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F039-4550-25CB-9CF8-741C3CF8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4A5057-1961-8718-3DCA-73EB0B3C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2" y="1092589"/>
            <a:ext cx="6419248" cy="469072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F7CF39-8142-A3A9-0B0B-E3D3C884B810}"/>
              </a:ext>
            </a:extLst>
          </p:cNvPr>
          <p:cNvCxnSpPr>
            <a:cxnSpLocks/>
          </p:cNvCxnSpPr>
          <p:nvPr/>
        </p:nvCxnSpPr>
        <p:spPr>
          <a:xfrm>
            <a:off x="1109709" y="1092589"/>
            <a:ext cx="0" cy="47018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52E375-B185-E31D-87C4-813652BE2445}"/>
              </a:ext>
            </a:extLst>
          </p:cNvPr>
          <p:cNvSpPr txBox="1"/>
          <p:nvPr/>
        </p:nvSpPr>
        <p:spPr>
          <a:xfrm>
            <a:off x="1109709" y="3171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100vh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6A546D3-FAA8-1FED-86ED-3D74BC1AB9AC}"/>
              </a:ext>
            </a:extLst>
          </p:cNvPr>
          <p:cNvCxnSpPr>
            <a:cxnSpLocks/>
          </p:cNvCxnSpPr>
          <p:nvPr/>
        </p:nvCxnSpPr>
        <p:spPr bwMode="auto">
          <a:xfrm>
            <a:off x="6310250" y="5243835"/>
            <a:ext cx="1280933" cy="70875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448B02-CF97-23EF-72D0-A705AA98A043}"/>
              </a:ext>
            </a:extLst>
          </p:cNvPr>
          <p:cNvSpPr txBox="1"/>
          <p:nvPr/>
        </p:nvSpPr>
        <p:spPr>
          <a:xfrm>
            <a:off x="7326043" y="590912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A2907A1-5565-FB97-0022-901582CB613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863961" y="4761023"/>
            <a:ext cx="2568488" cy="214752"/>
          </a:xfrm>
          <a:prstGeom prst="bentConnector3">
            <a:avLst>
              <a:gd name="adj1" fmla="val 100463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96684C-AD91-2479-9B90-9C6E31C6A9A9}"/>
              </a:ext>
            </a:extLst>
          </p:cNvPr>
          <p:cNvSpPr txBox="1"/>
          <p:nvPr/>
        </p:nvSpPr>
        <p:spPr>
          <a:xfrm>
            <a:off x="5249410" y="5967977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beige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9B4B92D-1F28-562B-6654-0E5FDBFE9EE9}"/>
              </a:ext>
            </a:extLst>
          </p:cNvPr>
          <p:cNvCxnSpPr>
            <a:cxnSpLocks/>
          </p:cNvCxnSpPr>
          <p:nvPr/>
        </p:nvCxnSpPr>
        <p:spPr bwMode="auto">
          <a:xfrm>
            <a:off x="6329779" y="2984001"/>
            <a:ext cx="1207363" cy="17846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5566B9-92EA-7181-843B-0E0A9E14B9E4}"/>
              </a:ext>
            </a:extLst>
          </p:cNvPr>
          <p:cNvSpPr txBox="1"/>
          <p:nvPr/>
        </p:nvSpPr>
        <p:spPr>
          <a:xfrm>
            <a:off x="7509825" y="2987284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459CEC-4E1A-0F15-EEEB-F176C34E0076}"/>
              </a:ext>
            </a:extLst>
          </p:cNvPr>
          <p:cNvSpPr txBox="1"/>
          <p:nvPr/>
        </p:nvSpPr>
        <p:spPr>
          <a:xfrm>
            <a:off x="132472" y="5952588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주의사항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Header</a:t>
            </a:r>
            <a:r>
              <a:rPr lang="ko-KR" altLang="en-US" sz="1000" dirty="0"/>
              <a:t>와 </a:t>
            </a:r>
            <a:r>
              <a:rPr lang="en-US" altLang="ko-KR" sz="1000" dirty="0"/>
              <a:t>Footer </a:t>
            </a:r>
            <a:r>
              <a:rPr lang="ko-KR" altLang="en-US" sz="1000" dirty="0"/>
              <a:t>배경색은 같습니다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Article</a:t>
            </a:r>
            <a:r>
              <a:rPr lang="ko-KR" altLang="en-US" sz="1000" dirty="0"/>
              <a:t> 배경색은 화이트입니다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높이</a:t>
            </a:r>
            <a:r>
              <a:rPr lang="en-US" altLang="ko-KR" sz="1000" dirty="0"/>
              <a:t>,</a:t>
            </a:r>
            <a:r>
              <a:rPr lang="ko-KR" altLang="en-US" sz="1000" dirty="0"/>
              <a:t>너비를 똑같이 하기보단 </a:t>
            </a:r>
            <a:r>
              <a:rPr lang="en-US" altLang="ko-KR" sz="1000" dirty="0"/>
              <a:t>Flex</a:t>
            </a:r>
            <a:r>
              <a:rPr lang="ko-KR" altLang="en-US" sz="1000" dirty="0"/>
              <a:t>에 초점을 두세요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023A12-BC7D-5439-8DBF-867AA1F0F3A3}"/>
              </a:ext>
            </a:extLst>
          </p:cNvPr>
          <p:cNvSpPr/>
          <p:nvPr/>
        </p:nvSpPr>
        <p:spPr>
          <a:xfrm>
            <a:off x="132472" y="1092589"/>
            <a:ext cx="6419248" cy="4690722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32E92F0-AF54-B038-4EB2-59676BCC4928}"/>
              </a:ext>
            </a:extLst>
          </p:cNvPr>
          <p:cNvGrpSpPr/>
          <p:nvPr/>
        </p:nvGrpSpPr>
        <p:grpSpPr>
          <a:xfrm>
            <a:off x="6678556" y="102839"/>
            <a:ext cx="2388093" cy="851783"/>
            <a:chOff x="6551720" y="190106"/>
            <a:chExt cx="2388093" cy="85178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14BFD2-6A07-D6A0-5848-029B7B80BF9C}"/>
                </a:ext>
              </a:extLst>
            </p:cNvPr>
            <p:cNvSpPr txBox="1"/>
            <p:nvPr/>
          </p:nvSpPr>
          <p:spPr>
            <a:xfrm>
              <a:off x="7884957" y="190106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25" dirty="0"/>
                <a:t>Flex</a:t>
              </a:r>
              <a:r>
                <a:rPr lang="ko-KR" altLang="en-US" sz="925" dirty="0"/>
                <a:t> 레이아웃</a:t>
              </a:r>
              <a:endParaRPr lang="en-US" altLang="ko-KR" sz="925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E6A791-040D-0FEE-3E61-BD4A0506D6BE}"/>
                </a:ext>
              </a:extLst>
            </p:cNvPr>
            <p:cNvSpPr/>
            <p:nvPr/>
          </p:nvSpPr>
          <p:spPr>
            <a:xfrm>
              <a:off x="6591611" y="207346"/>
              <a:ext cx="1200150" cy="241071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84"/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EAD8253A-B2D7-4A92-DA72-8E8A80E721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1720" y="638390"/>
              <a:ext cx="1200150" cy="7293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B66F0D-9A26-E0D5-6AA4-A7D1E42F97C0}"/>
                </a:ext>
              </a:extLst>
            </p:cNvPr>
            <p:cNvSpPr txBox="1"/>
            <p:nvPr/>
          </p:nvSpPr>
          <p:spPr>
            <a:xfrm>
              <a:off x="7884957" y="50355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배경색</a:t>
              </a:r>
              <a:endParaRPr lang="en-US" altLang="ko-KR" sz="925" dirty="0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29AD936-F1BC-898C-CE8A-202B96D1B4BB}"/>
                </a:ext>
              </a:extLst>
            </p:cNvPr>
            <p:cNvCxnSpPr>
              <a:cxnSpLocks/>
            </p:cNvCxnSpPr>
            <p:nvPr/>
          </p:nvCxnSpPr>
          <p:spPr>
            <a:xfrm>
              <a:off x="6551720" y="924549"/>
              <a:ext cx="12799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A832B39-E681-304C-C8B4-C972EE0427B8}"/>
                </a:ext>
              </a:extLst>
            </p:cNvPr>
            <p:cNvSpPr txBox="1"/>
            <p:nvPr/>
          </p:nvSpPr>
          <p:spPr>
            <a:xfrm>
              <a:off x="7884957" y="80720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높이</a:t>
              </a:r>
              <a:r>
                <a:rPr lang="en-US" altLang="ko-KR" sz="925" dirty="0"/>
                <a:t>,</a:t>
              </a:r>
              <a:r>
                <a:rPr lang="ko-KR" altLang="en-US" sz="925" dirty="0"/>
                <a:t>너비</a:t>
              </a:r>
              <a:endParaRPr lang="en-US" altLang="ko-KR" sz="925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1EB00E-51E4-1E87-CBFE-76EEAE98C389}"/>
              </a:ext>
            </a:extLst>
          </p:cNvPr>
          <p:cNvSpPr/>
          <p:nvPr/>
        </p:nvSpPr>
        <p:spPr>
          <a:xfrm>
            <a:off x="174110" y="2018523"/>
            <a:ext cx="6306590" cy="2837562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449A33-79C1-C88F-6F89-5607866BC115}"/>
              </a:ext>
            </a:extLst>
          </p:cNvPr>
          <p:cNvSpPr txBox="1"/>
          <p:nvPr/>
        </p:nvSpPr>
        <p:spPr>
          <a:xfrm>
            <a:off x="62627" y="1028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10166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0281-B577-1957-56F0-B13FA2A2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C179A2-17FB-4205-EECB-6312C1CB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9" y="1205374"/>
            <a:ext cx="6217885" cy="453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416CEF-422F-A88F-CC17-4069932FC51A}"/>
              </a:ext>
            </a:extLst>
          </p:cNvPr>
          <p:cNvSpPr txBox="1"/>
          <p:nvPr/>
        </p:nvSpPr>
        <p:spPr>
          <a:xfrm>
            <a:off x="132472" y="5952588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주의사항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Header</a:t>
            </a:r>
            <a:r>
              <a:rPr lang="ko-KR" altLang="en-US" sz="1000" dirty="0"/>
              <a:t>와 </a:t>
            </a:r>
            <a:r>
              <a:rPr lang="en-US" altLang="ko-KR" sz="1000" dirty="0"/>
              <a:t>Footer </a:t>
            </a:r>
            <a:r>
              <a:rPr lang="ko-KR" altLang="en-US" sz="1000" dirty="0"/>
              <a:t>배경색은 같습니다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Article</a:t>
            </a:r>
            <a:r>
              <a:rPr lang="ko-KR" altLang="en-US" sz="1000" dirty="0"/>
              <a:t> 배경색은 화이트입니다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높이</a:t>
            </a:r>
            <a:r>
              <a:rPr lang="en-US" altLang="ko-KR" sz="1000" dirty="0"/>
              <a:t>,</a:t>
            </a:r>
            <a:r>
              <a:rPr lang="ko-KR" altLang="en-US" sz="1000" dirty="0"/>
              <a:t>너비를 똑같이 하기보단 </a:t>
            </a:r>
            <a:r>
              <a:rPr lang="en-US" altLang="ko-KR" sz="1000" dirty="0"/>
              <a:t>Flex</a:t>
            </a:r>
            <a:r>
              <a:rPr lang="ko-KR" altLang="en-US" sz="1000" dirty="0"/>
              <a:t>에 초점을 두세요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0CF2FF8-DE79-16D6-F549-AAC720FD4EBD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rot="5400000" flipH="1" flipV="1">
            <a:off x="326547" y="1539207"/>
            <a:ext cx="1676434" cy="181136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E000A4-211D-3F60-E30F-211A887BCE72}"/>
              </a:ext>
            </a:extLst>
          </p:cNvPr>
          <p:cNvSpPr txBox="1"/>
          <p:nvPr/>
        </p:nvSpPr>
        <p:spPr>
          <a:xfrm>
            <a:off x="1255332" y="606892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32A278-03E4-20AE-17FD-E76A01EA3214}"/>
              </a:ext>
            </a:extLst>
          </p:cNvPr>
          <p:cNvCxnSpPr>
            <a:cxnSpLocks/>
          </p:cNvCxnSpPr>
          <p:nvPr/>
        </p:nvCxnSpPr>
        <p:spPr bwMode="auto">
          <a:xfrm>
            <a:off x="5946421" y="5406813"/>
            <a:ext cx="1186787" cy="515229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AB8DC3-2E93-8483-89CE-8F5DD290179D}"/>
              </a:ext>
            </a:extLst>
          </p:cNvPr>
          <p:cNvSpPr txBox="1"/>
          <p:nvPr/>
        </p:nvSpPr>
        <p:spPr>
          <a:xfrm>
            <a:off x="7133208" y="57373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A7C896-6DE0-D423-4F6E-627B24A8175B}"/>
              </a:ext>
            </a:extLst>
          </p:cNvPr>
          <p:cNvGrpSpPr/>
          <p:nvPr/>
        </p:nvGrpSpPr>
        <p:grpSpPr>
          <a:xfrm>
            <a:off x="6678556" y="102839"/>
            <a:ext cx="2388093" cy="851783"/>
            <a:chOff x="6551720" y="190106"/>
            <a:chExt cx="2388093" cy="8517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5F54B1-95BF-6ADD-7B81-97EB7E77B305}"/>
                </a:ext>
              </a:extLst>
            </p:cNvPr>
            <p:cNvSpPr txBox="1"/>
            <p:nvPr/>
          </p:nvSpPr>
          <p:spPr>
            <a:xfrm>
              <a:off x="7884957" y="190106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25" dirty="0"/>
                <a:t>Flex</a:t>
              </a:r>
              <a:r>
                <a:rPr lang="ko-KR" altLang="en-US" sz="925" dirty="0"/>
                <a:t> 레이아웃</a:t>
              </a:r>
              <a:endParaRPr lang="en-US" altLang="ko-KR" sz="925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96E57A-7395-C411-B61A-4C0C2559F935}"/>
                </a:ext>
              </a:extLst>
            </p:cNvPr>
            <p:cNvSpPr/>
            <p:nvPr/>
          </p:nvSpPr>
          <p:spPr>
            <a:xfrm>
              <a:off x="6591611" y="207346"/>
              <a:ext cx="1200150" cy="241071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84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D310148A-960B-8490-252F-9A075C3DEB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1720" y="638390"/>
              <a:ext cx="1200150" cy="7293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ABFD84-66CC-FFFB-B567-3704ABC5F164}"/>
                </a:ext>
              </a:extLst>
            </p:cNvPr>
            <p:cNvSpPr txBox="1"/>
            <p:nvPr/>
          </p:nvSpPr>
          <p:spPr>
            <a:xfrm>
              <a:off x="7884957" y="50355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배경색</a:t>
              </a:r>
              <a:endParaRPr lang="en-US" altLang="ko-KR" sz="925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A91CA83-8DF4-C864-B8A4-62F570330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51720" y="924549"/>
              <a:ext cx="12799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7B90CA-595A-9B7F-344C-4D6479DC0D8A}"/>
                </a:ext>
              </a:extLst>
            </p:cNvPr>
            <p:cNvSpPr txBox="1"/>
            <p:nvPr/>
          </p:nvSpPr>
          <p:spPr>
            <a:xfrm>
              <a:off x="7884957" y="80720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높이</a:t>
              </a:r>
              <a:r>
                <a:rPr lang="en-US" altLang="ko-KR" sz="925" dirty="0"/>
                <a:t>,</a:t>
              </a:r>
              <a:r>
                <a:rPr lang="ko-KR" altLang="en-US" sz="925" dirty="0"/>
                <a:t>너비</a:t>
              </a:r>
              <a:endParaRPr lang="en-US" altLang="ko-KR" sz="925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E1544C-F2C8-9BC1-7CFE-79E57D583A22}"/>
              </a:ext>
            </a:extLst>
          </p:cNvPr>
          <p:cNvSpPr/>
          <p:nvPr/>
        </p:nvSpPr>
        <p:spPr>
          <a:xfrm>
            <a:off x="132472" y="1194932"/>
            <a:ext cx="6217884" cy="4561592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A1865E-05A2-1B55-6D10-20579091D919}"/>
              </a:ext>
            </a:extLst>
          </p:cNvPr>
          <p:cNvSpPr/>
          <p:nvPr/>
        </p:nvSpPr>
        <p:spPr>
          <a:xfrm>
            <a:off x="1384916" y="1240357"/>
            <a:ext cx="4900474" cy="4470741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944FFD-3317-F468-D1D9-26050583E682}"/>
              </a:ext>
            </a:extLst>
          </p:cNvPr>
          <p:cNvCxnSpPr>
            <a:cxnSpLocks/>
          </p:cNvCxnSpPr>
          <p:nvPr/>
        </p:nvCxnSpPr>
        <p:spPr>
          <a:xfrm>
            <a:off x="701336" y="1229770"/>
            <a:ext cx="0" cy="45540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3EB99F-498B-12E5-A175-FECE783D1825}"/>
              </a:ext>
            </a:extLst>
          </p:cNvPr>
          <p:cNvSpPr txBox="1"/>
          <p:nvPr/>
        </p:nvSpPr>
        <p:spPr>
          <a:xfrm>
            <a:off x="620141" y="32443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100vh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0CF2-A5AB-BFB5-8683-C70CC9DE5C55}"/>
              </a:ext>
            </a:extLst>
          </p:cNvPr>
          <p:cNvSpPr txBox="1"/>
          <p:nvPr/>
        </p:nvSpPr>
        <p:spPr>
          <a:xfrm>
            <a:off x="62627" y="1028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13604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7256-1AEB-A3DE-1BAA-7ED3CE4E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EC4C59-783C-D736-166B-40AF0C94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8" y="1229770"/>
            <a:ext cx="6217884" cy="4561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9E5586-8AC9-BDB2-4D29-99FF76321FD1}"/>
              </a:ext>
            </a:extLst>
          </p:cNvPr>
          <p:cNvSpPr txBox="1"/>
          <p:nvPr/>
        </p:nvSpPr>
        <p:spPr>
          <a:xfrm>
            <a:off x="132472" y="5952588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주의사항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Header</a:t>
            </a:r>
            <a:r>
              <a:rPr lang="ko-KR" altLang="en-US" sz="1000" dirty="0"/>
              <a:t>와 </a:t>
            </a:r>
            <a:r>
              <a:rPr lang="en-US" altLang="ko-KR" sz="1000" dirty="0"/>
              <a:t>Footer </a:t>
            </a:r>
            <a:r>
              <a:rPr lang="ko-KR" altLang="en-US" sz="1000" dirty="0"/>
              <a:t>배경색은 같습니다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Article</a:t>
            </a:r>
            <a:r>
              <a:rPr lang="ko-KR" altLang="en-US" sz="1000" dirty="0"/>
              <a:t> 배경색은 화이트입니다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높이</a:t>
            </a:r>
            <a:r>
              <a:rPr lang="en-US" altLang="ko-KR" sz="1000" dirty="0"/>
              <a:t>,</a:t>
            </a:r>
            <a:r>
              <a:rPr lang="ko-KR" altLang="en-US" sz="1000" dirty="0"/>
              <a:t>너비를 똑같이 하기보단 </a:t>
            </a:r>
            <a:r>
              <a:rPr lang="en-US" altLang="ko-KR" sz="1000" dirty="0"/>
              <a:t>Flex</a:t>
            </a:r>
            <a:r>
              <a:rPr lang="ko-KR" altLang="en-US" sz="1000" dirty="0"/>
              <a:t>에 초점을 두세요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44BB1DC-88D9-CC20-93FF-14FF54ECCE3A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rot="5400000" flipH="1" flipV="1">
            <a:off x="326547" y="1539207"/>
            <a:ext cx="1676434" cy="181136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08005C-440E-C70D-ECDD-4DD3D40BFFA2}"/>
              </a:ext>
            </a:extLst>
          </p:cNvPr>
          <p:cNvSpPr txBox="1"/>
          <p:nvPr/>
        </p:nvSpPr>
        <p:spPr>
          <a:xfrm>
            <a:off x="1255332" y="606892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827417D-4B86-A484-924D-3A5F622F134E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681709" y="3623853"/>
            <a:ext cx="1339468" cy="7634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B64E8B-7C58-CB64-D6DF-42BD10AFC4E0}"/>
              </a:ext>
            </a:extLst>
          </p:cNvPr>
          <p:cNvSpPr txBox="1"/>
          <p:nvPr/>
        </p:nvSpPr>
        <p:spPr>
          <a:xfrm>
            <a:off x="7021177" y="3515532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beige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401F18B-3C86-8681-626D-D1067D6F844C}"/>
              </a:ext>
            </a:extLst>
          </p:cNvPr>
          <p:cNvCxnSpPr>
            <a:cxnSpLocks/>
          </p:cNvCxnSpPr>
          <p:nvPr/>
        </p:nvCxnSpPr>
        <p:spPr bwMode="auto">
          <a:xfrm>
            <a:off x="5946421" y="5406813"/>
            <a:ext cx="1186787" cy="515229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BD0A48-7648-0798-99BA-62ED00E604A9}"/>
              </a:ext>
            </a:extLst>
          </p:cNvPr>
          <p:cNvSpPr txBox="1"/>
          <p:nvPr/>
        </p:nvSpPr>
        <p:spPr>
          <a:xfrm>
            <a:off x="7133208" y="57373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85A3C3D-CCEC-AC38-9133-360E575C35E0}"/>
              </a:ext>
            </a:extLst>
          </p:cNvPr>
          <p:cNvGrpSpPr/>
          <p:nvPr/>
        </p:nvGrpSpPr>
        <p:grpSpPr>
          <a:xfrm>
            <a:off x="6678556" y="102839"/>
            <a:ext cx="2388093" cy="851783"/>
            <a:chOff x="6551720" y="190106"/>
            <a:chExt cx="2388093" cy="8517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C95623-5C00-F710-9B01-0A9816D74B55}"/>
                </a:ext>
              </a:extLst>
            </p:cNvPr>
            <p:cNvSpPr txBox="1"/>
            <p:nvPr/>
          </p:nvSpPr>
          <p:spPr>
            <a:xfrm>
              <a:off x="7884957" y="190106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25" dirty="0"/>
                <a:t>Flex</a:t>
              </a:r>
              <a:r>
                <a:rPr lang="ko-KR" altLang="en-US" sz="925" dirty="0"/>
                <a:t> 레이아웃</a:t>
              </a:r>
              <a:endParaRPr lang="en-US" altLang="ko-KR" sz="925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224167-F509-D014-8A24-B4AE9AA0C40B}"/>
                </a:ext>
              </a:extLst>
            </p:cNvPr>
            <p:cNvSpPr/>
            <p:nvPr/>
          </p:nvSpPr>
          <p:spPr>
            <a:xfrm>
              <a:off x="6591611" y="207346"/>
              <a:ext cx="1200150" cy="241071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84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754A42A0-6FB3-2555-3E05-5C6622093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1720" y="638390"/>
              <a:ext cx="1200150" cy="7293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85EC92-EA8D-5B80-D4E7-09BDA9490A9F}"/>
                </a:ext>
              </a:extLst>
            </p:cNvPr>
            <p:cNvSpPr txBox="1"/>
            <p:nvPr/>
          </p:nvSpPr>
          <p:spPr>
            <a:xfrm>
              <a:off x="7884957" y="50355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배경색</a:t>
              </a:r>
              <a:endParaRPr lang="en-US" altLang="ko-KR" sz="925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FA64FED-945E-9522-ADE1-61B9F111E013}"/>
                </a:ext>
              </a:extLst>
            </p:cNvPr>
            <p:cNvCxnSpPr>
              <a:cxnSpLocks/>
            </p:cNvCxnSpPr>
            <p:nvPr/>
          </p:nvCxnSpPr>
          <p:spPr>
            <a:xfrm>
              <a:off x="6551720" y="924549"/>
              <a:ext cx="12799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D5150C-3CFB-D018-E99B-7670C52C5A05}"/>
                </a:ext>
              </a:extLst>
            </p:cNvPr>
            <p:cNvSpPr txBox="1"/>
            <p:nvPr/>
          </p:nvSpPr>
          <p:spPr>
            <a:xfrm>
              <a:off x="7884957" y="80720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높이</a:t>
              </a:r>
              <a:r>
                <a:rPr lang="en-US" altLang="ko-KR" sz="925" dirty="0"/>
                <a:t>,</a:t>
              </a:r>
              <a:r>
                <a:rPr lang="ko-KR" altLang="en-US" sz="925" dirty="0"/>
                <a:t>너비</a:t>
              </a:r>
              <a:endParaRPr lang="en-US" altLang="ko-KR" sz="925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BE6CB8-8925-742C-0A92-FD6D6919AC77}"/>
              </a:ext>
            </a:extLst>
          </p:cNvPr>
          <p:cNvSpPr/>
          <p:nvPr/>
        </p:nvSpPr>
        <p:spPr>
          <a:xfrm>
            <a:off x="132472" y="1194932"/>
            <a:ext cx="6217884" cy="4561592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819442-5170-55D8-1BBF-C8DD8872DB85}"/>
              </a:ext>
            </a:extLst>
          </p:cNvPr>
          <p:cNvSpPr/>
          <p:nvPr/>
        </p:nvSpPr>
        <p:spPr>
          <a:xfrm>
            <a:off x="1384916" y="1240357"/>
            <a:ext cx="4900474" cy="4470741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28DF68-72F5-2383-8B65-CEEDAD17D890}"/>
              </a:ext>
            </a:extLst>
          </p:cNvPr>
          <p:cNvSpPr/>
          <p:nvPr/>
        </p:nvSpPr>
        <p:spPr>
          <a:xfrm>
            <a:off x="1464816" y="2153744"/>
            <a:ext cx="4749553" cy="2684586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21EAE2-4121-ECA5-1D2B-EB559558A1A9}"/>
              </a:ext>
            </a:extLst>
          </p:cNvPr>
          <p:cNvCxnSpPr>
            <a:cxnSpLocks/>
          </p:cNvCxnSpPr>
          <p:nvPr/>
        </p:nvCxnSpPr>
        <p:spPr>
          <a:xfrm>
            <a:off x="701336" y="1229770"/>
            <a:ext cx="0" cy="45540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FC39E9-BD24-F91E-B2E6-AE710CD472B4}"/>
              </a:ext>
            </a:extLst>
          </p:cNvPr>
          <p:cNvSpPr txBox="1"/>
          <p:nvPr/>
        </p:nvSpPr>
        <p:spPr>
          <a:xfrm>
            <a:off x="620141" y="32443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100vh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114A42-1539-E2B2-EAAE-A2AB74357803}"/>
              </a:ext>
            </a:extLst>
          </p:cNvPr>
          <p:cNvSpPr txBox="1"/>
          <p:nvPr/>
        </p:nvSpPr>
        <p:spPr>
          <a:xfrm>
            <a:off x="62627" y="1028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396855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684E4-4C42-BEA5-7820-41284F5A5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503E1E-1BDC-4126-CEF8-C0D6EB87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2" y="1167632"/>
            <a:ext cx="6217884" cy="4588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CB3DB-55E1-5960-DDDA-9C4C3DD84584}"/>
              </a:ext>
            </a:extLst>
          </p:cNvPr>
          <p:cNvSpPr txBox="1"/>
          <p:nvPr/>
        </p:nvSpPr>
        <p:spPr>
          <a:xfrm>
            <a:off x="132472" y="5952588"/>
            <a:ext cx="30380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주의사항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Header</a:t>
            </a:r>
            <a:r>
              <a:rPr lang="ko-KR" altLang="en-US" sz="1000" dirty="0"/>
              <a:t>와 </a:t>
            </a:r>
            <a:r>
              <a:rPr lang="en-US" altLang="ko-KR" sz="1000" dirty="0"/>
              <a:t>Footer </a:t>
            </a:r>
            <a:r>
              <a:rPr lang="ko-KR" altLang="en-US" sz="1000" dirty="0"/>
              <a:t>배경색은 같습니다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Article</a:t>
            </a:r>
            <a:r>
              <a:rPr lang="ko-KR" altLang="en-US" sz="1000" dirty="0"/>
              <a:t> 배경색은 화이트입니다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높이</a:t>
            </a:r>
            <a:r>
              <a:rPr lang="en-US" altLang="ko-KR" sz="1000" dirty="0"/>
              <a:t>,</a:t>
            </a:r>
            <a:r>
              <a:rPr lang="ko-KR" altLang="en-US" sz="1000" dirty="0"/>
              <a:t>너비를 똑같이 하기보단 </a:t>
            </a:r>
            <a:r>
              <a:rPr lang="en-US" altLang="ko-KR" sz="1000" dirty="0"/>
              <a:t>Flex</a:t>
            </a:r>
            <a:r>
              <a:rPr lang="ko-KR" altLang="en-US" sz="1000" dirty="0"/>
              <a:t>에 초점을 두세요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21632AA-B1DE-2542-AB41-07DED5092FDE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rot="5400000" flipH="1" flipV="1">
            <a:off x="704956" y="1164962"/>
            <a:ext cx="923780" cy="176972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DC8DB5-42AC-3285-19A4-230B277E764C}"/>
              </a:ext>
            </a:extLst>
          </p:cNvPr>
          <p:cNvSpPr txBox="1"/>
          <p:nvPr/>
        </p:nvSpPr>
        <p:spPr>
          <a:xfrm>
            <a:off x="1255332" y="606892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86F5C92-F54B-0657-B3F7-69F7D29D813D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869134" y="3568083"/>
            <a:ext cx="1159129" cy="318542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6A7C3A-4A9D-B201-B99D-49AF824DD875}"/>
              </a:ext>
            </a:extLst>
          </p:cNvPr>
          <p:cNvSpPr txBox="1"/>
          <p:nvPr/>
        </p:nvSpPr>
        <p:spPr>
          <a:xfrm>
            <a:off x="7028263" y="3701959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beige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3C4133-DA78-2070-723C-F3285A3C32D0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>
            <a:off x="6098752" y="1715338"/>
            <a:ext cx="1186787" cy="461069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F8BCE7-31AD-9AB8-7D0F-E81EF2A79C2A}"/>
              </a:ext>
            </a:extLst>
          </p:cNvPr>
          <p:cNvSpPr txBox="1"/>
          <p:nvPr/>
        </p:nvSpPr>
        <p:spPr>
          <a:xfrm>
            <a:off x="7285539" y="199174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5A91822-04E6-1377-EC94-5D1565ED3ECC}"/>
              </a:ext>
            </a:extLst>
          </p:cNvPr>
          <p:cNvGrpSpPr/>
          <p:nvPr/>
        </p:nvGrpSpPr>
        <p:grpSpPr>
          <a:xfrm>
            <a:off x="6678556" y="416292"/>
            <a:ext cx="2388093" cy="234680"/>
            <a:chOff x="6551720" y="503559"/>
            <a:chExt cx="2388093" cy="234680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46E61794-E1D9-244D-FA68-C7D74722B44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1720" y="638390"/>
              <a:ext cx="1200150" cy="7293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09715E-2C50-E3DD-6BCF-40FC576C9F6E}"/>
                </a:ext>
              </a:extLst>
            </p:cNvPr>
            <p:cNvSpPr txBox="1"/>
            <p:nvPr/>
          </p:nvSpPr>
          <p:spPr>
            <a:xfrm>
              <a:off x="7884957" y="50355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배경색</a:t>
              </a:r>
              <a:endParaRPr lang="en-US" altLang="ko-KR" sz="925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429E9-3344-7173-1FB9-23E1B8840A78}"/>
              </a:ext>
            </a:extLst>
          </p:cNvPr>
          <p:cNvSpPr txBox="1"/>
          <p:nvPr/>
        </p:nvSpPr>
        <p:spPr>
          <a:xfrm>
            <a:off x="62627" y="102839"/>
            <a:ext cx="475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 문제</a:t>
            </a:r>
            <a:r>
              <a:rPr lang="en-US" altLang="ko-KR" dirty="0"/>
              <a:t>(</a:t>
            </a:r>
            <a:r>
              <a:rPr lang="ko-KR" altLang="en-US" dirty="0"/>
              <a:t>난이도 헬 모드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Hint, Flex 4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ko-KR" altLang="en-US" dirty="0" err="1">
                <a:solidFill>
                  <a:srgbClr val="FF0000"/>
                </a:solidFill>
              </a:rPr>
              <a:t>들어감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386</TotalTime>
  <Words>148</Words>
  <Application>Microsoft Office PowerPoint</Application>
  <PresentationFormat>화면 슬라이드 쇼(4:3)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164</cp:revision>
  <dcterms:created xsi:type="dcterms:W3CDTF">2024-01-26T00:56:21Z</dcterms:created>
  <dcterms:modified xsi:type="dcterms:W3CDTF">2024-02-20T02:07:47Z</dcterms:modified>
</cp:coreProperties>
</file>