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2850" y="-1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0597-4E25-4F51-846D-EEA2CDAC536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527D-B98F-43FD-975E-C6C62C747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0597-4E25-4F51-846D-EEA2CDAC5364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527D-B98F-43FD-975E-C6C62C747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0597-4E25-4F51-846D-EEA2CDAC5364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527D-B98F-43FD-975E-C6C62C747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0597-4E25-4F51-846D-EEA2CDAC536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527D-B98F-43FD-975E-C6C62C747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0597-4E25-4F51-846D-EEA2CDAC5364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527D-B98F-43FD-975E-C6C62C747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0597-4E25-4F51-846D-EEA2CDAC5364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527D-B98F-43FD-975E-C6C62C747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0597-4E25-4F51-846D-EEA2CDAC5364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527D-B98F-43FD-975E-C6C62C747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0597-4E25-4F51-846D-EEA2CDAC5364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527D-B98F-43FD-975E-C6C62C747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0597-4E25-4F51-846D-EEA2CDAC5364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527D-B98F-43FD-975E-C6C62C747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0597-4E25-4F51-846D-EEA2CDAC5364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527D-B98F-43FD-975E-C6C62C747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0597-4E25-4F51-846D-EEA2CDAC5364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527D-B98F-43FD-975E-C6C62C747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F0597-4E25-4F51-846D-EEA2CDAC536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A527D-B98F-43FD-975E-C6C62C747C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Ch.7 </a:t>
            </a:r>
            <a:r>
              <a:rPr lang="ko-KR" altLang="en-US" dirty="0" smtClean="0"/>
              <a:t>문자열 검색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김재경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16122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</a:t>
            </a:r>
            <a:r>
              <a:rPr lang="en-US" altLang="ko-KR" dirty="0" err="1" smtClean="0"/>
              <a:t>kmp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/>
              <a:t>복잡</a:t>
            </a:r>
            <a:endParaRPr lang="en-US" altLang="ko-KR" sz="2200" dirty="0" smtClean="0"/>
          </a:p>
          <a:p>
            <a:r>
              <a:rPr lang="ko-KR" altLang="en-US" sz="2200" dirty="0" smtClean="0"/>
              <a:t>다음절 </a:t>
            </a:r>
            <a:r>
              <a:rPr lang="ko-KR" altLang="en-US" sz="2200" dirty="0" err="1" smtClean="0"/>
              <a:t>보이어무어법보다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성능면에서</a:t>
            </a:r>
            <a:r>
              <a:rPr lang="ko-KR" altLang="en-US" sz="2200" dirty="0" smtClean="0"/>
              <a:t> 같거나 낮은 수준</a:t>
            </a:r>
            <a:endParaRPr lang="en-US" altLang="ko-KR" sz="2200" dirty="0" smtClean="0"/>
          </a:p>
          <a:p>
            <a:r>
              <a:rPr lang="en-US" altLang="ko-KR" sz="2200" dirty="0" err="1" smtClean="0"/>
              <a:t>Kmp</a:t>
            </a:r>
            <a:r>
              <a:rPr lang="ko-KR" altLang="en-US" sz="2200" dirty="0" smtClean="0"/>
              <a:t>법은 실제 프로그램에서 별로 </a:t>
            </a:r>
            <a:r>
              <a:rPr lang="ko-KR" altLang="en-US" sz="2200" dirty="0" err="1" smtClean="0"/>
              <a:t>사용안함</a:t>
            </a:r>
            <a:endParaRPr lang="ko-KR" altLang="en-US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7-3 </a:t>
            </a:r>
            <a:r>
              <a:rPr lang="ko-KR" altLang="en-US" dirty="0" err="1" smtClean="0"/>
              <a:t>보이어무어법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err="1" smtClean="0"/>
              <a:t>Kmp</a:t>
            </a:r>
            <a:r>
              <a:rPr lang="ko-KR" altLang="en-US" sz="2200" dirty="0" smtClean="0"/>
              <a:t>법보다 더 효율적</a:t>
            </a:r>
            <a:endParaRPr lang="en-US" altLang="ko-KR" sz="2200" dirty="0" smtClean="0"/>
          </a:p>
          <a:p>
            <a:r>
              <a:rPr lang="ko-KR" altLang="en-US" sz="2200" dirty="0" smtClean="0"/>
              <a:t>실제 문자열 검색에서 널리 사용</a:t>
            </a:r>
            <a:endParaRPr lang="en-US" altLang="ko-KR" sz="2200" dirty="0" smtClean="0"/>
          </a:p>
          <a:p>
            <a:r>
              <a:rPr lang="ko-KR" altLang="en-US" sz="2200" dirty="0" smtClean="0"/>
              <a:t>패턴의 끝 문자에서 시작하여 앞쪽을 향해 검사를 수행</a:t>
            </a:r>
            <a:endParaRPr lang="en-US" altLang="ko-KR" sz="2200" dirty="0" smtClean="0"/>
          </a:p>
          <a:p>
            <a:r>
              <a:rPr lang="ko-KR" altLang="en-US" sz="2200" dirty="0" smtClean="0"/>
              <a:t>이 과정에서 일치하지 않는 문자를 발견하면 미리 준비한 표를 바탕으로 패턴이 이동하는 값을 결정</a:t>
            </a:r>
            <a:endParaRPr lang="ko-KR" alt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이동할 크기 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P317</a:t>
            </a:r>
            <a:r>
              <a:rPr lang="ko-KR" altLang="en-US" sz="2200" dirty="0" smtClean="0"/>
              <a:t>참고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패턴 문자열의 크기는 </a:t>
            </a:r>
            <a:r>
              <a:rPr lang="en-US" altLang="ko-KR" sz="2200" dirty="0" smtClean="0"/>
              <a:t>n</a:t>
            </a:r>
          </a:p>
          <a:p>
            <a:r>
              <a:rPr lang="ko-KR" altLang="en-US" sz="2200" dirty="0" smtClean="0"/>
              <a:t>패턴에 포함되지 않는 문자를 </a:t>
            </a:r>
            <a:r>
              <a:rPr lang="ko-KR" altLang="en-US" sz="2200" dirty="0" err="1" smtClean="0"/>
              <a:t>만날경우</a:t>
            </a:r>
            <a:endParaRPr lang="en-US" altLang="ko-KR" sz="2200" dirty="0" smtClean="0"/>
          </a:p>
          <a:p>
            <a:pPr>
              <a:buFontTx/>
              <a:buChar char="-"/>
            </a:pPr>
            <a:r>
              <a:rPr lang="ko-KR" altLang="en-US" sz="2200" dirty="0" smtClean="0"/>
              <a:t>패턴 </a:t>
            </a:r>
            <a:r>
              <a:rPr lang="ko-KR" altLang="en-US" sz="2200" dirty="0" err="1" smtClean="0"/>
              <a:t>이동량이</a:t>
            </a:r>
            <a:r>
              <a:rPr lang="ko-KR" altLang="en-US" sz="2200" dirty="0" smtClean="0"/>
              <a:t> 곧 </a:t>
            </a:r>
            <a:r>
              <a:rPr lang="en-US" altLang="ko-KR" sz="2200" dirty="0" smtClean="0"/>
              <a:t>n</a:t>
            </a:r>
          </a:p>
          <a:p>
            <a:r>
              <a:rPr lang="ko-KR" altLang="en-US" sz="2200" dirty="0" smtClean="0"/>
              <a:t>패턴에 포함되는 문자를 </a:t>
            </a:r>
            <a:r>
              <a:rPr lang="ko-KR" altLang="en-US" sz="2200" dirty="0" err="1" smtClean="0"/>
              <a:t>만날경우</a:t>
            </a:r>
            <a:endParaRPr lang="en-US" altLang="ko-KR" sz="2200" dirty="0" smtClean="0"/>
          </a:p>
          <a:p>
            <a:pPr>
              <a:buFontTx/>
              <a:buChar char="-"/>
            </a:pPr>
            <a:r>
              <a:rPr lang="ko-KR" altLang="en-US" sz="2200" dirty="0" smtClean="0"/>
              <a:t>마지막에 나오는 위치의 인덱스가 </a:t>
            </a:r>
            <a:r>
              <a:rPr lang="en-US" altLang="ko-KR" sz="2200" dirty="0" smtClean="0"/>
              <a:t>k</a:t>
            </a:r>
            <a:r>
              <a:rPr lang="ko-KR" altLang="en-US" sz="2200" dirty="0" smtClean="0"/>
              <a:t>이면 이동량은 </a:t>
            </a:r>
            <a:r>
              <a:rPr lang="en-US" altLang="ko-KR" sz="2200" dirty="0" smtClean="0"/>
              <a:t>n-k-1</a:t>
            </a:r>
          </a:p>
          <a:p>
            <a:pPr>
              <a:buFontTx/>
              <a:buChar char="-"/>
            </a:pPr>
            <a:r>
              <a:rPr lang="ko-KR" altLang="en-US" sz="2200" dirty="0" smtClean="0"/>
              <a:t>같은 문자가 패턴 안에 중복해서 존재하지 않으면 패턴의 맨 끝 문자의 </a:t>
            </a:r>
            <a:r>
              <a:rPr lang="ko-KR" altLang="en-US" sz="2200" dirty="0" err="1" smtClean="0"/>
              <a:t>이동</a:t>
            </a:r>
            <a:r>
              <a:rPr lang="ko-KR" altLang="en-US" sz="2200" dirty="0" err="1"/>
              <a:t>량</a:t>
            </a:r>
            <a:r>
              <a:rPr lang="ko-KR" altLang="en-US" sz="2200" dirty="0" err="1" smtClean="0"/>
              <a:t>은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n</a:t>
            </a:r>
          </a:p>
          <a:p>
            <a:pPr>
              <a:buFontTx/>
              <a:buChar char="-"/>
            </a:pPr>
            <a:r>
              <a:rPr lang="en-US" altLang="ko-KR" sz="2200" dirty="0" smtClean="0"/>
              <a:t>https://devwooks.tistory.com/12</a:t>
            </a:r>
            <a:endParaRPr lang="ko-KR" alt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4786322"/>
            <a:ext cx="7810500" cy="185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err="1" smtClean="0"/>
              <a:t>보이어무어법의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건너뛰기표</a:t>
            </a:r>
            <a:endParaRPr lang="en-US" altLang="ko-KR" sz="2200" dirty="0" smtClean="0"/>
          </a:p>
          <a:p>
            <a:r>
              <a:rPr lang="en-US" altLang="ko-KR" sz="2200" dirty="0" smtClean="0"/>
              <a:t>LETTER</a:t>
            </a:r>
            <a:r>
              <a:rPr lang="ko-KR" altLang="en-US" sz="2200" dirty="0" smtClean="0"/>
              <a:t>의 있는 값을 만날때의 </a:t>
            </a:r>
            <a:r>
              <a:rPr lang="ko-KR" altLang="en-US" sz="2200" dirty="0" err="1" smtClean="0"/>
              <a:t>이동량</a:t>
            </a:r>
            <a:endParaRPr lang="en-US" altLang="ko-KR" sz="2200" dirty="0" smtClean="0"/>
          </a:p>
          <a:p>
            <a:r>
              <a:rPr lang="en-US" altLang="ko-KR" sz="2200" dirty="0" smtClean="0"/>
              <a:t>P317</a:t>
            </a:r>
            <a:r>
              <a:rPr lang="ko-KR" altLang="en-US" sz="2200" dirty="0" err="1" smtClean="0"/>
              <a:t>중간표</a:t>
            </a:r>
            <a:r>
              <a:rPr lang="ko-KR" altLang="en-US" sz="2200" dirty="0" smtClean="0"/>
              <a:t> 표에 없는 문자의 </a:t>
            </a:r>
            <a:r>
              <a:rPr lang="ko-KR" altLang="en-US" sz="2200" dirty="0" err="1" smtClean="0"/>
              <a:t>이동량은</a:t>
            </a:r>
            <a:r>
              <a:rPr lang="ko-KR" altLang="en-US" sz="2200" dirty="0" smtClean="0"/>
              <a:t> 패턴의 길이와 같</a:t>
            </a:r>
            <a:r>
              <a:rPr lang="ko-KR" altLang="en-US" sz="2200" dirty="0"/>
              <a:t>음</a:t>
            </a:r>
            <a:endParaRPr lang="en-US" altLang="ko-KR" sz="2200" dirty="0" smtClean="0"/>
          </a:p>
          <a:p>
            <a:endParaRPr lang="ko-KR" altLang="en-US" sz="2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714752"/>
            <a:ext cx="60674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보이어무어법의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건너뛰기표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4338"/>
            <a:ext cx="914400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시간복잡도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/>
              <a:t>텍스트의 길이 </a:t>
            </a:r>
            <a:r>
              <a:rPr lang="en-US" altLang="ko-KR" sz="2200" dirty="0" smtClean="0"/>
              <a:t>n, </a:t>
            </a:r>
            <a:r>
              <a:rPr lang="ko-KR" altLang="en-US" sz="2200" dirty="0" smtClean="0"/>
              <a:t>패턴의 길이 </a:t>
            </a:r>
            <a:r>
              <a:rPr lang="en-US" altLang="ko-KR" sz="2200" dirty="0" smtClean="0"/>
              <a:t>m</a:t>
            </a:r>
          </a:p>
          <a:p>
            <a:r>
              <a:rPr lang="ko-KR" altLang="en-US" sz="2200" dirty="0" err="1" smtClean="0"/>
              <a:t>브루트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포스법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O(nm)</a:t>
            </a:r>
          </a:p>
          <a:p>
            <a:pPr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O(n)(</a:t>
            </a:r>
            <a:r>
              <a:rPr lang="ko-KR" altLang="en-US" sz="2200" dirty="0" smtClean="0"/>
              <a:t>일부러 꾸며낸 패턴이 </a:t>
            </a:r>
            <a:r>
              <a:rPr lang="ko-KR" altLang="en-US" sz="2200" dirty="0" err="1" smtClean="0"/>
              <a:t>아닐시</a:t>
            </a:r>
            <a:r>
              <a:rPr lang="en-US" altLang="ko-KR" sz="2200" dirty="0" smtClean="0"/>
              <a:t>)</a:t>
            </a:r>
          </a:p>
          <a:p>
            <a:pPr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</a:t>
            </a:r>
            <a:r>
              <a:rPr lang="ko-KR" altLang="en-US" sz="2200" dirty="0" smtClean="0"/>
              <a:t>단순한 알고리즘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실제로는 아주 빠르게 동작</a:t>
            </a:r>
            <a:endParaRPr lang="en-US" altLang="ko-KR" sz="2200" dirty="0" smtClean="0"/>
          </a:p>
          <a:p>
            <a:r>
              <a:rPr lang="en-US" altLang="ko-KR" sz="2200" dirty="0" err="1" smtClean="0"/>
              <a:t>Kmp</a:t>
            </a:r>
            <a:r>
              <a:rPr lang="ko-KR" altLang="en-US" sz="2200" dirty="0" smtClean="0"/>
              <a:t>법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   </a:t>
            </a:r>
            <a:r>
              <a:rPr lang="ko-KR" altLang="en-US" sz="2200" dirty="0" smtClean="0"/>
              <a:t>최악의 경우에도 </a:t>
            </a:r>
            <a:r>
              <a:rPr lang="en-US" altLang="ko-KR" sz="2200" dirty="0" smtClean="0"/>
              <a:t>O(n), </a:t>
            </a:r>
            <a:r>
              <a:rPr lang="ko-KR" altLang="en-US" sz="2200" dirty="0" smtClean="0"/>
              <a:t>처리복잡</a:t>
            </a:r>
            <a:endParaRPr lang="en-US" altLang="ko-KR" sz="2200" dirty="0"/>
          </a:p>
          <a:p>
            <a:pPr>
              <a:buNone/>
            </a:pPr>
            <a:r>
              <a:rPr lang="en-US" altLang="ko-KR" sz="2200" dirty="0" smtClean="0"/>
              <a:t>   </a:t>
            </a:r>
            <a:r>
              <a:rPr lang="ko-KR" altLang="en-US" sz="2200" dirty="0" err="1" smtClean="0"/>
              <a:t>패턴안에</a:t>
            </a:r>
            <a:r>
              <a:rPr lang="ko-KR" altLang="en-US" sz="2200" dirty="0" smtClean="0"/>
              <a:t> 반복이 없을 경우 효율이 </a:t>
            </a:r>
            <a:r>
              <a:rPr lang="ko-KR" altLang="en-US" sz="2200" dirty="0" err="1" smtClean="0"/>
              <a:t>좋지않음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</a:t>
            </a:r>
            <a:r>
              <a:rPr lang="ko-KR" altLang="en-US" sz="2200" dirty="0" smtClean="0"/>
              <a:t>파일을 차례로 </a:t>
            </a:r>
            <a:r>
              <a:rPr lang="ko-KR" altLang="en-US" sz="2200" dirty="0" err="1" smtClean="0"/>
              <a:t>읽어들이면서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검색할때</a:t>
            </a:r>
            <a:r>
              <a:rPr lang="ko-KR" altLang="en-US" sz="2200" dirty="0" smtClean="0"/>
              <a:t> 사용하면 좋음</a:t>
            </a:r>
            <a:endParaRPr lang="en-US" altLang="ko-KR" sz="2200" dirty="0" smtClean="0"/>
          </a:p>
          <a:p>
            <a:r>
              <a:rPr lang="ko-KR" altLang="en-US" sz="2200" dirty="0" err="1" smtClean="0"/>
              <a:t>보이어무어법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</a:t>
            </a:r>
            <a:r>
              <a:rPr lang="ko-KR" altLang="en-US" sz="2200" dirty="0" smtClean="0"/>
              <a:t>최악의 경우라도 </a:t>
            </a:r>
            <a:r>
              <a:rPr lang="en-US" altLang="ko-KR" sz="2200" dirty="0" smtClean="0"/>
              <a:t>O(n), </a:t>
            </a:r>
            <a:r>
              <a:rPr lang="ko-KR" altLang="en-US" sz="2200" dirty="0" smtClean="0"/>
              <a:t>평균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O(n/m)</a:t>
            </a:r>
          </a:p>
          <a:p>
            <a:pPr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</a:t>
            </a:r>
            <a:endParaRPr lang="ko-KR" altLang="en-US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코드를 다루는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err="1" smtClean="0"/>
              <a:t>Ord</a:t>
            </a:r>
            <a:r>
              <a:rPr lang="en-US" altLang="ko-KR" sz="2200" dirty="0" smtClean="0"/>
              <a:t>() : </a:t>
            </a:r>
            <a:r>
              <a:rPr lang="ko-KR" altLang="en-US" sz="2200" dirty="0" smtClean="0"/>
              <a:t>단일한 문자를 전달받아 그 문자의 유니코드 </a:t>
            </a:r>
            <a:r>
              <a:rPr lang="en-US" altLang="ko-KR" sz="2200" dirty="0" smtClean="0"/>
              <a:t>or</a:t>
            </a:r>
            <a:r>
              <a:rPr lang="ko-KR" altLang="en-US" sz="2200" dirty="0" smtClean="0"/>
              <a:t>포인트를 정수로 반환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</a:t>
            </a:r>
            <a:r>
              <a:rPr lang="en-US" altLang="ko-KR" sz="2200" dirty="0" err="1" smtClean="0"/>
              <a:t>ord</a:t>
            </a:r>
            <a:r>
              <a:rPr lang="en-US" altLang="ko-KR" sz="2200" dirty="0" smtClean="0"/>
              <a:t>(‘a’)=97</a:t>
            </a:r>
          </a:p>
          <a:p>
            <a:endParaRPr lang="en-US" altLang="ko-KR" sz="2200" dirty="0"/>
          </a:p>
          <a:p>
            <a:r>
              <a:rPr lang="en-US" altLang="ko-KR" sz="2200" dirty="0" err="1" smtClean="0"/>
              <a:t>chr</a:t>
            </a:r>
            <a:r>
              <a:rPr lang="en-US" altLang="ko-KR" sz="2200" dirty="0" smtClean="0"/>
              <a:t>() : </a:t>
            </a:r>
            <a:r>
              <a:rPr lang="en-US" altLang="ko-KR" sz="2200" dirty="0" err="1" smtClean="0"/>
              <a:t>ord</a:t>
            </a:r>
            <a:r>
              <a:rPr lang="en-US" altLang="ko-KR" sz="2200" dirty="0" smtClean="0"/>
              <a:t>()</a:t>
            </a:r>
            <a:r>
              <a:rPr lang="ko-KR" altLang="en-US" sz="2200" dirty="0" smtClean="0"/>
              <a:t>의 반대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   </a:t>
            </a:r>
            <a:r>
              <a:rPr lang="en-US" altLang="ko-KR" sz="2200" dirty="0" err="1" smtClean="0"/>
              <a:t>chr</a:t>
            </a:r>
            <a:r>
              <a:rPr lang="en-US" altLang="ko-KR" sz="2200" dirty="0" smtClean="0"/>
              <a:t>(97) = ‘a’ </a:t>
            </a:r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err="1" smtClean="0"/>
              <a:t>Cf</a:t>
            </a:r>
            <a:r>
              <a:rPr lang="en-US" altLang="ko-KR" sz="2200" smtClean="0"/>
              <a:t>) </a:t>
            </a:r>
            <a:r>
              <a:rPr lang="ko-KR" altLang="en-US" sz="2200" smtClean="0"/>
              <a:t>유니코드 </a:t>
            </a:r>
            <a:r>
              <a:rPr lang="ko-KR" altLang="en-US" sz="2200" dirty="0" smtClean="0"/>
              <a:t>코드 포인트는 유니코드 체계에서 문자마다 부여한 고유한 숫자의 값을 뜻함</a:t>
            </a:r>
            <a:endParaRPr lang="ko-KR" alt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7-1 </a:t>
            </a:r>
            <a:r>
              <a:rPr lang="ko-KR" altLang="en-US" dirty="0" err="1" smtClean="0"/>
              <a:t>브루트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포스법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/>
              <a:t>문자열에서 부분 문자열을 </a:t>
            </a:r>
            <a:r>
              <a:rPr lang="ko-KR" altLang="en-US" sz="2200" dirty="0" err="1" smtClean="0"/>
              <a:t>검색하는알고리즘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1) </a:t>
            </a:r>
            <a:r>
              <a:rPr lang="ko-KR" altLang="en-US" sz="2200" dirty="0" err="1" smtClean="0"/>
              <a:t>브루트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포스법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 2) KMP</a:t>
            </a:r>
            <a:r>
              <a:rPr lang="ko-KR" altLang="en-US" sz="2200" dirty="0" smtClean="0"/>
              <a:t>법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3) </a:t>
            </a:r>
            <a:r>
              <a:rPr lang="ko-KR" altLang="en-US" sz="2200" dirty="0" smtClean="0"/>
              <a:t>보이어 </a:t>
            </a:r>
            <a:r>
              <a:rPr lang="ko-KR" altLang="en-US" sz="2200" dirty="0" err="1" smtClean="0"/>
              <a:t>무어법</a:t>
            </a:r>
            <a:endParaRPr lang="en-US" altLang="ko-KR" sz="2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문자열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/>
              <a:t>어떤 문자열 안에 다른 문자열이 포함되어 있는지 검사</a:t>
            </a:r>
            <a:endParaRPr lang="en-US" altLang="ko-KR" sz="2200" dirty="0" smtClean="0"/>
          </a:p>
          <a:p>
            <a:r>
              <a:rPr lang="ko-KR" altLang="en-US" sz="2200" dirty="0" smtClean="0"/>
              <a:t>포함되어있다면 어디에 위치하는지 </a:t>
            </a:r>
            <a:r>
              <a:rPr lang="ko-KR" altLang="en-US" sz="2200" dirty="0" err="1" smtClean="0"/>
              <a:t>찾아내는것</a:t>
            </a:r>
            <a:endParaRPr lang="en-US" altLang="ko-KR" sz="2200" dirty="0" smtClean="0"/>
          </a:p>
          <a:p>
            <a:r>
              <a:rPr lang="ko-KR" altLang="en-US" sz="2200" dirty="0" smtClean="0"/>
              <a:t>검색되는 문자열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텍스트</a:t>
            </a:r>
            <a:endParaRPr lang="en-US" altLang="ko-KR" sz="2200" dirty="0" smtClean="0"/>
          </a:p>
          <a:p>
            <a:r>
              <a:rPr lang="ko-KR" altLang="en-US" sz="2200" dirty="0" smtClean="0"/>
              <a:t>찾아내는 문자열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패턴</a:t>
            </a:r>
            <a:endParaRPr lang="ko-KR" alt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브루트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포스법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문자열 검색 알고리즘 중에서 가장 기초적이고 단순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단순법이라고</a:t>
            </a:r>
            <a:r>
              <a:rPr lang="ko-KR" altLang="en-US" sz="2000" dirty="0" smtClean="0"/>
              <a:t> 부름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이유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선형검색을 단순하게 확장한 알고리즘</a:t>
            </a:r>
            <a:r>
              <a:rPr lang="en-US" altLang="ko-KR" sz="2000" dirty="0" smtClean="0"/>
              <a:t>)</a:t>
            </a:r>
          </a:p>
          <a:p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2585468"/>
            <a:ext cx="3152770" cy="384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80963"/>
            <a:ext cx="8929718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멤버십연산자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Ptn</a:t>
            </a:r>
            <a:r>
              <a:rPr lang="en-US" altLang="ko-KR" dirty="0" smtClean="0"/>
              <a:t> in txt (</a:t>
            </a:r>
            <a:r>
              <a:rPr lang="en-US" altLang="ko-KR" dirty="0" err="1" smtClean="0"/>
              <a:t>ptn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에 포함</a:t>
            </a:r>
            <a:r>
              <a:rPr lang="en-US" altLang="ko-KR" dirty="0" smtClean="0"/>
              <a:t>?)</a:t>
            </a:r>
          </a:p>
          <a:p>
            <a:r>
              <a:rPr lang="en-US" altLang="ko-KR" dirty="0" err="1" smtClean="0"/>
              <a:t>Ptn</a:t>
            </a:r>
            <a:r>
              <a:rPr lang="en-US" altLang="ko-KR" dirty="0" smtClean="0"/>
              <a:t> not in txt (</a:t>
            </a:r>
            <a:r>
              <a:rPr lang="en-US" altLang="ko-KR" dirty="0" err="1" smtClean="0"/>
              <a:t>ptn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에 포함안됨</a:t>
            </a:r>
            <a:r>
              <a:rPr lang="en-US" altLang="ko-KR" dirty="0" smtClean="0"/>
              <a:t>?)</a:t>
            </a:r>
          </a:p>
          <a:p>
            <a:endParaRPr lang="en-US" altLang="ko-KR" dirty="0"/>
          </a:p>
          <a:p>
            <a:r>
              <a:rPr lang="ko-KR" altLang="en-US" dirty="0" smtClean="0"/>
              <a:t>어떤 문자열이 다른 </a:t>
            </a:r>
            <a:r>
              <a:rPr lang="ko-KR" altLang="en-US" dirty="0" err="1" smtClean="0"/>
              <a:t>무자열안에</a:t>
            </a:r>
            <a:r>
              <a:rPr lang="ko-KR" altLang="en-US" dirty="0" smtClean="0"/>
              <a:t> 포함되어 있는지 판단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Find, index </a:t>
            </a:r>
            <a:r>
              <a:rPr lang="ko-KR" altLang="en-US" dirty="0" smtClean="0"/>
              <a:t>계열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Find(), </a:t>
            </a:r>
            <a:r>
              <a:rPr lang="en-US" altLang="ko-KR" dirty="0" err="1" smtClean="0"/>
              <a:t>rfind</a:t>
            </a:r>
            <a:r>
              <a:rPr lang="en-US" altLang="ko-KR" dirty="0" smtClean="0"/>
              <a:t>(), index(), </a:t>
            </a:r>
            <a:r>
              <a:rPr lang="en-US" altLang="ko-KR" dirty="0" err="1" smtClean="0"/>
              <a:t>rindex</a:t>
            </a:r>
            <a:r>
              <a:rPr lang="en-US" altLang="ko-KR" dirty="0" smtClean="0"/>
              <a:t>()</a:t>
            </a:r>
          </a:p>
          <a:p>
            <a:pPr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문자열을 검색하여 검색한 문자열의 위치 반환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r>
              <a:rPr lang="en-US" altLang="ko-KR" dirty="0" err="1" smtClean="0"/>
              <a:t>Str.find</a:t>
            </a:r>
            <a:r>
              <a:rPr lang="en-US" altLang="ko-KR" dirty="0" smtClean="0"/>
              <a:t>(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7-2 KMP</a:t>
            </a:r>
            <a:r>
              <a:rPr lang="ko-KR" altLang="en-US" dirty="0" smtClean="0"/>
              <a:t>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err="1" smtClean="0"/>
              <a:t>브루트포스법은</a:t>
            </a:r>
            <a:r>
              <a:rPr lang="ko-KR" altLang="en-US" sz="2200" dirty="0" smtClean="0"/>
              <a:t> 일치하지 않는 문자를 만나면 이전단계에서 검사했던 결과를 버리고 패턴의 </a:t>
            </a:r>
            <a:r>
              <a:rPr lang="ko-KR" altLang="en-US" sz="2200" dirty="0" err="1" smtClean="0"/>
              <a:t>첫문자부터</a:t>
            </a:r>
            <a:r>
              <a:rPr lang="ko-KR" altLang="en-US" sz="2200" dirty="0" smtClean="0"/>
              <a:t> 다시 검사 수행</a:t>
            </a:r>
            <a:endParaRPr lang="en-US" altLang="ko-KR" sz="2200" dirty="0" smtClean="0"/>
          </a:p>
          <a:p>
            <a:r>
              <a:rPr lang="en-US" altLang="ko-KR" sz="2200" dirty="0" smtClean="0"/>
              <a:t>KMP</a:t>
            </a:r>
            <a:r>
              <a:rPr lang="ko-KR" altLang="en-US" sz="2200" dirty="0" smtClean="0"/>
              <a:t>법은 검사했던 결과를 버리지 않고 효율적으로 활용</a:t>
            </a:r>
            <a:endParaRPr lang="en-US" altLang="ko-KR" sz="2200" dirty="0" smtClean="0"/>
          </a:p>
          <a:p>
            <a:r>
              <a:rPr lang="en-US" altLang="ko-KR" sz="2200" dirty="0" smtClean="0"/>
              <a:t>Knuth-Morris-Pratt </a:t>
            </a:r>
            <a:r>
              <a:rPr lang="ko-KR" altLang="en-US" sz="2200" dirty="0" smtClean="0"/>
              <a:t>법의 </a:t>
            </a:r>
            <a:r>
              <a:rPr lang="ko-KR" altLang="en-US" sz="2200" dirty="0" err="1" smtClean="0"/>
              <a:t>줄임말</a:t>
            </a:r>
            <a:endParaRPr lang="en-US" altLang="ko-KR" sz="2200" dirty="0" smtClean="0"/>
          </a:p>
          <a:p>
            <a:r>
              <a:rPr lang="ko-KR" altLang="en-US" sz="2200" dirty="0" smtClean="0"/>
              <a:t>이동을 되도록이면 크게 하는 알고리즘</a:t>
            </a:r>
            <a:endParaRPr lang="en-US" altLang="ko-KR" sz="2200" dirty="0" smtClean="0"/>
          </a:p>
          <a:p>
            <a:endParaRPr lang="ko-KR" altLang="en-US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3643314"/>
            <a:ext cx="8376375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건너뛰기</a:t>
            </a:r>
            <a:r>
              <a:rPr lang="ko-KR" altLang="en-US" dirty="0" err="1"/>
              <a:t>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몇번째</a:t>
            </a:r>
            <a:r>
              <a:rPr lang="ko-KR" altLang="en-US" sz="2000" dirty="0" smtClean="0"/>
              <a:t> 문자부터 다시 검색할지 값을 표로 만들어서 문제를 해결</a:t>
            </a:r>
            <a:endParaRPr lang="en-US" altLang="ko-KR" sz="2000" dirty="0" smtClean="0"/>
          </a:p>
          <a:p>
            <a:r>
              <a:rPr lang="ko-KR" altLang="en-US" sz="2000" dirty="0" smtClean="0"/>
              <a:t>표를 </a:t>
            </a:r>
            <a:r>
              <a:rPr lang="ko-KR" altLang="en-US" sz="2000" dirty="0" err="1" smtClean="0"/>
              <a:t>작성할때는</a:t>
            </a:r>
            <a:r>
              <a:rPr lang="ko-KR" altLang="en-US" sz="2000" dirty="0" smtClean="0"/>
              <a:t> 패턴에서 겹치는 문자열을 찾음</a:t>
            </a:r>
            <a:endParaRPr lang="en-US" altLang="ko-KR" sz="2000" dirty="0" smtClean="0"/>
          </a:p>
          <a:p>
            <a:r>
              <a:rPr lang="ko-KR" altLang="en-US" sz="2000" dirty="0" smtClean="0"/>
              <a:t>패턴과 텍스트를 서로 겹치도록 맞추는 것이 아니라 패턴끼리 서로 겹치도록 맞추고 검사를 시작할 곳을 계산</a:t>
            </a:r>
            <a:endParaRPr lang="en-US" altLang="ko-KR" sz="2000" dirty="0" smtClean="0"/>
          </a:p>
          <a:p>
            <a:r>
              <a:rPr lang="en-US" altLang="ko-KR" sz="2000" dirty="0" smtClean="0"/>
              <a:t>P312</a:t>
            </a:r>
            <a:r>
              <a:rPr lang="ko-KR" altLang="en-US" sz="2000" dirty="0" smtClean="0"/>
              <a:t>참고</a:t>
            </a:r>
            <a:endParaRPr lang="ko-KR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643314"/>
            <a:ext cx="54197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414</Words>
  <Application>Microsoft Office PowerPoint</Application>
  <PresentationFormat>화면 슬라이드 쇼(4:3)</PresentationFormat>
  <Paragraphs>77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Ch.7 문자열 검색</vt:lpstr>
      <vt:lpstr>7-1 브루트 포스법</vt:lpstr>
      <vt:lpstr>문자열 검색</vt:lpstr>
      <vt:lpstr>브루트 포스법</vt:lpstr>
      <vt:lpstr>슬라이드 5</vt:lpstr>
      <vt:lpstr>멤버십연산자</vt:lpstr>
      <vt:lpstr>Find, index 계열 함수</vt:lpstr>
      <vt:lpstr>7-2 KMP법</vt:lpstr>
      <vt:lpstr>건너뛰기표</vt:lpstr>
      <vt:lpstr>슬라이드 10</vt:lpstr>
      <vt:lpstr>실제 kmp 사용</vt:lpstr>
      <vt:lpstr>7-3 보이어무어법</vt:lpstr>
      <vt:lpstr>이동할 크기 정하기</vt:lpstr>
      <vt:lpstr>보이어무어법의 건너뛰기표</vt:lpstr>
      <vt:lpstr>  </vt:lpstr>
      <vt:lpstr>시간복잡도 비교</vt:lpstr>
      <vt:lpstr>문자 코드를 다루는 함수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Ch.7 문자열 검색</dc:title>
  <dc:creator>Seungyong Choi</dc:creator>
  <cp:lastModifiedBy>Seungyong Choi</cp:lastModifiedBy>
  <cp:revision>10</cp:revision>
  <dcterms:created xsi:type="dcterms:W3CDTF">2020-11-21T04:20:50Z</dcterms:created>
  <dcterms:modified xsi:type="dcterms:W3CDTF">2020-11-22T07:57:52Z</dcterms:modified>
</cp:coreProperties>
</file>