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9710738" cy="6881813"/>
  <p:defaultTextStyle>
    <a:defPPr>
      <a:defRPr lang="id-ID"/>
    </a:defPPr>
    <a:lvl1pPr marL="0" algn="l" defTabSz="747907" rtl="0" eaLnBrk="1" latinLnBrk="0" hangingPunct="1">
      <a:defRPr sz="1500" kern="1200">
        <a:solidFill>
          <a:schemeClr val="tx1"/>
        </a:solidFill>
        <a:latin typeface="+mn-lt"/>
        <a:ea typeface="+mn-ea"/>
        <a:cs typeface="+mn-cs"/>
      </a:defRPr>
    </a:lvl1pPr>
    <a:lvl2pPr marL="373954" algn="l" defTabSz="747907" rtl="0" eaLnBrk="1" latinLnBrk="0" hangingPunct="1">
      <a:defRPr sz="1500" kern="1200">
        <a:solidFill>
          <a:schemeClr val="tx1"/>
        </a:solidFill>
        <a:latin typeface="+mn-lt"/>
        <a:ea typeface="+mn-ea"/>
        <a:cs typeface="+mn-cs"/>
      </a:defRPr>
    </a:lvl2pPr>
    <a:lvl3pPr marL="747907" algn="l" defTabSz="747907" rtl="0" eaLnBrk="1" latinLnBrk="0" hangingPunct="1">
      <a:defRPr sz="1500" kern="1200">
        <a:solidFill>
          <a:schemeClr val="tx1"/>
        </a:solidFill>
        <a:latin typeface="+mn-lt"/>
        <a:ea typeface="+mn-ea"/>
        <a:cs typeface="+mn-cs"/>
      </a:defRPr>
    </a:lvl3pPr>
    <a:lvl4pPr marL="1121861" algn="l" defTabSz="747907" rtl="0" eaLnBrk="1" latinLnBrk="0" hangingPunct="1">
      <a:defRPr sz="1500" kern="1200">
        <a:solidFill>
          <a:schemeClr val="tx1"/>
        </a:solidFill>
        <a:latin typeface="+mn-lt"/>
        <a:ea typeface="+mn-ea"/>
        <a:cs typeface="+mn-cs"/>
      </a:defRPr>
    </a:lvl4pPr>
    <a:lvl5pPr marL="1495815" algn="l" defTabSz="747907" rtl="0" eaLnBrk="1" latinLnBrk="0" hangingPunct="1">
      <a:defRPr sz="1500" kern="1200">
        <a:solidFill>
          <a:schemeClr val="tx1"/>
        </a:solidFill>
        <a:latin typeface="+mn-lt"/>
        <a:ea typeface="+mn-ea"/>
        <a:cs typeface="+mn-cs"/>
      </a:defRPr>
    </a:lvl5pPr>
    <a:lvl6pPr marL="1869769" algn="l" defTabSz="747907" rtl="0" eaLnBrk="1" latinLnBrk="0" hangingPunct="1">
      <a:defRPr sz="1500" kern="1200">
        <a:solidFill>
          <a:schemeClr val="tx1"/>
        </a:solidFill>
        <a:latin typeface="+mn-lt"/>
        <a:ea typeface="+mn-ea"/>
        <a:cs typeface="+mn-cs"/>
      </a:defRPr>
    </a:lvl6pPr>
    <a:lvl7pPr marL="2243723" algn="l" defTabSz="747907" rtl="0" eaLnBrk="1" latinLnBrk="0" hangingPunct="1">
      <a:defRPr sz="1500" kern="1200">
        <a:solidFill>
          <a:schemeClr val="tx1"/>
        </a:solidFill>
        <a:latin typeface="+mn-lt"/>
        <a:ea typeface="+mn-ea"/>
        <a:cs typeface="+mn-cs"/>
      </a:defRPr>
    </a:lvl7pPr>
    <a:lvl8pPr marL="2617676" algn="l" defTabSz="747907" rtl="0" eaLnBrk="1" latinLnBrk="0" hangingPunct="1">
      <a:defRPr sz="1500" kern="1200">
        <a:solidFill>
          <a:schemeClr val="tx1"/>
        </a:solidFill>
        <a:latin typeface="+mn-lt"/>
        <a:ea typeface="+mn-ea"/>
        <a:cs typeface="+mn-cs"/>
      </a:defRPr>
    </a:lvl8pPr>
    <a:lvl9pPr marL="2991629" algn="l" defTabSz="747907"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5" autoAdjust="0"/>
    <p:restoredTop sz="94660"/>
  </p:normalViewPr>
  <p:slideViewPr>
    <p:cSldViewPr>
      <p:cViewPr varScale="1">
        <p:scale>
          <a:sx n="74" d="100"/>
          <a:sy n="74" d="100"/>
        </p:scale>
        <p:origin x="1052"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07987" cy="344091"/>
          </a:xfrm>
          <a:prstGeom prst="rect">
            <a:avLst/>
          </a:prstGeom>
        </p:spPr>
        <p:txBody>
          <a:bodyPr vert="horz" lIns="93817" tIns="46909" rIns="93817" bIns="46909" rtlCol="0"/>
          <a:lstStyle>
            <a:lvl1pPr algn="l">
              <a:defRPr sz="1200"/>
            </a:lvl1pPr>
          </a:lstStyle>
          <a:p>
            <a:endParaRPr lang="id-ID"/>
          </a:p>
        </p:txBody>
      </p:sp>
      <p:sp>
        <p:nvSpPr>
          <p:cNvPr id="3" name="Date Placeholder 2"/>
          <p:cNvSpPr>
            <a:spLocks noGrp="1"/>
          </p:cNvSpPr>
          <p:nvPr>
            <p:ph type="dt" sz="quarter" idx="1"/>
          </p:nvPr>
        </p:nvSpPr>
        <p:spPr>
          <a:xfrm>
            <a:off x="5500507" y="0"/>
            <a:ext cx="4207987" cy="344091"/>
          </a:xfrm>
          <a:prstGeom prst="rect">
            <a:avLst/>
          </a:prstGeom>
        </p:spPr>
        <p:txBody>
          <a:bodyPr vert="horz" lIns="93817" tIns="46909" rIns="93817" bIns="46909" rtlCol="0"/>
          <a:lstStyle>
            <a:lvl1pPr algn="r">
              <a:defRPr sz="1200"/>
            </a:lvl1pPr>
          </a:lstStyle>
          <a:p>
            <a:fld id="{192485D8-9A25-4C8E-BF61-F69BB5807CC0}" type="datetimeFigureOut">
              <a:rPr lang="id-ID" smtClean="0"/>
              <a:pPr/>
              <a:t>11/10/2022</a:t>
            </a:fld>
            <a:endParaRPr lang="id-ID"/>
          </a:p>
        </p:txBody>
      </p:sp>
      <p:sp>
        <p:nvSpPr>
          <p:cNvPr id="4" name="Footer Placeholder 3"/>
          <p:cNvSpPr>
            <a:spLocks noGrp="1"/>
          </p:cNvSpPr>
          <p:nvPr>
            <p:ph type="ftr" sz="quarter" idx="2"/>
          </p:nvPr>
        </p:nvSpPr>
        <p:spPr>
          <a:xfrm>
            <a:off x="0" y="6536529"/>
            <a:ext cx="4207987" cy="344091"/>
          </a:xfrm>
          <a:prstGeom prst="rect">
            <a:avLst/>
          </a:prstGeom>
        </p:spPr>
        <p:txBody>
          <a:bodyPr vert="horz" lIns="93817" tIns="46909" rIns="93817" bIns="46909" rtlCol="0" anchor="b"/>
          <a:lstStyle>
            <a:lvl1pPr algn="l">
              <a:defRPr sz="1200"/>
            </a:lvl1pPr>
          </a:lstStyle>
          <a:p>
            <a:endParaRPr lang="id-ID"/>
          </a:p>
        </p:txBody>
      </p:sp>
      <p:sp>
        <p:nvSpPr>
          <p:cNvPr id="5" name="Slide Number Placeholder 4"/>
          <p:cNvSpPr>
            <a:spLocks noGrp="1"/>
          </p:cNvSpPr>
          <p:nvPr>
            <p:ph type="sldNum" sz="quarter" idx="3"/>
          </p:nvPr>
        </p:nvSpPr>
        <p:spPr>
          <a:xfrm>
            <a:off x="5500507" y="6536529"/>
            <a:ext cx="4207987" cy="344091"/>
          </a:xfrm>
          <a:prstGeom prst="rect">
            <a:avLst/>
          </a:prstGeom>
        </p:spPr>
        <p:txBody>
          <a:bodyPr vert="horz" lIns="93817" tIns="46909" rIns="93817" bIns="46909" rtlCol="0" anchor="b"/>
          <a:lstStyle>
            <a:lvl1pPr algn="r">
              <a:defRPr sz="1200"/>
            </a:lvl1pPr>
          </a:lstStyle>
          <a:p>
            <a:fld id="{6BFD85C8-FF92-4D87-AA69-9D1F60278403}" type="slidenum">
              <a:rPr lang="id-ID" smtClean="0"/>
              <a:pPr/>
              <a:t>‹#›</a:t>
            </a:fld>
            <a:endParaRPr lang="id-ID"/>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07987" cy="344091"/>
          </a:xfrm>
          <a:prstGeom prst="rect">
            <a:avLst/>
          </a:prstGeom>
        </p:spPr>
        <p:txBody>
          <a:bodyPr vert="horz" lIns="93817" tIns="46909" rIns="93817" bIns="46909" rtlCol="0"/>
          <a:lstStyle>
            <a:lvl1pPr algn="l">
              <a:defRPr sz="1200"/>
            </a:lvl1pPr>
          </a:lstStyle>
          <a:p>
            <a:endParaRPr lang="id-ID"/>
          </a:p>
        </p:txBody>
      </p:sp>
      <p:sp>
        <p:nvSpPr>
          <p:cNvPr id="3" name="Date Placeholder 2"/>
          <p:cNvSpPr>
            <a:spLocks noGrp="1"/>
          </p:cNvSpPr>
          <p:nvPr>
            <p:ph type="dt" idx="1"/>
          </p:nvPr>
        </p:nvSpPr>
        <p:spPr>
          <a:xfrm>
            <a:off x="5500507" y="0"/>
            <a:ext cx="4207987" cy="344091"/>
          </a:xfrm>
          <a:prstGeom prst="rect">
            <a:avLst/>
          </a:prstGeom>
        </p:spPr>
        <p:txBody>
          <a:bodyPr vert="horz" lIns="93817" tIns="46909" rIns="93817" bIns="46909" rtlCol="0"/>
          <a:lstStyle>
            <a:lvl1pPr algn="r">
              <a:defRPr sz="1200"/>
            </a:lvl1pPr>
          </a:lstStyle>
          <a:p>
            <a:fld id="{EF73443B-D2BD-4188-B63F-BE65B9BBD99F}" type="datetimeFigureOut">
              <a:rPr lang="id-ID" smtClean="0"/>
              <a:pPr/>
              <a:t>11/10/2022</a:t>
            </a:fld>
            <a:endParaRPr lang="id-ID"/>
          </a:p>
        </p:txBody>
      </p:sp>
      <p:sp>
        <p:nvSpPr>
          <p:cNvPr id="4" name="Slide Image Placeholder 3"/>
          <p:cNvSpPr>
            <a:spLocks noGrp="1" noRot="1" noChangeAspect="1"/>
          </p:cNvSpPr>
          <p:nvPr>
            <p:ph type="sldImg" idx="2"/>
          </p:nvPr>
        </p:nvSpPr>
        <p:spPr>
          <a:xfrm>
            <a:off x="3135313" y="515938"/>
            <a:ext cx="3440112" cy="2579687"/>
          </a:xfrm>
          <a:prstGeom prst="rect">
            <a:avLst/>
          </a:prstGeom>
          <a:noFill/>
          <a:ln w="12700">
            <a:solidFill>
              <a:prstClr val="black"/>
            </a:solidFill>
          </a:ln>
        </p:spPr>
        <p:txBody>
          <a:bodyPr vert="horz" lIns="93817" tIns="46909" rIns="93817" bIns="46909" rtlCol="0" anchor="ctr"/>
          <a:lstStyle/>
          <a:p>
            <a:endParaRPr lang="id-ID"/>
          </a:p>
        </p:txBody>
      </p:sp>
      <p:sp>
        <p:nvSpPr>
          <p:cNvPr id="5" name="Notes Placeholder 4"/>
          <p:cNvSpPr>
            <a:spLocks noGrp="1"/>
          </p:cNvSpPr>
          <p:nvPr>
            <p:ph type="body" sz="quarter" idx="3"/>
          </p:nvPr>
        </p:nvSpPr>
        <p:spPr>
          <a:xfrm>
            <a:off x="971075" y="3268861"/>
            <a:ext cx="7768590" cy="3096816"/>
          </a:xfrm>
          <a:prstGeom prst="rect">
            <a:avLst/>
          </a:prstGeom>
        </p:spPr>
        <p:txBody>
          <a:bodyPr vert="horz" lIns="93817" tIns="46909" rIns="93817" bIns="4690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6536529"/>
            <a:ext cx="4207987" cy="344091"/>
          </a:xfrm>
          <a:prstGeom prst="rect">
            <a:avLst/>
          </a:prstGeom>
        </p:spPr>
        <p:txBody>
          <a:bodyPr vert="horz" lIns="93817" tIns="46909" rIns="93817" bIns="46909" rtlCol="0" anchor="b"/>
          <a:lstStyle>
            <a:lvl1pPr algn="l">
              <a:defRPr sz="1200"/>
            </a:lvl1pPr>
          </a:lstStyle>
          <a:p>
            <a:endParaRPr lang="id-ID"/>
          </a:p>
        </p:txBody>
      </p:sp>
      <p:sp>
        <p:nvSpPr>
          <p:cNvPr id="7" name="Slide Number Placeholder 6"/>
          <p:cNvSpPr>
            <a:spLocks noGrp="1"/>
          </p:cNvSpPr>
          <p:nvPr>
            <p:ph type="sldNum" sz="quarter" idx="5"/>
          </p:nvPr>
        </p:nvSpPr>
        <p:spPr>
          <a:xfrm>
            <a:off x="5500507" y="6536529"/>
            <a:ext cx="4207987" cy="344091"/>
          </a:xfrm>
          <a:prstGeom prst="rect">
            <a:avLst/>
          </a:prstGeom>
        </p:spPr>
        <p:txBody>
          <a:bodyPr vert="horz" lIns="93817" tIns="46909" rIns="93817" bIns="46909" rtlCol="0" anchor="b"/>
          <a:lstStyle>
            <a:lvl1pPr algn="r">
              <a:defRPr sz="1200"/>
            </a:lvl1pPr>
          </a:lstStyle>
          <a:p>
            <a:fld id="{174EA9C1-66FB-4DD0-840D-8B5784A35934}"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747907" rtl="0" eaLnBrk="1" latinLnBrk="0" hangingPunct="1">
      <a:defRPr sz="1000" kern="1200">
        <a:solidFill>
          <a:schemeClr val="tx1"/>
        </a:solidFill>
        <a:latin typeface="+mn-lt"/>
        <a:ea typeface="+mn-ea"/>
        <a:cs typeface="+mn-cs"/>
      </a:defRPr>
    </a:lvl1pPr>
    <a:lvl2pPr marL="373954" algn="l" defTabSz="747907" rtl="0" eaLnBrk="1" latinLnBrk="0" hangingPunct="1">
      <a:defRPr sz="1000" kern="1200">
        <a:solidFill>
          <a:schemeClr val="tx1"/>
        </a:solidFill>
        <a:latin typeface="+mn-lt"/>
        <a:ea typeface="+mn-ea"/>
        <a:cs typeface="+mn-cs"/>
      </a:defRPr>
    </a:lvl2pPr>
    <a:lvl3pPr marL="747907" algn="l" defTabSz="747907" rtl="0" eaLnBrk="1" latinLnBrk="0" hangingPunct="1">
      <a:defRPr sz="1000" kern="1200">
        <a:solidFill>
          <a:schemeClr val="tx1"/>
        </a:solidFill>
        <a:latin typeface="+mn-lt"/>
        <a:ea typeface="+mn-ea"/>
        <a:cs typeface="+mn-cs"/>
      </a:defRPr>
    </a:lvl3pPr>
    <a:lvl4pPr marL="1121861" algn="l" defTabSz="747907" rtl="0" eaLnBrk="1" latinLnBrk="0" hangingPunct="1">
      <a:defRPr sz="1000" kern="1200">
        <a:solidFill>
          <a:schemeClr val="tx1"/>
        </a:solidFill>
        <a:latin typeface="+mn-lt"/>
        <a:ea typeface="+mn-ea"/>
        <a:cs typeface="+mn-cs"/>
      </a:defRPr>
    </a:lvl4pPr>
    <a:lvl5pPr marL="1495815" algn="l" defTabSz="747907" rtl="0" eaLnBrk="1" latinLnBrk="0" hangingPunct="1">
      <a:defRPr sz="1000" kern="1200">
        <a:solidFill>
          <a:schemeClr val="tx1"/>
        </a:solidFill>
        <a:latin typeface="+mn-lt"/>
        <a:ea typeface="+mn-ea"/>
        <a:cs typeface="+mn-cs"/>
      </a:defRPr>
    </a:lvl5pPr>
    <a:lvl6pPr marL="1869769" algn="l" defTabSz="747907" rtl="0" eaLnBrk="1" latinLnBrk="0" hangingPunct="1">
      <a:defRPr sz="1000" kern="1200">
        <a:solidFill>
          <a:schemeClr val="tx1"/>
        </a:solidFill>
        <a:latin typeface="+mn-lt"/>
        <a:ea typeface="+mn-ea"/>
        <a:cs typeface="+mn-cs"/>
      </a:defRPr>
    </a:lvl6pPr>
    <a:lvl7pPr marL="2243723" algn="l" defTabSz="747907" rtl="0" eaLnBrk="1" latinLnBrk="0" hangingPunct="1">
      <a:defRPr sz="1000" kern="1200">
        <a:solidFill>
          <a:schemeClr val="tx1"/>
        </a:solidFill>
        <a:latin typeface="+mn-lt"/>
        <a:ea typeface="+mn-ea"/>
        <a:cs typeface="+mn-cs"/>
      </a:defRPr>
    </a:lvl7pPr>
    <a:lvl8pPr marL="2617676" algn="l" defTabSz="747907" rtl="0" eaLnBrk="1" latinLnBrk="0" hangingPunct="1">
      <a:defRPr sz="1000" kern="1200">
        <a:solidFill>
          <a:schemeClr val="tx1"/>
        </a:solidFill>
        <a:latin typeface="+mn-lt"/>
        <a:ea typeface="+mn-ea"/>
        <a:cs typeface="+mn-cs"/>
      </a:defRPr>
    </a:lvl8pPr>
    <a:lvl9pPr marL="2991629" algn="l" defTabSz="747907"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35313" y="515938"/>
            <a:ext cx="3440112" cy="2579687"/>
          </a:xfrm>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174EA9C1-66FB-4DD0-840D-8B5784A35934}" type="slidenum">
              <a:rPr lang="id-ID" smtClean="0"/>
              <a:pPr/>
              <a:t>1</a:t>
            </a:fld>
            <a:endParaRPr 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35313" y="515938"/>
            <a:ext cx="3440112" cy="2579687"/>
          </a:xfrm>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174EA9C1-66FB-4DD0-840D-8B5784A35934}" type="slidenum">
              <a:rPr lang="id-ID" smtClean="0"/>
              <a:pPr/>
              <a:t>2</a:t>
            </a:fld>
            <a:endParaRPr lang="id-I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35313" y="515938"/>
            <a:ext cx="3440112" cy="2579687"/>
          </a:xfrm>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174EA9C1-66FB-4DD0-840D-8B5784A35934}" type="slidenum">
              <a:rPr lang="id-ID" smtClean="0"/>
              <a:pPr/>
              <a:t>3</a:t>
            </a:fld>
            <a:endParaRPr lang="id-I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35313" y="515938"/>
            <a:ext cx="3440112" cy="2579687"/>
          </a:xfrm>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174EA9C1-66FB-4DD0-840D-8B5784A35934}" type="slidenum">
              <a:rPr lang="id-ID" smtClean="0"/>
              <a:pPr/>
              <a:t>4</a:t>
            </a:fld>
            <a:endParaRPr lang="id-I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35313" y="515938"/>
            <a:ext cx="3440112" cy="2579687"/>
          </a:xfrm>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174EA9C1-66FB-4DD0-840D-8B5784A35934}" type="slidenum">
              <a:rPr lang="id-ID" smtClean="0"/>
              <a:pPr/>
              <a:t>5</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371600" y="3886201"/>
            <a:ext cx="6400800" cy="1752600"/>
          </a:xfrm>
        </p:spPr>
        <p:txBody>
          <a:bodyPr/>
          <a:lstStyle>
            <a:lvl1pPr marL="0" indent="0" algn="ctr">
              <a:buNone/>
              <a:defRPr>
                <a:solidFill>
                  <a:schemeClr val="tx1">
                    <a:tint val="75000"/>
                  </a:schemeClr>
                </a:solidFill>
              </a:defRPr>
            </a:lvl1pPr>
            <a:lvl2pPr marL="373954" indent="0" algn="ctr">
              <a:buNone/>
              <a:defRPr>
                <a:solidFill>
                  <a:schemeClr val="tx1">
                    <a:tint val="75000"/>
                  </a:schemeClr>
                </a:solidFill>
              </a:defRPr>
            </a:lvl2pPr>
            <a:lvl3pPr marL="747907" indent="0" algn="ctr">
              <a:buNone/>
              <a:defRPr>
                <a:solidFill>
                  <a:schemeClr val="tx1">
                    <a:tint val="75000"/>
                  </a:schemeClr>
                </a:solidFill>
              </a:defRPr>
            </a:lvl3pPr>
            <a:lvl4pPr marL="1121861" indent="0" algn="ctr">
              <a:buNone/>
              <a:defRPr>
                <a:solidFill>
                  <a:schemeClr val="tx1">
                    <a:tint val="75000"/>
                  </a:schemeClr>
                </a:solidFill>
              </a:defRPr>
            </a:lvl4pPr>
            <a:lvl5pPr marL="1495815" indent="0" algn="ctr">
              <a:buNone/>
              <a:defRPr>
                <a:solidFill>
                  <a:schemeClr val="tx1">
                    <a:tint val="75000"/>
                  </a:schemeClr>
                </a:solidFill>
              </a:defRPr>
            </a:lvl5pPr>
            <a:lvl6pPr marL="1869769" indent="0" algn="ctr">
              <a:buNone/>
              <a:defRPr>
                <a:solidFill>
                  <a:schemeClr val="tx1">
                    <a:tint val="75000"/>
                  </a:schemeClr>
                </a:solidFill>
              </a:defRPr>
            </a:lvl6pPr>
            <a:lvl7pPr marL="2243723" indent="0" algn="ctr">
              <a:buNone/>
              <a:defRPr>
                <a:solidFill>
                  <a:schemeClr val="tx1">
                    <a:tint val="75000"/>
                  </a:schemeClr>
                </a:solidFill>
              </a:defRPr>
            </a:lvl7pPr>
            <a:lvl8pPr marL="2617676" indent="0" algn="ctr">
              <a:buNone/>
              <a:defRPr>
                <a:solidFill>
                  <a:schemeClr val="tx1">
                    <a:tint val="75000"/>
                  </a:schemeClr>
                </a:solidFill>
              </a:defRPr>
            </a:lvl8pPr>
            <a:lvl9pPr marL="2991629"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AE228AA5-509E-490D-A491-1FF515A164BF}" type="datetimeFigureOut">
              <a:rPr lang="id-ID" smtClean="0"/>
              <a:pPr/>
              <a:t>11/10/2022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5E8944E-7928-4462-A31F-EF4CAFD64CCC}"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AE228AA5-509E-490D-A491-1FF515A164BF}" type="datetimeFigureOut">
              <a:rPr lang="id-ID" smtClean="0"/>
              <a:pPr/>
              <a:t>11/10/2022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5E8944E-7928-4462-A31F-EF4CAFD64CCC}"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4"/>
            <a:ext cx="2057400" cy="5851525"/>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1"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AE228AA5-509E-490D-A491-1FF515A164BF}" type="datetimeFigureOut">
              <a:rPr lang="id-ID" smtClean="0"/>
              <a:pPr/>
              <a:t>11/10/2022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5E8944E-7928-4462-A31F-EF4CAFD64CCC}"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AE228AA5-509E-490D-A491-1FF515A164BF}" type="datetimeFigureOut">
              <a:rPr lang="id-ID" smtClean="0"/>
              <a:pPr/>
              <a:t>11/10/2022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5E8944E-7928-4462-A31F-EF4CAFD64CCC}"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5"/>
            <a:ext cx="7772400" cy="1362075"/>
          </a:xfrm>
        </p:spPr>
        <p:txBody>
          <a:bodyPr anchor="t"/>
          <a:lstStyle>
            <a:lvl1pPr algn="l">
              <a:defRPr sz="3300" b="1" cap="all"/>
            </a:lvl1pPr>
          </a:lstStyle>
          <a:p>
            <a:r>
              <a:rPr lang="en-US"/>
              <a:t>Click to edit Master title style</a:t>
            </a:r>
            <a:endParaRPr lang="id-ID"/>
          </a:p>
        </p:txBody>
      </p:sp>
      <p:sp>
        <p:nvSpPr>
          <p:cNvPr id="3" name="Text Placeholder 2"/>
          <p:cNvSpPr>
            <a:spLocks noGrp="1"/>
          </p:cNvSpPr>
          <p:nvPr>
            <p:ph type="body" idx="1"/>
          </p:nvPr>
        </p:nvSpPr>
        <p:spPr>
          <a:xfrm>
            <a:off x="722313" y="2906719"/>
            <a:ext cx="7772400" cy="1500187"/>
          </a:xfrm>
        </p:spPr>
        <p:txBody>
          <a:bodyPr anchor="b"/>
          <a:lstStyle>
            <a:lvl1pPr marL="0" indent="0">
              <a:buNone/>
              <a:defRPr sz="1700">
                <a:solidFill>
                  <a:schemeClr val="tx1">
                    <a:tint val="75000"/>
                  </a:schemeClr>
                </a:solidFill>
              </a:defRPr>
            </a:lvl1pPr>
            <a:lvl2pPr marL="373954" indent="0">
              <a:buNone/>
              <a:defRPr sz="1500">
                <a:solidFill>
                  <a:schemeClr val="tx1">
                    <a:tint val="75000"/>
                  </a:schemeClr>
                </a:solidFill>
              </a:defRPr>
            </a:lvl2pPr>
            <a:lvl3pPr marL="747907" indent="0">
              <a:buNone/>
              <a:defRPr sz="1300">
                <a:solidFill>
                  <a:schemeClr val="tx1">
                    <a:tint val="75000"/>
                  </a:schemeClr>
                </a:solidFill>
              </a:defRPr>
            </a:lvl3pPr>
            <a:lvl4pPr marL="1121861" indent="0">
              <a:buNone/>
              <a:defRPr sz="1200">
                <a:solidFill>
                  <a:schemeClr val="tx1">
                    <a:tint val="75000"/>
                  </a:schemeClr>
                </a:solidFill>
              </a:defRPr>
            </a:lvl4pPr>
            <a:lvl5pPr marL="1495815" indent="0">
              <a:buNone/>
              <a:defRPr sz="1200">
                <a:solidFill>
                  <a:schemeClr val="tx1">
                    <a:tint val="75000"/>
                  </a:schemeClr>
                </a:solidFill>
              </a:defRPr>
            </a:lvl5pPr>
            <a:lvl6pPr marL="1869769" indent="0">
              <a:buNone/>
              <a:defRPr sz="1200">
                <a:solidFill>
                  <a:schemeClr val="tx1">
                    <a:tint val="75000"/>
                  </a:schemeClr>
                </a:solidFill>
              </a:defRPr>
            </a:lvl6pPr>
            <a:lvl7pPr marL="2243723" indent="0">
              <a:buNone/>
              <a:defRPr sz="1200">
                <a:solidFill>
                  <a:schemeClr val="tx1">
                    <a:tint val="75000"/>
                  </a:schemeClr>
                </a:solidFill>
              </a:defRPr>
            </a:lvl7pPr>
            <a:lvl8pPr marL="2617676" indent="0">
              <a:buNone/>
              <a:defRPr sz="1200">
                <a:solidFill>
                  <a:schemeClr val="tx1">
                    <a:tint val="75000"/>
                  </a:schemeClr>
                </a:solidFill>
              </a:defRPr>
            </a:lvl8pPr>
            <a:lvl9pPr marL="2991629"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28AA5-509E-490D-A491-1FF515A164BF}" type="datetimeFigureOut">
              <a:rPr lang="id-ID" smtClean="0"/>
              <a:pPr/>
              <a:t>11/10/2022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5E8944E-7928-4462-A31F-EF4CAFD64CCC}"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1" y="1600205"/>
            <a:ext cx="4038600" cy="4525963"/>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1" y="1600205"/>
            <a:ext cx="4038600" cy="4525963"/>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AE228AA5-509E-490D-A491-1FF515A164BF}" type="datetimeFigureOut">
              <a:rPr lang="id-ID" smtClean="0"/>
              <a:pPr/>
              <a:t>11/10/2022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5E8944E-7928-4462-A31F-EF4CAFD64CCC}"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3"/>
          </a:xfrm>
        </p:spPr>
        <p:txBody>
          <a:bodyPr anchor="b"/>
          <a:lstStyle>
            <a:lvl1pPr marL="0" indent="0">
              <a:buNone/>
              <a:defRPr sz="1900" b="1"/>
            </a:lvl1pPr>
            <a:lvl2pPr marL="373954" indent="0">
              <a:buNone/>
              <a:defRPr sz="1700" b="1"/>
            </a:lvl2pPr>
            <a:lvl3pPr marL="747907" indent="0">
              <a:buNone/>
              <a:defRPr sz="1500" b="1"/>
            </a:lvl3pPr>
            <a:lvl4pPr marL="1121861" indent="0">
              <a:buNone/>
              <a:defRPr sz="1300" b="1"/>
            </a:lvl4pPr>
            <a:lvl5pPr marL="1495815" indent="0">
              <a:buNone/>
              <a:defRPr sz="1300" b="1"/>
            </a:lvl5pPr>
            <a:lvl6pPr marL="1869769" indent="0">
              <a:buNone/>
              <a:defRPr sz="1300" b="1"/>
            </a:lvl6pPr>
            <a:lvl7pPr marL="2243723" indent="0">
              <a:buNone/>
              <a:defRPr sz="1300" b="1"/>
            </a:lvl7pPr>
            <a:lvl8pPr marL="2617676" indent="0">
              <a:buNone/>
              <a:defRPr sz="1300" b="1"/>
            </a:lvl8pPr>
            <a:lvl9pPr marL="2991629" indent="0">
              <a:buNone/>
              <a:defRPr sz="1300" b="1"/>
            </a:lvl9pPr>
          </a:lstStyle>
          <a:p>
            <a:pPr lvl="0"/>
            <a:r>
              <a:rPr lang="en-US"/>
              <a:t>Click to edit Master text styles</a:t>
            </a:r>
          </a:p>
        </p:txBody>
      </p:sp>
      <p:sp>
        <p:nvSpPr>
          <p:cNvPr id="4" name="Content Placeholder 3"/>
          <p:cNvSpPr>
            <a:spLocks noGrp="1"/>
          </p:cNvSpPr>
          <p:nvPr>
            <p:ph sz="half" idx="2"/>
          </p:nvPr>
        </p:nvSpPr>
        <p:spPr>
          <a:xfrm>
            <a:off x="457200" y="2174876"/>
            <a:ext cx="4040188" cy="3951288"/>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8" y="1535113"/>
            <a:ext cx="4041775" cy="639763"/>
          </a:xfrm>
        </p:spPr>
        <p:txBody>
          <a:bodyPr anchor="b"/>
          <a:lstStyle>
            <a:lvl1pPr marL="0" indent="0">
              <a:buNone/>
              <a:defRPr sz="1900" b="1"/>
            </a:lvl1pPr>
            <a:lvl2pPr marL="373954" indent="0">
              <a:buNone/>
              <a:defRPr sz="1700" b="1"/>
            </a:lvl2pPr>
            <a:lvl3pPr marL="747907" indent="0">
              <a:buNone/>
              <a:defRPr sz="1500" b="1"/>
            </a:lvl3pPr>
            <a:lvl4pPr marL="1121861" indent="0">
              <a:buNone/>
              <a:defRPr sz="1300" b="1"/>
            </a:lvl4pPr>
            <a:lvl5pPr marL="1495815" indent="0">
              <a:buNone/>
              <a:defRPr sz="1300" b="1"/>
            </a:lvl5pPr>
            <a:lvl6pPr marL="1869769" indent="0">
              <a:buNone/>
              <a:defRPr sz="1300" b="1"/>
            </a:lvl6pPr>
            <a:lvl7pPr marL="2243723" indent="0">
              <a:buNone/>
              <a:defRPr sz="1300" b="1"/>
            </a:lvl7pPr>
            <a:lvl8pPr marL="2617676" indent="0">
              <a:buNone/>
              <a:defRPr sz="1300" b="1"/>
            </a:lvl8pPr>
            <a:lvl9pPr marL="2991629" indent="0">
              <a:buNone/>
              <a:defRPr sz="1300" b="1"/>
            </a:lvl9pPr>
          </a:lstStyle>
          <a:p>
            <a:pPr lvl="0"/>
            <a:r>
              <a:rPr lang="en-US"/>
              <a:t>Click to edit Master text styles</a:t>
            </a:r>
          </a:p>
        </p:txBody>
      </p:sp>
      <p:sp>
        <p:nvSpPr>
          <p:cNvPr id="6" name="Content Placeholder 5"/>
          <p:cNvSpPr>
            <a:spLocks noGrp="1"/>
          </p:cNvSpPr>
          <p:nvPr>
            <p:ph sz="quarter" idx="4"/>
          </p:nvPr>
        </p:nvSpPr>
        <p:spPr>
          <a:xfrm>
            <a:off x="4645028" y="2174876"/>
            <a:ext cx="4041775" cy="3951288"/>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AE228AA5-509E-490D-A491-1FF515A164BF}" type="datetimeFigureOut">
              <a:rPr lang="id-ID" smtClean="0"/>
              <a:pPr/>
              <a:t>11/10/2022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05E8944E-7928-4462-A31F-EF4CAFD64CCC}"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AE228AA5-509E-490D-A491-1FF515A164BF}" type="datetimeFigureOut">
              <a:rPr lang="id-ID" smtClean="0"/>
              <a:pPr/>
              <a:t>11/10/2022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05E8944E-7928-4462-A31F-EF4CAFD64CCC}"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28AA5-509E-490D-A491-1FF515A164BF}" type="datetimeFigureOut">
              <a:rPr lang="id-ID" smtClean="0"/>
              <a:pPr/>
              <a:t>11/10/2022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05E8944E-7928-4462-A31F-EF4CAFD64CCC}"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1"/>
            <a:ext cx="3008313" cy="1162051"/>
          </a:xfrm>
        </p:spPr>
        <p:txBody>
          <a:bodyPr anchor="b"/>
          <a:lstStyle>
            <a:lvl1pPr algn="l">
              <a:defRPr sz="1700" b="1"/>
            </a:lvl1pPr>
          </a:lstStyle>
          <a:p>
            <a:r>
              <a:rPr lang="en-US"/>
              <a:t>Click to edit Master title style</a:t>
            </a:r>
            <a:endParaRPr lang="id-ID"/>
          </a:p>
        </p:txBody>
      </p:sp>
      <p:sp>
        <p:nvSpPr>
          <p:cNvPr id="3" name="Content Placeholder 2"/>
          <p:cNvSpPr>
            <a:spLocks noGrp="1"/>
          </p:cNvSpPr>
          <p:nvPr>
            <p:ph idx="1"/>
          </p:nvPr>
        </p:nvSpPr>
        <p:spPr>
          <a:xfrm>
            <a:off x="3575051" y="273056"/>
            <a:ext cx="5111750" cy="5853113"/>
          </a:xfrm>
        </p:spPr>
        <p:txBody>
          <a:bodyPr/>
          <a:lstStyle>
            <a:lvl1pPr>
              <a:defRPr sz="26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5" y="1435104"/>
            <a:ext cx="3008313" cy="4691063"/>
          </a:xfrm>
        </p:spPr>
        <p:txBody>
          <a:bodyPr/>
          <a:lstStyle>
            <a:lvl1pPr marL="0" indent="0">
              <a:buNone/>
              <a:defRPr sz="1200"/>
            </a:lvl1pPr>
            <a:lvl2pPr marL="373954" indent="0">
              <a:buNone/>
              <a:defRPr sz="1000"/>
            </a:lvl2pPr>
            <a:lvl3pPr marL="747907" indent="0">
              <a:buNone/>
              <a:defRPr sz="800"/>
            </a:lvl3pPr>
            <a:lvl4pPr marL="1121861" indent="0">
              <a:buNone/>
              <a:defRPr sz="700"/>
            </a:lvl4pPr>
            <a:lvl5pPr marL="1495815" indent="0">
              <a:buNone/>
              <a:defRPr sz="700"/>
            </a:lvl5pPr>
            <a:lvl6pPr marL="1869769" indent="0">
              <a:buNone/>
              <a:defRPr sz="700"/>
            </a:lvl6pPr>
            <a:lvl7pPr marL="2243723" indent="0">
              <a:buNone/>
              <a:defRPr sz="700"/>
            </a:lvl7pPr>
            <a:lvl8pPr marL="2617676" indent="0">
              <a:buNone/>
              <a:defRPr sz="700"/>
            </a:lvl8pPr>
            <a:lvl9pPr marL="2991629"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AE228AA5-509E-490D-A491-1FF515A164BF}" type="datetimeFigureOut">
              <a:rPr lang="id-ID" smtClean="0"/>
              <a:pPr/>
              <a:t>11/10/2022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5E8944E-7928-4462-A31F-EF4CAFD64CCC}"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7" y="4800601"/>
            <a:ext cx="5486400" cy="566739"/>
          </a:xfrm>
        </p:spPr>
        <p:txBody>
          <a:bodyPr anchor="b"/>
          <a:lstStyle>
            <a:lvl1pPr algn="l">
              <a:defRPr sz="1700" b="1"/>
            </a:lvl1pPr>
          </a:lstStyle>
          <a:p>
            <a:r>
              <a:rPr lang="en-US"/>
              <a:t>Click to edit Master title style</a:t>
            </a:r>
            <a:endParaRPr lang="id-ID"/>
          </a:p>
        </p:txBody>
      </p:sp>
      <p:sp>
        <p:nvSpPr>
          <p:cNvPr id="3" name="Picture Placeholder 2"/>
          <p:cNvSpPr>
            <a:spLocks noGrp="1"/>
          </p:cNvSpPr>
          <p:nvPr>
            <p:ph type="pic" idx="1"/>
          </p:nvPr>
        </p:nvSpPr>
        <p:spPr>
          <a:xfrm>
            <a:off x="1792287" y="612775"/>
            <a:ext cx="5486400" cy="4114800"/>
          </a:xfrm>
        </p:spPr>
        <p:txBody>
          <a:bodyPr/>
          <a:lstStyle>
            <a:lvl1pPr marL="0" indent="0">
              <a:buNone/>
              <a:defRPr sz="2600"/>
            </a:lvl1pPr>
            <a:lvl2pPr marL="373954" indent="0">
              <a:buNone/>
              <a:defRPr sz="2300"/>
            </a:lvl2pPr>
            <a:lvl3pPr marL="747907" indent="0">
              <a:buNone/>
              <a:defRPr sz="1900"/>
            </a:lvl3pPr>
            <a:lvl4pPr marL="1121861" indent="0">
              <a:buNone/>
              <a:defRPr sz="1700"/>
            </a:lvl4pPr>
            <a:lvl5pPr marL="1495815" indent="0">
              <a:buNone/>
              <a:defRPr sz="1700"/>
            </a:lvl5pPr>
            <a:lvl6pPr marL="1869769" indent="0">
              <a:buNone/>
              <a:defRPr sz="1700"/>
            </a:lvl6pPr>
            <a:lvl7pPr marL="2243723" indent="0">
              <a:buNone/>
              <a:defRPr sz="1700"/>
            </a:lvl7pPr>
            <a:lvl8pPr marL="2617676" indent="0">
              <a:buNone/>
              <a:defRPr sz="1700"/>
            </a:lvl8pPr>
            <a:lvl9pPr marL="2991629" indent="0">
              <a:buNone/>
              <a:defRPr sz="1700"/>
            </a:lvl9pPr>
          </a:lstStyle>
          <a:p>
            <a:endParaRPr lang="id-ID"/>
          </a:p>
        </p:txBody>
      </p:sp>
      <p:sp>
        <p:nvSpPr>
          <p:cNvPr id="4" name="Text Placeholder 3"/>
          <p:cNvSpPr>
            <a:spLocks noGrp="1"/>
          </p:cNvSpPr>
          <p:nvPr>
            <p:ph type="body" sz="half" idx="2"/>
          </p:nvPr>
        </p:nvSpPr>
        <p:spPr>
          <a:xfrm>
            <a:off x="1792287" y="5367339"/>
            <a:ext cx="5486400" cy="804863"/>
          </a:xfrm>
        </p:spPr>
        <p:txBody>
          <a:bodyPr/>
          <a:lstStyle>
            <a:lvl1pPr marL="0" indent="0">
              <a:buNone/>
              <a:defRPr sz="1200"/>
            </a:lvl1pPr>
            <a:lvl2pPr marL="373954" indent="0">
              <a:buNone/>
              <a:defRPr sz="1000"/>
            </a:lvl2pPr>
            <a:lvl3pPr marL="747907" indent="0">
              <a:buNone/>
              <a:defRPr sz="800"/>
            </a:lvl3pPr>
            <a:lvl4pPr marL="1121861" indent="0">
              <a:buNone/>
              <a:defRPr sz="700"/>
            </a:lvl4pPr>
            <a:lvl5pPr marL="1495815" indent="0">
              <a:buNone/>
              <a:defRPr sz="700"/>
            </a:lvl5pPr>
            <a:lvl6pPr marL="1869769" indent="0">
              <a:buNone/>
              <a:defRPr sz="700"/>
            </a:lvl6pPr>
            <a:lvl7pPr marL="2243723" indent="0">
              <a:buNone/>
              <a:defRPr sz="700"/>
            </a:lvl7pPr>
            <a:lvl8pPr marL="2617676" indent="0">
              <a:buNone/>
              <a:defRPr sz="700"/>
            </a:lvl8pPr>
            <a:lvl9pPr marL="2991629"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AE228AA5-509E-490D-A491-1FF515A164BF}" type="datetimeFigureOut">
              <a:rPr lang="id-ID" smtClean="0"/>
              <a:pPr/>
              <a:t>11/10/2022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5E8944E-7928-4462-A31F-EF4CAFD64CCC}"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74791" tIns="37395" rIns="74791" bIns="37395"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457200" y="1600205"/>
            <a:ext cx="8229600" cy="4525963"/>
          </a:xfrm>
          <a:prstGeom prst="rect">
            <a:avLst/>
          </a:prstGeom>
        </p:spPr>
        <p:txBody>
          <a:bodyPr vert="horz" lIns="74791" tIns="37395" rIns="74791" bIns="373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356356"/>
            <a:ext cx="2133600" cy="365125"/>
          </a:xfrm>
          <a:prstGeom prst="rect">
            <a:avLst/>
          </a:prstGeom>
        </p:spPr>
        <p:txBody>
          <a:bodyPr vert="horz" lIns="74791" tIns="37395" rIns="74791" bIns="37395" rtlCol="0" anchor="ctr"/>
          <a:lstStyle>
            <a:lvl1pPr algn="l">
              <a:defRPr sz="1000">
                <a:solidFill>
                  <a:schemeClr val="tx1">
                    <a:tint val="75000"/>
                  </a:schemeClr>
                </a:solidFill>
              </a:defRPr>
            </a:lvl1pPr>
          </a:lstStyle>
          <a:p>
            <a:fld id="{AE228AA5-509E-490D-A491-1FF515A164BF}" type="datetimeFigureOut">
              <a:rPr lang="id-ID" smtClean="0"/>
              <a:pPr/>
              <a:t>11/10/2022</a:t>
            </a:fld>
            <a:endParaRPr lang="id-ID"/>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74791" tIns="37395" rIns="74791" bIns="37395" rtlCol="0" anchor="ctr"/>
          <a:lstStyle>
            <a:lvl1pPr algn="ctr">
              <a:defRPr sz="10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74791" tIns="37395" rIns="74791" bIns="37395" rtlCol="0" anchor="ctr"/>
          <a:lstStyle>
            <a:lvl1pPr algn="r">
              <a:defRPr sz="1000">
                <a:solidFill>
                  <a:schemeClr val="tx1">
                    <a:tint val="75000"/>
                  </a:schemeClr>
                </a:solidFill>
              </a:defRPr>
            </a:lvl1pPr>
          </a:lstStyle>
          <a:p>
            <a:fld id="{05E8944E-7928-4462-A31F-EF4CAFD64CCC}"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47907" rtl="0" eaLnBrk="1" latinLnBrk="0" hangingPunct="1">
        <a:spcBef>
          <a:spcPct val="0"/>
        </a:spcBef>
        <a:buNone/>
        <a:defRPr sz="3600" kern="1200">
          <a:solidFill>
            <a:schemeClr val="tx1"/>
          </a:solidFill>
          <a:latin typeface="+mj-lt"/>
          <a:ea typeface="+mj-ea"/>
          <a:cs typeface="+mj-cs"/>
        </a:defRPr>
      </a:lvl1pPr>
    </p:titleStyle>
    <p:bodyStyle>
      <a:lvl1pPr marL="280465" indent="-280465" algn="l" defTabSz="747907"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607674" indent="-233722" algn="l" defTabSz="747907" rtl="0" eaLnBrk="1" latinLnBrk="0" hangingPunct="1">
        <a:spcBef>
          <a:spcPct val="20000"/>
        </a:spcBef>
        <a:buFont typeface="Arial" pitchFamily="34" charset="0"/>
        <a:buChar char="–"/>
        <a:defRPr sz="2300" kern="1200">
          <a:solidFill>
            <a:schemeClr val="tx1"/>
          </a:solidFill>
          <a:latin typeface="+mn-lt"/>
          <a:ea typeface="+mn-ea"/>
          <a:cs typeface="+mn-cs"/>
        </a:defRPr>
      </a:lvl2pPr>
      <a:lvl3pPr marL="934884" indent="-186977" algn="l" defTabSz="747907"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1308838" indent="-186977" algn="l" defTabSz="747907" rtl="0" eaLnBrk="1" latinLnBrk="0" hangingPunct="1">
        <a:spcBef>
          <a:spcPct val="20000"/>
        </a:spcBef>
        <a:buFont typeface="Arial" pitchFamily="34" charset="0"/>
        <a:buChar char="–"/>
        <a:defRPr sz="1700" kern="1200">
          <a:solidFill>
            <a:schemeClr val="tx1"/>
          </a:solidFill>
          <a:latin typeface="+mn-lt"/>
          <a:ea typeface="+mn-ea"/>
          <a:cs typeface="+mn-cs"/>
        </a:defRPr>
      </a:lvl4pPr>
      <a:lvl5pPr marL="1682792" indent="-186977" algn="l" defTabSz="747907" rtl="0" eaLnBrk="1" latinLnBrk="0" hangingPunct="1">
        <a:spcBef>
          <a:spcPct val="20000"/>
        </a:spcBef>
        <a:buFont typeface="Arial" pitchFamily="34" charset="0"/>
        <a:buChar char="»"/>
        <a:defRPr sz="1700" kern="1200">
          <a:solidFill>
            <a:schemeClr val="tx1"/>
          </a:solidFill>
          <a:latin typeface="+mn-lt"/>
          <a:ea typeface="+mn-ea"/>
          <a:cs typeface="+mn-cs"/>
        </a:defRPr>
      </a:lvl5pPr>
      <a:lvl6pPr marL="2056746" indent="-186977" algn="l" defTabSz="747907"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430699" indent="-186977" algn="l" defTabSz="747907"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804652" indent="-186977" algn="l" defTabSz="747907"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178606" indent="-186977" algn="l" defTabSz="747907"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id-ID"/>
      </a:defPPr>
      <a:lvl1pPr marL="0" algn="l" defTabSz="747907" rtl="0" eaLnBrk="1" latinLnBrk="0" hangingPunct="1">
        <a:defRPr sz="1500" kern="1200">
          <a:solidFill>
            <a:schemeClr val="tx1"/>
          </a:solidFill>
          <a:latin typeface="+mn-lt"/>
          <a:ea typeface="+mn-ea"/>
          <a:cs typeface="+mn-cs"/>
        </a:defRPr>
      </a:lvl1pPr>
      <a:lvl2pPr marL="373954" algn="l" defTabSz="747907" rtl="0" eaLnBrk="1" latinLnBrk="0" hangingPunct="1">
        <a:defRPr sz="1500" kern="1200">
          <a:solidFill>
            <a:schemeClr val="tx1"/>
          </a:solidFill>
          <a:latin typeface="+mn-lt"/>
          <a:ea typeface="+mn-ea"/>
          <a:cs typeface="+mn-cs"/>
        </a:defRPr>
      </a:lvl2pPr>
      <a:lvl3pPr marL="747907" algn="l" defTabSz="747907" rtl="0" eaLnBrk="1" latinLnBrk="0" hangingPunct="1">
        <a:defRPr sz="1500" kern="1200">
          <a:solidFill>
            <a:schemeClr val="tx1"/>
          </a:solidFill>
          <a:latin typeface="+mn-lt"/>
          <a:ea typeface="+mn-ea"/>
          <a:cs typeface="+mn-cs"/>
        </a:defRPr>
      </a:lvl3pPr>
      <a:lvl4pPr marL="1121861" algn="l" defTabSz="747907" rtl="0" eaLnBrk="1" latinLnBrk="0" hangingPunct="1">
        <a:defRPr sz="1500" kern="1200">
          <a:solidFill>
            <a:schemeClr val="tx1"/>
          </a:solidFill>
          <a:latin typeface="+mn-lt"/>
          <a:ea typeface="+mn-ea"/>
          <a:cs typeface="+mn-cs"/>
        </a:defRPr>
      </a:lvl4pPr>
      <a:lvl5pPr marL="1495815" algn="l" defTabSz="747907" rtl="0" eaLnBrk="1" latinLnBrk="0" hangingPunct="1">
        <a:defRPr sz="1500" kern="1200">
          <a:solidFill>
            <a:schemeClr val="tx1"/>
          </a:solidFill>
          <a:latin typeface="+mn-lt"/>
          <a:ea typeface="+mn-ea"/>
          <a:cs typeface="+mn-cs"/>
        </a:defRPr>
      </a:lvl5pPr>
      <a:lvl6pPr marL="1869769" algn="l" defTabSz="747907" rtl="0" eaLnBrk="1" latinLnBrk="0" hangingPunct="1">
        <a:defRPr sz="1500" kern="1200">
          <a:solidFill>
            <a:schemeClr val="tx1"/>
          </a:solidFill>
          <a:latin typeface="+mn-lt"/>
          <a:ea typeface="+mn-ea"/>
          <a:cs typeface="+mn-cs"/>
        </a:defRPr>
      </a:lvl6pPr>
      <a:lvl7pPr marL="2243723" algn="l" defTabSz="747907" rtl="0" eaLnBrk="1" latinLnBrk="0" hangingPunct="1">
        <a:defRPr sz="1500" kern="1200">
          <a:solidFill>
            <a:schemeClr val="tx1"/>
          </a:solidFill>
          <a:latin typeface="+mn-lt"/>
          <a:ea typeface="+mn-ea"/>
          <a:cs typeface="+mn-cs"/>
        </a:defRPr>
      </a:lvl7pPr>
      <a:lvl8pPr marL="2617676" algn="l" defTabSz="747907" rtl="0" eaLnBrk="1" latinLnBrk="0" hangingPunct="1">
        <a:defRPr sz="1500" kern="1200">
          <a:solidFill>
            <a:schemeClr val="tx1"/>
          </a:solidFill>
          <a:latin typeface="+mn-lt"/>
          <a:ea typeface="+mn-ea"/>
          <a:cs typeface="+mn-cs"/>
        </a:defRPr>
      </a:lvl8pPr>
      <a:lvl9pPr marL="2991629" algn="l" defTabSz="747907"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85933"/>
            <a:ext cx="7772400" cy="1428759"/>
          </a:xfrm>
        </p:spPr>
        <p:txBody>
          <a:bodyPr/>
          <a:lstStyle/>
          <a:p>
            <a:endParaRPr lang="id-ID" dirty="0">
              <a:latin typeface="Comic Sans MS" pitchFamily="66" charset="0"/>
            </a:endParaRPr>
          </a:p>
        </p:txBody>
      </p:sp>
      <p:sp>
        <p:nvSpPr>
          <p:cNvPr id="3" name="Subtitle 2"/>
          <p:cNvSpPr>
            <a:spLocks noGrp="1"/>
          </p:cNvSpPr>
          <p:nvPr>
            <p:ph type="subTitle" idx="1"/>
          </p:nvPr>
        </p:nvSpPr>
        <p:spPr>
          <a:xfrm>
            <a:off x="1071541" y="3571877"/>
            <a:ext cx="6929487" cy="2066924"/>
          </a:xfrm>
        </p:spPr>
        <p:txBody>
          <a:bodyPr>
            <a:normAutofit/>
          </a:bodyPr>
          <a:lstStyle/>
          <a:p>
            <a:r>
              <a:rPr lang="id-ID" sz="3300" dirty="0">
                <a:solidFill>
                  <a:schemeClr val="tx1"/>
                </a:solidFill>
                <a:latin typeface="Comic Sans MS" pitchFamily="66" charset="0"/>
              </a:rPr>
              <a:t>KONSEP  </a:t>
            </a:r>
          </a:p>
          <a:p>
            <a:r>
              <a:rPr lang="id-ID" sz="3300" dirty="0">
                <a:solidFill>
                  <a:schemeClr val="tx1"/>
                </a:solidFill>
                <a:latin typeface="Comic Sans MS" pitchFamily="66" charset="0"/>
              </a:rPr>
              <a:t>DASAR AJARAN ISLAM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7"/>
            <a:ext cx="8229600" cy="5572164"/>
          </a:xfrm>
        </p:spPr>
        <p:txBody>
          <a:bodyPr>
            <a:normAutofit lnSpcReduction="10000"/>
          </a:bodyPr>
          <a:lstStyle/>
          <a:p>
            <a:pPr lvl="0">
              <a:buNone/>
            </a:pPr>
            <a:r>
              <a:rPr lang="id-ID" dirty="0">
                <a:latin typeface="Comic Sans MS" pitchFamily="66" charset="0"/>
              </a:rPr>
              <a:t>4. </a:t>
            </a:r>
            <a:r>
              <a:rPr lang="id-ID" i="1" dirty="0">
                <a:latin typeface="Comic Sans MS" pitchFamily="66" charset="0"/>
              </a:rPr>
              <a:t>Mengajarkan keseimbangan dalam berbagai aspek kehidupan.</a:t>
            </a:r>
            <a:r>
              <a:rPr lang="id-ID" dirty="0">
                <a:latin typeface="Comic Sans MS" pitchFamily="66" charset="0"/>
              </a:rPr>
              <a:t> Sekalipun menurut ajaran Islam manusia diciptakan hanya untuk beribadah kepada Allah, tetapi nilai ibadah manusia terdapat pada seluruh aspek kehidupan, dan manusia harus memperhatikan berbagai aspek –aspek kepentingan dalam hidupnya tersebut sebagaimana Allah sebutkan dalam Q.S Al-Qashas (28 : 77)</a:t>
            </a:r>
          </a:p>
          <a:p>
            <a:pPr lvl="0">
              <a:buNone/>
            </a:pPr>
            <a:r>
              <a:rPr lang="id-ID" dirty="0">
                <a:latin typeface="Comic Sans MS" pitchFamily="66" charset="0"/>
              </a:rPr>
              <a:t>5</a:t>
            </a:r>
            <a:r>
              <a:rPr lang="id-ID" i="1" dirty="0">
                <a:latin typeface="Comic Sans MS" pitchFamily="66" charset="0"/>
              </a:rPr>
              <a:t>. Fleksibel dan ringan</a:t>
            </a:r>
            <a:r>
              <a:rPr lang="id-ID" dirty="0">
                <a:latin typeface="Comic Sans MS" pitchFamily="66" charset="0"/>
              </a:rPr>
              <a:t>, artinya ajaran Islam memperhatikan dan menghargai kondisi masing-masing individu dalam menjalankan aturannya, dan tidak memaksakan orang Islam untuk melakukan suatu perbuatan diluar batas kemampuannya. Hal itu ditegaskan dalam Q.S Al-Baqarah (2 : 286)</a:t>
            </a:r>
          </a:p>
          <a:p>
            <a:endParaRPr lang="id-ID"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6"/>
            <a:ext cx="8229600" cy="5197493"/>
          </a:xfrm>
        </p:spPr>
        <p:txBody>
          <a:bodyPr>
            <a:normAutofit/>
          </a:bodyPr>
          <a:lstStyle/>
          <a:p>
            <a:pPr lvl="0">
              <a:buNone/>
            </a:pPr>
            <a:r>
              <a:rPr lang="id-ID" i="1" dirty="0">
                <a:latin typeface="Comic Sans MS" pitchFamily="66" charset="0"/>
              </a:rPr>
              <a:t>6.Berlaku secara universal</a:t>
            </a:r>
            <a:r>
              <a:rPr lang="id-ID" dirty="0">
                <a:latin typeface="Comic Sans MS" pitchFamily="66" charset="0"/>
              </a:rPr>
              <a:t>. Artinya ajaran Islam berlaku untuk seluruh umat manusia di dunia sampai akhir zaman. Q.S Al-Ahdzab (33 : 40).</a:t>
            </a:r>
          </a:p>
          <a:p>
            <a:pPr lvl="0">
              <a:buNone/>
            </a:pPr>
            <a:r>
              <a:rPr lang="id-ID" i="1" dirty="0">
                <a:latin typeface="Comic Sans MS" pitchFamily="66" charset="0"/>
              </a:rPr>
              <a:t>7.Sesuai dengan akal pikiran dan memotivasi manusia untuk menggunakan akal pikirannya </a:t>
            </a:r>
            <a:r>
              <a:rPr lang="id-ID" dirty="0">
                <a:latin typeface="Comic Sans MS" pitchFamily="66" charset="0"/>
              </a:rPr>
              <a:t>sebagaimana di jelaskan dalam Q.S Al-Mujadilah (53 : 11).</a:t>
            </a:r>
          </a:p>
          <a:p>
            <a:pPr lvl="0">
              <a:buNone/>
            </a:pPr>
            <a:r>
              <a:rPr lang="id-ID" dirty="0">
                <a:latin typeface="Comic Sans MS" pitchFamily="66" charset="0"/>
              </a:rPr>
              <a:t>8. </a:t>
            </a:r>
            <a:r>
              <a:rPr lang="id-ID" i="1" dirty="0">
                <a:latin typeface="Comic Sans MS" pitchFamily="66" charset="0"/>
              </a:rPr>
              <a:t>Inti ajarannya “Tauhid” </a:t>
            </a:r>
            <a:r>
              <a:rPr lang="id-ID" dirty="0">
                <a:latin typeface="Comic Sans MS" pitchFamily="66" charset="0"/>
              </a:rPr>
              <a:t>dan seluruh ajarannya mencerminkan ketauhidan Allah tersebut.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52"/>
            <a:ext cx="8229600" cy="5054617"/>
          </a:xfrm>
        </p:spPr>
        <p:txBody>
          <a:bodyPr>
            <a:normAutofit/>
          </a:bodyPr>
          <a:lstStyle/>
          <a:p>
            <a:pPr lvl="0">
              <a:buNone/>
            </a:pPr>
            <a:r>
              <a:rPr lang="id-ID" i="1" dirty="0">
                <a:latin typeface="Comic Sans MS" pitchFamily="66" charset="0"/>
              </a:rPr>
              <a:t>9.Menciptakan rahmat, kasih sayang Allah terhadap makhluk-Nya</a:t>
            </a:r>
            <a:r>
              <a:rPr lang="id-ID" dirty="0">
                <a:latin typeface="Comic Sans MS" pitchFamily="66" charset="0"/>
              </a:rPr>
              <a:t>, seperti ketenangan hidup bagi orang yang meyakini dan mentaatinya. Hal itu dinyatakan oleh Allah dalam Q.S Al-Fath (48 : 4). Kerahmatan yang diwujudkan oleh Islam itu juga dinyatakan oleh Allah ketika menjelaskan misi kerasulan Muhammad Saw sebagaimana terdapat dalam Q.S Al-Anbiya (21 : 107).</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28874"/>
            <a:ext cx="8229600" cy="3697295"/>
          </a:xfrm>
        </p:spPr>
        <p:txBody>
          <a:bodyPr>
            <a:normAutofit/>
          </a:bodyPr>
          <a:lstStyle/>
          <a:p>
            <a:pPr algn="ctr">
              <a:buNone/>
            </a:pPr>
            <a:r>
              <a:rPr lang="id-ID" sz="3300" dirty="0">
                <a:latin typeface="Comic Sans MS" pitchFamily="66" charset="0"/>
              </a:rPr>
              <a:t>Agama Islam merupakan rahmat bagi seluruh alam.</a:t>
            </a:r>
          </a:p>
          <a:p>
            <a:pPr>
              <a:buNone/>
            </a:pPr>
            <a:endParaRPr lang="id-ID" sz="3300" dirty="0">
              <a:latin typeface="Comic Sans MS" pitchFamily="6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6"/>
            <a:ext cx="8229600" cy="5197493"/>
          </a:xfrm>
        </p:spPr>
        <p:txBody>
          <a:bodyPr>
            <a:normAutofit lnSpcReduction="10000"/>
          </a:bodyPr>
          <a:lstStyle/>
          <a:p>
            <a:r>
              <a:rPr lang="id-ID" dirty="0">
                <a:latin typeface="Comic Sans MS" pitchFamily="66" charset="0"/>
              </a:rPr>
              <a:t>Fungsi Islam sebagai rahmat Allah tidak bergantung pada penerimaan atau penilaiann manusia. Substansi rahmat terletak pada fungsi ajaran tersebut, dan fungsi itu baru akan dirasakan, baik oleh manusia itu sendiri maupun oleh makhluk-makhluk yang lain apabila manusia sebagai pengemban amanah Allah telah menaati ajaran tersebut. Fungsi Islam sebagai rahmat Allah bagi semua itu di jelaskan oleh Allah dalam Q.S Al-Anbiya (21 ; 107) :</a:t>
            </a:r>
          </a:p>
          <a:p>
            <a:r>
              <a:rPr lang="id-ID" i="1" dirty="0"/>
              <a:t>Artinya</a:t>
            </a:r>
            <a:r>
              <a:rPr lang="id-ID" dirty="0"/>
              <a:t> :</a:t>
            </a:r>
          </a:p>
          <a:p>
            <a:pPr>
              <a:buNone/>
            </a:pPr>
            <a:r>
              <a:rPr lang="id-ID" dirty="0"/>
              <a:t> “ </a:t>
            </a:r>
            <a:r>
              <a:rPr lang="id-ID" i="1" dirty="0"/>
              <a:t>Dan tidaklah Kami mengutus kamu, melainkan untuk (menjadi)   rahmat bagi semesta alam.”</a:t>
            </a:r>
            <a:endParaRPr lang="id-ID" dirty="0"/>
          </a:p>
          <a:p>
            <a:endParaRPr lang="id-ID" dirty="0">
              <a:latin typeface="Comic Sans MS" pitchFamily="66" charset="0"/>
            </a:endParaRPr>
          </a:p>
          <a:p>
            <a:endParaRPr lang="id-ID"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7"/>
            <a:ext cx="8229600" cy="928695"/>
          </a:xfrm>
        </p:spPr>
        <p:txBody>
          <a:bodyPr>
            <a:noAutofit/>
          </a:bodyPr>
          <a:lstStyle/>
          <a:p>
            <a:pPr algn="l"/>
            <a:r>
              <a:rPr lang="id-ID" sz="2600" dirty="0">
                <a:latin typeface="Comic Sans MS" pitchFamily="66" charset="0"/>
              </a:rPr>
              <a:t>Bentuk-bentuk kerahmatan Allah pada ajaran Islam itu adalah :</a:t>
            </a:r>
          </a:p>
        </p:txBody>
      </p:sp>
      <p:sp>
        <p:nvSpPr>
          <p:cNvPr id="3" name="Content Placeholder 2"/>
          <p:cNvSpPr>
            <a:spLocks noGrp="1"/>
          </p:cNvSpPr>
          <p:nvPr>
            <p:ph idx="1"/>
          </p:nvPr>
        </p:nvSpPr>
        <p:spPr>
          <a:xfrm>
            <a:off x="457200" y="1857370"/>
            <a:ext cx="8229600" cy="4268799"/>
          </a:xfrm>
        </p:spPr>
        <p:txBody>
          <a:bodyPr>
            <a:normAutofit/>
          </a:bodyPr>
          <a:lstStyle/>
          <a:p>
            <a:pPr marL="420698" indent="-420698">
              <a:buAutoNum type="arabicPeriod"/>
            </a:pPr>
            <a:r>
              <a:rPr lang="id-ID" dirty="0">
                <a:latin typeface="Comic Sans MS" pitchFamily="66" charset="0"/>
              </a:rPr>
              <a:t>Islam menunjuki manusia jalan hidup yang benar.</a:t>
            </a:r>
          </a:p>
          <a:p>
            <a:pPr marL="420698" indent="-420698">
              <a:buAutoNum type="arabicPeriod"/>
            </a:pPr>
            <a:r>
              <a:rPr lang="id-ID" dirty="0">
                <a:latin typeface="Comic Sans MS" pitchFamily="66" charset="0"/>
              </a:rPr>
              <a:t>Islam memberikan kebebasan kepada manusia untuk menggunakan potensi yang diberikan oleh Allah secara bertanggung jawab.</a:t>
            </a:r>
          </a:p>
          <a:p>
            <a:pPr marL="420698" indent="-420698">
              <a:buAutoNum type="arabicPeriod"/>
            </a:pPr>
            <a:r>
              <a:rPr lang="id-ID" dirty="0">
                <a:latin typeface="Comic Sans MS" pitchFamily="66" charset="0"/>
              </a:rPr>
              <a:t>Islam menghargai dan menghormati semua manusia sebagai hamba Allah, baik muslim maupun non muslim</a:t>
            </a:r>
          </a:p>
          <a:p>
            <a:pPr marL="420698" indent="-420698">
              <a:buAutoNum type="arabicPeriod"/>
            </a:pPr>
            <a:endParaRPr lang="id-ID" dirty="0">
              <a:latin typeface="Comic Sans MS" pitchFamily="66"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6"/>
            <a:ext cx="8229600" cy="5197493"/>
          </a:xfrm>
        </p:spPr>
        <p:txBody>
          <a:bodyPr/>
          <a:lstStyle/>
          <a:p>
            <a:pPr>
              <a:buNone/>
            </a:pPr>
            <a:r>
              <a:rPr lang="id-ID" dirty="0">
                <a:latin typeface="Comic Sans MS" pitchFamily="66" charset="0"/>
              </a:rPr>
              <a:t>4. Islam mengatur pemamfaatan alam secara baik dan proporsional.</a:t>
            </a:r>
          </a:p>
          <a:p>
            <a:pPr>
              <a:buNone/>
            </a:pPr>
            <a:endParaRPr lang="id-ID" dirty="0">
              <a:latin typeface="Comic Sans MS" pitchFamily="66" charset="0"/>
            </a:endParaRPr>
          </a:p>
          <a:p>
            <a:pPr>
              <a:buNone/>
            </a:pPr>
            <a:r>
              <a:rPr lang="id-ID" dirty="0">
                <a:latin typeface="Comic Sans MS" pitchFamily="66" charset="0"/>
              </a:rPr>
              <a:t>5. Islam menghormati kondisi spesifik individu manusia dan memberikan pula perlakuan yang spesifik.</a:t>
            </a:r>
          </a:p>
          <a:p>
            <a:pPr>
              <a:buNone/>
            </a:pPr>
            <a:endParaRPr lang="id-ID" dirty="0">
              <a:latin typeface="Comic Sans MS" pitchFamily="66" charset="0"/>
            </a:endParaRPr>
          </a:p>
          <a:p>
            <a:pPr>
              <a:buNone/>
            </a:pPr>
            <a:r>
              <a:rPr lang="id-ID" dirty="0">
                <a:latin typeface="Comic Sans MS" pitchFamily="66" charset="0"/>
              </a:rPr>
              <a:t>6. Dan lain-lain.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3"/>
            <a:ext cx="8229600" cy="1143008"/>
          </a:xfrm>
        </p:spPr>
        <p:txBody>
          <a:bodyPr>
            <a:normAutofit/>
          </a:bodyPr>
          <a:lstStyle/>
          <a:p>
            <a:r>
              <a:rPr lang="id-ID" sz="2600" dirty="0">
                <a:latin typeface="Comic Sans MS" pitchFamily="66" charset="0"/>
              </a:rPr>
              <a:t>EVALUASI</a:t>
            </a:r>
          </a:p>
        </p:txBody>
      </p:sp>
      <p:sp>
        <p:nvSpPr>
          <p:cNvPr id="3" name="Content Placeholder 2"/>
          <p:cNvSpPr>
            <a:spLocks noGrp="1"/>
          </p:cNvSpPr>
          <p:nvPr>
            <p:ph idx="1"/>
          </p:nvPr>
        </p:nvSpPr>
        <p:spPr/>
        <p:txBody>
          <a:bodyPr/>
          <a:lstStyle/>
          <a:p>
            <a:pPr>
              <a:buNone/>
            </a:pPr>
            <a:r>
              <a:rPr lang="id-ID" i="1" dirty="0">
                <a:latin typeface="Comic Sans MS" pitchFamily="66" charset="0"/>
              </a:rPr>
              <a:t>Jawablah pertanyaan di bawah ini dengan </a:t>
            </a:r>
          </a:p>
          <a:p>
            <a:pPr>
              <a:buNone/>
            </a:pPr>
            <a:r>
              <a:rPr lang="id-ID" i="1" dirty="0">
                <a:latin typeface="Comic Sans MS" pitchFamily="66" charset="0"/>
              </a:rPr>
              <a:t>Benar !</a:t>
            </a:r>
          </a:p>
          <a:p>
            <a:pPr lvl="0">
              <a:buNone/>
            </a:pPr>
            <a:r>
              <a:rPr lang="id-ID" dirty="0">
                <a:latin typeface="Comic Sans MS" pitchFamily="66" charset="0"/>
              </a:rPr>
              <a:t>1. Jelaskan makna agama Islam dan bagaimana fungsinya bagi manusia!</a:t>
            </a:r>
          </a:p>
          <a:p>
            <a:pPr lvl="0">
              <a:buNone/>
            </a:pPr>
            <a:r>
              <a:rPr lang="id-ID" dirty="0">
                <a:latin typeface="Comic Sans MS" pitchFamily="66" charset="0"/>
              </a:rPr>
              <a:t>2. Jelaskan karakteristik ajaran Islam!</a:t>
            </a:r>
          </a:p>
          <a:p>
            <a:pPr lvl="0">
              <a:buNone/>
            </a:pPr>
            <a:r>
              <a:rPr lang="id-ID" dirty="0">
                <a:latin typeface="Comic Sans MS" pitchFamily="66" charset="0"/>
              </a:rPr>
              <a:t>3. Jelaskan bentuk-bentuk kerahmatan  Islam bagi seluruh alam/semua makhluq Allah!</a:t>
            </a:r>
          </a:p>
          <a:p>
            <a:pPr>
              <a:buNone/>
            </a:pPr>
            <a:endParaRPr lang="id-ID"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600" dirty="0">
                <a:latin typeface="Comic Sans MS" pitchFamily="66" charset="0"/>
              </a:rPr>
              <a:t>DAFTAR  PUSTAKA</a:t>
            </a:r>
          </a:p>
        </p:txBody>
      </p:sp>
      <p:sp>
        <p:nvSpPr>
          <p:cNvPr id="3" name="Content Placeholder 2"/>
          <p:cNvSpPr>
            <a:spLocks noGrp="1"/>
          </p:cNvSpPr>
          <p:nvPr>
            <p:ph idx="1"/>
          </p:nvPr>
        </p:nvSpPr>
        <p:spPr/>
        <p:txBody>
          <a:bodyPr>
            <a:normAutofit/>
          </a:bodyPr>
          <a:lstStyle/>
          <a:p>
            <a:pPr marL="420698" indent="-420698">
              <a:buAutoNum type="arabicPeriod"/>
            </a:pPr>
            <a:r>
              <a:rPr lang="id-ID" dirty="0">
                <a:latin typeface="Comic Sans MS" pitchFamily="66" charset="0"/>
              </a:rPr>
              <a:t>Hamdan Mansoer dkk, </a:t>
            </a:r>
            <a:r>
              <a:rPr lang="id-ID" i="1" dirty="0">
                <a:latin typeface="Comic Sans MS" pitchFamily="66" charset="0"/>
              </a:rPr>
              <a:t>Materi Instruksional Pendidikan Agama Islam di Perguruan Tinggi Umum</a:t>
            </a:r>
            <a:r>
              <a:rPr lang="id-ID" dirty="0">
                <a:latin typeface="Comic Sans MS" pitchFamily="66" charset="0"/>
              </a:rPr>
              <a:t>, Direktorat Perguruan Tinggi Agama Islam Departemen Agama RI, 2004</a:t>
            </a:r>
          </a:p>
          <a:p>
            <a:pPr marL="420698" indent="-420698">
              <a:buAutoNum type="arabicPeriod"/>
            </a:pPr>
            <a:r>
              <a:rPr lang="id-ID" dirty="0">
                <a:latin typeface="Comic Sans MS" pitchFamily="66" charset="0"/>
              </a:rPr>
              <a:t>Muhammad Daud Ali, </a:t>
            </a:r>
            <a:r>
              <a:rPr lang="id-ID" i="1" dirty="0">
                <a:latin typeface="Comic Sans MS" pitchFamily="66" charset="0"/>
              </a:rPr>
              <a:t>Pendidikan Agama Islam</a:t>
            </a:r>
            <a:r>
              <a:rPr lang="id-ID" dirty="0">
                <a:latin typeface="Comic Sans MS" pitchFamily="66" charset="0"/>
              </a:rPr>
              <a:t>, Rajawali Press, Jakarta 1988</a:t>
            </a:r>
          </a:p>
          <a:p>
            <a:pPr marL="420698" indent="-420698">
              <a:buAutoNum type="arabicPeriod" startAt="3"/>
            </a:pPr>
            <a:r>
              <a:rPr lang="id-ID" dirty="0">
                <a:latin typeface="Comic Sans MS" pitchFamily="66" charset="0"/>
              </a:rPr>
              <a:t>Nasruddin Razak, </a:t>
            </a:r>
            <a:r>
              <a:rPr lang="id-ID" i="1" dirty="0">
                <a:latin typeface="Comic Sans MS" pitchFamily="66" charset="0"/>
              </a:rPr>
              <a:t>Dienul Islam</a:t>
            </a:r>
            <a:r>
              <a:rPr lang="id-ID" dirty="0">
                <a:latin typeface="Comic Sans MS" pitchFamily="66" charset="0"/>
              </a:rPr>
              <a:t>, PT Al-</a:t>
            </a:r>
          </a:p>
          <a:p>
            <a:pPr marL="420698" indent="-420698">
              <a:buNone/>
            </a:pPr>
            <a:r>
              <a:rPr lang="id-ID" dirty="0">
                <a:latin typeface="Comic Sans MS" pitchFamily="66" charset="0"/>
              </a:rPr>
              <a:t>	Ma’arif, Bandung, 1995</a:t>
            </a:r>
          </a:p>
          <a:p>
            <a:pPr lvl="0"/>
            <a:endParaRPr lang="id-ID" dirty="0"/>
          </a:p>
          <a:p>
            <a:pPr lvl="0"/>
            <a:endParaRPr lang="id-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795"/>
            <a:ext cx="8229600" cy="1000132"/>
          </a:xfrm>
        </p:spPr>
        <p:txBody>
          <a:bodyPr/>
          <a:lstStyle/>
          <a:p>
            <a:r>
              <a:rPr lang="id-ID" dirty="0">
                <a:latin typeface="Comic Sans MS" pitchFamily="66" charset="0"/>
              </a:rPr>
              <a:t>MATERI  POKOK</a:t>
            </a:r>
          </a:p>
        </p:txBody>
      </p:sp>
      <p:sp>
        <p:nvSpPr>
          <p:cNvPr id="3" name="Content Placeholder 2"/>
          <p:cNvSpPr>
            <a:spLocks noGrp="1"/>
          </p:cNvSpPr>
          <p:nvPr>
            <p:ph idx="1"/>
          </p:nvPr>
        </p:nvSpPr>
        <p:spPr>
          <a:xfrm>
            <a:off x="457200" y="2428874"/>
            <a:ext cx="8229600" cy="3697295"/>
          </a:xfrm>
        </p:spPr>
        <p:txBody>
          <a:bodyPr/>
          <a:lstStyle/>
          <a:p>
            <a:pPr algn="ctr"/>
            <a:r>
              <a:rPr lang="id-ID" dirty="0">
                <a:latin typeface="Comic Sans MS" pitchFamily="66" charset="0"/>
              </a:rPr>
              <a:t>Makna  Agama Islam</a:t>
            </a:r>
          </a:p>
          <a:p>
            <a:pPr algn="ctr"/>
            <a:r>
              <a:rPr lang="id-ID" dirty="0">
                <a:latin typeface="Comic Sans MS" pitchFamily="66" charset="0"/>
              </a:rPr>
              <a:t>Ruang Lingkup Ajaran Islam</a:t>
            </a:r>
          </a:p>
          <a:p>
            <a:pPr algn="ctr"/>
            <a:r>
              <a:rPr lang="id-ID" dirty="0">
                <a:latin typeface="Comic Sans MS" pitchFamily="66" charset="0"/>
              </a:rPr>
              <a:t>Karakteristik Ajaran Islam</a:t>
            </a:r>
          </a:p>
          <a:p>
            <a:pPr algn="ctr"/>
            <a:r>
              <a:rPr lang="id-ID" dirty="0">
                <a:latin typeface="Comic Sans MS" pitchFamily="66" charset="0"/>
              </a:rPr>
              <a:t>Agama Islam merupakan rahmat bagi seluruh alam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latin typeface="Comic Sans MS" pitchFamily="66" charset="0"/>
              </a:rPr>
              <a:t>Sasaran Pembelajaran</a:t>
            </a:r>
          </a:p>
        </p:txBody>
      </p:sp>
      <p:sp>
        <p:nvSpPr>
          <p:cNvPr id="3" name="Content Placeholder 2"/>
          <p:cNvSpPr>
            <a:spLocks noGrp="1"/>
          </p:cNvSpPr>
          <p:nvPr>
            <p:ph idx="1"/>
          </p:nvPr>
        </p:nvSpPr>
        <p:spPr/>
        <p:txBody>
          <a:bodyPr>
            <a:normAutofit/>
          </a:bodyPr>
          <a:lstStyle/>
          <a:p>
            <a:pPr>
              <a:buNone/>
            </a:pPr>
            <a:r>
              <a:rPr lang="id-ID" dirty="0">
                <a:latin typeface="Comic Sans MS" pitchFamily="66" charset="0"/>
              </a:rPr>
              <a:t>Setelah mempelajari bab ini diharapkan </a:t>
            </a:r>
          </a:p>
          <a:p>
            <a:pPr>
              <a:buNone/>
            </a:pPr>
            <a:r>
              <a:rPr lang="id-ID" dirty="0">
                <a:latin typeface="Comic Sans MS" pitchFamily="66" charset="0"/>
              </a:rPr>
              <a:t>Mahasiswa mampu :</a:t>
            </a:r>
          </a:p>
          <a:p>
            <a:pPr marL="420698" indent="-420698">
              <a:buAutoNum type="arabicPeriod"/>
            </a:pPr>
            <a:r>
              <a:rPr lang="id-ID" dirty="0">
                <a:latin typeface="Comic Sans MS" pitchFamily="66" charset="0"/>
              </a:rPr>
              <a:t>Menjelaskan makna agama Islam beserta ruang lingkupnya.</a:t>
            </a:r>
          </a:p>
          <a:p>
            <a:pPr marL="420698" indent="-420698">
              <a:buAutoNum type="arabicPeriod"/>
            </a:pPr>
            <a:r>
              <a:rPr lang="id-ID" dirty="0">
                <a:latin typeface="Comic Sans MS" pitchFamily="66" charset="0"/>
              </a:rPr>
              <a:t>Menjelaskan karakteristik ajaran Islam</a:t>
            </a:r>
          </a:p>
          <a:p>
            <a:pPr marL="420698" indent="-420698">
              <a:buAutoNum type="arabicPeriod"/>
            </a:pPr>
            <a:r>
              <a:rPr lang="id-ID" dirty="0">
                <a:latin typeface="Comic Sans MS" pitchFamily="66" charset="0"/>
              </a:rPr>
              <a:t>Menjelaskan makna ajaran Islam sebagai rahmat Allah bagi semua makhluknya beserta perwujudannya.</a:t>
            </a:r>
          </a:p>
          <a:p>
            <a:pPr>
              <a:buNone/>
            </a:pPr>
            <a:endParaRPr lang="id-ID" dirty="0">
              <a:latin typeface="Comic Sans MS"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14557"/>
            <a:ext cx="8229600" cy="3911609"/>
          </a:xfrm>
        </p:spPr>
        <p:txBody>
          <a:bodyPr>
            <a:normAutofit/>
          </a:bodyPr>
          <a:lstStyle/>
          <a:p>
            <a:pPr algn="ctr">
              <a:buNone/>
            </a:pPr>
            <a:r>
              <a:rPr lang="id-ID" sz="3300" dirty="0">
                <a:latin typeface="Comic Sans MS" pitchFamily="66" charset="0"/>
              </a:rPr>
              <a:t>MAKNA </a:t>
            </a:r>
          </a:p>
          <a:p>
            <a:pPr algn="ctr">
              <a:buNone/>
            </a:pPr>
            <a:r>
              <a:rPr lang="id-ID" sz="3300" dirty="0">
                <a:latin typeface="Comic Sans MS" pitchFamily="66" charset="0"/>
              </a:rPr>
              <a:t>AGAMA ISLAM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0" y="571481"/>
            <a:ext cx="9144000" cy="6097608"/>
          </a:xfrm>
        </p:spPr>
        <p:txBody>
          <a:bodyPr/>
          <a:lstStyle/>
          <a:p>
            <a:pPr eaLnBrk="1" hangingPunct="1">
              <a:buFont typeface="Wingdings" pitchFamily="2" charset="2"/>
              <a:buNone/>
              <a:defRPr/>
            </a:pPr>
            <a:r>
              <a:rPr lang="id-ID" dirty="0"/>
              <a:t>   </a:t>
            </a:r>
            <a:r>
              <a:rPr lang="id-ID" dirty="0">
                <a:latin typeface="Comic Sans MS" pitchFamily="66" charset="0"/>
              </a:rPr>
              <a:t>Pengertian agama menurut Islam</a:t>
            </a:r>
          </a:p>
          <a:p>
            <a:pPr eaLnBrk="1" hangingPunct="1">
              <a:buFont typeface="Wingdings" pitchFamily="2" charset="2"/>
              <a:buNone/>
              <a:defRPr/>
            </a:pPr>
            <a:endParaRPr lang="id-ID" sz="800" dirty="0">
              <a:latin typeface="Comic Sans MS" pitchFamily="66" charset="0"/>
            </a:endParaRPr>
          </a:p>
          <a:p>
            <a:pPr eaLnBrk="1" hangingPunct="1">
              <a:buFont typeface="Wingdings" pitchFamily="2" charset="2"/>
              <a:buNone/>
              <a:defRPr/>
            </a:pPr>
            <a:r>
              <a:rPr lang="id-ID" dirty="0">
                <a:latin typeface="Comic Sans MS" pitchFamily="66" charset="0"/>
              </a:rPr>
              <a:t>   Menurut Islam kata agama itu searti dengan kata </a:t>
            </a:r>
            <a:r>
              <a:rPr lang="id-ID" i="1" dirty="0">
                <a:latin typeface="Comic Sans MS" pitchFamily="66" charset="0"/>
              </a:rPr>
              <a:t>Ad-Dien,</a:t>
            </a:r>
            <a:r>
              <a:rPr lang="id-ID" dirty="0">
                <a:latin typeface="Comic Sans MS" pitchFamily="66" charset="0"/>
              </a:rPr>
              <a:t>yang biasa dirangkaikan dengan kata “</a:t>
            </a:r>
            <a:r>
              <a:rPr lang="id-ID" i="1" dirty="0">
                <a:latin typeface="Comic Sans MS" pitchFamily="66" charset="0"/>
              </a:rPr>
              <a:t>Dienullah</a:t>
            </a:r>
            <a:r>
              <a:rPr lang="id-ID" dirty="0">
                <a:latin typeface="Comic Sans MS" pitchFamily="66" charset="0"/>
              </a:rPr>
              <a:t>” (agama Allah),” </a:t>
            </a:r>
            <a:r>
              <a:rPr lang="id-ID" i="1" dirty="0">
                <a:latin typeface="Comic Sans MS" pitchFamily="66" charset="0"/>
              </a:rPr>
              <a:t>Dienul Haq</a:t>
            </a:r>
            <a:r>
              <a:rPr lang="id-ID" dirty="0">
                <a:latin typeface="Comic Sans MS" pitchFamily="66" charset="0"/>
              </a:rPr>
              <a:t>” atau “</a:t>
            </a:r>
            <a:r>
              <a:rPr lang="id-ID" i="1" dirty="0">
                <a:latin typeface="Comic Sans MS" pitchFamily="66" charset="0"/>
              </a:rPr>
              <a:t>Dienul Islam</a:t>
            </a:r>
            <a:r>
              <a:rPr lang="id-ID" dirty="0">
                <a:latin typeface="Comic Sans MS" pitchFamily="66" charset="0"/>
              </a:rPr>
              <a:t>”  (agama Islam), yang berarti agama yang datang dari Allah atau agama yang hak ,yaitu agama Islam, sebagaimana disebutkan di S. Ali Imran 19</a:t>
            </a:r>
          </a:p>
          <a:p>
            <a:pPr algn="ctr" eaLnBrk="1" hangingPunct="1">
              <a:buFont typeface="Wingdings" pitchFamily="2" charset="2"/>
              <a:buNone/>
              <a:defRPr/>
            </a:pPr>
            <a:r>
              <a:rPr lang="ar-SA" sz="3300" dirty="0"/>
              <a:t>ان الدين عند الله الاسلا م</a:t>
            </a:r>
            <a:endParaRPr lang="id-ID" sz="2300" dirty="0"/>
          </a:p>
          <a:p>
            <a:pPr algn="ctr" eaLnBrk="1" hangingPunct="1">
              <a:buFont typeface="Wingdings" pitchFamily="2" charset="2"/>
              <a:buNone/>
              <a:defRPr/>
            </a:pPr>
            <a:r>
              <a:rPr lang="id-ID" sz="1900" i="1" dirty="0">
                <a:latin typeface="Comic Sans MS" pitchFamily="66" charset="0"/>
              </a:rPr>
              <a:t>“Sesunggunya agama yang diridhai disisi Allah adalah Islam”</a:t>
            </a:r>
          </a:p>
          <a:p>
            <a:pPr eaLnBrk="1" hangingPunct="1">
              <a:buFont typeface="Wingdings" pitchFamily="2" charset="2"/>
              <a:buNone/>
              <a:defRPr/>
            </a:pPr>
            <a:endParaRPr lang="id-ID" sz="1900" i="1" dirty="0">
              <a:solidFill>
                <a:schemeClr val="hlink"/>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277816"/>
            <a:ext cx="9144000" cy="847725"/>
          </a:xfrm>
        </p:spPr>
        <p:txBody>
          <a:bodyPr/>
          <a:lstStyle/>
          <a:p>
            <a:pPr eaLnBrk="1" hangingPunct="1">
              <a:defRPr/>
            </a:pPr>
            <a:r>
              <a:rPr lang="id-ID" sz="2600" dirty="0">
                <a:latin typeface="Comic Sans MS" pitchFamily="66" charset="0"/>
              </a:rPr>
              <a:t>Pengertian Islam menurut bahasa &amp; Istil</a:t>
            </a:r>
            <a:r>
              <a:rPr lang="id-ID" sz="2600" dirty="0"/>
              <a:t>ah</a:t>
            </a:r>
          </a:p>
        </p:txBody>
      </p:sp>
      <p:sp>
        <p:nvSpPr>
          <p:cNvPr id="56323" name="Rectangle 3"/>
          <p:cNvSpPr>
            <a:spLocks noGrp="1" noChangeArrowheads="1"/>
          </p:cNvSpPr>
          <p:nvPr>
            <p:ph type="body" idx="1"/>
          </p:nvPr>
        </p:nvSpPr>
        <p:spPr>
          <a:xfrm>
            <a:off x="250826" y="1142987"/>
            <a:ext cx="8642350" cy="5381641"/>
          </a:xfrm>
        </p:spPr>
        <p:txBody>
          <a:bodyPr>
            <a:normAutofit/>
          </a:bodyPr>
          <a:lstStyle/>
          <a:p>
            <a:pPr eaLnBrk="1" hangingPunct="1">
              <a:lnSpc>
                <a:spcPct val="80000"/>
              </a:lnSpc>
              <a:defRPr/>
            </a:pPr>
            <a:r>
              <a:rPr lang="id-ID" sz="2300" dirty="0">
                <a:latin typeface="Comic Sans MS" pitchFamily="66" charset="0"/>
              </a:rPr>
              <a:t>Menurut bahasa Islam berasal Bahasa Arab yang diambil dari asal kata :</a:t>
            </a:r>
          </a:p>
          <a:p>
            <a:pPr eaLnBrk="1" hangingPunct="1">
              <a:lnSpc>
                <a:spcPct val="80000"/>
              </a:lnSpc>
              <a:buFont typeface="Wingdings" pitchFamily="2" charset="2"/>
              <a:buNone/>
              <a:defRPr/>
            </a:pPr>
            <a:r>
              <a:rPr lang="id-ID" sz="2300" dirty="0">
                <a:latin typeface="Comic Sans MS" pitchFamily="66" charset="0"/>
              </a:rPr>
              <a:t>    1.  Salima	: Selamat sentosa</a:t>
            </a:r>
          </a:p>
          <a:p>
            <a:pPr eaLnBrk="1" hangingPunct="1">
              <a:lnSpc>
                <a:spcPct val="80000"/>
              </a:lnSpc>
              <a:buFont typeface="Wingdings" pitchFamily="2" charset="2"/>
              <a:buNone/>
              <a:defRPr/>
            </a:pPr>
            <a:r>
              <a:rPr lang="id-ID" sz="2300" dirty="0">
                <a:latin typeface="Comic Sans MS" pitchFamily="66" charset="0"/>
              </a:rPr>
              <a:t>    2.  Aslama	: Memelihara diri dalam </a:t>
            </a:r>
          </a:p>
          <a:p>
            <a:pPr eaLnBrk="1" hangingPunct="1">
              <a:lnSpc>
                <a:spcPct val="80000"/>
              </a:lnSpc>
              <a:buFont typeface="Wingdings" pitchFamily="2" charset="2"/>
              <a:buNone/>
              <a:defRPr/>
            </a:pPr>
            <a:r>
              <a:rPr lang="id-ID" sz="2300" dirty="0">
                <a:latin typeface="Comic Sans MS" pitchFamily="66" charset="0"/>
              </a:rPr>
              <a:t>                           keadaan selamat sentosa</a:t>
            </a:r>
          </a:p>
          <a:p>
            <a:pPr eaLnBrk="1" hangingPunct="1">
              <a:lnSpc>
                <a:spcPct val="80000"/>
              </a:lnSpc>
              <a:buFont typeface="Wingdings" pitchFamily="2" charset="2"/>
              <a:buNone/>
              <a:defRPr/>
            </a:pPr>
            <a:r>
              <a:rPr lang="id-ID" sz="2300" dirty="0">
                <a:latin typeface="Comic Sans MS" pitchFamily="66" charset="0"/>
              </a:rPr>
              <a:t>                           (menyerahkan diri, tunduk,</a:t>
            </a:r>
          </a:p>
          <a:p>
            <a:pPr eaLnBrk="1" hangingPunct="1">
              <a:lnSpc>
                <a:spcPct val="80000"/>
              </a:lnSpc>
              <a:buFont typeface="Wingdings" pitchFamily="2" charset="2"/>
              <a:buNone/>
              <a:defRPr/>
            </a:pPr>
            <a:r>
              <a:rPr lang="id-ID" sz="2300" dirty="0">
                <a:latin typeface="Comic Sans MS" pitchFamily="66" charset="0"/>
              </a:rPr>
              <a:t>                            taat &amp; patuh)</a:t>
            </a:r>
          </a:p>
          <a:p>
            <a:pPr eaLnBrk="1" hangingPunct="1">
              <a:lnSpc>
                <a:spcPct val="80000"/>
              </a:lnSpc>
              <a:buFont typeface="Wingdings" pitchFamily="2" charset="2"/>
              <a:buNone/>
              <a:defRPr/>
            </a:pPr>
            <a:r>
              <a:rPr lang="id-ID" sz="2300" dirty="0">
                <a:latin typeface="Comic Sans MS" pitchFamily="66" charset="0"/>
              </a:rPr>
              <a:t>    3.  Salaam	:  Kesejahteraan</a:t>
            </a:r>
          </a:p>
          <a:p>
            <a:pPr eaLnBrk="1" hangingPunct="1">
              <a:lnSpc>
                <a:spcPct val="80000"/>
              </a:lnSpc>
              <a:buFont typeface="Wingdings" pitchFamily="2" charset="2"/>
              <a:buNone/>
              <a:defRPr/>
            </a:pPr>
            <a:endParaRPr lang="id-ID" sz="2300" dirty="0">
              <a:latin typeface="Comic Sans MS" pitchFamily="66" charset="0"/>
            </a:endParaRPr>
          </a:p>
          <a:p>
            <a:pPr eaLnBrk="1" hangingPunct="1">
              <a:lnSpc>
                <a:spcPct val="80000"/>
              </a:lnSpc>
              <a:defRPr/>
            </a:pPr>
            <a:r>
              <a:rPr lang="id-ID" sz="2300" dirty="0">
                <a:latin typeface="Comic Sans MS" pitchFamily="66" charset="0"/>
              </a:rPr>
              <a:t>Menurut Istilah	:  </a:t>
            </a:r>
            <a:r>
              <a:rPr lang="id-ID" sz="2300" i="1" dirty="0">
                <a:latin typeface="Comic Sans MS" pitchFamily="66" charset="0"/>
              </a:rPr>
              <a:t>Islam berarti ketundukan &amp;</a:t>
            </a:r>
          </a:p>
          <a:p>
            <a:pPr eaLnBrk="1" hangingPunct="1">
              <a:lnSpc>
                <a:spcPct val="80000"/>
              </a:lnSpc>
              <a:buFont typeface="Wingdings" pitchFamily="2" charset="2"/>
              <a:buNone/>
              <a:defRPr/>
            </a:pPr>
            <a:r>
              <a:rPr lang="id-ID" sz="2300" i="1" dirty="0">
                <a:latin typeface="Comic Sans MS" pitchFamily="66" charset="0"/>
              </a:rPr>
              <a:t>   kepatuhan kepada peraturan2 Allah yang disampaikan melalui Nabi Muhammad Saw untuk mencapai keselamatan &amp; kesejahteraan hidup baik di dunia &amp; di akhirat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68314" y="404815"/>
            <a:ext cx="8229600" cy="647700"/>
          </a:xfrm>
        </p:spPr>
        <p:txBody>
          <a:bodyPr>
            <a:normAutofit/>
          </a:bodyPr>
          <a:lstStyle/>
          <a:p>
            <a:pPr eaLnBrk="1" hangingPunct="1">
              <a:defRPr/>
            </a:pPr>
            <a:r>
              <a:rPr lang="id-ID" sz="3100" dirty="0">
                <a:latin typeface="Comic Sans MS" pitchFamily="66" charset="0"/>
              </a:rPr>
              <a:t>RUANG LINGKUP AJARAN ISLAM</a:t>
            </a:r>
          </a:p>
        </p:txBody>
      </p:sp>
      <p:sp>
        <p:nvSpPr>
          <p:cNvPr id="63491" name="Rectangle 3"/>
          <p:cNvSpPr>
            <a:spLocks noGrp="1" noChangeArrowheads="1"/>
          </p:cNvSpPr>
          <p:nvPr>
            <p:ph type="body" idx="1"/>
          </p:nvPr>
        </p:nvSpPr>
        <p:spPr>
          <a:xfrm>
            <a:off x="0" y="1125538"/>
            <a:ext cx="9144000" cy="5732463"/>
          </a:xfrm>
        </p:spPr>
        <p:txBody>
          <a:bodyPr>
            <a:normAutofit/>
          </a:bodyPr>
          <a:lstStyle/>
          <a:p>
            <a:pPr eaLnBrk="1" hangingPunct="1">
              <a:lnSpc>
                <a:spcPct val="80000"/>
              </a:lnSpc>
              <a:defRPr/>
            </a:pPr>
            <a:r>
              <a:rPr lang="id-ID" sz="1900" dirty="0">
                <a:latin typeface="Comic Sans MS" pitchFamily="66" charset="0"/>
              </a:rPr>
              <a:t>AQIDAH : Aspek keyakinan terhadap Allah, para Malaikat, Kitab-Kitab suci, para Nabi &amp; Rasul, Hari Akhir &amp; Taqdir.</a:t>
            </a:r>
          </a:p>
          <a:p>
            <a:pPr eaLnBrk="1" hangingPunct="1">
              <a:lnSpc>
                <a:spcPct val="80000"/>
              </a:lnSpc>
              <a:buFont typeface="Wingdings" pitchFamily="2" charset="2"/>
              <a:buNone/>
              <a:defRPr/>
            </a:pPr>
            <a:endParaRPr lang="id-ID" sz="1900" dirty="0">
              <a:latin typeface="Comic Sans MS" pitchFamily="66" charset="0"/>
            </a:endParaRPr>
          </a:p>
          <a:p>
            <a:pPr eaLnBrk="1" hangingPunct="1">
              <a:lnSpc>
                <a:spcPct val="80000"/>
              </a:lnSpc>
              <a:defRPr/>
            </a:pPr>
            <a:r>
              <a:rPr lang="id-ID" sz="1900" dirty="0">
                <a:latin typeface="Comic Sans MS" pitchFamily="66" charset="0"/>
              </a:rPr>
              <a:t>IBADAH : Secara umum berarti bakti manusia</a:t>
            </a:r>
          </a:p>
          <a:p>
            <a:pPr eaLnBrk="1" hangingPunct="1">
              <a:lnSpc>
                <a:spcPct val="80000"/>
              </a:lnSpc>
              <a:buFont typeface="Wingdings" pitchFamily="2" charset="2"/>
              <a:buNone/>
              <a:defRPr/>
            </a:pPr>
            <a:r>
              <a:rPr lang="id-ID" sz="1900" dirty="0">
                <a:latin typeface="Comic Sans MS" pitchFamily="66" charset="0"/>
              </a:rPr>
              <a:t>   kepada Allah karena didorong  &amp; dibangkitkan</a:t>
            </a:r>
          </a:p>
          <a:p>
            <a:pPr eaLnBrk="1" hangingPunct="1">
              <a:lnSpc>
                <a:spcPct val="80000"/>
              </a:lnSpc>
              <a:buFont typeface="Wingdings" pitchFamily="2" charset="2"/>
              <a:buNone/>
              <a:defRPr/>
            </a:pPr>
            <a:r>
              <a:rPr lang="id-ID" sz="1900" dirty="0">
                <a:latin typeface="Comic Sans MS" pitchFamily="66" charset="0"/>
              </a:rPr>
              <a:t>   o/aqidah tauhid. Ibadah itulah yang menjadi tujuan hidup manusia. (QS Adz-Dzariyat 56)</a:t>
            </a:r>
          </a:p>
          <a:p>
            <a:pPr eaLnBrk="1" hangingPunct="1">
              <a:lnSpc>
                <a:spcPct val="80000"/>
              </a:lnSpc>
              <a:buFont typeface="Wingdings" pitchFamily="2" charset="2"/>
              <a:buNone/>
              <a:defRPr/>
            </a:pPr>
            <a:endParaRPr lang="id-ID" sz="1900" dirty="0">
              <a:latin typeface="Comic Sans MS" pitchFamily="66" charset="0"/>
            </a:endParaRPr>
          </a:p>
          <a:p>
            <a:pPr eaLnBrk="1" hangingPunct="1">
              <a:lnSpc>
                <a:spcPct val="80000"/>
              </a:lnSpc>
              <a:defRPr/>
            </a:pPr>
            <a:r>
              <a:rPr lang="id-ID" sz="1900" dirty="0">
                <a:latin typeface="Comic Sans MS" pitchFamily="66" charset="0"/>
              </a:rPr>
              <a:t>AKHLAQ : Nilai &amp; Perilaku baik yang harus diikuti (Sabar, Syukur, Jujur, Tawadhuk dll)serta nilai &amp; perilaku buruk yang harus dijauhi, ( Sombong, dengki,</a:t>
            </a:r>
          </a:p>
          <a:p>
            <a:pPr eaLnBrk="1" hangingPunct="1">
              <a:lnSpc>
                <a:spcPct val="80000"/>
              </a:lnSpc>
              <a:buFont typeface="Wingdings" pitchFamily="2" charset="2"/>
              <a:buNone/>
              <a:defRPr/>
            </a:pPr>
            <a:r>
              <a:rPr lang="id-ID" sz="1900" dirty="0">
                <a:latin typeface="Comic Sans MS" pitchFamily="66" charset="0"/>
              </a:rPr>
              <a:t>   durhaka dll)</a:t>
            </a:r>
          </a:p>
          <a:p>
            <a:pPr eaLnBrk="1" hangingPunct="1">
              <a:lnSpc>
                <a:spcPct val="80000"/>
              </a:lnSpc>
              <a:buFont typeface="Wingdings" pitchFamily="2" charset="2"/>
              <a:buNone/>
              <a:defRPr/>
            </a:pPr>
            <a:endParaRPr lang="id-ID" sz="1900" dirty="0">
              <a:latin typeface="Comic Sans MS" pitchFamily="66" charset="0"/>
            </a:endParaRPr>
          </a:p>
          <a:p>
            <a:pPr eaLnBrk="1" hangingPunct="1">
              <a:lnSpc>
                <a:spcPct val="80000"/>
              </a:lnSpc>
              <a:defRPr/>
            </a:pPr>
            <a:r>
              <a:rPr lang="id-ID" sz="1900" dirty="0">
                <a:latin typeface="Comic Sans MS" pitchFamily="66" charset="0"/>
              </a:rPr>
              <a:t>MUAMALAH : Aspek kemasyarakatan yang mengatur pergaulan hidup manusia di atas bumi, baik ttg harta benda, perjanjian2,</a:t>
            </a:r>
          </a:p>
          <a:p>
            <a:pPr eaLnBrk="1" hangingPunct="1">
              <a:lnSpc>
                <a:spcPct val="80000"/>
              </a:lnSpc>
              <a:buFont typeface="Wingdings" pitchFamily="2" charset="2"/>
              <a:buNone/>
              <a:defRPr/>
            </a:pPr>
            <a:r>
              <a:rPr lang="id-ID" sz="1900" dirty="0">
                <a:latin typeface="Comic Sans MS" pitchFamily="66" charset="0"/>
              </a:rPr>
              <a:t>    ketatanegaraan dll</a:t>
            </a:r>
          </a:p>
          <a:p>
            <a:pPr eaLnBrk="1" hangingPunct="1">
              <a:lnSpc>
                <a:spcPct val="80000"/>
              </a:lnSpc>
              <a:buFont typeface="Wingdings" pitchFamily="2" charset="2"/>
              <a:buNone/>
              <a:defRPr/>
            </a:pPr>
            <a:endParaRPr lang="id-ID"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600" dirty="0">
                <a:latin typeface="Comic Sans MS" pitchFamily="66" charset="0"/>
              </a:rPr>
              <a:t>KARAKTERISTIK  AJARAN  ISLAM</a:t>
            </a:r>
          </a:p>
        </p:txBody>
      </p:sp>
      <p:sp>
        <p:nvSpPr>
          <p:cNvPr id="3" name="Content Placeholder 2"/>
          <p:cNvSpPr>
            <a:spLocks noGrp="1"/>
          </p:cNvSpPr>
          <p:nvPr>
            <p:ph idx="1"/>
          </p:nvPr>
        </p:nvSpPr>
        <p:spPr/>
        <p:txBody>
          <a:bodyPr>
            <a:normAutofit lnSpcReduction="10000"/>
          </a:bodyPr>
          <a:lstStyle/>
          <a:p>
            <a:pPr>
              <a:buNone/>
            </a:pPr>
            <a:r>
              <a:rPr lang="id-ID" dirty="0">
                <a:latin typeface="Comic Sans MS" pitchFamily="66" charset="0"/>
              </a:rPr>
              <a:t>Ajaran Islam memiliki karakteristik sebagai berikut:</a:t>
            </a:r>
          </a:p>
          <a:p>
            <a:pPr lvl="0">
              <a:buNone/>
            </a:pPr>
            <a:r>
              <a:rPr lang="id-ID" dirty="0">
                <a:latin typeface="Comic Sans MS" pitchFamily="66" charset="0"/>
              </a:rPr>
              <a:t>1. </a:t>
            </a:r>
            <a:r>
              <a:rPr lang="id-ID" i="1" dirty="0">
                <a:latin typeface="Comic Sans MS" pitchFamily="66" charset="0"/>
              </a:rPr>
              <a:t>Sesuai dengan fitrah hidup manusia</a:t>
            </a:r>
            <a:r>
              <a:rPr lang="id-ID" dirty="0">
                <a:latin typeface="Comic Sans MS" pitchFamily="66" charset="0"/>
              </a:rPr>
              <a:t>, artinya :</a:t>
            </a:r>
          </a:p>
          <a:p>
            <a:pPr lvl="0">
              <a:buNone/>
            </a:pPr>
            <a:r>
              <a:rPr lang="id-ID" dirty="0">
                <a:latin typeface="Comic Sans MS" pitchFamily="66" charset="0"/>
              </a:rPr>
              <a:t>	a. Ajaran Islam mengandung petunjuk yang sesuai dengan sifat dasar manusia baik dari aspek keyakinan, perasaan maupun pemikiran.</a:t>
            </a:r>
          </a:p>
          <a:p>
            <a:pPr lvl="0">
              <a:buNone/>
            </a:pPr>
            <a:r>
              <a:rPr lang="id-ID" dirty="0">
                <a:latin typeface="Comic Sans MS" pitchFamily="66" charset="0"/>
              </a:rPr>
              <a:t>	b. Sesuai dengan kebutuhan hidup manusia.</a:t>
            </a:r>
          </a:p>
          <a:p>
            <a:pPr lvl="0">
              <a:buNone/>
            </a:pPr>
            <a:r>
              <a:rPr lang="id-ID" dirty="0">
                <a:latin typeface="Comic Sans MS" pitchFamily="66" charset="0"/>
              </a:rPr>
              <a:t>	c. Memberikan mamfaat tanpa menimbulkan komplikasi</a:t>
            </a:r>
          </a:p>
          <a:p>
            <a:pPr lvl="0">
              <a:buNone/>
            </a:pPr>
            <a:r>
              <a:rPr lang="id-ID" dirty="0">
                <a:latin typeface="Comic Sans MS" pitchFamily="66" charset="0"/>
              </a:rPr>
              <a:t>	d. Menempatkan manusia dalam posisi yang benar. Kondisi itu ditegaskan Allah dalam Q.S Ar-Rum (30 : 30).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62"/>
            <a:ext cx="8229600" cy="5411807"/>
          </a:xfrm>
        </p:spPr>
        <p:txBody>
          <a:bodyPr>
            <a:normAutofit/>
          </a:bodyPr>
          <a:lstStyle/>
          <a:p>
            <a:pPr lvl="0">
              <a:buNone/>
            </a:pPr>
            <a:r>
              <a:rPr lang="id-ID" dirty="0">
                <a:latin typeface="Comic Sans MS" pitchFamily="66" charset="0"/>
              </a:rPr>
              <a:t>2. Ajarannya sempurna, artinya materi ajaran Islam berisi petunjuk-petunjuk pada seluruh kehidupan manusia, baik secara eksplisit maupun implisit.Penegasan tentang kesempurnaan ajaran Islam ini dijelaskan dalam Q.S. Al- Maidah ( 5 : 3 ).</a:t>
            </a:r>
          </a:p>
          <a:p>
            <a:pPr lvl="0">
              <a:buNone/>
            </a:pPr>
            <a:r>
              <a:rPr lang="id-ID" dirty="0">
                <a:latin typeface="Comic Sans MS" pitchFamily="66" charset="0"/>
              </a:rPr>
              <a:t>3. Kebenarannya mutlak, karena ajaran Islam itu berasal dari Allah, Yang Maha Benar, dan dapat pula di buktikan melalui bukti-bukti materiil, serta bukti riilnya. Karena itu Allah mengingatkan agar manusia tidak meragukan kebenarannya sebagaimana difirmankan dalam Q.S Al-Baqarah (2 : 147).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1039</Words>
  <Application>Microsoft Office PowerPoint</Application>
  <PresentationFormat>On-screen Show (4:3)</PresentationFormat>
  <Paragraphs>87</Paragraphs>
  <Slides>18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Comic Sans MS</vt:lpstr>
      <vt:lpstr>Wingdings</vt:lpstr>
      <vt:lpstr>Office Theme</vt:lpstr>
      <vt:lpstr>PowerPoint Presentation</vt:lpstr>
      <vt:lpstr>MATERI  POKOK</vt:lpstr>
      <vt:lpstr>Sasaran Pembelajaran</vt:lpstr>
      <vt:lpstr>PowerPoint Presentation</vt:lpstr>
      <vt:lpstr>PowerPoint Presentation</vt:lpstr>
      <vt:lpstr>Pengertian Islam menurut bahasa &amp; Istilah</vt:lpstr>
      <vt:lpstr>RUANG LINGKUP AJARAN ISLAM</vt:lpstr>
      <vt:lpstr>KARAKTERISTIK  AJARAN  ISLAM</vt:lpstr>
      <vt:lpstr>PowerPoint Presentation</vt:lpstr>
      <vt:lpstr>PowerPoint Presentation</vt:lpstr>
      <vt:lpstr>PowerPoint Presentation</vt:lpstr>
      <vt:lpstr>PowerPoint Presentation</vt:lpstr>
      <vt:lpstr>PowerPoint Presentation</vt:lpstr>
      <vt:lpstr>PowerPoint Presentation</vt:lpstr>
      <vt:lpstr>Bentuk-bentuk kerahmatan Allah pada ajaran Islam itu adalah :</vt:lpstr>
      <vt:lpstr>PowerPoint Presentation</vt:lpstr>
      <vt:lpstr>EVALUASI</vt:lpstr>
      <vt:lpstr>DAFTAR  PUSTAKA</vt:lpstr>
    </vt:vector>
  </TitlesOfParts>
  <Company>Hp,Corp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  I</dc:title>
  <dc:creator>Hp</dc:creator>
  <cp:lastModifiedBy>ASUS</cp:lastModifiedBy>
  <cp:revision>22</cp:revision>
  <dcterms:created xsi:type="dcterms:W3CDTF">2011-09-17T03:49:36Z</dcterms:created>
  <dcterms:modified xsi:type="dcterms:W3CDTF">2022-10-11T07:07:29Z</dcterms:modified>
</cp:coreProperties>
</file>