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7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3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2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7D60-FEE8-484F-BBBA-6BDD442B52E9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9802-5A1A-4B6B-89EA-DC4BCFCCA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areevent.com/user/v1.0/userCreate" TargetMode="External"/><Relationship Id="rId2" Type="http://schemas.openxmlformats.org/officeDocument/2006/relationships/hyperlink" Target="https://whereareevent.com/map/v1.0/updateLo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firebase.google.com/docs/auth/ios/manage-users" TargetMode="External"/><Relationship Id="rId4" Type="http://schemas.openxmlformats.org/officeDocument/2006/relationships/hyperlink" Target="https://firebase.google.com/docs/auth/ios/custom-aut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areevent.com/shop/v1.0/shopInfo/SB-SHOP-00001/9c4e059cb007a6d5065017d8f07133cd" TargetMode="External"/><Relationship Id="rId2" Type="http://schemas.openxmlformats.org/officeDocument/2006/relationships/hyperlink" Target="https://whereareevent.com/map/v1.0/updateLo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areevent.com/shop/v1.0/shopBeacon/1000/100" TargetMode="External"/><Relationship Id="rId2" Type="http://schemas.openxmlformats.org/officeDocument/2006/relationships/hyperlink" Target="https://whereareeve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hereareevent.com/shop/v1.0/shopInfo/SB-SHOP-00001/9c4e059cb007a6d5065017d8f07133c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사용자의 </a:t>
            </a:r>
            <a:r>
              <a:rPr lang="ko-KR" altLang="en-US" sz="1800" dirty="0" smtClean="0"/>
              <a:t>위치권한을 받음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허용 시 </a:t>
            </a:r>
            <a:r>
              <a:rPr lang="en-US" altLang="ko-KR" sz="1400" dirty="0" err="1" smtClean="0"/>
              <a:t>Webview</a:t>
            </a:r>
            <a:r>
              <a:rPr lang="ko-KR" altLang="en-US" sz="1400" dirty="0" smtClean="0"/>
              <a:t>에서 현재 위치의 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 사용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거부 시 </a:t>
            </a:r>
            <a:r>
              <a:rPr lang="en-US" altLang="ko-KR" sz="1400" dirty="0" smtClean="0"/>
              <a:t>default </a:t>
            </a:r>
            <a:r>
              <a:rPr lang="ko-KR" altLang="en-US" sz="1400" dirty="0" smtClean="0"/>
              <a:t>위치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강남역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</a:t>
            </a:r>
            <a:endParaRPr lang="en-US" altLang="ko-KR" sz="1400" dirty="0" smtClean="0"/>
          </a:p>
          <a:p>
            <a:r>
              <a:rPr lang="ko-KR" altLang="en-US" sz="1800" dirty="0" smtClean="0"/>
              <a:t>다음 </a:t>
            </a:r>
            <a:r>
              <a:rPr lang="ko-KR" altLang="en-US" sz="1800" dirty="0" smtClean="0"/>
              <a:t>화면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Intro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처음 실행할 때만 </a:t>
            </a:r>
            <a:r>
              <a:rPr lang="ko-KR" altLang="en-US" sz="1400" dirty="0" smtClean="0"/>
              <a:t>한번 나오는 </a:t>
            </a:r>
            <a:r>
              <a:rPr lang="ko-KR" altLang="en-US" sz="1400" dirty="0" smtClean="0"/>
              <a:t>페이지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400" dirty="0" smtClean="0"/>
              <a:t>Login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핸드폰 번호</a:t>
            </a:r>
            <a:r>
              <a:rPr lang="en-US" altLang="ko-KR" sz="1400" dirty="0" smtClean="0"/>
              <a:t>, email</a:t>
            </a:r>
            <a:r>
              <a:rPr lang="en-US" altLang="ko-KR" sz="1400" dirty="0" smtClean="0"/>
              <a:t>, password</a:t>
            </a:r>
            <a:r>
              <a:rPr lang="ko-KR" altLang="en-US" sz="1400" dirty="0" smtClean="0"/>
              <a:t>를 등록하는 페이지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400" dirty="0" smtClean="0"/>
              <a:t>Main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(Login </a:t>
            </a:r>
            <a:r>
              <a:rPr lang="ko-KR" altLang="en-US" sz="1400" dirty="0" smtClean="0"/>
              <a:t>화면에서 정보를 등록한 사용자면 </a:t>
            </a:r>
            <a:r>
              <a:rPr lang="en-US" altLang="ko-KR" sz="1400" dirty="0" err="1" smtClean="0"/>
              <a:t>webview</a:t>
            </a:r>
            <a:r>
              <a:rPr lang="ko-KR" altLang="en-US" sz="1400" dirty="0" smtClean="0"/>
              <a:t>가 나오는 페이지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4" name="Picture 2" descr="C:\Users\Jaelee\Downloads\Screenshot_20171025-13412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7" y="692696"/>
            <a:ext cx="2834353" cy="5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8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2. Intro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스탬프 이미지</a:t>
            </a:r>
            <a:r>
              <a:rPr lang="en-US" altLang="ko-KR" sz="1800" dirty="0" smtClean="0"/>
              <a:t>(header_papastamp_icon.png)</a:t>
            </a:r>
          </a:p>
          <a:p>
            <a:r>
              <a:rPr lang="ko-KR" altLang="en-US" sz="1800" dirty="0" err="1" smtClean="0"/>
              <a:t>파파</a:t>
            </a:r>
            <a:r>
              <a:rPr lang="ko-KR" altLang="en-US" sz="1800" dirty="0" smtClean="0"/>
              <a:t> 스탬프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텍스트 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(28sp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가운데 정렬</a:t>
            </a:r>
            <a:endParaRPr lang="en-US" altLang="ko-KR" sz="1400" dirty="0"/>
          </a:p>
          <a:p>
            <a:r>
              <a:rPr lang="ko-KR" altLang="en-US" sz="1800" dirty="0" smtClean="0"/>
              <a:t>스탬프 관리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텍스트 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(16sp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가운데 정렬</a:t>
            </a:r>
            <a:endParaRPr lang="en-US" altLang="ko-KR" sz="1400" dirty="0" smtClean="0"/>
          </a:p>
          <a:p>
            <a:r>
              <a:rPr lang="en-US" altLang="ko-KR" sz="1800" dirty="0" smtClean="0"/>
              <a:t>Indicator (</a:t>
            </a:r>
            <a:r>
              <a:rPr lang="ko-KR" altLang="en-US" sz="1800" dirty="0" smtClean="0"/>
              <a:t>오른쪽으로 화면 슬라이드 시 다음 </a:t>
            </a:r>
            <a:r>
              <a:rPr lang="en-US" altLang="ko-KR" sz="1800" dirty="0" smtClean="0"/>
              <a:t>Intro</a:t>
            </a:r>
            <a:r>
              <a:rPr lang="ko-KR" altLang="en-US" sz="1800" dirty="0" smtClean="0"/>
              <a:t>화면 변경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smtClean="0"/>
              <a:t>현재 보여지는 화면은 빨간색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다음 페이지 화면은 파란색</a:t>
            </a:r>
            <a:endParaRPr lang="en-US" altLang="ko-KR" sz="1400" dirty="0" smtClean="0"/>
          </a:p>
          <a:p>
            <a:r>
              <a:rPr lang="ko-KR" altLang="en-US" sz="1800" dirty="0" smtClean="0"/>
              <a:t>건너뛰기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버튼클릭 시 </a:t>
            </a:r>
            <a:r>
              <a:rPr lang="en-US" altLang="ko-KR" sz="1400" dirty="0" smtClean="0"/>
              <a:t>Login </a:t>
            </a:r>
            <a:r>
              <a:rPr lang="ko-KR" altLang="en-US" sz="1400" dirty="0" smtClean="0"/>
              <a:t>화면 이동</a:t>
            </a:r>
            <a:endParaRPr lang="ko-KR" altLang="en-US" sz="1400" dirty="0"/>
          </a:p>
        </p:txBody>
      </p:sp>
      <p:pic>
        <p:nvPicPr>
          <p:cNvPr id="4099" name="Picture 3" descr="C:\Users\Jaelee\Downloads\Screenshot_20171025-1341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295662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2. Intro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스탬프 이미지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effectLst/>
              </a:rPr>
              <a:t>stamp_action</a:t>
            </a:r>
            <a:r>
              <a:rPr lang="en-US" altLang="ko-KR" sz="1800" dirty="0" smtClean="0"/>
              <a:t>.png)</a:t>
            </a:r>
          </a:p>
          <a:p>
            <a:r>
              <a:rPr lang="ko-KR" altLang="en-US" sz="1800" dirty="0" smtClean="0"/>
              <a:t>스탬프 적</a:t>
            </a:r>
            <a:r>
              <a:rPr lang="ko-KR" altLang="en-US" sz="1800" dirty="0"/>
              <a:t>립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텍스트 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(28sp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가운데 정렬</a:t>
            </a:r>
            <a:endParaRPr lang="en-US" altLang="ko-KR" sz="1400" dirty="0"/>
          </a:p>
          <a:p>
            <a:r>
              <a:rPr lang="ko-KR" altLang="en-US" sz="1800" dirty="0" smtClean="0"/>
              <a:t>매장에서 간편하게 사용해 보세요</a:t>
            </a:r>
            <a:r>
              <a:rPr lang="en-US" altLang="ko-KR" sz="1800" dirty="0" smtClean="0"/>
              <a:t>~</a:t>
            </a:r>
          </a:p>
          <a:p>
            <a:pPr lvl="1"/>
            <a:r>
              <a:rPr lang="ko-KR" altLang="en-US" sz="1400" dirty="0" smtClean="0"/>
              <a:t>텍스트 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(16sp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가운데 정렬</a:t>
            </a:r>
            <a:endParaRPr lang="en-US" altLang="ko-KR" sz="1400" dirty="0" smtClean="0"/>
          </a:p>
          <a:p>
            <a:r>
              <a:rPr lang="en-US" altLang="ko-KR" sz="1800" dirty="0" smtClean="0"/>
              <a:t>Indicator (</a:t>
            </a:r>
            <a:r>
              <a:rPr lang="ko-KR" altLang="en-US" sz="1800" dirty="0" smtClean="0"/>
              <a:t>왼쪽으로 화면 슬라이드 시 이전 </a:t>
            </a:r>
            <a:r>
              <a:rPr lang="en-US" altLang="ko-KR" sz="1800" dirty="0" smtClean="0"/>
              <a:t>Intro</a:t>
            </a:r>
            <a:r>
              <a:rPr lang="ko-KR" altLang="en-US" sz="1800" dirty="0" smtClean="0"/>
              <a:t>화면 변경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smtClean="0"/>
              <a:t>현재 보여지는 화면은 빨간색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다음 페이지 화면은 파란색</a:t>
            </a:r>
            <a:endParaRPr lang="en-US" altLang="ko-KR" sz="1400" dirty="0" smtClean="0"/>
          </a:p>
          <a:p>
            <a:r>
              <a:rPr lang="ko-KR" altLang="en-US" sz="1800" dirty="0" smtClean="0"/>
              <a:t>확인완료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버튼클릭 시 </a:t>
            </a:r>
            <a:r>
              <a:rPr lang="en-US" altLang="ko-KR" sz="1400" dirty="0" smtClean="0"/>
              <a:t>Login </a:t>
            </a:r>
            <a:r>
              <a:rPr lang="ko-KR" altLang="en-US" sz="1400" dirty="0" smtClean="0"/>
              <a:t>화면 이동</a:t>
            </a:r>
            <a:endParaRPr lang="ko-KR" altLang="en-US" sz="1400" dirty="0"/>
          </a:p>
        </p:txBody>
      </p:sp>
      <p:pic>
        <p:nvPicPr>
          <p:cNvPr id="5122" name="Picture 2" descr="C:\Users\Jaelee\Downloads\Screenshot_20171025-1342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3096344" cy="55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3-1.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5776" y="1628800"/>
            <a:ext cx="6079296" cy="489654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백그라운드 이미지</a:t>
            </a:r>
            <a:r>
              <a:rPr lang="en-US" altLang="ko-KR" sz="1800" dirty="0" smtClean="0"/>
              <a:t>(papa_main.png)</a:t>
            </a:r>
          </a:p>
          <a:p>
            <a:r>
              <a:rPr lang="en-US" altLang="ko-KR" sz="1800" dirty="0" smtClean="0"/>
              <a:t>Papa Stamp </a:t>
            </a:r>
            <a:r>
              <a:rPr lang="ko-KR" altLang="en-US" sz="1800" dirty="0" smtClean="0"/>
              <a:t>이미지</a:t>
            </a:r>
            <a:r>
              <a:rPr lang="en-US" altLang="ko-KR" sz="1800" dirty="0" smtClean="0"/>
              <a:t>(papa_text.png)</a:t>
            </a:r>
          </a:p>
          <a:p>
            <a:r>
              <a:rPr lang="ko-KR" altLang="en-US" sz="1800" dirty="0" smtClean="0"/>
              <a:t>텍스트 </a:t>
            </a:r>
            <a:r>
              <a:rPr lang="ko-KR" altLang="en-US" sz="1800" dirty="0" err="1" smtClean="0"/>
              <a:t>입력창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Phone Number (</a:t>
            </a:r>
            <a:r>
              <a:rPr lang="ko-KR" altLang="en-US" sz="1400" dirty="0" smtClean="0"/>
              <a:t>핸드폰 번호 입력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400" dirty="0" smtClean="0"/>
              <a:t>E-mail (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000" dirty="0" smtClean="0"/>
              <a:t>E-mail </a:t>
            </a:r>
            <a:r>
              <a:rPr lang="ko-KR" altLang="en-US" sz="1000" dirty="0" smtClean="0"/>
              <a:t>체크하는 라이브러리 있으면 적용</a:t>
            </a:r>
            <a:endParaRPr lang="en-US" altLang="ko-KR" sz="1000" dirty="0" smtClean="0"/>
          </a:p>
          <a:p>
            <a:pPr lvl="1"/>
            <a:r>
              <a:rPr lang="en-US" altLang="ko-KR" sz="1400" dirty="0" smtClean="0"/>
              <a:t>Password (</a:t>
            </a:r>
            <a:r>
              <a:rPr lang="ko-KR" altLang="en-US" sz="1400" dirty="0" smtClean="0"/>
              <a:t>패스워드 입력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000" dirty="0" smtClean="0"/>
              <a:t>최소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자리 이상 입력하도록 적용</a:t>
            </a:r>
            <a:endParaRPr lang="en-US" altLang="ko-KR" sz="1000" dirty="0" smtClean="0"/>
          </a:p>
          <a:p>
            <a:pPr lvl="1"/>
            <a:r>
              <a:rPr lang="en-US" altLang="ko-KR" sz="1400" dirty="0" smtClean="0"/>
              <a:t>Password Confirm (</a:t>
            </a:r>
            <a:r>
              <a:rPr lang="ko-KR" altLang="en-US" sz="1400" dirty="0" smtClean="0"/>
              <a:t>패스워드 확인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000" dirty="0"/>
              <a:t>Password </a:t>
            </a:r>
            <a:r>
              <a:rPr lang="ko-KR" altLang="en-US" sz="1000" dirty="0" smtClean="0"/>
              <a:t>에 입력된 값과 다르면 </a:t>
            </a:r>
            <a:r>
              <a:rPr lang="ko-KR" altLang="en-US" sz="1000" dirty="0"/>
              <a:t>빨갛게 </a:t>
            </a:r>
            <a:r>
              <a:rPr lang="ko-KR" altLang="en-US" sz="1000" dirty="0" smtClean="0"/>
              <a:t>표시</a:t>
            </a:r>
            <a:endParaRPr lang="en-US" altLang="ko-KR" sz="1000" dirty="0" smtClean="0"/>
          </a:p>
          <a:p>
            <a:r>
              <a:rPr lang="ko-KR" altLang="en-US" sz="1800" dirty="0" smtClean="0"/>
              <a:t>등록 버튼 이미지</a:t>
            </a:r>
            <a:r>
              <a:rPr lang="en-US" altLang="ko-KR" sz="1800" dirty="0" smtClean="0"/>
              <a:t>(registration_button.png)</a:t>
            </a:r>
          </a:p>
          <a:p>
            <a:pPr lvl="1"/>
            <a:r>
              <a:rPr lang="ko-KR" altLang="en-US" sz="1400" dirty="0" smtClean="0"/>
              <a:t>각 </a:t>
            </a:r>
            <a:r>
              <a:rPr lang="ko-KR" altLang="en-US" sz="1400" dirty="0" err="1" smtClean="0"/>
              <a:t>입력창에</a:t>
            </a:r>
            <a:r>
              <a:rPr lang="ko-KR" altLang="en-US" sz="1400" dirty="0" smtClean="0"/>
              <a:t> 값이 입력 안되어 있으면 </a:t>
            </a:r>
            <a:r>
              <a:rPr lang="en-US" altLang="ko-KR" sz="1400" dirty="0" smtClean="0"/>
              <a:t>toast </a:t>
            </a:r>
            <a:r>
              <a:rPr lang="ko-KR" altLang="en-US" sz="1400" dirty="0" smtClean="0"/>
              <a:t>메시지 </a:t>
            </a:r>
            <a:r>
              <a:rPr lang="ko-KR" altLang="en-US" sz="1400" dirty="0" smtClean="0"/>
              <a:t>뿌림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Ex) </a:t>
            </a:r>
            <a:r>
              <a:rPr lang="ko-KR" altLang="en-US" sz="1000" dirty="0" err="1" smtClean="0"/>
              <a:t>폰번호를</a:t>
            </a:r>
            <a:r>
              <a:rPr lang="ko-KR" altLang="en-US" sz="1000" dirty="0" smtClean="0"/>
              <a:t> 입력하세요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메일을 입력하세요</a:t>
            </a:r>
            <a:r>
              <a:rPr lang="en-US" altLang="ko-KR" sz="1000" dirty="0" smtClean="0"/>
              <a:t>!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핸드폰 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패스워드 모두 입력 후 </a:t>
            </a:r>
            <a:r>
              <a:rPr lang="ko-KR" altLang="en-US" sz="1400" dirty="0" smtClean="0"/>
              <a:t>등록 </a:t>
            </a:r>
            <a:r>
              <a:rPr lang="ko-KR" altLang="en-US" sz="1400" dirty="0" smtClean="0"/>
              <a:t>버튼 클릭</a:t>
            </a:r>
            <a:endParaRPr lang="en-US" altLang="ko-KR" sz="1400" dirty="0" smtClean="0"/>
          </a:p>
          <a:p>
            <a:pPr lvl="2"/>
            <a:r>
              <a:rPr lang="ko-KR" altLang="en-US" sz="1000" dirty="0" smtClean="0"/>
              <a:t>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관련 내용 수행 후 </a:t>
            </a:r>
            <a:r>
              <a:rPr lang="en-US" altLang="ko-KR" sz="1000" dirty="0" err="1" smtClean="0"/>
              <a:t>webview</a:t>
            </a:r>
            <a:r>
              <a:rPr lang="ko-KR" altLang="en-US" sz="1000" dirty="0" smtClean="0"/>
              <a:t>로 이동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다음 페이지에 자세하게 작성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pPr lvl="2"/>
            <a:r>
              <a:rPr lang="ko-KR" altLang="en-US" sz="1000" dirty="0" smtClean="0"/>
              <a:t>취소 </a:t>
            </a:r>
            <a:r>
              <a:rPr lang="en-US" altLang="ko-KR" sz="1000" dirty="0" smtClean="0"/>
              <a:t>(Login </a:t>
            </a:r>
            <a:r>
              <a:rPr lang="ko-KR" altLang="en-US" sz="1000" dirty="0" smtClean="0"/>
              <a:t>화면으로 복귀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6147" name="Picture 3" descr="C:\Users\Jaelee\Downloads\Screenshot_20171026-0018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230425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3-2.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5776" y="1628800"/>
            <a:ext cx="6079296" cy="4896544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smtClean="0"/>
              <a:t>확인 클릭 후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핸드폰 번호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pid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</a:t>
            </a:r>
            <a:r>
              <a:rPr lang="en-US" altLang="ko-KR" sz="1400" dirty="0"/>
              <a:t>AES </a:t>
            </a:r>
            <a:r>
              <a:rPr lang="ko-KR" altLang="en-US" sz="1400" dirty="0"/>
              <a:t>알고리즘 </a:t>
            </a:r>
            <a:r>
              <a:rPr lang="en-US" altLang="ko-KR" sz="1400" dirty="0"/>
              <a:t>(AES/ECB/PKCS5Padding) </a:t>
            </a:r>
            <a:r>
              <a:rPr lang="ko-KR" altLang="en-US" sz="1400" dirty="0"/>
              <a:t>사용하여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uid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400" dirty="0"/>
              <a:t>Key </a:t>
            </a:r>
            <a:r>
              <a:rPr lang="ko-KR" altLang="en-US" sz="1400" dirty="0"/>
              <a:t>값 </a:t>
            </a:r>
            <a:r>
              <a:rPr lang="en-US" altLang="ko-KR" sz="1400" dirty="0"/>
              <a:t>(Glu0r6o0GzBZIe0Qsrh2FA</a:t>
            </a:r>
            <a:r>
              <a:rPr lang="en-US" altLang="ko-KR" sz="1400" dirty="0" smtClean="0"/>
              <a:t>==)</a:t>
            </a:r>
          </a:p>
          <a:p>
            <a:pPr lvl="2"/>
            <a:r>
              <a:rPr lang="en-US" altLang="ko-KR" sz="1000" dirty="0"/>
              <a:t>Ex) 08201026181715 </a:t>
            </a:r>
            <a:r>
              <a:rPr lang="ko-KR" altLang="en-US" sz="1000" dirty="0"/>
              <a:t> </a:t>
            </a:r>
            <a:r>
              <a:rPr lang="en-US" altLang="ko-KR" sz="1100" dirty="0"/>
              <a:t>==</a:t>
            </a:r>
            <a:r>
              <a:rPr lang="en-US" altLang="ko-KR" sz="1100" dirty="0">
                <a:sym typeface="Wingdings" panose="05000000000000000000" pitchFamily="2" charset="2"/>
              </a:rPr>
              <a:t> </a:t>
            </a:r>
            <a:r>
              <a:rPr lang="en-US" altLang="ko-KR" sz="1000" dirty="0" smtClean="0"/>
              <a:t> 9c4e059cb007a6d5065017d8f07133cd</a:t>
            </a:r>
          </a:p>
          <a:p>
            <a:pPr lvl="1"/>
            <a:r>
              <a:rPr lang="ko-KR" altLang="en-US" sz="1400" dirty="0"/>
              <a:t>변경된 </a:t>
            </a:r>
            <a:r>
              <a:rPr lang="ko-KR" altLang="en-US" sz="1400" dirty="0"/>
              <a:t>번호</a:t>
            </a:r>
            <a:r>
              <a:rPr lang="en-US" altLang="ko-KR" sz="1400" dirty="0"/>
              <a:t> (</a:t>
            </a:r>
            <a:r>
              <a:rPr lang="en-US" altLang="ko-KR" sz="1400" dirty="0" err="1" smtClean="0"/>
              <a:t>uid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사용자 위치 정보 </a:t>
            </a:r>
            <a:r>
              <a:rPr lang="en-US" altLang="ko-KR" sz="1400" dirty="0" smtClean="0"/>
              <a:t>update</a:t>
            </a:r>
          </a:p>
          <a:p>
            <a:pPr lvl="2"/>
            <a:r>
              <a:rPr lang="en-US" altLang="ko-KR" sz="1000" b="1" dirty="0">
                <a:hlinkClick r:id="rId2"/>
              </a:rPr>
              <a:t>https://</a:t>
            </a:r>
            <a:r>
              <a:rPr lang="en-US" altLang="ko-KR" sz="1000" b="1" dirty="0" smtClean="0">
                <a:hlinkClick r:id="rId2"/>
              </a:rPr>
              <a:t>whereareevent.com/map/v1.0/updateLocation</a:t>
            </a:r>
            <a:r>
              <a:rPr lang="en-US" altLang="ko-KR" sz="1000" b="1" dirty="0" smtClean="0"/>
              <a:t> (PUT)</a:t>
            </a:r>
            <a:endParaRPr lang="en-US" altLang="ko-KR" sz="1000" dirty="0"/>
          </a:p>
          <a:p>
            <a:pPr lvl="2"/>
            <a:r>
              <a:rPr lang="en-US" altLang="ko-KR" sz="1100" dirty="0" smtClean="0"/>
              <a:t>Header (</a:t>
            </a:r>
            <a:r>
              <a:rPr lang="en-US" altLang="ko-KR" sz="1100" dirty="0"/>
              <a:t>Content-Type: </a:t>
            </a:r>
            <a:r>
              <a:rPr lang="en-US" altLang="ko-KR" sz="1100" dirty="0" smtClean="0"/>
              <a:t>application/</a:t>
            </a:r>
            <a:r>
              <a:rPr lang="en-US" altLang="ko-KR" sz="1100" dirty="0" err="1" smtClean="0"/>
              <a:t>json</a:t>
            </a:r>
            <a:r>
              <a:rPr lang="en-US" altLang="ko-KR" sz="1100" dirty="0" smtClean="0"/>
              <a:t>) – </a:t>
            </a:r>
            <a:r>
              <a:rPr lang="en-US" altLang="ko-KR" sz="1100" b="1" dirty="0" smtClean="0"/>
              <a:t>key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user_id</a:t>
            </a:r>
            <a:r>
              <a:rPr lang="en-US" altLang="ko-KR" sz="1100" dirty="0" smtClean="0"/>
              <a:t> / </a:t>
            </a:r>
            <a:r>
              <a:rPr lang="en-US" altLang="ko-KR" sz="1100" b="1" dirty="0" smtClean="0"/>
              <a:t>value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uid</a:t>
            </a:r>
            <a:endParaRPr lang="en-US" altLang="ko-KR" sz="1100" dirty="0" smtClean="0"/>
          </a:p>
          <a:p>
            <a:pPr lvl="2"/>
            <a:r>
              <a:rPr lang="en-US" altLang="ko-KR" sz="1000" dirty="0" smtClean="0"/>
              <a:t>Body - </a:t>
            </a:r>
            <a:r>
              <a:rPr lang="en-US" altLang="ko-KR" sz="1000" b="1" dirty="0"/>
              <a:t>key</a:t>
            </a:r>
            <a:r>
              <a:rPr lang="en-US" altLang="ko-KR" sz="1000" dirty="0"/>
              <a:t> : </a:t>
            </a:r>
            <a:r>
              <a:rPr lang="en-US" altLang="ko-KR" sz="900" dirty="0"/>
              <a:t>latitude </a:t>
            </a:r>
            <a:r>
              <a:rPr lang="en-US" altLang="ko-KR" sz="1000" dirty="0" smtClean="0"/>
              <a:t>/ </a:t>
            </a:r>
            <a:r>
              <a:rPr lang="en-US" altLang="ko-KR" sz="1000" b="1" dirty="0" smtClean="0"/>
              <a:t>value</a:t>
            </a:r>
            <a:r>
              <a:rPr lang="en-US" altLang="ko-KR" sz="1000" dirty="0" smtClean="0"/>
              <a:t> : </a:t>
            </a:r>
            <a:r>
              <a:rPr lang="en-US" altLang="ko-KR" sz="900" dirty="0"/>
              <a:t>latitude</a:t>
            </a:r>
            <a:r>
              <a:rPr lang="en-US" altLang="ko-KR" sz="1000" dirty="0" smtClean="0"/>
              <a:t>, </a:t>
            </a:r>
            <a:r>
              <a:rPr lang="en-US" altLang="ko-KR" sz="1000" b="1" dirty="0"/>
              <a:t>key</a:t>
            </a:r>
            <a:r>
              <a:rPr lang="en-US" altLang="ko-KR" sz="1000" dirty="0"/>
              <a:t> : </a:t>
            </a:r>
            <a:r>
              <a:rPr lang="en-US" altLang="ko-KR" sz="900" dirty="0"/>
              <a:t>longitude </a:t>
            </a:r>
            <a:r>
              <a:rPr lang="en-US" altLang="ko-KR" sz="1000" dirty="0" smtClean="0"/>
              <a:t>/ </a:t>
            </a:r>
            <a:r>
              <a:rPr lang="en-US" altLang="ko-KR" sz="1000" b="1" dirty="0"/>
              <a:t>value</a:t>
            </a:r>
            <a:r>
              <a:rPr lang="en-US" altLang="ko-KR" sz="1000" dirty="0"/>
              <a:t> : </a:t>
            </a:r>
            <a:r>
              <a:rPr lang="en-US" altLang="ko-KR" sz="900" dirty="0" smtClean="0"/>
              <a:t>longitude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Firebase </a:t>
            </a:r>
            <a:r>
              <a:rPr lang="en-US" altLang="ko-KR" sz="1400" dirty="0" err="1"/>
              <a:t>customToken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얻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pPr lvl="2"/>
            <a:r>
              <a:rPr lang="en-US" altLang="ko-KR" sz="1000" b="1" dirty="0">
                <a:hlinkClick r:id="rId3"/>
              </a:rPr>
              <a:t>https://</a:t>
            </a:r>
            <a:r>
              <a:rPr lang="en-US" altLang="ko-KR" sz="1000" b="1" dirty="0" smtClean="0">
                <a:hlinkClick r:id="rId3"/>
              </a:rPr>
              <a:t>whereareevent.com/user/v1.0/userCreate</a:t>
            </a:r>
            <a:r>
              <a:rPr lang="en-US" altLang="ko-KR" sz="1000" b="1" dirty="0" smtClean="0"/>
              <a:t> (GET)</a:t>
            </a:r>
          </a:p>
          <a:p>
            <a:pPr lvl="2"/>
            <a:r>
              <a:rPr lang="en-US" altLang="ko-KR" sz="1000" dirty="0"/>
              <a:t>Header (Content-Type: application/</a:t>
            </a:r>
            <a:r>
              <a:rPr lang="en-US" altLang="ko-KR" sz="1000" dirty="0" err="1"/>
              <a:t>json</a:t>
            </a:r>
            <a:r>
              <a:rPr lang="en-US" altLang="ko-KR" sz="1000" dirty="0"/>
              <a:t>) – </a:t>
            </a:r>
            <a:r>
              <a:rPr lang="en-US" altLang="ko-KR" sz="1000" b="1" dirty="0"/>
              <a:t>key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 / </a:t>
            </a:r>
            <a:r>
              <a:rPr lang="en-US" altLang="ko-KR" sz="1000" b="1" dirty="0"/>
              <a:t>value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uid</a:t>
            </a:r>
            <a:endParaRPr lang="en-US" altLang="ko-KR" sz="1000" dirty="0"/>
          </a:p>
          <a:p>
            <a:pPr lvl="1"/>
            <a:r>
              <a:rPr lang="en-US" altLang="ko-KR" sz="1400" dirty="0" smtClean="0"/>
              <a:t>Firebase user create (firebase </a:t>
            </a:r>
            <a:r>
              <a:rPr lang="en-US" altLang="ko-KR" sz="1400" dirty="0" err="1" smtClean="0"/>
              <a:t>auth</a:t>
            </a:r>
            <a:r>
              <a:rPr lang="en-US" altLang="ko-KR" sz="1400" dirty="0" smtClean="0"/>
              <a:t>) – </a:t>
            </a:r>
            <a:r>
              <a:rPr lang="en-US" altLang="ko-KR" sz="1400" dirty="0" err="1" smtClean="0"/>
              <a:t>customToken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전달</a:t>
            </a:r>
            <a:r>
              <a:rPr lang="en-US" altLang="ko-KR" sz="1400" dirty="0" smtClean="0"/>
              <a:t>, email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lvl="2"/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firebase.google.com/docs/auth/ios/custom-auth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참조</a:t>
            </a:r>
            <a:endParaRPr lang="en-US" altLang="ko-KR" sz="1000" dirty="0" smtClean="0"/>
          </a:p>
          <a:p>
            <a:pPr lvl="2"/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firebase.google.com/docs/auth/ios/manage-users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참조</a:t>
            </a:r>
            <a:r>
              <a:rPr lang="en-US" altLang="ko-KR" sz="1000" dirty="0" smtClean="0"/>
              <a:t>(</a:t>
            </a:r>
            <a:r>
              <a:rPr lang="ko-KR" altLang="en-US" sz="900" dirty="0"/>
              <a:t>사용자 프로필 </a:t>
            </a:r>
            <a:r>
              <a:rPr lang="ko-KR" altLang="en-US" sz="900" dirty="0" smtClean="0"/>
              <a:t>업데이트하기</a:t>
            </a:r>
            <a:r>
              <a:rPr lang="en-US" altLang="ko-KR" sz="900" dirty="0" smtClean="0"/>
              <a:t>)</a:t>
            </a:r>
            <a:endParaRPr lang="en-US" altLang="ko-KR" sz="10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Login </a:t>
            </a:r>
            <a:r>
              <a:rPr lang="ko-KR" altLang="en-US" sz="1800" dirty="0" err="1" smtClean="0"/>
              <a:t>분기문</a:t>
            </a:r>
            <a:r>
              <a:rPr lang="ko-KR" altLang="en-US" sz="1800" dirty="0" smtClean="0"/>
              <a:t> 처리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등록을 </a:t>
            </a:r>
            <a:r>
              <a:rPr lang="ko-KR" altLang="en-US" sz="1400" dirty="0" err="1" smtClean="0"/>
              <a:t>안한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(</a:t>
            </a:r>
            <a:r>
              <a:rPr lang="en-US" altLang="ko-KR" sz="1400" dirty="0" err="1"/>
              <a:t>FirebaseUser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user.getUid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없으면 </a:t>
            </a:r>
            <a:r>
              <a:rPr lang="en-US" altLang="ko-KR" sz="1400" dirty="0" smtClean="0"/>
              <a:t>Login 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등록을 한 사용자이면 </a:t>
            </a:r>
            <a:r>
              <a:rPr lang="en-US" altLang="ko-KR" sz="1400" dirty="0" smtClean="0"/>
              <a:t>Main</a:t>
            </a:r>
            <a:r>
              <a:rPr lang="ko-KR" altLang="en-US" sz="1400" dirty="0" smtClean="0"/>
              <a:t>화면</a:t>
            </a:r>
            <a:endParaRPr lang="en-US" altLang="ko-KR" sz="1400" dirty="0" smtClean="0"/>
          </a:p>
        </p:txBody>
      </p:sp>
      <p:pic>
        <p:nvPicPr>
          <p:cNvPr id="6147" name="Picture 3" descr="C:\Users\Jaelee\Downloads\Screenshot_20171026-0018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230425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9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4. Main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웹뷰</a:t>
            </a:r>
            <a:r>
              <a:rPr lang="ko-KR" altLang="en-US" sz="1400" dirty="0" smtClean="0"/>
              <a:t> 페이지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lvl="1"/>
            <a:r>
              <a:rPr lang="en-US" altLang="ko-KR" sz="1000" b="1" dirty="0">
                <a:hlinkClick r:id="rId2"/>
              </a:rPr>
              <a:t>https://</a:t>
            </a:r>
            <a:r>
              <a:rPr lang="en-US" altLang="ko-KR" sz="1000" b="1" dirty="0" smtClean="0">
                <a:hlinkClick r:id="rId2"/>
              </a:rPr>
              <a:t>whereareevent.com/</a:t>
            </a:r>
            <a:r>
              <a:rPr lang="en-US" altLang="ko-KR" sz="1000" dirty="0" smtClean="0"/>
              <a:t>shop/v1.0/shopInfo</a:t>
            </a:r>
            <a:r>
              <a:rPr lang="en-US" altLang="ko-KR" sz="1000" b="1" dirty="0" smtClean="0"/>
              <a:t> (GET)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Parameter : ~/</a:t>
            </a:r>
            <a:r>
              <a:rPr lang="en-US" altLang="ko-KR" sz="1000" dirty="0" err="1" smtClean="0"/>
              <a:t>shopInfo</a:t>
            </a:r>
            <a:r>
              <a:rPr lang="en-US" altLang="ko-KR" sz="1000" dirty="0" smtClean="0"/>
              <a:t>/:</a:t>
            </a:r>
            <a:r>
              <a:rPr lang="en-US" altLang="ko-KR" sz="1000" dirty="0" err="1" smtClean="0"/>
              <a:t>shopId</a:t>
            </a:r>
            <a:r>
              <a:rPr lang="en-US" altLang="ko-KR" sz="1000" dirty="0" smtClean="0"/>
              <a:t>/:</a:t>
            </a:r>
            <a:r>
              <a:rPr lang="en-US" altLang="ko-KR" sz="1000" dirty="0" err="1" smtClean="0"/>
              <a:t>userId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Ex) </a:t>
            </a:r>
            <a:r>
              <a:rPr lang="en-US" altLang="ko-KR" sz="1000" dirty="0" smtClean="0">
                <a:hlinkClick r:id="rId3"/>
              </a:rPr>
              <a:t>https://whereareevent.com/shop/v1.0/shopInfo/SB-SHOP-00001/9c4e059cb007a6d5065017d8f07133cd</a:t>
            </a:r>
            <a:endParaRPr lang="en-US" altLang="ko-KR" sz="1000" dirty="0"/>
          </a:p>
          <a:p>
            <a:pPr lvl="1"/>
            <a:r>
              <a:rPr lang="en-US" altLang="ko-KR" sz="1000" dirty="0" smtClean="0"/>
              <a:t>(</a:t>
            </a:r>
            <a:r>
              <a:rPr lang="ko-KR" altLang="en-US" sz="1000" dirty="0" smtClean="0"/>
              <a:t>참고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shopId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SB-SHOP-00001</a:t>
            </a:r>
            <a:r>
              <a:rPr lang="ko-KR" altLang="en-US" sz="1000" dirty="0"/>
              <a:t>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사용하시면 되고 </a:t>
            </a:r>
            <a:r>
              <a:rPr lang="en-US" altLang="ko-KR" sz="1000" dirty="0" err="1" smtClean="0"/>
              <a:t>userId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login</a:t>
            </a:r>
            <a:r>
              <a:rPr lang="ko-KR" altLang="en-US" sz="1000" dirty="0" smtClean="0"/>
              <a:t>화면에서 전달한 </a:t>
            </a:r>
            <a:r>
              <a:rPr lang="en-US" altLang="ko-KR" sz="1000" dirty="0" err="1" smtClean="0"/>
              <a:t>uid</a:t>
            </a:r>
            <a:r>
              <a:rPr lang="ko-KR" altLang="en-US" sz="1000" dirty="0" smtClean="0"/>
              <a:t>를 받으면 됩니다</a:t>
            </a:r>
            <a:r>
              <a:rPr lang="en-US" altLang="ko-KR" sz="1000" dirty="0" smtClean="0"/>
              <a:t>.)</a:t>
            </a:r>
            <a:endParaRPr lang="en-US" altLang="ko-KR" sz="600" dirty="0" smtClean="0"/>
          </a:p>
          <a:p>
            <a:endParaRPr lang="ko-KR" altLang="en-US" sz="1400" dirty="0"/>
          </a:p>
        </p:txBody>
      </p:sp>
      <p:pic>
        <p:nvPicPr>
          <p:cNvPr id="7170" name="Picture 2" descr="C:\Users\Jaelee\Downloads\Screenshot_20171025-2341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3210167" cy="48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7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비콘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600200"/>
            <a:ext cx="5194920" cy="4525963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비콘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Reco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수신 시 </a:t>
            </a:r>
            <a:r>
              <a:rPr lang="ko-KR" altLang="en-US" sz="1400" dirty="0" err="1" smtClean="0"/>
              <a:t>푸쉬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받음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Notification)</a:t>
            </a:r>
            <a:endParaRPr lang="en-US" altLang="ko-KR" sz="1400" dirty="0"/>
          </a:p>
          <a:p>
            <a:pPr lvl="1"/>
            <a:r>
              <a:rPr lang="ko-KR" altLang="en-US" sz="1000" dirty="0" smtClean="0"/>
              <a:t>작은 아이콘</a:t>
            </a:r>
            <a:r>
              <a:rPr lang="en-US" altLang="ko-KR" sz="1000" dirty="0" smtClean="0"/>
              <a:t>(</a:t>
            </a:r>
            <a:r>
              <a:rPr lang="en-US" altLang="ko-KR" sz="1000" b="1" i="1" dirty="0" smtClean="0"/>
              <a:t>stamp_action.png), </a:t>
            </a:r>
            <a:r>
              <a:rPr lang="en-US" altLang="ko-KR" sz="1000" dirty="0" smtClean="0"/>
              <a:t>Title(Papa Stamp), </a:t>
            </a:r>
            <a:r>
              <a:rPr lang="ko-KR" altLang="en-US" sz="1000" dirty="0" smtClean="0"/>
              <a:t>큰 아이콘</a:t>
            </a:r>
            <a:r>
              <a:rPr lang="en-US" altLang="ko-KR" sz="1000" dirty="0" smtClean="0"/>
              <a:t>(</a:t>
            </a:r>
            <a:r>
              <a:rPr lang="en-US" altLang="ko-KR" sz="1000" b="1" i="1" dirty="0" smtClean="0"/>
              <a:t>papastamp_icon.png), </a:t>
            </a:r>
            <a:r>
              <a:rPr lang="en-US" altLang="ko-KR" sz="1000" dirty="0" smtClean="0"/>
              <a:t>Message(</a:t>
            </a:r>
            <a:r>
              <a:rPr lang="ko-KR" altLang="en-US" sz="1000" dirty="0" smtClean="0"/>
              <a:t>쿠폰 적립을 쉽고 간편하게</a:t>
            </a:r>
            <a:r>
              <a:rPr lang="en-US" altLang="ko-KR" sz="1000" dirty="0" smtClean="0"/>
              <a:t>~!!)</a:t>
            </a:r>
            <a:endParaRPr lang="en-US" altLang="ko-KR" sz="1000" dirty="0" smtClean="0"/>
          </a:p>
          <a:p>
            <a:pPr lvl="1"/>
            <a:r>
              <a:rPr lang="en-US" altLang="ko-KR" sz="1000" b="1" dirty="0">
                <a:hlinkClick r:id="rId2"/>
              </a:rPr>
              <a:t>https</a:t>
            </a:r>
            <a:r>
              <a:rPr lang="en-US" altLang="ko-KR" sz="1000" b="1" dirty="0" smtClean="0">
                <a:hlinkClick r:id="rId2"/>
              </a:rPr>
              <a:t>://whereareevent.com/</a:t>
            </a:r>
            <a:r>
              <a:rPr lang="en-US" altLang="ko-KR" sz="1000" dirty="0" smtClean="0"/>
              <a:t>shop/v1.0/shopBeacon</a:t>
            </a:r>
            <a:r>
              <a:rPr lang="en-US" altLang="ko-KR" sz="1000" b="1" dirty="0" smtClean="0"/>
              <a:t> (</a:t>
            </a:r>
            <a:r>
              <a:rPr lang="en-US" altLang="ko-KR" sz="1000" b="1" dirty="0"/>
              <a:t>GET)</a:t>
            </a:r>
            <a:endParaRPr lang="en-US" altLang="ko-KR" sz="1000" dirty="0"/>
          </a:p>
          <a:p>
            <a:pPr lvl="1"/>
            <a:r>
              <a:rPr lang="en-US" altLang="ko-KR" sz="1000" dirty="0"/>
              <a:t>Parameter </a:t>
            </a:r>
            <a:r>
              <a:rPr lang="en-US" altLang="ko-KR" sz="1000" dirty="0" smtClean="0"/>
              <a:t>: ~/</a:t>
            </a:r>
            <a:r>
              <a:rPr lang="en-US" altLang="ko-KR" sz="1000" dirty="0" err="1" smtClean="0"/>
              <a:t>shopBeacon</a:t>
            </a:r>
            <a:r>
              <a:rPr lang="en-US" altLang="ko-KR" sz="1000" dirty="0" smtClean="0"/>
              <a:t>/:major/:minor</a:t>
            </a:r>
            <a:endParaRPr lang="en-US" altLang="ko-KR" sz="1000" dirty="0"/>
          </a:p>
          <a:p>
            <a:pPr lvl="1"/>
            <a:r>
              <a:rPr lang="en-US" altLang="ko-KR" sz="1000" dirty="0" smtClean="0">
                <a:hlinkClick r:id="rId3"/>
              </a:rPr>
              <a:t>Ex) https</a:t>
            </a:r>
            <a:r>
              <a:rPr lang="en-US" altLang="ko-KR" sz="1000" dirty="0">
                <a:hlinkClick r:id="rId3"/>
              </a:rPr>
              <a:t>://</a:t>
            </a:r>
            <a:r>
              <a:rPr lang="en-US" altLang="ko-KR" sz="1000" dirty="0" smtClean="0">
                <a:hlinkClick r:id="rId3"/>
              </a:rPr>
              <a:t>whereareevent.com/shop/v1.0/shopBeacon/1000/100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호출 시 </a:t>
            </a:r>
            <a:r>
              <a:rPr lang="en-US" altLang="ko-KR" sz="1000" dirty="0" err="1" smtClean="0"/>
              <a:t>shopId</a:t>
            </a:r>
            <a:r>
              <a:rPr lang="en-US" altLang="ko-KR" sz="1000" dirty="0" smtClean="0"/>
              <a:t>(</a:t>
            </a:r>
            <a:r>
              <a:rPr lang="en-US" altLang="ko-KR" sz="1000" dirty="0" smtClean="0">
                <a:hlinkClick r:id="rId4"/>
              </a:rPr>
              <a:t>SB-SHOP-00001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전달</a:t>
            </a:r>
            <a:endParaRPr lang="en-US" altLang="ko-KR" sz="1000" dirty="0" smtClean="0"/>
          </a:p>
          <a:p>
            <a:pPr lvl="1"/>
            <a:r>
              <a:rPr lang="ko-KR" altLang="en-US" sz="1000" dirty="0" err="1" smtClean="0">
                <a:sym typeface="Wingdings" panose="05000000000000000000" pitchFamily="2" charset="2"/>
              </a:rPr>
              <a:t>푸쉬</a:t>
            </a:r>
            <a:r>
              <a:rPr lang="ko-KR" altLang="en-US" sz="1000" dirty="0" smtClean="0">
                <a:sym typeface="Wingdings" panose="05000000000000000000" pitchFamily="2" charset="2"/>
              </a:rPr>
              <a:t> 클릭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시전달된</a:t>
            </a:r>
            <a:r>
              <a:rPr lang="ko-KR" altLang="en-US" sz="1000" dirty="0" smtClean="0">
                <a:sym typeface="Wingdings" panose="05000000000000000000" pitchFamily="2" charset="2"/>
              </a:rPr>
              <a:t>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shopId</a:t>
            </a:r>
            <a:r>
              <a:rPr lang="en-US" altLang="ko-KR" sz="1000" dirty="0" smtClean="0"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ym typeface="Wingdings" panose="05000000000000000000" pitchFamily="2" charset="2"/>
              </a:rPr>
              <a:t>와 </a:t>
            </a:r>
            <a:r>
              <a:rPr lang="en-US" altLang="ko-KR" sz="1000" dirty="0" smtClean="0">
                <a:sym typeface="Wingdings" panose="05000000000000000000" pitchFamily="2" charset="2"/>
              </a:rPr>
              <a:t>login</a:t>
            </a:r>
            <a:r>
              <a:rPr lang="ko-KR" altLang="en-US" sz="1000" dirty="0" smtClean="0">
                <a:sym typeface="Wingdings" panose="05000000000000000000" pitchFamily="2" charset="2"/>
              </a:rPr>
              <a:t>에서 생성된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uid</a:t>
            </a:r>
            <a:r>
              <a:rPr lang="ko-KR" altLang="en-US" sz="1000" dirty="0" smtClean="0">
                <a:sym typeface="Wingdings" panose="05000000000000000000" pitchFamily="2" charset="2"/>
              </a:rPr>
              <a:t>를 가지고 </a:t>
            </a:r>
            <a:r>
              <a:rPr lang="ko-KR" altLang="en-US" sz="1000" dirty="0" err="1" smtClean="0">
                <a:sym typeface="Wingdings" panose="05000000000000000000" pitchFamily="2" charset="2"/>
              </a:rPr>
              <a:t>웹뷰</a:t>
            </a:r>
            <a:r>
              <a:rPr lang="ko-KR" altLang="en-US" sz="1000" dirty="0" smtClean="0">
                <a:sym typeface="Wingdings" panose="05000000000000000000" pitchFamily="2" charset="2"/>
              </a:rPr>
              <a:t> 페이지 호출</a:t>
            </a:r>
            <a:r>
              <a:rPr lang="en-US" altLang="ko-KR" sz="1000" dirty="0" smtClean="0">
                <a:sym typeface="Wingdings" panose="05000000000000000000" pitchFamily="2" charset="2"/>
              </a:rPr>
              <a:t>(</a:t>
            </a: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whereareevent.com/shop/v1.0/shopInfo/SB-SHOP-00001/9c4e059cb007a6d5065017d8f07133cd</a:t>
            </a:r>
            <a:r>
              <a:rPr lang="en-US" altLang="ko-KR" sz="1000" dirty="0" smtClean="0"/>
              <a:t>)</a:t>
            </a:r>
          </a:p>
          <a:p>
            <a:pPr lvl="1"/>
            <a:endParaRPr lang="en-US" altLang="ko-KR" sz="1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000" dirty="0" smtClean="0">
                <a:sym typeface="Wingdings" panose="05000000000000000000" pitchFamily="2" charset="2"/>
              </a:rPr>
              <a:t>Reco_sdk_ios_v0.2.1 </a:t>
            </a:r>
            <a:r>
              <a:rPr lang="ko-KR" altLang="en-US" sz="1000" dirty="0" smtClean="0">
                <a:sym typeface="Wingdings" panose="05000000000000000000" pitchFamily="2" charset="2"/>
              </a:rPr>
              <a:t>첨부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000" dirty="0" smtClean="0"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ym typeface="Wingdings" panose="05000000000000000000" pitchFamily="2" charset="2"/>
              </a:rPr>
              <a:t>참고로 </a:t>
            </a:r>
            <a:r>
              <a:rPr lang="en-US" altLang="ko-KR" sz="1000" dirty="0" smtClean="0">
                <a:sym typeface="Wingdings" panose="05000000000000000000" pitchFamily="2" charset="2"/>
              </a:rPr>
              <a:t>android</a:t>
            </a:r>
            <a:r>
              <a:rPr lang="ko-KR" altLang="en-US" sz="10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000" dirty="0" smtClean="0">
                <a:sym typeface="Wingdings" panose="05000000000000000000" pitchFamily="2" charset="2"/>
              </a:rPr>
              <a:t>monitoring service</a:t>
            </a:r>
            <a:r>
              <a:rPr lang="ko-KR" altLang="en-US" sz="1000" dirty="0" smtClean="0">
                <a:sym typeface="Wingdings" panose="05000000000000000000" pitchFamily="2" charset="2"/>
              </a:rPr>
              <a:t>만 사용하였습니다</a:t>
            </a:r>
            <a:r>
              <a:rPr lang="en-US" altLang="ko-KR" sz="1000" dirty="0" smtClean="0">
                <a:sym typeface="Wingdings" panose="05000000000000000000" pitchFamily="2" charset="2"/>
              </a:rPr>
              <a:t>.)</a:t>
            </a:r>
          </a:p>
          <a:p>
            <a:pPr lvl="1"/>
            <a:endParaRPr lang="en-US" altLang="ko-KR" sz="1000" dirty="0" smtClean="0"/>
          </a:p>
          <a:p>
            <a:endParaRPr lang="en-US" altLang="ko-KR" sz="1400" dirty="0" smtClean="0"/>
          </a:p>
        </p:txBody>
      </p:sp>
      <p:pic>
        <p:nvPicPr>
          <p:cNvPr id="8194" name="Picture 2" descr="C:\Users\Jaelee\Downloads\Screenshot_20171025-2341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3361302" cy="59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Jaelee\Downloads\Screenshot_20171025-2341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1"/>
            <a:ext cx="2726074" cy="41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8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1880" y="274638"/>
            <a:ext cx="5194920" cy="1143000"/>
          </a:xfrm>
        </p:spPr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smtClean="0"/>
              <a:t>. BLE </a:t>
            </a:r>
            <a:r>
              <a:rPr lang="ko-KR" altLang="en-US" smtClean="0"/>
              <a:t>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1600200"/>
            <a:ext cx="5328592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스탬프 요청 버튼 클릭 시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[</a:t>
            </a:r>
            <a:r>
              <a:rPr lang="ko-KR" altLang="en-US" sz="1600" dirty="0" smtClean="0"/>
              <a:t>스탬프 요청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이미지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중지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이미지로 </a:t>
            </a:r>
            <a:r>
              <a:rPr lang="ko-KR" altLang="en-US" sz="1600" dirty="0" smtClean="0"/>
              <a:t>변경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백그라운드 화면 </a:t>
            </a:r>
            <a:r>
              <a:rPr lang="en-US" altLang="ko-KR" sz="1600" dirty="0" smtClean="0"/>
              <a:t>dim </a:t>
            </a:r>
            <a:r>
              <a:rPr lang="ko-KR" altLang="en-US" sz="1600" dirty="0" smtClean="0"/>
              <a:t>처리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중지 글자 출력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파파</a:t>
            </a:r>
            <a:r>
              <a:rPr lang="ko-KR" altLang="en-US" sz="1600" dirty="0" smtClean="0"/>
              <a:t> 스탬프 글자 출력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Papa Stamp</a:t>
            </a:r>
            <a:r>
              <a:rPr lang="ko-KR" altLang="en-US" sz="1600" dirty="0" smtClean="0"/>
              <a:t> 이미지</a:t>
            </a:r>
            <a:r>
              <a:rPr lang="en-US" altLang="ko-KR" sz="1600" dirty="0" smtClean="0"/>
              <a:t>(stamp_icon.png)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BLE RSSI</a:t>
            </a:r>
            <a:r>
              <a:rPr lang="ko-KR" altLang="en-US" sz="1600" dirty="0"/>
              <a:t>값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10</a:t>
            </a:r>
            <a:r>
              <a:rPr lang="ko-KR" altLang="en-US" sz="1600" dirty="0" smtClean="0"/>
              <a:t>초 지난 후 원래 화면으로 전환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중지 클릭과 동일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400" dirty="0" smtClean="0"/>
              <a:t>GET, POST, PUT API </a:t>
            </a:r>
            <a:r>
              <a:rPr lang="ko-KR" altLang="en-US" sz="1400" dirty="0" smtClean="0"/>
              <a:t>호출 예제</a:t>
            </a:r>
            <a:endParaRPr lang="en-US" altLang="ko-KR" sz="1400" dirty="0" smtClean="0"/>
          </a:p>
          <a:p>
            <a:r>
              <a:rPr lang="ko-KR" altLang="en-US" sz="1800" dirty="0" smtClean="0"/>
              <a:t>중지 </a:t>
            </a:r>
            <a:r>
              <a:rPr lang="ko-KR" altLang="en-US" sz="1800" dirty="0" smtClean="0"/>
              <a:t>클릭 시</a:t>
            </a:r>
            <a:endParaRPr lang="en-US" altLang="ko-KR" sz="1800" dirty="0" smtClean="0"/>
          </a:p>
          <a:p>
            <a:pPr lvl="1"/>
            <a:r>
              <a:rPr lang="en-US" altLang="ko-KR" sz="1000" dirty="0" smtClean="0"/>
              <a:t>[</a:t>
            </a:r>
            <a:r>
              <a:rPr lang="ko-KR" altLang="en-US" sz="1000" dirty="0" smtClean="0"/>
              <a:t>중지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이미지에서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스탬프 요청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이미지로 </a:t>
            </a:r>
            <a:r>
              <a:rPr lang="ko-KR" altLang="en-US" sz="1000" dirty="0" smtClean="0"/>
              <a:t>변경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dim, </a:t>
            </a:r>
            <a:r>
              <a:rPr lang="ko-KR" altLang="en-US" sz="1000" dirty="0" smtClean="0"/>
              <a:t>중지 글자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파파</a:t>
            </a:r>
            <a:r>
              <a:rPr lang="ko-KR" altLang="en-US" sz="1000" dirty="0" smtClean="0"/>
              <a:t> 스탬프 글자</a:t>
            </a:r>
            <a:r>
              <a:rPr lang="en-US" altLang="ko-KR" sz="1000" dirty="0" smtClean="0"/>
              <a:t>, Papa Stamp </a:t>
            </a:r>
            <a:r>
              <a:rPr lang="ko-KR" altLang="en-US" sz="1000" dirty="0" smtClean="0"/>
              <a:t>이미지 모두 없어짐</a:t>
            </a:r>
            <a:endParaRPr lang="en-US" altLang="ko-KR" sz="1400" dirty="0"/>
          </a:p>
          <a:p>
            <a:r>
              <a:rPr lang="ko-KR" altLang="en-US" sz="1800" dirty="0" smtClean="0"/>
              <a:t>기타</a:t>
            </a:r>
            <a:endParaRPr lang="en-US" altLang="ko-KR" sz="1800" dirty="0" smtClean="0"/>
          </a:p>
          <a:p>
            <a:pPr lvl="1"/>
            <a:r>
              <a:rPr lang="en-US" altLang="ko-KR" sz="1400" dirty="0"/>
              <a:t>GET, POST, PUT API </a:t>
            </a:r>
            <a:r>
              <a:rPr lang="ko-KR" altLang="en-US" sz="1400" dirty="0"/>
              <a:t>호출 </a:t>
            </a:r>
            <a:r>
              <a:rPr lang="ko-KR" altLang="en-US" sz="1400" dirty="0" smtClean="0"/>
              <a:t>예제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메인 </a:t>
            </a:r>
            <a:r>
              <a:rPr lang="ko-KR" altLang="en-US" sz="1400" dirty="0" err="1" smtClean="0"/>
              <a:t>쓰레드</a:t>
            </a:r>
            <a:r>
              <a:rPr lang="ko-KR" altLang="en-US" sz="1400" dirty="0" smtClean="0"/>
              <a:t> 호출 예제</a:t>
            </a:r>
            <a:endParaRPr lang="en-US" altLang="ko-KR" sz="1400" dirty="0"/>
          </a:p>
          <a:p>
            <a:pPr lvl="1"/>
            <a:endParaRPr lang="en-US" altLang="ko-KR" sz="1000" dirty="0" smtClean="0"/>
          </a:p>
        </p:txBody>
      </p:sp>
      <p:pic>
        <p:nvPicPr>
          <p:cNvPr id="9221" name="Picture 5" descr="C:\Users\Jaelee\Downloads\Screenshot_20171025-23412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3201608" cy="56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4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671</Words>
  <Application>Microsoft Office PowerPoint</Application>
  <PresentationFormat>화면 슬라이드 쇼(4:3)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1. Init 화면</vt:lpstr>
      <vt:lpstr>2. Intro 화면</vt:lpstr>
      <vt:lpstr>2. Intro 화면</vt:lpstr>
      <vt:lpstr>3-1. Login 화면</vt:lpstr>
      <vt:lpstr>3-2. Login 화면</vt:lpstr>
      <vt:lpstr>4. Main 화면</vt:lpstr>
      <vt:lpstr>5. 비콘</vt:lpstr>
      <vt:lpstr>6. BLE 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</dc:creator>
  <cp:lastModifiedBy>Jaelee</cp:lastModifiedBy>
  <cp:revision>41</cp:revision>
  <dcterms:created xsi:type="dcterms:W3CDTF">2017-10-25T14:46:07Z</dcterms:created>
  <dcterms:modified xsi:type="dcterms:W3CDTF">2017-10-30T15:46:57Z</dcterms:modified>
</cp:coreProperties>
</file>