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5A80-A560-4A3F-9696-8EC8365B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165CF-65A8-4B5E-9EAD-376E78FD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D88AC-31D9-40B3-B94E-1C3D79F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0013-ADC3-4FBD-A710-24115062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D83B0-A999-4E25-8FFB-A07926C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9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054BA-D406-46BA-B5F2-0866AF29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088DF-4AAC-48D0-8DE3-D37C66A2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1F6F-B07C-4CD8-925F-70A8E69A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C3C58-72D7-4582-BE31-2687CF1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6B86-FA9C-41A5-87F3-8F254C8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0F0C3D-CC8B-4FEF-8125-A7FB8BAD6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B1B2A-BABE-4A45-B97C-73A5F28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B3B41-3AF6-4A9D-979B-6BBC2C4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259A3-863A-41E8-AD76-D949F79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19D5-640B-46F1-AD0B-284FB73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9BF4-BBE7-4A57-A09E-622F7995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94F86-8B6D-4771-A7A5-E3EAA95C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08A71-7640-407F-AAB4-FA648A7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685E-23BE-4E52-B7A6-AAD9CDDB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2CAAB-71A0-4E3E-AAA3-EE3E9E1E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EACF0-6E73-4828-80F9-4DACC695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37F9C-5990-4762-A617-4F54B053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46335-1A3E-421F-9897-94DB0F4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2E113-FAE6-4C7E-8A9F-491064B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0B11-D39C-4B6E-84F4-264BAC0A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0755-A576-4E37-A765-79A9405C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6BD55-4C2A-4551-AF38-E19B6223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82B4C-2DB8-4E19-8A8E-6FE3599B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CE3A8-85EF-49C8-80F4-40D47801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D7B94-4F4E-4F11-8C47-F1A50A8A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006D9-1EDC-40EE-B5EA-80329E0D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B9AEE-EBA2-4CAD-A5CA-E630D849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C12F-806B-4AA2-AF9E-79CDBD4B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1D202-8280-4B4D-B855-BD869F54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720E2-D7A5-4D4A-9985-4C88EF3C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BF2673-6779-4072-9330-FA9E36ABD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0F126-37DF-466C-B0E9-49FAE81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1246A-D824-4E2A-AA7A-08780C68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E2D4BF-B509-4C4C-A66C-9BC99F5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FB55-2EEA-476C-B7B4-09772AFD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13D9-9329-49FD-8446-A321303F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7AC0E6-0367-4934-A2D4-3A9DFB8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6B3DB-CAB2-45FE-B8E1-CBD7F0BF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4F014-74A9-42FA-AF0A-2B5004CE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5A8E7-FE33-4FC8-902B-5AA5A47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77386-A56E-43F1-89D9-6CEE6B7B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6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2A23-5646-41BE-A24D-4DB83E0C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47A20-E159-41E2-99F8-A46A587F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836E9-5BE4-4A57-9737-F74EAD34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CAB26-5025-434A-81C0-6E80B6F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F25F2-CE20-405C-8896-27E4980C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400-CF16-4B86-A7B2-C739A1E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2A43-D700-4ACD-A3D0-34D3D48E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89A75A-F97C-462F-A693-5C44CAE9E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26078-04DC-444B-AEDB-5C533B8E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68E16-C783-45A9-93E0-153F99F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A0B10-100D-4C6F-B420-A8371EBC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B1302-E2A9-4D48-9B39-B6C66EC2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EC0BE-0B59-4318-8419-7D9DF461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B99A6-87A1-4157-BEEB-0BFEE65E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4A4B5-0272-4184-8EFA-EBF4D7C9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0AB31-B4EF-4575-BD28-0815CACE3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8F33-6949-4940-8203-6E32ED85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onipc.com/entry/%EC%8B%9C%EB%A7%A8%ED%8B%B1-%ED%83%9C%EA%B7%B8semantic-tag-%EC%82%AC%EC%9A%A9-%EB%B0%A9%EB%B2%9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4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A06F-6957-478C-A18C-1E61D4F6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Tags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632E0-7E6C-4ED1-8468-A5D737FC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16" y="2263496"/>
            <a:ext cx="4124325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081E96-4FEE-44A4-B82D-26F9CFDC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62" y="2263496"/>
            <a:ext cx="622935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AFBF5-8EEE-4781-B345-1BF56C614BB8}"/>
              </a:ext>
            </a:extLst>
          </p:cNvPr>
          <p:cNvSpPr txBox="1"/>
          <p:nvPr/>
        </p:nvSpPr>
        <p:spPr>
          <a:xfrm>
            <a:off x="5514392" y="4068147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참고링크 </a:t>
            </a:r>
            <a:r>
              <a:rPr lang="en-US" altLang="ko-KR" dirty="0"/>
              <a:t>: </a:t>
            </a:r>
            <a:r>
              <a:rPr lang="ko-KR" altLang="en-US" dirty="0">
                <a:hlinkClick r:id="rId4"/>
              </a:rPr>
              <a:t>시맨틱태그사용방법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4777563" y="1681782"/>
            <a:ext cx="2636874" cy="3466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2910E-1314-4359-8329-D02C4E092075}"/>
              </a:ext>
            </a:extLst>
          </p:cNvPr>
          <p:cNvSpPr/>
          <p:nvPr/>
        </p:nvSpPr>
        <p:spPr>
          <a:xfrm>
            <a:off x="5321789" y="3173824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5321789" y="3788936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BD3BD-6D37-40B6-84E0-9BBD8CE10229}"/>
              </a:ext>
            </a:extLst>
          </p:cNvPr>
          <p:cNvSpPr txBox="1"/>
          <p:nvPr/>
        </p:nvSpPr>
        <p:spPr>
          <a:xfrm>
            <a:off x="5550389" y="1984879"/>
            <a:ext cx="114766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BEE14-89EA-45A5-B069-50E412C55102}"/>
              </a:ext>
            </a:extLst>
          </p:cNvPr>
          <p:cNvSpPr/>
          <p:nvPr/>
        </p:nvSpPr>
        <p:spPr>
          <a:xfrm>
            <a:off x="5774324" y="4330874"/>
            <a:ext cx="699796" cy="146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1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3510270" y="1970688"/>
            <a:ext cx="5171460" cy="36109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D2ACA-5FE3-4A9A-B082-C6DB871D08E0}"/>
              </a:ext>
            </a:extLst>
          </p:cNvPr>
          <p:cNvSpPr/>
          <p:nvPr/>
        </p:nvSpPr>
        <p:spPr>
          <a:xfrm>
            <a:off x="3510271" y="1205687"/>
            <a:ext cx="5171460" cy="8046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2910E-1314-4359-8329-D02C4E092075}"/>
              </a:ext>
            </a:extLst>
          </p:cNvPr>
          <p:cNvSpPr/>
          <p:nvPr/>
        </p:nvSpPr>
        <p:spPr>
          <a:xfrm>
            <a:off x="5321790" y="3648783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7470827" y="1416597"/>
            <a:ext cx="1049288" cy="382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A1EC28-17E7-4BC6-802E-88E4B4F3FA0A}"/>
              </a:ext>
            </a:extLst>
          </p:cNvPr>
          <p:cNvSpPr/>
          <p:nvPr/>
        </p:nvSpPr>
        <p:spPr>
          <a:xfrm>
            <a:off x="6926656" y="1416598"/>
            <a:ext cx="382555" cy="3825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56AAD-EEB6-438A-A054-923A20C49D85}"/>
              </a:ext>
            </a:extLst>
          </p:cNvPr>
          <p:cNvSpPr/>
          <p:nvPr/>
        </p:nvSpPr>
        <p:spPr>
          <a:xfrm>
            <a:off x="3644532" y="1416597"/>
            <a:ext cx="382555" cy="382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3510269" y="1559627"/>
            <a:ext cx="5171460" cy="36109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BEE14-89EA-45A5-B069-50E412C55102}"/>
              </a:ext>
            </a:extLst>
          </p:cNvPr>
          <p:cNvSpPr/>
          <p:nvPr/>
        </p:nvSpPr>
        <p:spPr>
          <a:xfrm>
            <a:off x="3665607" y="1802278"/>
            <a:ext cx="477185" cy="1291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45BE8-A8EF-4093-BA86-1F78DE961E2E}"/>
              </a:ext>
            </a:extLst>
          </p:cNvPr>
          <p:cNvSpPr/>
          <p:nvPr/>
        </p:nvSpPr>
        <p:spPr>
          <a:xfrm>
            <a:off x="4298129" y="1675580"/>
            <a:ext cx="1571287" cy="3584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89DB10-17A5-4905-BAB9-F5F77A219ACB}"/>
              </a:ext>
            </a:extLst>
          </p:cNvPr>
          <p:cNvSpPr/>
          <p:nvPr/>
        </p:nvSpPr>
        <p:spPr>
          <a:xfrm>
            <a:off x="8110432" y="2645143"/>
            <a:ext cx="477185" cy="1291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6E54EF-C3F9-48CD-AAF9-3361231EE3E1}"/>
              </a:ext>
            </a:extLst>
          </p:cNvPr>
          <p:cNvSpPr/>
          <p:nvPr/>
        </p:nvSpPr>
        <p:spPr>
          <a:xfrm>
            <a:off x="6371855" y="2518408"/>
            <a:ext cx="1571287" cy="3584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6264A2-5C51-4CF0-9528-6C0CEE560FB9}"/>
              </a:ext>
            </a:extLst>
          </p:cNvPr>
          <p:cNvSpPr/>
          <p:nvPr/>
        </p:nvSpPr>
        <p:spPr>
          <a:xfrm>
            <a:off x="3510269" y="4522776"/>
            <a:ext cx="5171460" cy="6596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40427D-3B34-4B36-8197-85BB10CB901E}"/>
              </a:ext>
            </a:extLst>
          </p:cNvPr>
          <p:cNvSpPr/>
          <p:nvPr/>
        </p:nvSpPr>
        <p:spPr>
          <a:xfrm>
            <a:off x="3742817" y="4626343"/>
            <a:ext cx="4041479" cy="440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BCE58F-3A93-460B-8BBE-7361DF951151}"/>
              </a:ext>
            </a:extLst>
          </p:cNvPr>
          <p:cNvSpPr/>
          <p:nvPr/>
        </p:nvSpPr>
        <p:spPr>
          <a:xfrm>
            <a:off x="7942189" y="4626343"/>
            <a:ext cx="557999" cy="440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32C0E-5F06-43D9-9A78-331FE0988218}"/>
              </a:ext>
            </a:extLst>
          </p:cNvPr>
          <p:cNvSpPr/>
          <p:nvPr/>
        </p:nvSpPr>
        <p:spPr>
          <a:xfrm>
            <a:off x="3510270" y="794626"/>
            <a:ext cx="5171460" cy="8046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1F3F2E-A4BC-4AD6-BCFC-B050B4B68160}"/>
              </a:ext>
            </a:extLst>
          </p:cNvPr>
          <p:cNvSpPr/>
          <p:nvPr/>
        </p:nvSpPr>
        <p:spPr>
          <a:xfrm>
            <a:off x="7470826" y="1005536"/>
            <a:ext cx="1049288" cy="382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1D84D6-68B8-41BF-B2D4-934F6E1DA320}"/>
              </a:ext>
            </a:extLst>
          </p:cNvPr>
          <p:cNvSpPr/>
          <p:nvPr/>
        </p:nvSpPr>
        <p:spPr>
          <a:xfrm>
            <a:off x="6926655" y="1005537"/>
            <a:ext cx="382555" cy="3825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49AB3F-1B5D-4385-89C5-2ED772EF5981}"/>
              </a:ext>
            </a:extLst>
          </p:cNvPr>
          <p:cNvSpPr/>
          <p:nvPr/>
        </p:nvSpPr>
        <p:spPr>
          <a:xfrm>
            <a:off x="3644531" y="1005536"/>
            <a:ext cx="382555" cy="382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Semantic Tags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김재령</dc:creator>
  <cp:lastModifiedBy>김재령</cp:lastModifiedBy>
  <cp:revision>9</cp:revision>
  <dcterms:created xsi:type="dcterms:W3CDTF">2022-01-04T13:33:11Z</dcterms:created>
  <dcterms:modified xsi:type="dcterms:W3CDTF">2022-01-05T12:16:46Z</dcterms:modified>
</cp:coreProperties>
</file>