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FEC72-0A3C-47D4-9947-7D601564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E372A-CA54-449A-9C0D-1CF228B10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B10C-18CD-40AA-A879-AD01DE09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0BD95-A8DC-4821-BCDF-600C9FA8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26DFA-D504-4395-826F-7635A2C7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143E3-E886-46C5-960E-048FF384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80EE4-53FD-41A2-BB06-A33199752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F30E7-45E0-4186-AF24-797BD00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27D1F-6A5E-48E9-885E-F4C2F289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C41AC-06A7-48F2-9063-1968BB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03F60A-4FEA-4044-A196-BAD6E6F6E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C1487-19B9-40B7-AABE-87D507D25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CF7B1-BAEE-493C-9F21-BA2715EF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1B8A3-556B-4291-955C-C5DBE303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CF937-CFD6-4C41-AA10-F525FE75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5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1B8AC-9428-40AD-8C46-A261A99D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ED812-E9BF-4005-A0B3-2070EABF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69F6C-2266-4F2B-9EA3-CBC01E3D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5CD84-20B9-4595-A4F1-0085F1B3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E056-6290-4D36-979C-05727A24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516C1-B966-48E4-BECB-92AC49E5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875E3-2EFC-4525-B315-BF209D64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6E237-0012-4A9E-A721-17A5C5EB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3B8C-7E0E-44A1-A1D4-BA0DC4A9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39B14-D8DA-48DE-AFEB-22F9DC28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ACE6D-1B51-41F9-915F-1695EA7C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F46BD-A075-48B4-ADDC-70A99FFC2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21216-3F6C-46B3-9BE1-1BF215361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53B8B-F4FA-4D3C-88CC-039AADC4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DD9E5-1F81-44CC-8272-BD7961A1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3A9F7-4C7D-435E-ACD6-CAAE7EE6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48029-F1F3-4944-BC91-2158442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258FA-BEE2-49A1-A55C-9E0A516A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2285B-1192-480C-BF5E-6422F4D34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4D94A-67FC-4E7F-AC7D-D28DE48C0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0CAF78-4C80-4BDC-AD47-A2DAA2143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49158-F2BB-4844-953D-5961DD34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985F11-A086-4DB0-AF45-1D9B0C4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7AA70-85B8-47E3-9187-50FD5183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B8264-A8BF-48C1-8D6C-0C792EBC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30C82-2C5E-4EFA-B8C1-AC028DCA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1FCD4-3B17-46F9-A176-EA1AC7DA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FF3E0-6CBC-4C17-89A3-BFECBBF2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2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FC2437-A7F1-4DC7-A4AA-E8855FE5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119E41-B3A6-4226-ABF6-5185CC96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1352F-2C1F-4DF8-B32B-A541B21E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3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EC6B7-DDA4-4E84-A664-C58435B1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C15A-7811-428D-A1EB-8CE5CE6D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412A72-38DB-490B-8105-8DC96FB3B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5DA23-AF31-4061-8183-A5D2D24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978C1-84A7-46CD-BE1A-76E0CB85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DDF27-7A36-490F-BF59-80DC2A25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BD98D-9449-45BC-8BD1-60208C95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3DE86F-9A45-42FD-8B97-72190176D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B7481-8BD6-4178-9C0F-5D154487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A19A1-A11F-4902-86B7-0B7D5DE1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C3A82-0F6B-46DA-BB0B-8CA8A8C4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9FB92-188C-4C9E-885C-1EE4443A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51A016-0F4A-4FA9-9B92-8DA808F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DD901-B3CF-4E7D-935B-39F8BEEB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1A003-1F7E-4B65-86B7-C6AAE459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1AE5-1B7C-4A42-B477-6C4A161A6385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2194C-606D-4DA6-8737-33FBCE6B9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40DFC-8D40-40D4-A20D-9C9D811E8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C29D-D4B4-44D5-BD9A-7154BE857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9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565F2-3ED4-4A0A-BA16-46A5EB5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실내식물 추천 웹사이트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01AE58-D997-4235-82F8-E2FDCC0F7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공공데이터포털을</a:t>
            </a:r>
            <a:r>
              <a:rPr lang="ko-KR" altLang="en-US" dirty="0"/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33391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E88D-01B3-4025-9304-6598AFF7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7730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E88D-01B3-4025-9304-6598AFF7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유형</a:t>
            </a:r>
            <a:r>
              <a:rPr lang="en-US" altLang="ko-KR" dirty="0"/>
              <a:t>1_</a:t>
            </a:r>
            <a:r>
              <a:rPr lang="ko-KR" altLang="en-US" dirty="0"/>
              <a:t>사용자 성향조사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9D4EA0-921F-4D6F-A4CD-3A08EA950C3A}"/>
              </a:ext>
            </a:extLst>
          </p:cNvPr>
          <p:cNvSpPr/>
          <p:nvPr/>
        </p:nvSpPr>
        <p:spPr>
          <a:xfrm>
            <a:off x="990600" y="1690688"/>
            <a:ext cx="8737600" cy="4802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1B4FDD-8048-4F71-B577-FC4F71E73207}"/>
              </a:ext>
            </a:extLst>
          </p:cNvPr>
          <p:cNvSpPr/>
          <p:nvPr/>
        </p:nvSpPr>
        <p:spPr>
          <a:xfrm>
            <a:off x="3886200" y="2028031"/>
            <a:ext cx="2870200" cy="4127500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8138D3-2095-4A41-BE8E-4B56720250BD}"/>
              </a:ext>
            </a:extLst>
          </p:cNvPr>
          <p:cNvSpPr/>
          <p:nvPr/>
        </p:nvSpPr>
        <p:spPr>
          <a:xfrm>
            <a:off x="4247147" y="2273968"/>
            <a:ext cx="2201779" cy="5534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75581E-2D1A-4EEA-BC99-411A8BE84FCD}"/>
              </a:ext>
            </a:extLst>
          </p:cNvPr>
          <p:cNvSpPr/>
          <p:nvPr/>
        </p:nvSpPr>
        <p:spPr>
          <a:xfrm>
            <a:off x="4244472" y="3016252"/>
            <a:ext cx="2201779" cy="15076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나는</a:t>
            </a:r>
            <a:endParaRPr lang="en-US" altLang="ko-KR" dirty="0"/>
          </a:p>
          <a:p>
            <a:pPr algn="ctr"/>
            <a:r>
              <a:rPr lang="ko-KR" altLang="en-US" dirty="0"/>
              <a:t>식물을 키워본 적이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E88ED4-7ACB-4C1E-BEC9-F266D77ED9D8}"/>
              </a:ext>
            </a:extLst>
          </p:cNvPr>
          <p:cNvSpPr/>
          <p:nvPr/>
        </p:nvSpPr>
        <p:spPr>
          <a:xfrm>
            <a:off x="5470358" y="4698916"/>
            <a:ext cx="975893" cy="11800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없다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E43BAA-A942-46D3-8D88-BC1A40837C99}"/>
              </a:ext>
            </a:extLst>
          </p:cNvPr>
          <p:cNvSpPr/>
          <p:nvPr/>
        </p:nvSpPr>
        <p:spPr>
          <a:xfrm>
            <a:off x="4244472" y="4698917"/>
            <a:ext cx="975893" cy="11800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있다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48AF4F-E0C8-4A66-9935-063E305E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41" y="3073358"/>
            <a:ext cx="741195" cy="7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2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E88D-01B3-4025-9304-6598AFF7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화면유형</a:t>
            </a:r>
            <a:r>
              <a:rPr lang="en-US" altLang="ko-KR" dirty="0"/>
              <a:t>2_</a:t>
            </a:r>
            <a:r>
              <a:rPr lang="ko-KR" altLang="en-US" dirty="0"/>
              <a:t>조사결과 추천식물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9D4EA0-921F-4D6F-A4CD-3A08EA950C3A}"/>
              </a:ext>
            </a:extLst>
          </p:cNvPr>
          <p:cNvSpPr/>
          <p:nvPr/>
        </p:nvSpPr>
        <p:spPr>
          <a:xfrm>
            <a:off x="990600" y="1690688"/>
            <a:ext cx="8737600" cy="4802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B7F60D-F619-4AD0-B851-BDD87754E404}"/>
              </a:ext>
            </a:extLst>
          </p:cNvPr>
          <p:cNvGrpSpPr/>
          <p:nvPr/>
        </p:nvGrpSpPr>
        <p:grpSpPr>
          <a:xfrm>
            <a:off x="3886200" y="2028031"/>
            <a:ext cx="2870200" cy="4127500"/>
            <a:chOff x="3886200" y="2028031"/>
            <a:chExt cx="2870200" cy="41275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C1B4FDD-8048-4F71-B577-FC4F71E73207}"/>
                </a:ext>
              </a:extLst>
            </p:cNvPr>
            <p:cNvSpPr/>
            <p:nvPr/>
          </p:nvSpPr>
          <p:spPr>
            <a:xfrm>
              <a:off x="3886200" y="2028031"/>
              <a:ext cx="2870200" cy="4127500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E8138D3-2095-4A41-BE8E-4B56720250BD}"/>
                </a:ext>
              </a:extLst>
            </p:cNvPr>
            <p:cNvSpPr/>
            <p:nvPr/>
          </p:nvSpPr>
          <p:spPr>
            <a:xfrm>
              <a:off x="4247147" y="2273968"/>
              <a:ext cx="2201779" cy="5534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산세베리아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175581E-2D1A-4EEA-BC99-411A8BE84FCD}"/>
                </a:ext>
              </a:extLst>
            </p:cNvPr>
            <p:cNvSpPr/>
            <p:nvPr/>
          </p:nvSpPr>
          <p:spPr>
            <a:xfrm>
              <a:off x="4244472" y="3016252"/>
              <a:ext cx="2201779" cy="1507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E43BAA-A942-46D3-8D88-BC1A40837C99}"/>
                </a:ext>
              </a:extLst>
            </p:cNvPr>
            <p:cNvSpPr/>
            <p:nvPr/>
          </p:nvSpPr>
          <p:spPr>
            <a:xfrm>
              <a:off x="4244472" y="4698917"/>
              <a:ext cx="2201779" cy="11800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난이도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크기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가격</a:t>
              </a:r>
            </a:p>
          </p:txBody>
        </p:sp>
        <p:pic>
          <p:nvPicPr>
            <p:cNvPr id="1026" name="Picture 2" descr="산세베리아,산세베리아 관리법,산세베리아 분갈이">
              <a:extLst>
                <a:ext uri="{FF2B5EF4-FFF2-40B4-BE49-F238E27FC236}">
                  <a16:creationId xmlns:a16="http://schemas.microsoft.com/office/drawing/2014/main" id="{96683876-C0DF-44B2-A87D-6AD1397DD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537" y="3075239"/>
              <a:ext cx="1389647" cy="138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38FD37-9F2C-4062-B42C-92CFD3996999}"/>
              </a:ext>
            </a:extLst>
          </p:cNvPr>
          <p:cNvGrpSpPr/>
          <p:nvPr/>
        </p:nvGrpSpPr>
        <p:grpSpPr>
          <a:xfrm>
            <a:off x="1869613" y="3074947"/>
            <a:ext cx="1498517" cy="2154947"/>
            <a:chOff x="3886200" y="2028031"/>
            <a:chExt cx="2870200" cy="41275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6EEAEF-388B-4EEA-83A2-6B7E27C1584A}"/>
                </a:ext>
              </a:extLst>
            </p:cNvPr>
            <p:cNvSpPr/>
            <p:nvPr/>
          </p:nvSpPr>
          <p:spPr>
            <a:xfrm>
              <a:off x="3886200" y="2028031"/>
              <a:ext cx="2870200" cy="4127500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F154B10-C44E-43EF-88E9-8379F6947D84}"/>
                </a:ext>
              </a:extLst>
            </p:cNvPr>
            <p:cNvSpPr/>
            <p:nvPr/>
          </p:nvSpPr>
          <p:spPr>
            <a:xfrm>
              <a:off x="4247147" y="2273968"/>
              <a:ext cx="2201779" cy="5534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산세베리아</a:t>
              </a:r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984ED3-2C36-4D50-8478-279FE3E50D94}"/>
                </a:ext>
              </a:extLst>
            </p:cNvPr>
            <p:cNvSpPr/>
            <p:nvPr/>
          </p:nvSpPr>
          <p:spPr>
            <a:xfrm>
              <a:off x="4244472" y="3016252"/>
              <a:ext cx="2201779" cy="1507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98E6B0-B6E9-4A83-8616-433957D90381}"/>
                </a:ext>
              </a:extLst>
            </p:cNvPr>
            <p:cNvSpPr/>
            <p:nvPr/>
          </p:nvSpPr>
          <p:spPr>
            <a:xfrm>
              <a:off x="4244472" y="4698917"/>
              <a:ext cx="2201779" cy="11800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sz="1200" dirty="0"/>
                <a:t>난이도</a:t>
              </a:r>
              <a:endParaRPr lang="en-US" altLang="ko-KR" sz="12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/>
                <a:t>크기</a:t>
              </a:r>
              <a:endParaRPr lang="en-US" altLang="ko-KR" sz="12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/>
                <a:t>가격</a:t>
              </a:r>
            </a:p>
          </p:txBody>
        </p:sp>
        <p:pic>
          <p:nvPicPr>
            <p:cNvPr id="19" name="Picture 2" descr="산세베리아,산세베리아 관리법,산세베리아 분갈이">
              <a:extLst>
                <a:ext uri="{FF2B5EF4-FFF2-40B4-BE49-F238E27FC236}">
                  <a16:creationId xmlns:a16="http://schemas.microsoft.com/office/drawing/2014/main" id="{C5D43CB2-E45F-462C-9A6F-FBA835221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537" y="3075239"/>
              <a:ext cx="1389647" cy="138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5ED02A9-78CF-4777-B59F-90265D805337}"/>
              </a:ext>
            </a:extLst>
          </p:cNvPr>
          <p:cNvGrpSpPr/>
          <p:nvPr/>
        </p:nvGrpSpPr>
        <p:grpSpPr>
          <a:xfrm>
            <a:off x="7274470" y="3133997"/>
            <a:ext cx="1498517" cy="2154947"/>
            <a:chOff x="3886200" y="2028031"/>
            <a:chExt cx="2870200" cy="41275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00F6F3-D179-4BAC-94A3-7A3E5BAD309A}"/>
                </a:ext>
              </a:extLst>
            </p:cNvPr>
            <p:cNvSpPr/>
            <p:nvPr/>
          </p:nvSpPr>
          <p:spPr>
            <a:xfrm>
              <a:off x="3886200" y="2028031"/>
              <a:ext cx="2870200" cy="4127500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C5B244-17A4-458A-AAC1-57F6DB9D1F9C}"/>
                </a:ext>
              </a:extLst>
            </p:cNvPr>
            <p:cNvSpPr/>
            <p:nvPr/>
          </p:nvSpPr>
          <p:spPr>
            <a:xfrm>
              <a:off x="4247147" y="2273968"/>
              <a:ext cx="2201779" cy="5534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산세베리아</a:t>
              </a:r>
              <a:endParaRPr lang="ko-KR" altLang="en-US" sz="12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5C7479-0DF2-43D2-A038-0A9C1FCFFA4F}"/>
                </a:ext>
              </a:extLst>
            </p:cNvPr>
            <p:cNvSpPr/>
            <p:nvPr/>
          </p:nvSpPr>
          <p:spPr>
            <a:xfrm>
              <a:off x="4244472" y="3016252"/>
              <a:ext cx="2201779" cy="1507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155C4F-532C-4281-ABA3-F4F9BF7C7651}"/>
                </a:ext>
              </a:extLst>
            </p:cNvPr>
            <p:cNvSpPr/>
            <p:nvPr/>
          </p:nvSpPr>
          <p:spPr>
            <a:xfrm>
              <a:off x="4244472" y="4698917"/>
              <a:ext cx="2201779" cy="11800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sz="1200" dirty="0"/>
                <a:t>난이도</a:t>
              </a:r>
              <a:endParaRPr lang="en-US" altLang="ko-KR" sz="12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/>
                <a:t>크기</a:t>
              </a:r>
              <a:endParaRPr lang="en-US" altLang="ko-KR" sz="12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/>
                <a:t>가격</a:t>
              </a:r>
            </a:p>
          </p:txBody>
        </p:sp>
        <p:pic>
          <p:nvPicPr>
            <p:cNvPr id="25" name="Picture 2" descr="산세베리아,산세베리아 관리법,산세베리아 분갈이">
              <a:extLst>
                <a:ext uri="{FF2B5EF4-FFF2-40B4-BE49-F238E27FC236}">
                  <a16:creationId xmlns:a16="http://schemas.microsoft.com/office/drawing/2014/main" id="{C8E2BEA3-E855-481C-B813-FA8F784D2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537" y="3075239"/>
              <a:ext cx="1389647" cy="138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78902-5DF7-40F1-9ED4-CD4D55AB0E89}"/>
              </a:ext>
            </a:extLst>
          </p:cNvPr>
          <p:cNvSpPr/>
          <p:nvPr/>
        </p:nvSpPr>
        <p:spPr>
          <a:xfrm>
            <a:off x="990600" y="1690688"/>
            <a:ext cx="1628272" cy="48021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EBD96A-EC74-4C62-B1C5-ECAA23A82983}"/>
              </a:ext>
            </a:extLst>
          </p:cNvPr>
          <p:cNvSpPr/>
          <p:nvPr/>
        </p:nvSpPr>
        <p:spPr>
          <a:xfrm rot="10800000">
            <a:off x="8098592" y="1690687"/>
            <a:ext cx="1628272" cy="48021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E88D-01B3-4025-9304-6598AFF7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화면유형</a:t>
            </a:r>
            <a:r>
              <a:rPr lang="en-US" altLang="ko-KR" dirty="0"/>
              <a:t>2_</a:t>
            </a:r>
            <a:r>
              <a:rPr lang="ko-KR" altLang="en-US" dirty="0"/>
              <a:t>조사결과 추천식물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9D4EA0-921F-4D6F-A4CD-3A08EA950C3A}"/>
              </a:ext>
            </a:extLst>
          </p:cNvPr>
          <p:cNvSpPr/>
          <p:nvPr/>
        </p:nvSpPr>
        <p:spPr>
          <a:xfrm>
            <a:off x="990599" y="1690688"/>
            <a:ext cx="8737600" cy="4802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1B4FDD-8048-4F71-B577-FC4F71E73207}"/>
              </a:ext>
            </a:extLst>
          </p:cNvPr>
          <p:cNvSpPr/>
          <p:nvPr/>
        </p:nvSpPr>
        <p:spPr>
          <a:xfrm>
            <a:off x="1972510" y="2334125"/>
            <a:ext cx="6773779" cy="357337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8138D3-2095-4A41-BE8E-4B56720250BD}"/>
              </a:ext>
            </a:extLst>
          </p:cNvPr>
          <p:cNvSpPr/>
          <p:nvPr/>
        </p:nvSpPr>
        <p:spPr>
          <a:xfrm>
            <a:off x="2340140" y="2608679"/>
            <a:ext cx="1039918" cy="261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#</a:t>
            </a:r>
            <a:r>
              <a:rPr lang="ko-KR" altLang="en-US" sz="1200" dirty="0"/>
              <a:t>공기정화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C6C802-B6A2-4BA5-82EE-891E4D94E61A}"/>
              </a:ext>
            </a:extLst>
          </p:cNvPr>
          <p:cNvSpPr/>
          <p:nvPr/>
        </p:nvSpPr>
        <p:spPr>
          <a:xfrm>
            <a:off x="2311137" y="4843951"/>
            <a:ext cx="1611158" cy="6467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817A38-A62D-4A16-834B-BD48F6EFFF46}"/>
              </a:ext>
            </a:extLst>
          </p:cNvPr>
          <p:cNvSpPr/>
          <p:nvPr/>
        </p:nvSpPr>
        <p:spPr>
          <a:xfrm>
            <a:off x="3532458" y="2615256"/>
            <a:ext cx="1039918" cy="261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#</a:t>
            </a:r>
            <a:r>
              <a:rPr lang="ko-KR" altLang="en-US" sz="1200" dirty="0"/>
              <a:t>초보자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F6B1A-1863-4A9E-9F7E-5C757DDCC401}"/>
              </a:ext>
            </a:extLst>
          </p:cNvPr>
          <p:cNvSpPr/>
          <p:nvPr/>
        </p:nvSpPr>
        <p:spPr>
          <a:xfrm>
            <a:off x="4724776" y="2608679"/>
            <a:ext cx="1039918" cy="261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#</a:t>
            </a:r>
            <a:r>
              <a:rPr lang="ko-KR" altLang="en-US" sz="1200" dirty="0" err="1"/>
              <a:t>성향키워드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145E23-DF27-4B16-8FBF-5F851613E67A}"/>
              </a:ext>
            </a:extLst>
          </p:cNvPr>
          <p:cNvGrpSpPr/>
          <p:nvPr/>
        </p:nvGrpSpPr>
        <p:grpSpPr>
          <a:xfrm>
            <a:off x="2311137" y="3144633"/>
            <a:ext cx="1611158" cy="1587357"/>
            <a:chOff x="2311137" y="3144633"/>
            <a:chExt cx="1611158" cy="158735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F2A169-F09F-4F94-BA77-3204C2F16C14}"/>
                </a:ext>
              </a:extLst>
            </p:cNvPr>
            <p:cNvSpPr/>
            <p:nvPr/>
          </p:nvSpPr>
          <p:spPr>
            <a:xfrm>
              <a:off x="2311137" y="3144633"/>
              <a:ext cx="1611158" cy="15873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pic>
          <p:nvPicPr>
            <p:cNvPr id="11" name="그래픽 10" descr="이미지 윤곽선">
              <a:extLst>
                <a:ext uri="{FF2B5EF4-FFF2-40B4-BE49-F238E27FC236}">
                  <a16:creationId xmlns:a16="http://schemas.microsoft.com/office/drawing/2014/main" id="{322E6C37-D519-4FA0-A952-AD97FE8F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9516" y="3471103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B19AB4-C733-4BBB-90B4-E108F6CA9453}"/>
              </a:ext>
            </a:extLst>
          </p:cNvPr>
          <p:cNvGrpSpPr/>
          <p:nvPr/>
        </p:nvGrpSpPr>
        <p:grpSpPr>
          <a:xfrm>
            <a:off x="4098626" y="3144633"/>
            <a:ext cx="1611158" cy="1587357"/>
            <a:chOff x="2311137" y="3144633"/>
            <a:chExt cx="1611158" cy="15873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526D0F7-501C-4C54-9161-EF80AF93BC47}"/>
                </a:ext>
              </a:extLst>
            </p:cNvPr>
            <p:cNvSpPr/>
            <p:nvPr/>
          </p:nvSpPr>
          <p:spPr>
            <a:xfrm>
              <a:off x="2311137" y="3144633"/>
              <a:ext cx="1611158" cy="15873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pic>
          <p:nvPicPr>
            <p:cNvPr id="15" name="그래픽 14" descr="이미지 윤곽선">
              <a:extLst>
                <a:ext uri="{FF2B5EF4-FFF2-40B4-BE49-F238E27FC236}">
                  <a16:creationId xmlns:a16="http://schemas.microsoft.com/office/drawing/2014/main" id="{E72A43C4-A6F8-4813-A56F-C7A65F84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9516" y="3471103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BCEECF-E3E1-4237-A9A3-F69B69B1DAF8}"/>
              </a:ext>
            </a:extLst>
          </p:cNvPr>
          <p:cNvGrpSpPr/>
          <p:nvPr/>
        </p:nvGrpSpPr>
        <p:grpSpPr>
          <a:xfrm>
            <a:off x="5886115" y="3144633"/>
            <a:ext cx="1611158" cy="1587357"/>
            <a:chOff x="2311137" y="3144633"/>
            <a:chExt cx="1611158" cy="158735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94E597-3250-40F7-8B4D-124DD3CCDBF9}"/>
                </a:ext>
              </a:extLst>
            </p:cNvPr>
            <p:cNvSpPr/>
            <p:nvPr/>
          </p:nvSpPr>
          <p:spPr>
            <a:xfrm>
              <a:off x="2311137" y="3144633"/>
              <a:ext cx="1611158" cy="15873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pic>
          <p:nvPicPr>
            <p:cNvPr id="18" name="그래픽 17" descr="이미지 윤곽선">
              <a:extLst>
                <a:ext uri="{FF2B5EF4-FFF2-40B4-BE49-F238E27FC236}">
                  <a16:creationId xmlns:a16="http://schemas.microsoft.com/office/drawing/2014/main" id="{2B8B576A-CC75-4005-B31D-1DCCEE5C6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9516" y="3471103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800C72-E677-4F5A-A983-B83F87260FF3}"/>
              </a:ext>
            </a:extLst>
          </p:cNvPr>
          <p:cNvSpPr/>
          <p:nvPr/>
        </p:nvSpPr>
        <p:spPr>
          <a:xfrm>
            <a:off x="7731352" y="3797300"/>
            <a:ext cx="785395" cy="2907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더보기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24212E-CADD-4349-B867-266651070A1C}"/>
              </a:ext>
            </a:extLst>
          </p:cNvPr>
          <p:cNvSpPr/>
          <p:nvPr/>
        </p:nvSpPr>
        <p:spPr>
          <a:xfrm>
            <a:off x="2596757" y="4905911"/>
            <a:ext cx="1039918" cy="261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식물이름</a:t>
            </a:r>
          </a:p>
        </p:txBody>
      </p:sp>
    </p:spTree>
    <p:extLst>
      <p:ext uri="{BB962C8B-B14F-4D97-AF65-F5344CB8AC3E}">
        <p14:creationId xmlns:p14="http://schemas.microsoft.com/office/powerpoint/2010/main" val="294973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58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실내식물 추천 웹사이트 기획</vt:lpstr>
      <vt:lpstr>1. 개요</vt:lpstr>
      <vt:lpstr>1-1. 유형1_사용자 성향조사</vt:lpstr>
      <vt:lpstr>1-2. 화면유형2_조사결과 추천식물</vt:lpstr>
      <vt:lpstr>1-2. 화면유형2_조사결과 추천식물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STCUSER04</dc:creator>
  <cp:lastModifiedBy>STCUSER04</cp:lastModifiedBy>
  <cp:revision>22</cp:revision>
  <dcterms:created xsi:type="dcterms:W3CDTF">2022-03-28T04:48:09Z</dcterms:created>
  <dcterms:modified xsi:type="dcterms:W3CDTF">2022-03-28T07:28:45Z</dcterms:modified>
</cp:coreProperties>
</file>