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82C0-F098-4A44-B07B-5C31C16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DBA09-531D-4A68-90B9-12304C2D6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D994-00DD-4B11-8EEF-E11AC56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4699-E850-4053-AAE1-99123397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373D-11B8-4AF3-9F57-EBB623CA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6151-38B0-42AB-B608-16D60658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27009-4A60-4ED9-BD2E-D4999F06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7FC1-C360-4F4C-AE69-A827F860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12AD-929B-4470-9626-E069EFCA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7BCD-D484-4F52-BB29-70E96BB6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E30D7-AB15-47ED-88EA-E92194AB5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0A6D0-6B53-4BA2-A506-06315805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7329-D213-4E2D-B1D4-C6EF4CA8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F546-79CE-44F9-B5CE-D70EA72F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70B8-1BB2-4C61-BD1F-5FA0457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D806-6E96-4417-9723-B19DFA6D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973B-C2CE-4EA0-8CE1-ABF402E4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8B4A-9691-4781-BC1B-B202526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76B0-7F22-47D5-94F9-DC336E8A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0E64-80DC-4EB2-9A00-60D13AB7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217C-EB6B-4F6B-AFF0-4505AA9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FB83-3C81-4315-B585-A314336E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C2C2-B94D-4834-8993-8B471B76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FCB8-1844-477F-978A-15FC5467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1111-7591-42B0-83BC-D7229E8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770C-DAAF-4D38-8FC7-1967677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A0A5-75DB-427D-8E11-37A39AD37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F7804-62EB-4D08-BE87-3F0DF2361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94C83-CE06-4BD2-8500-82D616E8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57C6-C91E-45E0-9D34-569B6490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D54E1-EBE5-4A65-8A76-7BFD1B62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59B8-7785-4DC4-A9EF-72441008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838D-E0B6-4B02-8EB7-C1A29650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4AA56-A235-4894-8981-BC8C1FD15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4E1D1-7A46-468B-A53E-AECCFD5C8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A723D-3B34-4A27-8454-6E34FF65B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E558-9502-4AFB-BDDF-93DE6EC3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DCDBF-64F8-4915-8747-95FC07C3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7151C-0CE5-45FB-B759-BEC4B774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2779-2FD1-499C-9CDE-0A3A26C1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3750A-B5F7-40F5-B824-B123FB53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DD383-7229-4844-93B8-D6455269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B0B4B-E5F3-499F-8E98-3F9BEACC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4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1AF30-6ACC-416E-803C-D81A7C3C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F9E36-E8EC-438F-8993-9252F093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F07FF-419C-4F2D-B3AD-FF53E44A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148D-1E4C-4B7F-AE71-27952649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AED-395E-4CC4-943E-8FE24A40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9B118-7940-44D4-9DD2-C6DD1B5C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2DD5E-BDA4-4FF9-85EB-B37EDE17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D52-8D25-47D8-8B17-1D4A03DC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63AB-ACD0-418D-B827-1670E0D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2C54-3D80-4D6E-B7C5-203CC4D6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CF6B8-DBC2-4BAC-BF46-8C25FD4F8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79417-40F1-41CA-B771-4ACBCCF7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4270-27FD-4D93-8326-8E57BDE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1959-9049-47DE-B739-CD79B37A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A39B-1D06-47FF-8DE0-3DE993A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F1B88-5662-45B5-9476-98C2213C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DB18-52E0-4353-90F4-5AFDE6A0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991E-9738-4504-821C-D2FC4FFDA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F2C4-B80B-4C62-80DB-96317D7171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E059-4455-4365-88B5-41F3AD07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A1B3-FABB-4157-8138-8789FBA52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FF62-A434-421F-9C02-BEF30D28E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91D8-9AE3-44B6-9075-07994F281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7A84-964A-44FB-B405-6AC10FB58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37F4B-A7D0-4100-812C-A90E6573C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AB57-8B8B-4EFB-8EAD-51F478BB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C4F9C-072E-4ED7-8CED-DFB8FB281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8072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</dc:creator>
  <cp:lastModifiedBy>Donald</cp:lastModifiedBy>
  <cp:revision>3</cp:revision>
  <dcterms:created xsi:type="dcterms:W3CDTF">2020-10-29T11:34:00Z</dcterms:created>
  <dcterms:modified xsi:type="dcterms:W3CDTF">2020-10-29T11:44:15Z</dcterms:modified>
</cp:coreProperties>
</file>