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22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1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4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3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7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20734918">
            <a:off x="3044015" y="2967335"/>
            <a:ext cx="6103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IGSS DE </a:t>
            </a:r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</a:t>
            </a:r>
            <a:r>
              <a:rPr lang="es-E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AMPLONA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1" y="505347"/>
            <a:ext cx="3617715" cy="23881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13" y="3156928"/>
            <a:ext cx="2183313" cy="25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91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62544" y="161505"/>
            <a:ext cx="599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Información Laboral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64087" y="1084835"/>
            <a:ext cx="1082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Gerencia</a:t>
            </a:r>
          </a:p>
          <a:p>
            <a:r>
              <a:rPr lang="es-GT" dirty="0"/>
              <a:t>La Gerencia está integrada por un Gerente, quien es el titular de esta y uno o más Subgerentes, quienes actúan bajo las órdenes del primero y son llamados a sustituirlo en sus ausencias temporales, según el orden que indique el reglamento. La Gerencia es el órgano ejecutivo del Instituto y, en consecuencia, tiene a su cargo la administración y gobierno de este, de acuerdo con las disposiciones legales, y debe también llevar a la práctica las decisiones que adopte la Junta Directiva sobre la dirección general del IGSS, de conformidad con las instrucciones que ella le imparta. (Artículos 14 y 15 de la Ley Orgánica del Instituto Guatemalteco de Seguridad Social, Decreto 295 del Congreso de la República).</a:t>
            </a:r>
          </a:p>
        </p:txBody>
      </p:sp>
    </p:spTree>
    <p:extLst>
      <p:ext uri="{BB962C8B-B14F-4D97-AF65-F5344CB8AC3E}">
        <p14:creationId xmlns:p14="http://schemas.microsoft.com/office/powerpoint/2010/main" val="247430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7733" y="161505"/>
            <a:ext cx="6031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Dirección y Teléfono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98311" y="17262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GT" b="1" dirty="0">
                <a:solidFill>
                  <a:srgbClr val="256B92"/>
                </a:solidFill>
                <a:latin typeface="Open Sans"/>
              </a:rPr>
              <a:t>Información</a:t>
            </a:r>
          </a:p>
          <a:p>
            <a:pPr fontAlgn="base"/>
            <a:r>
              <a:rPr lang="es-GT" dirty="0">
                <a:solidFill>
                  <a:srgbClr val="888888"/>
                </a:solidFill>
                <a:latin typeface="Open Sans"/>
              </a:rPr>
              <a:t>Para mayor información localícenos en nuestras Oficinas Administrativas en los horarios de atención.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dirty="0">
                <a:solidFill>
                  <a:srgbClr val="888888"/>
                </a:solidFill>
                <a:latin typeface="inherit"/>
              </a:rPr>
              <a:t>7ma. Avenida 22-72, zona 01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dirty="0">
                <a:solidFill>
                  <a:srgbClr val="888888"/>
                </a:solidFill>
                <a:latin typeface="inherit"/>
              </a:rPr>
              <a:t>Ciudad Capital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dirty="0">
                <a:solidFill>
                  <a:srgbClr val="888888"/>
                </a:solidFill>
                <a:latin typeface="inherit"/>
              </a:rPr>
              <a:t>PBX: 2412-1224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dirty="0">
                <a:solidFill>
                  <a:srgbClr val="888888"/>
                </a:solidFill>
                <a:latin typeface="inherit"/>
              </a:rPr>
              <a:t>E-Mail: rrpp@igssgt.org</a:t>
            </a:r>
            <a:endParaRPr lang="es-GT" b="0" i="0" dirty="0">
              <a:solidFill>
                <a:srgbClr val="888888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904464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8130" y="0"/>
            <a:ext cx="8555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Tiempo estimado en 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Automóvil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873226"/>
            <a:ext cx="11010377" cy="5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5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2082" y="2798792"/>
            <a:ext cx="10659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Programa de Invalidez, Vejez y Sobrevivencia (IVS)</a:t>
            </a:r>
          </a:p>
          <a:p>
            <a:r>
              <a:rPr lang="es-GT" dirty="0"/>
              <a:t>El afiliado podrá recibir atención médica en las Unidades Asistenciales del IGSS, tanto en consulta externa como en hospitalización, rehabilitación, tratamiento psicológico y social. Se atenderá por maternidad a la esposa inscrita en el programa y a los hijos menores de cinco años, con una extensión hasta 7 años. Se proporcionará aparatos ortopédicos y protésicos cuando el médico tratante lo indique. Será suspendido en sus labores por problemas de salud y recibirá prestaciones en dinero correspondiente a las dos terceras partes del salario diario por incapacidad debido a enfermedad o accidente.</a:t>
            </a:r>
          </a:p>
        </p:txBody>
      </p:sp>
    </p:spTree>
    <p:extLst>
      <p:ext uri="{BB962C8B-B14F-4D97-AF65-F5344CB8AC3E}">
        <p14:creationId xmlns:p14="http://schemas.microsoft.com/office/powerpoint/2010/main" val="159013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</TotalTime>
  <Words>283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inherit</vt:lpstr>
      <vt:lpstr>Open Sans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4</cp:revision>
  <dcterms:created xsi:type="dcterms:W3CDTF">2018-08-15T15:47:17Z</dcterms:created>
  <dcterms:modified xsi:type="dcterms:W3CDTF">2018-08-15T16:32:08Z</dcterms:modified>
</cp:coreProperties>
</file>