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5"/>
  </p:notesMasterIdLst>
  <p:sldIdLst>
    <p:sldId id="256" r:id="rId4"/>
    <p:sldId id="261" r:id="rId5"/>
    <p:sldId id="263" r:id="rId6"/>
    <p:sldId id="267" r:id="rId7"/>
    <p:sldId id="270" r:id="rId8"/>
    <p:sldId id="268" r:id="rId9"/>
    <p:sldId id="269" r:id="rId10"/>
    <p:sldId id="271" r:id="rId11"/>
    <p:sldId id="272" r:id="rId12"/>
    <p:sldId id="273" r:id="rId13"/>
    <p:sldId id="27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1" autoAdjust="0"/>
  </p:normalViewPr>
  <p:slideViewPr>
    <p:cSldViewPr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2152461"/>
              </p:ext>
            </p:extLst>
          </p:nvPr>
        </p:nvGraphicFramePr>
        <p:xfrm>
          <a:off x="395536" y="3552825"/>
          <a:ext cx="82105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495698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915816" y="3824461"/>
            <a:ext cx="3312367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248573" y="3824461"/>
            <a:ext cx="2337073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보보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2023.11.14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팀원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작성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첨부파일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회원 작성자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재작성</a:t>
            </a:r>
            <a:r>
              <a:rPr lang="en-US" altLang="ko-KR" dirty="0"/>
              <a:t>, </a:t>
            </a:r>
            <a:r>
              <a:rPr lang="ko-KR" altLang="en-US" dirty="0"/>
              <a:t>완료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재작성 </a:t>
            </a:r>
            <a:r>
              <a:rPr lang="en-US" altLang="ko-KR" dirty="0"/>
              <a:t>– </a:t>
            </a:r>
            <a:r>
              <a:rPr lang="ko-KR" altLang="en-US" dirty="0"/>
              <a:t>새로 다시 작성</a:t>
            </a:r>
            <a:endParaRPr lang="en-US" altLang="ko-KR" dirty="0"/>
          </a:p>
          <a:p>
            <a:r>
              <a:rPr lang="ko-KR" altLang="en-US" dirty="0"/>
              <a:t>완료</a:t>
            </a:r>
            <a:r>
              <a:rPr lang="en-US" altLang="ko-KR" dirty="0"/>
              <a:t> 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/>
              <a:t>취소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수정하기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54857" y="564366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295092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226595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재작성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363589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C4D05-8B86-C24C-AAF3-517CC61AB002}"/>
              </a:ext>
            </a:extLst>
          </p:cNvPr>
          <p:cNvSpPr/>
          <p:nvPr/>
        </p:nvSpPr>
        <p:spPr>
          <a:xfrm>
            <a:off x="971600" y="594112"/>
            <a:ext cx="5112568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반짝이를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입양했습니다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047A6-85ED-0EA9-DF42-872DBEE7E458}"/>
              </a:ext>
            </a:extLst>
          </p:cNvPr>
          <p:cNvSpPr/>
          <p:nvPr/>
        </p:nvSpPr>
        <p:spPr>
          <a:xfrm>
            <a:off x="971600" y="901888"/>
            <a:ext cx="5112568" cy="24427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</a:rPr>
              <a:t>반짝이를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</a:rPr>
              <a:t> 입양했습니다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아주 귀엽습니다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2C055-DB5F-7237-649E-FBDFDD9D24F3}"/>
              </a:ext>
            </a:extLst>
          </p:cNvPr>
          <p:cNvSpPr txBox="1"/>
          <p:nvPr/>
        </p:nvSpPr>
        <p:spPr>
          <a:xfrm>
            <a:off x="315785" y="1918711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A1DD8-41C6-BDF9-F402-B57FE24B83F2}"/>
              </a:ext>
            </a:extLst>
          </p:cNvPr>
          <p:cNvSpPr txBox="1"/>
          <p:nvPr/>
        </p:nvSpPr>
        <p:spPr>
          <a:xfrm>
            <a:off x="354857" y="3358663"/>
            <a:ext cx="54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첨부</a:t>
            </a:r>
            <a:endParaRPr lang="en-US" altLang="ko-KR" sz="1400" b="1" dirty="0"/>
          </a:p>
          <a:p>
            <a:r>
              <a:rPr lang="ko-KR" altLang="en-US" sz="1400" b="1" dirty="0"/>
              <a:t>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1E9BC-5698-028E-CB01-6E32D84B3E0A}"/>
              </a:ext>
            </a:extLst>
          </p:cNvPr>
          <p:cNvSpPr/>
          <p:nvPr/>
        </p:nvSpPr>
        <p:spPr>
          <a:xfrm>
            <a:off x="971599" y="3494031"/>
            <a:ext cx="4464497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C1861-07FC-273D-513C-257E2EE0705A}"/>
              </a:ext>
            </a:extLst>
          </p:cNvPr>
          <p:cNvSpPr/>
          <p:nvPr/>
        </p:nvSpPr>
        <p:spPr>
          <a:xfrm>
            <a:off x="5470649" y="3494031"/>
            <a:ext cx="610568" cy="24828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첨부</a:t>
            </a:r>
          </a:p>
        </p:txBody>
      </p:sp>
    </p:spTree>
    <p:extLst>
      <p:ext uri="{BB962C8B-B14F-4D97-AF65-F5344CB8AC3E}">
        <p14:creationId xmlns:p14="http://schemas.microsoft.com/office/powerpoint/2010/main" val="234210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</a:t>
            </a:r>
            <a:r>
              <a:rPr lang="en-US" altLang="ko-KR" dirty="0"/>
              <a:t>, </a:t>
            </a:r>
            <a:r>
              <a:rPr lang="ko-KR" altLang="en-US" dirty="0"/>
              <a:t>입양 후기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295092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226595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재작성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363589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2695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메뉴 구조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 (</a:t>
            </a:r>
            <a:r>
              <a:rPr kumimoji="0" lang="ko-KR" altLang="en-US" sz="1000" b="1" dirty="0">
                <a:solidFill>
                  <a:schemeClr val="bg1"/>
                </a:solidFill>
                <a:latin typeface="+mn-ea"/>
              </a:rPr>
              <a:t>메인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기업인사말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cxnSp>
        <p:nvCxnSpPr>
          <p:cNvPr id="130" name="직선 연결선 129"/>
          <p:cNvCxnSpPr>
            <a:cxnSpLocks/>
            <a:stCxn id="131" idx="2"/>
            <a:endCxn id="132" idx="2"/>
          </p:cNvCxnSpPr>
          <p:nvPr/>
        </p:nvCxnSpPr>
        <p:spPr>
          <a:xfrm flipH="1">
            <a:off x="2951866" y="2484884"/>
            <a:ext cx="29150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동물분실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456532" y="2678062"/>
            <a:ext cx="99066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동물분실리스트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148" idx="0"/>
          </p:cNvCxnSpPr>
          <p:nvPr/>
        </p:nvCxnSpPr>
        <p:spPr>
          <a:xfrm>
            <a:off x="5933344" y="2486359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보호소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보호소리스트</a:t>
            </a: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5189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입양</a:t>
            </a: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30647" y="2678062"/>
            <a:ext cx="104002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동물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리스트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입양후기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cxnSpLocks/>
            <a:stCxn id="271" idx="2"/>
            <a:endCxn id="273" idx="2"/>
          </p:cNvCxnSpPr>
          <p:nvPr/>
        </p:nvCxnSpPr>
        <p:spPr>
          <a:xfrm>
            <a:off x="7517520" y="2486359"/>
            <a:ext cx="8346" cy="7521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73301-AF0B-A37C-AC78-350D6FAD43F8}"/>
              </a:ext>
            </a:extLst>
          </p:cNvPr>
          <p:cNvSpPr txBox="1"/>
          <p:nvPr/>
        </p:nvSpPr>
        <p:spPr>
          <a:xfrm>
            <a:off x="2513831" y="2931791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작성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CD9C-2AA3-43C1-3A54-D53EF08613D0}"/>
              </a:ext>
            </a:extLst>
          </p:cNvPr>
          <p:cNvSpPr txBox="1"/>
          <p:nvPr/>
        </p:nvSpPr>
        <p:spPr>
          <a:xfrm>
            <a:off x="3890686" y="3329534"/>
            <a:ext cx="1179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Adopt(</a:t>
            </a:r>
            <a:r>
              <a:rPr lang="ko-KR" altLang="en-US" sz="800" dirty="0" err="1"/>
              <a:t>폴더명</a:t>
            </a:r>
            <a:r>
              <a:rPr lang="en-US" altLang="ko-KR" sz="800" dirty="0"/>
              <a:t>)</a:t>
            </a:r>
          </a:p>
          <a:p>
            <a:r>
              <a:rPr lang="ko-KR" altLang="en-US" sz="800" dirty="0"/>
              <a:t>입양</a:t>
            </a:r>
            <a:endParaRPr lang="en-US" altLang="ko-KR" sz="800" dirty="0"/>
          </a:p>
          <a:p>
            <a:r>
              <a:rPr lang="en-US" altLang="ko-KR" sz="800" dirty="0" err="1"/>
              <a:t>adopt_list.jsp</a:t>
            </a:r>
            <a:endParaRPr lang="en-US" altLang="ko-KR" sz="800" dirty="0"/>
          </a:p>
          <a:p>
            <a:r>
              <a:rPr lang="en-US" altLang="ko-KR" sz="800" dirty="0" err="1"/>
              <a:t>adopt_view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</a:p>
          <a:p>
            <a:r>
              <a:rPr lang="ko-KR" altLang="en-US" sz="800" dirty="0"/>
              <a:t>입양후기</a:t>
            </a:r>
            <a:endParaRPr lang="en-US" altLang="ko-KR" sz="800" dirty="0"/>
          </a:p>
          <a:p>
            <a:r>
              <a:rPr lang="en-US" altLang="ko-KR" sz="800" dirty="0" err="1"/>
              <a:t>review_list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review_read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review_write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review_modify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30E7-20E8-F2FB-1895-74241870E3D5}"/>
              </a:ext>
            </a:extLst>
          </p:cNvPr>
          <p:cNvSpPr txBox="1"/>
          <p:nvPr/>
        </p:nvSpPr>
        <p:spPr>
          <a:xfrm>
            <a:off x="3347864" y="753278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/>
              <a:t>Index.jsp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아직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br>
              <a:rPr lang="en-US" altLang="ko-KR" dirty="0"/>
            </a:br>
            <a:r>
              <a:rPr lang="ko-KR" altLang="en-US" dirty="0"/>
              <a:t>입양절차</a:t>
            </a:r>
            <a:r>
              <a:rPr lang="en-US" altLang="ko-KR" dirty="0"/>
              <a:t>, </a:t>
            </a:r>
            <a:r>
              <a:rPr lang="ko-KR" altLang="en-US" dirty="0"/>
              <a:t>입양양식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이동 및 파일 다운받기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4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 err="1"/>
              <a:t>그외로</a:t>
            </a:r>
            <a:r>
              <a:rPr lang="ko-KR" altLang="en-US" dirty="0"/>
              <a:t>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성별 </a:t>
            </a:r>
            <a:r>
              <a:rPr lang="en-US" altLang="ko-KR" dirty="0"/>
              <a:t>(</a:t>
            </a:r>
            <a:r>
              <a:rPr lang="ko-KR" altLang="en-US" dirty="0"/>
              <a:t>수컷</a:t>
            </a:r>
            <a:r>
              <a:rPr lang="en-US" altLang="ko-KR" dirty="0"/>
              <a:t>, </a:t>
            </a:r>
            <a:r>
              <a:rPr lang="ko-KR" altLang="en-US" dirty="0"/>
              <a:t>암컷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보호소 이름 </a:t>
            </a:r>
            <a:r>
              <a:rPr lang="en-US" altLang="ko-KR" dirty="0"/>
              <a:t>(</a:t>
            </a:r>
            <a:r>
              <a:rPr lang="ko-KR" altLang="en-US" dirty="0"/>
              <a:t>보호소 명칭으로 검색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이미지</a:t>
            </a:r>
            <a:r>
              <a:rPr lang="en-US" altLang="ko-KR" dirty="0"/>
              <a:t>, </a:t>
            </a:r>
            <a:r>
              <a:rPr lang="ko-KR" altLang="en-US" dirty="0"/>
              <a:t>이름 클릭 시 해당 페이지로</a:t>
            </a:r>
            <a:br>
              <a:rPr lang="en-US" altLang="ko-KR" dirty="0"/>
            </a:br>
            <a:r>
              <a:rPr lang="ko-KR" altLang="en-US" dirty="0"/>
              <a:t>이동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다음페이지 연결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71469BF-64D0-B2BF-7490-35A6F0093AB1}"/>
              </a:ext>
            </a:extLst>
          </p:cNvPr>
          <p:cNvSpPr txBox="1">
            <a:spLocks/>
          </p:cNvSpPr>
          <p:nvPr/>
        </p:nvSpPr>
        <p:spPr>
          <a:xfrm>
            <a:off x="251520" y="851134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종류                </a:t>
            </a:r>
            <a:r>
              <a:rPr lang="en-US" altLang="ko-KR" sz="1200" b="1" dirty="0"/>
              <a:t>  </a:t>
            </a:r>
            <a:r>
              <a:rPr lang="ko-KR" altLang="en-US" sz="1200" b="1" dirty="0"/>
              <a:t>성별                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보호소 이름</a:t>
            </a:r>
            <a:endParaRPr lang="en-US" altLang="ko-KR" sz="12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A7BB29-5E89-834B-9CBC-08D3F0A0ECEA}"/>
              </a:ext>
            </a:extLst>
          </p:cNvPr>
          <p:cNvGrpSpPr/>
          <p:nvPr/>
        </p:nvGrpSpPr>
        <p:grpSpPr>
          <a:xfrm>
            <a:off x="376307" y="1074221"/>
            <a:ext cx="1081062" cy="188789"/>
            <a:chOff x="539552" y="720166"/>
            <a:chExt cx="864096" cy="1887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13F0BA-4CDF-640D-1AED-EF0A81A246AE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9B3D215-8A75-8347-C754-F5C49D76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01B69B-108F-0416-B3AF-BB1C981A2A6F}"/>
              </a:ext>
            </a:extLst>
          </p:cNvPr>
          <p:cNvSpPr/>
          <p:nvPr/>
        </p:nvSpPr>
        <p:spPr>
          <a:xfrm>
            <a:off x="2699792" y="1074221"/>
            <a:ext cx="2940670" cy="1887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019EEA-64EB-E1A0-63F8-F535D9EC8A40}"/>
              </a:ext>
            </a:extLst>
          </p:cNvPr>
          <p:cNvSpPr/>
          <p:nvPr/>
        </p:nvSpPr>
        <p:spPr>
          <a:xfrm>
            <a:off x="5689624" y="1074221"/>
            <a:ext cx="610568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E8D973-DA16-BF20-9811-1EB92538C633}"/>
              </a:ext>
            </a:extLst>
          </p:cNvPr>
          <p:cNvGrpSpPr/>
          <p:nvPr/>
        </p:nvGrpSpPr>
        <p:grpSpPr>
          <a:xfrm>
            <a:off x="1538049" y="1082325"/>
            <a:ext cx="1081062" cy="188789"/>
            <a:chOff x="539552" y="720166"/>
            <a:chExt cx="864096" cy="18878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9717A7-E39E-A49F-B01B-73DEDB3CB772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8C3754F-D338-C8AC-10EA-5BA168E70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591DC7-5CD7-A011-BA0D-C031178FFCD5}"/>
              </a:ext>
            </a:extLst>
          </p:cNvPr>
          <p:cNvGrpSpPr/>
          <p:nvPr/>
        </p:nvGrpSpPr>
        <p:grpSpPr>
          <a:xfrm>
            <a:off x="366310" y="1428258"/>
            <a:ext cx="1432349" cy="1588749"/>
            <a:chOff x="366310" y="1260000"/>
            <a:chExt cx="1432349" cy="1588749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9DBA6AC-8D5A-E612-4AC8-83629AFA3478}"/>
              </a:ext>
            </a:extLst>
          </p:cNvPr>
          <p:cNvGrpSpPr/>
          <p:nvPr/>
        </p:nvGrpSpPr>
        <p:grpSpPr>
          <a:xfrm>
            <a:off x="1875811" y="1421741"/>
            <a:ext cx="1432349" cy="1588749"/>
            <a:chOff x="366310" y="1260000"/>
            <a:chExt cx="1432349" cy="1588749"/>
          </a:xfrm>
        </p:grpSpPr>
        <p:sp>
          <p:nvSpPr>
            <p:cNvPr id="51" name="모서리가 둥근 직사각형 13">
              <a:extLst>
                <a:ext uri="{FF2B5EF4-FFF2-40B4-BE49-F238E27FC236}">
                  <a16:creationId xmlns:a16="http://schemas.microsoft.com/office/drawing/2014/main" id="{E56DD248-6DE9-742B-BAA3-BEB5F6C0E28C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2" name="모서리가 둥근 직사각형 12">
              <a:extLst>
                <a:ext uri="{FF2B5EF4-FFF2-40B4-BE49-F238E27FC236}">
                  <a16:creationId xmlns:a16="http://schemas.microsoft.com/office/drawing/2014/main" id="{AF070FA4-9977-C49B-6AC3-3E76703F9F70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698634-D393-F282-A82A-D2BB1096233F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DE49B2-BEFD-CCFA-230A-491880A85D93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5ED86C-FF20-0334-283A-564DBB29808B}"/>
              </a:ext>
            </a:extLst>
          </p:cNvPr>
          <p:cNvGrpSpPr/>
          <p:nvPr/>
        </p:nvGrpSpPr>
        <p:grpSpPr>
          <a:xfrm>
            <a:off x="3395513" y="1428258"/>
            <a:ext cx="1432349" cy="1588749"/>
            <a:chOff x="366310" y="1260000"/>
            <a:chExt cx="1432349" cy="1588749"/>
          </a:xfrm>
        </p:grpSpPr>
        <p:sp>
          <p:nvSpPr>
            <p:cNvPr id="56" name="모서리가 둥근 직사각형 13">
              <a:extLst>
                <a:ext uri="{FF2B5EF4-FFF2-40B4-BE49-F238E27FC236}">
                  <a16:creationId xmlns:a16="http://schemas.microsoft.com/office/drawing/2014/main" id="{9ECD4906-5073-9734-836F-B9B88C5D059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7" name="모서리가 둥근 직사각형 12">
              <a:extLst>
                <a:ext uri="{FF2B5EF4-FFF2-40B4-BE49-F238E27FC236}">
                  <a16:creationId xmlns:a16="http://schemas.microsoft.com/office/drawing/2014/main" id="{725C8BF9-190E-8C9C-2F7E-D429C8702E68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8D1CDC-0D48-9536-3033-9A62401259B2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85E69D-F178-9EE3-CDEE-F16401287D0C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3824B3D-EEC6-D88A-5E35-6B6784959492}"/>
              </a:ext>
            </a:extLst>
          </p:cNvPr>
          <p:cNvGrpSpPr/>
          <p:nvPr/>
        </p:nvGrpSpPr>
        <p:grpSpPr>
          <a:xfrm>
            <a:off x="4925138" y="1421741"/>
            <a:ext cx="1432349" cy="1588749"/>
            <a:chOff x="366310" y="1260000"/>
            <a:chExt cx="1432349" cy="1588749"/>
          </a:xfrm>
        </p:grpSpPr>
        <p:sp>
          <p:nvSpPr>
            <p:cNvPr id="61" name="모서리가 둥근 직사각형 13">
              <a:extLst>
                <a:ext uri="{FF2B5EF4-FFF2-40B4-BE49-F238E27FC236}">
                  <a16:creationId xmlns:a16="http://schemas.microsoft.com/office/drawing/2014/main" id="{4E15AA61-AABF-C8A6-D986-D18FFA19BD4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62" name="모서리가 둥근 직사각형 12">
              <a:extLst>
                <a:ext uri="{FF2B5EF4-FFF2-40B4-BE49-F238E27FC236}">
                  <a16:creationId xmlns:a16="http://schemas.microsoft.com/office/drawing/2014/main" id="{BCC9FD6E-66CD-CB30-C6AA-8B0C4EED12E6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FF3E37-FBC1-040F-0491-ABB653F2422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853098B-D90E-13D5-3CA6-2A91E2C7E5E4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2FB699-24F3-1ECE-8401-4E5EB5B9A574}"/>
              </a:ext>
            </a:extLst>
          </p:cNvPr>
          <p:cNvGrpSpPr/>
          <p:nvPr/>
        </p:nvGrpSpPr>
        <p:grpSpPr>
          <a:xfrm>
            <a:off x="381023" y="2993570"/>
            <a:ext cx="1432349" cy="1588749"/>
            <a:chOff x="366310" y="1260000"/>
            <a:chExt cx="1432349" cy="1588749"/>
          </a:xfrm>
        </p:grpSpPr>
        <p:sp>
          <p:nvSpPr>
            <p:cNvPr id="86" name="모서리가 둥근 직사각형 13">
              <a:extLst>
                <a:ext uri="{FF2B5EF4-FFF2-40B4-BE49-F238E27FC236}">
                  <a16:creationId xmlns:a16="http://schemas.microsoft.com/office/drawing/2014/main" id="{368C3277-FA18-9C49-EB46-5A0D59E031A0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7" name="모서리가 둥근 직사각형 12">
              <a:extLst>
                <a:ext uri="{FF2B5EF4-FFF2-40B4-BE49-F238E27FC236}">
                  <a16:creationId xmlns:a16="http://schemas.microsoft.com/office/drawing/2014/main" id="{19901BEF-F818-06EF-4EF6-34417F1AC521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111801-26C1-5DB6-405A-978EF3EE55AA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1882B5-E280-EE07-AF1E-BFB4B3BE4712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7E12F95-4329-7645-4BFE-BA99A0978613}"/>
              </a:ext>
            </a:extLst>
          </p:cNvPr>
          <p:cNvGrpSpPr/>
          <p:nvPr/>
        </p:nvGrpSpPr>
        <p:grpSpPr>
          <a:xfrm>
            <a:off x="1890524" y="2987053"/>
            <a:ext cx="1432349" cy="1588749"/>
            <a:chOff x="366310" y="1260000"/>
            <a:chExt cx="1432349" cy="1588749"/>
          </a:xfrm>
        </p:grpSpPr>
        <p:sp>
          <p:nvSpPr>
            <p:cNvPr id="91" name="모서리가 둥근 직사각형 13">
              <a:extLst>
                <a:ext uri="{FF2B5EF4-FFF2-40B4-BE49-F238E27FC236}">
                  <a16:creationId xmlns:a16="http://schemas.microsoft.com/office/drawing/2014/main" id="{3A73EF38-4F97-D7C1-6BEB-95BD90C92166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2" name="모서리가 둥근 직사각형 12">
              <a:extLst>
                <a:ext uri="{FF2B5EF4-FFF2-40B4-BE49-F238E27FC236}">
                  <a16:creationId xmlns:a16="http://schemas.microsoft.com/office/drawing/2014/main" id="{670DECFA-7032-1C52-A2B0-B5028178EC8A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15455A-6295-F796-CFCC-BD91DFEE825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961B30-4CF2-3392-284D-C06A577F15B9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471A4B-6ECD-2848-A545-EB7DD8A1CE32}"/>
              </a:ext>
            </a:extLst>
          </p:cNvPr>
          <p:cNvGrpSpPr/>
          <p:nvPr/>
        </p:nvGrpSpPr>
        <p:grpSpPr>
          <a:xfrm>
            <a:off x="3410226" y="2993570"/>
            <a:ext cx="1432349" cy="1588749"/>
            <a:chOff x="366310" y="1260000"/>
            <a:chExt cx="1432349" cy="1588749"/>
          </a:xfrm>
        </p:grpSpPr>
        <p:sp>
          <p:nvSpPr>
            <p:cNvPr id="96" name="모서리가 둥근 직사각형 13">
              <a:extLst>
                <a:ext uri="{FF2B5EF4-FFF2-40B4-BE49-F238E27FC236}">
                  <a16:creationId xmlns:a16="http://schemas.microsoft.com/office/drawing/2014/main" id="{E347C3A4-024E-E2BF-AB33-B4CA6BD87C7D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7" name="모서리가 둥근 직사각형 12">
              <a:extLst>
                <a:ext uri="{FF2B5EF4-FFF2-40B4-BE49-F238E27FC236}">
                  <a16:creationId xmlns:a16="http://schemas.microsoft.com/office/drawing/2014/main" id="{8CEE3D97-D83A-9300-3B5F-E2D66DD61484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0D6DC9-2603-D432-6365-4315D382273D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64B6E49-4EA0-22A3-F13C-3E894251F345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1FC3909-4A11-51AE-D46E-3868302B939A}"/>
              </a:ext>
            </a:extLst>
          </p:cNvPr>
          <p:cNvGrpSpPr/>
          <p:nvPr/>
        </p:nvGrpSpPr>
        <p:grpSpPr>
          <a:xfrm>
            <a:off x="4939851" y="2987053"/>
            <a:ext cx="1432349" cy="1588749"/>
            <a:chOff x="366310" y="1260000"/>
            <a:chExt cx="1432349" cy="1588749"/>
          </a:xfrm>
        </p:grpSpPr>
        <p:sp>
          <p:nvSpPr>
            <p:cNvPr id="101" name="모서리가 둥근 직사각형 13">
              <a:extLst>
                <a:ext uri="{FF2B5EF4-FFF2-40B4-BE49-F238E27FC236}">
                  <a16:creationId xmlns:a16="http://schemas.microsoft.com/office/drawing/2014/main" id="{FCE40C40-1167-AB3D-37BB-C09D9CFC4CAE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2" name="모서리가 둥근 직사각형 12">
              <a:extLst>
                <a:ext uri="{FF2B5EF4-FFF2-40B4-BE49-F238E27FC236}">
                  <a16:creationId xmlns:a16="http://schemas.microsoft.com/office/drawing/2014/main" id="{DAD86850-B816-AF96-F9C7-065599FA275B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F2FAA9-8A3A-8D4E-850F-C7041269096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57B4783-B10A-9AF1-C9E9-E357547292D8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sp>
        <p:nvSpPr>
          <p:cNvPr id="125" name="부제목 2">
            <a:extLst>
              <a:ext uri="{FF2B5EF4-FFF2-40B4-BE49-F238E27FC236}">
                <a16:creationId xmlns:a16="http://schemas.microsoft.com/office/drawing/2014/main" id="{FC7C27F7-EF80-3561-2920-5AB853C5D325}"/>
              </a:ext>
            </a:extLst>
          </p:cNvPr>
          <p:cNvSpPr txBox="1">
            <a:spLocks/>
          </p:cNvSpPr>
          <p:nvPr/>
        </p:nvSpPr>
        <p:spPr>
          <a:xfrm>
            <a:off x="697684" y="4491800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....</a:t>
            </a:r>
          </a:p>
          <a:p>
            <a:endParaRPr lang="en-US" altLang="ko-KR" sz="1800" b="1" dirty="0"/>
          </a:p>
        </p:txBody>
      </p: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788831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82814D-84D6-1AF8-BAC1-B5163D20AC25}"/>
              </a:ext>
            </a:extLst>
          </p:cNvPr>
          <p:cNvSpPr/>
          <p:nvPr/>
        </p:nvSpPr>
        <p:spPr>
          <a:xfrm>
            <a:off x="360629" y="438745"/>
            <a:ext cx="1177419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입양 절차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4F87BE-A4DA-457E-44F4-C7F654F3D0E8}"/>
              </a:ext>
            </a:extLst>
          </p:cNvPr>
          <p:cNvSpPr/>
          <p:nvPr/>
        </p:nvSpPr>
        <p:spPr>
          <a:xfrm>
            <a:off x="1666389" y="435263"/>
            <a:ext cx="1177419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입양양식</a:t>
            </a:r>
            <a:r>
              <a:rPr lang="en-US" altLang="ko-KR" sz="800" dirty="0"/>
              <a:t>(</a:t>
            </a:r>
            <a:r>
              <a:rPr lang="ko-KR" altLang="en-US" sz="800" dirty="0"/>
              <a:t>양식다운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54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 리스트 페이지 하단에 입양 </a:t>
            </a:r>
            <a:br>
              <a:rPr lang="en-US" altLang="ko-KR" dirty="0"/>
            </a:br>
            <a:r>
              <a:rPr lang="ko-KR" altLang="en-US" dirty="0"/>
              <a:t>절차 안내 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F8E138-A74A-149B-10A6-B6416671A034}"/>
              </a:ext>
            </a:extLst>
          </p:cNvPr>
          <p:cNvSpPr txBox="1">
            <a:spLocks/>
          </p:cNvSpPr>
          <p:nvPr/>
        </p:nvSpPr>
        <p:spPr>
          <a:xfrm>
            <a:off x="251520" y="405877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입양 절차</a:t>
            </a:r>
            <a:endParaRPr lang="en-US" altLang="ko-KR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7EF61D-963C-77E8-F534-70C9A9B9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7534"/>
            <a:ext cx="5295353" cy="34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입양페이지의 상세 페이지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입양신청</a:t>
            </a:r>
            <a:br>
              <a:rPr lang="en-US" altLang="ko-KR" dirty="0"/>
            </a:br>
            <a:r>
              <a:rPr lang="ko-KR" altLang="en-US" dirty="0"/>
              <a:t>입양신청서 양식 다운로드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이전글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이전페이지로 이동</a:t>
            </a:r>
            <a:endParaRPr lang="en-US" altLang="ko-KR" dirty="0"/>
          </a:p>
          <a:p>
            <a:r>
              <a:rPr lang="ko-KR" altLang="en-US" dirty="0"/>
              <a:t>목록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 err="1"/>
              <a:t>다음글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다음페이지로 이동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상세페이지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C9C27AA-5263-3C0D-E370-3E5FA36638E7}"/>
              </a:ext>
            </a:extLst>
          </p:cNvPr>
          <p:cNvSpPr txBox="1">
            <a:spLocks/>
          </p:cNvSpPr>
          <p:nvPr/>
        </p:nvSpPr>
        <p:spPr>
          <a:xfrm>
            <a:off x="4172439" y="599262"/>
            <a:ext cx="1656459" cy="216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이름</a:t>
            </a:r>
          </a:p>
          <a:p>
            <a:pPr algn="l"/>
            <a:r>
              <a:rPr lang="ko-KR" altLang="en-US" sz="1200" b="1" dirty="0"/>
              <a:t>품종</a:t>
            </a:r>
          </a:p>
          <a:p>
            <a:pPr algn="l"/>
            <a:r>
              <a:rPr lang="ko-KR" altLang="en-US" sz="1200" b="1" dirty="0"/>
              <a:t>성별</a:t>
            </a:r>
          </a:p>
          <a:p>
            <a:pPr algn="l"/>
            <a:r>
              <a:rPr lang="ko-KR" altLang="en-US" sz="1200" b="1" dirty="0"/>
              <a:t>몸무게</a:t>
            </a:r>
          </a:p>
          <a:p>
            <a:pPr algn="l"/>
            <a:r>
              <a:rPr lang="ko-KR" altLang="en-US" sz="1200" b="1" dirty="0"/>
              <a:t>나이</a:t>
            </a:r>
            <a:endParaRPr lang="en-US" altLang="ko-KR" sz="1200" b="1" dirty="0"/>
          </a:p>
        </p:txBody>
      </p:sp>
      <p:sp>
        <p:nvSpPr>
          <p:cNvPr id="6" name="모서리가 둥근 직사각형 19">
            <a:extLst>
              <a:ext uri="{FF2B5EF4-FFF2-40B4-BE49-F238E27FC236}">
                <a16:creationId xmlns:a16="http://schemas.microsoft.com/office/drawing/2014/main" id="{C48E4300-CE28-35DF-D0B0-D02C4D1AD38C}"/>
              </a:ext>
            </a:extLst>
          </p:cNvPr>
          <p:cNvSpPr/>
          <p:nvPr/>
        </p:nvSpPr>
        <p:spPr>
          <a:xfrm>
            <a:off x="381049" y="555526"/>
            <a:ext cx="3542603" cy="2664296"/>
          </a:xfrm>
          <a:prstGeom prst="roundRect">
            <a:avLst>
              <a:gd name="adj" fmla="val 705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동물 사진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CF6F26F-6551-3FDC-64C9-0A3307624080}"/>
              </a:ext>
            </a:extLst>
          </p:cNvPr>
          <p:cNvSpPr txBox="1">
            <a:spLocks/>
          </p:cNvSpPr>
          <p:nvPr/>
        </p:nvSpPr>
        <p:spPr>
          <a:xfrm>
            <a:off x="384964" y="3475162"/>
            <a:ext cx="5637769" cy="73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상태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성격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중성화 수술 유무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특이사항</a:t>
            </a:r>
            <a:r>
              <a:rPr lang="en-US" altLang="ko-KR" sz="1200" b="1" dirty="0"/>
              <a:t>)</a:t>
            </a:r>
          </a:p>
          <a:p>
            <a:pPr algn="l"/>
            <a:r>
              <a:rPr lang="ko-KR" altLang="en-US" sz="1200" b="1" dirty="0"/>
              <a:t>보호 중인 보호소 위치</a:t>
            </a:r>
            <a:endParaRPr lang="en-US" altLang="ko-KR" sz="12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0D7FEC-59D0-8A5A-2AC2-27045E0FAA59}"/>
              </a:ext>
            </a:extLst>
          </p:cNvPr>
          <p:cNvSpPr/>
          <p:nvPr/>
        </p:nvSpPr>
        <p:spPr>
          <a:xfrm>
            <a:off x="518496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2FFF1D-72BE-68C1-A86F-59C1CCA89088}"/>
              </a:ext>
            </a:extLst>
          </p:cNvPr>
          <p:cNvSpPr/>
          <p:nvPr/>
        </p:nvSpPr>
        <p:spPr>
          <a:xfrm>
            <a:off x="449999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이전글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1243C51-8A49-2BA7-1100-66512D751B1E}"/>
              </a:ext>
            </a:extLst>
          </p:cNvPr>
          <p:cNvSpPr/>
          <p:nvPr/>
        </p:nvSpPr>
        <p:spPr>
          <a:xfrm>
            <a:off x="586993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다음글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755FF26-44AF-A4C2-01A9-D84DF1F345AA}"/>
              </a:ext>
            </a:extLst>
          </p:cNvPr>
          <p:cNvSpPr/>
          <p:nvPr/>
        </p:nvSpPr>
        <p:spPr>
          <a:xfrm>
            <a:off x="4244058" y="2526274"/>
            <a:ext cx="2200150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입양신청</a:t>
            </a:r>
          </a:p>
        </p:txBody>
      </p:sp>
    </p:spTree>
    <p:extLst>
      <p:ext uri="{BB962C8B-B14F-4D97-AF65-F5344CB8AC3E}">
        <p14:creationId xmlns:p14="http://schemas.microsoft.com/office/powerpoint/2010/main" val="237899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2 *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본문글의</a:t>
            </a:r>
            <a:r>
              <a:rPr lang="ko-KR" altLang="en-US" dirty="0"/>
              <a:t> 일부 내용을 </a:t>
            </a:r>
            <a:br>
              <a:rPr lang="en-US" altLang="ko-KR" dirty="0"/>
            </a:br>
            <a:r>
              <a:rPr lang="ko-KR" altLang="en-US" dirty="0"/>
              <a:t>보여줌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 이미지</a:t>
            </a:r>
            <a:r>
              <a:rPr lang="en-US" altLang="ko-KR" dirty="0"/>
              <a:t>, </a:t>
            </a:r>
            <a:r>
              <a:rPr lang="ko-KR" altLang="en-US" dirty="0"/>
              <a:t>제목 클릭하면 해당 </a:t>
            </a:r>
            <a:br>
              <a:rPr lang="en-US" altLang="ko-KR" dirty="0"/>
            </a:br>
            <a:r>
              <a:rPr lang="ko-KR" altLang="en-US" dirty="0"/>
              <a:t>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글쓰기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 </a:t>
            </a:r>
            <a:r>
              <a:rPr lang="en-US" altLang="ko-KR" dirty="0"/>
              <a:t>– </a:t>
            </a:r>
            <a:r>
              <a:rPr lang="ko-KR" altLang="en-US" dirty="0"/>
              <a:t>쓰기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비회원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상세페이지만 볼 수 있음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CD981B-77B5-BD60-9C35-9AEA870CB6B2}"/>
              </a:ext>
            </a:extLst>
          </p:cNvPr>
          <p:cNvGrpSpPr/>
          <p:nvPr/>
        </p:nvGrpSpPr>
        <p:grpSpPr>
          <a:xfrm>
            <a:off x="366310" y="562043"/>
            <a:ext cx="2981554" cy="1145611"/>
            <a:chOff x="366310" y="562043"/>
            <a:chExt cx="2981554" cy="1145611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673158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CF9F5C-2558-E13E-7A39-8E22A57CBC25}"/>
              </a:ext>
            </a:extLst>
          </p:cNvPr>
          <p:cNvSpPr/>
          <p:nvPr/>
        </p:nvSpPr>
        <p:spPr>
          <a:xfrm>
            <a:off x="5649843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A047DA-62B0-51D0-6157-66E7B29ED1F2}"/>
              </a:ext>
            </a:extLst>
          </p:cNvPr>
          <p:cNvGrpSpPr/>
          <p:nvPr/>
        </p:nvGrpSpPr>
        <p:grpSpPr>
          <a:xfrm>
            <a:off x="3408603" y="560720"/>
            <a:ext cx="2981554" cy="1145611"/>
            <a:chOff x="366310" y="562043"/>
            <a:chExt cx="2981554" cy="1145611"/>
          </a:xfrm>
        </p:grpSpPr>
        <p:sp>
          <p:nvSpPr>
            <p:cNvPr id="15" name="모서리가 둥근 직사각형 13">
              <a:extLst>
                <a:ext uri="{FF2B5EF4-FFF2-40B4-BE49-F238E27FC236}">
                  <a16:creationId xmlns:a16="http://schemas.microsoft.com/office/drawing/2014/main" id="{CACEE543-5ACA-C6C0-91B4-4E986FCB0B7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8" name="모서리가 둥근 직사각형 12">
              <a:extLst>
                <a:ext uri="{FF2B5EF4-FFF2-40B4-BE49-F238E27FC236}">
                  <a16:creationId xmlns:a16="http://schemas.microsoft.com/office/drawing/2014/main" id="{44CA856C-BDA9-43FC-35A0-5D5B027459C9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F3F070-9DBA-51D0-0165-6BC8A5038E49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26C1C0-1333-23BB-1537-34FB2980A586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849FF-B386-376D-803E-16E633F4F8FF}"/>
              </a:ext>
            </a:extLst>
          </p:cNvPr>
          <p:cNvGrpSpPr/>
          <p:nvPr/>
        </p:nvGrpSpPr>
        <p:grpSpPr>
          <a:xfrm>
            <a:off x="366310" y="1925001"/>
            <a:ext cx="2981554" cy="1145611"/>
            <a:chOff x="366310" y="562043"/>
            <a:chExt cx="2981554" cy="1145611"/>
          </a:xfrm>
        </p:grpSpPr>
        <p:sp>
          <p:nvSpPr>
            <p:cNvPr id="24" name="모서리가 둥근 직사각형 13">
              <a:extLst>
                <a:ext uri="{FF2B5EF4-FFF2-40B4-BE49-F238E27FC236}">
                  <a16:creationId xmlns:a16="http://schemas.microsoft.com/office/drawing/2014/main" id="{641395FA-1404-EEC4-733F-BAF323ED76D6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5" name="모서리가 둥근 직사각형 12">
              <a:extLst>
                <a:ext uri="{FF2B5EF4-FFF2-40B4-BE49-F238E27FC236}">
                  <a16:creationId xmlns:a16="http://schemas.microsoft.com/office/drawing/2014/main" id="{83D5E017-45E1-FC8D-7BD2-82EA9E9C9FBD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0E6229-F3B1-92C9-C060-ABB81C07F5EA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45C141-407E-8CC9-585E-7D2C8DCC3902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494407-F586-5A45-BD53-F958A576D8D4}"/>
              </a:ext>
            </a:extLst>
          </p:cNvPr>
          <p:cNvGrpSpPr/>
          <p:nvPr/>
        </p:nvGrpSpPr>
        <p:grpSpPr>
          <a:xfrm>
            <a:off x="3408603" y="1923678"/>
            <a:ext cx="2981554" cy="1145611"/>
            <a:chOff x="366310" y="562043"/>
            <a:chExt cx="2981554" cy="1145611"/>
          </a:xfrm>
        </p:grpSpPr>
        <p:sp>
          <p:nvSpPr>
            <p:cNvPr id="34" name="모서리가 둥근 직사각형 13">
              <a:extLst>
                <a:ext uri="{FF2B5EF4-FFF2-40B4-BE49-F238E27FC236}">
                  <a16:creationId xmlns:a16="http://schemas.microsoft.com/office/drawing/2014/main" id="{7F5FE059-207F-6552-0A3E-4D509EE07F9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5" name="모서리가 둥근 직사각형 12">
              <a:extLst>
                <a:ext uri="{FF2B5EF4-FFF2-40B4-BE49-F238E27FC236}">
                  <a16:creationId xmlns:a16="http://schemas.microsoft.com/office/drawing/2014/main" id="{B1C627BA-7F77-33A5-BB22-7769D3E864F1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EC71B-1786-B21E-3BDA-9762137C897E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AD546F-49D0-AE83-C112-F59F0D914D83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38" name="부제목 2">
            <a:extLst>
              <a:ext uri="{FF2B5EF4-FFF2-40B4-BE49-F238E27FC236}">
                <a16:creationId xmlns:a16="http://schemas.microsoft.com/office/drawing/2014/main" id="{80AA83CD-CF8D-E01A-4406-008D6B6C0FAD}"/>
              </a:ext>
            </a:extLst>
          </p:cNvPr>
          <p:cNvSpPr txBox="1">
            <a:spLocks/>
          </p:cNvSpPr>
          <p:nvPr/>
        </p:nvSpPr>
        <p:spPr>
          <a:xfrm>
            <a:off x="697684" y="3178808"/>
            <a:ext cx="5220951" cy="553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65389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상세페이지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비회원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이전글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 err="1"/>
              <a:t>다음글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이전글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이전페이지로 이동</a:t>
            </a:r>
            <a:endParaRPr lang="en-US" altLang="ko-KR" dirty="0"/>
          </a:p>
          <a:p>
            <a:r>
              <a:rPr lang="ko-KR" altLang="en-US" dirty="0"/>
              <a:t>목록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 err="1"/>
              <a:t>다음글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다음페이지로 이동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회원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기본 외 글쓰기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본인 게시글이면 수정하기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 </a:t>
            </a:r>
            <a:r>
              <a:rPr lang="en-US" altLang="ko-KR" dirty="0"/>
              <a:t>– </a:t>
            </a:r>
            <a:r>
              <a:rPr lang="ko-KR" altLang="en-US" dirty="0"/>
              <a:t>쓰기 페이지로 이동</a:t>
            </a:r>
            <a:endParaRPr lang="en-US" altLang="ko-KR" dirty="0"/>
          </a:p>
          <a:p>
            <a:r>
              <a:rPr lang="ko-KR" altLang="en-US" dirty="0"/>
              <a:t>수정하기 </a:t>
            </a:r>
            <a:r>
              <a:rPr lang="en-US" altLang="ko-KR" dirty="0"/>
              <a:t>– </a:t>
            </a:r>
            <a:r>
              <a:rPr lang="ko-KR" altLang="en-US" dirty="0"/>
              <a:t>수정페이지로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상세페이지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44CA856C-BDA9-43FC-35A0-5D5B027459C9}"/>
              </a:ext>
            </a:extLst>
          </p:cNvPr>
          <p:cNvSpPr/>
          <p:nvPr/>
        </p:nvSpPr>
        <p:spPr>
          <a:xfrm>
            <a:off x="371623" y="1041697"/>
            <a:ext cx="6154195" cy="2179667"/>
          </a:xfrm>
          <a:prstGeom prst="roundRect">
            <a:avLst>
              <a:gd name="adj" fmla="val 832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동물 사진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91046" y="411510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6C1C0-1333-23BB-1537-34FB2980A586}"/>
              </a:ext>
            </a:extLst>
          </p:cNvPr>
          <p:cNvSpPr txBox="1"/>
          <p:nvPr/>
        </p:nvSpPr>
        <p:spPr>
          <a:xfrm>
            <a:off x="391046" y="580900"/>
            <a:ext cx="295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000" dirty="0"/>
              <a:t>작성자 </a:t>
            </a:r>
            <a:r>
              <a:rPr lang="en-US" altLang="ko-KR" sz="1000" dirty="0"/>
              <a:t>/ </a:t>
            </a:r>
            <a:r>
              <a:rPr lang="ko-KR" altLang="en-US" sz="1000" dirty="0"/>
              <a:t>작성일 </a:t>
            </a:r>
            <a:r>
              <a:rPr lang="en-US" altLang="ko-KR" sz="1000" dirty="0"/>
              <a:t>/ </a:t>
            </a:r>
            <a:r>
              <a:rPr lang="ko-KR" altLang="en-US" sz="1000" dirty="0"/>
              <a:t>입양일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504EF-5628-9CA7-9B72-3D1F2EC3E103}"/>
              </a:ext>
            </a:extLst>
          </p:cNvPr>
          <p:cNvSpPr txBox="1"/>
          <p:nvPr/>
        </p:nvSpPr>
        <p:spPr>
          <a:xfrm>
            <a:off x="407580" y="3343719"/>
            <a:ext cx="602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보호소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입양 내용 </a:t>
            </a:r>
            <a:r>
              <a:rPr lang="en-US" altLang="ko-KR" sz="800" dirty="0"/>
              <a:t>~~~~~~~~~~~~~~~~~~~~~~~~~~~~~~~~~~~~~~~~~~~~~~~~~~~~~~~~~~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518496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449999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이전글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586993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다음글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0ADCB8-2557-41BC-77C3-92CDEC0D436E}"/>
              </a:ext>
            </a:extLst>
          </p:cNvPr>
          <p:cNvSpPr/>
          <p:nvPr/>
        </p:nvSpPr>
        <p:spPr>
          <a:xfrm>
            <a:off x="531741" y="4543572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9908B8-9EBD-8B03-9E4B-F64F43A67A1C}"/>
              </a:ext>
            </a:extLst>
          </p:cNvPr>
          <p:cNvSpPr/>
          <p:nvPr/>
        </p:nvSpPr>
        <p:spPr>
          <a:xfrm>
            <a:off x="1245802" y="4541175"/>
            <a:ext cx="733910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223838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작성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첨부파일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첨부파일은 관련 사진이나</a:t>
            </a:r>
            <a:r>
              <a:rPr lang="en-US" altLang="ko-KR" dirty="0"/>
              <a:t>, </a:t>
            </a:r>
            <a:r>
              <a:rPr lang="ko-KR" altLang="en-US" dirty="0"/>
              <a:t>서류</a:t>
            </a:r>
            <a:br>
              <a:rPr lang="en-US" altLang="ko-KR" dirty="0"/>
            </a:br>
            <a:r>
              <a:rPr lang="ko-KR" altLang="en-US" dirty="0"/>
              <a:t>   파일을 첨부합니다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회원 작성자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재작성</a:t>
            </a:r>
            <a:r>
              <a:rPr lang="en-US" altLang="ko-KR" dirty="0"/>
              <a:t>, </a:t>
            </a:r>
            <a:r>
              <a:rPr lang="ko-KR" altLang="en-US" dirty="0"/>
              <a:t>완료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재작성 </a:t>
            </a:r>
            <a:r>
              <a:rPr lang="en-US" altLang="ko-KR" dirty="0"/>
              <a:t>– </a:t>
            </a:r>
            <a:r>
              <a:rPr lang="ko-KR" altLang="en-US" dirty="0"/>
              <a:t>새로 다시 작성</a:t>
            </a:r>
            <a:endParaRPr lang="en-US" altLang="ko-KR" dirty="0"/>
          </a:p>
          <a:p>
            <a:r>
              <a:rPr lang="ko-KR" altLang="en-US" dirty="0"/>
              <a:t>완료</a:t>
            </a:r>
            <a:r>
              <a:rPr lang="en-US" altLang="ko-KR" dirty="0"/>
              <a:t> 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/>
              <a:t>취소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작성하기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54857" y="564366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295092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226595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재작성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363589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C4D05-8B86-C24C-AAF3-517CC61AB002}"/>
              </a:ext>
            </a:extLst>
          </p:cNvPr>
          <p:cNvSpPr/>
          <p:nvPr/>
        </p:nvSpPr>
        <p:spPr>
          <a:xfrm>
            <a:off x="971600" y="594112"/>
            <a:ext cx="5112568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047A6-85ED-0EA9-DF42-872DBEE7E458}"/>
              </a:ext>
            </a:extLst>
          </p:cNvPr>
          <p:cNvSpPr/>
          <p:nvPr/>
        </p:nvSpPr>
        <p:spPr>
          <a:xfrm>
            <a:off x="971600" y="901888"/>
            <a:ext cx="5112568" cy="24427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2C055-DB5F-7237-649E-FBDFDD9D24F3}"/>
              </a:ext>
            </a:extLst>
          </p:cNvPr>
          <p:cNvSpPr txBox="1"/>
          <p:nvPr/>
        </p:nvSpPr>
        <p:spPr>
          <a:xfrm>
            <a:off x="315785" y="1918711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AFF257-C23B-A62B-A697-AF03615E071A}"/>
              </a:ext>
            </a:extLst>
          </p:cNvPr>
          <p:cNvSpPr/>
          <p:nvPr/>
        </p:nvSpPr>
        <p:spPr>
          <a:xfrm>
            <a:off x="971599" y="3494031"/>
            <a:ext cx="4464497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A1DD8-41C6-BDF9-F402-B57FE24B83F2}"/>
              </a:ext>
            </a:extLst>
          </p:cNvPr>
          <p:cNvSpPr txBox="1"/>
          <p:nvPr/>
        </p:nvSpPr>
        <p:spPr>
          <a:xfrm>
            <a:off x="354857" y="3358663"/>
            <a:ext cx="54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첨부</a:t>
            </a:r>
            <a:endParaRPr lang="en-US" altLang="ko-KR" sz="1400" b="1" dirty="0"/>
          </a:p>
          <a:p>
            <a:r>
              <a:rPr lang="ko-KR" altLang="en-US" sz="1400" b="1" dirty="0"/>
              <a:t>파일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EC71B-8551-4FA4-C5C8-1AF5C181A283}"/>
              </a:ext>
            </a:extLst>
          </p:cNvPr>
          <p:cNvSpPr/>
          <p:nvPr/>
        </p:nvSpPr>
        <p:spPr>
          <a:xfrm>
            <a:off x="5470649" y="3494031"/>
            <a:ext cx="610568" cy="24828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첨부</a:t>
            </a:r>
          </a:p>
        </p:txBody>
      </p:sp>
    </p:spTree>
    <p:extLst>
      <p:ext uri="{BB962C8B-B14F-4D97-AF65-F5344CB8AC3E}">
        <p14:creationId xmlns:p14="http://schemas.microsoft.com/office/powerpoint/2010/main" val="1401462408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725</Words>
  <Application>Microsoft Office PowerPoint</Application>
  <PresentationFormat>화면 슬라이드 쇼(16:9)</PresentationFormat>
  <Paragraphs>223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표지</vt:lpstr>
      <vt:lpstr>간지등</vt:lpstr>
      <vt:lpstr>1_디자인 사용자 지정</vt:lpstr>
      <vt:lpstr>보보 (가칭)</vt:lpstr>
      <vt:lpstr>메뉴 구조</vt:lpstr>
      <vt:lpstr>로그인 화면구조</vt:lpstr>
      <vt:lpstr>입양페이지의 리스트</vt:lpstr>
      <vt:lpstr>입양페이지의 리스트</vt:lpstr>
      <vt:lpstr>입양페이지의 상세페이지</vt:lpstr>
      <vt:lpstr>입양후기 리스트</vt:lpstr>
      <vt:lpstr>입양후기 상세페이지 </vt:lpstr>
      <vt:lpstr>입양후기 작성하기 </vt:lpstr>
      <vt:lpstr>입양후기 수정하기</vt:lpstr>
      <vt:lpstr>입양, 입양 후기 DB 구조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pc-1</cp:lastModifiedBy>
  <cp:revision>108</cp:revision>
  <dcterms:created xsi:type="dcterms:W3CDTF">2006-10-05T04:04:58Z</dcterms:created>
  <dcterms:modified xsi:type="dcterms:W3CDTF">2023-11-23T08:37:00Z</dcterms:modified>
</cp:coreProperties>
</file>