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4"/>
  </p:notesMasterIdLst>
  <p:sldIdLst>
    <p:sldId id="256" r:id="rId4"/>
    <p:sldId id="261" r:id="rId5"/>
    <p:sldId id="263" r:id="rId6"/>
    <p:sldId id="264" r:id="rId7"/>
    <p:sldId id="265" r:id="rId8"/>
    <p:sldId id="267" r:id="rId9"/>
    <p:sldId id="270" r:id="rId10"/>
    <p:sldId id="268" r:id="rId11"/>
    <p:sldId id="269" r:id="rId12"/>
    <p:sldId id="27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130" d="100"/>
          <a:sy n="130" d="100"/>
        </p:scale>
        <p:origin x="1074" y="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23838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Adopt(</a:t>
            </a:r>
            <a:r>
              <a:rPr lang="ko-KR" altLang="en-US" sz="800" dirty="0" err="1"/>
              <a:t>폴더명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입양</a:t>
            </a:r>
            <a:endParaRPr lang="en-US" altLang="ko-KR" sz="800" dirty="0"/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sz="800" dirty="0"/>
              <a:t>입양후기</a:t>
            </a:r>
            <a:endParaRPr lang="en-US" altLang="ko-KR" sz="800" dirty="0"/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br>
              <a:rPr lang="en-US" altLang="ko-KR" dirty="0"/>
            </a:br>
            <a:r>
              <a:rPr lang="ko-KR" altLang="en-US" dirty="0"/>
              <a:t>입양절차</a:t>
            </a:r>
            <a:r>
              <a:rPr lang="en-US" altLang="ko-KR" dirty="0"/>
              <a:t>, </a:t>
            </a:r>
            <a:r>
              <a:rPr lang="ko-KR" altLang="en-US" dirty="0"/>
              <a:t>입양양식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이동 및 파일 다운받기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이름 클릭 시 해당 페이지로</a:t>
            </a:r>
            <a:br>
              <a:rPr lang="en-US" altLang="ko-KR" dirty="0"/>
            </a:b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다음페이지 연결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628964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628964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628964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637068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983001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976484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983001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976484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548313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541796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548313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541796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3948760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리스트 페이지 하단에 입양 </a:t>
            </a:r>
            <a:br>
              <a:rPr lang="en-US" altLang="ko-KR" dirty="0"/>
            </a:br>
            <a:r>
              <a:rPr lang="ko-KR" altLang="en-US" dirty="0"/>
              <a:t>절차 안내 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F8E138-A74A-149B-10A6-B6416671A034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입양 절차</a:t>
            </a:r>
            <a:endParaRPr lang="en-US" altLang="ko-KR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EF61D-963C-77E8-F534-70C9A9B9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295353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</a:t>
            </a:r>
            <a:r>
              <a:rPr lang="ko-KR" altLang="en-US" dirty="0" err="1"/>
              <a:t>상셍</a:t>
            </a:r>
            <a:r>
              <a:rPr lang="ko-KR" altLang="en-US" dirty="0"/>
              <a:t> 페이지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입양신청</a:t>
            </a:r>
            <a:br>
              <a:rPr lang="en-US" altLang="ko-KR" dirty="0"/>
            </a:br>
            <a:r>
              <a:rPr lang="ko-KR" altLang="en-US" dirty="0"/>
              <a:t>입양신청서 양식 다운로드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172439" y="599262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0D7FEC-59D0-8A5A-2AC2-27045E0FAA59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2FFF1D-72BE-68C1-A86F-59C1CCA89088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243C51-8A49-2BA7-1100-66512D751B1E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55FF26-44AF-A4C2-01A9-D84DF1F345AA}"/>
              </a:ext>
            </a:extLst>
          </p:cNvPr>
          <p:cNvSpPr/>
          <p:nvPr/>
        </p:nvSpPr>
        <p:spPr>
          <a:xfrm>
            <a:off x="4244058" y="2526274"/>
            <a:ext cx="220015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입양신청</a:t>
            </a:r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642</Words>
  <Application>Microsoft Office PowerPoint</Application>
  <PresentationFormat>화면 슬라이드 쇼(16:9)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아이다 찾기 화면구조</vt:lpstr>
      <vt:lpstr>비밀번호 찾기 화면구조</vt:lpstr>
      <vt:lpstr>입양페이지의 리스트</vt:lpstr>
      <vt:lpstr>입양페이지의 리스트</vt:lpstr>
      <vt:lpstr>입양페이지의 상세페이지</vt:lpstr>
      <vt:lpstr>입양후기 리스트</vt:lpstr>
      <vt:lpstr>입양후기 리스트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96</cp:revision>
  <dcterms:created xsi:type="dcterms:W3CDTF">2006-10-05T04:04:58Z</dcterms:created>
  <dcterms:modified xsi:type="dcterms:W3CDTF">2023-11-22T08:59:14Z</dcterms:modified>
</cp:coreProperties>
</file>