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  <p:sldMasterId id="2147483678" r:id="rId3"/>
  </p:sldMasterIdLst>
  <p:notesMasterIdLst>
    <p:notesMasterId r:id="rId14"/>
  </p:notesMasterIdLst>
  <p:sldIdLst>
    <p:sldId id="256" r:id="rId4"/>
    <p:sldId id="261" r:id="rId5"/>
    <p:sldId id="270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591" autoAdjust="0"/>
  </p:normalViewPr>
  <p:slideViewPr>
    <p:cSldViewPr>
      <p:cViewPr>
        <p:scale>
          <a:sx n="130" d="100"/>
          <a:sy n="130" d="100"/>
        </p:scale>
        <p:origin x="1074" y="27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C27B5-1C5B-4F09-A7C0-020D61B79805}" type="datetimeFigureOut">
              <a:rPr lang="ko-KR" altLang="en-US" smtClean="0"/>
              <a:pPr/>
              <a:t>2023-11-22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5FC6C-CF9B-400A-B7B2-D752D6F85B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개체 틀 9"/>
          <p:cNvSpPr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600" i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6" name="Line 98"/>
          <p:cNvSpPr>
            <a:spLocks noChangeShapeType="1"/>
          </p:cNvSpPr>
          <p:nvPr userDrawn="1"/>
        </p:nvSpPr>
        <p:spPr bwMode="auto">
          <a:xfrm>
            <a:off x="1100758" y="1491630"/>
            <a:ext cx="7632848" cy="0"/>
          </a:xfrm>
          <a:prstGeom prst="line">
            <a:avLst/>
          </a:prstGeom>
          <a:noFill/>
          <a:ln w="57150" cmpd="sng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Storyboard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8" name="Group 9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92152461"/>
              </p:ext>
            </p:extLst>
          </p:nvPr>
        </p:nvGraphicFramePr>
        <p:xfrm>
          <a:off x="395536" y="3552825"/>
          <a:ext cx="8210500" cy="5029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78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8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Document Version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Last Updated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Author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399728" y="3824461"/>
            <a:ext cx="2495698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915816" y="3824461"/>
            <a:ext cx="3312367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3" name="텍스트 개체 틀 17"/>
          <p:cNvSpPr>
            <a:spLocks noGrp="1"/>
          </p:cNvSpPr>
          <p:nvPr>
            <p:ph type="body" sz="quarter" idx="13"/>
          </p:nvPr>
        </p:nvSpPr>
        <p:spPr>
          <a:xfrm>
            <a:off x="6248573" y="3824461"/>
            <a:ext cx="2337073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 bwMode="auto">
          <a:xfrm>
            <a:off x="107504" y="483518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791766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3000"/>
                </a:schemeClr>
              </a:gs>
              <a:gs pos="100000">
                <a:schemeClr val="bg1">
                  <a:lumMod val="57000"/>
                  <a:alpha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400" i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7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900" dirty="0"/>
          </a:p>
        </p:txBody>
      </p:sp>
      <p:sp>
        <p:nvSpPr>
          <p:cNvPr id="6" name="Line 98"/>
          <p:cNvSpPr>
            <a:spLocks noChangeShapeType="1"/>
          </p:cNvSpPr>
          <p:nvPr userDrawn="1"/>
        </p:nvSpPr>
        <p:spPr bwMode="auto">
          <a:xfrm>
            <a:off x="122744" y="268838"/>
            <a:ext cx="6696744" cy="0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877" y="0"/>
            <a:ext cx="1281771" cy="2674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054" y="31750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NO.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2" r:id="rId2"/>
  </p:sldLayoutIdLst>
  <p:txStyles>
    <p:titleStyle>
      <a:lvl1pPr algn="l" defTabSz="914400" rtl="0" eaLnBrk="1" latinLnBrk="1" hangingPunct="1">
        <a:spcBef>
          <a:spcPct val="0"/>
        </a:spcBef>
        <a:buNone/>
        <a:defRPr sz="10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err="1"/>
              <a:t>보보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가칭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1.0.0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2023.11.14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팀원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A878F3E-7091-1DFC-457A-4FDBC4C140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상단 메뉴</a:t>
            </a:r>
            <a:r>
              <a:rPr lang="en-US" altLang="ko-KR" dirty="0"/>
              <a:t>, </a:t>
            </a:r>
            <a:r>
              <a:rPr lang="ko-KR" altLang="en-US" dirty="0"/>
              <a:t>하단</a:t>
            </a:r>
            <a:r>
              <a:rPr lang="en-US" altLang="ko-KR" dirty="0"/>
              <a:t>(copy) </a:t>
            </a:r>
            <a:r>
              <a:rPr lang="ko-KR" altLang="en-US" dirty="0"/>
              <a:t>배제</a:t>
            </a:r>
            <a:endParaRPr lang="en-US" altLang="ko-KR" dirty="0"/>
          </a:p>
          <a:p>
            <a:r>
              <a:rPr lang="ko-KR" altLang="en-US" dirty="0"/>
              <a:t>화면에 표현되는 개수는 </a:t>
            </a:r>
            <a:br>
              <a:rPr lang="en-US" altLang="ko-KR" dirty="0"/>
            </a:br>
            <a:r>
              <a:rPr lang="en-US" altLang="ko-KR" dirty="0"/>
              <a:t> 2 *</a:t>
            </a:r>
            <a:r>
              <a:rPr lang="ko-KR" altLang="en-US" dirty="0"/>
              <a:t> </a:t>
            </a:r>
            <a:r>
              <a:rPr lang="en-US" altLang="ko-KR" dirty="0"/>
              <a:t>6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가로 </a:t>
            </a:r>
            <a:r>
              <a:rPr lang="en-US" altLang="ko-KR" dirty="0"/>
              <a:t>* </a:t>
            </a:r>
            <a:r>
              <a:rPr lang="ko-KR" altLang="en-US" dirty="0"/>
              <a:t>세로</a:t>
            </a:r>
            <a:r>
              <a:rPr lang="en-US" altLang="ko-KR" dirty="0"/>
              <a:t>) </a:t>
            </a:r>
          </a:p>
          <a:p>
            <a:r>
              <a:rPr lang="ko-KR" altLang="en-US" dirty="0"/>
              <a:t>종류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각 이미지를 박스의 내용을 클릭하면</a:t>
            </a:r>
            <a:br>
              <a:rPr lang="en-US" altLang="ko-KR" dirty="0"/>
            </a:br>
            <a:r>
              <a:rPr lang="ko-KR" altLang="en-US" dirty="0"/>
              <a:t>상세 페이지로 이동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41CFB71-A9C3-86E4-6143-3C846754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입양후기 리스트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D847BA-16F5-C33C-7CA5-C4AEB0C5AC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참고내용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ACD981B-77B5-BD60-9C35-9AEA870CB6B2}"/>
              </a:ext>
            </a:extLst>
          </p:cNvPr>
          <p:cNvGrpSpPr/>
          <p:nvPr/>
        </p:nvGrpSpPr>
        <p:grpSpPr>
          <a:xfrm>
            <a:off x="366310" y="562043"/>
            <a:ext cx="2981554" cy="1145611"/>
            <a:chOff x="366310" y="562043"/>
            <a:chExt cx="2981554" cy="1145611"/>
          </a:xfrm>
        </p:grpSpPr>
        <p:sp>
          <p:nvSpPr>
            <p:cNvPr id="40" name="모서리가 둥근 직사각형 13">
              <a:extLst>
                <a:ext uri="{FF2B5EF4-FFF2-40B4-BE49-F238E27FC236}">
                  <a16:creationId xmlns:a16="http://schemas.microsoft.com/office/drawing/2014/main" id="{680D25C8-A8E7-7293-02E7-CF4A4F460A34}"/>
                </a:ext>
              </a:extLst>
            </p:cNvPr>
            <p:cNvSpPr/>
            <p:nvPr/>
          </p:nvSpPr>
          <p:spPr>
            <a:xfrm>
              <a:off x="366310" y="562043"/>
              <a:ext cx="2837538" cy="1145611"/>
            </a:xfrm>
            <a:prstGeom prst="roundRect">
              <a:avLst>
                <a:gd name="adj" fmla="val 64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41" name="모서리가 둥근 직사각형 12">
              <a:extLst>
                <a:ext uri="{FF2B5EF4-FFF2-40B4-BE49-F238E27FC236}">
                  <a16:creationId xmlns:a16="http://schemas.microsoft.com/office/drawing/2014/main" id="{1416C6DE-AC50-FDFF-F7E2-80BD687C1F15}"/>
                </a:ext>
              </a:extLst>
            </p:cNvPr>
            <p:cNvSpPr/>
            <p:nvPr/>
          </p:nvSpPr>
          <p:spPr>
            <a:xfrm>
              <a:off x="417087" y="631407"/>
              <a:ext cx="1490618" cy="1004239"/>
            </a:xfrm>
            <a:prstGeom prst="roundRect">
              <a:avLst>
                <a:gd name="adj" fmla="val 832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동물 사진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CC3EAA6-9FE4-7509-35CA-A48D6EC082E8}"/>
                </a:ext>
              </a:extLst>
            </p:cNvPr>
            <p:cNvSpPr txBox="1"/>
            <p:nvPr/>
          </p:nvSpPr>
          <p:spPr>
            <a:xfrm>
              <a:off x="1526446" y="657620"/>
              <a:ext cx="1311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제목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2E430F6-7A74-1F06-85CC-C8DD983B3411}"/>
                </a:ext>
              </a:extLst>
            </p:cNvPr>
            <p:cNvSpPr txBox="1"/>
            <p:nvPr/>
          </p:nvSpPr>
          <p:spPr>
            <a:xfrm>
              <a:off x="1950487" y="788262"/>
              <a:ext cx="13973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000" dirty="0"/>
            </a:p>
            <a:p>
              <a:r>
                <a:rPr lang="ko-KR" altLang="en-US" sz="1000" dirty="0"/>
                <a:t>본문내용 일부</a:t>
              </a:r>
              <a:r>
                <a:rPr lang="en-US" altLang="ko-KR" sz="1000" dirty="0"/>
                <a:t>……</a:t>
              </a:r>
              <a:endParaRPr lang="ko-KR" altLang="en-US" sz="1000" dirty="0"/>
            </a:p>
          </p:txBody>
        </p:sp>
      </p:grpSp>
      <p:sp>
        <p:nvSpPr>
          <p:cNvPr id="126" name="부제목 2">
            <a:extLst>
              <a:ext uri="{FF2B5EF4-FFF2-40B4-BE49-F238E27FC236}">
                <a16:creationId xmlns:a16="http://schemas.microsoft.com/office/drawing/2014/main" id="{66F4CD79-C69C-0DFD-614D-BDF5D50DFBD7}"/>
              </a:ext>
            </a:extLst>
          </p:cNvPr>
          <p:cNvSpPr txBox="1">
            <a:spLocks/>
          </p:cNvSpPr>
          <p:nvPr/>
        </p:nvSpPr>
        <p:spPr>
          <a:xfrm>
            <a:off x="251519" y="4673158"/>
            <a:ext cx="5220951" cy="2311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b="1" dirty="0"/>
              <a:t> </a:t>
            </a:r>
            <a:r>
              <a:rPr lang="en-US" altLang="ko-KR" sz="1200" b="1" dirty="0"/>
              <a:t>&lt;&lt;  &lt;  1 2 3 4  5    &gt;  &gt;&gt;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BCF9F5C-2558-E13E-7A39-8E22A57CBC25}"/>
              </a:ext>
            </a:extLst>
          </p:cNvPr>
          <p:cNvSpPr/>
          <p:nvPr/>
        </p:nvSpPr>
        <p:spPr>
          <a:xfrm>
            <a:off x="5649843" y="4543574"/>
            <a:ext cx="655883" cy="26637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글쓰기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A047DA-62B0-51D0-6157-66E7B29ED1F2}"/>
              </a:ext>
            </a:extLst>
          </p:cNvPr>
          <p:cNvGrpSpPr/>
          <p:nvPr/>
        </p:nvGrpSpPr>
        <p:grpSpPr>
          <a:xfrm>
            <a:off x="3408603" y="560720"/>
            <a:ext cx="2981554" cy="1145611"/>
            <a:chOff x="366310" y="562043"/>
            <a:chExt cx="2981554" cy="1145611"/>
          </a:xfrm>
        </p:grpSpPr>
        <p:sp>
          <p:nvSpPr>
            <p:cNvPr id="15" name="모서리가 둥근 직사각형 13">
              <a:extLst>
                <a:ext uri="{FF2B5EF4-FFF2-40B4-BE49-F238E27FC236}">
                  <a16:creationId xmlns:a16="http://schemas.microsoft.com/office/drawing/2014/main" id="{CACEE543-5ACA-C6C0-91B4-4E986FCB0B7B}"/>
                </a:ext>
              </a:extLst>
            </p:cNvPr>
            <p:cNvSpPr/>
            <p:nvPr/>
          </p:nvSpPr>
          <p:spPr>
            <a:xfrm>
              <a:off x="366310" y="562043"/>
              <a:ext cx="2837538" cy="1145611"/>
            </a:xfrm>
            <a:prstGeom prst="roundRect">
              <a:avLst>
                <a:gd name="adj" fmla="val 64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18" name="모서리가 둥근 직사각형 12">
              <a:extLst>
                <a:ext uri="{FF2B5EF4-FFF2-40B4-BE49-F238E27FC236}">
                  <a16:creationId xmlns:a16="http://schemas.microsoft.com/office/drawing/2014/main" id="{44CA856C-BDA9-43FC-35A0-5D5B027459C9}"/>
                </a:ext>
              </a:extLst>
            </p:cNvPr>
            <p:cNvSpPr/>
            <p:nvPr/>
          </p:nvSpPr>
          <p:spPr>
            <a:xfrm>
              <a:off x="417087" y="631407"/>
              <a:ext cx="1490618" cy="1004239"/>
            </a:xfrm>
            <a:prstGeom prst="roundRect">
              <a:avLst>
                <a:gd name="adj" fmla="val 832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동물 사진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1F3F070-9DBA-51D0-0165-6BC8A5038E49}"/>
                </a:ext>
              </a:extLst>
            </p:cNvPr>
            <p:cNvSpPr txBox="1"/>
            <p:nvPr/>
          </p:nvSpPr>
          <p:spPr>
            <a:xfrm>
              <a:off x="1526446" y="657620"/>
              <a:ext cx="1311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제목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826C1C0-1333-23BB-1537-34FB2980A586}"/>
                </a:ext>
              </a:extLst>
            </p:cNvPr>
            <p:cNvSpPr txBox="1"/>
            <p:nvPr/>
          </p:nvSpPr>
          <p:spPr>
            <a:xfrm>
              <a:off x="1950487" y="788262"/>
              <a:ext cx="13973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000" dirty="0"/>
            </a:p>
            <a:p>
              <a:r>
                <a:rPr lang="ko-KR" altLang="en-US" sz="1000" dirty="0"/>
                <a:t>본문내용 일부</a:t>
              </a:r>
              <a:r>
                <a:rPr lang="en-US" altLang="ko-KR" sz="1000" dirty="0"/>
                <a:t>……</a:t>
              </a:r>
              <a:endParaRPr lang="ko-KR" altLang="en-US" sz="10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DE849FF-B386-376D-803E-16E633F4F8FF}"/>
              </a:ext>
            </a:extLst>
          </p:cNvPr>
          <p:cNvGrpSpPr/>
          <p:nvPr/>
        </p:nvGrpSpPr>
        <p:grpSpPr>
          <a:xfrm>
            <a:off x="366310" y="1925001"/>
            <a:ext cx="2981554" cy="1145611"/>
            <a:chOff x="366310" y="562043"/>
            <a:chExt cx="2981554" cy="1145611"/>
          </a:xfrm>
        </p:grpSpPr>
        <p:sp>
          <p:nvSpPr>
            <p:cNvPr id="24" name="모서리가 둥근 직사각형 13">
              <a:extLst>
                <a:ext uri="{FF2B5EF4-FFF2-40B4-BE49-F238E27FC236}">
                  <a16:creationId xmlns:a16="http://schemas.microsoft.com/office/drawing/2014/main" id="{641395FA-1404-EEC4-733F-BAF323ED76D6}"/>
                </a:ext>
              </a:extLst>
            </p:cNvPr>
            <p:cNvSpPr/>
            <p:nvPr/>
          </p:nvSpPr>
          <p:spPr>
            <a:xfrm>
              <a:off x="366310" y="562043"/>
              <a:ext cx="2837538" cy="1145611"/>
            </a:xfrm>
            <a:prstGeom prst="roundRect">
              <a:avLst>
                <a:gd name="adj" fmla="val 64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25" name="모서리가 둥근 직사각형 12">
              <a:extLst>
                <a:ext uri="{FF2B5EF4-FFF2-40B4-BE49-F238E27FC236}">
                  <a16:creationId xmlns:a16="http://schemas.microsoft.com/office/drawing/2014/main" id="{83D5E017-45E1-FC8D-7BD2-82EA9E9C9FBD}"/>
                </a:ext>
              </a:extLst>
            </p:cNvPr>
            <p:cNvSpPr/>
            <p:nvPr/>
          </p:nvSpPr>
          <p:spPr>
            <a:xfrm>
              <a:off x="417087" y="631407"/>
              <a:ext cx="1490618" cy="1004239"/>
            </a:xfrm>
            <a:prstGeom prst="roundRect">
              <a:avLst>
                <a:gd name="adj" fmla="val 832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동물 사진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90E6229-F3B1-92C9-C060-ABB81C07F5EA}"/>
                </a:ext>
              </a:extLst>
            </p:cNvPr>
            <p:cNvSpPr txBox="1"/>
            <p:nvPr/>
          </p:nvSpPr>
          <p:spPr>
            <a:xfrm>
              <a:off x="1526446" y="657620"/>
              <a:ext cx="1311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제목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645C141-407E-8CC9-585E-7D2C8DCC3902}"/>
                </a:ext>
              </a:extLst>
            </p:cNvPr>
            <p:cNvSpPr txBox="1"/>
            <p:nvPr/>
          </p:nvSpPr>
          <p:spPr>
            <a:xfrm>
              <a:off x="1950487" y="788262"/>
              <a:ext cx="13973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000" dirty="0"/>
            </a:p>
            <a:p>
              <a:r>
                <a:rPr lang="ko-KR" altLang="en-US" sz="1000" dirty="0"/>
                <a:t>본문내용 일부</a:t>
              </a:r>
              <a:r>
                <a:rPr lang="en-US" altLang="ko-KR" sz="1000" dirty="0"/>
                <a:t>……</a:t>
              </a:r>
              <a:endParaRPr lang="ko-KR" altLang="en-US" sz="1000" dirty="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1494407-F586-5A45-BD53-F958A576D8D4}"/>
              </a:ext>
            </a:extLst>
          </p:cNvPr>
          <p:cNvGrpSpPr/>
          <p:nvPr/>
        </p:nvGrpSpPr>
        <p:grpSpPr>
          <a:xfrm>
            <a:off x="3408603" y="1923678"/>
            <a:ext cx="2981554" cy="1145611"/>
            <a:chOff x="366310" y="562043"/>
            <a:chExt cx="2981554" cy="1145611"/>
          </a:xfrm>
        </p:grpSpPr>
        <p:sp>
          <p:nvSpPr>
            <p:cNvPr id="34" name="모서리가 둥근 직사각형 13">
              <a:extLst>
                <a:ext uri="{FF2B5EF4-FFF2-40B4-BE49-F238E27FC236}">
                  <a16:creationId xmlns:a16="http://schemas.microsoft.com/office/drawing/2014/main" id="{7F5FE059-207F-6552-0A3E-4D509EE07F9B}"/>
                </a:ext>
              </a:extLst>
            </p:cNvPr>
            <p:cNvSpPr/>
            <p:nvPr/>
          </p:nvSpPr>
          <p:spPr>
            <a:xfrm>
              <a:off x="366310" y="562043"/>
              <a:ext cx="2837538" cy="1145611"/>
            </a:xfrm>
            <a:prstGeom prst="roundRect">
              <a:avLst>
                <a:gd name="adj" fmla="val 64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35" name="모서리가 둥근 직사각형 12">
              <a:extLst>
                <a:ext uri="{FF2B5EF4-FFF2-40B4-BE49-F238E27FC236}">
                  <a16:creationId xmlns:a16="http://schemas.microsoft.com/office/drawing/2014/main" id="{B1C627BA-7F77-33A5-BB22-7769D3E864F1}"/>
                </a:ext>
              </a:extLst>
            </p:cNvPr>
            <p:cNvSpPr/>
            <p:nvPr/>
          </p:nvSpPr>
          <p:spPr>
            <a:xfrm>
              <a:off x="417087" y="631407"/>
              <a:ext cx="1490618" cy="1004239"/>
            </a:xfrm>
            <a:prstGeom prst="roundRect">
              <a:avLst>
                <a:gd name="adj" fmla="val 832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동물 사진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CCEC71B-1786-B21E-3BDA-9762137C897E}"/>
                </a:ext>
              </a:extLst>
            </p:cNvPr>
            <p:cNvSpPr txBox="1"/>
            <p:nvPr/>
          </p:nvSpPr>
          <p:spPr>
            <a:xfrm>
              <a:off x="1526446" y="657620"/>
              <a:ext cx="1311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제목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0AD546F-49D0-AE83-C112-F59F0D914D83}"/>
                </a:ext>
              </a:extLst>
            </p:cNvPr>
            <p:cNvSpPr txBox="1"/>
            <p:nvPr/>
          </p:nvSpPr>
          <p:spPr>
            <a:xfrm>
              <a:off x="1950487" y="788262"/>
              <a:ext cx="13973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000" dirty="0"/>
            </a:p>
            <a:p>
              <a:r>
                <a:rPr lang="ko-KR" altLang="en-US" sz="1000" dirty="0"/>
                <a:t>본문내용 일부</a:t>
              </a:r>
              <a:r>
                <a:rPr lang="en-US" altLang="ko-KR" sz="1000" dirty="0"/>
                <a:t>……</a:t>
              </a:r>
              <a:endParaRPr lang="ko-KR" altLang="en-US" sz="1000" dirty="0"/>
            </a:p>
          </p:txBody>
        </p:sp>
      </p:grpSp>
      <p:sp>
        <p:nvSpPr>
          <p:cNvPr id="38" name="부제목 2">
            <a:extLst>
              <a:ext uri="{FF2B5EF4-FFF2-40B4-BE49-F238E27FC236}">
                <a16:creationId xmlns:a16="http://schemas.microsoft.com/office/drawing/2014/main" id="{80AA83CD-CF8D-E01A-4406-008D6B6C0FAD}"/>
              </a:ext>
            </a:extLst>
          </p:cNvPr>
          <p:cNvSpPr txBox="1">
            <a:spLocks/>
          </p:cNvSpPr>
          <p:nvPr/>
        </p:nvSpPr>
        <p:spPr>
          <a:xfrm>
            <a:off x="697684" y="3178808"/>
            <a:ext cx="5220951" cy="5539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/>
              <a:t>.</a:t>
            </a:r>
          </a:p>
          <a:p>
            <a:r>
              <a:rPr lang="en-US" altLang="ko-KR" sz="1800" b="1" dirty="0"/>
              <a:t>.</a:t>
            </a:r>
          </a:p>
          <a:p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3653895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/>
          <p:cNvSpPr/>
          <p:nvPr/>
        </p:nvSpPr>
        <p:spPr>
          <a:xfrm>
            <a:off x="6906319" y="2158629"/>
            <a:ext cx="1224135" cy="12200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메뉴 구조</a:t>
            </a:r>
          </a:p>
        </p:txBody>
      </p:sp>
      <p:sp>
        <p:nvSpPr>
          <p:cNvPr id="69" name="텍스트 개체 틀 6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1.0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327593" y="987574"/>
            <a:ext cx="1254722" cy="304625"/>
          </a:xfrm>
          <a:prstGeom prst="roundRect">
            <a:avLst>
              <a:gd name="adj" fmla="val 47935"/>
            </a:avLst>
          </a:prstGeom>
          <a:solidFill>
            <a:schemeClr val="tx1">
              <a:lumMod val="65000"/>
              <a:lumOff val="35000"/>
            </a:schemeClr>
          </a:solidFill>
          <a:ln w="9525" cmpd="sng">
            <a:solidFill>
              <a:schemeClr val="bg1">
                <a:lumMod val="50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bg1"/>
                </a:solidFill>
                <a:latin typeface="+mn-ea"/>
              </a:rPr>
              <a:t>Home (</a:t>
            </a:r>
            <a:r>
              <a:rPr kumimoji="0" lang="ko-KR" altLang="en-US" sz="1000" b="1" dirty="0">
                <a:solidFill>
                  <a:schemeClr val="bg1"/>
                </a:solidFill>
                <a:latin typeface="+mn-ea"/>
              </a:rPr>
              <a:t>메인</a:t>
            </a:r>
            <a:r>
              <a:rPr kumimoji="0" lang="en-US" altLang="ko-KR" sz="1000" b="1" dirty="0">
                <a:solidFill>
                  <a:schemeClr val="bg1"/>
                </a:solidFill>
                <a:latin typeface="+mn-ea"/>
              </a:rPr>
              <a:t>)</a:t>
            </a:r>
            <a:endParaRPr kumimoji="0"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6" name="직선 연결선 15"/>
          <p:cNvCxnSpPr>
            <a:stCxn id="22" idx="2"/>
            <a:endCxn id="116" idx="0"/>
          </p:cNvCxnSpPr>
          <p:nvPr/>
        </p:nvCxnSpPr>
        <p:spPr>
          <a:xfrm>
            <a:off x="1540856" y="2484884"/>
            <a:ext cx="8346" cy="125997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 bwMode="auto">
          <a:xfrm>
            <a:off x="6863714" y="113159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latin typeface="+mn-ea"/>
              </a:rPr>
              <a:t>회원가입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951329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900" b="1" dirty="0">
                <a:solidFill>
                  <a:schemeClr val="bg1"/>
                </a:solidFill>
                <a:latin typeface="+mn-ea"/>
              </a:rPr>
              <a:t>About US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55" name="꺾인 연결선 54"/>
          <p:cNvCxnSpPr>
            <a:stCxn id="214" idx="3"/>
            <a:endCxn id="21" idx="1"/>
          </p:cNvCxnSpPr>
          <p:nvPr/>
        </p:nvCxnSpPr>
        <p:spPr>
          <a:xfrm flipV="1">
            <a:off x="6090823" y="1239602"/>
            <a:ext cx="772891" cy="16578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214" idx="3"/>
            <a:endCxn id="80" idx="1"/>
          </p:cNvCxnSpPr>
          <p:nvPr/>
        </p:nvCxnSpPr>
        <p:spPr>
          <a:xfrm>
            <a:off x="6090823" y="1405385"/>
            <a:ext cx="772891" cy="11996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모서리가 둥근 직사각형 79"/>
          <p:cNvSpPr/>
          <p:nvPr/>
        </p:nvSpPr>
        <p:spPr bwMode="auto">
          <a:xfrm>
            <a:off x="6863714" y="141734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>
                <a:latin typeface="+mn-ea"/>
              </a:rPr>
              <a:t>ID/PW</a:t>
            </a:r>
            <a:r>
              <a:rPr lang="ko-KR" altLang="en-US" sz="900" dirty="0">
                <a:latin typeface="+mn-ea"/>
              </a:rPr>
              <a:t>찾기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 bwMode="auto">
          <a:xfrm>
            <a:off x="1091364" y="26780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latin typeface="+mn-ea"/>
              </a:rPr>
              <a:t>기업인사말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4" name="모서리가 둥근 직사각형 113"/>
          <p:cNvSpPr/>
          <p:nvPr/>
        </p:nvSpPr>
        <p:spPr bwMode="auto">
          <a:xfrm>
            <a:off x="1091364" y="30209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조직도</a:t>
            </a:r>
          </a:p>
        </p:txBody>
      </p:sp>
      <p:sp>
        <p:nvSpPr>
          <p:cNvPr id="115" name="모서리가 둥근 직사각형 114"/>
          <p:cNvSpPr/>
          <p:nvPr/>
        </p:nvSpPr>
        <p:spPr bwMode="auto">
          <a:xfrm>
            <a:off x="1091364" y="338291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센터 현황</a:t>
            </a:r>
          </a:p>
        </p:txBody>
      </p:sp>
      <p:sp>
        <p:nvSpPr>
          <p:cNvPr id="116" name="모서리가 둥근 직사각형 115"/>
          <p:cNvSpPr/>
          <p:nvPr/>
        </p:nvSpPr>
        <p:spPr bwMode="auto">
          <a:xfrm>
            <a:off x="1091364" y="37448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결산공고</a:t>
            </a:r>
          </a:p>
        </p:txBody>
      </p:sp>
      <p:cxnSp>
        <p:nvCxnSpPr>
          <p:cNvPr id="130" name="직선 연결선 129"/>
          <p:cNvCxnSpPr>
            <a:cxnSpLocks/>
            <a:stCxn id="131" idx="2"/>
            <a:endCxn id="132" idx="2"/>
          </p:cNvCxnSpPr>
          <p:nvPr/>
        </p:nvCxnSpPr>
        <p:spPr>
          <a:xfrm flipH="1">
            <a:off x="2951866" y="2484884"/>
            <a:ext cx="29150" cy="40920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모서리가 둥근 직사각형 130"/>
          <p:cNvSpPr/>
          <p:nvPr/>
        </p:nvSpPr>
        <p:spPr>
          <a:xfrm>
            <a:off x="2391489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bg1"/>
                </a:solidFill>
                <a:latin typeface="+mn-ea"/>
              </a:rPr>
              <a:t>동물분실</a:t>
            </a:r>
          </a:p>
        </p:txBody>
      </p:sp>
      <p:sp>
        <p:nvSpPr>
          <p:cNvPr id="132" name="모서리가 둥근 직사각형 131"/>
          <p:cNvSpPr/>
          <p:nvPr/>
        </p:nvSpPr>
        <p:spPr bwMode="auto">
          <a:xfrm>
            <a:off x="2456532" y="2678062"/>
            <a:ext cx="990668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err="1">
                <a:latin typeface="+mn-ea"/>
              </a:rPr>
              <a:t>동물분실리스트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8" name="꺾인 연결선 137"/>
          <p:cNvCxnSpPr>
            <a:stCxn id="12" idx="2"/>
            <a:endCxn id="131" idx="0"/>
          </p:cNvCxnSpPr>
          <p:nvPr/>
        </p:nvCxnSpPr>
        <p:spPr>
          <a:xfrm rot="5400000">
            <a:off x="3008230" y="1264985"/>
            <a:ext cx="919511" cy="97393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>
            <a:cxnSpLocks/>
            <a:stCxn id="147" idx="2"/>
            <a:endCxn id="148" idx="0"/>
          </p:cNvCxnSpPr>
          <p:nvPr/>
        </p:nvCxnSpPr>
        <p:spPr>
          <a:xfrm>
            <a:off x="5933344" y="2486359"/>
            <a:ext cx="8346" cy="19317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모서리가 둥근 직사각형 146"/>
          <p:cNvSpPr/>
          <p:nvPr/>
        </p:nvSpPr>
        <p:spPr>
          <a:xfrm>
            <a:off x="5343817" y="2213185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bg1"/>
                </a:solidFill>
                <a:latin typeface="+mn-ea"/>
              </a:rPr>
              <a:t>보호소</a:t>
            </a:r>
          </a:p>
        </p:txBody>
      </p:sp>
      <p:sp>
        <p:nvSpPr>
          <p:cNvPr id="148" name="모서리가 둥근 직사각형 147"/>
          <p:cNvSpPr/>
          <p:nvPr/>
        </p:nvSpPr>
        <p:spPr bwMode="auto">
          <a:xfrm>
            <a:off x="5483852" y="267953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보호소리스트</a:t>
            </a:r>
          </a:p>
        </p:txBody>
      </p:sp>
      <p:cxnSp>
        <p:nvCxnSpPr>
          <p:cNvPr id="155" name="직선 연결선 154"/>
          <p:cNvCxnSpPr>
            <a:stCxn id="156" idx="2"/>
            <a:endCxn id="158" idx="0"/>
          </p:cNvCxnSpPr>
          <p:nvPr/>
        </p:nvCxnSpPr>
        <p:spPr>
          <a:xfrm>
            <a:off x="4328897" y="2484884"/>
            <a:ext cx="8346" cy="51891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모서리가 둥근 직사각형 155"/>
          <p:cNvSpPr/>
          <p:nvPr/>
        </p:nvSpPr>
        <p:spPr>
          <a:xfrm>
            <a:off x="3739370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bg1"/>
                </a:solidFill>
                <a:latin typeface="+mn-ea"/>
              </a:rPr>
              <a:t>입양</a:t>
            </a:r>
          </a:p>
        </p:txBody>
      </p:sp>
      <p:sp>
        <p:nvSpPr>
          <p:cNvPr id="157" name="모서리가 둥근 직사각형 156"/>
          <p:cNvSpPr/>
          <p:nvPr/>
        </p:nvSpPr>
        <p:spPr bwMode="auto">
          <a:xfrm>
            <a:off x="3830647" y="2678062"/>
            <a:ext cx="1040020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입양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dirty="0">
                <a:latin typeface="+mn-ea"/>
              </a:rPr>
              <a:t>동물</a:t>
            </a:r>
            <a:r>
              <a:rPr lang="en-US" altLang="ko-KR" sz="800" dirty="0">
                <a:latin typeface="+mn-ea"/>
              </a:rPr>
              <a:t>)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리스트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8" name="모서리가 둥근 직사각형 157"/>
          <p:cNvSpPr/>
          <p:nvPr/>
        </p:nvSpPr>
        <p:spPr bwMode="auto">
          <a:xfrm>
            <a:off x="3879405" y="3003798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입양후기</a:t>
            </a:r>
          </a:p>
        </p:txBody>
      </p:sp>
      <p:cxnSp>
        <p:nvCxnSpPr>
          <p:cNvPr id="160" name="꺾인 연결선 159"/>
          <p:cNvCxnSpPr>
            <a:stCxn id="12" idx="2"/>
            <a:endCxn id="22" idx="0"/>
          </p:cNvCxnSpPr>
          <p:nvPr/>
        </p:nvCxnSpPr>
        <p:spPr>
          <a:xfrm rot="5400000">
            <a:off x="2288150" y="544905"/>
            <a:ext cx="919511" cy="241409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꺾인 연결선 163"/>
          <p:cNvCxnSpPr>
            <a:stCxn id="12" idx="2"/>
            <a:endCxn id="156" idx="0"/>
          </p:cNvCxnSpPr>
          <p:nvPr/>
        </p:nvCxnSpPr>
        <p:spPr>
          <a:xfrm rot="16200000" flipH="1">
            <a:off x="3682170" y="1564982"/>
            <a:ext cx="919511" cy="37394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꺾인 연결선 177"/>
          <p:cNvCxnSpPr>
            <a:stCxn id="12" idx="2"/>
            <a:endCxn id="147" idx="0"/>
          </p:cNvCxnSpPr>
          <p:nvPr/>
        </p:nvCxnSpPr>
        <p:spPr>
          <a:xfrm rot="16200000" flipH="1">
            <a:off x="4483656" y="763497"/>
            <a:ext cx="920986" cy="197839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모서리가 둥근 직사각형 213"/>
          <p:cNvSpPr/>
          <p:nvPr/>
        </p:nvSpPr>
        <p:spPr>
          <a:xfrm>
            <a:off x="4911769" y="1268798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900" b="1" dirty="0">
                <a:solidFill>
                  <a:schemeClr val="bg1"/>
                </a:solidFill>
                <a:latin typeface="+mn-ea"/>
              </a:rPr>
              <a:t>Login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36" name="꺾인 연결선 235"/>
          <p:cNvCxnSpPr>
            <a:stCxn id="12" idx="2"/>
            <a:endCxn id="214" idx="1"/>
          </p:cNvCxnSpPr>
          <p:nvPr/>
        </p:nvCxnSpPr>
        <p:spPr>
          <a:xfrm rot="16200000" flipH="1">
            <a:off x="4376768" y="870384"/>
            <a:ext cx="113186" cy="956815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꺾인 연결선 266"/>
          <p:cNvCxnSpPr>
            <a:stCxn id="12" idx="2"/>
            <a:endCxn id="271" idx="0"/>
          </p:cNvCxnSpPr>
          <p:nvPr/>
        </p:nvCxnSpPr>
        <p:spPr>
          <a:xfrm rot="16200000" flipH="1">
            <a:off x="5275744" y="-28591"/>
            <a:ext cx="920986" cy="356256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연결선 269"/>
          <p:cNvCxnSpPr>
            <a:cxnSpLocks/>
            <a:stCxn id="271" idx="2"/>
            <a:endCxn id="273" idx="2"/>
          </p:cNvCxnSpPr>
          <p:nvPr/>
        </p:nvCxnSpPr>
        <p:spPr>
          <a:xfrm>
            <a:off x="7517520" y="2486359"/>
            <a:ext cx="8346" cy="75210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모서리가 둥근 직사각형 270"/>
          <p:cNvSpPr/>
          <p:nvPr/>
        </p:nvSpPr>
        <p:spPr>
          <a:xfrm>
            <a:off x="6927993" y="2213185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회원정보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2" name="모서리가 둥근 직사각형 271"/>
          <p:cNvSpPr/>
          <p:nvPr/>
        </p:nvSpPr>
        <p:spPr bwMode="auto">
          <a:xfrm>
            <a:off x="7068028" y="267953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정보수정</a:t>
            </a:r>
          </a:p>
        </p:txBody>
      </p:sp>
      <p:sp>
        <p:nvSpPr>
          <p:cNvPr id="273" name="모서리가 둥근 직사각형 272"/>
          <p:cNvSpPr/>
          <p:nvPr/>
        </p:nvSpPr>
        <p:spPr bwMode="auto">
          <a:xfrm>
            <a:off x="7068028" y="302243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비밀번호 수정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373301-AF0B-A37C-AC78-350D6FAD43F8}"/>
              </a:ext>
            </a:extLst>
          </p:cNvPr>
          <p:cNvSpPr txBox="1"/>
          <p:nvPr/>
        </p:nvSpPr>
        <p:spPr>
          <a:xfrm>
            <a:off x="2513831" y="2931791"/>
            <a:ext cx="11790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 작성 가능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34CD9C-2AA3-43C1-3A54-D53EF08613D0}"/>
              </a:ext>
            </a:extLst>
          </p:cNvPr>
          <p:cNvSpPr txBox="1"/>
          <p:nvPr/>
        </p:nvSpPr>
        <p:spPr>
          <a:xfrm>
            <a:off x="3890686" y="3329534"/>
            <a:ext cx="1179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Adopt(</a:t>
            </a:r>
            <a:r>
              <a:rPr lang="ko-KR" altLang="en-US" sz="800" dirty="0" err="1"/>
              <a:t>폴더명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 err="1"/>
              <a:t>adopt_list.jsp</a:t>
            </a:r>
            <a:endParaRPr lang="en-US" altLang="ko-KR" sz="800" dirty="0"/>
          </a:p>
          <a:p>
            <a:r>
              <a:rPr lang="en-US" altLang="ko-KR" sz="800" dirty="0" err="1"/>
              <a:t>adopt_view</a:t>
            </a:r>
            <a:r>
              <a:rPr lang="en-US" altLang="ko-KR" sz="800" dirty="0"/>
              <a:t> .</a:t>
            </a:r>
            <a:r>
              <a:rPr lang="en-US" altLang="ko-KR" sz="800" dirty="0" err="1"/>
              <a:t>jsp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dirty="0"/>
              <a:t> </a:t>
            </a:r>
          </a:p>
          <a:p>
            <a:r>
              <a:rPr lang="en-US" altLang="ko-KR" sz="800" dirty="0" err="1"/>
              <a:t>review_list</a:t>
            </a:r>
            <a:r>
              <a:rPr lang="en-US" altLang="ko-KR" sz="800" dirty="0"/>
              <a:t> .</a:t>
            </a:r>
            <a:r>
              <a:rPr lang="en-US" altLang="ko-KR" sz="800" dirty="0" err="1"/>
              <a:t>jsp</a:t>
            </a:r>
            <a:endParaRPr lang="en-US" altLang="ko-KR" sz="800" dirty="0"/>
          </a:p>
          <a:p>
            <a:r>
              <a:rPr lang="en-US" altLang="ko-KR" sz="800" dirty="0" err="1"/>
              <a:t>review_read</a:t>
            </a:r>
            <a:r>
              <a:rPr lang="en-US" altLang="ko-KR" sz="800" dirty="0"/>
              <a:t> .</a:t>
            </a:r>
            <a:r>
              <a:rPr lang="en-US" altLang="ko-KR" sz="800" dirty="0" err="1"/>
              <a:t>jsp</a:t>
            </a:r>
            <a:endParaRPr lang="en-US" altLang="ko-KR" sz="800" dirty="0"/>
          </a:p>
          <a:p>
            <a:r>
              <a:rPr lang="en-US" altLang="ko-KR" sz="800" dirty="0" err="1"/>
              <a:t>review_write</a:t>
            </a:r>
            <a:r>
              <a:rPr lang="en-US" altLang="ko-KR" sz="800" dirty="0"/>
              <a:t> .</a:t>
            </a:r>
            <a:r>
              <a:rPr lang="en-US" altLang="ko-KR" sz="800" dirty="0" err="1"/>
              <a:t>jsp</a:t>
            </a:r>
            <a:endParaRPr lang="en-US" altLang="ko-KR" sz="800" dirty="0"/>
          </a:p>
          <a:p>
            <a:r>
              <a:rPr lang="en-US" altLang="ko-KR" sz="800" dirty="0" err="1"/>
              <a:t>review_modify</a:t>
            </a:r>
            <a:r>
              <a:rPr lang="en-US" altLang="ko-KR" sz="800" dirty="0"/>
              <a:t> .</a:t>
            </a:r>
            <a:r>
              <a:rPr lang="en-US" altLang="ko-KR" sz="800" dirty="0" err="1"/>
              <a:t>jsp</a:t>
            </a:r>
            <a:endParaRPr lang="ko-KR" alt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8430E7-20E8-F2FB-1895-74241870E3D5}"/>
              </a:ext>
            </a:extLst>
          </p:cNvPr>
          <p:cNvSpPr txBox="1"/>
          <p:nvPr/>
        </p:nvSpPr>
        <p:spPr>
          <a:xfrm>
            <a:off x="3347864" y="753278"/>
            <a:ext cx="11790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err="1"/>
              <a:t>Index.jsp</a:t>
            </a:r>
            <a:endParaRPr lang="ko-KR" altLang="en-US" sz="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77C746F-CFA3-D674-E0B2-B48FBD24DF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748649E-FCCA-0F6E-FEDB-60E115188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메뉴 상세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B32472-1222-D34F-D34E-EC4DA45B98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1-1-1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0292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8AD89AF-E05A-EF1B-57A3-372BBF187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28" y="960653"/>
            <a:ext cx="5628820" cy="3698773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 페이지입니다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로그인 후 </a:t>
            </a:r>
            <a:r>
              <a:rPr lang="ko-KR" altLang="en-US" dirty="0" err="1"/>
              <a:t>메인페이지로</a:t>
            </a:r>
            <a:r>
              <a:rPr lang="ko-KR" altLang="en-US" dirty="0"/>
              <a:t> 이동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  <a:r>
              <a:rPr lang="en-US" altLang="ko-KR" dirty="0"/>
              <a:t> </a:t>
            </a:r>
            <a:r>
              <a:rPr lang="ko-KR" altLang="en-US" dirty="0"/>
              <a:t>화면구조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2.1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1971" y="4506064"/>
            <a:ext cx="6708373" cy="43907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0291" y="4516546"/>
            <a:ext cx="15872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이용약관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개인정보취급방침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3130" y="4731990"/>
            <a:ext cx="4917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대한민국 서울시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성남시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 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t. 000-000-0000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| 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F. 000-000-0000   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6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Copyright  2023. All Rights Reserved.</a:t>
            </a:r>
            <a:endParaRPr lang="en-US" altLang="ko-KR" sz="6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EBA3500-F1DF-BD74-2FB0-1D0F3AAE8DB9}"/>
              </a:ext>
            </a:extLst>
          </p:cNvPr>
          <p:cNvGrpSpPr/>
          <p:nvPr/>
        </p:nvGrpSpPr>
        <p:grpSpPr>
          <a:xfrm>
            <a:off x="99752" y="397882"/>
            <a:ext cx="6708373" cy="490433"/>
            <a:chOff x="99752" y="397882"/>
            <a:chExt cx="6708373" cy="490433"/>
          </a:xfrm>
        </p:grpSpPr>
        <p:sp>
          <p:nvSpPr>
            <p:cNvPr id="15" name="직사각형 14"/>
            <p:cNvSpPr/>
            <p:nvPr/>
          </p:nvSpPr>
          <p:spPr>
            <a:xfrm>
              <a:off x="99752" y="411510"/>
              <a:ext cx="6708373" cy="476805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00166" y="637436"/>
              <a:ext cx="40150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  <a:ea typeface="+mn-ea"/>
                </a:rPr>
                <a:t>About US       |       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  <a:ea typeface="+mn-ea"/>
                </a:rPr>
                <a:t>동물분실      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  <a:ea typeface="+mn-ea"/>
                </a:rPr>
                <a:t>|        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  <a:ea typeface="+mn-ea"/>
                </a:rPr>
                <a:t>입양       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  <a:ea typeface="+mn-ea"/>
                </a:rPr>
                <a:t>|       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  <a:ea typeface="+mn-ea"/>
                </a:rPr>
                <a:t>보호소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20186" y="397882"/>
              <a:ext cx="71205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b="0" dirty="0">
                  <a:solidFill>
                    <a:schemeClr val="tx1"/>
                  </a:solidFill>
                  <a:latin typeface="+mn-ea"/>
                  <a:ea typeface="+mn-ea"/>
                </a:rPr>
                <a:t>Login | Join US</a:t>
              </a:r>
              <a:endParaRPr lang="ko-KR" altLang="en-US" sz="600" b="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F0FC17A-3A8C-F5C5-FA4A-F58E1120DBD6}"/>
                </a:ext>
              </a:extLst>
            </p:cNvPr>
            <p:cNvGrpSpPr/>
            <p:nvPr/>
          </p:nvGrpSpPr>
          <p:grpSpPr>
            <a:xfrm>
              <a:off x="179834" y="457153"/>
              <a:ext cx="1151806" cy="386405"/>
              <a:chOff x="395858" y="1415143"/>
              <a:chExt cx="1151806" cy="386405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395858" y="1415143"/>
                <a:ext cx="1151806" cy="386405"/>
                <a:chOff x="179512" y="411510"/>
                <a:chExt cx="1296144" cy="350134"/>
              </a:xfrm>
            </p:grpSpPr>
            <p:sp>
              <p:nvSpPr>
                <p:cNvPr id="24" name="직사각형 23"/>
                <p:cNvSpPr/>
                <p:nvPr/>
              </p:nvSpPr>
              <p:spPr>
                <a:xfrm>
                  <a:off x="179512" y="411511"/>
                  <a:ext cx="1296144" cy="350133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70000"/>
                  </a:schemeClr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prstClr val="white"/>
                      </a:solidFill>
                      <a:latin typeface="+mn-ea"/>
                      <a:ea typeface="+mn-ea"/>
                    </a:rPr>
                    <a:t>`</a:t>
                  </a:r>
                  <a:endParaRPr lang="ko-KR" altLang="en-US" dirty="0">
                    <a:solidFill>
                      <a:prstClr val="white"/>
                    </a:solidFill>
                    <a:latin typeface="+mn-ea"/>
                    <a:ea typeface="+mn-ea"/>
                  </a:endParaRPr>
                </a:p>
              </p:txBody>
            </p:sp>
            <p:cxnSp>
              <p:nvCxnSpPr>
                <p:cNvPr id="26" name="직선 연결선 25"/>
                <p:cNvCxnSpPr>
                  <a:cxnSpLocks/>
                </p:cNvCxnSpPr>
                <p:nvPr/>
              </p:nvCxnSpPr>
              <p:spPr>
                <a:xfrm flipH="1">
                  <a:off x="179512" y="411510"/>
                  <a:ext cx="1296144" cy="327526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TextBox 15"/>
              <p:cNvSpPr txBox="1"/>
              <p:nvPr/>
            </p:nvSpPr>
            <p:spPr>
              <a:xfrm>
                <a:off x="635370" y="1468821"/>
                <a:ext cx="6180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LOGO</a:t>
                </a:r>
                <a:endParaRPr lang="ko-KR" altLang="en-US" sz="1400" b="1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3D9CCE6-FAE6-5A65-45BF-762377828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130" y="977106"/>
            <a:ext cx="4954621" cy="3610868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아이디찾기</a:t>
            </a:r>
            <a:r>
              <a:rPr lang="ko-KR" altLang="en-US" dirty="0"/>
              <a:t> 페이지입니다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로그인 페이지로 이동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아이다 찾기</a:t>
            </a:r>
            <a:r>
              <a:rPr lang="en-US" altLang="ko-KR" dirty="0"/>
              <a:t> </a:t>
            </a:r>
            <a:r>
              <a:rPr lang="ko-KR" altLang="en-US" dirty="0"/>
              <a:t>화면구조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2.1-1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1971" y="4508936"/>
            <a:ext cx="6708373" cy="43907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0291" y="4519418"/>
            <a:ext cx="15872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이용약관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개인정보취급방침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3130" y="4734862"/>
            <a:ext cx="4917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대한민국 서울시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성남시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 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t. 000-000-0000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| 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F. 000-000-0000   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6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Copyright  2023. All Rights Reserved.</a:t>
            </a:r>
            <a:endParaRPr lang="en-US" altLang="ko-KR" sz="6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EBA3500-F1DF-BD74-2FB0-1D0F3AAE8DB9}"/>
              </a:ext>
            </a:extLst>
          </p:cNvPr>
          <p:cNvGrpSpPr/>
          <p:nvPr/>
        </p:nvGrpSpPr>
        <p:grpSpPr>
          <a:xfrm>
            <a:off x="99752" y="397882"/>
            <a:ext cx="6708373" cy="490433"/>
            <a:chOff x="99752" y="397882"/>
            <a:chExt cx="6708373" cy="490433"/>
          </a:xfrm>
        </p:grpSpPr>
        <p:sp>
          <p:nvSpPr>
            <p:cNvPr id="15" name="직사각형 14"/>
            <p:cNvSpPr/>
            <p:nvPr/>
          </p:nvSpPr>
          <p:spPr>
            <a:xfrm>
              <a:off x="99752" y="411510"/>
              <a:ext cx="6708373" cy="476805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00166" y="637436"/>
              <a:ext cx="40150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  <a:ea typeface="+mn-ea"/>
                </a:rPr>
                <a:t>About US       |       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  <a:ea typeface="+mn-ea"/>
                </a:rPr>
                <a:t>동물분실      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  <a:ea typeface="+mn-ea"/>
                </a:rPr>
                <a:t>|        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  <a:ea typeface="+mn-ea"/>
                </a:rPr>
                <a:t>입양       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  <a:ea typeface="+mn-ea"/>
                </a:rPr>
                <a:t>|       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  <a:ea typeface="+mn-ea"/>
                </a:rPr>
                <a:t>보호소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20186" y="397882"/>
              <a:ext cx="71205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b="0" dirty="0">
                  <a:solidFill>
                    <a:schemeClr val="tx1"/>
                  </a:solidFill>
                  <a:latin typeface="+mn-ea"/>
                  <a:ea typeface="+mn-ea"/>
                </a:rPr>
                <a:t>Login | Join US</a:t>
              </a:r>
              <a:endParaRPr lang="ko-KR" altLang="en-US" sz="600" b="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F0FC17A-3A8C-F5C5-FA4A-F58E1120DBD6}"/>
                </a:ext>
              </a:extLst>
            </p:cNvPr>
            <p:cNvGrpSpPr/>
            <p:nvPr/>
          </p:nvGrpSpPr>
          <p:grpSpPr>
            <a:xfrm>
              <a:off x="179834" y="457153"/>
              <a:ext cx="1151806" cy="386405"/>
              <a:chOff x="395858" y="1415143"/>
              <a:chExt cx="1151806" cy="386405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395858" y="1415143"/>
                <a:ext cx="1151806" cy="386405"/>
                <a:chOff x="179512" y="411510"/>
                <a:chExt cx="1296144" cy="350134"/>
              </a:xfrm>
            </p:grpSpPr>
            <p:sp>
              <p:nvSpPr>
                <p:cNvPr id="24" name="직사각형 23"/>
                <p:cNvSpPr/>
                <p:nvPr/>
              </p:nvSpPr>
              <p:spPr>
                <a:xfrm>
                  <a:off x="179512" y="411511"/>
                  <a:ext cx="1296144" cy="350133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70000"/>
                  </a:schemeClr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prstClr val="white"/>
                      </a:solidFill>
                      <a:latin typeface="+mn-ea"/>
                      <a:ea typeface="+mn-ea"/>
                    </a:rPr>
                    <a:t>`</a:t>
                  </a:r>
                  <a:endParaRPr lang="ko-KR" altLang="en-US" dirty="0">
                    <a:solidFill>
                      <a:prstClr val="white"/>
                    </a:solidFill>
                    <a:latin typeface="+mn-ea"/>
                    <a:ea typeface="+mn-ea"/>
                  </a:endParaRPr>
                </a:p>
              </p:txBody>
            </p:sp>
            <p:cxnSp>
              <p:nvCxnSpPr>
                <p:cNvPr id="26" name="직선 연결선 25"/>
                <p:cNvCxnSpPr>
                  <a:cxnSpLocks/>
                </p:cNvCxnSpPr>
                <p:nvPr/>
              </p:nvCxnSpPr>
              <p:spPr>
                <a:xfrm flipH="1">
                  <a:off x="179512" y="411510"/>
                  <a:ext cx="1296144" cy="327526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TextBox 15"/>
              <p:cNvSpPr txBox="1"/>
              <p:nvPr/>
            </p:nvSpPr>
            <p:spPr>
              <a:xfrm>
                <a:off x="635370" y="1468821"/>
                <a:ext cx="6180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LOGO</a:t>
                </a:r>
                <a:endParaRPr lang="ko-KR" altLang="en-US" sz="1400" b="1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0909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4F302D1-0546-48FE-FD9A-DFFF22929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30" y="843558"/>
            <a:ext cx="5012522" cy="3896026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비밀번호찾기</a:t>
            </a:r>
            <a:r>
              <a:rPr lang="ko-KR" altLang="en-US" dirty="0"/>
              <a:t> 페이지입니다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로그인 페이지로 이동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비밀번호 찾기</a:t>
            </a:r>
            <a:r>
              <a:rPr lang="en-US" altLang="ko-KR" dirty="0"/>
              <a:t> </a:t>
            </a:r>
            <a:r>
              <a:rPr lang="ko-KR" altLang="en-US" dirty="0"/>
              <a:t>화면구조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2.1-2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1971" y="4506064"/>
            <a:ext cx="6708373" cy="43907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0291" y="4516546"/>
            <a:ext cx="15872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이용약관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개인정보취급방침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3130" y="4731990"/>
            <a:ext cx="4917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대한민국 서울시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성남시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 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t. 000-000-0000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| 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F. 000-000-0000   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6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Copyright  2023. All Rights Reserved.</a:t>
            </a:r>
            <a:endParaRPr lang="en-US" altLang="ko-KR" sz="6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EBA3500-F1DF-BD74-2FB0-1D0F3AAE8DB9}"/>
              </a:ext>
            </a:extLst>
          </p:cNvPr>
          <p:cNvGrpSpPr/>
          <p:nvPr/>
        </p:nvGrpSpPr>
        <p:grpSpPr>
          <a:xfrm>
            <a:off x="99752" y="397882"/>
            <a:ext cx="6708373" cy="490433"/>
            <a:chOff x="99752" y="397882"/>
            <a:chExt cx="6708373" cy="490433"/>
          </a:xfrm>
        </p:grpSpPr>
        <p:sp>
          <p:nvSpPr>
            <p:cNvPr id="15" name="직사각형 14"/>
            <p:cNvSpPr/>
            <p:nvPr/>
          </p:nvSpPr>
          <p:spPr>
            <a:xfrm>
              <a:off x="99752" y="411510"/>
              <a:ext cx="6708373" cy="476805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00166" y="637436"/>
              <a:ext cx="40150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  <a:ea typeface="+mn-ea"/>
                </a:rPr>
                <a:t>About US       |       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  <a:ea typeface="+mn-ea"/>
                </a:rPr>
                <a:t>동물분실      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  <a:ea typeface="+mn-ea"/>
                </a:rPr>
                <a:t>|        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  <a:ea typeface="+mn-ea"/>
                </a:rPr>
                <a:t>입양       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  <a:ea typeface="+mn-ea"/>
                </a:rPr>
                <a:t>|       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  <a:ea typeface="+mn-ea"/>
                </a:rPr>
                <a:t>보호소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20186" y="397882"/>
              <a:ext cx="71205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b="0" dirty="0">
                  <a:solidFill>
                    <a:schemeClr val="tx1"/>
                  </a:solidFill>
                  <a:latin typeface="+mn-ea"/>
                  <a:ea typeface="+mn-ea"/>
                </a:rPr>
                <a:t>Login | Join US</a:t>
              </a:r>
              <a:endParaRPr lang="ko-KR" altLang="en-US" sz="600" b="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F0FC17A-3A8C-F5C5-FA4A-F58E1120DBD6}"/>
                </a:ext>
              </a:extLst>
            </p:cNvPr>
            <p:cNvGrpSpPr/>
            <p:nvPr/>
          </p:nvGrpSpPr>
          <p:grpSpPr>
            <a:xfrm>
              <a:off x="179834" y="457153"/>
              <a:ext cx="1151806" cy="386405"/>
              <a:chOff x="395858" y="1415143"/>
              <a:chExt cx="1151806" cy="386405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395858" y="1415143"/>
                <a:ext cx="1151806" cy="386405"/>
                <a:chOff x="179512" y="411510"/>
                <a:chExt cx="1296144" cy="350134"/>
              </a:xfrm>
            </p:grpSpPr>
            <p:sp>
              <p:nvSpPr>
                <p:cNvPr id="24" name="직사각형 23"/>
                <p:cNvSpPr/>
                <p:nvPr/>
              </p:nvSpPr>
              <p:spPr>
                <a:xfrm>
                  <a:off x="179512" y="411511"/>
                  <a:ext cx="1296144" cy="350133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70000"/>
                  </a:schemeClr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prstClr val="white"/>
                      </a:solidFill>
                      <a:latin typeface="+mn-ea"/>
                      <a:ea typeface="+mn-ea"/>
                    </a:rPr>
                    <a:t>`</a:t>
                  </a:r>
                  <a:endParaRPr lang="ko-KR" altLang="en-US" dirty="0">
                    <a:solidFill>
                      <a:prstClr val="white"/>
                    </a:solidFill>
                    <a:latin typeface="+mn-ea"/>
                    <a:ea typeface="+mn-ea"/>
                  </a:endParaRPr>
                </a:p>
              </p:txBody>
            </p:sp>
            <p:cxnSp>
              <p:nvCxnSpPr>
                <p:cNvPr id="26" name="직선 연결선 25"/>
                <p:cNvCxnSpPr>
                  <a:cxnSpLocks/>
                </p:cNvCxnSpPr>
                <p:nvPr/>
              </p:nvCxnSpPr>
              <p:spPr>
                <a:xfrm flipH="1">
                  <a:off x="179512" y="411510"/>
                  <a:ext cx="1296144" cy="327526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TextBox 15"/>
              <p:cNvSpPr txBox="1"/>
              <p:nvPr/>
            </p:nvSpPr>
            <p:spPr>
              <a:xfrm>
                <a:off x="635370" y="1468821"/>
                <a:ext cx="6180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LOGO</a:t>
                </a:r>
                <a:endParaRPr lang="ko-KR" altLang="en-US" sz="1400" b="1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17185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A878F3E-7091-1DFC-457A-4FDBC4C140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입양의 리스트 페이지 참조 입니다</a:t>
            </a:r>
            <a:r>
              <a:rPr lang="en-US" altLang="ko-KR" dirty="0"/>
              <a:t>. </a:t>
            </a:r>
          </a:p>
          <a:p>
            <a:r>
              <a:rPr lang="ko-KR" altLang="en-US"/>
              <a:t>필터링 적용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41CFB71-A9C3-86E4-6143-3C846754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입양부분의 참고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D847BA-16F5-C33C-7CA5-C4AEB0C5AC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참고내용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B0D44A-DC99-8EB0-5D9B-C6B833B8D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427458"/>
            <a:ext cx="5904656" cy="3463288"/>
          </a:xfrm>
          <a:prstGeom prst="rect">
            <a:avLst/>
          </a:prstGeom>
        </p:spPr>
      </p:pic>
      <p:sp>
        <p:nvSpPr>
          <p:cNvPr id="6" name="부제목 2">
            <a:extLst>
              <a:ext uri="{FF2B5EF4-FFF2-40B4-BE49-F238E27FC236}">
                <a16:creationId xmlns:a16="http://schemas.microsoft.com/office/drawing/2014/main" id="{12612040-2DDC-81C6-A672-10B45F2C8B5B}"/>
              </a:ext>
            </a:extLst>
          </p:cNvPr>
          <p:cNvSpPr txBox="1">
            <a:spLocks/>
          </p:cNvSpPr>
          <p:nvPr/>
        </p:nvSpPr>
        <p:spPr>
          <a:xfrm>
            <a:off x="611560" y="612367"/>
            <a:ext cx="5220951" cy="53555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4000" dirty="0"/>
              <a:t>입양</a:t>
            </a:r>
            <a:endParaRPr lang="en-US" altLang="ko-KR" sz="4000" dirty="0"/>
          </a:p>
          <a:p>
            <a:pPr algn="l"/>
            <a:r>
              <a:rPr lang="ko-KR" altLang="en-US" sz="4000" dirty="0"/>
              <a:t>필터링으로 강아지 고양이</a:t>
            </a:r>
            <a:r>
              <a:rPr lang="en-US" altLang="ko-KR" sz="4000" dirty="0"/>
              <a:t>, </a:t>
            </a:r>
            <a:r>
              <a:rPr lang="ko-KR" altLang="en-US" sz="4000" dirty="0"/>
              <a:t>기타로 나누기 </a:t>
            </a:r>
            <a:r>
              <a:rPr lang="en-US" altLang="ko-KR" sz="4000" dirty="0"/>
              <a:t>(</a:t>
            </a:r>
            <a:r>
              <a:rPr lang="ko-KR" altLang="en-US" sz="4000" dirty="0"/>
              <a:t>강아지</a:t>
            </a:r>
            <a:r>
              <a:rPr lang="en-US" altLang="ko-KR" sz="4000" dirty="0"/>
              <a:t>, </a:t>
            </a:r>
            <a:r>
              <a:rPr lang="ko-KR" altLang="en-US" sz="4000" dirty="0"/>
              <a:t>고양이</a:t>
            </a:r>
            <a:r>
              <a:rPr lang="en-US" altLang="ko-KR" sz="4000" dirty="0"/>
              <a:t>, </a:t>
            </a:r>
            <a:r>
              <a:rPr lang="ko-KR" altLang="en-US" sz="4000" dirty="0"/>
              <a:t>기타로 나눔</a:t>
            </a:r>
            <a:r>
              <a:rPr lang="en-US" altLang="ko-KR" sz="4000" dirty="0"/>
              <a:t>)</a:t>
            </a:r>
          </a:p>
          <a:p>
            <a:pPr algn="l"/>
            <a:r>
              <a:rPr lang="en-US" altLang="ko-KR" sz="4000" dirty="0"/>
              <a:t>(</a:t>
            </a:r>
            <a:r>
              <a:rPr lang="ko-KR" altLang="en-US" sz="4000" dirty="0"/>
              <a:t>아래 이미지 예시입니다</a:t>
            </a:r>
            <a:r>
              <a:rPr lang="en-US" altLang="ko-KR" sz="4000" dirty="0"/>
              <a:t>. )</a:t>
            </a:r>
          </a:p>
          <a:p>
            <a:pPr algn="l"/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589723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A878F3E-7091-1DFC-457A-4FDBC4C140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상단 메뉴</a:t>
            </a:r>
            <a:r>
              <a:rPr lang="en-US" altLang="ko-KR" dirty="0"/>
              <a:t>, </a:t>
            </a:r>
            <a:r>
              <a:rPr lang="ko-KR" altLang="en-US" dirty="0"/>
              <a:t>하단</a:t>
            </a:r>
            <a:r>
              <a:rPr lang="en-US" altLang="ko-KR" dirty="0"/>
              <a:t>(copy) </a:t>
            </a:r>
            <a:r>
              <a:rPr lang="ko-KR" altLang="en-US" dirty="0"/>
              <a:t>배제</a:t>
            </a:r>
            <a:endParaRPr lang="en-US" altLang="ko-KR" dirty="0"/>
          </a:p>
          <a:p>
            <a:r>
              <a:rPr lang="ko-KR" altLang="en-US" dirty="0"/>
              <a:t>화면에 표현되는 개수는 </a:t>
            </a:r>
            <a:br>
              <a:rPr lang="en-US" altLang="ko-KR" dirty="0"/>
            </a:br>
            <a:r>
              <a:rPr lang="en-US" altLang="ko-KR" dirty="0"/>
              <a:t> 4</a:t>
            </a:r>
            <a:r>
              <a:rPr lang="ko-KR" altLang="en-US" dirty="0"/>
              <a:t> </a:t>
            </a:r>
            <a:r>
              <a:rPr lang="en-US" altLang="ko-KR" dirty="0"/>
              <a:t>*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가로 </a:t>
            </a:r>
            <a:r>
              <a:rPr lang="en-US" altLang="ko-KR" dirty="0"/>
              <a:t>* </a:t>
            </a:r>
            <a:r>
              <a:rPr lang="ko-KR" altLang="en-US" dirty="0"/>
              <a:t>세로</a:t>
            </a:r>
            <a:r>
              <a:rPr lang="en-US" altLang="ko-KR" dirty="0"/>
              <a:t>) </a:t>
            </a:r>
          </a:p>
          <a:p>
            <a:endParaRPr lang="en-US" altLang="ko-KR" dirty="0"/>
          </a:p>
          <a:p>
            <a:r>
              <a:rPr lang="ko-KR" altLang="en-US" dirty="0"/>
              <a:t>종류 </a:t>
            </a:r>
            <a:r>
              <a:rPr lang="en-US" altLang="ko-KR" dirty="0"/>
              <a:t>(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고양이</a:t>
            </a:r>
            <a:r>
              <a:rPr lang="en-US" altLang="ko-KR" dirty="0"/>
              <a:t>, </a:t>
            </a:r>
            <a:r>
              <a:rPr lang="ko-KR" altLang="en-US" dirty="0" err="1"/>
              <a:t>그외로</a:t>
            </a:r>
            <a:r>
              <a:rPr lang="ko-KR" altLang="en-US" dirty="0"/>
              <a:t> 분류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성별 </a:t>
            </a:r>
            <a:r>
              <a:rPr lang="en-US" altLang="ko-KR" dirty="0"/>
              <a:t>(</a:t>
            </a:r>
            <a:r>
              <a:rPr lang="ko-KR" altLang="en-US" dirty="0"/>
              <a:t>수컷</a:t>
            </a:r>
            <a:r>
              <a:rPr lang="en-US" altLang="ko-KR" dirty="0"/>
              <a:t>, </a:t>
            </a:r>
            <a:r>
              <a:rPr lang="ko-KR" altLang="en-US" dirty="0"/>
              <a:t>암컷 분류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보호소 이름 </a:t>
            </a:r>
            <a:r>
              <a:rPr lang="en-US" altLang="ko-KR" dirty="0"/>
              <a:t>(</a:t>
            </a:r>
            <a:r>
              <a:rPr lang="ko-KR" altLang="en-US" dirty="0"/>
              <a:t>보호소 명칭으로 검색</a:t>
            </a:r>
            <a:r>
              <a:rPr lang="en-US" altLang="ko-KR" dirty="0"/>
              <a:t>)</a:t>
            </a:r>
            <a:br>
              <a:rPr lang="en-US" altLang="ko-KR" dirty="0"/>
            </a:b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이미지를 박스의 내용을 클릭하면</a:t>
            </a:r>
            <a:br>
              <a:rPr lang="en-US" altLang="ko-KR" dirty="0"/>
            </a:br>
            <a:r>
              <a:rPr lang="ko-KR" altLang="en-US" dirty="0"/>
              <a:t>상세 페이지로 이동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41CFB71-A9C3-86E4-6143-3C846754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입양페이지의 리스트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D847BA-16F5-C33C-7CA5-C4AEB0C5AC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참고내용</a:t>
            </a:r>
          </a:p>
        </p:txBody>
      </p:sp>
      <p:sp>
        <p:nvSpPr>
          <p:cNvPr id="16" name="부제목 2">
            <a:extLst>
              <a:ext uri="{FF2B5EF4-FFF2-40B4-BE49-F238E27FC236}">
                <a16:creationId xmlns:a16="http://schemas.microsoft.com/office/drawing/2014/main" id="{A71469BF-64D0-B2BF-7490-35A6F0093AB1}"/>
              </a:ext>
            </a:extLst>
          </p:cNvPr>
          <p:cNvSpPr txBox="1">
            <a:spLocks/>
          </p:cNvSpPr>
          <p:nvPr/>
        </p:nvSpPr>
        <p:spPr>
          <a:xfrm>
            <a:off x="251520" y="405877"/>
            <a:ext cx="5220951" cy="2311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b="1" dirty="0"/>
              <a:t> 종류                </a:t>
            </a:r>
            <a:r>
              <a:rPr lang="en-US" altLang="ko-KR" sz="1200" b="1" dirty="0"/>
              <a:t>  </a:t>
            </a:r>
            <a:r>
              <a:rPr lang="ko-KR" altLang="en-US" sz="1200" b="1" dirty="0"/>
              <a:t>성별                 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보호소 이름</a:t>
            </a:r>
            <a:endParaRPr lang="en-US" altLang="ko-KR" sz="1200" b="1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8A7BB29-5E89-834B-9CBC-08D3F0A0ECEA}"/>
              </a:ext>
            </a:extLst>
          </p:cNvPr>
          <p:cNvGrpSpPr/>
          <p:nvPr/>
        </p:nvGrpSpPr>
        <p:grpSpPr>
          <a:xfrm>
            <a:off x="376307" y="628964"/>
            <a:ext cx="1081062" cy="188789"/>
            <a:chOff x="539552" y="720166"/>
            <a:chExt cx="864096" cy="18878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613F0BA-4CDF-640D-1AED-EF0A81A246AE}"/>
                </a:ext>
              </a:extLst>
            </p:cNvPr>
            <p:cNvSpPr/>
            <p:nvPr/>
          </p:nvSpPr>
          <p:spPr>
            <a:xfrm>
              <a:off x="539552" y="720166"/>
              <a:ext cx="864096" cy="18878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49B3D215-8A75-8347-C754-F5C49D76C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9632" y="758122"/>
              <a:ext cx="59408" cy="112875"/>
            </a:xfrm>
            <a:prstGeom prst="rect">
              <a:avLst/>
            </a:prstGeom>
          </p:spPr>
        </p:pic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B01B69B-108F-0416-B3AF-BB1C981A2A6F}"/>
              </a:ext>
            </a:extLst>
          </p:cNvPr>
          <p:cNvSpPr/>
          <p:nvPr/>
        </p:nvSpPr>
        <p:spPr>
          <a:xfrm>
            <a:off x="2699792" y="628964"/>
            <a:ext cx="2940670" cy="18878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4019EEA-64EB-E1A0-63F8-F535D9EC8A40}"/>
              </a:ext>
            </a:extLst>
          </p:cNvPr>
          <p:cNvSpPr/>
          <p:nvPr/>
        </p:nvSpPr>
        <p:spPr>
          <a:xfrm>
            <a:off x="5689624" y="628964"/>
            <a:ext cx="610568" cy="188789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검색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7E8D973-DA16-BF20-9811-1EB92538C633}"/>
              </a:ext>
            </a:extLst>
          </p:cNvPr>
          <p:cNvGrpSpPr/>
          <p:nvPr/>
        </p:nvGrpSpPr>
        <p:grpSpPr>
          <a:xfrm>
            <a:off x="1538049" y="637068"/>
            <a:ext cx="1081062" cy="188789"/>
            <a:chOff x="539552" y="720166"/>
            <a:chExt cx="864096" cy="188789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D9717A7-E39E-A49F-B01B-73DEDB3CB772}"/>
                </a:ext>
              </a:extLst>
            </p:cNvPr>
            <p:cNvSpPr/>
            <p:nvPr/>
          </p:nvSpPr>
          <p:spPr>
            <a:xfrm>
              <a:off x="539552" y="720166"/>
              <a:ext cx="864096" cy="18878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A8C3754F-D338-C8AC-10EA-5BA168E70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9632" y="758122"/>
              <a:ext cx="59408" cy="112875"/>
            </a:xfrm>
            <a:prstGeom prst="rect">
              <a:avLst/>
            </a:prstGeom>
          </p:spPr>
        </p:pic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B591DC7-5CD7-A011-BA0D-C031178FFCD5}"/>
              </a:ext>
            </a:extLst>
          </p:cNvPr>
          <p:cNvGrpSpPr/>
          <p:nvPr/>
        </p:nvGrpSpPr>
        <p:grpSpPr>
          <a:xfrm>
            <a:off x="366310" y="983001"/>
            <a:ext cx="1432349" cy="1588749"/>
            <a:chOff x="366310" y="1260000"/>
            <a:chExt cx="1432349" cy="1588749"/>
          </a:xfrm>
        </p:grpSpPr>
        <p:sp>
          <p:nvSpPr>
            <p:cNvPr id="40" name="모서리가 둥근 직사각형 13">
              <a:extLst>
                <a:ext uri="{FF2B5EF4-FFF2-40B4-BE49-F238E27FC236}">
                  <a16:creationId xmlns:a16="http://schemas.microsoft.com/office/drawing/2014/main" id="{680D25C8-A8E7-7293-02E7-CF4A4F460A34}"/>
                </a:ext>
              </a:extLst>
            </p:cNvPr>
            <p:cNvSpPr/>
            <p:nvPr/>
          </p:nvSpPr>
          <p:spPr>
            <a:xfrm>
              <a:off x="366310" y="1260000"/>
              <a:ext cx="1397377" cy="1458820"/>
            </a:xfrm>
            <a:prstGeom prst="roundRect">
              <a:avLst>
                <a:gd name="adj" fmla="val 64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41" name="모서리가 둥근 직사각형 12">
              <a:extLst>
                <a:ext uri="{FF2B5EF4-FFF2-40B4-BE49-F238E27FC236}">
                  <a16:creationId xmlns:a16="http://schemas.microsoft.com/office/drawing/2014/main" id="{1416C6DE-AC50-FDFF-F7E2-80BD687C1F15}"/>
                </a:ext>
              </a:extLst>
            </p:cNvPr>
            <p:cNvSpPr/>
            <p:nvPr/>
          </p:nvSpPr>
          <p:spPr>
            <a:xfrm>
              <a:off x="417087" y="1329364"/>
              <a:ext cx="1295822" cy="685081"/>
            </a:xfrm>
            <a:prstGeom prst="roundRect">
              <a:avLst>
                <a:gd name="adj" fmla="val 832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동물 사진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CC3EAA6-9FE4-7509-35CA-A48D6EC082E8}"/>
                </a:ext>
              </a:extLst>
            </p:cNvPr>
            <p:cNvSpPr txBox="1"/>
            <p:nvPr/>
          </p:nvSpPr>
          <p:spPr>
            <a:xfrm>
              <a:off x="401282" y="2077294"/>
              <a:ext cx="1311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이름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2E430F6-7A74-1F06-85CC-C8DD983B3411}"/>
                </a:ext>
              </a:extLst>
            </p:cNvPr>
            <p:cNvSpPr txBox="1"/>
            <p:nvPr/>
          </p:nvSpPr>
          <p:spPr>
            <a:xfrm>
              <a:off x="401282" y="2294751"/>
              <a:ext cx="139737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품종</a:t>
              </a:r>
              <a:endParaRPr lang="en-US" altLang="ko-KR" sz="1000" dirty="0"/>
            </a:p>
            <a:p>
              <a:r>
                <a:rPr lang="ko-KR" altLang="en-US" sz="1000" dirty="0"/>
                <a:t>나이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성별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몸무게 </a:t>
              </a:r>
              <a:endParaRPr lang="en-US" altLang="ko-KR" sz="10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ko-KR" altLang="en-US" sz="1000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9DBA6AC-8D5A-E612-4AC8-83629AFA3478}"/>
              </a:ext>
            </a:extLst>
          </p:cNvPr>
          <p:cNvGrpSpPr/>
          <p:nvPr/>
        </p:nvGrpSpPr>
        <p:grpSpPr>
          <a:xfrm>
            <a:off x="1875811" y="976484"/>
            <a:ext cx="1432349" cy="1588749"/>
            <a:chOff x="366310" y="1260000"/>
            <a:chExt cx="1432349" cy="1588749"/>
          </a:xfrm>
        </p:grpSpPr>
        <p:sp>
          <p:nvSpPr>
            <p:cNvPr id="51" name="모서리가 둥근 직사각형 13">
              <a:extLst>
                <a:ext uri="{FF2B5EF4-FFF2-40B4-BE49-F238E27FC236}">
                  <a16:creationId xmlns:a16="http://schemas.microsoft.com/office/drawing/2014/main" id="{E56DD248-6DE9-742B-BAA3-BEB5F6C0E28C}"/>
                </a:ext>
              </a:extLst>
            </p:cNvPr>
            <p:cNvSpPr/>
            <p:nvPr/>
          </p:nvSpPr>
          <p:spPr>
            <a:xfrm>
              <a:off x="366310" y="1260000"/>
              <a:ext cx="1397377" cy="1458820"/>
            </a:xfrm>
            <a:prstGeom prst="roundRect">
              <a:avLst>
                <a:gd name="adj" fmla="val 64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52" name="모서리가 둥근 직사각형 12">
              <a:extLst>
                <a:ext uri="{FF2B5EF4-FFF2-40B4-BE49-F238E27FC236}">
                  <a16:creationId xmlns:a16="http://schemas.microsoft.com/office/drawing/2014/main" id="{AF070FA4-9977-C49B-6AC3-3E76703F9F70}"/>
                </a:ext>
              </a:extLst>
            </p:cNvPr>
            <p:cNvSpPr/>
            <p:nvPr/>
          </p:nvSpPr>
          <p:spPr>
            <a:xfrm>
              <a:off x="417087" y="1329364"/>
              <a:ext cx="1295822" cy="685081"/>
            </a:xfrm>
            <a:prstGeom prst="roundRect">
              <a:avLst>
                <a:gd name="adj" fmla="val 832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동물 사진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C698634-D393-F282-A82A-D2BB1096233F}"/>
                </a:ext>
              </a:extLst>
            </p:cNvPr>
            <p:cNvSpPr txBox="1"/>
            <p:nvPr/>
          </p:nvSpPr>
          <p:spPr>
            <a:xfrm>
              <a:off x="401282" y="2077294"/>
              <a:ext cx="1311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이름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BDE49B2-BEFD-CCFA-230A-491880A85D93}"/>
                </a:ext>
              </a:extLst>
            </p:cNvPr>
            <p:cNvSpPr txBox="1"/>
            <p:nvPr/>
          </p:nvSpPr>
          <p:spPr>
            <a:xfrm>
              <a:off x="401282" y="2294751"/>
              <a:ext cx="139737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품종</a:t>
              </a:r>
              <a:endParaRPr lang="en-US" altLang="ko-KR" sz="1000" dirty="0"/>
            </a:p>
            <a:p>
              <a:r>
                <a:rPr lang="ko-KR" altLang="en-US" sz="1000" dirty="0"/>
                <a:t>나이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성별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몸무게 </a:t>
              </a:r>
              <a:endParaRPr lang="en-US" altLang="ko-KR" sz="10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ko-KR" altLang="en-US" sz="1000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2F5ED86C-FF20-0334-283A-564DBB29808B}"/>
              </a:ext>
            </a:extLst>
          </p:cNvPr>
          <p:cNvGrpSpPr/>
          <p:nvPr/>
        </p:nvGrpSpPr>
        <p:grpSpPr>
          <a:xfrm>
            <a:off x="3395513" y="983001"/>
            <a:ext cx="1432349" cy="1588749"/>
            <a:chOff x="366310" y="1260000"/>
            <a:chExt cx="1432349" cy="1588749"/>
          </a:xfrm>
        </p:grpSpPr>
        <p:sp>
          <p:nvSpPr>
            <p:cNvPr id="56" name="모서리가 둥근 직사각형 13">
              <a:extLst>
                <a:ext uri="{FF2B5EF4-FFF2-40B4-BE49-F238E27FC236}">
                  <a16:creationId xmlns:a16="http://schemas.microsoft.com/office/drawing/2014/main" id="{9ECD4906-5073-9734-836F-B9B88C5D0591}"/>
                </a:ext>
              </a:extLst>
            </p:cNvPr>
            <p:cNvSpPr/>
            <p:nvPr/>
          </p:nvSpPr>
          <p:spPr>
            <a:xfrm>
              <a:off x="366310" y="1260000"/>
              <a:ext cx="1397377" cy="1458820"/>
            </a:xfrm>
            <a:prstGeom prst="roundRect">
              <a:avLst>
                <a:gd name="adj" fmla="val 64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57" name="모서리가 둥근 직사각형 12">
              <a:extLst>
                <a:ext uri="{FF2B5EF4-FFF2-40B4-BE49-F238E27FC236}">
                  <a16:creationId xmlns:a16="http://schemas.microsoft.com/office/drawing/2014/main" id="{725C8BF9-190E-8C9C-2F7E-D429C8702E68}"/>
                </a:ext>
              </a:extLst>
            </p:cNvPr>
            <p:cNvSpPr/>
            <p:nvPr/>
          </p:nvSpPr>
          <p:spPr>
            <a:xfrm>
              <a:off x="417087" y="1329364"/>
              <a:ext cx="1295822" cy="685081"/>
            </a:xfrm>
            <a:prstGeom prst="roundRect">
              <a:avLst>
                <a:gd name="adj" fmla="val 832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동물 사진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78D1CDC-0D48-9536-3033-9A62401259B2}"/>
                </a:ext>
              </a:extLst>
            </p:cNvPr>
            <p:cNvSpPr txBox="1"/>
            <p:nvPr/>
          </p:nvSpPr>
          <p:spPr>
            <a:xfrm>
              <a:off x="401282" y="2077294"/>
              <a:ext cx="1311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이름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885E69D-F178-9EE3-CDEE-F16401287D0C}"/>
                </a:ext>
              </a:extLst>
            </p:cNvPr>
            <p:cNvSpPr txBox="1"/>
            <p:nvPr/>
          </p:nvSpPr>
          <p:spPr>
            <a:xfrm>
              <a:off x="401282" y="2294751"/>
              <a:ext cx="139737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품종</a:t>
              </a:r>
              <a:endParaRPr lang="en-US" altLang="ko-KR" sz="1000" dirty="0"/>
            </a:p>
            <a:p>
              <a:r>
                <a:rPr lang="ko-KR" altLang="en-US" sz="1000" dirty="0"/>
                <a:t>나이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성별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몸무게 </a:t>
              </a:r>
              <a:endParaRPr lang="en-US" altLang="ko-KR" sz="10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ko-KR" altLang="en-US" sz="1000" dirty="0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A3824B3D-EEC6-D88A-5E35-6B6784959492}"/>
              </a:ext>
            </a:extLst>
          </p:cNvPr>
          <p:cNvGrpSpPr/>
          <p:nvPr/>
        </p:nvGrpSpPr>
        <p:grpSpPr>
          <a:xfrm>
            <a:off x="4925138" y="976484"/>
            <a:ext cx="1432349" cy="1588749"/>
            <a:chOff x="366310" y="1260000"/>
            <a:chExt cx="1432349" cy="1588749"/>
          </a:xfrm>
        </p:grpSpPr>
        <p:sp>
          <p:nvSpPr>
            <p:cNvPr id="61" name="모서리가 둥근 직사각형 13">
              <a:extLst>
                <a:ext uri="{FF2B5EF4-FFF2-40B4-BE49-F238E27FC236}">
                  <a16:creationId xmlns:a16="http://schemas.microsoft.com/office/drawing/2014/main" id="{4E15AA61-AABF-C8A6-D986-D18FFA19BD41}"/>
                </a:ext>
              </a:extLst>
            </p:cNvPr>
            <p:cNvSpPr/>
            <p:nvPr/>
          </p:nvSpPr>
          <p:spPr>
            <a:xfrm>
              <a:off x="366310" y="1260000"/>
              <a:ext cx="1397377" cy="1458820"/>
            </a:xfrm>
            <a:prstGeom prst="roundRect">
              <a:avLst>
                <a:gd name="adj" fmla="val 64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62" name="모서리가 둥근 직사각형 12">
              <a:extLst>
                <a:ext uri="{FF2B5EF4-FFF2-40B4-BE49-F238E27FC236}">
                  <a16:creationId xmlns:a16="http://schemas.microsoft.com/office/drawing/2014/main" id="{BCC9FD6E-66CD-CB30-C6AA-8B0C4EED12E6}"/>
                </a:ext>
              </a:extLst>
            </p:cNvPr>
            <p:cNvSpPr/>
            <p:nvPr/>
          </p:nvSpPr>
          <p:spPr>
            <a:xfrm>
              <a:off x="417087" y="1329364"/>
              <a:ext cx="1295822" cy="685081"/>
            </a:xfrm>
            <a:prstGeom prst="roundRect">
              <a:avLst>
                <a:gd name="adj" fmla="val 832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동물 사진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EFF3E37-FBC1-040F-0491-ABB653F24224}"/>
                </a:ext>
              </a:extLst>
            </p:cNvPr>
            <p:cNvSpPr txBox="1"/>
            <p:nvPr/>
          </p:nvSpPr>
          <p:spPr>
            <a:xfrm>
              <a:off x="401282" y="2077294"/>
              <a:ext cx="1311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이름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853098B-D90E-13D5-3CA6-2A91E2C7E5E4}"/>
                </a:ext>
              </a:extLst>
            </p:cNvPr>
            <p:cNvSpPr txBox="1"/>
            <p:nvPr/>
          </p:nvSpPr>
          <p:spPr>
            <a:xfrm>
              <a:off x="401282" y="2294751"/>
              <a:ext cx="139737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품종</a:t>
              </a:r>
              <a:endParaRPr lang="en-US" altLang="ko-KR" sz="1000" dirty="0"/>
            </a:p>
            <a:p>
              <a:r>
                <a:rPr lang="ko-KR" altLang="en-US" sz="1000" dirty="0"/>
                <a:t>나이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성별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몸무게 </a:t>
              </a:r>
              <a:endParaRPr lang="en-US" altLang="ko-KR" sz="10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ko-KR" altLang="en-US" sz="1000" dirty="0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772FB699-24F3-1ECE-8401-4E5EB5B9A574}"/>
              </a:ext>
            </a:extLst>
          </p:cNvPr>
          <p:cNvGrpSpPr/>
          <p:nvPr/>
        </p:nvGrpSpPr>
        <p:grpSpPr>
          <a:xfrm>
            <a:off x="381023" y="2548313"/>
            <a:ext cx="1432349" cy="1588749"/>
            <a:chOff x="366310" y="1260000"/>
            <a:chExt cx="1432349" cy="1588749"/>
          </a:xfrm>
        </p:grpSpPr>
        <p:sp>
          <p:nvSpPr>
            <p:cNvPr id="86" name="모서리가 둥근 직사각형 13">
              <a:extLst>
                <a:ext uri="{FF2B5EF4-FFF2-40B4-BE49-F238E27FC236}">
                  <a16:creationId xmlns:a16="http://schemas.microsoft.com/office/drawing/2014/main" id="{368C3277-FA18-9C49-EB46-5A0D59E031A0}"/>
                </a:ext>
              </a:extLst>
            </p:cNvPr>
            <p:cNvSpPr/>
            <p:nvPr/>
          </p:nvSpPr>
          <p:spPr>
            <a:xfrm>
              <a:off x="366310" y="1260000"/>
              <a:ext cx="1397377" cy="1458820"/>
            </a:xfrm>
            <a:prstGeom prst="roundRect">
              <a:avLst>
                <a:gd name="adj" fmla="val 64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87" name="모서리가 둥근 직사각형 12">
              <a:extLst>
                <a:ext uri="{FF2B5EF4-FFF2-40B4-BE49-F238E27FC236}">
                  <a16:creationId xmlns:a16="http://schemas.microsoft.com/office/drawing/2014/main" id="{19901BEF-F818-06EF-4EF6-34417F1AC521}"/>
                </a:ext>
              </a:extLst>
            </p:cNvPr>
            <p:cNvSpPr/>
            <p:nvPr/>
          </p:nvSpPr>
          <p:spPr>
            <a:xfrm>
              <a:off x="417087" y="1329364"/>
              <a:ext cx="1295822" cy="685081"/>
            </a:xfrm>
            <a:prstGeom prst="roundRect">
              <a:avLst>
                <a:gd name="adj" fmla="val 832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동물 사진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B111801-26C1-5DB6-405A-978EF3EE55AA}"/>
                </a:ext>
              </a:extLst>
            </p:cNvPr>
            <p:cNvSpPr txBox="1"/>
            <p:nvPr/>
          </p:nvSpPr>
          <p:spPr>
            <a:xfrm>
              <a:off x="401282" y="2077294"/>
              <a:ext cx="1311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이름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D1882B5-E280-EE07-AF1E-BFB4B3BE4712}"/>
                </a:ext>
              </a:extLst>
            </p:cNvPr>
            <p:cNvSpPr txBox="1"/>
            <p:nvPr/>
          </p:nvSpPr>
          <p:spPr>
            <a:xfrm>
              <a:off x="401282" y="2294751"/>
              <a:ext cx="139737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품종</a:t>
              </a:r>
              <a:endParaRPr lang="en-US" altLang="ko-KR" sz="1000" dirty="0"/>
            </a:p>
            <a:p>
              <a:r>
                <a:rPr lang="ko-KR" altLang="en-US" sz="1000" dirty="0"/>
                <a:t>나이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성별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몸무게 </a:t>
              </a:r>
              <a:endParaRPr lang="en-US" altLang="ko-KR" sz="10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ko-KR" altLang="en-US" sz="1000" dirty="0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37E12F95-4329-7645-4BFE-BA99A0978613}"/>
              </a:ext>
            </a:extLst>
          </p:cNvPr>
          <p:cNvGrpSpPr/>
          <p:nvPr/>
        </p:nvGrpSpPr>
        <p:grpSpPr>
          <a:xfrm>
            <a:off x="1890524" y="2541796"/>
            <a:ext cx="1432349" cy="1588749"/>
            <a:chOff x="366310" y="1260000"/>
            <a:chExt cx="1432349" cy="1588749"/>
          </a:xfrm>
        </p:grpSpPr>
        <p:sp>
          <p:nvSpPr>
            <p:cNvPr id="91" name="모서리가 둥근 직사각형 13">
              <a:extLst>
                <a:ext uri="{FF2B5EF4-FFF2-40B4-BE49-F238E27FC236}">
                  <a16:creationId xmlns:a16="http://schemas.microsoft.com/office/drawing/2014/main" id="{3A73EF38-4F97-D7C1-6BEB-95BD90C92166}"/>
                </a:ext>
              </a:extLst>
            </p:cNvPr>
            <p:cNvSpPr/>
            <p:nvPr/>
          </p:nvSpPr>
          <p:spPr>
            <a:xfrm>
              <a:off x="366310" y="1260000"/>
              <a:ext cx="1397377" cy="1458820"/>
            </a:xfrm>
            <a:prstGeom prst="roundRect">
              <a:avLst>
                <a:gd name="adj" fmla="val 64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92" name="모서리가 둥근 직사각형 12">
              <a:extLst>
                <a:ext uri="{FF2B5EF4-FFF2-40B4-BE49-F238E27FC236}">
                  <a16:creationId xmlns:a16="http://schemas.microsoft.com/office/drawing/2014/main" id="{670DECFA-7032-1C52-A2B0-B5028178EC8A}"/>
                </a:ext>
              </a:extLst>
            </p:cNvPr>
            <p:cNvSpPr/>
            <p:nvPr/>
          </p:nvSpPr>
          <p:spPr>
            <a:xfrm>
              <a:off x="417087" y="1329364"/>
              <a:ext cx="1295822" cy="685081"/>
            </a:xfrm>
            <a:prstGeom prst="roundRect">
              <a:avLst>
                <a:gd name="adj" fmla="val 832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동물 사진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D15455A-6295-F796-CFCC-BD91DFEE8258}"/>
                </a:ext>
              </a:extLst>
            </p:cNvPr>
            <p:cNvSpPr txBox="1"/>
            <p:nvPr/>
          </p:nvSpPr>
          <p:spPr>
            <a:xfrm>
              <a:off x="401282" y="2077294"/>
              <a:ext cx="1311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이름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4961B30-4CF2-3392-284D-C06A577F15B9}"/>
                </a:ext>
              </a:extLst>
            </p:cNvPr>
            <p:cNvSpPr txBox="1"/>
            <p:nvPr/>
          </p:nvSpPr>
          <p:spPr>
            <a:xfrm>
              <a:off x="401282" y="2294751"/>
              <a:ext cx="139737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품종</a:t>
              </a:r>
              <a:endParaRPr lang="en-US" altLang="ko-KR" sz="1000" dirty="0"/>
            </a:p>
            <a:p>
              <a:r>
                <a:rPr lang="ko-KR" altLang="en-US" sz="1000" dirty="0"/>
                <a:t>나이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성별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몸무게 </a:t>
              </a:r>
              <a:endParaRPr lang="en-US" altLang="ko-KR" sz="10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ko-KR" altLang="en-US" sz="1000" dirty="0"/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EE471A4B-6ECD-2848-A545-EB7DD8A1CE32}"/>
              </a:ext>
            </a:extLst>
          </p:cNvPr>
          <p:cNvGrpSpPr/>
          <p:nvPr/>
        </p:nvGrpSpPr>
        <p:grpSpPr>
          <a:xfrm>
            <a:off x="3410226" y="2548313"/>
            <a:ext cx="1432349" cy="1588749"/>
            <a:chOff x="366310" y="1260000"/>
            <a:chExt cx="1432349" cy="1588749"/>
          </a:xfrm>
        </p:grpSpPr>
        <p:sp>
          <p:nvSpPr>
            <p:cNvPr id="96" name="모서리가 둥근 직사각형 13">
              <a:extLst>
                <a:ext uri="{FF2B5EF4-FFF2-40B4-BE49-F238E27FC236}">
                  <a16:creationId xmlns:a16="http://schemas.microsoft.com/office/drawing/2014/main" id="{E347C3A4-024E-E2BF-AB33-B4CA6BD87C7D}"/>
                </a:ext>
              </a:extLst>
            </p:cNvPr>
            <p:cNvSpPr/>
            <p:nvPr/>
          </p:nvSpPr>
          <p:spPr>
            <a:xfrm>
              <a:off x="366310" y="1260000"/>
              <a:ext cx="1397377" cy="1458820"/>
            </a:xfrm>
            <a:prstGeom prst="roundRect">
              <a:avLst>
                <a:gd name="adj" fmla="val 64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97" name="모서리가 둥근 직사각형 12">
              <a:extLst>
                <a:ext uri="{FF2B5EF4-FFF2-40B4-BE49-F238E27FC236}">
                  <a16:creationId xmlns:a16="http://schemas.microsoft.com/office/drawing/2014/main" id="{8CEE3D97-D83A-9300-3B5F-E2D66DD61484}"/>
                </a:ext>
              </a:extLst>
            </p:cNvPr>
            <p:cNvSpPr/>
            <p:nvPr/>
          </p:nvSpPr>
          <p:spPr>
            <a:xfrm>
              <a:off x="417087" y="1329364"/>
              <a:ext cx="1295822" cy="685081"/>
            </a:xfrm>
            <a:prstGeom prst="roundRect">
              <a:avLst>
                <a:gd name="adj" fmla="val 832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동물 사진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90D6DC9-2603-D432-6365-4315D382273D}"/>
                </a:ext>
              </a:extLst>
            </p:cNvPr>
            <p:cNvSpPr txBox="1"/>
            <p:nvPr/>
          </p:nvSpPr>
          <p:spPr>
            <a:xfrm>
              <a:off x="401282" y="2077294"/>
              <a:ext cx="1311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이름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64B6E49-4EA0-22A3-F13C-3E894251F345}"/>
                </a:ext>
              </a:extLst>
            </p:cNvPr>
            <p:cNvSpPr txBox="1"/>
            <p:nvPr/>
          </p:nvSpPr>
          <p:spPr>
            <a:xfrm>
              <a:off x="401282" y="2294751"/>
              <a:ext cx="139737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품종</a:t>
              </a:r>
              <a:endParaRPr lang="en-US" altLang="ko-KR" sz="1000" dirty="0"/>
            </a:p>
            <a:p>
              <a:r>
                <a:rPr lang="ko-KR" altLang="en-US" sz="1000" dirty="0"/>
                <a:t>나이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성별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몸무게 </a:t>
              </a:r>
              <a:endParaRPr lang="en-US" altLang="ko-KR" sz="10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ko-KR" altLang="en-US" sz="1000" dirty="0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41FC3909-4A11-51AE-D46E-3868302B939A}"/>
              </a:ext>
            </a:extLst>
          </p:cNvPr>
          <p:cNvGrpSpPr/>
          <p:nvPr/>
        </p:nvGrpSpPr>
        <p:grpSpPr>
          <a:xfrm>
            <a:off x="4939851" y="2541796"/>
            <a:ext cx="1432349" cy="1588749"/>
            <a:chOff x="366310" y="1260000"/>
            <a:chExt cx="1432349" cy="1588749"/>
          </a:xfrm>
        </p:grpSpPr>
        <p:sp>
          <p:nvSpPr>
            <p:cNvPr id="101" name="모서리가 둥근 직사각형 13">
              <a:extLst>
                <a:ext uri="{FF2B5EF4-FFF2-40B4-BE49-F238E27FC236}">
                  <a16:creationId xmlns:a16="http://schemas.microsoft.com/office/drawing/2014/main" id="{FCE40C40-1167-AB3D-37BB-C09D9CFC4CAE}"/>
                </a:ext>
              </a:extLst>
            </p:cNvPr>
            <p:cNvSpPr/>
            <p:nvPr/>
          </p:nvSpPr>
          <p:spPr>
            <a:xfrm>
              <a:off x="366310" y="1260000"/>
              <a:ext cx="1397377" cy="1458820"/>
            </a:xfrm>
            <a:prstGeom prst="roundRect">
              <a:avLst>
                <a:gd name="adj" fmla="val 64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102" name="모서리가 둥근 직사각형 12">
              <a:extLst>
                <a:ext uri="{FF2B5EF4-FFF2-40B4-BE49-F238E27FC236}">
                  <a16:creationId xmlns:a16="http://schemas.microsoft.com/office/drawing/2014/main" id="{DAD86850-B816-AF96-F9C7-065599FA275B}"/>
                </a:ext>
              </a:extLst>
            </p:cNvPr>
            <p:cNvSpPr/>
            <p:nvPr/>
          </p:nvSpPr>
          <p:spPr>
            <a:xfrm>
              <a:off x="417087" y="1329364"/>
              <a:ext cx="1295822" cy="685081"/>
            </a:xfrm>
            <a:prstGeom prst="roundRect">
              <a:avLst>
                <a:gd name="adj" fmla="val 832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동물 사진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EF2FAA9-8A3A-8D4E-850F-C70412690964}"/>
                </a:ext>
              </a:extLst>
            </p:cNvPr>
            <p:cNvSpPr txBox="1"/>
            <p:nvPr/>
          </p:nvSpPr>
          <p:spPr>
            <a:xfrm>
              <a:off x="401282" y="2077294"/>
              <a:ext cx="1311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이름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57B4783-B10A-9AF1-C9E9-E357547292D8}"/>
                </a:ext>
              </a:extLst>
            </p:cNvPr>
            <p:cNvSpPr txBox="1"/>
            <p:nvPr/>
          </p:nvSpPr>
          <p:spPr>
            <a:xfrm>
              <a:off x="401282" y="2294751"/>
              <a:ext cx="139737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품종</a:t>
              </a:r>
              <a:endParaRPr lang="en-US" altLang="ko-KR" sz="1000" dirty="0"/>
            </a:p>
            <a:p>
              <a:r>
                <a:rPr lang="ko-KR" altLang="en-US" sz="1000" dirty="0"/>
                <a:t>나이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성별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몸무게 </a:t>
              </a:r>
              <a:endParaRPr lang="en-US" altLang="ko-KR" sz="10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ko-KR" altLang="en-US" sz="1000" dirty="0"/>
            </a:p>
          </p:txBody>
        </p:sp>
      </p:grpSp>
      <p:sp>
        <p:nvSpPr>
          <p:cNvPr id="125" name="부제목 2">
            <a:extLst>
              <a:ext uri="{FF2B5EF4-FFF2-40B4-BE49-F238E27FC236}">
                <a16:creationId xmlns:a16="http://schemas.microsoft.com/office/drawing/2014/main" id="{FC7C27F7-EF80-3561-2920-5AB853C5D325}"/>
              </a:ext>
            </a:extLst>
          </p:cNvPr>
          <p:cNvSpPr txBox="1">
            <a:spLocks/>
          </p:cNvSpPr>
          <p:nvPr/>
        </p:nvSpPr>
        <p:spPr>
          <a:xfrm>
            <a:off x="697684" y="3948760"/>
            <a:ext cx="5220951" cy="5539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/>
              <a:t>.</a:t>
            </a:r>
          </a:p>
          <a:p>
            <a:r>
              <a:rPr lang="en-US" altLang="ko-KR" sz="1800" b="1" dirty="0"/>
              <a:t>.</a:t>
            </a:r>
          </a:p>
          <a:p>
            <a:endParaRPr lang="en-US" altLang="ko-KR" sz="1800" b="1" dirty="0"/>
          </a:p>
        </p:txBody>
      </p:sp>
      <p:sp>
        <p:nvSpPr>
          <p:cNvPr id="126" name="부제목 2">
            <a:extLst>
              <a:ext uri="{FF2B5EF4-FFF2-40B4-BE49-F238E27FC236}">
                <a16:creationId xmlns:a16="http://schemas.microsoft.com/office/drawing/2014/main" id="{66F4CD79-C69C-0DFD-614D-BDF5D50DFBD7}"/>
              </a:ext>
            </a:extLst>
          </p:cNvPr>
          <p:cNvSpPr txBox="1">
            <a:spLocks/>
          </p:cNvSpPr>
          <p:nvPr/>
        </p:nvSpPr>
        <p:spPr>
          <a:xfrm>
            <a:off x="251519" y="4673158"/>
            <a:ext cx="5220951" cy="2311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b="1" dirty="0"/>
              <a:t> </a:t>
            </a:r>
            <a:r>
              <a:rPr lang="en-US" altLang="ko-KR" sz="1200" b="1" dirty="0"/>
              <a:t>&lt;&lt;  &lt;  1 2 3 4  5    &gt;  &gt;&gt;</a:t>
            </a:r>
          </a:p>
        </p:txBody>
      </p:sp>
    </p:spTree>
    <p:extLst>
      <p:ext uri="{BB962C8B-B14F-4D97-AF65-F5344CB8AC3E}">
        <p14:creationId xmlns:p14="http://schemas.microsoft.com/office/powerpoint/2010/main" val="478540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A878F3E-7091-1DFC-457A-4FDBC4C140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상단 메뉴</a:t>
            </a:r>
            <a:r>
              <a:rPr lang="en-US" altLang="ko-KR" dirty="0"/>
              <a:t>, </a:t>
            </a:r>
            <a:r>
              <a:rPr lang="ko-KR" altLang="en-US" dirty="0"/>
              <a:t>하단</a:t>
            </a:r>
            <a:r>
              <a:rPr lang="en-US" altLang="ko-KR" dirty="0"/>
              <a:t>(copy) </a:t>
            </a:r>
            <a:r>
              <a:rPr lang="ko-KR" altLang="en-US" dirty="0"/>
              <a:t>배제</a:t>
            </a:r>
            <a:endParaRPr lang="en-US" altLang="ko-KR" dirty="0"/>
          </a:p>
          <a:p>
            <a:r>
              <a:rPr lang="ko-KR" altLang="en-US" dirty="0"/>
              <a:t>입양페이지의 </a:t>
            </a:r>
            <a:r>
              <a:rPr lang="ko-KR" altLang="en-US" dirty="0" err="1"/>
              <a:t>상셍</a:t>
            </a:r>
            <a:r>
              <a:rPr lang="ko-KR" altLang="en-US" dirty="0"/>
              <a:t> 페이지 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필터링 적용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41CFB71-A9C3-86E4-6143-3C846754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입양페이지의 상세페이지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D847BA-16F5-C33C-7CA5-C4AEB0C5AC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참고내용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0C9C27AA-5263-3C0D-E370-3E5FA36638E7}"/>
              </a:ext>
            </a:extLst>
          </p:cNvPr>
          <p:cNvSpPr txBox="1">
            <a:spLocks/>
          </p:cNvSpPr>
          <p:nvPr/>
        </p:nvSpPr>
        <p:spPr>
          <a:xfrm>
            <a:off x="4211960" y="588218"/>
            <a:ext cx="1656459" cy="2160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b="1" dirty="0"/>
              <a:t>이름</a:t>
            </a:r>
          </a:p>
          <a:p>
            <a:pPr algn="l"/>
            <a:r>
              <a:rPr lang="ko-KR" altLang="en-US" sz="1200" b="1" dirty="0"/>
              <a:t>품종</a:t>
            </a:r>
          </a:p>
          <a:p>
            <a:pPr algn="l"/>
            <a:r>
              <a:rPr lang="ko-KR" altLang="en-US" sz="1200" b="1" dirty="0"/>
              <a:t>성별</a:t>
            </a:r>
          </a:p>
          <a:p>
            <a:pPr algn="l"/>
            <a:r>
              <a:rPr lang="ko-KR" altLang="en-US" sz="1200" b="1" dirty="0"/>
              <a:t>몸무게</a:t>
            </a:r>
          </a:p>
          <a:p>
            <a:pPr algn="l"/>
            <a:r>
              <a:rPr lang="ko-KR" altLang="en-US" sz="1200" b="1" dirty="0"/>
              <a:t>나이</a:t>
            </a:r>
            <a:endParaRPr lang="en-US" altLang="ko-KR" sz="1200" b="1" dirty="0"/>
          </a:p>
        </p:txBody>
      </p:sp>
      <p:sp>
        <p:nvSpPr>
          <p:cNvPr id="6" name="모서리가 둥근 직사각형 19">
            <a:extLst>
              <a:ext uri="{FF2B5EF4-FFF2-40B4-BE49-F238E27FC236}">
                <a16:creationId xmlns:a16="http://schemas.microsoft.com/office/drawing/2014/main" id="{C48E4300-CE28-35DF-D0B0-D02C4D1AD38C}"/>
              </a:ext>
            </a:extLst>
          </p:cNvPr>
          <p:cNvSpPr/>
          <p:nvPr/>
        </p:nvSpPr>
        <p:spPr>
          <a:xfrm>
            <a:off x="381049" y="555526"/>
            <a:ext cx="3542603" cy="2664296"/>
          </a:xfrm>
          <a:prstGeom prst="roundRect">
            <a:avLst>
              <a:gd name="adj" fmla="val 705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동물 사진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7CF6F26F-6551-3FDC-64C9-0A3307624080}"/>
              </a:ext>
            </a:extLst>
          </p:cNvPr>
          <p:cNvSpPr txBox="1">
            <a:spLocks/>
          </p:cNvSpPr>
          <p:nvPr/>
        </p:nvSpPr>
        <p:spPr>
          <a:xfrm>
            <a:off x="384964" y="3475162"/>
            <a:ext cx="5637769" cy="735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b="1" dirty="0"/>
              <a:t>상태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성격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중성화 수술 유무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특이사항</a:t>
            </a:r>
            <a:r>
              <a:rPr lang="en-US" altLang="ko-KR" sz="1200" b="1" dirty="0"/>
              <a:t>)</a:t>
            </a:r>
          </a:p>
          <a:p>
            <a:pPr algn="l"/>
            <a:r>
              <a:rPr lang="ko-KR" altLang="en-US" sz="1200" b="1" dirty="0"/>
              <a:t>보호 중인 보호소 위치</a:t>
            </a:r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2378996239"/>
      </p:ext>
    </p:extLst>
  </p:cSld>
  <p:clrMapOvr>
    <a:masterClrMapping/>
  </p:clrMapOvr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간지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1782</TotalTime>
  <Words>526</Words>
  <Application>Microsoft Office PowerPoint</Application>
  <PresentationFormat>화면 슬라이드 쇼(16:9)</PresentationFormat>
  <Paragraphs>170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표지</vt:lpstr>
      <vt:lpstr>간지등</vt:lpstr>
      <vt:lpstr>1_디자인 사용자 지정</vt:lpstr>
      <vt:lpstr>보보 (가칭)</vt:lpstr>
      <vt:lpstr>메뉴 구조</vt:lpstr>
      <vt:lpstr>메뉴 상세</vt:lpstr>
      <vt:lpstr>로그인 화면구조</vt:lpstr>
      <vt:lpstr>아이다 찾기 화면구조</vt:lpstr>
      <vt:lpstr>비밀번호 찾기 화면구조</vt:lpstr>
      <vt:lpstr>입양부분의 참고</vt:lpstr>
      <vt:lpstr>입양페이지의 리스트</vt:lpstr>
      <vt:lpstr>입양페이지의 상세페이지</vt:lpstr>
      <vt:lpstr>입양후기 리스트</vt:lpstr>
    </vt:vector>
  </TitlesOfParts>
  <Company>쀼어blog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쀼어</dc:creator>
  <cp:lastModifiedBy>pc-1</cp:lastModifiedBy>
  <cp:revision>89</cp:revision>
  <dcterms:created xsi:type="dcterms:W3CDTF">2006-10-05T04:04:58Z</dcterms:created>
  <dcterms:modified xsi:type="dcterms:W3CDTF">2023-11-22T08:18:28Z</dcterms:modified>
</cp:coreProperties>
</file>