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0"/>
  </p:notesMasterIdLst>
  <p:sldIdLst>
    <p:sldId id="256" r:id="rId4"/>
    <p:sldId id="261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AD89AF-E05A-EF1B-57A3-372BBF18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8" y="960653"/>
            <a:ext cx="5628820" cy="369877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후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D9CCE6-FAE6-5A65-45BF-76237782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0" y="977106"/>
            <a:ext cx="4954621" cy="361086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아이다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8936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9418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4862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9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302D1-0546-48FE-FD9A-DFFF2292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30" y="843558"/>
            <a:ext cx="5012522" cy="38960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비밀번호찾기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1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입양부분의 참고 부분입니다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D44A-DC99-8EB0-5D9B-C6B833B8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27458"/>
            <a:ext cx="5904656" cy="346328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2612040-2DDC-81C6-A672-10B45F2C8B5B}"/>
              </a:ext>
            </a:extLst>
          </p:cNvPr>
          <p:cNvSpPr txBox="1">
            <a:spLocks/>
          </p:cNvSpPr>
          <p:nvPr/>
        </p:nvSpPr>
        <p:spPr>
          <a:xfrm>
            <a:off x="611560" y="612367"/>
            <a:ext cx="5220951" cy="53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입양</a:t>
            </a:r>
            <a:endParaRPr lang="en-US" altLang="ko-KR" sz="4000" dirty="0"/>
          </a:p>
          <a:p>
            <a:pPr algn="l"/>
            <a:r>
              <a:rPr lang="ko-KR" altLang="en-US" sz="4000" dirty="0"/>
              <a:t>필터링으로 강아지 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나누기 </a:t>
            </a:r>
            <a:r>
              <a:rPr lang="en-US" altLang="ko-KR" sz="4000" dirty="0"/>
              <a:t>(</a:t>
            </a:r>
            <a:r>
              <a:rPr lang="ko-KR" altLang="en-US" sz="4000" dirty="0"/>
              <a:t>강아지</a:t>
            </a:r>
            <a:r>
              <a:rPr lang="en-US" altLang="ko-KR" sz="4000" dirty="0"/>
              <a:t>, </a:t>
            </a:r>
            <a:r>
              <a:rPr lang="ko-KR" altLang="en-US" sz="4000" dirty="0"/>
              <a:t>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나눔</a:t>
            </a:r>
            <a:r>
              <a:rPr lang="en-US" altLang="ko-KR" sz="4000" dirty="0"/>
              <a:t>)</a:t>
            </a:r>
          </a:p>
          <a:p>
            <a:pPr algn="l"/>
            <a:r>
              <a:rPr lang="en-US" altLang="ko-KR" sz="4000" dirty="0"/>
              <a:t>(</a:t>
            </a:r>
            <a:r>
              <a:rPr lang="ko-KR" altLang="en-US" sz="4000" dirty="0"/>
              <a:t>아래 이미지 예시입니다</a:t>
            </a:r>
            <a:r>
              <a:rPr lang="en-US" altLang="ko-KR" sz="4000" dirty="0"/>
              <a:t>. )</a:t>
            </a:r>
          </a:p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972305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216</Words>
  <Application>Microsoft Office PowerPoint</Application>
  <PresentationFormat>화면 슬라이드 쇼(16:9)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표지</vt:lpstr>
      <vt:lpstr>간지등</vt:lpstr>
      <vt:lpstr>1_디자인 사용자 지정</vt:lpstr>
      <vt:lpstr>보보 (가칭)</vt:lpstr>
      <vt:lpstr>메뉴 구조</vt:lpstr>
      <vt:lpstr>로그인 화면구조</vt:lpstr>
      <vt:lpstr>아이다 찾기 화면구조</vt:lpstr>
      <vt:lpstr>비밀번호 찾기 화면구조</vt:lpstr>
      <vt:lpstr>입양부분의 참고 부분입니다. 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80</cp:revision>
  <dcterms:created xsi:type="dcterms:W3CDTF">2006-10-05T04:04:58Z</dcterms:created>
  <dcterms:modified xsi:type="dcterms:W3CDTF">2023-11-14T09:04:43Z</dcterms:modified>
</cp:coreProperties>
</file>