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  <p:sldMasterId id="2147483678" r:id="rId3"/>
    <p:sldMasterId id="2147483686" r:id="rId4"/>
  </p:sldMasterIdLst>
  <p:notesMasterIdLst>
    <p:notesMasterId r:id="rId53"/>
  </p:notesMasterIdLst>
  <p:sldIdLst>
    <p:sldId id="256" r:id="rId5"/>
    <p:sldId id="302" r:id="rId6"/>
    <p:sldId id="261" r:id="rId7"/>
    <p:sldId id="263" r:id="rId8"/>
    <p:sldId id="303" r:id="rId9"/>
    <p:sldId id="304" r:id="rId10"/>
    <p:sldId id="305" r:id="rId11"/>
    <p:sldId id="306" r:id="rId12"/>
    <p:sldId id="257" r:id="rId13"/>
    <p:sldId id="258" r:id="rId14"/>
    <p:sldId id="259" r:id="rId15"/>
    <p:sldId id="260" r:id="rId16"/>
    <p:sldId id="299" r:id="rId17"/>
    <p:sldId id="262" r:id="rId18"/>
    <p:sldId id="300" r:id="rId19"/>
    <p:sldId id="301" r:id="rId20"/>
    <p:sldId id="267" r:id="rId21"/>
    <p:sldId id="270" r:id="rId22"/>
    <p:sldId id="268" r:id="rId23"/>
    <p:sldId id="269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7" r:id="rId34"/>
    <p:sldId id="285" r:id="rId35"/>
    <p:sldId id="286" r:id="rId36"/>
    <p:sldId id="292" r:id="rId37"/>
    <p:sldId id="288" r:id="rId38"/>
    <p:sldId id="289" r:id="rId39"/>
    <p:sldId id="290" r:id="rId40"/>
    <p:sldId id="291" r:id="rId41"/>
    <p:sldId id="293" r:id="rId42"/>
    <p:sldId id="294" r:id="rId43"/>
    <p:sldId id="264" r:id="rId44"/>
    <p:sldId id="280" r:id="rId45"/>
    <p:sldId id="281" r:id="rId46"/>
    <p:sldId id="295" r:id="rId47"/>
    <p:sldId id="296" r:id="rId48"/>
    <p:sldId id="297" r:id="rId49"/>
    <p:sldId id="283" r:id="rId50"/>
    <p:sldId id="282" r:id="rId51"/>
    <p:sldId id="298" r:id="rId5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91" autoAdjust="0"/>
  </p:normalViewPr>
  <p:slideViewPr>
    <p:cSldViewPr>
      <p:cViewPr varScale="1">
        <p:scale>
          <a:sx n="134" d="100"/>
          <a:sy n="134" d="100"/>
        </p:scale>
        <p:origin x="95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2023-11-28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633FCE-1E51-4FDF-96BB-54722B98540D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itchFamily="34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itchFamily="3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2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92152461"/>
              </p:ext>
            </p:extLst>
          </p:nvPr>
        </p:nvGraphicFramePr>
        <p:xfrm>
          <a:off x="395536" y="3552825"/>
          <a:ext cx="8210500" cy="5029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495698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915816" y="3824461"/>
            <a:ext cx="3312367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248573" y="3824461"/>
            <a:ext cx="2337073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143002" y="841771"/>
            <a:ext cx="6858000" cy="1790699"/>
          </a:xfrm>
        </p:spPr>
        <p:txBody>
          <a:bodyPr anchor="b" anchorCtr="1"/>
          <a:lstStyle>
            <a:lvl1pPr algn="ctr">
              <a:defRPr sz="45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143002" y="2701530"/>
            <a:ext cx="6858000" cy="1241819"/>
          </a:xfrm>
        </p:spPr>
        <p:txBody>
          <a:bodyPr anchorCtr="1"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ko-KR"/>
              <a:t>클릭하여 마스터 부제목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5D34E0-FA5E-4619-92DE-4D44C6D1B426}" type="datetime1">
              <a:rPr lang="en-US"/>
              <a:pPr lvl="0"/>
              <a:t>11/28/2023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A5639B-3A64-4098-9626-35D1AC9B45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956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FCB202-B31D-4A1D-B3A4-AB0850C62785}" type="datetime1">
              <a:rPr lang="en-US"/>
              <a:pPr lvl="0"/>
              <a:t>11/28/2023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A061AE-F4A4-4BCF-97CB-C93863A60E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451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3885" y="1282302"/>
            <a:ext cx="7886700" cy="2139551"/>
          </a:xfrm>
        </p:spPr>
        <p:txBody>
          <a:bodyPr anchor="b"/>
          <a:lstStyle>
            <a:lvl1pPr>
              <a:defRPr sz="45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23885" y="3442099"/>
            <a:ext cx="7886700" cy="1125137"/>
          </a:xfrm>
        </p:spPr>
        <p:txBody>
          <a:bodyPr/>
          <a:lstStyle>
            <a:lvl1pPr marL="0" indent="0">
              <a:buNone/>
              <a:defRPr sz="18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 편집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AEFCCA-22BE-4129-A0B9-D5DFA98DABA3}" type="datetime1">
              <a:rPr lang="en-US"/>
              <a:pPr lvl="0"/>
              <a:t>11/28/2023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B8CB30-5024-413A-A5E2-74537F0B1C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51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28653" y="1369220"/>
            <a:ext cx="3886202" cy="326350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4629151" y="1369220"/>
            <a:ext cx="3886202" cy="326350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5652FA-A737-4CEB-853D-C0255A46D714}" type="datetime1">
              <a:rPr lang="en-US"/>
              <a:pPr lvl="0"/>
              <a:t>11/28/2023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7ECCC1-A849-4F4C-A1DE-A55A2E12E1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7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9838" y="273847"/>
            <a:ext cx="7886700" cy="9941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29838" y="1260870"/>
            <a:ext cx="3868337" cy="617933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ko-KR"/>
              <a:t>마스터 텍스트 스타일 편집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29838" y="1878804"/>
            <a:ext cx="3868337" cy="27634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4629150" y="1260870"/>
            <a:ext cx="3887388" cy="617933"/>
          </a:xfrm>
        </p:spPr>
        <p:txBody>
          <a:bodyPr anchor="b"/>
          <a:lstStyle>
            <a:lvl1pPr marL="0" indent="0">
              <a:buNone/>
              <a:defRPr sz="1800" b="1"/>
            </a:lvl1pPr>
          </a:lstStyle>
          <a:p>
            <a:pPr lvl="0"/>
            <a:r>
              <a:rPr lang="ko-KR"/>
              <a:t>마스터 텍스트 스타일 편집</a:t>
            </a: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4629150" y="1878804"/>
            <a:ext cx="3887388" cy="276343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71D692-8103-443C-8CA1-B5F85FB15485}" type="datetime1">
              <a:rPr lang="en-US"/>
              <a:pPr lvl="0"/>
              <a:t>11/28/2023</a:t>
            </a:fld>
            <a:endParaRPr lang="en-US"/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233093-4A5F-41AB-9BB5-20FB1FC175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61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E3F57C-B1F7-499A-B0A0-50E75CCA2F76}" type="datetime1">
              <a:rPr lang="en-US"/>
              <a:pPr lvl="0"/>
              <a:t>11/28/2023</a:t>
            </a:fld>
            <a:endParaRPr lang="en-US"/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FD50A2-DD9E-4782-9865-F1E2096075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51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D34446-75BE-42D4-9101-0439DC24CB62}" type="datetime1">
              <a:rPr lang="en-US"/>
              <a:pPr lvl="0"/>
              <a:t>11/28/2023</a:t>
            </a:fld>
            <a:endParaRPr lang="en-US"/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2416FE-9182-4680-BD70-FFD5F7789B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8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9838" y="342900"/>
            <a:ext cx="2949180" cy="120015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3887388" y="740568"/>
            <a:ext cx="4629150" cy="365521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29838" y="1543050"/>
            <a:ext cx="2949180" cy="285868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ko-KR"/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FC8402-0ECB-4805-9B8A-6EA242146AB7}" type="datetime1">
              <a:rPr lang="en-US"/>
              <a:pPr lvl="0"/>
              <a:t>11/28/2023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8667E2-8B84-41A5-8640-5582082DB7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1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629838" y="342900"/>
            <a:ext cx="2949180" cy="120015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>
            <a:off x="3887388" y="740568"/>
            <a:ext cx="4629150" cy="3655217"/>
          </a:xfrm>
        </p:spPr>
        <p:txBody>
          <a:bodyPr/>
          <a:lstStyle>
            <a:lvl1pPr marL="0" indent="0">
              <a:buNone/>
              <a:defRPr lang="en-US" sz="2400"/>
            </a:lvl1pPr>
          </a:lstStyle>
          <a:p>
            <a:pPr lvl="0"/>
            <a:endParaRPr 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29838" y="1543050"/>
            <a:ext cx="2949180" cy="2858688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ko-KR"/>
              <a:t>마스터 텍스트 스타일 편집</a:t>
            </a:r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46AE5B-5DB8-416C-91C5-DF31B9E065B2}" type="datetime1">
              <a:rPr lang="en-US"/>
              <a:pPr lvl="0"/>
              <a:t>11/28/2023</a:t>
            </a:fld>
            <a:endParaRPr 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E2EBFA-61BF-4434-9E7A-CD4D4782A4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73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29E7AB-14C9-4D6F-8BD8-49874011DB33}" type="datetime1">
              <a:rPr lang="en-US"/>
              <a:pPr lvl="0"/>
              <a:t>11/28/2023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C6F8A-0852-4EBC-AD3C-87CF2C47CA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9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761312" y="226888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800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534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6543678" y="273847"/>
            <a:ext cx="1971674" cy="4358876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28652" y="273847"/>
            <a:ext cx="5800722" cy="4358876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6BC6AB-E8A7-46F5-AF29-5A7DDA1593E1}" type="datetime1">
              <a:rPr lang="en-US"/>
              <a:pPr lvl="0"/>
              <a:t>11/28/2023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787273-F16D-4E87-9677-7266817296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8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 noGrp="1"/>
          </p:cNvSpPr>
          <p:nvPr>
            <p:ph type="sldNum" sz="quarter" idx="8"/>
          </p:nvPr>
        </p:nvSpPr>
        <p:spPr>
          <a:xfrm>
            <a:off x="8594575" y="0"/>
            <a:ext cx="549422" cy="274635"/>
          </a:xfrm>
        </p:spPr>
        <p:txBody>
          <a:bodyPr/>
          <a:lstStyle>
            <a:lvl1pPr>
              <a:defRPr sz="1000">
                <a:solidFill>
                  <a:srgbClr val="7F7F7F"/>
                </a:solidFill>
              </a:defRPr>
            </a:lvl1pPr>
          </a:lstStyle>
          <a:p>
            <a:pPr lvl="0"/>
            <a:fld id="{3D01120A-B2A5-40D1-A0B6-F73089AF090D}" type="slidenum">
              <a:t>‹#›</a:t>
            </a:fld>
            <a:endParaRPr lang="en-US"/>
          </a:p>
        </p:txBody>
      </p:sp>
      <p:sp>
        <p:nvSpPr>
          <p:cNvPr id="3" name="Rectangle 34"/>
          <p:cNvSpPr/>
          <p:nvPr/>
        </p:nvSpPr>
        <p:spPr>
          <a:xfrm>
            <a:off x="6876256" y="267496"/>
            <a:ext cx="2267741" cy="193676"/>
          </a:xfrm>
          <a:prstGeom prst="rect">
            <a:avLst/>
          </a:prstGeom>
          <a:solidFill>
            <a:srgbClr val="7F7F7F"/>
          </a:solidFill>
          <a:ln cap="flat">
            <a:noFill/>
            <a:prstDash val="solid"/>
          </a:ln>
        </p:spPr>
        <p:txBody>
          <a:bodyPr vert="horz" wrap="none" lIns="78833" tIns="39413" rIns="78833" bIns="39413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0" i="0" u="none" strike="noStrike" kern="1200" cap="none" spc="0" baseline="0">
                <a:solidFill>
                  <a:srgbClr val="FFFFFF"/>
                </a:solidFill>
                <a:uFillTx/>
                <a:latin typeface="맑은 고딕" pitchFamily="50"/>
                <a:ea typeface="맑은 고딕" pitchFamily="50"/>
              </a:rPr>
              <a:t>Description (</a:t>
            </a:r>
            <a:r>
              <a:rPr lang="ko-KR" altLang="en-US" sz="800" b="0" i="0" u="none" strike="noStrike" kern="1200" cap="none" spc="0" baseline="0">
                <a:solidFill>
                  <a:srgbClr val="FFFFFF"/>
                </a:solidFill>
                <a:uFillTx/>
                <a:latin typeface="맑은 고딕" pitchFamily="50"/>
                <a:ea typeface="맑은 고딕" pitchFamily="50"/>
              </a:rPr>
              <a:t>화면설명</a:t>
            </a:r>
            <a:r>
              <a:rPr lang="en-US" sz="800" b="0" i="0" u="none" strike="noStrike" kern="1200" cap="none" spc="0" baseline="0">
                <a:solidFill>
                  <a:srgbClr val="FFFFFF"/>
                </a:solidFill>
                <a:uFillTx/>
                <a:latin typeface="맑은 고딕" pitchFamily="50"/>
                <a:ea typeface="맑은 고딕" pitchFamily="50"/>
              </a:rPr>
              <a:t>)</a:t>
            </a:r>
            <a:endParaRPr lang="en-US" sz="800" b="0" i="0" u="none" strike="noStrike" kern="1200" cap="none" spc="0" baseline="0">
              <a:solidFill>
                <a:srgbClr val="FFFFFF"/>
              </a:solidFill>
              <a:uFillTx/>
            </a:endParaRPr>
          </a:p>
        </p:txBody>
      </p:sp>
      <p:sp>
        <p:nvSpPr>
          <p:cNvPr id="4" name="TextBox 17"/>
          <p:cNvSpPr txBox="1"/>
          <p:nvPr/>
        </p:nvSpPr>
        <p:spPr>
          <a:xfrm>
            <a:off x="6916033" y="685505"/>
            <a:ext cx="2130842" cy="2231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marL="342893" marR="0" lvl="0" indent="-342893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"/>
              <a:buAutoNum type="circleNumDbPlain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맑은 고딕" pitchFamily="50"/>
              <a:ea typeface="맑은 고딕" pitchFamily="50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876256" y="267496"/>
            <a:ext cx="2267741" cy="4666800"/>
          </a:xfrm>
          <a:prstGeom prst="rect">
            <a:avLst/>
          </a:prstGeom>
          <a:noFill/>
          <a:ln w="9528" cap="flat">
            <a:solidFill>
              <a:srgbClr val="7F7F7F"/>
            </a:solidFill>
            <a:prstDash val="solid"/>
            <a:miter/>
          </a:ln>
        </p:spPr>
        <p:txBody>
          <a:bodyPr vert="horz" wrap="none" lIns="78833" tIns="39413" rIns="78833" bIns="39413" anchor="ctr" anchorCtr="1" compatLnSpc="1">
            <a:noAutofit/>
          </a:bodyPr>
          <a:lstStyle/>
          <a:p>
            <a:pPr marL="0" marR="0" lvl="0" indent="0" algn="ctr" defTabSz="685800" rtl="0" fontAlgn="auto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맑은 고딕" pitchFamily="50"/>
              <a:ea typeface="맑은 고딕" pitchFamily="50"/>
            </a:endParaRPr>
          </a:p>
        </p:txBody>
      </p:sp>
      <p:sp>
        <p:nvSpPr>
          <p:cNvPr id="6" name="텍스트 개체 틀 12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lIns="35999" rIns="0"/>
          <a:lstStyle>
            <a:lvl1pPr>
              <a:buFont typeface=""/>
              <a:buAutoNum type="circleNumDbPlain"/>
              <a:defRPr sz="800"/>
            </a:lvl1pPr>
            <a:lvl2pPr>
              <a:defRPr sz="700"/>
            </a:lvl2pPr>
          </a:lstStyle>
          <a:p>
            <a:pPr lvl="0"/>
            <a:r>
              <a:rPr lang="ko-KR"/>
              <a:t>마스터 텍스트 스타일을 편집합니다</a:t>
            </a:r>
          </a:p>
          <a:p>
            <a:pPr lvl="1"/>
            <a:r>
              <a:rPr lang="ko-KR"/>
              <a:t>둘째 수준</a:t>
            </a:r>
          </a:p>
        </p:txBody>
      </p:sp>
      <p:sp>
        <p:nvSpPr>
          <p:cNvPr id="7" name="제목 1"/>
          <p:cNvSpPr txBox="1">
            <a:spLocks noGrp="1"/>
          </p:cNvSpPr>
          <p:nvPr>
            <p:ph type="title"/>
          </p:nvPr>
        </p:nvSpPr>
        <p:spPr>
          <a:xfrm>
            <a:off x="1403647" y="16219"/>
            <a:ext cx="5400599" cy="292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8" name="텍스트 개체 틀 14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lIns="0" rIns="0"/>
          <a:lstStyle>
            <a:lvl1pPr>
              <a:buNone/>
              <a:defRPr sz="1000" b="1">
                <a:solidFill>
                  <a:srgbClr val="FFFFFF"/>
                </a:solidFill>
                <a:latin typeface="맑은 고딕" pitchFamily="50"/>
                <a:ea typeface="맑은 고딕" pitchFamily="50"/>
              </a:defRPr>
            </a:lvl1pPr>
          </a:lstStyle>
          <a:p>
            <a:pPr lvl="0"/>
            <a:r>
              <a:rPr lang="ko-KR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194819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3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D7B5D55-64BC-0D8E-C344-FD311604C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1D82E6C4-C89D-328F-323F-96DB7A91FE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7427C-193B-E383-4A8D-4F7C71EF1CD0}"/>
              </a:ext>
            </a:extLst>
          </p:cNvPr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1481EEB-D08E-D64E-7B37-7A899A13BC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605D099-D71A-4AC7-27C4-ECF3BD768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564D550-A763-CDC3-1D60-9476DB52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09DD7CF-26E1-42C4-48EC-7347623A26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791766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791766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7FDC-98C1-43D9-8056-348DEAD38C07}" type="datetimeFigureOut">
              <a:rPr lang="ko-KR" altLang="en-US" smtClean="0"/>
              <a:t>2023-11-28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DC40-1CD6-427E-99C0-E0DA1E2C3C4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62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4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85" r:id="rId3"/>
    <p:sldLayoutId id="2147483677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99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>
            <a:off x="628652" y="273847"/>
            <a:ext cx="7886700" cy="9941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28652" y="1369220"/>
            <a:ext cx="7886700" cy="326350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ko-KR"/>
              <a:t>마스터 텍스트 스타일 편집</a:t>
            </a:r>
          </a:p>
          <a:p>
            <a:pPr lvl="1"/>
            <a:r>
              <a:rPr lang="ko-KR"/>
              <a:t>둘째 수준</a:t>
            </a:r>
          </a:p>
          <a:p>
            <a:pPr lvl="2"/>
            <a:r>
              <a:rPr lang="ko-KR"/>
              <a:t>셋째 수준</a:t>
            </a:r>
          </a:p>
          <a:p>
            <a:pPr lvl="3"/>
            <a:r>
              <a:rPr lang="ko-KR"/>
              <a:t>넷째 수준</a:t>
            </a:r>
          </a:p>
          <a:p>
            <a:pPr lvl="4"/>
            <a:r>
              <a:rPr lang="ko-KR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>
            <a:off x="628652" y="4767264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9DDA5D97-1B77-43FD-95A1-9E7DED1FA0AC}" type="datetime1">
              <a:rPr lang="en-US"/>
              <a:pPr lvl="0"/>
              <a:t>11/28/2023</a:t>
            </a:fld>
            <a:endParaRPr 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>
            <a:off x="3028952" y="4767264"/>
            <a:ext cx="3086100" cy="2738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6457952" y="4767264"/>
            <a:ext cx="2057400" cy="2738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34"/>
              </a:defRPr>
            </a:lvl1pPr>
          </a:lstStyle>
          <a:p>
            <a:pPr lvl="0"/>
            <a:fld id="{122E535E-C393-4341-B71F-079ED89EA2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marL="0" marR="0" lvl="0" indent="0" algn="l" defTabSz="6858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33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</p:titleStyle>
    <p:bodyStyle>
      <a:lvl1pPr marL="171450" marR="0" lvl="0" indent="-171450" algn="l" defTabSz="685800" rtl="0" fontAlgn="auto" hangingPunct="1">
        <a:lnSpc>
          <a:spcPct val="90000"/>
        </a:lnSpc>
        <a:spcBef>
          <a:spcPts val="750"/>
        </a:spcBef>
        <a:spcAft>
          <a:spcPts val="0"/>
        </a:spcAft>
        <a:buSzPct val="100000"/>
        <a:buFont typeface="Arial" pitchFamily="34"/>
        <a:buChar char="•"/>
        <a:tabLst/>
        <a:defRPr lang="ko-KR" sz="21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1pPr>
      <a:lvl2pPr marL="514350" marR="0" lvl="1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2pPr>
      <a:lvl3pPr marL="857250" marR="0" lvl="2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ko-KR" sz="15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3pPr>
      <a:lvl4pPr marL="1200150" marR="0" lvl="3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ko-KR" sz="135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4pPr>
      <a:lvl5pPr marL="1543050" marR="0" lvl="4" indent="-171450" algn="l" defTabSz="685800" rtl="0" fontAlgn="auto" hangingPunct="1">
        <a:lnSpc>
          <a:spcPct val="90000"/>
        </a:lnSpc>
        <a:spcBef>
          <a:spcPts val="375"/>
        </a:spcBef>
        <a:spcAft>
          <a:spcPts val="0"/>
        </a:spcAft>
        <a:buSzPct val="100000"/>
        <a:buFont typeface="Arial" pitchFamily="34"/>
        <a:buChar char="•"/>
        <a:tabLst/>
        <a:defRPr lang="ko-KR" sz="135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34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27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kakao.com/" TargetMode="External"/><Relationship Id="rId2" Type="http://schemas.openxmlformats.org/officeDocument/2006/relationships/hyperlink" Target="https://developers.kakao.com/docs/latest/ko/kakaologin/js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" Target="slide2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3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40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44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45.xml"/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file:///C:\Users\pc-1\Documents\&#52852;&#52852;&#50724;&#53665;%20&#48155;&#51008;%20&#54028;&#51068;\Login_DB.xlsx!Sheet1!R1C1:R11C10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보보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1.0.0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2023.11.14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팀원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66490" y="447969"/>
            <a:ext cx="2556167" cy="1186123"/>
            <a:chOff x="58187" y="97674"/>
            <a:chExt cx="3408222" cy="1581497"/>
          </a:xfrm>
        </p:grpSpPr>
        <p:sp>
          <p:nvSpPr>
            <p:cNvPr id="4" name="직사각형 3"/>
            <p:cNvSpPr/>
            <p:nvPr/>
          </p:nvSpPr>
          <p:spPr>
            <a:xfrm>
              <a:off x="58189" y="99753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98516" y="68995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76744" y="68995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371600" y="685799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98516" y="978823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6744" y="978823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71600" y="97466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8188" y="336665"/>
              <a:ext cx="2069869" cy="251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92876" y="172489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11973" y="176644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187" y="1271847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메인페이지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128059" y="97674"/>
              <a:ext cx="1338350" cy="15814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메인페이지에서 메인 메뉴인 유기동물 메뉴 클릭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652921" y="220758"/>
            <a:ext cx="2556164" cy="1190099"/>
            <a:chOff x="4308762" y="97674"/>
            <a:chExt cx="3408219" cy="1586798"/>
          </a:xfrm>
        </p:grpSpPr>
        <p:sp>
          <p:nvSpPr>
            <p:cNvPr id="17" name="직사각형 16"/>
            <p:cNvSpPr/>
            <p:nvPr/>
          </p:nvSpPr>
          <p:spPr>
            <a:xfrm>
              <a:off x="4308764" y="97674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876799" y="470706"/>
              <a:ext cx="583277" cy="2130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876799" y="888417"/>
              <a:ext cx="949037" cy="279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876799" y="737753"/>
              <a:ext cx="949037" cy="154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593079" y="47070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443451" y="170410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462548" y="174565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08762" y="1269768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리스트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378631" y="102975"/>
              <a:ext cx="1338350" cy="15814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리스트에서 유기동물 보여짐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필터링</a:t>
              </a:r>
              <a:r>
                <a:rPr lang="en-US" altLang="ko-KR" sz="1050" dirty="0"/>
                <a:t>(</a:t>
              </a:r>
              <a:r>
                <a:rPr lang="ko-KR" altLang="en-US" sz="1050" dirty="0"/>
                <a:t>날짜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지역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종류 대분류</a:t>
              </a:r>
              <a:r>
                <a:rPr lang="en-US" altLang="ko-KR" sz="1050" dirty="0"/>
                <a:t>(</a:t>
              </a:r>
              <a:r>
                <a:rPr lang="ko-KR" altLang="en-US" sz="1050" dirty="0"/>
                <a:t>강아지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고양이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기타</a:t>
              </a:r>
              <a:r>
                <a:rPr lang="en-US" altLang="ko-KR" sz="1050" dirty="0"/>
                <a:t>))</a:t>
              </a:r>
              <a:endParaRPr lang="ko-KR" altLang="en-US" sz="1050" dirty="0"/>
            </a:p>
          </p:txBody>
        </p:sp>
      </p:grpSp>
      <p:sp>
        <p:nvSpPr>
          <p:cNvPr id="60" name="오른쪽 화살표 59"/>
          <p:cNvSpPr/>
          <p:nvPr/>
        </p:nvSpPr>
        <p:spPr>
          <a:xfrm>
            <a:off x="2949969" y="1124449"/>
            <a:ext cx="349135" cy="10442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1" name="직사각형 60"/>
          <p:cNvSpPr/>
          <p:nvPr/>
        </p:nvSpPr>
        <p:spPr>
          <a:xfrm>
            <a:off x="3455491" y="107406"/>
            <a:ext cx="5492636" cy="2283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3" name="오른쪽 화살표 82"/>
          <p:cNvSpPr/>
          <p:nvPr/>
        </p:nvSpPr>
        <p:spPr>
          <a:xfrm rot="5400000">
            <a:off x="6076194" y="2540931"/>
            <a:ext cx="251227" cy="9545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84" name="직사각형 83"/>
          <p:cNvSpPr/>
          <p:nvPr/>
        </p:nvSpPr>
        <p:spPr>
          <a:xfrm>
            <a:off x="40443" y="226246"/>
            <a:ext cx="2623704" cy="1731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89" name="그룹 88"/>
          <p:cNvGrpSpPr/>
          <p:nvPr/>
        </p:nvGrpSpPr>
        <p:grpSpPr>
          <a:xfrm>
            <a:off x="3455491" y="2758296"/>
            <a:ext cx="5492636" cy="2283403"/>
            <a:chOff x="4607320" y="3677728"/>
            <a:chExt cx="7323515" cy="3044537"/>
          </a:xfrm>
        </p:grpSpPr>
        <p:sp>
          <p:nvSpPr>
            <p:cNvPr id="64" name="직사각형 63"/>
            <p:cNvSpPr/>
            <p:nvPr/>
          </p:nvSpPr>
          <p:spPr>
            <a:xfrm>
              <a:off x="4860861" y="4272894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421274" y="4639810"/>
              <a:ext cx="949037" cy="7302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995548" y="4345630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014645" y="4349785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4860859" y="5444988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상세페이지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930728" y="4278195"/>
              <a:ext cx="1338350" cy="15814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사진 캐로셀</a:t>
              </a:r>
              <a:endParaRPr lang="en-US" altLang="ko-KR" sz="1050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607320" y="3677728"/>
              <a:ext cx="7323515" cy="30445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829495" y="4029888"/>
              <a:ext cx="2768138" cy="22361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3733" y="4046389"/>
              <a:ext cx="859662" cy="1007715"/>
            </a:xfrm>
            <a:prstGeom prst="rect">
              <a:avLst/>
            </a:prstGeom>
          </p:spPr>
        </p:pic>
        <p:sp>
          <p:nvSpPr>
            <p:cNvPr id="77" name="L 도형 76"/>
            <p:cNvSpPr/>
            <p:nvPr/>
          </p:nvSpPr>
          <p:spPr>
            <a:xfrm rot="2625411">
              <a:off x="9375526" y="4472213"/>
              <a:ext cx="161982" cy="165664"/>
            </a:xfrm>
            <a:prstGeom prst="corner">
              <a:avLst>
                <a:gd name="adj1" fmla="val 20667"/>
                <a:gd name="adj2" fmla="val 19334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8" name="L 도형 77"/>
            <p:cNvSpPr/>
            <p:nvPr/>
          </p:nvSpPr>
          <p:spPr>
            <a:xfrm rot="2625411" flipH="1" flipV="1">
              <a:off x="10812878" y="4540768"/>
              <a:ext cx="199985" cy="194778"/>
            </a:xfrm>
            <a:prstGeom prst="corner">
              <a:avLst>
                <a:gd name="adj1" fmla="val 20667"/>
                <a:gd name="adj2" fmla="val 19334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8961120" y="5095668"/>
              <a:ext cx="249382" cy="2493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225008" y="5086637"/>
              <a:ext cx="694587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88" dirty="0"/>
                <a:t>별명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019310" y="5527964"/>
              <a:ext cx="248480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/>
                <a:t>믹스</a:t>
              </a:r>
              <a:r>
                <a:rPr lang="en-US" altLang="ko-KR" sz="750" dirty="0"/>
                <a:t>	</a:t>
              </a:r>
              <a:r>
                <a:rPr lang="ko-KR" altLang="en-US" sz="750" dirty="0"/>
                <a:t>암컷              </a:t>
              </a:r>
              <a:r>
                <a:rPr lang="en-US" altLang="ko-KR" sz="750" dirty="0"/>
                <a:t>23.11.23</a:t>
              </a:r>
            </a:p>
            <a:p>
              <a:r>
                <a:rPr lang="en-US" altLang="ko-KR" sz="750" dirty="0"/>
                <a:t>010-1234-1234</a:t>
              </a:r>
            </a:p>
            <a:p>
              <a:r>
                <a:rPr lang="ko-KR" altLang="en-US" sz="750" dirty="0"/>
                <a:t>꼬리가 짧아요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녹색 목걸이 차고 있습니다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흰양말 신었어요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8829495" y="6266011"/>
              <a:ext cx="2768138" cy="30935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 dirty="0"/>
                <a:t>별명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품종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성별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날짜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전화번호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특징</a:t>
              </a:r>
              <a:r>
                <a:rPr lang="en-US" altLang="ko-KR" sz="750" dirty="0"/>
                <a:t>(</a:t>
              </a:r>
              <a:r>
                <a:rPr lang="ko-KR" altLang="en-US" sz="750" dirty="0"/>
                <a:t>작성자 자유</a:t>
              </a:r>
              <a:r>
                <a:rPr lang="en-US" altLang="ko-KR" sz="750" dirty="0"/>
                <a:t>)</a:t>
              </a:r>
              <a:endParaRPr lang="ko-KR" altLang="en-US" sz="750" dirty="0"/>
            </a:p>
          </p:txBody>
        </p:sp>
        <p:cxnSp>
          <p:nvCxnSpPr>
            <p:cNvPr id="87" name="직선 연결선 86"/>
            <p:cNvCxnSpPr/>
            <p:nvPr/>
          </p:nvCxnSpPr>
          <p:spPr>
            <a:xfrm>
              <a:off x="8829495" y="5056475"/>
              <a:ext cx="27681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8829495" y="5370022"/>
              <a:ext cx="27681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6432487" y="252312"/>
            <a:ext cx="2195602" cy="2098114"/>
            <a:chOff x="8576649" y="336415"/>
            <a:chExt cx="2927469" cy="2797485"/>
          </a:xfrm>
        </p:grpSpPr>
        <p:sp>
          <p:nvSpPr>
            <p:cNvPr id="40" name="직사각형 39"/>
            <p:cNvSpPr/>
            <p:nvPr/>
          </p:nvSpPr>
          <p:spPr>
            <a:xfrm>
              <a:off x="8576650" y="336415"/>
              <a:ext cx="2867519" cy="10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438324" y="489804"/>
              <a:ext cx="1026690" cy="724535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9131530" y="535066"/>
              <a:ext cx="2372588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강아지 </a:t>
              </a:r>
              <a:r>
                <a:rPr lang="en-US" altLang="ko-KR" sz="1200" dirty="0"/>
                <a:t>23.11.23</a:t>
              </a:r>
            </a:p>
            <a:p>
              <a:pPr algn="ctr"/>
              <a:r>
                <a:rPr lang="ko-KR" altLang="en-US" sz="1050" dirty="0"/>
                <a:t>서울특별시 강동구 암사동</a:t>
              </a:r>
            </a:p>
            <a:p>
              <a:endParaRPr lang="ko-KR" altLang="en-US" sz="135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576649" y="2408258"/>
              <a:ext cx="2867519" cy="72564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종류대분류</a:t>
              </a:r>
              <a:r>
                <a:rPr lang="en-US" altLang="ko-KR" sz="1050" dirty="0"/>
                <a:t>(</a:t>
              </a:r>
              <a:r>
                <a:rPr lang="ko-KR" altLang="en-US" sz="1050" dirty="0"/>
                <a:t>강아지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고양이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기타</a:t>
              </a:r>
              <a:r>
                <a:rPr lang="en-US" altLang="ko-KR" sz="1050" dirty="0"/>
                <a:t>), </a:t>
              </a:r>
            </a:p>
            <a:p>
              <a:pPr algn="ctr"/>
              <a:r>
                <a:rPr lang="ko-KR" altLang="en-US" sz="1050" dirty="0"/>
                <a:t>날짜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지역</a:t>
              </a:r>
              <a:r>
                <a:rPr lang="en-US" altLang="ko-KR" sz="1050" dirty="0"/>
                <a:t>(</a:t>
              </a:r>
              <a:r>
                <a:rPr lang="ko-KR" altLang="en-US" sz="1050" dirty="0"/>
                <a:t>동까지</a:t>
              </a:r>
              <a:r>
                <a:rPr lang="en-US" altLang="ko-KR" sz="1050" dirty="0"/>
                <a:t>)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8576650" y="1370234"/>
              <a:ext cx="2867519" cy="1029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31530" y="1568886"/>
              <a:ext cx="2372588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고양이 </a:t>
              </a:r>
              <a:r>
                <a:rPr lang="en-US" altLang="ko-KR" sz="1200" dirty="0"/>
                <a:t>23.11.23</a:t>
              </a:r>
            </a:p>
            <a:p>
              <a:pPr algn="ctr"/>
              <a:r>
                <a:rPr lang="ko-KR" altLang="en-US" sz="1050" dirty="0"/>
                <a:t>서울특별시 강동구 길동</a:t>
              </a:r>
            </a:p>
            <a:p>
              <a:endParaRPr lang="ko-KR" altLang="en-US" sz="1350" dirty="0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9402" y="1375611"/>
              <a:ext cx="724535" cy="1023623"/>
            </a:xfrm>
            <a:prstGeom prst="rect">
              <a:avLst/>
            </a:prstGeom>
          </p:spPr>
        </p:pic>
        <p:sp>
          <p:nvSpPr>
            <p:cNvPr id="90" name="직사각형 89"/>
            <p:cNvSpPr/>
            <p:nvPr/>
          </p:nvSpPr>
          <p:spPr>
            <a:xfrm>
              <a:off x="8583024" y="1372232"/>
              <a:ext cx="2854767" cy="1046598"/>
            </a:xfrm>
            <a:prstGeom prst="rect">
              <a:avLst/>
            </a:prstGeom>
            <a:solidFill>
              <a:srgbClr val="A5A5A5">
                <a:alpha val="67059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25" dirty="0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9781289" y="1680854"/>
              <a:ext cx="830599" cy="413858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완료</a:t>
              </a: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178782" y="3248835"/>
            <a:ext cx="2556167" cy="1186123"/>
            <a:chOff x="58187" y="97674"/>
            <a:chExt cx="3408222" cy="1581497"/>
          </a:xfrm>
        </p:grpSpPr>
        <p:sp>
          <p:nvSpPr>
            <p:cNvPr id="95" name="직사각형 94"/>
            <p:cNvSpPr/>
            <p:nvPr/>
          </p:nvSpPr>
          <p:spPr>
            <a:xfrm>
              <a:off x="58189" y="99753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598516" y="68995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76744" y="68995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371600" y="685799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98516" y="978823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76744" y="978823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371600" y="97466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58188" y="336665"/>
              <a:ext cx="2069869" cy="251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192876" y="172489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211973" y="176644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8187" y="1271847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메인페이지</a:t>
              </a: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2128059" y="97674"/>
              <a:ext cx="1338350" cy="15814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메인페이지에서 유기동물 클릭</a:t>
              </a:r>
            </a:p>
          </p:txBody>
        </p:sp>
      </p:grpSp>
      <p:sp>
        <p:nvSpPr>
          <p:cNvPr id="107" name="직사각형 106"/>
          <p:cNvSpPr/>
          <p:nvPr/>
        </p:nvSpPr>
        <p:spPr>
          <a:xfrm>
            <a:off x="152735" y="3027112"/>
            <a:ext cx="2623704" cy="1731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09" name="오른쪽 화살표 108"/>
          <p:cNvSpPr/>
          <p:nvPr/>
        </p:nvSpPr>
        <p:spPr>
          <a:xfrm>
            <a:off x="2953605" y="3975302"/>
            <a:ext cx="349135" cy="10442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0" name="타원 109"/>
          <p:cNvSpPr/>
          <p:nvPr/>
        </p:nvSpPr>
        <p:spPr>
          <a:xfrm>
            <a:off x="1303566" y="442583"/>
            <a:ext cx="183850" cy="1838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1" name="타원 110"/>
          <p:cNvSpPr/>
          <p:nvPr/>
        </p:nvSpPr>
        <p:spPr>
          <a:xfrm>
            <a:off x="1150740" y="3899997"/>
            <a:ext cx="183850" cy="1838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3" name="직사각형 112"/>
          <p:cNvSpPr/>
          <p:nvPr/>
        </p:nvSpPr>
        <p:spPr>
          <a:xfrm>
            <a:off x="4083131" y="704028"/>
            <a:ext cx="694602" cy="1534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14" name="직사각형 113"/>
          <p:cNvSpPr/>
          <p:nvPr/>
        </p:nvSpPr>
        <p:spPr>
          <a:xfrm>
            <a:off x="4065956" y="3479858"/>
            <a:ext cx="694602" cy="5289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11448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31421" y="766349"/>
            <a:ext cx="2865308" cy="2052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6" name="오른쪽 화살표 15"/>
          <p:cNvSpPr/>
          <p:nvPr/>
        </p:nvSpPr>
        <p:spPr>
          <a:xfrm>
            <a:off x="3268452" y="1379307"/>
            <a:ext cx="349135" cy="10442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36" name="그룹 35"/>
          <p:cNvGrpSpPr/>
          <p:nvPr/>
        </p:nvGrpSpPr>
        <p:grpSpPr>
          <a:xfrm>
            <a:off x="3868527" y="226423"/>
            <a:ext cx="1845426" cy="1458884"/>
            <a:chOff x="3920134" y="361283"/>
            <a:chExt cx="2460568" cy="1945178"/>
          </a:xfrm>
        </p:grpSpPr>
        <p:sp>
          <p:nvSpPr>
            <p:cNvPr id="18" name="직사각형 17"/>
            <p:cNvSpPr/>
            <p:nvPr/>
          </p:nvSpPr>
          <p:spPr>
            <a:xfrm>
              <a:off x="4115486" y="488992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683521" y="990582"/>
              <a:ext cx="949037" cy="154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50173" y="561728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269270" y="565883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4115484" y="1661086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로그인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920134" y="361283"/>
              <a:ext cx="2460568" cy="1945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75899" y="1225660"/>
              <a:ext cx="949037" cy="154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</p:grpSp>
      <p:sp>
        <p:nvSpPr>
          <p:cNvPr id="28" name="오른쪽 화살표 27"/>
          <p:cNvSpPr/>
          <p:nvPr/>
        </p:nvSpPr>
        <p:spPr>
          <a:xfrm>
            <a:off x="3268452" y="2228926"/>
            <a:ext cx="349135" cy="10442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449897" y="1197344"/>
            <a:ext cx="2428356" cy="1190099"/>
            <a:chOff x="4308762" y="97674"/>
            <a:chExt cx="3237808" cy="1586798"/>
          </a:xfrm>
        </p:grpSpPr>
        <p:sp>
          <p:nvSpPr>
            <p:cNvPr id="40" name="직사각형 39"/>
            <p:cNvSpPr/>
            <p:nvPr/>
          </p:nvSpPr>
          <p:spPr>
            <a:xfrm>
              <a:off x="4308764" y="97674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4876799" y="470706"/>
              <a:ext cx="583277" cy="2130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876799" y="888417"/>
              <a:ext cx="949037" cy="279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876799" y="737753"/>
              <a:ext cx="949037" cy="154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593079" y="47070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443451" y="170410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462548" y="174565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308762" y="1269768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리스트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378631" y="102975"/>
              <a:ext cx="1167939" cy="15814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글쓰기 버튼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클릭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868527" y="2010011"/>
            <a:ext cx="5275473" cy="2977625"/>
            <a:chOff x="5158036" y="2680014"/>
            <a:chExt cx="7033964" cy="3970167"/>
          </a:xfrm>
        </p:grpSpPr>
        <p:sp>
          <p:nvSpPr>
            <p:cNvPr id="29" name="직사각형 28"/>
            <p:cNvSpPr/>
            <p:nvPr/>
          </p:nvSpPr>
          <p:spPr>
            <a:xfrm>
              <a:off x="5353388" y="2807724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921423" y="3309313"/>
              <a:ext cx="949037" cy="58643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488075" y="2880460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507172" y="2884615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53386" y="3979818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글쓰기 페이지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158036" y="2680014"/>
              <a:ext cx="7033964" cy="3970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 rotWithShape="1">
            <a:blip r:embed="rId2"/>
            <a:srcRect t="2929" r="1912" b="2051"/>
            <a:stretch/>
          </p:blipFill>
          <p:spPr>
            <a:xfrm>
              <a:off x="7587432" y="2768553"/>
              <a:ext cx="4540837" cy="3815128"/>
            </a:xfrm>
            <a:prstGeom prst="rect">
              <a:avLst/>
            </a:prstGeom>
          </p:spPr>
        </p:pic>
      </p:grpSp>
      <p:sp>
        <p:nvSpPr>
          <p:cNvPr id="51" name="타원 50"/>
          <p:cNvSpPr/>
          <p:nvPr/>
        </p:nvSpPr>
        <p:spPr>
          <a:xfrm>
            <a:off x="1403853" y="1470526"/>
            <a:ext cx="183850" cy="1838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52" name="직사각형 51"/>
          <p:cNvSpPr/>
          <p:nvPr/>
        </p:nvSpPr>
        <p:spPr>
          <a:xfrm>
            <a:off x="4432250" y="2487462"/>
            <a:ext cx="694602" cy="43434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4179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4824494" y="61900"/>
            <a:ext cx="4281581" cy="2283403"/>
            <a:chOff x="334578" y="435765"/>
            <a:chExt cx="5708775" cy="3044537"/>
          </a:xfrm>
        </p:grpSpPr>
        <p:sp>
          <p:nvSpPr>
            <p:cNvPr id="5" name="직사각형 4"/>
            <p:cNvSpPr/>
            <p:nvPr/>
          </p:nvSpPr>
          <p:spPr>
            <a:xfrm>
              <a:off x="588119" y="1030931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48532" y="1397847"/>
              <a:ext cx="949037" cy="7302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722806" y="1103667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1903" y="1107822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88117" y="2203025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삭제 페이지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4578" y="435765"/>
              <a:ext cx="5708775" cy="30445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974561" y="704798"/>
              <a:ext cx="2768138" cy="2595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799" y="721299"/>
              <a:ext cx="859662" cy="1007715"/>
            </a:xfrm>
            <a:prstGeom prst="rect">
              <a:avLst/>
            </a:prstGeom>
          </p:spPr>
        </p:pic>
        <p:sp>
          <p:nvSpPr>
            <p:cNvPr id="14" name="L 도형 13"/>
            <p:cNvSpPr/>
            <p:nvPr/>
          </p:nvSpPr>
          <p:spPr>
            <a:xfrm rot="2625411">
              <a:off x="3520592" y="1147123"/>
              <a:ext cx="161982" cy="165664"/>
            </a:xfrm>
            <a:prstGeom prst="corner">
              <a:avLst>
                <a:gd name="adj1" fmla="val 20667"/>
                <a:gd name="adj2" fmla="val 19334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5" name="L 도형 14"/>
            <p:cNvSpPr/>
            <p:nvPr/>
          </p:nvSpPr>
          <p:spPr>
            <a:xfrm rot="2625411" flipH="1" flipV="1">
              <a:off x="4957944" y="1215678"/>
              <a:ext cx="199985" cy="194778"/>
            </a:xfrm>
            <a:prstGeom prst="corner">
              <a:avLst>
                <a:gd name="adj1" fmla="val 20667"/>
                <a:gd name="adj2" fmla="val 19334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106186" y="1770578"/>
              <a:ext cx="249382" cy="2493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370074" y="1761548"/>
              <a:ext cx="694587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88" dirty="0"/>
                <a:t>별명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64375" y="2202874"/>
              <a:ext cx="248480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/>
                <a:t>믹스</a:t>
              </a:r>
              <a:r>
                <a:rPr lang="en-US" altLang="ko-KR" sz="750" dirty="0"/>
                <a:t>	</a:t>
              </a:r>
              <a:r>
                <a:rPr lang="ko-KR" altLang="en-US" sz="750" dirty="0"/>
                <a:t>암컷              </a:t>
              </a:r>
              <a:r>
                <a:rPr lang="en-US" altLang="ko-KR" sz="750" dirty="0"/>
                <a:t>23.11.23</a:t>
              </a:r>
            </a:p>
            <a:p>
              <a:r>
                <a:rPr lang="en-US" altLang="ko-KR" sz="750" dirty="0"/>
                <a:t>010-1234-1234</a:t>
              </a:r>
            </a:p>
            <a:p>
              <a:r>
                <a:rPr lang="ko-KR" altLang="en-US" sz="750" dirty="0"/>
                <a:t>꼬리가 짧아요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녹색 목걸이 차고 있습니다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흰 양말 신었어요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974561" y="1731385"/>
              <a:ext cx="27681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974561" y="2044932"/>
              <a:ext cx="27681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4488873" y="3009207"/>
              <a:ext cx="429486" cy="191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수정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20189" y="3009207"/>
              <a:ext cx="429486" cy="191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삭제</a:t>
              </a:r>
            </a:p>
          </p:txBody>
        </p:sp>
      </p:grpSp>
      <p:sp>
        <p:nvSpPr>
          <p:cNvPr id="34" name="오른쪽 화살표 33"/>
          <p:cNvSpPr/>
          <p:nvPr/>
        </p:nvSpPr>
        <p:spPr>
          <a:xfrm rot="5400000">
            <a:off x="2049288" y="2405894"/>
            <a:ext cx="163497" cy="122885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228073" y="2626881"/>
            <a:ext cx="4292102" cy="2405041"/>
            <a:chOff x="137671" y="3486875"/>
            <a:chExt cx="5722802" cy="3206721"/>
          </a:xfrm>
        </p:grpSpPr>
        <p:grpSp>
          <p:nvGrpSpPr>
            <p:cNvPr id="25" name="그룹 24"/>
            <p:cNvGrpSpPr/>
            <p:nvPr/>
          </p:nvGrpSpPr>
          <p:grpSpPr>
            <a:xfrm>
              <a:off x="137671" y="3486875"/>
              <a:ext cx="5722802" cy="3206721"/>
              <a:chOff x="5158036" y="2680014"/>
              <a:chExt cx="7033964" cy="3970167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5353388" y="2807724"/>
                <a:ext cx="2069869" cy="11720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5921423" y="3309313"/>
                <a:ext cx="949037" cy="5864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6488075" y="2880460"/>
                <a:ext cx="764771" cy="9144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5507172" y="2884615"/>
                <a:ext cx="103911" cy="8728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5353386" y="3979818"/>
                <a:ext cx="2069869" cy="40732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350" dirty="0"/>
                  <a:t>수정페이지</a:t>
                </a: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5158036" y="2680014"/>
                <a:ext cx="7033964" cy="39701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/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 rotWithShape="1">
              <a:blip r:embed="rId3"/>
              <a:srcRect t="2929" r="1912" b="2051"/>
              <a:stretch/>
            </p:blipFill>
            <p:spPr>
              <a:xfrm>
                <a:off x="7587432" y="2768553"/>
                <a:ext cx="4540837" cy="3815128"/>
              </a:xfrm>
              <a:prstGeom prst="rect">
                <a:avLst/>
              </a:prstGeom>
            </p:spPr>
          </p:pic>
        </p:grpSp>
        <p:sp>
          <p:nvSpPr>
            <p:cNvPr id="35" name="직사각형 34"/>
            <p:cNvSpPr/>
            <p:nvPr/>
          </p:nvSpPr>
          <p:spPr>
            <a:xfrm>
              <a:off x="296607" y="5311833"/>
              <a:ext cx="1684036" cy="1328050"/>
            </a:xfrm>
            <a:prstGeom prst="rect">
              <a:avLst/>
            </a:prstGeom>
            <a:solidFill>
              <a:srgbClr val="A5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/>
                <a:t>등록 버튼을 클릭 하기 전 뒤로 가면 저장되지 않습니다 </a:t>
              </a:r>
              <a:endParaRPr lang="en-US" altLang="ko-KR" sz="900" dirty="0"/>
            </a:p>
            <a:p>
              <a:pPr algn="ctr"/>
              <a:r>
                <a:rPr lang="ko-KR" altLang="en-US" sz="900" dirty="0"/>
                <a:t>알림메세지</a:t>
              </a:r>
              <a:endParaRPr lang="en-US" altLang="ko-KR" sz="900" dirty="0"/>
            </a:p>
            <a:p>
              <a:pPr algn="ctr"/>
              <a:r>
                <a:rPr lang="ko-KR" altLang="en-US" sz="900" dirty="0"/>
                <a:t>완료 버튼 클릭 시 완료됨</a:t>
              </a:r>
              <a:r>
                <a:rPr lang="en-US" altLang="ko-KR" sz="900" dirty="0"/>
                <a:t>(3p </a:t>
              </a:r>
              <a:r>
                <a:rPr lang="ko-KR" altLang="en-US" sz="900" dirty="0"/>
                <a:t>참조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855265" y="3824944"/>
              <a:ext cx="1368634" cy="711788"/>
            </a:xfrm>
            <a:prstGeom prst="rect">
              <a:avLst/>
            </a:prstGeom>
            <a:solidFill>
              <a:srgbClr val="A5A5A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 페이지를 나가면 저장되지 않습니다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이 페이지를 </a:t>
              </a:r>
              <a:endParaRPr lang="en-US" altLang="ko-KR" sz="600" dirty="0"/>
            </a:p>
            <a:p>
              <a:pPr algn="ctr"/>
              <a:r>
                <a:rPr lang="ko-KR" altLang="en-US" sz="600" dirty="0"/>
                <a:t>나가시겠습니까</a:t>
              </a:r>
              <a:r>
                <a:rPr lang="en-US" altLang="ko-KR" sz="600" dirty="0"/>
                <a:t>?</a:t>
              </a:r>
            </a:p>
            <a:p>
              <a:pPr algn="ctr"/>
              <a:r>
                <a:rPr lang="ko-KR" altLang="en-US" sz="600" dirty="0"/>
                <a:t>확인 취소</a:t>
              </a:r>
              <a:endParaRPr lang="ko-KR" altLang="en-US" sz="1350" dirty="0"/>
            </a:p>
          </p:txBody>
        </p:sp>
      </p:grpSp>
      <p:sp>
        <p:nvSpPr>
          <p:cNvPr id="37" name="오른쪽 화살표 36"/>
          <p:cNvSpPr/>
          <p:nvPr/>
        </p:nvSpPr>
        <p:spPr>
          <a:xfrm>
            <a:off x="4603637" y="1284456"/>
            <a:ext cx="163497" cy="122885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7" name="직사각형 46"/>
          <p:cNvSpPr/>
          <p:nvPr/>
        </p:nvSpPr>
        <p:spPr>
          <a:xfrm>
            <a:off x="7497967" y="436326"/>
            <a:ext cx="1026476" cy="533841"/>
          </a:xfrm>
          <a:prstGeom prst="rect">
            <a:avLst/>
          </a:prstGeom>
          <a:solidFill>
            <a:srgbClr val="A5A5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삭제하시겠습니까</a:t>
            </a:r>
            <a:r>
              <a:rPr lang="en-US" altLang="ko-KR" sz="600" dirty="0"/>
              <a:t>?</a:t>
            </a:r>
          </a:p>
          <a:p>
            <a:pPr algn="ctr"/>
            <a:r>
              <a:rPr lang="ko-KR" altLang="en-US" sz="600" dirty="0"/>
              <a:t>확인 취소</a:t>
            </a:r>
            <a:endParaRPr lang="ko-KR" altLang="en-US" sz="1350" dirty="0"/>
          </a:p>
        </p:txBody>
      </p:sp>
      <p:grpSp>
        <p:nvGrpSpPr>
          <p:cNvPr id="48" name="그룹 47"/>
          <p:cNvGrpSpPr/>
          <p:nvPr/>
        </p:nvGrpSpPr>
        <p:grpSpPr>
          <a:xfrm>
            <a:off x="159485" y="61900"/>
            <a:ext cx="4281581" cy="2283403"/>
            <a:chOff x="334578" y="435765"/>
            <a:chExt cx="5708775" cy="3044537"/>
          </a:xfrm>
        </p:grpSpPr>
        <p:sp>
          <p:nvSpPr>
            <p:cNvPr id="49" name="직사각형 48"/>
            <p:cNvSpPr/>
            <p:nvPr/>
          </p:nvSpPr>
          <p:spPr>
            <a:xfrm>
              <a:off x="588119" y="1030931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148532" y="1397847"/>
              <a:ext cx="949037" cy="7302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722806" y="1103667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41903" y="1107822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88117" y="2203025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상세페이지</a:t>
              </a: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34578" y="435765"/>
              <a:ext cx="5708775" cy="30445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974561" y="704798"/>
              <a:ext cx="2768138" cy="25953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8799" y="721299"/>
              <a:ext cx="859662" cy="1007715"/>
            </a:xfrm>
            <a:prstGeom prst="rect">
              <a:avLst/>
            </a:prstGeom>
          </p:spPr>
        </p:pic>
        <p:sp>
          <p:nvSpPr>
            <p:cNvPr id="57" name="L 도형 56"/>
            <p:cNvSpPr/>
            <p:nvPr/>
          </p:nvSpPr>
          <p:spPr>
            <a:xfrm rot="2625411">
              <a:off x="3520592" y="1147123"/>
              <a:ext cx="161982" cy="165664"/>
            </a:xfrm>
            <a:prstGeom prst="corner">
              <a:avLst>
                <a:gd name="adj1" fmla="val 20667"/>
                <a:gd name="adj2" fmla="val 19334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8" name="L 도형 57"/>
            <p:cNvSpPr/>
            <p:nvPr/>
          </p:nvSpPr>
          <p:spPr>
            <a:xfrm rot="2625411" flipH="1" flipV="1">
              <a:off x="4957944" y="1215678"/>
              <a:ext cx="199985" cy="194778"/>
            </a:xfrm>
            <a:prstGeom prst="corner">
              <a:avLst>
                <a:gd name="adj1" fmla="val 20667"/>
                <a:gd name="adj2" fmla="val 19334"/>
              </a:avLst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59" name="타원 58"/>
            <p:cNvSpPr/>
            <p:nvPr/>
          </p:nvSpPr>
          <p:spPr>
            <a:xfrm>
              <a:off x="3106186" y="1770578"/>
              <a:ext cx="249382" cy="24938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370074" y="1761548"/>
              <a:ext cx="694587" cy="28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88" dirty="0"/>
                <a:t>별명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164375" y="2202874"/>
              <a:ext cx="248480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50" dirty="0"/>
                <a:t>믹스</a:t>
              </a:r>
              <a:r>
                <a:rPr lang="en-US" altLang="ko-KR" sz="750" dirty="0"/>
                <a:t>	</a:t>
              </a:r>
              <a:r>
                <a:rPr lang="ko-KR" altLang="en-US" sz="750" dirty="0"/>
                <a:t>암컷              </a:t>
              </a:r>
              <a:r>
                <a:rPr lang="en-US" altLang="ko-KR" sz="750" dirty="0"/>
                <a:t>23.11.23</a:t>
              </a:r>
            </a:p>
            <a:p>
              <a:r>
                <a:rPr lang="en-US" altLang="ko-KR" sz="750" dirty="0"/>
                <a:t>010-1234-1234</a:t>
              </a:r>
            </a:p>
            <a:p>
              <a:r>
                <a:rPr lang="ko-KR" altLang="en-US" sz="750" dirty="0"/>
                <a:t>꼬리가 짧아요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녹색 목걸이 차고 있습니다</a:t>
              </a:r>
              <a:r>
                <a:rPr lang="en-US" altLang="ko-KR" sz="750" dirty="0"/>
                <a:t>, </a:t>
              </a:r>
              <a:r>
                <a:rPr lang="ko-KR" altLang="en-US" sz="750" dirty="0"/>
                <a:t>흰 양말 신었어요</a:t>
              </a:r>
            </a:p>
          </p:txBody>
        </p:sp>
        <p:cxnSp>
          <p:nvCxnSpPr>
            <p:cNvPr id="62" name="직선 연결선 61"/>
            <p:cNvCxnSpPr/>
            <p:nvPr/>
          </p:nvCxnSpPr>
          <p:spPr>
            <a:xfrm>
              <a:off x="2974561" y="1731385"/>
              <a:ext cx="27681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974561" y="2044932"/>
              <a:ext cx="27681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4488873" y="3009207"/>
              <a:ext cx="429486" cy="191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수정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020189" y="3009207"/>
              <a:ext cx="429486" cy="1911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75" dirty="0"/>
                <a:t>삭제</a:t>
              </a:r>
            </a:p>
          </p:txBody>
        </p:sp>
      </p:grpSp>
      <p:sp>
        <p:nvSpPr>
          <p:cNvPr id="67" name="직사각형 66"/>
          <p:cNvSpPr/>
          <p:nvPr/>
        </p:nvSpPr>
        <p:spPr>
          <a:xfrm>
            <a:off x="2069594" y="4762449"/>
            <a:ext cx="453306" cy="17531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완료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778538" y="785710"/>
            <a:ext cx="694602" cy="5454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71" name="직사각형 70"/>
          <p:cNvSpPr/>
          <p:nvPr/>
        </p:nvSpPr>
        <p:spPr>
          <a:xfrm>
            <a:off x="693890" y="2989698"/>
            <a:ext cx="579099" cy="3842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72" name="직사각형 71"/>
          <p:cNvSpPr/>
          <p:nvPr/>
        </p:nvSpPr>
        <p:spPr>
          <a:xfrm>
            <a:off x="5445745" y="783461"/>
            <a:ext cx="700991" cy="5476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03339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87086" y="708082"/>
          <a:ext cx="6873932" cy="4108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483">
                  <a:extLst>
                    <a:ext uri="{9D8B030D-6E8A-4147-A177-3AD203B41FA5}">
                      <a16:colId xmlns:a16="http://schemas.microsoft.com/office/drawing/2014/main" val="1169080875"/>
                    </a:ext>
                  </a:extLst>
                </a:gridCol>
                <a:gridCol w="1718483">
                  <a:extLst>
                    <a:ext uri="{9D8B030D-6E8A-4147-A177-3AD203B41FA5}">
                      <a16:colId xmlns:a16="http://schemas.microsoft.com/office/drawing/2014/main" val="1623488982"/>
                    </a:ext>
                  </a:extLst>
                </a:gridCol>
                <a:gridCol w="1718483">
                  <a:extLst>
                    <a:ext uri="{9D8B030D-6E8A-4147-A177-3AD203B41FA5}">
                      <a16:colId xmlns:a16="http://schemas.microsoft.com/office/drawing/2014/main" val="2319759267"/>
                    </a:ext>
                  </a:extLst>
                </a:gridCol>
                <a:gridCol w="1718483">
                  <a:extLst>
                    <a:ext uri="{9D8B030D-6E8A-4147-A177-3AD203B41FA5}">
                      <a16:colId xmlns:a16="http://schemas.microsoft.com/office/drawing/2014/main" val="1649999696"/>
                    </a:ext>
                  </a:extLst>
                </a:gridCol>
              </a:tblGrid>
              <a:tr h="4343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유기동물 </a:t>
                      </a:r>
                      <a:r>
                        <a:rPr lang="en-US" altLang="ko-KR" sz="2400" dirty="0"/>
                        <a:t>DB</a:t>
                      </a:r>
                      <a:endParaRPr lang="ko-KR" altLang="en-US" sz="2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30853"/>
                  </a:ext>
                </a:extLst>
              </a:tr>
              <a:tr h="41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기본키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8853784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Id(join-</a:t>
                      </a:r>
                      <a:r>
                        <a:rPr lang="ko-KR" altLang="en-US" sz="1400" dirty="0"/>
                        <a:t>별명 가지고 오기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03193464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종류 대분류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Number(3)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1-</a:t>
                      </a:r>
                      <a:r>
                        <a:rPr lang="ko-KR" altLang="en-US" sz="800" dirty="0"/>
                        <a:t>개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2-</a:t>
                      </a:r>
                      <a:r>
                        <a:rPr lang="ko-KR" altLang="en-US" sz="800" baseline="0" dirty="0"/>
                        <a:t>고양이</a:t>
                      </a:r>
                      <a:endParaRPr lang="en-US" altLang="ko-KR" sz="800" baseline="0" dirty="0"/>
                    </a:p>
                    <a:p>
                      <a:pPr algn="ctr" latinLnBrk="1"/>
                      <a:r>
                        <a:rPr lang="en-US" altLang="ko-KR" sz="800" baseline="0" dirty="0"/>
                        <a:t>3-</a:t>
                      </a:r>
                      <a:r>
                        <a:rPr lang="ko-KR" altLang="en-US" sz="800" baseline="0" dirty="0"/>
                        <a:t>기타</a:t>
                      </a:r>
                      <a:endParaRPr lang="ko-KR" alt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3470971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품종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Varchar2(50)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1478990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성별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Number(2)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1-</a:t>
                      </a:r>
                      <a:r>
                        <a:rPr lang="ko-KR" altLang="en-US" sz="800" dirty="0"/>
                        <a:t>수컷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2-</a:t>
                      </a:r>
                      <a:r>
                        <a:rPr lang="ko-KR" altLang="en-US" sz="800" dirty="0"/>
                        <a:t>암컷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3540019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날짜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133049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Number(11)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54852043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특징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Varchar2(200)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6924338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이미지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Varchar2(200)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0501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8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987" y="62345"/>
            <a:ext cx="16085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보호소 구조도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17962" y="1893370"/>
            <a:ext cx="1608513" cy="1506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클릭하면 </a:t>
            </a:r>
            <a:endParaRPr lang="en-US" altLang="ko-KR" sz="1350" dirty="0"/>
          </a:p>
          <a:p>
            <a:pPr algn="ctr"/>
            <a:r>
              <a:rPr lang="ko-KR" altLang="en-US" sz="1350" dirty="0"/>
              <a:t>해당 페이지로 </a:t>
            </a:r>
            <a:endParaRPr lang="en-US" altLang="ko-KR" sz="1350" dirty="0"/>
          </a:p>
          <a:p>
            <a:pPr algn="ctr"/>
            <a:r>
              <a:rPr lang="ko-KR" altLang="en-US" sz="1350" dirty="0"/>
              <a:t>이동합니다</a:t>
            </a:r>
          </a:p>
        </p:txBody>
      </p:sp>
      <p:sp>
        <p:nvSpPr>
          <p:cNvPr id="6" name="직사각형 5">
            <a:hlinkClick r:id="rId2" action="ppaction://hlinksldjump"/>
          </p:cNvPr>
          <p:cNvSpPr/>
          <p:nvPr/>
        </p:nvSpPr>
        <p:spPr>
          <a:xfrm>
            <a:off x="180802" y="592281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메인페이지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751908" y="769966"/>
            <a:ext cx="17456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hlinkClick r:id="rId2" action="ppaction://hlinksldjump"/>
          </p:cNvPr>
          <p:cNvSpPr/>
          <p:nvPr/>
        </p:nvSpPr>
        <p:spPr>
          <a:xfrm>
            <a:off x="2398222" y="592281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보호소 리스트</a:t>
            </a:r>
          </a:p>
        </p:txBody>
      </p:sp>
      <p:sp>
        <p:nvSpPr>
          <p:cNvPr id="10" name="직사각형 9">
            <a:hlinkClick r:id="rId2" action="ppaction://hlinksldjump"/>
          </p:cNvPr>
          <p:cNvSpPr/>
          <p:nvPr/>
        </p:nvSpPr>
        <p:spPr>
          <a:xfrm>
            <a:off x="4615642" y="592281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보호소 상세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79471" y="769966"/>
            <a:ext cx="17456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hlinkClick r:id="rId3" action="ppaction://hlinksldjump"/>
          </p:cNvPr>
          <p:cNvSpPr/>
          <p:nvPr/>
        </p:nvSpPr>
        <p:spPr>
          <a:xfrm>
            <a:off x="3160915" y="1810566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DB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5318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0443" y="226246"/>
            <a:ext cx="2623704" cy="1731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6" name="그룹 5"/>
          <p:cNvGrpSpPr/>
          <p:nvPr/>
        </p:nvGrpSpPr>
        <p:grpSpPr>
          <a:xfrm>
            <a:off x="66490" y="447969"/>
            <a:ext cx="2556167" cy="1186123"/>
            <a:chOff x="58187" y="97674"/>
            <a:chExt cx="3408222" cy="1581497"/>
          </a:xfrm>
        </p:grpSpPr>
        <p:sp>
          <p:nvSpPr>
            <p:cNvPr id="7" name="직사각형 6"/>
            <p:cNvSpPr/>
            <p:nvPr/>
          </p:nvSpPr>
          <p:spPr>
            <a:xfrm>
              <a:off x="58189" y="99753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98516" y="68995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76744" y="68995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371600" y="685799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8516" y="978823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76744" y="978823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371600" y="97466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188" y="336665"/>
              <a:ext cx="2069869" cy="2514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192876" y="172489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11973" y="176644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8187" y="1271847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메인페이지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128059" y="97674"/>
              <a:ext cx="1338350" cy="15814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메인페이지에서 메인메뉴인 보호소 메뉴 클릭</a:t>
              </a: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3455491" y="107406"/>
            <a:ext cx="5492636" cy="2283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3652921" y="220758"/>
            <a:ext cx="2556164" cy="1190099"/>
            <a:chOff x="4308762" y="97674"/>
            <a:chExt cx="3408219" cy="1586798"/>
          </a:xfrm>
        </p:grpSpPr>
        <p:sp>
          <p:nvSpPr>
            <p:cNvPr id="21" name="직사각형 20"/>
            <p:cNvSpPr/>
            <p:nvPr/>
          </p:nvSpPr>
          <p:spPr>
            <a:xfrm>
              <a:off x="4308764" y="97674"/>
              <a:ext cx="2069869" cy="1172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876799" y="470706"/>
              <a:ext cx="583277" cy="2130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876799" y="888417"/>
              <a:ext cx="949037" cy="2795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876799" y="737753"/>
              <a:ext cx="949037" cy="1548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593079" y="470706"/>
              <a:ext cx="232757" cy="1911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443451" y="170410"/>
              <a:ext cx="764771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462548" y="174565"/>
              <a:ext cx="103911" cy="872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308762" y="1269768"/>
              <a:ext cx="2069869" cy="40732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50" dirty="0"/>
                <a:t>리스트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378631" y="102975"/>
              <a:ext cx="1338350" cy="15814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리스트에서 보호소 보여짐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필터링</a:t>
              </a:r>
              <a:r>
                <a:rPr lang="en-US" altLang="ko-KR" sz="1050" dirty="0"/>
                <a:t>(</a:t>
              </a:r>
              <a:r>
                <a:rPr lang="ko-KR" altLang="en-US" sz="1050" dirty="0"/>
                <a:t>지역</a:t>
              </a:r>
              <a:r>
                <a:rPr lang="en-US" altLang="ko-KR" sz="1050" dirty="0"/>
                <a:t>(</a:t>
              </a:r>
              <a:r>
                <a:rPr lang="ko-KR" altLang="en-US" sz="1050" dirty="0"/>
                <a:t>서울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대구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부산 등등</a:t>
              </a:r>
              <a:r>
                <a:rPr lang="en-US" altLang="ko-KR" sz="1050" dirty="0"/>
                <a:t>))</a:t>
              </a:r>
              <a:endParaRPr lang="ko-KR" altLang="en-US" sz="1050" dirty="0"/>
            </a:p>
          </p:txBody>
        </p:sp>
      </p:grpSp>
      <p:sp>
        <p:nvSpPr>
          <p:cNvPr id="30" name="오른쪽 화살표 29"/>
          <p:cNvSpPr/>
          <p:nvPr/>
        </p:nvSpPr>
        <p:spPr>
          <a:xfrm>
            <a:off x="2949969" y="1124449"/>
            <a:ext cx="349135" cy="104429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2" name="직사각형 31"/>
          <p:cNvSpPr/>
          <p:nvPr/>
        </p:nvSpPr>
        <p:spPr>
          <a:xfrm>
            <a:off x="1522785" y="3059903"/>
            <a:ext cx="1552402" cy="8790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3" name="직사각형 32"/>
          <p:cNvSpPr/>
          <p:nvPr/>
        </p:nvSpPr>
        <p:spPr>
          <a:xfrm>
            <a:off x="1943095" y="3335090"/>
            <a:ext cx="711778" cy="547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4" name="직사각형 33"/>
          <p:cNvSpPr/>
          <p:nvPr/>
        </p:nvSpPr>
        <p:spPr>
          <a:xfrm>
            <a:off x="2373801" y="3114455"/>
            <a:ext cx="573578" cy="68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5" name="직사각형 34"/>
          <p:cNvSpPr/>
          <p:nvPr/>
        </p:nvSpPr>
        <p:spPr>
          <a:xfrm>
            <a:off x="1638124" y="3117572"/>
            <a:ext cx="77933" cy="654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6" name="직사각형 35"/>
          <p:cNvSpPr/>
          <p:nvPr/>
        </p:nvSpPr>
        <p:spPr>
          <a:xfrm>
            <a:off x="1522784" y="3938974"/>
            <a:ext cx="1552402" cy="30549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상세페이지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075185" y="3063879"/>
            <a:ext cx="1003763" cy="11861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사용자 작성</a:t>
            </a:r>
            <a:r>
              <a:rPr lang="en-US" altLang="ko-KR" sz="1050" dirty="0"/>
              <a:t>X</a:t>
            </a:r>
          </a:p>
          <a:p>
            <a:pPr algn="ctr"/>
            <a:r>
              <a:rPr lang="ko-KR" altLang="en-US" sz="1050" dirty="0"/>
              <a:t>관리자 작성</a:t>
            </a:r>
            <a:endParaRPr lang="en-US" altLang="ko-KR" sz="1050" dirty="0"/>
          </a:p>
        </p:txBody>
      </p:sp>
      <p:sp>
        <p:nvSpPr>
          <p:cNvPr id="38" name="직사각형 37"/>
          <p:cNvSpPr/>
          <p:nvPr/>
        </p:nvSpPr>
        <p:spPr>
          <a:xfrm>
            <a:off x="1097281" y="2758296"/>
            <a:ext cx="7850846" cy="2283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46" name="직사각형 45"/>
          <p:cNvSpPr/>
          <p:nvPr/>
        </p:nvSpPr>
        <p:spPr>
          <a:xfrm>
            <a:off x="4777130" y="4580444"/>
            <a:ext cx="3625734" cy="36277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/>
              <a:t>센터명</a:t>
            </a:r>
            <a:r>
              <a:rPr lang="en-US" altLang="ko-KR" sz="750" dirty="0"/>
              <a:t>, </a:t>
            </a:r>
            <a:r>
              <a:rPr lang="ko-KR" altLang="en-US" sz="750" dirty="0"/>
              <a:t>전화번호</a:t>
            </a:r>
            <a:r>
              <a:rPr lang="en-US" altLang="ko-KR" sz="750" dirty="0"/>
              <a:t>, </a:t>
            </a:r>
            <a:r>
              <a:rPr lang="ko-KR" altLang="en-US" sz="750" dirty="0"/>
              <a:t>관리기관명</a:t>
            </a:r>
            <a:r>
              <a:rPr lang="en-US" altLang="ko-KR" sz="750" dirty="0"/>
              <a:t>, </a:t>
            </a:r>
            <a:r>
              <a:rPr lang="ko-KR" altLang="en-US" sz="750" dirty="0"/>
              <a:t>센터 유형</a:t>
            </a:r>
            <a:r>
              <a:rPr lang="en-US" altLang="ko-KR" sz="750" dirty="0"/>
              <a:t>, </a:t>
            </a:r>
            <a:r>
              <a:rPr lang="ko-KR" altLang="en-US" sz="750" dirty="0"/>
              <a:t>구조대상동물</a:t>
            </a:r>
            <a:r>
              <a:rPr lang="en-US" altLang="ko-KR" sz="750" dirty="0"/>
              <a:t>, </a:t>
            </a:r>
            <a:r>
              <a:rPr lang="ko-KR" altLang="en-US" sz="750" dirty="0"/>
              <a:t>수의사 수</a:t>
            </a:r>
            <a:r>
              <a:rPr lang="en-US" altLang="ko-KR" sz="750" dirty="0"/>
              <a:t>, </a:t>
            </a:r>
            <a:r>
              <a:rPr lang="ko-KR" altLang="en-US" sz="750" dirty="0"/>
              <a:t>보호센터 주소</a:t>
            </a:r>
            <a:r>
              <a:rPr lang="en-US" altLang="ko-KR" sz="750" dirty="0"/>
              <a:t>, </a:t>
            </a:r>
            <a:r>
              <a:rPr lang="ko-KR" altLang="en-US" sz="750" dirty="0"/>
              <a:t>휴무일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6432488" y="252311"/>
            <a:ext cx="2150639" cy="7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2" name="TextBox 51"/>
          <p:cNvSpPr txBox="1"/>
          <p:nvPr/>
        </p:nvSpPr>
        <p:spPr>
          <a:xfrm>
            <a:off x="6623423" y="338672"/>
            <a:ext cx="17794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도그마루 </a:t>
            </a:r>
            <a:endParaRPr lang="en-US" altLang="ko-KR" sz="1200" dirty="0"/>
          </a:p>
          <a:p>
            <a:pPr algn="ctr"/>
            <a:r>
              <a:rPr lang="ko-KR" altLang="en-US" sz="1050" dirty="0"/>
              <a:t>서울특별시 마포구</a:t>
            </a:r>
            <a:r>
              <a:rPr lang="en-US" altLang="ko-KR" sz="1050" dirty="0"/>
              <a:t> </a:t>
            </a:r>
            <a:r>
              <a:rPr lang="ko-KR" altLang="en-US" sz="1050" dirty="0"/>
              <a:t>연남동</a:t>
            </a:r>
            <a:endParaRPr lang="en-US" altLang="ko-KR" sz="1050" dirty="0"/>
          </a:p>
          <a:p>
            <a:pPr algn="ctr"/>
            <a:r>
              <a:rPr lang="en-US" altLang="ko-KR" sz="1050" dirty="0"/>
              <a:t>010-1234-9874</a:t>
            </a:r>
            <a:endParaRPr lang="ko-KR" altLang="en-US" sz="1350" dirty="0"/>
          </a:p>
        </p:txBody>
      </p:sp>
      <p:sp>
        <p:nvSpPr>
          <p:cNvPr id="53" name="직사각형 52"/>
          <p:cNvSpPr/>
          <p:nvPr/>
        </p:nvSpPr>
        <p:spPr>
          <a:xfrm>
            <a:off x="6432487" y="1806193"/>
            <a:ext cx="2150639" cy="54423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보호소 이름</a:t>
            </a:r>
            <a:r>
              <a:rPr lang="en-US" altLang="ko-KR" sz="1050" dirty="0"/>
              <a:t>, </a:t>
            </a:r>
            <a:r>
              <a:rPr lang="ko-KR" altLang="en-US" sz="1050" dirty="0"/>
              <a:t>지역</a:t>
            </a:r>
            <a:r>
              <a:rPr lang="en-US" altLang="ko-KR" sz="1050" dirty="0"/>
              <a:t>, </a:t>
            </a:r>
            <a:r>
              <a:rPr lang="ko-KR" altLang="en-US" sz="1050" dirty="0"/>
              <a:t>전화번호</a:t>
            </a:r>
            <a:endParaRPr lang="en-US" altLang="ko-KR" sz="1050" dirty="0"/>
          </a:p>
        </p:txBody>
      </p:sp>
      <p:sp>
        <p:nvSpPr>
          <p:cNvPr id="54" name="직사각형 53"/>
          <p:cNvSpPr/>
          <p:nvPr/>
        </p:nvSpPr>
        <p:spPr>
          <a:xfrm>
            <a:off x="6432488" y="1027676"/>
            <a:ext cx="2150639" cy="7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sp>
        <p:nvSpPr>
          <p:cNvPr id="59" name="TextBox 58"/>
          <p:cNvSpPr txBox="1"/>
          <p:nvPr/>
        </p:nvSpPr>
        <p:spPr>
          <a:xfrm>
            <a:off x="6688885" y="1093247"/>
            <a:ext cx="17794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우리들의 천사 </a:t>
            </a:r>
            <a:endParaRPr lang="en-US" altLang="ko-KR" sz="1200" dirty="0"/>
          </a:p>
          <a:p>
            <a:pPr algn="ctr"/>
            <a:r>
              <a:rPr lang="ko-KR" altLang="en-US" sz="1050" dirty="0"/>
              <a:t>부산광역시 중구 보수동</a:t>
            </a:r>
            <a:r>
              <a:rPr lang="en-US" altLang="ko-KR" sz="1050" dirty="0"/>
              <a:t>010-1234-9874</a:t>
            </a:r>
            <a:endParaRPr lang="ko-KR" altLang="en-US" sz="1350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4777130" y="3011721"/>
          <a:ext cx="3625734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801">
                  <a:extLst>
                    <a:ext uri="{9D8B030D-6E8A-4147-A177-3AD203B41FA5}">
                      <a16:colId xmlns:a16="http://schemas.microsoft.com/office/drawing/2014/main" val="2806636394"/>
                    </a:ext>
                  </a:extLst>
                </a:gridCol>
                <a:gridCol w="1116066">
                  <a:extLst>
                    <a:ext uri="{9D8B030D-6E8A-4147-A177-3AD203B41FA5}">
                      <a16:colId xmlns:a16="http://schemas.microsoft.com/office/drawing/2014/main" val="1766265351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3860894447"/>
                    </a:ext>
                  </a:extLst>
                </a:gridCol>
                <a:gridCol w="1114681">
                  <a:extLst>
                    <a:ext uri="{9D8B030D-6E8A-4147-A177-3AD203B41FA5}">
                      <a16:colId xmlns:a16="http://schemas.microsoft.com/office/drawing/2014/main" val="321518116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센터명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대구시수의사회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전화번호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u="none" strike="noStrike" dirty="0">
                          <a:solidFill>
                            <a:schemeClr val="tx1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053-764-3708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71438" marR="71438" marT="71438" marB="71438" anchor="ctr"/>
                </a:tc>
                <a:extLst>
                  <a:ext uri="{0D108BD9-81ED-4DB2-BD59-A6C34878D82A}">
                    <a16:rowId xmlns:a16="http://schemas.microsoft.com/office/drawing/2014/main" val="25185253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관리기관명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대구광역시 중구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센터유형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법인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8742382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구조대상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800" dirty="0"/>
                        <a:t>동물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고양이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기타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수의사 수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89061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보호센터주소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대구광역시 북구 호국로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 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서변동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대구경북수의사회관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층</a:t>
                      </a:r>
                      <a:endParaRPr lang="ko-KR" altLang="en-US" sz="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휴무일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40421962"/>
                  </a:ext>
                </a:extLst>
              </a:tr>
            </a:tbl>
          </a:graphicData>
        </a:graphic>
      </p:graphicFrame>
      <p:sp>
        <p:nvSpPr>
          <p:cNvPr id="62" name="오른쪽 화살표 61"/>
          <p:cNvSpPr/>
          <p:nvPr/>
        </p:nvSpPr>
        <p:spPr>
          <a:xfrm rot="5400000">
            <a:off x="6120059" y="2530999"/>
            <a:ext cx="163497" cy="122885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3" name="직사각형 62"/>
          <p:cNvSpPr/>
          <p:nvPr/>
        </p:nvSpPr>
        <p:spPr>
          <a:xfrm>
            <a:off x="1951682" y="3335090"/>
            <a:ext cx="694602" cy="5476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4" name="직사각형 63"/>
          <p:cNvSpPr/>
          <p:nvPr/>
        </p:nvSpPr>
        <p:spPr>
          <a:xfrm>
            <a:off x="4078946" y="711378"/>
            <a:ext cx="694602" cy="14608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5" name="타원 64"/>
          <p:cNvSpPr/>
          <p:nvPr/>
        </p:nvSpPr>
        <p:spPr>
          <a:xfrm>
            <a:off x="1303566" y="442583"/>
            <a:ext cx="183850" cy="18385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768599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3692" y="651971"/>
          <a:ext cx="6873933" cy="3820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483">
                  <a:extLst>
                    <a:ext uri="{9D8B030D-6E8A-4147-A177-3AD203B41FA5}">
                      <a16:colId xmlns:a16="http://schemas.microsoft.com/office/drawing/2014/main" val="1169080875"/>
                    </a:ext>
                  </a:extLst>
                </a:gridCol>
                <a:gridCol w="1718483">
                  <a:extLst>
                    <a:ext uri="{9D8B030D-6E8A-4147-A177-3AD203B41FA5}">
                      <a16:colId xmlns:a16="http://schemas.microsoft.com/office/drawing/2014/main" val="1623488982"/>
                    </a:ext>
                  </a:extLst>
                </a:gridCol>
                <a:gridCol w="1884566">
                  <a:extLst>
                    <a:ext uri="{9D8B030D-6E8A-4147-A177-3AD203B41FA5}">
                      <a16:colId xmlns:a16="http://schemas.microsoft.com/office/drawing/2014/main" val="2319759267"/>
                    </a:ext>
                  </a:extLst>
                </a:gridCol>
                <a:gridCol w="1552401">
                  <a:extLst>
                    <a:ext uri="{9D8B030D-6E8A-4147-A177-3AD203B41FA5}">
                      <a16:colId xmlns:a16="http://schemas.microsoft.com/office/drawing/2014/main" val="806828570"/>
                    </a:ext>
                  </a:extLst>
                </a:gridCol>
              </a:tblGrid>
              <a:tr h="4343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보호소 </a:t>
                      </a:r>
                      <a:r>
                        <a:rPr lang="en-US" altLang="ko-KR" sz="2400" dirty="0"/>
                        <a:t>DB</a:t>
                      </a:r>
                      <a:endParaRPr lang="ko-KR" altLang="en-US" sz="2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030853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기본키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03193464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센터명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Varchar2(50)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73470971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Number(11)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1478990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관리기관명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Varchar2(50)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03540019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센터유형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Number(2)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 – </a:t>
                      </a:r>
                      <a:r>
                        <a:rPr lang="ko-KR" altLang="en-US" sz="800" dirty="0"/>
                        <a:t>법인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2 - </a:t>
                      </a:r>
                      <a:r>
                        <a:rPr lang="ko-KR" altLang="en-US" sz="800" dirty="0"/>
                        <a:t>개인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133049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구조대상동물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Varchar2(50)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54852043"/>
                  </a:ext>
                </a:extLst>
              </a:tr>
              <a:tr h="386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보호센터 주소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Varchar2(200)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6924338"/>
                  </a:ext>
                </a:extLst>
              </a:tr>
              <a:tr h="339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휴무일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String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Varchar2(50)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0501206"/>
                  </a:ext>
                </a:extLst>
              </a:tr>
              <a:tr h="3391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수의사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Int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Number(1)</a:t>
                      </a:r>
                      <a:endParaRPr lang="ko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0928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77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br>
              <a:rPr lang="en-US" altLang="ko-KR" dirty="0"/>
            </a:br>
            <a:r>
              <a:rPr lang="ko-KR" altLang="en-US" dirty="0"/>
              <a:t>입양절차</a:t>
            </a:r>
            <a:r>
              <a:rPr lang="en-US" altLang="ko-KR" dirty="0"/>
              <a:t>, </a:t>
            </a:r>
            <a:r>
              <a:rPr lang="ko-KR" altLang="en-US" dirty="0"/>
              <a:t>입양양식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이동 및 파일 다운받기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화면에 표현되는 개수는 </a:t>
            </a:r>
            <a:br>
              <a:rPr lang="en-US" altLang="ko-KR" dirty="0"/>
            </a:br>
            <a:r>
              <a:rPr lang="en-US" altLang="ko-KR" dirty="0"/>
              <a:t> 4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*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종류 </a:t>
            </a:r>
            <a:r>
              <a:rPr lang="en-US" altLang="ko-KR" dirty="0"/>
              <a:t>(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 err="1"/>
              <a:t>그외로</a:t>
            </a:r>
            <a:r>
              <a:rPr lang="ko-KR" altLang="en-US" dirty="0"/>
              <a:t> 분류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성별 </a:t>
            </a:r>
            <a:r>
              <a:rPr lang="en-US" altLang="ko-KR" dirty="0"/>
              <a:t>(</a:t>
            </a:r>
            <a:r>
              <a:rPr lang="ko-KR" altLang="en-US" dirty="0"/>
              <a:t>수컷</a:t>
            </a:r>
            <a:r>
              <a:rPr lang="en-US" altLang="ko-KR" dirty="0"/>
              <a:t>, </a:t>
            </a:r>
            <a:r>
              <a:rPr lang="ko-KR" altLang="en-US" dirty="0"/>
              <a:t>암컷 분류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보호소 이름 </a:t>
            </a:r>
            <a:r>
              <a:rPr lang="en-US" altLang="ko-KR" dirty="0"/>
              <a:t>(</a:t>
            </a:r>
            <a:r>
              <a:rPr lang="ko-KR" altLang="en-US" dirty="0"/>
              <a:t>보호소 명칭으로 검색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이미지</a:t>
            </a:r>
            <a:r>
              <a:rPr lang="en-US" altLang="ko-KR" dirty="0"/>
              <a:t>, </a:t>
            </a:r>
            <a:r>
              <a:rPr lang="ko-KR" altLang="en-US" dirty="0"/>
              <a:t>이름 클릭 시 해당 페이지로</a:t>
            </a:r>
            <a:br>
              <a:rPr lang="en-US" altLang="ko-KR" dirty="0"/>
            </a:br>
            <a:r>
              <a:rPr lang="ko-KR" altLang="en-US" dirty="0"/>
              <a:t>이동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다음페이지 연결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A71469BF-64D0-B2BF-7490-35A6F0093AB1}"/>
              </a:ext>
            </a:extLst>
          </p:cNvPr>
          <p:cNvSpPr txBox="1">
            <a:spLocks/>
          </p:cNvSpPr>
          <p:nvPr/>
        </p:nvSpPr>
        <p:spPr>
          <a:xfrm>
            <a:off x="251520" y="851134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종류                </a:t>
            </a:r>
            <a:r>
              <a:rPr lang="en-US" altLang="ko-KR" sz="1200" b="1" dirty="0"/>
              <a:t>  </a:t>
            </a:r>
            <a:r>
              <a:rPr lang="ko-KR" altLang="en-US" sz="1200" b="1" dirty="0"/>
              <a:t>성별                 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보호소 이름</a:t>
            </a:r>
            <a:endParaRPr lang="en-US" altLang="ko-KR" sz="1200" b="1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8A7BB29-5E89-834B-9CBC-08D3F0A0ECEA}"/>
              </a:ext>
            </a:extLst>
          </p:cNvPr>
          <p:cNvGrpSpPr/>
          <p:nvPr/>
        </p:nvGrpSpPr>
        <p:grpSpPr>
          <a:xfrm>
            <a:off x="376307" y="1074221"/>
            <a:ext cx="1081062" cy="188789"/>
            <a:chOff x="539552" y="720166"/>
            <a:chExt cx="864096" cy="18878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613F0BA-4CDF-640D-1AED-EF0A81A246AE}"/>
                </a:ext>
              </a:extLst>
            </p:cNvPr>
            <p:cNvSpPr/>
            <p:nvPr/>
          </p:nvSpPr>
          <p:spPr>
            <a:xfrm>
              <a:off x="539552" y="720166"/>
              <a:ext cx="864096" cy="1887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9B3D215-8A75-8347-C754-F5C49D76C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758122"/>
              <a:ext cx="59408" cy="112875"/>
            </a:xfrm>
            <a:prstGeom prst="rect">
              <a:avLst/>
            </a:prstGeom>
          </p:spPr>
        </p:pic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01B69B-108F-0416-B3AF-BB1C981A2A6F}"/>
              </a:ext>
            </a:extLst>
          </p:cNvPr>
          <p:cNvSpPr/>
          <p:nvPr/>
        </p:nvSpPr>
        <p:spPr>
          <a:xfrm>
            <a:off x="2699792" y="1074221"/>
            <a:ext cx="2940670" cy="18878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019EEA-64EB-E1A0-63F8-F535D9EC8A40}"/>
              </a:ext>
            </a:extLst>
          </p:cNvPr>
          <p:cNvSpPr/>
          <p:nvPr/>
        </p:nvSpPr>
        <p:spPr>
          <a:xfrm>
            <a:off x="5689624" y="1074221"/>
            <a:ext cx="610568" cy="1887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7E8D973-DA16-BF20-9811-1EB92538C633}"/>
              </a:ext>
            </a:extLst>
          </p:cNvPr>
          <p:cNvGrpSpPr/>
          <p:nvPr/>
        </p:nvGrpSpPr>
        <p:grpSpPr>
          <a:xfrm>
            <a:off x="1538049" y="1082325"/>
            <a:ext cx="1081062" cy="188789"/>
            <a:chOff x="539552" y="720166"/>
            <a:chExt cx="864096" cy="18878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D9717A7-E39E-A49F-B01B-73DEDB3CB772}"/>
                </a:ext>
              </a:extLst>
            </p:cNvPr>
            <p:cNvSpPr/>
            <p:nvPr/>
          </p:nvSpPr>
          <p:spPr>
            <a:xfrm>
              <a:off x="539552" y="720166"/>
              <a:ext cx="864096" cy="1887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A8C3754F-D338-C8AC-10EA-5BA168E70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758122"/>
              <a:ext cx="59408" cy="112875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B591DC7-5CD7-A011-BA0D-C031178FFCD5}"/>
              </a:ext>
            </a:extLst>
          </p:cNvPr>
          <p:cNvGrpSpPr/>
          <p:nvPr/>
        </p:nvGrpSpPr>
        <p:grpSpPr>
          <a:xfrm>
            <a:off x="366310" y="1428258"/>
            <a:ext cx="1432349" cy="1588749"/>
            <a:chOff x="366310" y="1260000"/>
            <a:chExt cx="1432349" cy="1588749"/>
          </a:xfrm>
        </p:grpSpPr>
        <p:sp>
          <p:nvSpPr>
            <p:cNvPr id="40" name="모서리가 둥근 직사각형 13">
              <a:extLst>
                <a:ext uri="{FF2B5EF4-FFF2-40B4-BE49-F238E27FC236}">
                  <a16:creationId xmlns:a16="http://schemas.microsoft.com/office/drawing/2014/main" id="{680D25C8-A8E7-7293-02E7-CF4A4F460A34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1416C6DE-AC50-FDFF-F7E2-80BD687C1F15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3EAA6-9FE4-7509-35CA-A48D6EC082E8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430F6-7A74-1F06-85CC-C8DD983B3411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9DBA6AC-8D5A-E612-4AC8-83629AFA3478}"/>
              </a:ext>
            </a:extLst>
          </p:cNvPr>
          <p:cNvGrpSpPr/>
          <p:nvPr/>
        </p:nvGrpSpPr>
        <p:grpSpPr>
          <a:xfrm>
            <a:off x="1875811" y="1421741"/>
            <a:ext cx="1432349" cy="1588749"/>
            <a:chOff x="366310" y="1260000"/>
            <a:chExt cx="1432349" cy="1588749"/>
          </a:xfrm>
        </p:grpSpPr>
        <p:sp>
          <p:nvSpPr>
            <p:cNvPr id="51" name="모서리가 둥근 직사각형 13">
              <a:extLst>
                <a:ext uri="{FF2B5EF4-FFF2-40B4-BE49-F238E27FC236}">
                  <a16:creationId xmlns:a16="http://schemas.microsoft.com/office/drawing/2014/main" id="{E56DD248-6DE9-742B-BAA3-BEB5F6C0E28C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2" name="모서리가 둥근 직사각형 12">
              <a:extLst>
                <a:ext uri="{FF2B5EF4-FFF2-40B4-BE49-F238E27FC236}">
                  <a16:creationId xmlns:a16="http://schemas.microsoft.com/office/drawing/2014/main" id="{AF070FA4-9977-C49B-6AC3-3E76703F9F70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698634-D393-F282-A82A-D2BB1096233F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DE49B2-BEFD-CCFA-230A-491880A85D93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F5ED86C-FF20-0334-283A-564DBB29808B}"/>
              </a:ext>
            </a:extLst>
          </p:cNvPr>
          <p:cNvGrpSpPr/>
          <p:nvPr/>
        </p:nvGrpSpPr>
        <p:grpSpPr>
          <a:xfrm>
            <a:off x="3395513" y="1428258"/>
            <a:ext cx="1432349" cy="1588749"/>
            <a:chOff x="366310" y="1260000"/>
            <a:chExt cx="1432349" cy="1588749"/>
          </a:xfrm>
        </p:grpSpPr>
        <p:sp>
          <p:nvSpPr>
            <p:cNvPr id="56" name="모서리가 둥근 직사각형 13">
              <a:extLst>
                <a:ext uri="{FF2B5EF4-FFF2-40B4-BE49-F238E27FC236}">
                  <a16:creationId xmlns:a16="http://schemas.microsoft.com/office/drawing/2014/main" id="{9ECD4906-5073-9734-836F-B9B88C5D0591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7" name="모서리가 둥근 직사각형 12">
              <a:extLst>
                <a:ext uri="{FF2B5EF4-FFF2-40B4-BE49-F238E27FC236}">
                  <a16:creationId xmlns:a16="http://schemas.microsoft.com/office/drawing/2014/main" id="{725C8BF9-190E-8C9C-2F7E-D429C8702E68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8D1CDC-0D48-9536-3033-9A62401259B2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885E69D-F178-9EE3-CDEE-F16401287D0C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3824B3D-EEC6-D88A-5E35-6B6784959492}"/>
              </a:ext>
            </a:extLst>
          </p:cNvPr>
          <p:cNvGrpSpPr/>
          <p:nvPr/>
        </p:nvGrpSpPr>
        <p:grpSpPr>
          <a:xfrm>
            <a:off x="4925138" y="1421741"/>
            <a:ext cx="1432349" cy="1588749"/>
            <a:chOff x="366310" y="1260000"/>
            <a:chExt cx="1432349" cy="1588749"/>
          </a:xfrm>
        </p:grpSpPr>
        <p:sp>
          <p:nvSpPr>
            <p:cNvPr id="61" name="모서리가 둥근 직사각형 13">
              <a:extLst>
                <a:ext uri="{FF2B5EF4-FFF2-40B4-BE49-F238E27FC236}">
                  <a16:creationId xmlns:a16="http://schemas.microsoft.com/office/drawing/2014/main" id="{4E15AA61-AABF-C8A6-D986-D18FFA19BD41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62" name="모서리가 둥근 직사각형 12">
              <a:extLst>
                <a:ext uri="{FF2B5EF4-FFF2-40B4-BE49-F238E27FC236}">
                  <a16:creationId xmlns:a16="http://schemas.microsoft.com/office/drawing/2014/main" id="{BCC9FD6E-66CD-CB30-C6AA-8B0C4EED12E6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EFF3E37-FBC1-040F-0491-ABB653F24224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853098B-D90E-13D5-3CA6-2A91E2C7E5E4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2FB699-24F3-1ECE-8401-4E5EB5B9A574}"/>
              </a:ext>
            </a:extLst>
          </p:cNvPr>
          <p:cNvGrpSpPr/>
          <p:nvPr/>
        </p:nvGrpSpPr>
        <p:grpSpPr>
          <a:xfrm>
            <a:off x="381023" y="2993570"/>
            <a:ext cx="1432349" cy="1588749"/>
            <a:chOff x="366310" y="1260000"/>
            <a:chExt cx="1432349" cy="1588749"/>
          </a:xfrm>
        </p:grpSpPr>
        <p:sp>
          <p:nvSpPr>
            <p:cNvPr id="86" name="모서리가 둥근 직사각형 13">
              <a:extLst>
                <a:ext uri="{FF2B5EF4-FFF2-40B4-BE49-F238E27FC236}">
                  <a16:creationId xmlns:a16="http://schemas.microsoft.com/office/drawing/2014/main" id="{368C3277-FA18-9C49-EB46-5A0D59E031A0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87" name="모서리가 둥근 직사각형 12">
              <a:extLst>
                <a:ext uri="{FF2B5EF4-FFF2-40B4-BE49-F238E27FC236}">
                  <a16:creationId xmlns:a16="http://schemas.microsoft.com/office/drawing/2014/main" id="{19901BEF-F818-06EF-4EF6-34417F1AC521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111801-26C1-5DB6-405A-978EF3EE55AA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D1882B5-E280-EE07-AF1E-BFB4B3BE4712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37E12F95-4329-7645-4BFE-BA99A0978613}"/>
              </a:ext>
            </a:extLst>
          </p:cNvPr>
          <p:cNvGrpSpPr/>
          <p:nvPr/>
        </p:nvGrpSpPr>
        <p:grpSpPr>
          <a:xfrm>
            <a:off x="1890524" y="2987053"/>
            <a:ext cx="1432349" cy="1588749"/>
            <a:chOff x="366310" y="1260000"/>
            <a:chExt cx="1432349" cy="1588749"/>
          </a:xfrm>
        </p:grpSpPr>
        <p:sp>
          <p:nvSpPr>
            <p:cNvPr id="91" name="모서리가 둥근 직사각형 13">
              <a:extLst>
                <a:ext uri="{FF2B5EF4-FFF2-40B4-BE49-F238E27FC236}">
                  <a16:creationId xmlns:a16="http://schemas.microsoft.com/office/drawing/2014/main" id="{3A73EF38-4F97-D7C1-6BEB-95BD90C92166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2" name="모서리가 둥근 직사각형 12">
              <a:extLst>
                <a:ext uri="{FF2B5EF4-FFF2-40B4-BE49-F238E27FC236}">
                  <a16:creationId xmlns:a16="http://schemas.microsoft.com/office/drawing/2014/main" id="{670DECFA-7032-1C52-A2B0-B5028178EC8A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D15455A-6295-F796-CFCC-BD91DFEE8258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4961B30-4CF2-3392-284D-C06A577F15B9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E471A4B-6ECD-2848-A545-EB7DD8A1CE32}"/>
              </a:ext>
            </a:extLst>
          </p:cNvPr>
          <p:cNvGrpSpPr/>
          <p:nvPr/>
        </p:nvGrpSpPr>
        <p:grpSpPr>
          <a:xfrm>
            <a:off x="3410226" y="2993570"/>
            <a:ext cx="1432349" cy="1588749"/>
            <a:chOff x="366310" y="1260000"/>
            <a:chExt cx="1432349" cy="1588749"/>
          </a:xfrm>
        </p:grpSpPr>
        <p:sp>
          <p:nvSpPr>
            <p:cNvPr id="96" name="모서리가 둥근 직사각형 13">
              <a:extLst>
                <a:ext uri="{FF2B5EF4-FFF2-40B4-BE49-F238E27FC236}">
                  <a16:creationId xmlns:a16="http://schemas.microsoft.com/office/drawing/2014/main" id="{E347C3A4-024E-E2BF-AB33-B4CA6BD87C7D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97" name="모서리가 둥근 직사각형 12">
              <a:extLst>
                <a:ext uri="{FF2B5EF4-FFF2-40B4-BE49-F238E27FC236}">
                  <a16:creationId xmlns:a16="http://schemas.microsoft.com/office/drawing/2014/main" id="{8CEE3D97-D83A-9300-3B5F-E2D66DD61484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90D6DC9-2603-D432-6365-4315D382273D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64B6E49-4EA0-22A3-F13C-3E894251F345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1FC3909-4A11-51AE-D46E-3868302B939A}"/>
              </a:ext>
            </a:extLst>
          </p:cNvPr>
          <p:cNvGrpSpPr/>
          <p:nvPr/>
        </p:nvGrpSpPr>
        <p:grpSpPr>
          <a:xfrm>
            <a:off x="4939851" y="2987053"/>
            <a:ext cx="1432349" cy="1588749"/>
            <a:chOff x="366310" y="1260000"/>
            <a:chExt cx="1432349" cy="1588749"/>
          </a:xfrm>
        </p:grpSpPr>
        <p:sp>
          <p:nvSpPr>
            <p:cNvPr id="101" name="모서리가 둥근 직사각형 13">
              <a:extLst>
                <a:ext uri="{FF2B5EF4-FFF2-40B4-BE49-F238E27FC236}">
                  <a16:creationId xmlns:a16="http://schemas.microsoft.com/office/drawing/2014/main" id="{FCE40C40-1167-AB3D-37BB-C09D9CFC4CAE}"/>
                </a:ext>
              </a:extLst>
            </p:cNvPr>
            <p:cNvSpPr/>
            <p:nvPr/>
          </p:nvSpPr>
          <p:spPr>
            <a:xfrm>
              <a:off x="366310" y="1260000"/>
              <a:ext cx="1397377" cy="1458820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2" name="모서리가 둥근 직사각형 12">
              <a:extLst>
                <a:ext uri="{FF2B5EF4-FFF2-40B4-BE49-F238E27FC236}">
                  <a16:creationId xmlns:a16="http://schemas.microsoft.com/office/drawing/2014/main" id="{DAD86850-B816-AF96-F9C7-065599FA275B}"/>
                </a:ext>
              </a:extLst>
            </p:cNvPr>
            <p:cNvSpPr/>
            <p:nvPr/>
          </p:nvSpPr>
          <p:spPr>
            <a:xfrm>
              <a:off x="417087" y="1329364"/>
              <a:ext cx="1295822" cy="685081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EF2FAA9-8A3A-8D4E-850F-C70412690964}"/>
                </a:ext>
              </a:extLst>
            </p:cNvPr>
            <p:cNvSpPr txBox="1"/>
            <p:nvPr/>
          </p:nvSpPr>
          <p:spPr>
            <a:xfrm>
              <a:off x="401282" y="2077294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이름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57B4783-B10A-9AF1-C9E9-E357547292D8}"/>
                </a:ext>
              </a:extLst>
            </p:cNvPr>
            <p:cNvSpPr txBox="1"/>
            <p:nvPr/>
          </p:nvSpPr>
          <p:spPr>
            <a:xfrm>
              <a:off x="401282" y="2294751"/>
              <a:ext cx="13973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품종</a:t>
              </a:r>
              <a:endParaRPr lang="en-US" altLang="ko-KR" sz="1000" dirty="0"/>
            </a:p>
            <a:p>
              <a:r>
                <a:rPr lang="ko-KR" altLang="en-US" sz="1000" dirty="0"/>
                <a:t>나이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성별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몸무게 </a:t>
              </a:r>
              <a:endParaRPr lang="en-US" altLang="ko-KR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ko-KR" altLang="en-US" sz="1000" dirty="0"/>
            </a:p>
          </p:txBody>
        </p:sp>
      </p:grpSp>
      <p:sp>
        <p:nvSpPr>
          <p:cNvPr id="125" name="부제목 2">
            <a:extLst>
              <a:ext uri="{FF2B5EF4-FFF2-40B4-BE49-F238E27FC236}">
                <a16:creationId xmlns:a16="http://schemas.microsoft.com/office/drawing/2014/main" id="{FC7C27F7-EF80-3561-2920-5AB853C5D325}"/>
              </a:ext>
            </a:extLst>
          </p:cNvPr>
          <p:cNvSpPr txBox="1">
            <a:spLocks/>
          </p:cNvSpPr>
          <p:nvPr/>
        </p:nvSpPr>
        <p:spPr>
          <a:xfrm>
            <a:off x="697684" y="4491800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....</a:t>
            </a:r>
          </a:p>
          <a:p>
            <a:endParaRPr lang="en-US" altLang="ko-KR" sz="1800" b="1" dirty="0"/>
          </a:p>
        </p:txBody>
      </p:sp>
      <p:sp>
        <p:nvSpPr>
          <p:cNvPr id="126" name="부제목 2">
            <a:extLst>
              <a:ext uri="{FF2B5EF4-FFF2-40B4-BE49-F238E27FC236}">
                <a16:creationId xmlns:a16="http://schemas.microsoft.com/office/drawing/2014/main" id="{66F4CD79-C69C-0DFD-614D-BDF5D50DFBD7}"/>
              </a:ext>
            </a:extLst>
          </p:cNvPr>
          <p:cNvSpPr txBox="1">
            <a:spLocks/>
          </p:cNvSpPr>
          <p:nvPr/>
        </p:nvSpPr>
        <p:spPr>
          <a:xfrm>
            <a:off x="251519" y="4788831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</a:t>
            </a:r>
            <a:r>
              <a:rPr lang="en-US" altLang="ko-KR" sz="1200" b="1" dirty="0"/>
              <a:t>&lt;&lt;  &lt;  1 2 3 4  5    &gt;  &gt;&gt;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82814D-84D6-1AF8-BAC1-B5163D20AC25}"/>
              </a:ext>
            </a:extLst>
          </p:cNvPr>
          <p:cNvSpPr/>
          <p:nvPr/>
        </p:nvSpPr>
        <p:spPr>
          <a:xfrm>
            <a:off x="360629" y="438745"/>
            <a:ext cx="1177419" cy="1887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입양 절차 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4F87BE-A4DA-457E-44F4-C7F654F3D0E8}"/>
              </a:ext>
            </a:extLst>
          </p:cNvPr>
          <p:cNvSpPr/>
          <p:nvPr/>
        </p:nvSpPr>
        <p:spPr>
          <a:xfrm>
            <a:off x="1666389" y="435263"/>
            <a:ext cx="1177419" cy="1887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입양양식</a:t>
            </a:r>
            <a:r>
              <a:rPr lang="en-US" altLang="ko-KR" sz="800" dirty="0"/>
              <a:t>(</a:t>
            </a:r>
            <a:r>
              <a:rPr lang="ko-KR" altLang="en-US" sz="800" dirty="0"/>
              <a:t>양식다운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854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입양 리스트 페이지 하단에 입양 </a:t>
            </a:r>
            <a:br>
              <a:rPr lang="en-US" altLang="ko-KR" dirty="0"/>
            </a:br>
            <a:r>
              <a:rPr lang="ko-KR" altLang="en-US" dirty="0"/>
              <a:t>절차 안내 </a:t>
            </a:r>
            <a:br>
              <a:rPr lang="en-US" altLang="ko-KR" dirty="0"/>
            </a:b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45F8E138-A74A-149B-10A6-B6416671A034}"/>
              </a:ext>
            </a:extLst>
          </p:cNvPr>
          <p:cNvSpPr txBox="1">
            <a:spLocks/>
          </p:cNvSpPr>
          <p:nvPr/>
        </p:nvSpPr>
        <p:spPr>
          <a:xfrm>
            <a:off x="251520" y="405877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입양 절차</a:t>
            </a:r>
            <a:endParaRPr lang="en-US" altLang="ko-KR" sz="1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7EF61D-963C-77E8-F534-70C9A9B91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27534"/>
            <a:ext cx="5295353" cy="34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1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입양페이지의 상세 페이지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입양신청</a:t>
            </a:r>
            <a:br>
              <a:rPr lang="en-US" altLang="ko-KR" dirty="0"/>
            </a:br>
            <a:r>
              <a:rPr lang="ko-KR" altLang="en-US" dirty="0"/>
              <a:t>입양신청서 양식 다운로드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이전글</a:t>
            </a: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이전페이지로 이동</a:t>
            </a:r>
            <a:endParaRPr lang="en-US" altLang="ko-KR" dirty="0"/>
          </a:p>
          <a:p>
            <a:r>
              <a:rPr lang="ko-KR" altLang="en-US" dirty="0"/>
              <a:t>목록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 err="1"/>
              <a:t>다음글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다음페이지로 이동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입양페이지의 상세페이지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C9C27AA-5263-3C0D-E370-3E5FA36638E7}"/>
              </a:ext>
            </a:extLst>
          </p:cNvPr>
          <p:cNvSpPr txBox="1">
            <a:spLocks/>
          </p:cNvSpPr>
          <p:nvPr/>
        </p:nvSpPr>
        <p:spPr>
          <a:xfrm>
            <a:off x="4172439" y="599262"/>
            <a:ext cx="1656459" cy="2160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이름</a:t>
            </a:r>
          </a:p>
          <a:p>
            <a:pPr algn="l"/>
            <a:r>
              <a:rPr lang="ko-KR" altLang="en-US" sz="1200" b="1" dirty="0"/>
              <a:t>품종</a:t>
            </a:r>
          </a:p>
          <a:p>
            <a:pPr algn="l"/>
            <a:r>
              <a:rPr lang="ko-KR" altLang="en-US" sz="1200" b="1" dirty="0"/>
              <a:t>성별</a:t>
            </a:r>
          </a:p>
          <a:p>
            <a:pPr algn="l"/>
            <a:r>
              <a:rPr lang="ko-KR" altLang="en-US" sz="1200" b="1" dirty="0"/>
              <a:t>몸무게</a:t>
            </a:r>
          </a:p>
          <a:p>
            <a:pPr algn="l"/>
            <a:r>
              <a:rPr lang="ko-KR" altLang="en-US" sz="1200" b="1" dirty="0"/>
              <a:t>나이</a:t>
            </a:r>
            <a:endParaRPr lang="en-US" altLang="ko-KR" sz="1200" b="1" dirty="0"/>
          </a:p>
        </p:txBody>
      </p:sp>
      <p:sp>
        <p:nvSpPr>
          <p:cNvPr id="6" name="모서리가 둥근 직사각형 19">
            <a:extLst>
              <a:ext uri="{FF2B5EF4-FFF2-40B4-BE49-F238E27FC236}">
                <a16:creationId xmlns:a16="http://schemas.microsoft.com/office/drawing/2014/main" id="{C48E4300-CE28-35DF-D0B0-D02C4D1AD38C}"/>
              </a:ext>
            </a:extLst>
          </p:cNvPr>
          <p:cNvSpPr/>
          <p:nvPr/>
        </p:nvSpPr>
        <p:spPr>
          <a:xfrm>
            <a:off x="381049" y="555526"/>
            <a:ext cx="3542603" cy="2664296"/>
          </a:xfrm>
          <a:prstGeom prst="roundRect">
            <a:avLst>
              <a:gd name="adj" fmla="val 705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동물 사진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CF6F26F-6551-3FDC-64C9-0A3307624080}"/>
              </a:ext>
            </a:extLst>
          </p:cNvPr>
          <p:cNvSpPr txBox="1">
            <a:spLocks/>
          </p:cNvSpPr>
          <p:nvPr/>
        </p:nvSpPr>
        <p:spPr>
          <a:xfrm>
            <a:off x="384964" y="3475162"/>
            <a:ext cx="5637769" cy="735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상태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성격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중성화 수술 유무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특이사항</a:t>
            </a:r>
            <a:r>
              <a:rPr lang="en-US" altLang="ko-KR" sz="1200" b="1" dirty="0"/>
              <a:t>)</a:t>
            </a:r>
          </a:p>
          <a:p>
            <a:pPr algn="l"/>
            <a:r>
              <a:rPr lang="ko-KR" altLang="en-US" sz="1200" b="1" dirty="0"/>
              <a:t>보호 중인 보호소 위치</a:t>
            </a:r>
            <a:endParaRPr lang="en-US" altLang="ko-KR" sz="12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0D7FEC-59D0-8A5A-2AC2-27045E0FAA59}"/>
              </a:ext>
            </a:extLst>
          </p:cNvPr>
          <p:cNvSpPr/>
          <p:nvPr/>
        </p:nvSpPr>
        <p:spPr>
          <a:xfrm>
            <a:off x="518496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62FFF1D-72BE-68C1-A86F-59C1CCA89088}"/>
              </a:ext>
            </a:extLst>
          </p:cNvPr>
          <p:cNvSpPr/>
          <p:nvPr/>
        </p:nvSpPr>
        <p:spPr>
          <a:xfrm>
            <a:off x="449999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이전글</a:t>
            </a:r>
            <a:endParaRPr lang="ko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1243C51-8A49-2BA7-1100-66512D751B1E}"/>
              </a:ext>
            </a:extLst>
          </p:cNvPr>
          <p:cNvSpPr/>
          <p:nvPr/>
        </p:nvSpPr>
        <p:spPr>
          <a:xfrm>
            <a:off x="586993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다음글</a:t>
            </a:r>
            <a:endParaRPr lang="ko-KR" altLang="en-US" sz="10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755FF26-44AF-A4C2-01A9-D84DF1F345AA}"/>
              </a:ext>
            </a:extLst>
          </p:cNvPr>
          <p:cNvSpPr/>
          <p:nvPr/>
        </p:nvSpPr>
        <p:spPr>
          <a:xfrm>
            <a:off x="4244058" y="2526274"/>
            <a:ext cx="2200150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입양신청</a:t>
            </a:r>
          </a:p>
        </p:txBody>
      </p:sp>
    </p:spTree>
    <p:extLst>
      <p:ext uri="{BB962C8B-B14F-4D97-AF65-F5344CB8AC3E}">
        <p14:creationId xmlns:p14="http://schemas.microsoft.com/office/powerpoint/2010/main" val="237899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부제목 1"/>
          <p:cNvSpPr txBox="1">
            <a:spLocks/>
          </p:cNvSpPr>
          <p:nvPr/>
        </p:nvSpPr>
        <p:spPr>
          <a:xfrm>
            <a:off x="281558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About US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ko-KR" altLang="en-US" sz="1050" dirty="0">
                <a:latin typeface="+mn-ea"/>
              </a:rPr>
              <a:t>기업인사말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조직도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센터 현황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결산공고</a:t>
            </a:r>
            <a:r>
              <a:rPr lang="en-US" altLang="ko-KR" sz="1050" dirty="0">
                <a:latin typeface="+mn-ea"/>
              </a:rPr>
              <a:t> (5p ~ 8p – </a:t>
            </a:r>
            <a:r>
              <a:rPr lang="ko-KR" altLang="en-US" sz="1050" dirty="0">
                <a:latin typeface="+mn-ea"/>
              </a:rPr>
              <a:t>미정</a:t>
            </a:r>
            <a:r>
              <a:rPr lang="en-US" altLang="ko-KR" sz="1050" dirty="0">
                <a:latin typeface="+mn-ea"/>
              </a:rPr>
              <a:t>)</a:t>
            </a: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동물 분실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유기동물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(9p ~ 12p)</a:t>
            </a:r>
            <a:b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유기동물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DB(13p)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ahoma" pitchFamily="34" charset="0"/>
            </a:endParaRPr>
          </a:p>
          <a:p>
            <a:pPr marL="228600" lvl="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  <a:t>보호소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ahoma" pitchFamily="34" charset="0"/>
              </a:rPr>
            </a:br>
            <a:r>
              <a:rPr lang="ko-KR" altLang="en-US" sz="1050" dirty="0">
                <a:latin typeface="+mn-ea"/>
              </a:rPr>
              <a:t>보호소 리스트 </a:t>
            </a:r>
            <a:r>
              <a:rPr lang="en-US" altLang="ko-KR" sz="1050" dirty="0">
                <a:latin typeface="+mn-ea"/>
              </a:rPr>
              <a:t>(14p</a:t>
            </a:r>
            <a:r>
              <a:rPr lang="ko-KR" altLang="en-US" sz="1050" dirty="0">
                <a:latin typeface="+mn-ea"/>
              </a:rPr>
              <a:t> </a:t>
            </a:r>
            <a:r>
              <a:rPr lang="en-US" altLang="ko-KR" sz="1050" dirty="0">
                <a:latin typeface="+mn-ea"/>
              </a:rPr>
              <a:t>~ 15p)</a:t>
            </a:r>
            <a:br>
              <a:rPr lang="en-US" altLang="ko-KR" sz="1050" dirty="0">
                <a:latin typeface="+mn-ea"/>
              </a:rPr>
            </a:br>
            <a:r>
              <a:rPr lang="ko-KR" altLang="en-US" sz="1050" dirty="0">
                <a:latin typeface="+mn-ea"/>
              </a:rPr>
              <a:t>보호소 </a:t>
            </a:r>
            <a:r>
              <a:rPr lang="en-US" altLang="ko-KR" sz="1050" dirty="0">
                <a:latin typeface="+mn-ea"/>
              </a:rPr>
              <a:t>DB (16p)</a:t>
            </a:r>
            <a:endParaRPr lang="en-US" altLang="ko-KR" sz="1200" dirty="0">
              <a:latin typeface="+mn-ea"/>
            </a:endParaRPr>
          </a:p>
          <a:p>
            <a:pPr marL="228600" lvl="0" indent="-228600">
              <a:lnSpc>
                <a:spcPct val="120000"/>
              </a:lnSpc>
              <a:buFontTx/>
              <a:buAutoNum type="arabicPeriod"/>
            </a:pPr>
            <a:r>
              <a:rPr lang="ko-KR" altLang="en-US" sz="1200" b="1" dirty="0">
                <a:latin typeface="+mn-ea"/>
              </a:rPr>
              <a:t>입약</a:t>
            </a:r>
            <a:r>
              <a:rPr lang="en-US" altLang="ko-KR" sz="1200" b="1" dirty="0">
                <a:latin typeface="+mn-ea"/>
              </a:rPr>
              <a:t> </a:t>
            </a:r>
            <a:br>
              <a:rPr lang="en-US" altLang="ko-KR" sz="1200" dirty="0">
                <a:latin typeface="+mn-ea"/>
              </a:rPr>
            </a:br>
            <a:r>
              <a:rPr lang="ko-KR" altLang="en-US" sz="1050" dirty="0">
                <a:latin typeface="+mn-ea"/>
              </a:rPr>
              <a:t>입약</a:t>
            </a:r>
            <a:r>
              <a:rPr lang="en-US" altLang="ko-KR" sz="1050" dirty="0">
                <a:latin typeface="+mn-ea"/>
              </a:rPr>
              <a:t>(17p ~ 21p)</a:t>
            </a:r>
            <a:br>
              <a:rPr lang="en-US" altLang="ko-KR" sz="1050" dirty="0">
                <a:latin typeface="+mn-ea"/>
              </a:rPr>
            </a:br>
            <a:r>
              <a:rPr lang="ko-KR" altLang="en-US" sz="1050" dirty="0">
                <a:latin typeface="+mn-ea"/>
              </a:rPr>
              <a:t>입양후기 </a:t>
            </a:r>
            <a:r>
              <a:rPr lang="en-US" altLang="ko-KR" sz="1050" dirty="0">
                <a:latin typeface="+mn-ea"/>
              </a:rPr>
              <a:t>(22p ~ 23p)</a:t>
            </a:r>
            <a:br>
              <a:rPr lang="en-US" altLang="ko-KR" sz="1050" dirty="0">
                <a:latin typeface="+mn-ea"/>
              </a:rPr>
            </a:br>
            <a:r>
              <a:rPr lang="ko-KR" altLang="en-US" sz="1050" dirty="0">
                <a:latin typeface="+mn-ea"/>
              </a:rPr>
              <a:t>입양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후기 </a:t>
            </a:r>
            <a:r>
              <a:rPr lang="en-US" altLang="ko-KR" sz="1050" dirty="0">
                <a:latin typeface="+mn-ea"/>
              </a:rPr>
              <a:t>DB (24p)</a:t>
            </a:r>
          </a:p>
          <a:p>
            <a:pPr marL="228600" lvl="0" indent="-2286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200" b="1" dirty="0">
                <a:latin typeface="+mn-ea"/>
              </a:rPr>
              <a:t>로그인</a:t>
            </a:r>
            <a:br>
              <a:rPr lang="en-US" altLang="ko-KR" sz="1200" dirty="0">
                <a:latin typeface="+mn-ea"/>
              </a:rPr>
            </a:br>
            <a:r>
              <a:rPr lang="ko-KR" altLang="en-US" sz="1050" dirty="0">
                <a:latin typeface="+mn-ea"/>
              </a:rPr>
              <a:t>회원가입</a:t>
            </a:r>
            <a:r>
              <a:rPr lang="en-US" altLang="ko-KR" sz="1050" dirty="0">
                <a:latin typeface="+mn-ea"/>
              </a:rPr>
              <a:t>(25p ~ 29p)</a:t>
            </a:r>
          </a:p>
          <a:p>
            <a:pPr lvl="0">
              <a:lnSpc>
                <a:spcPct val="120000"/>
              </a:lnSpc>
            </a:pPr>
            <a:r>
              <a:rPr lang="en-US" altLang="ko-KR" sz="1050" dirty="0">
                <a:latin typeface="+mn-ea"/>
              </a:rPr>
              <a:t>     </a:t>
            </a:r>
            <a:r>
              <a:rPr lang="ko-KR" altLang="en-US" sz="1050" dirty="0">
                <a:latin typeface="+mn-ea"/>
              </a:rPr>
              <a:t>로그인 </a:t>
            </a:r>
            <a:r>
              <a:rPr lang="en-US" altLang="ko-KR" sz="1050" dirty="0">
                <a:latin typeface="+mn-ea"/>
              </a:rPr>
              <a:t>(30p ~ 32p)  </a:t>
            </a:r>
          </a:p>
          <a:p>
            <a:pPr lvl="0">
              <a:lnSpc>
                <a:spcPct val="120000"/>
              </a:lnSpc>
            </a:pPr>
            <a:r>
              <a:rPr lang="ko-KR" altLang="en-US" sz="1050" dirty="0">
                <a:latin typeface="+mn-ea"/>
              </a:rPr>
              <a:t>     아이디 및 비밀번호 찾기</a:t>
            </a:r>
            <a:r>
              <a:rPr lang="en-US" altLang="ko-KR" sz="1050" dirty="0">
                <a:latin typeface="+mn-ea"/>
              </a:rPr>
              <a:t>(33p ~ 37p)</a:t>
            </a:r>
          </a:p>
          <a:p>
            <a:pPr lvl="0">
              <a:lnSpc>
                <a:spcPct val="120000"/>
              </a:lnSpc>
            </a:pPr>
            <a:r>
              <a:rPr lang="ko-KR" altLang="en-US" sz="1050" dirty="0">
                <a:latin typeface="+mn-ea"/>
              </a:rPr>
              <a:t>     마이페이지</a:t>
            </a:r>
            <a:r>
              <a:rPr lang="en-US" altLang="ko-KR" sz="1050" dirty="0">
                <a:latin typeface="+mn-ea"/>
              </a:rPr>
              <a:t>(38p ~ 45p)</a:t>
            </a:r>
          </a:p>
          <a:p>
            <a:pPr lvl="0">
              <a:lnSpc>
                <a:spcPct val="120000"/>
              </a:lnSpc>
            </a:pPr>
            <a:r>
              <a:rPr lang="ko-KR" altLang="en-US" sz="1050" dirty="0">
                <a:latin typeface="+mn-ea"/>
              </a:rPr>
              <a:t>     비밀번호 수정 </a:t>
            </a:r>
            <a:r>
              <a:rPr lang="en-US" altLang="ko-KR" sz="1050" dirty="0">
                <a:latin typeface="+mn-ea"/>
              </a:rPr>
              <a:t>(46p ~ 47p)</a:t>
            </a:r>
          </a:p>
          <a:p>
            <a:pPr lvl="0">
              <a:lnSpc>
                <a:spcPct val="120000"/>
              </a:lnSpc>
            </a:pPr>
            <a:r>
              <a:rPr lang="ko-KR" altLang="en-US" sz="1050" dirty="0">
                <a:latin typeface="+mn-ea"/>
              </a:rPr>
              <a:t>     회원 </a:t>
            </a:r>
            <a:r>
              <a:rPr lang="en-US" altLang="ko-KR" sz="1050" dirty="0">
                <a:latin typeface="+mn-ea"/>
              </a:rPr>
              <a:t>DB (48p)</a:t>
            </a:r>
            <a:br>
              <a:rPr lang="en-US" altLang="ko-KR" sz="1200" dirty="0">
                <a:latin typeface="+mn-ea"/>
              </a:rPr>
            </a:br>
            <a:br>
              <a:rPr lang="en-US" altLang="ko-KR" sz="1200" dirty="0">
                <a:latin typeface="+mn-ea"/>
              </a:rPr>
            </a:b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  <p:sp>
        <p:nvSpPr>
          <p:cNvPr id="4" name="부제목 1"/>
          <p:cNvSpPr txBox="1">
            <a:spLocks/>
          </p:cNvSpPr>
          <p:nvPr/>
        </p:nvSpPr>
        <p:spPr>
          <a:xfrm>
            <a:off x="4613970" y="699542"/>
            <a:ext cx="4248472" cy="4176464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120000"/>
              </a:lnSpc>
              <a:buFont typeface="+mj-lt"/>
              <a:buAutoNum type="arabicPeriod" startAt="6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화면에 표현되는 개수는 </a:t>
            </a:r>
            <a:br>
              <a:rPr lang="en-US" altLang="ko-KR" dirty="0"/>
            </a:br>
            <a:r>
              <a:rPr lang="en-US" altLang="ko-KR" dirty="0"/>
              <a:t> 2 *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가로 </a:t>
            </a:r>
            <a:r>
              <a:rPr lang="en-US" altLang="ko-KR" dirty="0"/>
              <a:t>* </a:t>
            </a:r>
            <a:r>
              <a:rPr lang="ko-KR" altLang="en-US" dirty="0"/>
              <a:t>세로</a:t>
            </a:r>
            <a:r>
              <a:rPr lang="en-US" altLang="ko-KR" dirty="0"/>
              <a:t>) 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 err="1"/>
              <a:t>본문글의</a:t>
            </a:r>
            <a:r>
              <a:rPr lang="ko-KR" altLang="en-US" dirty="0"/>
              <a:t> 일부 내용을 </a:t>
            </a:r>
            <a:br>
              <a:rPr lang="en-US" altLang="ko-KR" dirty="0"/>
            </a:br>
            <a:r>
              <a:rPr lang="ko-KR" altLang="en-US" dirty="0"/>
              <a:t>보여줌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각 이미지</a:t>
            </a:r>
            <a:r>
              <a:rPr lang="en-US" altLang="ko-KR" dirty="0"/>
              <a:t>, </a:t>
            </a:r>
            <a:r>
              <a:rPr lang="ko-KR" altLang="en-US" dirty="0"/>
              <a:t>제목 클릭하면 해당 </a:t>
            </a:r>
            <a:br>
              <a:rPr lang="en-US" altLang="ko-KR" dirty="0"/>
            </a:br>
            <a:r>
              <a:rPr lang="ko-KR" altLang="en-US" dirty="0"/>
              <a:t>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글쓰기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글쓰기 </a:t>
            </a:r>
            <a:r>
              <a:rPr lang="en-US" altLang="ko-KR" dirty="0"/>
              <a:t>– </a:t>
            </a:r>
            <a:r>
              <a:rPr lang="ko-KR" altLang="en-US" dirty="0"/>
              <a:t>쓰기 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비회원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상세페이지만 볼 수 있음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리스트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CD981B-77B5-BD60-9C35-9AEA870CB6B2}"/>
              </a:ext>
            </a:extLst>
          </p:cNvPr>
          <p:cNvGrpSpPr/>
          <p:nvPr/>
        </p:nvGrpSpPr>
        <p:grpSpPr>
          <a:xfrm>
            <a:off x="366310" y="562043"/>
            <a:ext cx="2981554" cy="1145611"/>
            <a:chOff x="366310" y="562043"/>
            <a:chExt cx="2981554" cy="1145611"/>
          </a:xfrm>
        </p:grpSpPr>
        <p:sp>
          <p:nvSpPr>
            <p:cNvPr id="40" name="모서리가 둥근 직사각형 13">
              <a:extLst>
                <a:ext uri="{FF2B5EF4-FFF2-40B4-BE49-F238E27FC236}">
                  <a16:creationId xmlns:a16="http://schemas.microsoft.com/office/drawing/2014/main" id="{680D25C8-A8E7-7293-02E7-CF4A4F460A34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1" name="모서리가 둥근 직사각형 12">
              <a:extLst>
                <a:ext uri="{FF2B5EF4-FFF2-40B4-BE49-F238E27FC236}">
                  <a16:creationId xmlns:a16="http://schemas.microsoft.com/office/drawing/2014/main" id="{1416C6DE-AC50-FDFF-F7E2-80BD687C1F15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C3EAA6-9FE4-7509-35CA-A48D6EC082E8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430F6-7A74-1F06-85CC-C8DD983B3411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sp>
        <p:nvSpPr>
          <p:cNvPr id="126" name="부제목 2">
            <a:extLst>
              <a:ext uri="{FF2B5EF4-FFF2-40B4-BE49-F238E27FC236}">
                <a16:creationId xmlns:a16="http://schemas.microsoft.com/office/drawing/2014/main" id="{66F4CD79-C69C-0DFD-614D-BDF5D50DFBD7}"/>
              </a:ext>
            </a:extLst>
          </p:cNvPr>
          <p:cNvSpPr txBox="1">
            <a:spLocks/>
          </p:cNvSpPr>
          <p:nvPr/>
        </p:nvSpPr>
        <p:spPr>
          <a:xfrm>
            <a:off x="251519" y="4673158"/>
            <a:ext cx="5220951" cy="231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b="1" dirty="0"/>
              <a:t> </a:t>
            </a:r>
            <a:r>
              <a:rPr lang="en-US" altLang="ko-KR" sz="1200" b="1" dirty="0"/>
              <a:t>&lt;&lt;  &lt;  1 2 3 4  5    &gt;  &gt;&gt;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CF9F5C-2558-E13E-7A39-8E22A57CBC25}"/>
              </a:ext>
            </a:extLst>
          </p:cNvPr>
          <p:cNvSpPr/>
          <p:nvPr/>
        </p:nvSpPr>
        <p:spPr>
          <a:xfrm>
            <a:off x="5649843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글쓰기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1A047DA-62B0-51D0-6157-66E7B29ED1F2}"/>
              </a:ext>
            </a:extLst>
          </p:cNvPr>
          <p:cNvGrpSpPr/>
          <p:nvPr/>
        </p:nvGrpSpPr>
        <p:grpSpPr>
          <a:xfrm>
            <a:off x="3408603" y="560720"/>
            <a:ext cx="2981554" cy="1145611"/>
            <a:chOff x="366310" y="562043"/>
            <a:chExt cx="2981554" cy="1145611"/>
          </a:xfrm>
        </p:grpSpPr>
        <p:sp>
          <p:nvSpPr>
            <p:cNvPr id="15" name="모서리가 둥근 직사각형 13">
              <a:extLst>
                <a:ext uri="{FF2B5EF4-FFF2-40B4-BE49-F238E27FC236}">
                  <a16:creationId xmlns:a16="http://schemas.microsoft.com/office/drawing/2014/main" id="{CACEE543-5ACA-C6C0-91B4-4E986FCB0B7B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8" name="모서리가 둥근 직사각형 12">
              <a:extLst>
                <a:ext uri="{FF2B5EF4-FFF2-40B4-BE49-F238E27FC236}">
                  <a16:creationId xmlns:a16="http://schemas.microsoft.com/office/drawing/2014/main" id="{44CA856C-BDA9-43FC-35A0-5D5B027459C9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F3F070-9DBA-51D0-0165-6BC8A5038E49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26C1C0-1333-23BB-1537-34FB2980A586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E849FF-B386-376D-803E-16E633F4F8FF}"/>
              </a:ext>
            </a:extLst>
          </p:cNvPr>
          <p:cNvGrpSpPr/>
          <p:nvPr/>
        </p:nvGrpSpPr>
        <p:grpSpPr>
          <a:xfrm>
            <a:off x="366310" y="1925001"/>
            <a:ext cx="2981554" cy="1145611"/>
            <a:chOff x="366310" y="562043"/>
            <a:chExt cx="2981554" cy="1145611"/>
          </a:xfrm>
        </p:grpSpPr>
        <p:sp>
          <p:nvSpPr>
            <p:cNvPr id="24" name="모서리가 둥근 직사각형 13">
              <a:extLst>
                <a:ext uri="{FF2B5EF4-FFF2-40B4-BE49-F238E27FC236}">
                  <a16:creationId xmlns:a16="http://schemas.microsoft.com/office/drawing/2014/main" id="{641395FA-1404-EEC4-733F-BAF323ED76D6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5" name="모서리가 둥근 직사각형 12">
              <a:extLst>
                <a:ext uri="{FF2B5EF4-FFF2-40B4-BE49-F238E27FC236}">
                  <a16:creationId xmlns:a16="http://schemas.microsoft.com/office/drawing/2014/main" id="{83D5E017-45E1-FC8D-7BD2-82EA9E9C9FBD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0E6229-F3B1-92C9-C060-ABB81C07F5EA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45C141-407E-8CC9-585E-7D2C8DCC3902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1494407-F586-5A45-BD53-F958A576D8D4}"/>
              </a:ext>
            </a:extLst>
          </p:cNvPr>
          <p:cNvGrpSpPr/>
          <p:nvPr/>
        </p:nvGrpSpPr>
        <p:grpSpPr>
          <a:xfrm>
            <a:off x="3408603" y="1923678"/>
            <a:ext cx="2981554" cy="1145611"/>
            <a:chOff x="366310" y="562043"/>
            <a:chExt cx="2981554" cy="1145611"/>
          </a:xfrm>
        </p:grpSpPr>
        <p:sp>
          <p:nvSpPr>
            <p:cNvPr id="34" name="모서리가 둥근 직사각형 13">
              <a:extLst>
                <a:ext uri="{FF2B5EF4-FFF2-40B4-BE49-F238E27FC236}">
                  <a16:creationId xmlns:a16="http://schemas.microsoft.com/office/drawing/2014/main" id="{7F5FE059-207F-6552-0A3E-4D509EE07F9B}"/>
                </a:ext>
              </a:extLst>
            </p:cNvPr>
            <p:cNvSpPr/>
            <p:nvPr/>
          </p:nvSpPr>
          <p:spPr>
            <a:xfrm>
              <a:off x="366310" y="562043"/>
              <a:ext cx="2837538" cy="1145611"/>
            </a:xfrm>
            <a:prstGeom prst="roundRect">
              <a:avLst>
                <a:gd name="adj" fmla="val 644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35" name="모서리가 둥근 직사각형 12">
              <a:extLst>
                <a:ext uri="{FF2B5EF4-FFF2-40B4-BE49-F238E27FC236}">
                  <a16:creationId xmlns:a16="http://schemas.microsoft.com/office/drawing/2014/main" id="{B1C627BA-7F77-33A5-BB22-7769D3E864F1}"/>
                </a:ext>
              </a:extLst>
            </p:cNvPr>
            <p:cNvSpPr/>
            <p:nvPr/>
          </p:nvSpPr>
          <p:spPr>
            <a:xfrm>
              <a:off x="417087" y="631407"/>
              <a:ext cx="1490618" cy="1004239"/>
            </a:xfrm>
            <a:prstGeom prst="roundRect">
              <a:avLst>
                <a:gd name="adj" fmla="val 8325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동물 사진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EC71B-1786-B21E-3BDA-9762137C897E}"/>
                </a:ext>
              </a:extLst>
            </p:cNvPr>
            <p:cNvSpPr txBox="1"/>
            <p:nvPr/>
          </p:nvSpPr>
          <p:spPr>
            <a:xfrm>
              <a:off x="1526446" y="657620"/>
              <a:ext cx="1311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제목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AD546F-49D0-AE83-C112-F59F0D914D83}"/>
                </a:ext>
              </a:extLst>
            </p:cNvPr>
            <p:cNvSpPr txBox="1"/>
            <p:nvPr/>
          </p:nvSpPr>
          <p:spPr>
            <a:xfrm>
              <a:off x="1950487" y="788262"/>
              <a:ext cx="1397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000" dirty="0"/>
            </a:p>
            <a:p>
              <a:r>
                <a:rPr lang="ko-KR" altLang="en-US" sz="1000" dirty="0"/>
                <a:t>본문내용 일부</a:t>
              </a:r>
              <a:r>
                <a:rPr lang="en-US" altLang="ko-KR" sz="1000" dirty="0"/>
                <a:t>……</a:t>
              </a:r>
              <a:endParaRPr lang="ko-KR" altLang="en-US" sz="1000" dirty="0"/>
            </a:p>
          </p:txBody>
        </p:sp>
      </p:grpSp>
      <p:sp>
        <p:nvSpPr>
          <p:cNvPr id="38" name="부제목 2">
            <a:extLst>
              <a:ext uri="{FF2B5EF4-FFF2-40B4-BE49-F238E27FC236}">
                <a16:creationId xmlns:a16="http://schemas.microsoft.com/office/drawing/2014/main" id="{80AA83CD-CF8D-E01A-4406-008D6B6C0FAD}"/>
              </a:ext>
            </a:extLst>
          </p:cNvPr>
          <p:cNvSpPr txBox="1">
            <a:spLocks/>
          </p:cNvSpPr>
          <p:nvPr/>
        </p:nvSpPr>
        <p:spPr>
          <a:xfrm>
            <a:off x="697684" y="3178808"/>
            <a:ext cx="5220951" cy="553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.</a:t>
            </a:r>
          </a:p>
          <a:p>
            <a:r>
              <a:rPr lang="en-US" altLang="ko-KR" sz="1800" b="1" dirty="0"/>
              <a:t>.</a:t>
            </a:r>
          </a:p>
          <a:p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65389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상세페이지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비회원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이전글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 err="1"/>
              <a:t>다음글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 err="1"/>
              <a:t>이전글</a:t>
            </a: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이전페이지로 이동</a:t>
            </a:r>
            <a:endParaRPr lang="en-US" altLang="ko-KR" dirty="0"/>
          </a:p>
          <a:p>
            <a:r>
              <a:rPr lang="ko-KR" altLang="en-US" dirty="0"/>
              <a:t>목록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 err="1"/>
              <a:t>다음글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다음페이지로 이동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회원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기본 외 글쓰기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본인 게시글이면 수정하기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글쓰기 </a:t>
            </a:r>
            <a:r>
              <a:rPr lang="en-US" altLang="ko-KR" dirty="0"/>
              <a:t>– </a:t>
            </a:r>
            <a:r>
              <a:rPr lang="ko-KR" altLang="en-US" dirty="0"/>
              <a:t>쓰기 페이지로 이동</a:t>
            </a:r>
            <a:endParaRPr lang="en-US" altLang="ko-KR" dirty="0"/>
          </a:p>
          <a:p>
            <a:r>
              <a:rPr lang="ko-KR" altLang="en-US" dirty="0"/>
              <a:t>수정하기 </a:t>
            </a:r>
            <a:r>
              <a:rPr lang="en-US" altLang="ko-KR" dirty="0"/>
              <a:t>– </a:t>
            </a:r>
            <a:r>
              <a:rPr lang="ko-KR" altLang="en-US" dirty="0"/>
              <a:t>수정페이지로 이동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상세페이지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8" name="모서리가 둥근 직사각형 12">
            <a:extLst>
              <a:ext uri="{FF2B5EF4-FFF2-40B4-BE49-F238E27FC236}">
                <a16:creationId xmlns:a16="http://schemas.microsoft.com/office/drawing/2014/main" id="{44CA856C-BDA9-43FC-35A0-5D5B027459C9}"/>
              </a:ext>
            </a:extLst>
          </p:cNvPr>
          <p:cNvSpPr/>
          <p:nvPr/>
        </p:nvSpPr>
        <p:spPr>
          <a:xfrm>
            <a:off x="371623" y="1041697"/>
            <a:ext cx="6154195" cy="2179667"/>
          </a:xfrm>
          <a:prstGeom prst="roundRect">
            <a:avLst>
              <a:gd name="adj" fmla="val 8325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동물 사진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3F070-9DBA-51D0-0165-6BC8A5038E49}"/>
              </a:ext>
            </a:extLst>
          </p:cNvPr>
          <p:cNvSpPr txBox="1"/>
          <p:nvPr/>
        </p:nvSpPr>
        <p:spPr>
          <a:xfrm>
            <a:off x="391046" y="411510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제목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6C1C0-1333-23BB-1537-34FB2980A586}"/>
              </a:ext>
            </a:extLst>
          </p:cNvPr>
          <p:cNvSpPr txBox="1"/>
          <p:nvPr/>
        </p:nvSpPr>
        <p:spPr>
          <a:xfrm>
            <a:off x="391046" y="580900"/>
            <a:ext cx="2956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ko-KR" altLang="en-US" sz="1000" dirty="0"/>
              <a:t>작성자 </a:t>
            </a:r>
            <a:r>
              <a:rPr lang="en-US" altLang="ko-KR" sz="1000" dirty="0"/>
              <a:t>/ </a:t>
            </a:r>
            <a:r>
              <a:rPr lang="ko-KR" altLang="en-US" sz="1000" dirty="0"/>
              <a:t>작성일 </a:t>
            </a:r>
            <a:r>
              <a:rPr lang="en-US" altLang="ko-KR" sz="1000" dirty="0"/>
              <a:t>/ </a:t>
            </a:r>
            <a:r>
              <a:rPr lang="ko-KR" altLang="en-US" sz="1000" dirty="0"/>
              <a:t>입양일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504EF-5628-9CA7-9B72-3D1F2EC3E103}"/>
              </a:ext>
            </a:extLst>
          </p:cNvPr>
          <p:cNvSpPr txBox="1"/>
          <p:nvPr/>
        </p:nvSpPr>
        <p:spPr>
          <a:xfrm>
            <a:off x="407580" y="3343719"/>
            <a:ext cx="602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보호소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입양 내용 </a:t>
            </a:r>
            <a:r>
              <a:rPr lang="en-US" altLang="ko-KR" sz="800" dirty="0"/>
              <a:t>~~~~~~~~~~~~~~~~~~~~~~~~~~~~~~~~~~~~~~~~~~~~~~~~~~~~~~~~~~</a:t>
            </a:r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9C49C9-65D3-1A4D-10BE-EEAB172C2D71}"/>
              </a:ext>
            </a:extLst>
          </p:cNvPr>
          <p:cNvSpPr/>
          <p:nvPr/>
        </p:nvSpPr>
        <p:spPr>
          <a:xfrm>
            <a:off x="518496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목록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956900-98D2-14F8-1954-77CF750FD14F}"/>
              </a:ext>
            </a:extLst>
          </p:cNvPr>
          <p:cNvSpPr/>
          <p:nvPr/>
        </p:nvSpPr>
        <p:spPr>
          <a:xfrm>
            <a:off x="449999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이전글</a:t>
            </a:r>
            <a:endParaRPr lang="ko-KR" altLang="en-US" sz="1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E15CEB-55CC-4F4D-A128-CA1B2BCA57EA}"/>
              </a:ext>
            </a:extLst>
          </p:cNvPr>
          <p:cNvSpPr/>
          <p:nvPr/>
        </p:nvSpPr>
        <p:spPr>
          <a:xfrm>
            <a:off x="586993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다음글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0ADCB8-2557-41BC-77C3-92CDEC0D436E}"/>
              </a:ext>
            </a:extLst>
          </p:cNvPr>
          <p:cNvSpPr/>
          <p:nvPr/>
        </p:nvSpPr>
        <p:spPr>
          <a:xfrm>
            <a:off x="531741" y="4543572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글쓰기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9908B8-9EBD-8B03-9E4B-F64F43A67A1C}"/>
              </a:ext>
            </a:extLst>
          </p:cNvPr>
          <p:cNvSpPr/>
          <p:nvPr/>
        </p:nvSpPr>
        <p:spPr>
          <a:xfrm>
            <a:off x="1245802" y="4541175"/>
            <a:ext cx="733910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수정하기</a:t>
            </a:r>
          </a:p>
        </p:txBody>
      </p:sp>
    </p:spTree>
    <p:extLst>
      <p:ext uri="{BB962C8B-B14F-4D97-AF65-F5344CB8AC3E}">
        <p14:creationId xmlns:p14="http://schemas.microsoft.com/office/powerpoint/2010/main" val="2238385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작성 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첨부파일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첨부파일은 관련 사진이나</a:t>
            </a:r>
            <a:r>
              <a:rPr lang="en-US" altLang="ko-KR" dirty="0"/>
              <a:t>, </a:t>
            </a:r>
            <a:r>
              <a:rPr lang="ko-KR" altLang="en-US" dirty="0"/>
              <a:t>서류</a:t>
            </a:r>
            <a:br>
              <a:rPr lang="en-US" altLang="ko-KR" dirty="0"/>
            </a:br>
            <a:r>
              <a:rPr lang="ko-KR" altLang="en-US" dirty="0"/>
              <a:t>   파일을 첨부합니다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회원 작성자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재작성</a:t>
            </a:r>
            <a:r>
              <a:rPr lang="en-US" altLang="ko-KR" dirty="0"/>
              <a:t>, </a:t>
            </a:r>
            <a:r>
              <a:rPr lang="ko-KR" altLang="en-US" dirty="0"/>
              <a:t>완료</a:t>
            </a:r>
            <a:r>
              <a:rPr lang="en-US" altLang="ko-KR" dirty="0"/>
              <a:t>, </a:t>
            </a:r>
            <a:r>
              <a:rPr lang="ko-KR" altLang="en-US" dirty="0"/>
              <a:t>취소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재작성 </a:t>
            </a:r>
            <a:r>
              <a:rPr lang="en-US" altLang="ko-KR" dirty="0"/>
              <a:t>– </a:t>
            </a:r>
            <a:r>
              <a:rPr lang="ko-KR" altLang="en-US" dirty="0"/>
              <a:t>새로 다시 작성</a:t>
            </a:r>
            <a:endParaRPr lang="en-US" altLang="ko-KR" dirty="0"/>
          </a:p>
          <a:p>
            <a:r>
              <a:rPr lang="ko-KR" altLang="en-US" dirty="0"/>
              <a:t>완료</a:t>
            </a:r>
            <a:r>
              <a:rPr lang="en-US" altLang="ko-KR" dirty="0"/>
              <a:t> 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/>
              <a:t>취소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작성하기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3F070-9DBA-51D0-0165-6BC8A5038E49}"/>
              </a:ext>
            </a:extLst>
          </p:cNvPr>
          <p:cNvSpPr txBox="1"/>
          <p:nvPr/>
        </p:nvSpPr>
        <p:spPr>
          <a:xfrm>
            <a:off x="354857" y="564366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제목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9C49C9-65D3-1A4D-10BE-EEAB172C2D71}"/>
              </a:ext>
            </a:extLst>
          </p:cNvPr>
          <p:cNvSpPr/>
          <p:nvPr/>
        </p:nvSpPr>
        <p:spPr>
          <a:xfrm>
            <a:off x="295092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956900-98D2-14F8-1954-77CF750FD14F}"/>
              </a:ext>
            </a:extLst>
          </p:cNvPr>
          <p:cNvSpPr/>
          <p:nvPr/>
        </p:nvSpPr>
        <p:spPr>
          <a:xfrm>
            <a:off x="226595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재작성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E15CEB-55CC-4F4D-A128-CA1B2BCA57EA}"/>
              </a:ext>
            </a:extLst>
          </p:cNvPr>
          <p:cNvSpPr/>
          <p:nvPr/>
        </p:nvSpPr>
        <p:spPr>
          <a:xfrm>
            <a:off x="363589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CC4D05-8B86-C24C-AAF3-517CC61AB002}"/>
              </a:ext>
            </a:extLst>
          </p:cNvPr>
          <p:cNvSpPr/>
          <p:nvPr/>
        </p:nvSpPr>
        <p:spPr>
          <a:xfrm>
            <a:off x="971600" y="594112"/>
            <a:ext cx="5112568" cy="248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047A6-85ED-0EA9-DF42-872DBEE7E458}"/>
              </a:ext>
            </a:extLst>
          </p:cNvPr>
          <p:cNvSpPr/>
          <p:nvPr/>
        </p:nvSpPr>
        <p:spPr>
          <a:xfrm>
            <a:off x="971600" y="901888"/>
            <a:ext cx="5112568" cy="244278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2C055-DB5F-7237-649E-FBDFDD9D24F3}"/>
              </a:ext>
            </a:extLst>
          </p:cNvPr>
          <p:cNvSpPr txBox="1"/>
          <p:nvPr/>
        </p:nvSpPr>
        <p:spPr>
          <a:xfrm>
            <a:off x="315785" y="1918711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내용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AFF257-C23B-A62B-A697-AF03615E071A}"/>
              </a:ext>
            </a:extLst>
          </p:cNvPr>
          <p:cNvSpPr/>
          <p:nvPr/>
        </p:nvSpPr>
        <p:spPr>
          <a:xfrm>
            <a:off x="971599" y="3494031"/>
            <a:ext cx="4464497" cy="248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A1DD8-41C6-BDF9-F402-B57FE24B83F2}"/>
              </a:ext>
            </a:extLst>
          </p:cNvPr>
          <p:cNvSpPr txBox="1"/>
          <p:nvPr/>
        </p:nvSpPr>
        <p:spPr>
          <a:xfrm>
            <a:off x="354857" y="3358663"/>
            <a:ext cx="54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첨부</a:t>
            </a:r>
            <a:endParaRPr lang="en-US" altLang="ko-KR" sz="1400" b="1" dirty="0"/>
          </a:p>
          <a:p>
            <a:r>
              <a:rPr lang="ko-KR" altLang="en-US" sz="1400" b="1" dirty="0"/>
              <a:t>파일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EC71B-8551-4FA4-C5C8-1AF5C181A283}"/>
              </a:ext>
            </a:extLst>
          </p:cNvPr>
          <p:cNvSpPr/>
          <p:nvPr/>
        </p:nvSpPr>
        <p:spPr>
          <a:xfrm>
            <a:off x="5470649" y="3494031"/>
            <a:ext cx="610568" cy="24828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첨부</a:t>
            </a:r>
          </a:p>
        </p:txBody>
      </p:sp>
    </p:spTree>
    <p:extLst>
      <p:ext uri="{BB962C8B-B14F-4D97-AF65-F5344CB8AC3E}">
        <p14:creationId xmlns:p14="http://schemas.microsoft.com/office/powerpoint/2010/main" val="1401462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상단 메뉴</a:t>
            </a:r>
            <a:r>
              <a:rPr lang="en-US" altLang="ko-KR" dirty="0"/>
              <a:t>, </a:t>
            </a:r>
            <a:r>
              <a:rPr lang="ko-KR" altLang="en-US" dirty="0"/>
              <a:t>하단</a:t>
            </a:r>
            <a:r>
              <a:rPr lang="en-US" altLang="ko-KR" dirty="0"/>
              <a:t>(copy) </a:t>
            </a:r>
            <a:r>
              <a:rPr lang="ko-KR" altLang="en-US" dirty="0"/>
              <a:t>배제</a:t>
            </a:r>
            <a:endParaRPr lang="en-US" altLang="ko-KR" dirty="0"/>
          </a:p>
          <a:p>
            <a:r>
              <a:rPr lang="ko-KR" altLang="en-US" dirty="0"/>
              <a:t>작성 페이지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첨부파일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회원 작성자 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재작성</a:t>
            </a:r>
            <a:r>
              <a:rPr lang="en-US" altLang="ko-KR" dirty="0"/>
              <a:t>, </a:t>
            </a:r>
            <a:r>
              <a:rPr lang="ko-KR" altLang="en-US" dirty="0"/>
              <a:t>완료</a:t>
            </a:r>
            <a:r>
              <a:rPr lang="en-US" altLang="ko-KR" dirty="0"/>
              <a:t>, </a:t>
            </a:r>
            <a:r>
              <a:rPr lang="ko-KR" altLang="en-US" dirty="0"/>
              <a:t>취소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재작성 </a:t>
            </a:r>
            <a:r>
              <a:rPr lang="en-US" altLang="ko-KR" dirty="0"/>
              <a:t>– </a:t>
            </a:r>
            <a:r>
              <a:rPr lang="ko-KR" altLang="en-US" dirty="0"/>
              <a:t>새로 다시 작성</a:t>
            </a:r>
            <a:endParaRPr lang="en-US" altLang="ko-KR" dirty="0"/>
          </a:p>
          <a:p>
            <a:r>
              <a:rPr lang="ko-KR" altLang="en-US" dirty="0"/>
              <a:t>완료</a:t>
            </a:r>
            <a:r>
              <a:rPr lang="en-US" altLang="ko-KR" dirty="0"/>
              <a:t> – </a:t>
            </a:r>
            <a:r>
              <a:rPr lang="ko-KR" altLang="en-US" dirty="0"/>
              <a:t>리스트 페이지로 이동</a:t>
            </a:r>
            <a:endParaRPr lang="en-US" altLang="ko-KR" dirty="0"/>
          </a:p>
          <a:p>
            <a:r>
              <a:rPr lang="ko-KR" altLang="en-US" dirty="0"/>
              <a:t>취소 </a:t>
            </a:r>
            <a:r>
              <a:rPr lang="en-US" altLang="ko-KR" dirty="0"/>
              <a:t>– </a:t>
            </a:r>
            <a:r>
              <a:rPr lang="ko-KR" altLang="en-US" dirty="0"/>
              <a:t>리스트 페이지로 이동</a:t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입양후기 수정하기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F3F070-9DBA-51D0-0165-6BC8A5038E49}"/>
              </a:ext>
            </a:extLst>
          </p:cNvPr>
          <p:cNvSpPr txBox="1"/>
          <p:nvPr/>
        </p:nvSpPr>
        <p:spPr>
          <a:xfrm>
            <a:off x="354857" y="564366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제목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9C49C9-65D3-1A4D-10BE-EEAB172C2D71}"/>
              </a:ext>
            </a:extLst>
          </p:cNvPr>
          <p:cNvSpPr/>
          <p:nvPr/>
        </p:nvSpPr>
        <p:spPr>
          <a:xfrm>
            <a:off x="2950924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5956900-98D2-14F8-1954-77CF750FD14F}"/>
              </a:ext>
            </a:extLst>
          </p:cNvPr>
          <p:cNvSpPr/>
          <p:nvPr/>
        </p:nvSpPr>
        <p:spPr>
          <a:xfrm>
            <a:off x="2265952" y="4543574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재작성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8E15CEB-55CC-4F4D-A128-CA1B2BCA57EA}"/>
              </a:ext>
            </a:extLst>
          </p:cNvPr>
          <p:cNvSpPr/>
          <p:nvPr/>
        </p:nvSpPr>
        <p:spPr>
          <a:xfrm>
            <a:off x="3635896" y="4543573"/>
            <a:ext cx="655883" cy="266375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CC4D05-8B86-C24C-AAF3-517CC61AB002}"/>
              </a:ext>
            </a:extLst>
          </p:cNvPr>
          <p:cNvSpPr/>
          <p:nvPr/>
        </p:nvSpPr>
        <p:spPr>
          <a:xfrm>
            <a:off x="971600" y="594112"/>
            <a:ext cx="5112568" cy="248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</a:rPr>
              <a:t>반짝이를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</a:rPr>
              <a:t> 입양했습니다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C047A6-85ED-0EA9-DF42-872DBEE7E458}"/>
              </a:ext>
            </a:extLst>
          </p:cNvPr>
          <p:cNvSpPr/>
          <p:nvPr/>
        </p:nvSpPr>
        <p:spPr>
          <a:xfrm>
            <a:off x="971600" y="901888"/>
            <a:ext cx="5112568" cy="244278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25000"/>
                  </a:schemeClr>
                </a:solidFill>
              </a:rPr>
              <a:t>반짝이를</a:t>
            </a: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</a:rPr>
              <a:t> 입양했습니다</a:t>
            </a:r>
            <a:r>
              <a:rPr lang="en-US" altLang="ko-KR" sz="1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8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2">
                    <a:lumMod val="25000"/>
                  </a:schemeClr>
                </a:solidFill>
              </a:rPr>
              <a:t>아주 귀엽습니다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2C055-DB5F-7237-649E-FBDFDD9D24F3}"/>
              </a:ext>
            </a:extLst>
          </p:cNvPr>
          <p:cNvSpPr txBox="1"/>
          <p:nvPr/>
        </p:nvSpPr>
        <p:spPr>
          <a:xfrm>
            <a:off x="315785" y="1918711"/>
            <a:ext cx="1311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내용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A1DD8-41C6-BDF9-F402-B57FE24B83F2}"/>
              </a:ext>
            </a:extLst>
          </p:cNvPr>
          <p:cNvSpPr txBox="1"/>
          <p:nvPr/>
        </p:nvSpPr>
        <p:spPr>
          <a:xfrm>
            <a:off x="354857" y="3358663"/>
            <a:ext cx="54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첨부</a:t>
            </a:r>
            <a:endParaRPr lang="en-US" altLang="ko-KR" sz="1400" b="1" dirty="0"/>
          </a:p>
          <a:p>
            <a:r>
              <a:rPr lang="ko-KR" altLang="en-US" sz="1400" b="1" dirty="0"/>
              <a:t>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A1E9BC-5698-028E-CB01-6E32D84B3E0A}"/>
              </a:ext>
            </a:extLst>
          </p:cNvPr>
          <p:cNvSpPr/>
          <p:nvPr/>
        </p:nvSpPr>
        <p:spPr>
          <a:xfrm>
            <a:off x="971599" y="3494031"/>
            <a:ext cx="4464497" cy="2482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C1861-07FC-273D-513C-257E2EE0705A}"/>
              </a:ext>
            </a:extLst>
          </p:cNvPr>
          <p:cNvSpPr/>
          <p:nvPr/>
        </p:nvSpPr>
        <p:spPr>
          <a:xfrm>
            <a:off x="5470649" y="3494031"/>
            <a:ext cx="610568" cy="248284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첨부</a:t>
            </a:r>
          </a:p>
        </p:txBody>
      </p:sp>
    </p:spTree>
    <p:extLst>
      <p:ext uri="{BB962C8B-B14F-4D97-AF65-F5344CB8AC3E}">
        <p14:creationId xmlns:p14="http://schemas.microsoft.com/office/powerpoint/2010/main" val="2342109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A878F3E-7091-1DFC-457A-4FDBC4C14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입양 </a:t>
            </a:r>
            <a:r>
              <a:rPr lang="en-US" altLang="ko-KR" dirty="0"/>
              <a:t>DB, </a:t>
            </a:r>
            <a:r>
              <a:rPr lang="ko-KR" altLang="en-US" dirty="0"/>
              <a:t>입양 후기 </a:t>
            </a:r>
            <a:r>
              <a:rPr lang="en-US" altLang="ko-KR" dirty="0"/>
              <a:t>DB </a:t>
            </a:r>
            <a:r>
              <a:rPr lang="ko-KR" altLang="en-US" dirty="0"/>
              <a:t>내용입니다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최종이지만 변경될 수 있는 부분이 </a:t>
            </a:r>
            <a:br>
              <a:rPr lang="en-US" altLang="ko-KR" dirty="0"/>
            </a:br>
            <a:r>
              <a:rPr lang="ko-KR" altLang="en-US" dirty="0"/>
              <a:t>있습니다</a:t>
            </a:r>
            <a:r>
              <a:rPr lang="en-US" altLang="ko-KR" dirty="0"/>
              <a:t>. </a:t>
            </a:r>
            <a:r>
              <a:rPr lang="en-US" altLang="ko-KR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1CFB71-A9C3-86E4-6143-3C846754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입양</a:t>
            </a:r>
            <a:r>
              <a:rPr lang="en-US" altLang="ko-KR" dirty="0"/>
              <a:t>, </a:t>
            </a:r>
            <a:r>
              <a:rPr lang="ko-KR" altLang="en-US" dirty="0"/>
              <a:t>입양 후기 </a:t>
            </a:r>
            <a:r>
              <a:rPr lang="en-US" altLang="ko-KR" dirty="0"/>
              <a:t>DB </a:t>
            </a:r>
            <a:r>
              <a:rPr lang="ko-KR" altLang="en-US" dirty="0"/>
              <a:t>구조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D847BA-16F5-C33C-7CA5-C4AEB0C5AC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참고내용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7B0F88-9D2A-DCA0-6AC3-EA4DEFAF4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" t="5862" r="1730"/>
          <a:stretch/>
        </p:blipFill>
        <p:spPr>
          <a:xfrm>
            <a:off x="706563" y="481795"/>
            <a:ext cx="5424980" cy="24041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A57B45-BE8E-1842-97B8-6720AA16E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01" y="2993493"/>
            <a:ext cx="5454841" cy="188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3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"/>
          <p:cNvSpPr/>
          <p:nvPr/>
        </p:nvSpPr>
        <p:spPr>
          <a:xfrm>
            <a:off x="177951" y="261509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/>
              </a:rPr>
              <a:t>회원가입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3" name="모서리가 둥근 직사각형 4"/>
          <p:cNvSpPr/>
          <p:nvPr/>
        </p:nvSpPr>
        <p:spPr>
          <a:xfrm>
            <a:off x="191324" y="2089070"/>
            <a:ext cx="1223042" cy="60300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0"/>
              <a:gd name="f6" fmla="val 21600"/>
              <a:gd name="f7" fmla="val 3475"/>
              <a:gd name="f8" fmla="val 18125"/>
              <a:gd name="f9" fmla="val 10800"/>
              <a:gd name="f10" fmla="*/ f3 1 21600"/>
              <a:gd name="f11" fmla="*/ f4 1 21600"/>
              <a:gd name="f12" fmla="+- f6 0 f5"/>
              <a:gd name="f13" fmla="*/ f12 1 21600"/>
              <a:gd name="f14" fmla="*/ f12 1018 1"/>
              <a:gd name="f15" fmla="*/ f12 20582 1"/>
              <a:gd name="f16" fmla="*/ f12 3163 1"/>
              <a:gd name="f17" fmla="*/ f12 18437 1"/>
              <a:gd name="f18" fmla="*/ f14 1 21600"/>
              <a:gd name="f19" fmla="*/ f15 1 21600"/>
              <a:gd name="f20" fmla="*/ f16 1 21600"/>
              <a:gd name="f21" fmla="*/ f17 1 21600"/>
              <a:gd name="f22" fmla="*/ f18 1 f13"/>
              <a:gd name="f23" fmla="*/ f19 1 f13"/>
              <a:gd name="f24" fmla="*/ f20 1 f13"/>
              <a:gd name="f25" fmla="*/ f21 1 f13"/>
              <a:gd name="f26" fmla="*/ f22 f10 1"/>
              <a:gd name="f27" fmla="*/ f23 f10 1"/>
              <a:gd name="f28" fmla="*/ f25 f11 1"/>
              <a:gd name="f29" fmla="*/ f2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8" y="f5"/>
                </a:lnTo>
                <a:arcTo wR="f7" hR="f9" stAng="f2" swAng="f0"/>
                <a:lnTo>
                  <a:pt x="f7" y="f6"/>
                </a:lnTo>
                <a:arcTo wR="f7" hR="f9" stAng="f1" swAng="f0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/>
              </a:rPr>
              <a:t>가입 방식</a:t>
            </a:r>
          </a:p>
        </p:txBody>
      </p:sp>
      <p:sp>
        <p:nvSpPr>
          <p:cNvPr id="4" name="모서리가 둥근 직사각형 5"/>
          <p:cNvSpPr/>
          <p:nvPr/>
        </p:nvSpPr>
        <p:spPr>
          <a:xfrm>
            <a:off x="1834171" y="2089070"/>
            <a:ext cx="1232726" cy="60300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>
                <a:solidFill>
                  <a:srgbClr val="FFFFFF"/>
                </a:solidFill>
                <a:latin typeface="맑은 고딕"/>
                <a:ea typeface="맑은 고딕"/>
              </a:rPr>
              <a:t>ID 방식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5" name="모서리가 둥근 직사각형 6"/>
          <p:cNvSpPr/>
          <p:nvPr/>
        </p:nvSpPr>
        <p:spPr>
          <a:xfrm>
            <a:off x="6294563" y="2089070"/>
            <a:ext cx="1358652" cy="62237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개인정보 저장</a:t>
            </a:r>
            <a:endParaRPr lang="ko-KR" alt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암호화 필요</a:t>
            </a:r>
          </a:p>
        </p:txBody>
      </p:sp>
      <p:sp>
        <p:nvSpPr>
          <p:cNvPr id="6" name="모서리가 둥근 직사각형 13"/>
          <p:cNvSpPr/>
          <p:nvPr/>
        </p:nvSpPr>
        <p:spPr>
          <a:xfrm>
            <a:off x="1831230" y="3755441"/>
            <a:ext cx="1236627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/>
              </a:rPr>
              <a:t>소셜 로그인</a:t>
            </a:r>
          </a:p>
        </p:txBody>
      </p:sp>
      <p:sp>
        <p:nvSpPr>
          <p:cNvPr id="7" name="모서리가 둥근 직사각형 14"/>
          <p:cNvSpPr/>
          <p:nvPr/>
        </p:nvSpPr>
        <p:spPr>
          <a:xfrm>
            <a:off x="3916393" y="2089070"/>
            <a:ext cx="1304432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/>
              </a:rPr>
              <a:t>본인인증</a:t>
            </a:r>
          </a:p>
        </p:txBody>
      </p:sp>
      <p:sp>
        <p:nvSpPr>
          <p:cNvPr id="8" name="모서리가 둥근 직사각형 15"/>
          <p:cNvSpPr/>
          <p:nvPr/>
        </p:nvSpPr>
        <p:spPr>
          <a:xfrm>
            <a:off x="3906709" y="3755441"/>
            <a:ext cx="1314116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인증</a:t>
            </a:r>
            <a:r>
              <a:rPr lang="en-US" altLang="ko-KR" sz="1350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정보</a:t>
            </a:r>
            <a:endParaRPr lang="en-US" altLang="ko-KR" sz="1350" dirty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없이</a:t>
            </a:r>
            <a:r>
              <a:rPr lang="en-US" altLang="ko-KR" sz="1350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가입</a:t>
            </a:r>
            <a:endParaRPr lang="en-US" sz="120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" name="모서리가 둥근 직사각형 17"/>
          <p:cNvSpPr/>
          <p:nvPr/>
        </p:nvSpPr>
        <p:spPr>
          <a:xfrm>
            <a:off x="6700098" y="3747829"/>
            <a:ext cx="1139765" cy="63001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050">
                <a:solidFill>
                  <a:srgbClr val="FFFFFF"/>
                </a:solidFill>
                <a:latin typeface="맑은 고딕"/>
                <a:ea typeface="맑은 고딕"/>
              </a:rPr>
              <a:t>가입</a:t>
            </a:r>
            <a:r>
              <a:rPr lang="en-US" sz="105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050">
                <a:solidFill>
                  <a:srgbClr val="FFFFFF"/>
                </a:solidFill>
                <a:latin typeface="맑은 고딕"/>
                <a:ea typeface="맑은 고딕"/>
              </a:rPr>
              <a:t>완료</a:t>
            </a:r>
          </a:p>
        </p:txBody>
      </p:sp>
      <p:cxnSp>
        <p:nvCxnSpPr>
          <p:cNvPr id="11" name="직선 화살표 연결선 19"/>
          <p:cNvCxnSpPr/>
          <p:nvPr/>
        </p:nvCxnSpPr>
        <p:spPr>
          <a:xfrm flipH="1">
            <a:off x="2450617" y="2703060"/>
            <a:ext cx="1941" cy="1044199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3" name="직선 화살표 연결선 27"/>
          <p:cNvCxnSpPr>
            <a:endCxn id="7" idx="3"/>
          </p:cNvCxnSpPr>
          <p:nvPr/>
        </p:nvCxnSpPr>
        <p:spPr>
          <a:xfrm flipV="1">
            <a:off x="3072487" y="2389550"/>
            <a:ext cx="843905" cy="8326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4" name="직선 화살표 연결선 28"/>
          <p:cNvCxnSpPr>
            <a:stCxn id="7" idx="1"/>
            <a:endCxn id="5" idx="3"/>
          </p:cNvCxnSpPr>
          <p:nvPr/>
        </p:nvCxnSpPr>
        <p:spPr>
          <a:xfrm>
            <a:off x="5220824" y="2389549"/>
            <a:ext cx="1073739" cy="10709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5" name="직선 화살표 연결선 29"/>
          <p:cNvCxnSpPr/>
          <p:nvPr/>
        </p:nvCxnSpPr>
        <p:spPr>
          <a:xfrm flipV="1">
            <a:off x="1413550" y="2398153"/>
            <a:ext cx="404890" cy="1934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6" name="직선 화살표 연결선 30"/>
          <p:cNvCxnSpPr/>
          <p:nvPr/>
        </p:nvCxnSpPr>
        <p:spPr>
          <a:xfrm flipH="1">
            <a:off x="828213" y="1615052"/>
            <a:ext cx="1934" cy="433007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7" name="직선 화살표 연결선 1"/>
          <p:cNvCxnSpPr>
            <a:stCxn id="6" idx="1"/>
            <a:endCxn id="8" idx="3"/>
          </p:cNvCxnSpPr>
          <p:nvPr/>
        </p:nvCxnSpPr>
        <p:spPr>
          <a:xfrm>
            <a:off x="3067857" y="4055921"/>
            <a:ext cx="838852" cy="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직선 화살표 연결선 9"/>
          <p:cNvCxnSpPr/>
          <p:nvPr/>
        </p:nvCxnSpPr>
        <p:spPr>
          <a:xfrm flipH="1">
            <a:off x="6973889" y="2712750"/>
            <a:ext cx="1934" cy="1044192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9" name="직선 화살표 연결선 10"/>
          <p:cNvCxnSpPr>
            <a:stCxn id="8" idx="1"/>
            <a:endCxn id="9" idx="3"/>
          </p:cNvCxnSpPr>
          <p:nvPr/>
        </p:nvCxnSpPr>
        <p:spPr>
          <a:xfrm>
            <a:off x="5220824" y="4055920"/>
            <a:ext cx="1479273" cy="6917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0" name="직선 화살표 연결선 11"/>
          <p:cNvCxnSpPr/>
          <p:nvPr/>
        </p:nvCxnSpPr>
        <p:spPr>
          <a:xfrm flipH="1">
            <a:off x="831773" y="2697066"/>
            <a:ext cx="2756" cy="1395006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1" name="직선 화살표 연결선 12"/>
          <p:cNvCxnSpPr/>
          <p:nvPr/>
        </p:nvCxnSpPr>
        <p:spPr>
          <a:xfrm flipV="1">
            <a:off x="831518" y="4095947"/>
            <a:ext cx="995645" cy="2757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3" name="모서리가 둥근 직사각형 3"/>
          <p:cNvSpPr/>
          <p:nvPr/>
        </p:nvSpPr>
        <p:spPr>
          <a:xfrm>
            <a:off x="177951" y="116673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/>
              </a:rPr>
              <a:t>약관 동의서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cxnSp>
        <p:nvCxnSpPr>
          <p:cNvPr id="24" name="직선 화살표 연결선 30"/>
          <p:cNvCxnSpPr/>
          <p:nvPr/>
        </p:nvCxnSpPr>
        <p:spPr>
          <a:xfrm flipH="1">
            <a:off x="802846" y="728224"/>
            <a:ext cx="1934" cy="433007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5" name="TextBox 27"/>
          <p:cNvSpPr txBox="1"/>
          <p:nvPr/>
        </p:nvSpPr>
        <p:spPr>
          <a:xfrm>
            <a:off x="5179134" y="2424452"/>
            <a:ext cx="827191" cy="2077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900" dirty="0">
                <a:solidFill>
                  <a:srgbClr val="000000"/>
                </a:solidFill>
                <a:latin typeface="맑은 고딕"/>
                <a:ea typeface="맑은 고딕" pitchFamily="50"/>
              </a:rPr>
              <a:t>문자</a:t>
            </a:r>
            <a:endParaRPr lang="en-US" sz="900" dirty="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6" name="TextBox 40"/>
          <p:cNvSpPr txBox="1"/>
          <p:nvPr/>
        </p:nvSpPr>
        <p:spPr>
          <a:xfrm>
            <a:off x="833150" y="1691073"/>
            <a:ext cx="52713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000000"/>
                </a:solidFill>
                <a:latin typeface="맑은 고딕"/>
                <a:ea typeface="맑은 고딕" pitchFamily="50"/>
              </a:rPr>
              <a:t>동의</a:t>
            </a:r>
            <a:endParaRPr lang="en-US" sz="135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7" name="TextBox 42"/>
          <p:cNvSpPr txBox="1"/>
          <p:nvPr/>
        </p:nvSpPr>
        <p:spPr>
          <a:xfrm>
            <a:off x="1520723" y="4356400"/>
            <a:ext cx="1857642" cy="4847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0" compatLnSpc="1">
            <a:spAutoFit/>
          </a:bodyPr>
          <a:lstStyle/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카카오</a:t>
            </a:r>
            <a:r>
              <a:rPr lang="en-US" altLang="ko-KR" sz="13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,</a:t>
            </a:r>
            <a:r>
              <a:rPr lang="ko-KR" alt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네이버</a:t>
            </a:r>
            <a:r>
              <a:rPr lang="en-US" altLang="ko-KR" sz="13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,</a:t>
            </a:r>
            <a:r>
              <a:rPr lang="ko-KR" alt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애플</a:t>
            </a:r>
            <a:r>
              <a:rPr lang="en-US" altLang="ko-KR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 </a:t>
            </a:r>
            <a:r>
              <a:rPr lang="ko-KR" alt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등</a:t>
            </a:r>
            <a:endParaRPr lang="en-US" altLang="ko-KR" sz="1350" dirty="0">
              <a:solidFill>
                <a:srgbClr val="000000"/>
              </a:solidFill>
              <a:latin typeface="맑은 고딕"/>
              <a:ea typeface="맑은 고딕" pitchFamily="50"/>
            </a:endParaRPr>
          </a:p>
          <a:p>
            <a:pPr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현재</a:t>
            </a:r>
            <a:r>
              <a:rPr lang="en-US" altLang="ko-KR" sz="13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: </a:t>
            </a:r>
            <a:r>
              <a:rPr lang="ko-KR" altLang="en-US" sz="13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카카오</a:t>
            </a:r>
            <a:endParaRPr lang="ko-KR" altLang="en-US" sz="1350" dirty="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08903" y="2687375"/>
            <a:ext cx="12654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생성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00392" y="0"/>
            <a:ext cx="9534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회원가입 약관동의 페이지 입니다</a:t>
            </a:r>
            <a:r>
              <a:rPr lang="en-US" sz="800" dirty="0"/>
              <a:t>.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체크박스</a:t>
            </a:r>
            <a:r>
              <a:rPr lang="en-US" sz="800" dirty="0"/>
              <a:t>+</a:t>
            </a:r>
            <a:r>
              <a:rPr lang="ko-KR" altLang="en-US" sz="800" dirty="0"/>
              <a:t>내용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- </a:t>
            </a:r>
            <a:r>
              <a:rPr lang="ko-KR" altLang="en-US" sz="800" dirty="0" err="1"/>
              <a:t>모두동의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- </a:t>
            </a:r>
            <a:r>
              <a:rPr lang="ko-KR" altLang="en-US" sz="800" dirty="0"/>
              <a:t>이용약관동의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- </a:t>
            </a:r>
            <a:r>
              <a:rPr lang="ko-KR" altLang="en-US" sz="800" dirty="0"/>
              <a:t>개인정보 수집 및 이용 동의</a:t>
            </a:r>
            <a:endParaRPr lang="en-US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취소시</a:t>
            </a:r>
            <a:r>
              <a:rPr lang="en-US" sz="800" dirty="0"/>
              <a:t> </a:t>
            </a:r>
            <a:r>
              <a:rPr lang="ko-KR" altLang="en-US" sz="800" dirty="0" err="1"/>
              <a:t>메인화면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가입하기시</a:t>
            </a:r>
            <a:r>
              <a:rPr lang="en-US" sz="800" dirty="0"/>
              <a:t> </a:t>
            </a:r>
            <a:r>
              <a:rPr lang="ko-KR" altLang="en-US" sz="800" dirty="0" err="1"/>
              <a:t>다음화면</a:t>
            </a:r>
            <a:r>
              <a:rPr lang="en-US" sz="800" dirty="0"/>
              <a:t> </a:t>
            </a:r>
            <a:r>
              <a:rPr lang="ko-KR" altLang="en-US" sz="800" dirty="0">
                <a:hlinkClick r:id="rId2" action="ppaction://hlinksldjump"/>
              </a:rPr>
              <a:t>가입 방식</a:t>
            </a:r>
            <a:r>
              <a:rPr lang="en-US" sz="800" dirty="0">
                <a:hlinkClick r:id="rId2" action="ppaction://hlinksldjump"/>
              </a:rPr>
              <a:t> </a:t>
            </a:r>
            <a:r>
              <a:rPr lang="ko-KR" altLang="en-US" sz="800" dirty="0">
                <a:hlinkClick r:id="rId2" action="ppaction://hlinksldjump"/>
              </a:rPr>
              <a:t>페이지</a:t>
            </a:r>
            <a:endParaRPr lang="en-US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필수선택임으로</a:t>
            </a:r>
            <a:r>
              <a:rPr lang="en-US" altLang="ko-KR" sz="800" dirty="0"/>
              <a:t> </a:t>
            </a:r>
            <a:r>
              <a:rPr lang="ko-KR" altLang="en-US" sz="800" dirty="0"/>
              <a:t>선택 하지 않을 시</a:t>
            </a:r>
            <a:endParaRPr lang="en-US" altLang="ko-KR" sz="800" dirty="0"/>
          </a:p>
          <a:p>
            <a:pPr marL="0" indent="0">
              <a:buNone/>
            </a:pPr>
            <a:r>
              <a:rPr lang="en-US" altLang="ko-KR" sz="800" dirty="0"/>
              <a:t>     ‘</a:t>
            </a:r>
            <a:r>
              <a:rPr lang="ko-KR" altLang="en-US" sz="800" dirty="0"/>
              <a:t>동의를 체크해주세요</a:t>
            </a:r>
            <a:r>
              <a:rPr lang="en-US" altLang="ko-KR" sz="800" dirty="0"/>
              <a:t>＇</a:t>
            </a:r>
            <a:r>
              <a:rPr lang="ko-KR" altLang="en-US" sz="800" dirty="0"/>
              <a:t>글씨 나옴</a:t>
            </a:r>
            <a:endParaRPr lang="en-US" altLang="ko-KR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>
          <a:xfrm>
            <a:off x="619586" y="89915"/>
            <a:ext cx="5400599" cy="292075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ko-KR" altLang="en-US" sz="3000"/>
              <a:t>회원가입</a:t>
            </a:r>
            <a:r>
              <a:rPr lang="en-US" sz="3000"/>
              <a:t> </a:t>
            </a:r>
            <a:r>
              <a:rPr lang="ko-KR" altLang="en-US" sz="3000"/>
              <a:t>화면구조</a:t>
            </a:r>
            <a:r>
              <a:rPr lang="en-US" sz="3000"/>
              <a:t> </a:t>
            </a:r>
            <a:r>
              <a:rPr lang="ko-KR" altLang="en-US" sz="3000"/>
              <a:t>약관동의</a:t>
            </a:r>
            <a:endParaRPr lang="en-US" sz="300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17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9" y="918766"/>
            <a:ext cx="6710594" cy="355550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직사각형 9"/>
          <p:cNvSpPr/>
          <p:nvPr/>
        </p:nvSpPr>
        <p:spPr>
          <a:xfrm>
            <a:off x="99749" y="3842036"/>
            <a:ext cx="1529025" cy="405246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24052" y="3999743"/>
            <a:ext cx="1900646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750" dirty="0">
                <a:solidFill>
                  <a:srgbClr val="8E5BB4"/>
                </a:solidFill>
                <a:latin typeface="맑은 고딕" panose="020F0502020204030204"/>
                <a:ea typeface="맑은 고딕" panose="020B0503020000020004" pitchFamily="50" charset="-127"/>
              </a:rPr>
              <a:t>동의를 체크해주세요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72400" y="0"/>
            <a:ext cx="8814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 err="1"/>
              <a:t>가입방식</a:t>
            </a:r>
            <a:r>
              <a:rPr lang="en-US" sz="800" dirty="0"/>
              <a:t> </a:t>
            </a:r>
            <a:r>
              <a:rPr lang="ko-KR" altLang="en-US" sz="800" dirty="0"/>
              <a:t>선택</a:t>
            </a: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800" dirty="0"/>
              <a:t>     - </a:t>
            </a:r>
            <a:r>
              <a:rPr lang="ko-KR" altLang="en-US" sz="800" dirty="0"/>
              <a:t>소셜</a:t>
            </a:r>
            <a:r>
              <a:rPr lang="en-US" sz="800" dirty="0"/>
              <a:t> / </a:t>
            </a:r>
            <a:r>
              <a:rPr lang="ko-KR" altLang="en-US" sz="800" dirty="0"/>
              <a:t>카카오로그인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   - </a:t>
            </a:r>
            <a:r>
              <a:rPr lang="ko-KR" altLang="en-US" sz="800" dirty="0"/>
              <a:t>일반가입</a:t>
            </a:r>
            <a:r>
              <a:rPr lang="en-US" sz="800" dirty="0"/>
              <a:t> / ID</a:t>
            </a:r>
            <a:r>
              <a:rPr lang="ko-KR" altLang="en-US" sz="800" dirty="0"/>
              <a:t>방식</a:t>
            </a:r>
            <a:endParaRPr lang="en-US" altLang="ko-KR" sz="800" dirty="0"/>
          </a:p>
          <a:p>
            <a:pPr marL="0" indent="0">
              <a:buNone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소셜 카카오 로그인</a:t>
            </a:r>
            <a:r>
              <a:rPr lang="en-US" sz="800" dirty="0"/>
              <a:t> – </a:t>
            </a:r>
            <a:r>
              <a:rPr lang="ko-KR" altLang="en-US" sz="800" dirty="0"/>
              <a:t>카카오 연동</a:t>
            </a:r>
            <a:endParaRPr lang="en-US" altLang="ko-KR" sz="800" dirty="0"/>
          </a:p>
          <a:p>
            <a:pPr marL="0" indent="0">
              <a:buNone/>
            </a:pPr>
            <a:r>
              <a:rPr lang="en-US" sz="800" dirty="0"/>
              <a:t>	- </a:t>
            </a:r>
            <a:r>
              <a:rPr lang="ko-KR" altLang="en-US" sz="800" dirty="0">
                <a:hlinkClick r:id="rId2" action="ppaction://hlinksldjump"/>
              </a:rPr>
              <a:t>카카오 로그인페이지 이동</a:t>
            </a:r>
            <a:endParaRPr lang="en-US" altLang="ko-KR" sz="800" dirty="0"/>
          </a:p>
          <a:p>
            <a:pPr marL="0" indent="0">
              <a:buNone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일반가입</a:t>
            </a:r>
            <a:r>
              <a:rPr lang="en-US" sz="800" dirty="0"/>
              <a:t> Id</a:t>
            </a:r>
            <a:r>
              <a:rPr lang="ko-KR" altLang="en-US" sz="800" dirty="0"/>
              <a:t>혹은</a:t>
            </a:r>
            <a:r>
              <a:rPr lang="en-US" sz="800" dirty="0"/>
              <a:t> </a:t>
            </a:r>
          </a:p>
          <a:p>
            <a:pPr marL="0" indent="0">
              <a:buNone/>
            </a:pPr>
            <a:r>
              <a:rPr lang="en-US" sz="500" dirty="0"/>
              <a:t>	</a:t>
            </a:r>
            <a:r>
              <a:rPr lang="en-US" sz="803" dirty="0"/>
              <a:t>- </a:t>
            </a:r>
            <a:r>
              <a:rPr lang="ko-KR" altLang="en-US" sz="803" dirty="0">
                <a:hlinkClick r:id="rId3" action="ppaction://hlinksldjump"/>
              </a:rPr>
              <a:t>일반가입 페이지 이동</a:t>
            </a:r>
            <a:endParaRPr lang="en-US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>
          <a:xfrm>
            <a:off x="395857" y="98995"/>
            <a:ext cx="6170698" cy="292075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ko-KR" altLang="en-US" sz="3000"/>
              <a:t>회원가입</a:t>
            </a:r>
            <a:r>
              <a:rPr lang="en-US" sz="3000"/>
              <a:t> </a:t>
            </a:r>
            <a:r>
              <a:rPr lang="ko-KR" altLang="en-US" sz="3000"/>
              <a:t>화면구조</a:t>
            </a:r>
            <a:r>
              <a:rPr lang="en-US" sz="3000"/>
              <a:t> </a:t>
            </a:r>
            <a:r>
              <a:rPr lang="ko-KR" altLang="en-US" sz="3000"/>
              <a:t>로그인방식선택</a:t>
            </a:r>
            <a:endParaRPr lang="en-US" sz="300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7" name="직사각형 9"/>
          <p:cNvSpPr/>
          <p:nvPr/>
        </p:nvSpPr>
        <p:spPr>
          <a:xfrm>
            <a:off x="99749" y="3842036"/>
            <a:ext cx="1529025" cy="405246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맑은 고딕"/>
              <a:ea typeface="맑은 고딕" pitchFamily="50"/>
            </a:endParaRPr>
          </a:p>
        </p:txBody>
      </p:sp>
      <p:pic>
        <p:nvPicPr>
          <p:cNvPr id="18" name="그림 8"/>
          <p:cNvPicPr>
            <a:picLocks noChangeAspect="1"/>
          </p:cNvPicPr>
          <p:nvPr/>
        </p:nvPicPr>
        <p:blipFill>
          <a:blip r:embed="rId4"/>
          <a:srcRect l="23997" t="16201" r="21141" b="10805"/>
          <a:stretch>
            <a:fillRect/>
          </a:stretch>
        </p:blipFill>
        <p:spPr>
          <a:xfrm>
            <a:off x="99749" y="938496"/>
            <a:ext cx="6710594" cy="356756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직사각형 10"/>
          <p:cNvSpPr/>
          <p:nvPr/>
        </p:nvSpPr>
        <p:spPr>
          <a:xfrm>
            <a:off x="1628774" y="2484523"/>
            <a:ext cx="3265718" cy="1908581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0" name="모서리가 둥근 직사각형 11"/>
          <p:cNvSpPr/>
          <p:nvPr/>
        </p:nvSpPr>
        <p:spPr>
          <a:xfrm>
            <a:off x="2351313" y="2715768"/>
            <a:ext cx="2011677" cy="37359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5A5A5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ID </a:t>
            </a:r>
            <a:r>
              <a:rPr lang="ko-KR" altLang="en-US" sz="13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회원가입</a:t>
            </a:r>
            <a:endParaRPr lang="en-US" sz="1350" dirty="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1" name="모서리가 둥근 직사각형 24"/>
          <p:cNvSpPr/>
          <p:nvPr/>
        </p:nvSpPr>
        <p:spPr>
          <a:xfrm>
            <a:off x="2351313" y="3320609"/>
            <a:ext cx="2011677" cy="37359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000000"/>
                </a:solidFill>
                <a:latin typeface="맑은 고딕"/>
                <a:ea typeface="맑은 고딕" pitchFamily="50"/>
              </a:rPr>
              <a:t>카카오 로그인</a:t>
            </a:r>
            <a:endParaRPr lang="en-US" sz="135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72400" y="0"/>
            <a:ext cx="8814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 fontScale="85000" lnSpcReduction="20000"/>
          </a:bodyPr>
          <a:lstStyle/>
          <a:p>
            <a:pPr marL="0" indent="0" defTabSz="135000">
              <a:buNone/>
            </a:pPr>
            <a:r>
              <a:rPr lang="en-US" sz="800" b="1" dirty="0"/>
              <a:t>ID </a:t>
            </a:r>
            <a:r>
              <a:rPr lang="ko-KR" altLang="en-US" sz="800" b="1" dirty="0" err="1"/>
              <a:t>가입방식</a:t>
            </a:r>
            <a:r>
              <a:rPr lang="en-US" sz="800" b="1" dirty="0"/>
              <a:t> </a:t>
            </a:r>
            <a:r>
              <a:rPr lang="ko-KR" altLang="en-US" sz="800" b="1" dirty="0"/>
              <a:t>페이지 입니다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1. </a:t>
            </a:r>
            <a:r>
              <a:rPr lang="ko-KR" altLang="en-US" sz="800" dirty="0"/>
              <a:t>아이디 필수</a:t>
            </a:r>
            <a:endParaRPr lang="en-US" altLang="ko-KR" sz="800" dirty="0"/>
          </a:p>
          <a:p>
            <a:pPr marL="0" indent="0" defTabSz="135000">
              <a:spcBef>
                <a:spcPts val="225"/>
              </a:spcBef>
              <a:buNone/>
            </a:pPr>
            <a:r>
              <a:rPr lang="en-US" altLang="ko-KR" sz="750" dirty="0"/>
              <a:t>	</a:t>
            </a:r>
            <a:r>
              <a:rPr lang="ko-KR" altLang="en-US" sz="750" dirty="0">
                <a:solidFill>
                  <a:srgbClr val="7030A0"/>
                </a:solidFill>
                <a:ea typeface="맑은 고딕" pitchFamily="50"/>
              </a:rPr>
              <a:t>영문과 숫자를 포함한 </a:t>
            </a:r>
            <a:r>
              <a:rPr lang="en-US" altLang="ko-KR" sz="750" dirty="0">
                <a:solidFill>
                  <a:srgbClr val="7030A0"/>
                </a:solidFill>
                <a:ea typeface="맑은 고딕" pitchFamily="50"/>
              </a:rPr>
              <a:t>6-16</a:t>
            </a:r>
            <a:r>
              <a:rPr lang="ko-KR" altLang="en-US" sz="750" dirty="0">
                <a:solidFill>
                  <a:srgbClr val="7030A0"/>
                </a:solidFill>
                <a:ea typeface="맑은 고딕" pitchFamily="50"/>
              </a:rPr>
              <a:t>자</a:t>
            </a:r>
            <a:endParaRPr lang="en-US" altLang="ko-KR" sz="750" dirty="0">
              <a:solidFill>
                <a:srgbClr val="7030A0"/>
              </a:solidFill>
              <a:ea typeface="맑은 고딕" pitchFamily="50"/>
            </a:endParaRPr>
          </a:p>
          <a:p>
            <a:pPr marL="0" indent="0" defTabSz="135000">
              <a:spcBef>
                <a:spcPts val="225"/>
              </a:spcBef>
              <a:buNone/>
            </a:pPr>
            <a:r>
              <a:rPr lang="en-US" altLang="ko-KR" sz="750" dirty="0">
                <a:solidFill>
                  <a:srgbClr val="7030A0"/>
                </a:solidFill>
                <a:ea typeface="맑은 고딕" pitchFamily="50"/>
              </a:rPr>
              <a:t>	</a:t>
            </a:r>
            <a:r>
              <a:rPr lang="ko-KR" altLang="en-US" sz="750" dirty="0" err="1">
                <a:solidFill>
                  <a:srgbClr val="7030A0"/>
                </a:solidFill>
                <a:ea typeface="맑은 고딕" pitchFamily="50"/>
              </a:rPr>
              <a:t>중복확인</a:t>
            </a:r>
            <a:endParaRPr lang="en-US" altLang="ko-KR" sz="75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altLang="ko-KR" sz="800" dirty="0"/>
              <a:t>2. </a:t>
            </a:r>
            <a:r>
              <a:rPr lang="ko-KR" altLang="en-US" sz="800" dirty="0"/>
              <a:t>비밀번호 필수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25" dirty="0">
                <a:solidFill>
                  <a:srgbClr val="767171"/>
                </a:solidFill>
                <a:ea typeface="맑은 고딕" pitchFamily="50"/>
              </a:rPr>
              <a:t>	</a:t>
            </a:r>
            <a:r>
              <a:rPr lang="ko-KR" altLang="en-US" sz="825" dirty="0">
                <a:solidFill>
                  <a:srgbClr val="7030A0"/>
                </a:solidFill>
                <a:ea typeface="맑은 고딕" pitchFamily="50"/>
              </a:rPr>
              <a:t>특수문자</a:t>
            </a: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,</a:t>
            </a:r>
            <a:r>
              <a:rPr lang="ko-KR" altLang="en-US" sz="825" dirty="0">
                <a:solidFill>
                  <a:srgbClr val="7030A0"/>
                </a:solidFill>
                <a:ea typeface="맑은 고딕" pitchFamily="50"/>
              </a:rPr>
              <a:t> 숫자를 포함한 </a:t>
            </a: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6-16</a:t>
            </a:r>
            <a:r>
              <a:rPr lang="ko-KR" altLang="en-US" sz="825" dirty="0">
                <a:solidFill>
                  <a:srgbClr val="7030A0"/>
                </a:solidFill>
                <a:ea typeface="맑은 고딕" pitchFamily="50"/>
              </a:rPr>
              <a:t>자</a:t>
            </a:r>
            <a:endParaRPr lang="en-US" altLang="ko-KR" sz="825" dirty="0">
              <a:solidFill>
                <a:srgbClr val="7030A0"/>
              </a:solidFill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altLang="ko-KR" sz="800" dirty="0"/>
              <a:t>3. </a:t>
            </a:r>
            <a:r>
              <a:rPr lang="ko-KR" altLang="en-US" sz="800" dirty="0"/>
              <a:t>이름 필수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4. </a:t>
            </a:r>
            <a:r>
              <a:rPr lang="ko-KR" altLang="en-US" sz="800" dirty="0"/>
              <a:t>성별 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</a:t>
            </a:r>
            <a:r>
              <a:rPr lang="ko-KR" altLang="en-US" sz="800" dirty="0">
                <a:solidFill>
                  <a:srgbClr val="7030A0"/>
                </a:solidFill>
              </a:rPr>
              <a:t>남</a:t>
            </a:r>
            <a:r>
              <a:rPr lang="en-US" altLang="ko-KR" sz="800" dirty="0">
                <a:solidFill>
                  <a:srgbClr val="7030A0"/>
                </a:solidFill>
              </a:rPr>
              <a:t>,</a:t>
            </a:r>
            <a:r>
              <a:rPr lang="ko-KR" altLang="en-US" sz="800" dirty="0">
                <a:solidFill>
                  <a:srgbClr val="7030A0"/>
                </a:solidFill>
              </a:rPr>
              <a:t>여 체크박스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altLang="ko-KR" sz="800" dirty="0"/>
              <a:t>5. </a:t>
            </a:r>
            <a:r>
              <a:rPr lang="ko-KR" altLang="en-US" sz="800" dirty="0"/>
              <a:t>생년월일 필수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>
                <a:solidFill>
                  <a:srgbClr val="7030A0"/>
                </a:solidFill>
              </a:rPr>
              <a:t>	</a:t>
            </a:r>
            <a:r>
              <a:rPr lang="ko-KR" altLang="en-US" sz="800" dirty="0" err="1">
                <a:solidFill>
                  <a:srgbClr val="7030A0"/>
                </a:solidFill>
              </a:rPr>
              <a:t>스크롤식</a:t>
            </a:r>
            <a:r>
              <a:rPr lang="ko-KR" altLang="en-US" sz="800" dirty="0">
                <a:solidFill>
                  <a:srgbClr val="7030A0"/>
                </a:solidFill>
              </a:rPr>
              <a:t> 선택 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altLang="ko-KR" sz="800" dirty="0"/>
              <a:t>6. </a:t>
            </a:r>
            <a:r>
              <a:rPr lang="ko-KR" altLang="en-US" sz="800" dirty="0"/>
              <a:t>전화번호 필수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25" dirty="0">
                <a:solidFill>
                  <a:srgbClr val="767171"/>
                </a:solidFill>
                <a:ea typeface="맑은 고딕" pitchFamily="50"/>
              </a:rPr>
              <a:t>	</a:t>
            </a: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- </a:t>
            </a:r>
            <a:r>
              <a:rPr lang="ko-KR" altLang="en-US" sz="825" dirty="0">
                <a:solidFill>
                  <a:srgbClr val="7030A0"/>
                </a:solidFill>
                <a:ea typeface="맑은 고딕" pitchFamily="50"/>
              </a:rPr>
              <a:t>제외하고 입력하세요</a:t>
            </a:r>
            <a:endParaRPr lang="en-US" altLang="ko-KR" sz="825" dirty="0">
              <a:solidFill>
                <a:srgbClr val="7030A0"/>
              </a:solidFill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altLang="ko-KR" sz="825" dirty="0">
                <a:solidFill>
                  <a:srgbClr val="767171"/>
                </a:solidFill>
                <a:ea typeface="맑은 고딕" pitchFamily="50"/>
              </a:rPr>
              <a:t>	</a:t>
            </a:r>
            <a:r>
              <a:rPr lang="ko-KR" altLang="en-US" sz="825" dirty="0" err="1">
                <a:solidFill>
                  <a:schemeClr val="tx1"/>
                </a:solidFill>
                <a:ea typeface="맑은 고딕" pitchFamily="50"/>
              </a:rPr>
              <a:t>인증하기★참조</a:t>
            </a:r>
            <a:endParaRPr lang="en-US" altLang="ko-KR" sz="825" dirty="0">
              <a:solidFill>
                <a:schemeClr val="tx1"/>
              </a:solidFill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	-&gt;  pass</a:t>
            </a:r>
            <a:r>
              <a:rPr lang="ko-KR" altLang="en-US" sz="825" dirty="0">
                <a:solidFill>
                  <a:srgbClr val="7030A0"/>
                </a:solidFill>
                <a:ea typeface="맑은 고딕" pitchFamily="50"/>
              </a:rPr>
              <a:t>연결</a:t>
            </a: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[</a:t>
            </a:r>
            <a:r>
              <a:rPr lang="ko-KR" altLang="en-US" sz="825" dirty="0" err="1">
                <a:solidFill>
                  <a:srgbClr val="7030A0"/>
                </a:solidFill>
                <a:ea typeface="맑은 고딕" pitchFamily="50"/>
              </a:rPr>
              <a:t>새창</a:t>
            </a:r>
            <a:r>
              <a:rPr lang="en-US" altLang="ko-KR" sz="825" dirty="0">
                <a:solidFill>
                  <a:srgbClr val="7030A0"/>
                </a:solidFill>
                <a:ea typeface="맑은 고딕" pitchFamily="50"/>
              </a:rPr>
              <a:t>]-&gt;</a:t>
            </a:r>
            <a:r>
              <a:rPr lang="ko-KR" altLang="en-US" sz="825" dirty="0" err="1">
                <a:solidFill>
                  <a:srgbClr val="7030A0"/>
                </a:solidFill>
                <a:ea typeface="맑은 고딕" pitchFamily="50"/>
              </a:rPr>
              <a:t>인증완료</a:t>
            </a:r>
            <a:endParaRPr lang="en-US" altLang="ko-KR" sz="825" dirty="0">
              <a:solidFill>
                <a:srgbClr val="7030A0"/>
              </a:solidFill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altLang="ko-KR" sz="800" dirty="0"/>
              <a:t>7. </a:t>
            </a:r>
            <a:r>
              <a:rPr lang="ko-KR" altLang="en-US" sz="800" dirty="0"/>
              <a:t>주소 필수</a:t>
            </a:r>
            <a:r>
              <a:rPr lang="en-US" altLang="ko-KR" sz="800" dirty="0"/>
              <a:t>(</a:t>
            </a:r>
            <a:r>
              <a:rPr lang="ko-KR" altLang="en-US" sz="800" dirty="0"/>
              <a:t>한글입력</a:t>
            </a:r>
            <a:r>
              <a:rPr lang="en-US" altLang="ko-KR" sz="800" dirty="0"/>
              <a:t>)</a:t>
            </a:r>
          </a:p>
          <a:p>
            <a:pPr marL="0" indent="0" defTabSz="135000">
              <a:buNone/>
            </a:pPr>
            <a:r>
              <a:rPr lang="en-US" altLang="ko-KR" sz="800" dirty="0">
                <a:solidFill>
                  <a:srgbClr val="7030A0"/>
                </a:solidFill>
              </a:rPr>
              <a:t>	</a:t>
            </a:r>
            <a:r>
              <a:rPr lang="ko-KR" altLang="en-US" sz="800" dirty="0">
                <a:solidFill>
                  <a:srgbClr val="7030A0"/>
                </a:solidFill>
              </a:rPr>
              <a:t>우편번호</a:t>
            </a:r>
            <a:r>
              <a:rPr lang="en-US" altLang="ko-KR" sz="800" dirty="0">
                <a:solidFill>
                  <a:srgbClr val="7030A0"/>
                </a:solidFill>
              </a:rPr>
              <a:t>=&gt;</a:t>
            </a:r>
            <a:r>
              <a:rPr lang="ko-KR" altLang="en-US" sz="800" dirty="0">
                <a:solidFill>
                  <a:srgbClr val="7030A0"/>
                </a:solidFill>
              </a:rPr>
              <a:t>주소</a:t>
            </a:r>
            <a:r>
              <a:rPr lang="en-US" altLang="ko-KR" sz="800" dirty="0">
                <a:solidFill>
                  <a:srgbClr val="7030A0"/>
                </a:solidFill>
              </a:rPr>
              <a:t>API</a:t>
            </a:r>
            <a:r>
              <a:rPr lang="ko-KR" altLang="en-US" sz="800" dirty="0">
                <a:solidFill>
                  <a:srgbClr val="7030A0"/>
                </a:solidFill>
              </a:rPr>
              <a:t>사용</a:t>
            </a:r>
            <a:r>
              <a:rPr lang="en-US" altLang="ko-KR" sz="800" dirty="0">
                <a:solidFill>
                  <a:srgbClr val="7030A0"/>
                </a:solidFill>
              </a:rPr>
              <a:t>=&gt;</a:t>
            </a:r>
            <a:r>
              <a:rPr lang="ko-KR" altLang="en-US" sz="800" dirty="0">
                <a:solidFill>
                  <a:srgbClr val="7030A0"/>
                </a:solidFill>
              </a:rPr>
              <a:t> 받아오기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altLang="ko-KR" sz="800" dirty="0"/>
              <a:t>8. </a:t>
            </a:r>
            <a:r>
              <a:rPr lang="ko-KR" altLang="en-US" sz="800" dirty="0"/>
              <a:t>이메일 필수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>
                <a:solidFill>
                  <a:srgbClr val="7030A0"/>
                </a:solidFill>
              </a:rPr>
              <a:t>	</a:t>
            </a:r>
            <a:r>
              <a:rPr lang="ko-KR" altLang="en-US" sz="800" dirty="0">
                <a:solidFill>
                  <a:srgbClr val="7030A0"/>
                </a:solidFill>
              </a:rPr>
              <a:t>이메일 입력 </a:t>
            </a:r>
            <a:r>
              <a:rPr lang="en-US" altLang="ko-KR" sz="800" dirty="0">
                <a:solidFill>
                  <a:srgbClr val="7030A0"/>
                </a:solidFill>
              </a:rPr>
              <a:t>@ </a:t>
            </a:r>
            <a:r>
              <a:rPr lang="ko-KR" altLang="en-US" sz="800" dirty="0">
                <a:solidFill>
                  <a:srgbClr val="7030A0"/>
                </a:solidFill>
              </a:rPr>
              <a:t>공백 </a:t>
            </a:r>
            <a:r>
              <a:rPr lang="en-US" altLang="ko-KR" sz="800" dirty="0">
                <a:solidFill>
                  <a:srgbClr val="7030A0"/>
                </a:solidFill>
              </a:rPr>
              <a:t>| </a:t>
            </a:r>
            <a:r>
              <a:rPr lang="ko-KR" altLang="en-US" sz="800" dirty="0">
                <a:solidFill>
                  <a:srgbClr val="7030A0"/>
                </a:solidFill>
              </a:rPr>
              <a:t>스크롤 </a:t>
            </a:r>
            <a:r>
              <a:rPr lang="ko-KR" altLang="en-US" sz="800" dirty="0" err="1">
                <a:solidFill>
                  <a:srgbClr val="7030A0"/>
                </a:solidFill>
              </a:rPr>
              <a:t>선택시</a:t>
            </a:r>
            <a:r>
              <a:rPr lang="ko-KR" altLang="en-US" sz="800" dirty="0">
                <a:solidFill>
                  <a:srgbClr val="7030A0"/>
                </a:solidFill>
              </a:rPr>
              <a:t> 자동입력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altLang="ko-KR" sz="800" dirty="0">
                <a:solidFill>
                  <a:srgbClr val="7030A0"/>
                </a:solidFill>
              </a:rPr>
              <a:t>	</a:t>
            </a:r>
            <a:r>
              <a:rPr lang="ko-KR" altLang="en-US" sz="800" dirty="0" err="1">
                <a:solidFill>
                  <a:srgbClr val="7030A0"/>
                </a:solidFill>
              </a:rPr>
              <a:t>상세주소는</a:t>
            </a:r>
            <a:r>
              <a:rPr lang="en-US" altLang="ko-KR" sz="800" dirty="0">
                <a:solidFill>
                  <a:srgbClr val="7030A0"/>
                </a:solidFill>
              </a:rPr>
              <a:t> </a:t>
            </a:r>
            <a:r>
              <a:rPr lang="ko-KR" altLang="en-US" sz="800" dirty="0">
                <a:solidFill>
                  <a:srgbClr val="7030A0"/>
                </a:solidFill>
              </a:rPr>
              <a:t>사용자가입력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en-US" sz="800" dirty="0"/>
              <a:t>9. </a:t>
            </a:r>
            <a:r>
              <a:rPr lang="ko-KR" altLang="en-US" sz="825" dirty="0">
                <a:ea typeface="맑은 고딕" pitchFamily="50"/>
              </a:rPr>
              <a:t>문자</a:t>
            </a:r>
            <a:r>
              <a:rPr lang="en-US" altLang="ko-KR" sz="825" dirty="0">
                <a:ea typeface="맑은 고딕" pitchFamily="50"/>
              </a:rPr>
              <a:t>,</a:t>
            </a:r>
            <a:r>
              <a:rPr lang="ko-KR" altLang="en-US" sz="825" dirty="0">
                <a:ea typeface="맑은 고딕" pitchFamily="50"/>
              </a:rPr>
              <a:t>이메일 수신 동의</a:t>
            </a:r>
            <a:endParaRPr lang="en-US" altLang="ko-KR" sz="825" dirty="0"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sz="800" dirty="0">
                <a:solidFill>
                  <a:srgbClr val="7030A0"/>
                </a:solidFill>
              </a:rPr>
              <a:t>	</a:t>
            </a:r>
            <a:r>
              <a:rPr lang="ko-KR" altLang="en-US" sz="800" dirty="0">
                <a:solidFill>
                  <a:srgbClr val="7030A0"/>
                </a:solidFill>
              </a:rPr>
              <a:t>체크박스 선택</a:t>
            </a:r>
            <a:endParaRPr lang="en-US" sz="800" dirty="0">
              <a:solidFill>
                <a:srgbClr val="7030A0"/>
              </a:solidFill>
            </a:endParaRPr>
          </a:p>
          <a:p>
            <a:pPr marL="0" indent="0" defTabSz="135000">
              <a:buNone/>
            </a:pPr>
            <a:r>
              <a:rPr lang="ko-KR" altLang="en-US" sz="800" dirty="0"/>
              <a:t>★ 전화번호 인증하기 추후 </a:t>
            </a:r>
            <a:r>
              <a:rPr lang="ko-KR" altLang="en-US" sz="800" dirty="0" err="1"/>
              <a:t>선택예정</a:t>
            </a:r>
            <a:r>
              <a:rPr lang="ko-KR" altLang="en-US" sz="800" dirty="0"/>
              <a:t> </a:t>
            </a:r>
            <a:r>
              <a:rPr lang="en-US" altLang="ko-KR" sz="800" dirty="0"/>
              <a:t>1, 2 </a:t>
            </a:r>
            <a:r>
              <a:rPr lang="ko-KR" altLang="en-US" sz="800" dirty="0"/>
              <a:t>中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dirty="0" err="1"/>
              <a:t>인증완료시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1. </a:t>
            </a:r>
            <a:r>
              <a:rPr lang="ko-KR" altLang="en-US" sz="800" dirty="0"/>
              <a:t>이름</a:t>
            </a:r>
            <a:r>
              <a:rPr lang="en-US" altLang="ko-KR" sz="800" dirty="0"/>
              <a:t>,</a:t>
            </a:r>
            <a:r>
              <a:rPr lang="ko-KR" altLang="en-US" sz="800" dirty="0"/>
              <a:t>성별</a:t>
            </a:r>
            <a:r>
              <a:rPr lang="en-US" altLang="ko-KR" sz="800" dirty="0"/>
              <a:t>,</a:t>
            </a:r>
            <a:r>
              <a:rPr lang="ko-KR" altLang="en-US" sz="800" dirty="0"/>
              <a:t>생년월일</a:t>
            </a:r>
            <a:r>
              <a:rPr lang="en-US" altLang="ko-KR" sz="800" dirty="0"/>
              <a:t>,</a:t>
            </a:r>
            <a:r>
              <a:rPr lang="ko-KR" altLang="en-US" sz="800" dirty="0"/>
              <a:t>전화번호 받아오기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2. </a:t>
            </a:r>
            <a:r>
              <a:rPr lang="ko-KR" altLang="en-US" sz="800" dirty="0"/>
              <a:t>직접 입력하기</a:t>
            </a:r>
            <a:endParaRPr lang="en-US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>
          <a:xfrm>
            <a:off x="395857" y="98995"/>
            <a:ext cx="6170698" cy="292075"/>
          </a:xfrm>
        </p:spPr>
        <p:txBody>
          <a:bodyPr anchorCtr="1">
            <a:normAutofit fontScale="90000"/>
          </a:bodyPr>
          <a:lstStyle/>
          <a:p>
            <a:pPr lvl="0" algn="ctr"/>
            <a:r>
              <a:rPr lang="ko-KR" altLang="en-US" sz="3000" dirty="0"/>
              <a:t>회원가입</a:t>
            </a:r>
            <a:r>
              <a:rPr lang="en-US" sz="3000" dirty="0"/>
              <a:t> </a:t>
            </a:r>
            <a:r>
              <a:rPr lang="ko-KR" altLang="en-US" sz="3000" dirty="0" err="1"/>
              <a:t>화면구조</a:t>
            </a:r>
            <a:r>
              <a:rPr lang="en-US" sz="3000" dirty="0"/>
              <a:t> ID</a:t>
            </a:r>
            <a:r>
              <a:rPr lang="ko-KR" altLang="en-US" sz="3000" dirty="0"/>
              <a:t>방식</a:t>
            </a:r>
            <a:r>
              <a:rPr lang="en-US" altLang="ko-KR" sz="3000" dirty="0"/>
              <a:t> </a:t>
            </a:r>
            <a:r>
              <a:rPr lang="ko-KR" altLang="en-US" sz="3000" dirty="0"/>
              <a:t>가입</a:t>
            </a:r>
            <a:endParaRPr 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7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8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9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0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 dirty="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1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2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3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4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5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6" name="직사각형 2"/>
          <p:cNvSpPr/>
          <p:nvPr/>
        </p:nvSpPr>
        <p:spPr>
          <a:xfrm>
            <a:off x="99749" y="908747"/>
            <a:ext cx="6708372" cy="3556744"/>
          </a:xfrm>
          <a:prstGeom prst="rect">
            <a:avLst/>
          </a:prstGeom>
          <a:solidFill>
            <a:srgbClr val="A5A5A5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17" name="직사각형 12"/>
          <p:cNvSpPr/>
          <p:nvPr/>
        </p:nvSpPr>
        <p:spPr>
          <a:xfrm>
            <a:off x="348758" y="962399"/>
            <a:ext cx="2932611" cy="3408917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18" name="직사각형 27"/>
          <p:cNvSpPr/>
          <p:nvPr/>
        </p:nvSpPr>
        <p:spPr>
          <a:xfrm>
            <a:off x="3453936" y="966286"/>
            <a:ext cx="3261301" cy="3408917"/>
          </a:xfrm>
          <a:prstGeom prst="rect">
            <a:avLst/>
          </a:prstGeom>
          <a:solidFill>
            <a:schemeClr val="bg1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570658" y="2030336"/>
            <a:ext cx="2267762" cy="411885"/>
            <a:chOff x="467229" y="1250858"/>
            <a:chExt cx="3023682" cy="549180"/>
          </a:xfrm>
        </p:grpSpPr>
        <p:sp>
          <p:nvSpPr>
            <p:cNvPr id="19" name="TextBox 16"/>
            <p:cNvSpPr txBox="1"/>
            <p:nvPr/>
          </p:nvSpPr>
          <p:spPr>
            <a:xfrm>
              <a:off x="467229" y="1250858"/>
              <a:ext cx="3023682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이름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20" name="직사각형 18"/>
            <p:cNvSpPr/>
            <p:nvPr/>
          </p:nvSpPr>
          <p:spPr>
            <a:xfrm>
              <a:off x="482236" y="1508627"/>
              <a:ext cx="2999969" cy="291411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5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70658" y="2446650"/>
            <a:ext cx="2267762" cy="403223"/>
            <a:chOff x="467229" y="1805943"/>
            <a:chExt cx="3023682" cy="537631"/>
          </a:xfrm>
        </p:grpSpPr>
        <p:sp>
          <p:nvSpPr>
            <p:cNvPr id="21" name="TextBox 34"/>
            <p:cNvSpPr txBox="1"/>
            <p:nvPr/>
          </p:nvSpPr>
          <p:spPr>
            <a:xfrm>
              <a:off x="467229" y="1805943"/>
              <a:ext cx="3023682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생년월일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22" name="직사각형 35"/>
            <p:cNvSpPr/>
            <p:nvPr/>
          </p:nvSpPr>
          <p:spPr>
            <a:xfrm>
              <a:off x="490942" y="2052163"/>
              <a:ext cx="2999969" cy="291411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5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99698" y="3674616"/>
            <a:ext cx="2267762" cy="403224"/>
            <a:chOff x="530967" y="3997878"/>
            <a:chExt cx="3023682" cy="537632"/>
          </a:xfrm>
        </p:grpSpPr>
        <p:sp>
          <p:nvSpPr>
            <p:cNvPr id="25" name="TextBox 38"/>
            <p:cNvSpPr txBox="1"/>
            <p:nvPr/>
          </p:nvSpPr>
          <p:spPr>
            <a:xfrm>
              <a:off x="530967" y="3997878"/>
              <a:ext cx="3023682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이메일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26" name="직사각형 39"/>
            <p:cNvSpPr/>
            <p:nvPr/>
          </p:nvSpPr>
          <p:spPr>
            <a:xfrm>
              <a:off x="554679" y="4244099"/>
              <a:ext cx="2999969" cy="291411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50" dirty="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54263" y="1612458"/>
            <a:ext cx="2373464" cy="418505"/>
            <a:chOff x="541711" y="5187463"/>
            <a:chExt cx="3164619" cy="558007"/>
          </a:xfrm>
        </p:grpSpPr>
        <p:sp>
          <p:nvSpPr>
            <p:cNvPr id="29" name="TextBox 42"/>
            <p:cNvSpPr txBox="1"/>
            <p:nvPr/>
          </p:nvSpPr>
          <p:spPr>
            <a:xfrm>
              <a:off x="541711" y="5187463"/>
              <a:ext cx="3164619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비밀번호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30" name="직사각형 43"/>
            <p:cNvSpPr/>
            <p:nvPr/>
          </p:nvSpPr>
          <p:spPr>
            <a:xfrm>
              <a:off x="562735" y="5436026"/>
              <a:ext cx="3018487" cy="309444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kern="0" dirty="0">
                  <a:solidFill>
                    <a:srgbClr val="767171"/>
                  </a:solidFill>
                  <a:latin typeface="맑은 고딕" panose="020F0502020204030204"/>
                  <a:ea typeface="맑은 고딕" pitchFamily="50"/>
                </a:rPr>
                <a:t>특수문자</a:t>
              </a:r>
              <a:r>
                <a:rPr lang="en-US" altLang="ko-KR" sz="750" kern="0" dirty="0">
                  <a:solidFill>
                    <a:srgbClr val="767171"/>
                  </a:solidFill>
                  <a:latin typeface="맑은 고딕" panose="020F0502020204030204"/>
                  <a:ea typeface="맑은 고딕" pitchFamily="50"/>
                </a:rPr>
                <a:t>,</a:t>
              </a:r>
              <a:r>
                <a:rPr lang="ko-KR" altLang="en-US" sz="750" kern="0" dirty="0">
                  <a:solidFill>
                    <a:srgbClr val="767171"/>
                  </a:solidFill>
                  <a:latin typeface="맑은 고딕" panose="020F0502020204030204"/>
                  <a:ea typeface="맑은 고딕" pitchFamily="50"/>
                </a:rPr>
                <a:t> 숫자를 포함한 </a:t>
              </a:r>
              <a:r>
                <a:rPr lang="en-US" altLang="ko-KR" sz="750" kern="0" dirty="0">
                  <a:solidFill>
                    <a:srgbClr val="767171"/>
                  </a:solidFill>
                  <a:latin typeface="맑은 고딕" panose="020F0502020204030204"/>
                  <a:ea typeface="맑은 고딕" pitchFamily="50"/>
                </a:rPr>
                <a:t>6-16</a:t>
              </a:r>
              <a:r>
                <a:rPr lang="ko-KR" altLang="en-US" sz="750" kern="0" dirty="0">
                  <a:solidFill>
                    <a:srgbClr val="767171"/>
                  </a:solidFill>
                  <a:latin typeface="맑은 고딕" panose="020F0502020204030204"/>
                  <a:ea typeface="맑은 고딕" pitchFamily="50"/>
                </a:rPr>
                <a:t>자</a:t>
              </a:r>
              <a:endParaRPr lang="en-US" sz="750" dirty="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81913" y="3270062"/>
            <a:ext cx="2267762" cy="403223"/>
            <a:chOff x="507253" y="3277167"/>
            <a:chExt cx="3023682" cy="537631"/>
          </a:xfrm>
        </p:grpSpPr>
        <p:sp>
          <p:nvSpPr>
            <p:cNvPr id="34" name="TextBox 47"/>
            <p:cNvSpPr txBox="1"/>
            <p:nvPr/>
          </p:nvSpPr>
          <p:spPr>
            <a:xfrm>
              <a:off x="507253" y="3277167"/>
              <a:ext cx="3023682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주소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35" name="직사각형 48"/>
            <p:cNvSpPr/>
            <p:nvPr/>
          </p:nvSpPr>
          <p:spPr>
            <a:xfrm>
              <a:off x="530966" y="3523387"/>
              <a:ext cx="2999969" cy="291411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 err="1">
                  <a:solidFill>
                    <a:srgbClr val="767171"/>
                  </a:solidFill>
                  <a:latin typeface="맑은 고딕"/>
                  <a:ea typeface="맑은 고딕" pitchFamily="50"/>
                </a:rPr>
                <a:t>상세주소</a:t>
              </a:r>
              <a:endParaRPr lang="en-US" sz="750" dirty="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  <p:sp>
          <p:nvSpPr>
            <p:cNvPr id="36" name="직사각형 20"/>
            <p:cNvSpPr/>
            <p:nvPr/>
          </p:nvSpPr>
          <p:spPr>
            <a:xfrm>
              <a:off x="2724189" y="3550656"/>
              <a:ext cx="758016" cy="226241"/>
            </a:xfrm>
            <a:prstGeom prst="rect">
              <a:avLst/>
            </a:pr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D0D0D"/>
                  </a:solidFill>
                  <a:latin typeface="맑은 고딕"/>
                  <a:ea typeface="맑은 고딕" pitchFamily="50"/>
                </a:rPr>
                <a:t>우편번호</a:t>
              </a:r>
              <a:endParaRPr lang="en-US" sz="750" dirty="0">
                <a:solidFill>
                  <a:srgbClr val="0D0D0D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1913" y="2858588"/>
            <a:ext cx="2267762" cy="411878"/>
            <a:chOff x="482236" y="2355194"/>
            <a:chExt cx="3023682" cy="549171"/>
          </a:xfrm>
        </p:grpSpPr>
        <p:sp>
          <p:nvSpPr>
            <p:cNvPr id="23" name="TextBox 36"/>
            <p:cNvSpPr txBox="1"/>
            <p:nvPr/>
          </p:nvSpPr>
          <p:spPr>
            <a:xfrm>
              <a:off x="482236" y="2355194"/>
              <a:ext cx="3023682" cy="24622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전화번호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(</a:t>
              </a:r>
              <a:r>
                <a:rPr lang="ko-KR" alt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필수</a:t>
              </a:r>
              <a:r>
                <a:rPr lang="en-US" sz="750" dirty="0">
                  <a:solidFill>
                    <a:srgbClr val="000000"/>
                  </a:solidFill>
                  <a:latin typeface="맑은 고딕"/>
                  <a:ea typeface="맑은 고딕" pitchFamily="50"/>
                </a:rPr>
                <a:t>)</a:t>
              </a:r>
            </a:p>
          </p:txBody>
        </p:sp>
        <p:sp>
          <p:nvSpPr>
            <p:cNvPr id="24" name="직사각형 37"/>
            <p:cNvSpPr/>
            <p:nvPr/>
          </p:nvSpPr>
          <p:spPr>
            <a:xfrm>
              <a:off x="497243" y="2612954"/>
              <a:ext cx="2999969" cy="291411"/>
            </a:xfrm>
            <a:prstGeom prst="rect">
              <a:avLst/>
            </a:prstGeom>
            <a:solidFill>
              <a:srgbClr val="D0CECE"/>
            </a:solidFill>
            <a:ln cap="flat">
              <a:noFill/>
              <a:prstDash val="solid"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50" dirty="0">
                <a:solidFill>
                  <a:srgbClr val="767171"/>
                </a:solidFill>
                <a:latin typeface="맑은 고딕"/>
                <a:ea typeface="맑은 고딕" pitchFamily="50"/>
              </a:endParaRPr>
            </a:p>
          </p:txBody>
        </p:sp>
        <p:sp>
          <p:nvSpPr>
            <p:cNvPr id="38" name="직사각형 20"/>
            <p:cNvSpPr/>
            <p:nvPr/>
          </p:nvSpPr>
          <p:spPr>
            <a:xfrm>
              <a:off x="2716381" y="2628226"/>
              <a:ext cx="765824" cy="245972"/>
            </a:xfrm>
            <a:prstGeom prst="rect">
              <a:avLst/>
            </a:pr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>
                  <a:solidFill>
                    <a:srgbClr val="0D0D0D"/>
                  </a:solidFill>
                  <a:latin typeface="맑은 고딕"/>
                  <a:ea typeface="맑은 고딕" pitchFamily="50"/>
                </a:rPr>
                <a:t>인증하기</a:t>
              </a:r>
              <a:endParaRPr lang="en-US" sz="750" dirty="0">
                <a:solidFill>
                  <a:srgbClr val="0D0D0D"/>
                </a:solidFill>
                <a:latin typeface="맑은 고딕"/>
                <a:ea typeface="맑은 고딕" pitchFamily="50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904510" y="2032856"/>
            <a:ext cx="930645" cy="331397"/>
            <a:chOff x="2527446" y="2880975"/>
            <a:chExt cx="1240860" cy="441862"/>
          </a:xfrm>
        </p:grpSpPr>
        <p:sp>
          <p:nvSpPr>
            <p:cNvPr id="46" name="TextBox 45"/>
            <p:cNvSpPr txBox="1"/>
            <p:nvPr/>
          </p:nvSpPr>
          <p:spPr>
            <a:xfrm>
              <a:off x="2927369" y="2882082"/>
              <a:ext cx="449508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 defTabSz="685800">
                <a:buFont typeface="Wingdings" panose="05000000000000000000" pitchFamily="2" charset="2"/>
                <a:buChar char="ü"/>
              </a:pP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남 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18798" y="2880975"/>
              <a:ext cx="449508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28588" indent="-128588" defTabSz="685800">
                <a:buFont typeface="Wingdings" panose="05000000000000000000" pitchFamily="2" charset="2"/>
                <a:buChar char="ü"/>
              </a:pP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여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27446" y="2891951"/>
              <a:ext cx="48289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성별</a:t>
              </a:r>
            </a:p>
          </p:txBody>
        </p:sp>
      </p:grpSp>
      <p:pic>
        <p:nvPicPr>
          <p:cNvPr id="1028" name="Picture 4" descr="email-select-nav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" t="28455" r="5204" b="15797"/>
          <a:stretch/>
        </p:blipFill>
        <p:spPr bwMode="auto">
          <a:xfrm>
            <a:off x="3657601" y="3905795"/>
            <a:ext cx="2592977" cy="326571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3462637" y="969128"/>
            <a:ext cx="2369275" cy="866925"/>
            <a:chOff x="4876800" y="1967936"/>
            <a:chExt cx="3159033" cy="1155900"/>
          </a:xfrm>
        </p:grpSpPr>
        <p:pic>
          <p:nvPicPr>
            <p:cNvPr id="1032" name="Picture 8" descr="birth-select-flex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84" t="24652" r="8739" b="15347"/>
            <a:stretch/>
          </p:blipFill>
          <p:spPr bwMode="auto">
            <a:xfrm>
              <a:off x="4876800" y="1967936"/>
              <a:ext cx="3159033" cy="522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irth-select-list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18" t="5052" r="62007" b="62130"/>
            <a:stretch/>
          </p:blipFill>
          <p:spPr bwMode="auto">
            <a:xfrm>
              <a:off x="5277177" y="2320769"/>
              <a:ext cx="698374" cy="803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아래쪽 화살표 49"/>
            <p:cNvSpPr/>
            <p:nvPr/>
          </p:nvSpPr>
          <p:spPr>
            <a:xfrm rot="8616757">
              <a:off x="5911354" y="2210579"/>
              <a:ext cx="185171" cy="166286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35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70658" y="1182475"/>
            <a:ext cx="2373464" cy="429411"/>
            <a:chOff x="760877" y="1576633"/>
            <a:chExt cx="3164619" cy="572548"/>
          </a:xfrm>
        </p:grpSpPr>
        <p:grpSp>
          <p:nvGrpSpPr>
            <p:cNvPr id="41" name="그룹 40"/>
            <p:cNvGrpSpPr/>
            <p:nvPr/>
          </p:nvGrpSpPr>
          <p:grpSpPr>
            <a:xfrm>
              <a:off x="760877" y="1589536"/>
              <a:ext cx="3164619" cy="559645"/>
              <a:chOff x="554679" y="4534929"/>
              <a:chExt cx="3164619" cy="559645"/>
            </a:xfrm>
          </p:grpSpPr>
          <p:sp>
            <p:nvSpPr>
              <p:cNvPr id="27" name="TextBox 40"/>
              <p:cNvSpPr txBox="1"/>
              <p:nvPr/>
            </p:nvSpPr>
            <p:spPr>
              <a:xfrm>
                <a:off x="554679" y="4534929"/>
                <a:ext cx="3164619" cy="24622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altLang="en-US" sz="750" dirty="0">
                    <a:solidFill>
                      <a:srgbClr val="000000"/>
                    </a:solidFill>
                    <a:latin typeface="맑은 고딕"/>
                    <a:ea typeface="맑은 고딕" pitchFamily="50"/>
                  </a:rPr>
                  <a:t>아이디</a:t>
                </a:r>
                <a:r>
                  <a:rPr lang="en-US" sz="750" dirty="0">
                    <a:solidFill>
                      <a:srgbClr val="000000"/>
                    </a:solidFill>
                    <a:latin typeface="맑은 고딕"/>
                    <a:ea typeface="맑은 고딕" pitchFamily="50"/>
                  </a:rPr>
                  <a:t>(</a:t>
                </a:r>
                <a:r>
                  <a:rPr lang="ko-KR" altLang="en-US" sz="750" dirty="0">
                    <a:solidFill>
                      <a:srgbClr val="000000"/>
                    </a:solidFill>
                    <a:latin typeface="맑은 고딕"/>
                    <a:ea typeface="맑은 고딕" pitchFamily="50"/>
                  </a:rPr>
                  <a:t>필수</a:t>
                </a:r>
                <a:r>
                  <a:rPr lang="en-US" sz="750" dirty="0">
                    <a:solidFill>
                      <a:srgbClr val="000000"/>
                    </a:solidFill>
                    <a:latin typeface="맑은 고딕"/>
                    <a:ea typeface="맑은 고딕" pitchFamily="50"/>
                  </a:rPr>
                  <a:t>)</a:t>
                </a:r>
              </a:p>
            </p:txBody>
          </p:sp>
          <p:sp>
            <p:nvSpPr>
              <p:cNvPr id="28" name="직사각형 41"/>
              <p:cNvSpPr/>
              <p:nvPr/>
            </p:nvSpPr>
            <p:spPr>
              <a:xfrm>
                <a:off x="557143" y="4775895"/>
                <a:ext cx="3024079" cy="318679"/>
              </a:xfrm>
              <a:prstGeom prst="rect">
                <a:avLst/>
              </a:prstGeom>
              <a:solidFill>
                <a:srgbClr val="D0CECE"/>
              </a:solidFill>
              <a:ln cap="flat">
                <a:noFill/>
                <a:prstDash val="solid"/>
              </a:ln>
            </p:spPr>
            <p:txBody>
              <a:bodyPr vert="horz" wrap="square" lIns="68580" tIns="34290" rIns="68580" bIns="34290" anchor="ctr" anchorCtr="1" compatLnSpc="1">
                <a:no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altLang="en-US" sz="750" kern="0" dirty="0">
                    <a:solidFill>
                      <a:srgbClr val="767171"/>
                    </a:solidFill>
                    <a:latin typeface="맑은 고딕" panose="020F0502020204030204"/>
                    <a:ea typeface="맑은 고딕" pitchFamily="50"/>
                  </a:rPr>
                  <a:t>영문과 숫자를 포함한 </a:t>
                </a:r>
                <a:r>
                  <a:rPr lang="en-US" altLang="ko-KR" sz="750" kern="0" dirty="0">
                    <a:solidFill>
                      <a:srgbClr val="767171"/>
                    </a:solidFill>
                    <a:latin typeface="맑은 고딕" panose="020F0502020204030204"/>
                    <a:ea typeface="맑은 고딕" pitchFamily="50"/>
                  </a:rPr>
                  <a:t>6-16</a:t>
                </a:r>
                <a:r>
                  <a:rPr lang="ko-KR" altLang="en-US" sz="750" kern="0" dirty="0">
                    <a:solidFill>
                      <a:srgbClr val="767171"/>
                    </a:solidFill>
                    <a:latin typeface="맑은 고딕" panose="020F0502020204030204"/>
                    <a:ea typeface="맑은 고딕" pitchFamily="50"/>
                  </a:rPr>
                  <a:t>자</a:t>
                </a:r>
                <a:endParaRPr lang="en-US" sz="750" dirty="0">
                  <a:solidFill>
                    <a:srgbClr val="767171"/>
                  </a:solidFill>
                  <a:latin typeface="맑은 고딕"/>
                  <a:ea typeface="맑은 고딕" pitchFamily="50"/>
                </a:endParaRPr>
              </a:p>
            </p:txBody>
          </p:sp>
        </p:grpSp>
        <p:sp>
          <p:nvSpPr>
            <p:cNvPr id="56" name="직사각형 20"/>
            <p:cNvSpPr/>
            <p:nvPr/>
          </p:nvSpPr>
          <p:spPr>
            <a:xfrm>
              <a:off x="2967340" y="1576633"/>
              <a:ext cx="765824" cy="245972"/>
            </a:xfrm>
            <a:prstGeom prst="rect">
              <a:avLst/>
            </a:prstGeom>
            <a:solidFill>
              <a:srgbClr val="A5A5A5"/>
            </a:solidFill>
            <a:ln w="12701" cap="flat">
              <a:solidFill>
                <a:srgbClr val="787878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ko-KR" altLang="en-US" sz="750" dirty="0" err="1">
                  <a:solidFill>
                    <a:srgbClr val="0D0D0D"/>
                  </a:solidFill>
                  <a:latin typeface="맑은 고딕"/>
                  <a:ea typeface="맑은 고딕" pitchFamily="50"/>
                </a:rPr>
                <a:t>중복확인</a:t>
              </a:r>
              <a:endParaRPr lang="en-US" sz="750" dirty="0">
                <a:solidFill>
                  <a:srgbClr val="0D0D0D"/>
                </a:solidFill>
                <a:latin typeface="맑은 고딕"/>
                <a:ea typeface="맑은 고딕" pitchFamily="50"/>
              </a:endParaRP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" t="10201" r="31090" b="31951"/>
          <a:stretch/>
        </p:blipFill>
        <p:spPr>
          <a:xfrm>
            <a:off x="3937028" y="1900868"/>
            <a:ext cx="2520966" cy="823848"/>
          </a:xfrm>
          <a:prstGeom prst="rect">
            <a:avLst/>
          </a:prstGeom>
        </p:spPr>
      </p:pic>
      <p:pic>
        <p:nvPicPr>
          <p:cNvPr id="1040" name="Picture 16" descr="https://t1.daumcdn.net/cfile/tistory/99F349415A7AB5972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t="6919" r="33476" b="8870"/>
          <a:stretch/>
        </p:blipFill>
        <p:spPr bwMode="auto">
          <a:xfrm>
            <a:off x="4881251" y="2143414"/>
            <a:ext cx="1568692" cy="174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965133" y="3065475"/>
            <a:ext cx="1157689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35000"/>
            <a:r>
              <a:rPr lang="en-US" altLang="ko-KR" sz="75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itchFamily="50"/>
              </a:rPr>
              <a:t>- </a:t>
            </a:r>
            <a:r>
              <a:rPr lang="ko-KR" altLang="en-US" sz="75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itchFamily="50"/>
              </a:rPr>
              <a:t>제외하고 입력하세요</a:t>
            </a:r>
            <a:endParaRPr lang="en-US" altLang="ko-KR" sz="75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F0502020204030204"/>
              <a:ea typeface="맑은 고딕" pitchFamily="5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42475" y="4118412"/>
            <a:ext cx="164480" cy="15452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8" name="직사각형 39"/>
          <p:cNvSpPr/>
          <p:nvPr/>
        </p:nvSpPr>
        <p:spPr>
          <a:xfrm>
            <a:off x="617482" y="4103987"/>
            <a:ext cx="2249977" cy="175724"/>
          </a:xfrm>
          <a:prstGeom prst="rect">
            <a:avLst/>
          </a:prstGeom>
          <a:solidFill>
            <a:srgbClr val="D0CECE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50" dirty="0">
                <a:solidFill>
                  <a:srgbClr val="000000"/>
                </a:solidFill>
                <a:latin typeface="맑은 고딕"/>
                <a:ea typeface="맑은 고딕" pitchFamily="50"/>
              </a:rPr>
              <a:t>문자</a:t>
            </a:r>
            <a:r>
              <a:rPr lang="en-US" altLang="ko-KR" sz="7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,</a:t>
            </a:r>
            <a:r>
              <a:rPr lang="ko-KR" altLang="en-US" sz="750" kern="0" dirty="0">
                <a:solidFill>
                  <a:srgbClr val="000000"/>
                </a:solidFill>
                <a:latin typeface="맑은 고딕"/>
                <a:ea typeface="맑은 고딕" pitchFamily="50"/>
              </a:rPr>
              <a:t>이메일 수신 동의</a:t>
            </a:r>
            <a:endParaRPr lang="en-US" sz="750" dirty="0">
              <a:solidFill>
                <a:srgbClr val="000000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72400" y="0"/>
            <a:ext cx="8814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4" cy="4464496"/>
          </a:xfrm>
        </p:spPr>
        <p:txBody>
          <a:bodyPr vert="horz" wrap="square" lIns="26999" tIns="45720" rIns="0" bIns="45720" anchor="t" anchorCtr="0" compatLnSpc="1">
            <a:normAutofit lnSpcReduction="10000"/>
          </a:bodyPr>
          <a:lstStyle/>
          <a:p>
            <a:pPr marL="0" indent="0">
              <a:buNone/>
            </a:pPr>
            <a:r>
              <a:rPr lang="ko-KR" altLang="en-US" sz="800" dirty="0"/>
              <a:t>카카오 </a:t>
            </a:r>
            <a:r>
              <a:rPr lang="ko-KR" altLang="en-US" sz="800" dirty="0" err="1"/>
              <a:t>가입방식</a:t>
            </a:r>
            <a:r>
              <a:rPr lang="ko-KR" altLang="en-US" sz="800" dirty="0"/>
              <a:t> 페이지 입니다</a:t>
            </a:r>
            <a:r>
              <a:rPr lang="en-US" altLang="ko-KR" sz="800" dirty="0"/>
              <a:t>.</a:t>
            </a:r>
          </a:p>
          <a:p>
            <a:pPr marL="0" indent="0">
              <a:buNone/>
            </a:pP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카카오 로그인 클릭 시 새 </a:t>
            </a:r>
            <a:r>
              <a:rPr lang="ko-KR" altLang="en-US" sz="825" dirty="0" err="1"/>
              <a:t>로그인창</a:t>
            </a:r>
            <a:r>
              <a:rPr lang="ko-KR" altLang="en-US" sz="825" dirty="0"/>
              <a:t> 뜸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카카오 로그인 완료 후 바로 회원가입 완료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메인 혹은 기본정보 입력 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 err="1"/>
              <a:t>아래참조</a:t>
            </a:r>
            <a:r>
              <a:rPr lang="en-US" altLang="ko-KR" sz="825" dirty="0"/>
              <a:t>.</a:t>
            </a:r>
          </a:p>
          <a:p>
            <a:pPr marL="0" indent="0">
              <a:buNone/>
            </a:pPr>
            <a:endParaRPr lang="en-US" altLang="ko-KR" sz="825" dirty="0"/>
          </a:p>
          <a:p>
            <a:pPr marL="0" indent="0">
              <a:buNone/>
            </a:pP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★ 카카오 로그인하여 회원가입 후 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회원 기본정보 그대로 옮겨오는지 확인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옮기지 </a:t>
            </a:r>
            <a:r>
              <a:rPr lang="ko-KR" altLang="en-US" sz="825" dirty="0" err="1"/>
              <a:t>않는경우</a:t>
            </a:r>
            <a:r>
              <a:rPr lang="ko-KR" altLang="en-US" sz="825" dirty="0"/>
              <a:t> </a:t>
            </a:r>
            <a:endParaRPr lang="en-US" altLang="ko-KR" sz="825" dirty="0"/>
          </a:p>
          <a:p>
            <a:pPr>
              <a:buFontTx/>
              <a:buChar char="-"/>
            </a:pPr>
            <a:r>
              <a:rPr lang="ko-KR" altLang="en-US" sz="825" dirty="0"/>
              <a:t>회원가입완료 후 기본정보 입력페이지로 이동시켜서 사용자가 입력하고 </a:t>
            </a:r>
            <a:r>
              <a:rPr lang="ko-KR" altLang="en-US" sz="825" dirty="0" err="1"/>
              <a:t>완료하게할것</a:t>
            </a:r>
            <a:endParaRPr lang="en-US" altLang="ko-KR" sz="825" dirty="0"/>
          </a:p>
          <a:p>
            <a:pPr marL="0" indent="0">
              <a:buNone/>
            </a:pPr>
            <a:r>
              <a:rPr lang="ko-KR" altLang="en-US" sz="825" dirty="0"/>
              <a:t>옮겨지는 경우</a:t>
            </a:r>
            <a:endParaRPr lang="en-US" altLang="ko-KR" sz="825" dirty="0"/>
          </a:p>
          <a:p>
            <a:pPr>
              <a:buFontTx/>
              <a:buChar char="-"/>
            </a:pPr>
            <a:r>
              <a:rPr lang="ko-KR" altLang="en-US" sz="825" dirty="0"/>
              <a:t>회원가입 완료</a:t>
            </a:r>
            <a:r>
              <a:rPr lang="en-US" altLang="ko-KR" sz="825" dirty="0"/>
              <a:t>.-&gt;</a:t>
            </a:r>
            <a:r>
              <a:rPr lang="ko-KR" altLang="en-US" sz="825" dirty="0"/>
              <a:t>메인</a:t>
            </a:r>
            <a:endParaRPr lang="en-US" altLang="ko-KR" sz="825" dirty="0"/>
          </a:p>
          <a:p>
            <a:pPr>
              <a:buFontTx/>
              <a:buChar char="-"/>
            </a:pPr>
            <a:endParaRPr lang="en-US" altLang="ko-KR" sz="825" dirty="0"/>
          </a:p>
          <a:p>
            <a:pPr>
              <a:buFontTx/>
              <a:buChar char="-"/>
            </a:pPr>
            <a:endParaRPr lang="en-US" altLang="ko-KR" sz="825" dirty="0"/>
          </a:p>
          <a:p>
            <a:pPr>
              <a:buFontTx/>
              <a:buChar char="-"/>
            </a:pPr>
            <a:endParaRPr lang="en-US" altLang="ko-KR" sz="825" dirty="0"/>
          </a:p>
          <a:p>
            <a:pPr marL="0" indent="0">
              <a:buNone/>
            </a:pPr>
            <a:r>
              <a:rPr lang="en-US" altLang="ko-KR" sz="788" dirty="0">
                <a:hlinkClick r:id="rId2"/>
              </a:rPr>
              <a:t>JavaScript | </a:t>
            </a:r>
            <a:r>
              <a:rPr lang="en-US" altLang="ko-KR" sz="788" dirty="0" err="1">
                <a:hlinkClick r:id="rId2"/>
              </a:rPr>
              <a:t>Kakao</a:t>
            </a:r>
            <a:r>
              <a:rPr lang="en-US" altLang="ko-KR" sz="788" dirty="0">
                <a:hlinkClick r:id="rId2"/>
              </a:rPr>
              <a:t> Developers </a:t>
            </a:r>
            <a:r>
              <a:rPr lang="ko-KR" altLang="en-US" sz="788" dirty="0">
                <a:hlinkClick r:id="rId2"/>
              </a:rPr>
              <a:t>문서</a:t>
            </a:r>
            <a:r>
              <a:rPr lang="ko-KR" altLang="en-US" sz="788" dirty="0"/>
              <a:t> </a:t>
            </a:r>
            <a:endParaRPr lang="en-US" altLang="ko-KR" sz="788" dirty="0"/>
          </a:p>
          <a:p>
            <a:pPr marL="0" indent="0">
              <a:buNone/>
            </a:pPr>
            <a:r>
              <a:rPr lang="en-US" altLang="ko-KR" sz="788" dirty="0" err="1">
                <a:hlinkClick r:id="rId3"/>
              </a:rPr>
              <a:t>Kakao</a:t>
            </a:r>
            <a:r>
              <a:rPr lang="en-US" altLang="ko-KR" sz="788" dirty="0">
                <a:hlinkClick r:id="rId3"/>
              </a:rPr>
              <a:t> Developers</a:t>
            </a:r>
            <a:endParaRPr lang="en-US" altLang="ko-KR" sz="788" dirty="0"/>
          </a:p>
          <a:p>
            <a:pPr marL="0" indent="0">
              <a:buNone/>
            </a:pPr>
            <a:r>
              <a:rPr lang="ko-KR" altLang="en-US" sz="788" dirty="0"/>
              <a:t>참고</a:t>
            </a:r>
            <a:endParaRPr lang="en-US" altLang="ko-KR" sz="788" dirty="0"/>
          </a:p>
          <a:p>
            <a:pPr marL="0" indent="0">
              <a:buNone/>
            </a:pPr>
            <a:endParaRPr lang="en-US" altLang="ko-KR" sz="800" b="1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>
          <a:xfrm>
            <a:off x="395857" y="98995"/>
            <a:ext cx="6170698" cy="292075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en-US" sz="3000" dirty="0"/>
              <a:t>회원가입</a:t>
            </a:r>
            <a:r>
              <a:rPr lang="en-US" sz="3000" dirty="0"/>
              <a:t> </a:t>
            </a:r>
            <a:r>
              <a:rPr lang="ko-KR" altLang="en-US" sz="3000" dirty="0" err="1"/>
              <a:t>화면구조</a:t>
            </a:r>
            <a:r>
              <a:rPr lang="en-US" sz="3000" dirty="0"/>
              <a:t> </a:t>
            </a:r>
            <a:r>
              <a:rPr lang="ko-KR" altLang="en-US" sz="3000" dirty="0"/>
              <a:t>카카오</a:t>
            </a:r>
            <a:r>
              <a:rPr lang="en-US" altLang="ko-KR" sz="3000" dirty="0"/>
              <a:t> </a:t>
            </a:r>
            <a:r>
              <a:rPr lang="ko-KR" altLang="en-US" sz="3000" dirty="0"/>
              <a:t>가입</a:t>
            </a:r>
            <a:endParaRPr lang="en-US" sz="3000" dirty="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36984" t="17090" r="35318" b="16456"/>
          <a:stretch/>
        </p:blipFill>
        <p:spPr>
          <a:xfrm>
            <a:off x="651037" y="1069492"/>
            <a:ext cx="2376499" cy="32072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4131624" y="2254720"/>
            <a:ext cx="2221706" cy="1131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 완료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 혹은 기본정보 </a:t>
            </a:r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입력창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으로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이동</a:t>
            </a:r>
          </a:p>
        </p:txBody>
      </p:sp>
      <p:sp>
        <p:nvSpPr>
          <p:cNvPr id="28" name="오른쪽 화살표 27"/>
          <p:cNvSpPr/>
          <p:nvPr/>
        </p:nvSpPr>
        <p:spPr>
          <a:xfrm>
            <a:off x="3108619" y="2418376"/>
            <a:ext cx="823474" cy="535781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100392" y="0"/>
            <a:ext cx="9534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61020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6906319" y="2158629"/>
            <a:ext cx="1224135" cy="12200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AA835D-8947-4686-9B80-1C1BEEAA91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메뉴 구조</a:t>
            </a:r>
          </a:p>
        </p:txBody>
      </p:sp>
      <p:sp>
        <p:nvSpPr>
          <p:cNvPr id="69" name="텍스트 개체 틀 6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27593" y="987574"/>
            <a:ext cx="1254722" cy="304625"/>
          </a:xfrm>
          <a:prstGeom prst="roundRect">
            <a:avLst>
              <a:gd name="adj" fmla="val 47935"/>
            </a:avLst>
          </a:prstGeom>
          <a:solidFill>
            <a:schemeClr val="tx1">
              <a:lumMod val="65000"/>
              <a:lumOff val="35000"/>
            </a:schemeClr>
          </a:solidFill>
          <a:ln w="9525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Home (</a:t>
            </a:r>
            <a:r>
              <a:rPr kumimoji="0" lang="ko-KR" altLang="en-US" sz="1000" b="1" dirty="0">
                <a:solidFill>
                  <a:schemeClr val="bg1"/>
                </a:solidFill>
                <a:latin typeface="+mn-ea"/>
              </a:rPr>
              <a:t>메인</a:t>
            </a:r>
            <a:r>
              <a:rPr kumimoji="0" lang="en-US" altLang="ko-KR" sz="1000" b="1" dirty="0">
                <a:solidFill>
                  <a:schemeClr val="bg1"/>
                </a:solidFill>
                <a:latin typeface="+mn-ea"/>
              </a:rPr>
              <a:t>)</a:t>
            </a:r>
            <a:endParaRPr kumimoji="0"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6" name="직선 연결선 15"/>
          <p:cNvCxnSpPr>
            <a:stCxn id="22" idx="2"/>
            <a:endCxn id="116" idx="0"/>
          </p:cNvCxnSpPr>
          <p:nvPr/>
        </p:nvCxnSpPr>
        <p:spPr>
          <a:xfrm>
            <a:off x="1540856" y="2484884"/>
            <a:ext cx="8346" cy="12599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 bwMode="auto">
          <a:xfrm>
            <a:off x="6863714" y="113159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회원가입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95132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About US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214" idx="3"/>
            <a:endCxn id="21" idx="1"/>
          </p:cNvCxnSpPr>
          <p:nvPr/>
        </p:nvCxnSpPr>
        <p:spPr>
          <a:xfrm flipV="1">
            <a:off x="6090823" y="1239602"/>
            <a:ext cx="772891" cy="1657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214" idx="3"/>
            <a:endCxn id="80" idx="1"/>
          </p:cNvCxnSpPr>
          <p:nvPr/>
        </p:nvCxnSpPr>
        <p:spPr>
          <a:xfrm>
            <a:off x="6090823" y="1405385"/>
            <a:ext cx="772891" cy="11996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 bwMode="auto">
          <a:xfrm>
            <a:off x="6863714" y="1417340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en-US" altLang="ko-KR" sz="900" dirty="0">
                <a:latin typeface="+mn-ea"/>
              </a:rPr>
              <a:t>ID/PW</a:t>
            </a:r>
            <a:r>
              <a:rPr lang="ko-KR" altLang="en-US" sz="900" dirty="0">
                <a:latin typeface="+mn-ea"/>
              </a:rPr>
              <a:t>찾기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 bwMode="auto">
          <a:xfrm>
            <a:off x="1091364" y="26780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latin typeface="+mn-ea"/>
              </a:rPr>
              <a:t>기업인사말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모서리가 둥근 직사각형 113"/>
          <p:cNvSpPr/>
          <p:nvPr/>
        </p:nvSpPr>
        <p:spPr bwMode="auto">
          <a:xfrm>
            <a:off x="1091364" y="30209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조직도</a:t>
            </a:r>
          </a:p>
        </p:txBody>
      </p:sp>
      <p:sp>
        <p:nvSpPr>
          <p:cNvPr id="115" name="모서리가 둥근 직사각형 114"/>
          <p:cNvSpPr/>
          <p:nvPr/>
        </p:nvSpPr>
        <p:spPr bwMode="auto">
          <a:xfrm>
            <a:off x="1091364" y="338291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센터 현황</a:t>
            </a:r>
          </a:p>
        </p:txBody>
      </p:sp>
      <p:sp>
        <p:nvSpPr>
          <p:cNvPr id="116" name="모서리가 둥근 직사각형 115"/>
          <p:cNvSpPr/>
          <p:nvPr/>
        </p:nvSpPr>
        <p:spPr bwMode="auto">
          <a:xfrm>
            <a:off x="1091364" y="3744862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결산공고</a:t>
            </a:r>
          </a:p>
        </p:txBody>
      </p:sp>
      <p:cxnSp>
        <p:nvCxnSpPr>
          <p:cNvPr id="130" name="직선 연결선 129"/>
          <p:cNvCxnSpPr>
            <a:cxnSpLocks/>
            <a:stCxn id="131" idx="2"/>
            <a:endCxn id="132" idx="2"/>
          </p:cNvCxnSpPr>
          <p:nvPr/>
        </p:nvCxnSpPr>
        <p:spPr>
          <a:xfrm flipH="1">
            <a:off x="2951866" y="2484884"/>
            <a:ext cx="29150" cy="4092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2391489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동물분실</a:t>
            </a: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2456532" y="2678062"/>
            <a:ext cx="990668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 err="1">
                <a:latin typeface="+mn-ea"/>
              </a:rPr>
              <a:t>동물분실리스트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8" name="꺾인 연결선 137"/>
          <p:cNvCxnSpPr>
            <a:stCxn id="12" idx="2"/>
            <a:endCxn id="131" idx="0"/>
          </p:cNvCxnSpPr>
          <p:nvPr/>
        </p:nvCxnSpPr>
        <p:spPr>
          <a:xfrm rot="5400000">
            <a:off x="3008230" y="1264985"/>
            <a:ext cx="919511" cy="97393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cxnSpLocks/>
            <a:stCxn id="147" idx="2"/>
            <a:endCxn id="148" idx="0"/>
          </p:cNvCxnSpPr>
          <p:nvPr/>
        </p:nvCxnSpPr>
        <p:spPr>
          <a:xfrm>
            <a:off x="5933344" y="2486359"/>
            <a:ext cx="8346" cy="19317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/>
          <p:cNvSpPr/>
          <p:nvPr/>
        </p:nvSpPr>
        <p:spPr>
          <a:xfrm>
            <a:off x="5343817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보호소</a:t>
            </a:r>
          </a:p>
        </p:txBody>
      </p:sp>
      <p:sp>
        <p:nvSpPr>
          <p:cNvPr id="148" name="모서리가 둥근 직사각형 147"/>
          <p:cNvSpPr/>
          <p:nvPr/>
        </p:nvSpPr>
        <p:spPr bwMode="auto">
          <a:xfrm>
            <a:off x="5483852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보호소리스트</a:t>
            </a:r>
          </a:p>
        </p:txBody>
      </p:sp>
      <p:cxnSp>
        <p:nvCxnSpPr>
          <p:cNvPr id="155" name="직선 연결선 154"/>
          <p:cNvCxnSpPr>
            <a:stCxn id="156" idx="2"/>
            <a:endCxn id="158" idx="0"/>
          </p:cNvCxnSpPr>
          <p:nvPr/>
        </p:nvCxnSpPr>
        <p:spPr>
          <a:xfrm>
            <a:off x="4328897" y="2484884"/>
            <a:ext cx="8346" cy="51891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/>
          <p:cNvSpPr/>
          <p:nvPr/>
        </p:nvSpPr>
        <p:spPr>
          <a:xfrm>
            <a:off x="3739370" y="2211710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chemeClr val="bg1"/>
                </a:solidFill>
                <a:latin typeface="+mn-ea"/>
              </a:rPr>
              <a:t>입양</a:t>
            </a:r>
          </a:p>
        </p:txBody>
      </p:sp>
      <p:sp>
        <p:nvSpPr>
          <p:cNvPr id="157" name="모서리가 둥근 직사각형 156"/>
          <p:cNvSpPr/>
          <p:nvPr/>
        </p:nvSpPr>
        <p:spPr bwMode="auto">
          <a:xfrm>
            <a:off x="3830647" y="2678062"/>
            <a:ext cx="1040020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입양</a:t>
            </a:r>
            <a:r>
              <a:rPr lang="en-US" altLang="ko-KR" sz="80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동물</a:t>
            </a:r>
            <a:r>
              <a:rPr lang="en-US" altLang="ko-KR" sz="800" dirty="0">
                <a:latin typeface="+mn-ea"/>
              </a:rPr>
              <a:t>)</a:t>
            </a: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리스트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879405" y="3003798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입양후기</a:t>
            </a:r>
          </a:p>
        </p:txBody>
      </p:sp>
      <p:cxnSp>
        <p:nvCxnSpPr>
          <p:cNvPr id="160" name="꺾인 연결선 159"/>
          <p:cNvCxnSpPr>
            <a:stCxn id="12" idx="2"/>
            <a:endCxn id="22" idx="0"/>
          </p:cNvCxnSpPr>
          <p:nvPr/>
        </p:nvCxnSpPr>
        <p:spPr>
          <a:xfrm rot="5400000">
            <a:off x="2288150" y="544905"/>
            <a:ext cx="919511" cy="241409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163"/>
          <p:cNvCxnSpPr>
            <a:stCxn id="12" idx="2"/>
            <a:endCxn id="156" idx="0"/>
          </p:cNvCxnSpPr>
          <p:nvPr/>
        </p:nvCxnSpPr>
        <p:spPr>
          <a:xfrm rot="16200000" flipH="1">
            <a:off x="3682170" y="1564982"/>
            <a:ext cx="919511" cy="37394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177"/>
          <p:cNvCxnSpPr>
            <a:stCxn id="12" idx="2"/>
            <a:endCxn id="147" idx="0"/>
          </p:cNvCxnSpPr>
          <p:nvPr/>
        </p:nvCxnSpPr>
        <p:spPr>
          <a:xfrm rot="16200000" flipH="1">
            <a:off x="4483656" y="763497"/>
            <a:ext cx="920986" cy="197839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모서리가 둥근 직사각형 213"/>
          <p:cNvSpPr/>
          <p:nvPr/>
        </p:nvSpPr>
        <p:spPr>
          <a:xfrm>
            <a:off x="4911769" y="1268798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chemeClr val="bg1"/>
                </a:solidFill>
                <a:latin typeface="+mn-ea"/>
              </a:rPr>
              <a:t>Login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6" name="꺾인 연결선 235"/>
          <p:cNvCxnSpPr>
            <a:stCxn id="12" idx="2"/>
            <a:endCxn id="214" idx="1"/>
          </p:cNvCxnSpPr>
          <p:nvPr/>
        </p:nvCxnSpPr>
        <p:spPr>
          <a:xfrm rot="16200000" flipH="1">
            <a:off x="4376768" y="870384"/>
            <a:ext cx="113186" cy="95681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꺾인 연결선 266"/>
          <p:cNvCxnSpPr>
            <a:stCxn id="12" idx="2"/>
            <a:endCxn id="271" idx="0"/>
          </p:cNvCxnSpPr>
          <p:nvPr/>
        </p:nvCxnSpPr>
        <p:spPr>
          <a:xfrm rot="16200000" flipH="1">
            <a:off x="5275744" y="-28591"/>
            <a:ext cx="920986" cy="356256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연결선 269"/>
          <p:cNvCxnSpPr>
            <a:cxnSpLocks/>
            <a:stCxn id="271" idx="2"/>
            <a:endCxn id="273" idx="2"/>
          </p:cNvCxnSpPr>
          <p:nvPr/>
        </p:nvCxnSpPr>
        <p:spPr>
          <a:xfrm>
            <a:off x="7517520" y="2486359"/>
            <a:ext cx="8346" cy="75210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모서리가 둥근 직사각형 270"/>
          <p:cNvSpPr/>
          <p:nvPr/>
        </p:nvSpPr>
        <p:spPr>
          <a:xfrm>
            <a:off x="6927993" y="2213185"/>
            <a:ext cx="1179054" cy="273174"/>
          </a:xfrm>
          <a:prstGeom prst="roundRect">
            <a:avLst>
              <a:gd name="adj" fmla="val 41681"/>
            </a:avLst>
          </a:prstGeom>
          <a:solidFill>
            <a:schemeClr val="bg1">
              <a:lumMod val="6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 fontAlgn="auto">
              <a:spcBef>
                <a:spcPct val="10000"/>
              </a:spcBef>
              <a:spcAft>
                <a:spcPts val="0"/>
              </a:spcAft>
              <a:defRPr/>
            </a:pPr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회원정보</a:t>
            </a:r>
            <a:endParaRPr kumimoji="0" lang="ko-KR" altLang="en-US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2" name="모서리가 둥근 직사각형 271"/>
          <p:cNvSpPr/>
          <p:nvPr/>
        </p:nvSpPr>
        <p:spPr bwMode="auto">
          <a:xfrm>
            <a:off x="7068028" y="26795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정보수정</a:t>
            </a:r>
          </a:p>
        </p:txBody>
      </p:sp>
      <p:sp>
        <p:nvSpPr>
          <p:cNvPr id="273" name="모서리가 둥근 직사각형 272"/>
          <p:cNvSpPr/>
          <p:nvPr/>
        </p:nvSpPr>
        <p:spPr bwMode="auto">
          <a:xfrm>
            <a:off x="7068028" y="3022437"/>
            <a:ext cx="915675" cy="21602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bg1">
                <a:lumMod val="65000"/>
              </a:schemeClr>
            </a:solidFill>
            <a:prstDash val="solid"/>
          </a:ln>
        </p:spPr>
        <p:txBody>
          <a:bodyPr lIns="15518" tIns="15518" rIns="15518" bIns="15518" anchor="ctr"/>
          <a:lstStyle/>
          <a:p>
            <a:pPr algn="ctr">
              <a:spcBef>
                <a:spcPct val="10000"/>
              </a:spcBef>
            </a:pP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비밀번호 수정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73301-AF0B-A37C-AC78-350D6FAD43F8}"/>
              </a:ext>
            </a:extLst>
          </p:cNvPr>
          <p:cNvSpPr txBox="1"/>
          <p:nvPr/>
        </p:nvSpPr>
        <p:spPr>
          <a:xfrm>
            <a:off x="2513831" y="2931791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회원 작성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CD9C-2AA3-43C1-3A54-D53EF08613D0}"/>
              </a:ext>
            </a:extLst>
          </p:cNvPr>
          <p:cNvSpPr txBox="1"/>
          <p:nvPr/>
        </p:nvSpPr>
        <p:spPr>
          <a:xfrm>
            <a:off x="3890686" y="3329534"/>
            <a:ext cx="1179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Adopt(</a:t>
            </a:r>
            <a:r>
              <a:rPr lang="ko-KR" altLang="en-US" sz="800" dirty="0" err="1"/>
              <a:t>폴더명</a:t>
            </a:r>
            <a:r>
              <a:rPr lang="en-US" altLang="ko-KR" sz="800" dirty="0"/>
              <a:t>)</a:t>
            </a:r>
          </a:p>
          <a:p>
            <a:r>
              <a:rPr lang="ko-KR" altLang="en-US" sz="800" dirty="0"/>
              <a:t>입양</a:t>
            </a:r>
            <a:endParaRPr lang="en-US" altLang="ko-KR" sz="800" dirty="0"/>
          </a:p>
          <a:p>
            <a:r>
              <a:rPr lang="en-US" altLang="ko-KR" sz="800" dirty="0" err="1"/>
              <a:t>adopt_list.jsp</a:t>
            </a:r>
            <a:endParaRPr lang="en-US" altLang="ko-KR" sz="800" dirty="0"/>
          </a:p>
          <a:p>
            <a:r>
              <a:rPr lang="en-US" altLang="ko-KR" sz="800" dirty="0" err="1"/>
              <a:t>adopt_view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/>
              <a:t> </a:t>
            </a:r>
          </a:p>
          <a:p>
            <a:r>
              <a:rPr lang="ko-KR" altLang="en-US" sz="800" dirty="0"/>
              <a:t>입양후기</a:t>
            </a:r>
            <a:endParaRPr lang="en-US" altLang="ko-KR" sz="800" dirty="0"/>
          </a:p>
          <a:p>
            <a:r>
              <a:rPr lang="en-US" altLang="ko-KR" sz="800" dirty="0" err="1"/>
              <a:t>review_list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review_read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review_write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en-US" altLang="ko-KR" sz="800" dirty="0"/>
          </a:p>
          <a:p>
            <a:r>
              <a:rPr lang="en-US" altLang="ko-KR" sz="800" dirty="0" err="1"/>
              <a:t>review_modify</a:t>
            </a:r>
            <a:r>
              <a:rPr lang="en-US" altLang="ko-KR" sz="800" dirty="0"/>
              <a:t> .</a:t>
            </a:r>
            <a:r>
              <a:rPr lang="en-US" altLang="ko-KR" sz="800" dirty="0" err="1"/>
              <a:t>jsp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430E7-20E8-F2FB-1895-74241870E3D5}"/>
              </a:ext>
            </a:extLst>
          </p:cNvPr>
          <p:cNvSpPr txBox="1"/>
          <p:nvPr/>
        </p:nvSpPr>
        <p:spPr>
          <a:xfrm>
            <a:off x="3347864" y="753278"/>
            <a:ext cx="117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err="1"/>
              <a:t>Index.jsp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"/>
          <p:cNvSpPr/>
          <p:nvPr/>
        </p:nvSpPr>
        <p:spPr>
          <a:xfrm>
            <a:off x="2514842" y="144496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70AD47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b="1">
                <a:solidFill>
                  <a:srgbClr val="FFFFFF"/>
                </a:solidFill>
                <a:latin typeface="맑은 고딕"/>
                <a:ea typeface="맑은 고딕"/>
              </a:rPr>
              <a:t>로그인</a:t>
            </a:r>
            <a:endParaRPr lang="en-US" sz="1350" b="1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2514842" y="227429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ID / PW </a:t>
            </a: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입력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514842" y="3103629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로그인</a:t>
            </a: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완료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5" name="모서리가 둥근 직사각형 3"/>
          <p:cNvSpPr/>
          <p:nvPr/>
        </p:nvSpPr>
        <p:spPr>
          <a:xfrm>
            <a:off x="2514842" y="3932966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홈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6" name="모서리가 둥근 직사각형 3"/>
          <p:cNvSpPr/>
          <p:nvPr/>
        </p:nvSpPr>
        <p:spPr>
          <a:xfrm>
            <a:off x="484456" y="507986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회원가입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7" name="모서리가 둥근 직사각형 3"/>
          <p:cNvSpPr/>
          <p:nvPr/>
        </p:nvSpPr>
        <p:spPr>
          <a:xfrm>
            <a:off x="484456" y="227429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ID / PW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찾기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8" name="모서리가 둥근 직사각형 3"/>
          <p:cNvSpPr/>
          <p:nvPr/>
        </p:nvSpPr>
        <p:spPr>
          <a:xfrm>
            <a:off x="4088204" y="142594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소셜</a:t>
            </a:r>
            <a:r>
              <a:rPr 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 </a:t>
            </a:r>
            <a:r>
              <a:rPr lang="ko-KR" alt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로그인</a:t>
            </a:r>
            <a:endParaRPr lang="en-US" sz="1350" b="1" kern="0">
              <a:solidFill>
                <a:srgbClr val="FFFFFF"/>
              </a:solidFill>
              <a:latin typeface="맑은 고딕"/>
              <a:ea typeface="맑은 고딕" pitchFamily="34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(</a:t>
            </a:r>
            <a:r>
              <a:rPr lang="ko-KR" alt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카카오톡</a:t>
            </a:r>
            <a:r>
              <a:rPr lang="en-US" sz="1350" b="1" kern="0">
                <a:solidFill>
                  <a:srgbClr val="FFFFFF"/>
                </a:solidFill>
                <a:latin typeface="맑은 고딕"/>
                <a:ea typeface="맑은 고딕" pitchFamily="34"/>
              </a:rPr>
              <a:t>)</a:t>
            </a:r>
            <a:endParaRPr lang="en-US" sz="1350" b="1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9" name="모서리가 둥근 직사각형 3"/>
          <p:cNvSpPr/>
          <p:nvPr/>
        </p:nvSpPr>
        <p:spPr>
          <a:xfrm>
            <a:off x="5750954" y="142594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ID / PW </a:t>
            </a: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입력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0" name="모서리가 둥근 직사각형 3"/>
          <p:cNvSpPr/>
          <p:nvPr/>
        </p:nvSpPr>
        <p:spPr>
          <a:xfrm>
            <a:off x="7395407" y="142594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로그인</a:t>
            </a:r>
            <a:r>
              <a:rPr 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 </a:t>
            </a: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완료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2" name="모서리가 둥근 직사각형 3"/>
          <p:cNvSpPr/>
          <p:nvPr/>
        </p:nvSpPr>
        <p:spPr>
          <a:xfrm>
            <a:off x="4088204" y="3932966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회원가입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3" name="모서리가 둥근 직사각형 3"/>
          <p:cNvSpPr/>
          <p:nvPr/>
        </p:nvSpPr>
        <p:spPr>
          <a:xfrm>
            <a:off x="5750954" y="3932966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ID / PW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찾기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cxnSp>
        <p:nvCxnSpPr>
          <p:cNvPr id="16" name="직선 연결선 36"/>
          <p:cNvCxnSpPr/>
          <p:nvPr/>
        </p:nvCxnSpPr>
        <p:spPr>
          <a:xfrm>
            <a:off x="2113622" y="1665355"/>
            <a:ext cx="0" cy="829331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7" name="직선 연결선 39"/>
          <p:cNvCxnSpPr>
            <a:endCxn id="7" idx="1"/>
          </p:cNvCxnSpPr>
          <p:nvPr/>
        </p:nvCxnSpPr>
        <p:spPr>
          <a:xfrm flipH="1">
            <a:off x="1784979" y="2494686"/>
            <a:ext cx="328643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18" name="직선 화살표 연결선 52"/>
          <p:cNvCxnSpPr>
            <a:stCxn id="2" idx="2"/>
            <a:endCxn id="3" idx="0"/>
          </p:cNvCxnSpPr>
          <p:nvPr/>
        </p:nvCxnSpPr>
        <p:spPr>
          <a:xfrm>
            <a:off x="3165107" y="1885751"/>
            <a:ext cx="0" cy="38854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19" name="직선 화살표 연결선 54"/>
          <p:cNvCxnSpPr>
            <a:stCxn id="3" idx="2"/>
            <a:endCxn id="4" idx="0"/>
          </p:cNvCxnSpPr>
          <p:nvPr/>
        </p:nvCxnSpPr>
        <p:spPr>
          <a:xfrm>
            <a:off x="3165107" y="2715082"/>
            <a:ext cx="0" cy="38854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0" name="직선 화살표 연결선 57"/>
          <p:cNvCxnSpPr>
            <a:stCxn id="4" idx="2"/>
            <a:endCxn id="5" idx="0"/>
          </p:cNvCxnSpPr>
          <p:nvPr/>
        </p:nvCxnSpPr>
        <p:spPr>
          <a:xfrm>
            <a:off x="3165107" y="3544414"/>
            <a:ext cx="0" cy="38855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1" name="직선 화살표 연결선 59"/>
          <p:cNvCxnSpPr>
            <a:stCxn id="8" idx="1"/>
            <a:endCxn id="9" idx="3"/>
          </p:cNvCxnSpPr>
          <p:nvPr/>
        </p:nvCxnSpPr>
        <p:spPr>
          <a:xfrm>
            <a:off x="5388735" y="1646335"/>
            <a:ext cx="362219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2" name="직선 화살표 연결선 61"/>
          <p:cNvCxnSpPr>
            <a:stCxn id="9" idx="1"/>
            <a:endCxn id="10" idx="3"/>
          </p:cNvCxnSpPr>
          <p:nvPr/>
        </p:nvCxnSpPr>
        <p:spPr>
          <a:xfrm>
            <a:off x="7051484" y="1646335"/>
            <a:ext cx="343923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23" name="직선 연결선 63"/>
          <p:cNvCxnSpPr>
            <a:stCxn id="8" idx="2"/>
            <a:endCxn id="12" idx="0"/>
          </p:cNvCxnSpPr>
          <p:nvPr/>
        </p:nvCxnSpPr>
        <p:spPr>
          <a:xfrm>
            <a:off x="4738469" y="1866727"/>
            <a:ext cx="0" cy="206624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4" name="직선 연결선 65"/>
          <p:cNvCxnSpPr/>
          <p:nvPr/>
        </p:nvCxnSpPr>
        <p:spPr>
          <a:xfrm>
            <a:off x="4738467" y="3544413"/>
            <a:ext cx="1662749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5" name="직선 연결선 67"/>
          <p:cNvCxnSpPr>
            <a:stCxn id="13" idx="0"/>
          </p:cNvCxnSpPr>
          <p:nvPr/>
        </p:nvCxnSpPr>
        <p:spPr>
          <a:xfrm flipV="1">
            <a:off x="6401216" y="3544414"/>
            <a:ext cx="0" cy="388553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7" name="직선 연결선 79"/>
          <p:cNvCxnSpPr>
            <a:stCxn id="2" idx="3"/>
          </p:cNvCxnSpPr>
          <p:nvPr/>
        </p:nvCxnSpPr>
        <p:spPr>
          <a:xfrm flipH="1">
            <a:off x="2113622" y="1665356"/>
            <a:ext cx="401221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8" name="직선 연결선 81"/>
          <p:cNvCxnSpPr>
            <a:stCxn id="6" idx="1"/>
          </p:cNvCxnSpPr>
          <p:nvPr/>
        </p:nvCxnSpPr>
        <p:spPr>
          <a:xfrm>
            <a:off x="1784979" y="728381"/>
            <a:ext cx="328643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9" name="직선 연결선 83"/>
          <p:cNvCxnSpPr/>
          <p:nvPr/>
        </p:nvCxnSpPr>
        <p:spPr>
          <a:xfrm flipV="1">
            <a:off x="2113622" y="728382"/>
            <a:ext cx="0" cy="936974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30" name="TextBox 29"/>
          <p:cNvSpPr txBox="1"/>
          <p:nvPr/>
        </p:nvSpPr>
        <p:spPr>
          <a:xfrm>
            <a:off x="8224909" y="0"/>
            <a:ext cx="8289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77B6B42-D8BA-E8CC-1184-621AB9E8EE77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815372" y="1665359"/>
            <a:ext cx="272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42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로그인 페이지입니다</a:t>
            </a:r>
            <a:r>
              <a:rPr lang="en-US" sz="800" dirty="0"/>
              <a:t>.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아이디와 비밀번호</a:t>
            </a:r>
            <a:r>
              <a:rPr lang="en-US" sz="800" dirty="0"/>
              <a:t> </a:t>
            </a:r>
            <a:r>
              <a:rPr lang="ko-KR" altLang="en-US" sz="800" dirty="0"/>
              <a:t>입력</a:t>
            </a:r>
            <a:r>
              <a:rPr lang="en-US" sz="800" dirty="0"/>
              <a:t> </a:t>
            </a:r>
            <a:r>
              <a:rPr lang="ko-KR" altLang="en-US" sz="800" dirty="0"/>
              <a:t>후 로그인</a:t>
            </a:r>
            <a:r>
              <a:rPr lang="en-US" sz="800" dirty="0"/>
              <a:t> – </a:t>
            </a:r>
            <a:r>
              <a:rPr lang="ko-KR" altLang="en-US" sz="800" dirty="0">
                <a:solidFill>
                  <a:srgbClr val="7030A0"/>
                </a:solidFill>
              </a:rPr>
              <a:t>로그인 후 홈으로 이동</a:t>
            </a:r>
            <a:endParaRPr lang="en-US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자동로그인</a:t>
            </a:r>
            <a:r>
              <a:rPr lang="en-US" sz="800" dirty="0"/>
              <a:t>(</a:t>
            </a:r>
            <a:r>
              <a:rPr lang="ko-KR" altLang="en-US" sz="800" dirty="0"/>
              <a:t>로그인 </a:t>
            </a:r>
            <a:r>
              <a:rPr lang="ko-KR" altLang="en-US" sz="800" dirty="0" err="1"/>
              <a:t>상태유지</a:t>
            </a:r>
            <a:r>
              <a:rPr lang="en-US" sz="800" dirty="0"/>
              <a:t>) </a:t>
            </a:r>
            <a:r>
              <a:rPr lang="ko-KR" altLang="en-US" sz="800" dirty="0"/>
              <a:t>과 </a:t>
            </a:r>
            <a:r>
              <a:rPr lang="ko-KR" altLang="en-US" sz="800" dirty="0" err="1"/>
              <a:t>아이디저장</a:t>
            </a:r>
            <a:r>
              <a:rPr lang="ko-KR" altLang="en-US" sz="800" dirty="0"/>
              <a:t> </a:t>
            </a:r>
            <a:r>
              <a:rPr lang="ko-KR" altLang="en-US" sz="800" dirty="0">
                <a:solidFill>
                  <a:srgbClr val="7030A0"/>
                </a:solidFill>
              </a:rPr>
              <a:t>체크박스</a:t>
            </a:r>
            <a:r>
              <a:rPr lang="en-US" sz="800" dirty="0"/>
              <a:t> 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소셜</a:t>
            </a:r>
            <a:r>
              <a:rPr lang="en-US" sz="800" dirty="0"/>
              <a:t>(</a:t>
            </a:r>
            <a:r>
              <a:rPr lang="ko-KR" altLang="en-US" sz="800" dirty="0" err="1"/>
              <a:t>카카오톡</a:t>
            </a:r>
            <a:r>
              <a:rPr lang="en-US" sz="800" dirty="0"/>
              <a:t>) </a:t>
            </a:r>
            <a:r>
              <a:rPr lang="ko-KR" altLang="en-US" sz="800" dirty="0"/>
              <a:t>로그인 원할 시 버튼 클릭</a:t>
            </a:r>
            <a:r>
              <a:rPr lang="en-US" sz="800" dirty="0"/>
              <a:t> – 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카카오 로그인</a:t>
            </a:r>
            <a:r>
              <a:rPr lang="en-US" sz="800" dirty="0">
                <a:solidFill>
                  <a:srgbClr val="7030A0"/>
                </a:solidFill>
                <a:hlinkClick r:id="rId2" action="ppaction://hlinksldjump"/>
              </a:rPr>
              <a:t> 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창 활성화</a:t>
            </a:r>
            <a:r>
              <a:rPr lang="en-US" sz="800" dirty="0">
                <a:solidFill>
                  <a:srgbClr val="7030A0"/>
                </a:solidFill>
                <a:hlinkClick r:id="rId2" action="ppaction://hlinksldjump"/>
              </a:rPr>
              <a:t>(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또는 페이지</a:t>
            </a:r>
            <a:r>
              <a:rPr lang="en-US" sz="800" dirty="0">
                <a:solidFill>
                  <a:srgbClr val="7030A0"/>
                </a:solidFill>
                <a:hlinkClick r:id="rId2" action="ppaction://hlinksldjump"/>
              </a:rPr>
              <a:t> 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이동</a:t>
            </a:r>
            <a:r>
              <a:rPr lang="en-US" sz="800" dirty="0">
                <a:solidFill>
                  <a:srgbClr val="7030A0"/>
                </a:solidFill>
                <a:hlinkClick r:id="rId2" action="ppaction://hlinksldjump"/>
              </a:rPr>
              <a:t>)</a:t>
            </a:r>
            <a:endParaRPr lang="en-US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아이디와 비밀번호 분실 시 찾기 버튼</a:t>
            </a:r>
            <a:r>
              <a:rPr lang="en-US" sz="800" dirty="0"/>
              <a:t> - </a:t>
            </a:r>
            <a:r>
              <a:rPr lang="ko-KR" altLang="en-US" sz="800" dirty="0">
                <a:solidFill>
                  <a:srgbClr val="7030A0"/>
                </a:solidFill>
                <a:hlinkClick r:id="rId3" action="ppaction://hlinksldjump"/>
              </a:rPr>
              <a:t>찾기 창 활성화</a:t>
            </a:r>
            <a:r>
              <a:rPr lang="en-US" sz="800" dirty="0">
                <a:solidFill>
                  <a:srgbClr val="7030A0"/>
                </a:solidFill>
                <a:hlinkClick r:id="rId3" action="ppaction://hlinksldjump"/>
              </a:rPr>
              <a:t>(</a:t>
            </a:r>
            <a:r>
              <a:rPr lang="ko-KR" altLang="en-US" sz="800" dirty="0">
                <a:solidFill>
                  <a:srgbClr val="7030A0"/>
                </a:solidFill>
                <a:hlinkClick r:id="rId3" action="ppaction://hlinksldjump"/>
              </a:rPr>
              <a:t>또는 페이지 이동</a:t>
            </a:r>
            <a:r>
              <a:rPr lang="en-US" sz="800" dirty="0">
                <a:solidFill>
                  <a:srgbClr val="7030A0"/>
                </a:solidFill>
                <a:hlinkClick r:id="rId3" action="ppaction://hlinksldjump"/>
              </a:rPr>
              <a:t>)</a:t>
            </a:r>
            <a:endParaRPr lang="en-US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신규유저를</a:t>
            </a:r>
            <a:r>
              <a:rPr lang="ko-KR" altLang="en-US" sz="800" dirty="0"/>
              <a:t> 위한</a:t>
            </a:r>
            <a:r>
              <a:rPr lang="en-US" sz="800" dirty="0"/>
              <a:t> </a:t>
            </a:r>
            <a:r>
              <a:rPr lang="ko-KR" altLang="en-US" sz="800" dirty="0"/>
              <a:t>회원가입 버튼</a:t>
            </a:r>
            <a:r>
              <a:rPr lang="en-US" sz="800" dirty="0"/>
              <a:t> – </a:t>
            </a:r>
            <a:r>
              <a:rPr lang="ko-KR" altLang="en-US" sz="800" dirty="0">
                <a:solidFill>
                  <a:srgbClr val="7030A0"/>
                </a:solidFill>
                <a:hlinkClick r:id="rId4" action="ppaction://hlinksldjump"/>
              </a:rPr>
              <a:t>회원가입 페이지 이동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>
              <a:solidFill>
                <a:srgbClr val="7030A0"/>
              </a:solidFill>
            </a:endParaRPr>
          </a:p>
          <a:p>
            <a:pPr>
              <a:buFont typeface=""/>
              <a:buAutoNum type="circleNumDbPlain"/>
            </a:pPr>
            <a:r>
              <a:rPr lang="ko-KR" altLang="en-US" sz="800" dirty="0">
                <a:solidFill>
                  <a:schemeClr val="tx1"/>
                </a:solidFill>
              </a:rPr>
              <a:t>아이디가 틀렸을 시 </a:t>
            </a: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ko-KR" altLang="en-US" sz="825" dirty="0">
                <a:solidFill>
                  <a:srgbClr val="FF0000"/>
                </a:solidFill>
              </a:rPr>
              <a:t>아이디 또는 비밀번호가 정확하지 않습니다</a:t>
            </a:r>
            <a:r>
              <a:rPr lang="en-US" altLang="ko-KR" sz="825" dirty="0">
                <a:solidFill>
                  <a:srgbClr val="FF0000"/>
                </a:solidFill>
              </a:rPr>
              <a:t>.</a:t>
            </a:r>
          </a:p>
          <a:p>
            <a:pPr>
              <a:buFont typeface=""/>
              <a:buAutoNum type="circleNumDbPlain"/>
            </a:pPr>
            <a:endParaRPr lang="en-US" altLang="ko-KR" sz="825" dirty="0"/>
          </a:p>
          <a:p>
            <a:pPr>
              <a:buFont typeface=""/>
              <a:buAutoNum type="circleNumDbPlain"/>
            </a:pPr>
            <a:r>
              <a:rPr lang="ko-KR" altLang="en-US" sz="825" dirty="0"/>
              <a:t>비밀번호 틀렸을 시 </a:t>
            </a:r>
            <a:r>
              <a:rPr lang="en-US" altLang="ko-KR" sz="825" dirty="0"/>
              <a:t>– </a:t>
            </a:r>
            <a:r>
              <a:rPr lang="ko-KR" altLang="en-US" sz="825" dirty="0">
                <a:solidFill>
                  <a:srgbClr val="FF0000"/>
                </a:solidFill>
              </a:rPr>
              <a:t>비밀번호가 틀렸습니다</a:t>
            </a:r>
            <a:r>
              <a:rPr lang="en-US" altLang="ko-KR" sz="825" dirty="0">
                <a:solidFill>
                  <a:srgbClr val="FF0000"/>
                </a:solidFill>
              </a:rPr>
              <a:t>.</a:t>
            </a:r>
            <a:endParaRPr lang="ko-KR" altLang="en-US" sz="825" dirty="0">
              <a:solidFill>
                <a:srgbClr val="FF0000"/>
              </a:solidFill>
            </a:endParaRPr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/>
              <a:t>로그인</a:t>
            </a:r>
            <a:r>
              <a:rPr lang="en-US" sz="1950"/>
              <a:t> </a:t>
            </a:r>
            <a:r>
              <a:rPr lang="ko-KR" altLang="en-US" sz="1950"/>
              <a:t>화면구조</a:t>
            </a:r>
            <a:endParaRPr lang="en-US" sz="195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17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891" y="1024118"/>
            <a:ext cx="3200848" cy="337946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891" y="2762478"/>
            <a:ext cx="3200848" cy="45137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9" name="직사각형 19"/>
          <p:cNvSpPr/>
          <p:nvPr/>
        </p:nvSpPr>
        <p:spPr>
          <a:xfrm>
            <a:off x="1624818" y="3213858"/>
            <a:ext cx="3274921" cy="362849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350">
              <a:solidFill>
                <a:srgbClr val="FFFFFF"/>
              </a:solidFill>
              <a:latin typeface="맑은 고딕"/>
              <a:ea typeface="맑은 고딕" pitchFamily="5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05299" y="1504825"/>
            <a:ext cx="22989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비밀번호가 틀렸습니다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24909" y="0"/>
            <a:ext cx="8289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5C179-59F3-5660-ED5C-321FB3CD6A22}"/>
              </a:ext>
            </a:extLst>
          </p:cNvPr>
          <p:cNvSpPr txBox="1"/>
          <p:nvPr/>
        </p:nvSpPr>
        <p:spPr>
          <a:xfrm>
            <a:off x="2163399" y="1170314"/>
            <a:ext cx="24086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9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아이디 또는 비밀번호가 정확하지 않습니다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900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265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소셜</a:t>
            </a:r>
            <a:r>
              <a:rPr lang="en-US" sz="800" dirty="0"/>
              <a:t> </a:t>
            </a:r>
            <a:r>
              <a:rPr lang="ko-KR" altLang="en-US" sz="800" dirty="0"/>
              <a:t>로그인 페이지입니다</a:t>
            </a:r>
            <a:r>
              <a:rPr lang="en-US" sz="800" dirty="0"/>
              <a:t>.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카카오톡</a:t>
            </a:r>
            <a:r>
              <a:rPr lang="en-US" sz="800" dirty="0"/>
              <a:t> </a:t>
            </a:r>
            <a:r>
              <a:rPr lang="ko-KR" altLang="en-US" sz="800" dirty="0"/>
              <a:t>아이디와 비밀번호</a:t>
            </a:r>
            <a:r>
              <a:rPr lang="en-US" sz="800" dirty="0"/>
              <a:t> </a:t>
            </a:r>
            <a:r>
              <a:rPr lang="ko-KR" altLang="en-US" sz="800" dirty="0"/>
              <a:t>입력</a:t>
            </a:r>
            <a:r>
              <a:rPr lang="en-US" sz="800" dirty="0"/>
              <a:t> </a:t>
            </a:r>
            <a:r>
              <a:rPr lang="ko-KR" altLang="en-US" sz="800" dirty="0"/>
              <a:t>후 로그인</a:t>
            </a:r>
            <a:r>
              <a:rPr lang="en-US" sz="800" dirty="0"/>
              <a:t> – </a:t>
            </a:r>
            <a:r>
              <a:rPr lang="ko-KR" altLang="en-US" sz="800" dirty="0">
                <a:solidFill>
                  <a:srgbClr val="7030A0"/>
                </a:solidFill>
              </a:rPr>
              <a:t>메인 홈으로 이동</a:t>
            </a:r>
            <a:endParaRPr lang="en-US" sz="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아이디와 비밀번호 분실 시 찾기 버튼</a:t>
            </a:r>
            <a:r>
              <a:rPr lang="en-US" sz="800" dirty="0"/>
              <a:t> – </a:t>
            </a:r>
            <a:r>
              <a:rPr lang="ko-KR" altLang="en-US" sz="800" dirty="0" err="1">
                <a:solidFill>
                  <a:srgbClr val="7030A0"/>
                </a:solidFill>
              </a:rPr>
              <a:t>카카오톡</a:t>
            </a:r>
            <a:r>
              <a:rPr lang="ko-KR" altLang="en-US" sz="800" dirty="0">
                <a:solidFill>
                  <a:srgbClr val="7030A0"/>
                </a:solidFill>
              </a:rPr>
              <a:t> 찾기 창 활성화</a:t>
            </a:r>
            <a:r>
              <a:rPr lang="en-US" sz="800" dirty="0">
                <a:solidFill>
                  <a:srgbClr val="7030A0"/>
                </a:solidFill>
              </a:rPr>
              <a:t>(</a:t>
            </a:r>
            <a:r>
              <a:rPr lang="ko-KR" altLang="en-US" sz="800" dirty="0">
                <a:solidFill>
                  <a:srgbClr val="7030A0"/>
                </a:solidFill>
              </a:rPr>
              <a:t>또는 페이지 이동</a:t>
            </a:r>
            <a:r>
              <a:rPr lang="en-US" sz="800" dirty="0">
                <a:solidFill>
                  <a:srgbClr val="7030A0"/>
                </a:solidFill>
              </a:rPr>
              <a:t>)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신규유저를</a:t>
            </a:r>
            <a:r>
              <a:rPr lang="ko-KR" altLang="en-US" sz="800" dirty="0"/>
              <a:t> 위한</a:t>
            </a:r>
            <a:r>
              <a:rPr lang="en-US" sz="800" dirty="0"/>
              <a:t> </a:t>
            </a:r>
            <a:r>
              <a:rPr lang="ko-KR" altLang="en-US" sz="800" dirty="0"/>
              <a:t>회원가입 버튼</a:t>
            </a:r>
            <a:r>
              <a:rPr lang="en-US" sz="800" dirty="0"/>
              <a:t> – </a:t>
            </a:r>
            <a:r>
              <a:rPr lang="ko-KR" altLang="en-US" sz="800" dirty="0" err="1">
                <a:solidFill>
                  <a:srgbClr val="7030A0"/>
                </a:solidFill>
              </a:rPr>
              <a:t>카카오톡</a:t>
            </a:r>
            <a:r>
              <a:rPr lang="ko-KR" altLang="en-US" sz="800" dirty="0">
                <a:solidFill>
                  <a:srgbClr val="7030A0"/>
                </a:solidFill>
              </a:rPr>
              <a:t> 회원가입 페이지 이동</a:t>
            </a:r>
            <a:endParaRPr lang="en-US" sz="800" dirty="0">
              <a:solidFill>
                <a:srgbClr val="7030A0"/>
              </a:solidFill>
            </a:endParaRPr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/>
              <a:t>소셜 로그인</a:t>
            </a:r>
            <a:r>
              <a:rPr lang="en-US" sz="1950"/>
              <a:t> </a:t>
            </a:r>
            <a:r>
              <a:rPr lang="ko-KR" altLang="en-US" sz="1950"/>
              <a:t>화면구조</a:t>
            </a:r>
            <a:endParaRPr lang="en-US" sz="195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17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86" y="1000342"/>
            <a:ext cx="3606107" cy="347793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8224909" y="0"/>
            <a:ext cx="8289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327798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"/>
          <p:cNvSpPr/>
          <p:nvPr/>
        </p:nvSpPr>
        <p:spPr>
          <a:xfrm>
            <a:off x="326483" y="69705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로그인</a:t>
            </a:r>
            <a:r>
              <a:rPr 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 </a:t>
            </a:r>
            <a:r>
              <a:rPr lang="ko-KR" altLang="en-US" sz="1350" kern="0" dirty="0">
                <a:solidFill>
                  <a:srgbClr val="FFFFFF"/>
                </a:solidFill>
                <a:latin typeface="맑은 고딕"/>
                <a:ea typeface="맑은 고딕"/>
              </a:rPr>
              <a:t>페이지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3" name="모서리가 둥근 직사각형 3"/>
          <p:cNvSpPr/>
          <p:nvPr/>
        </p:nvSpPr>
        <p:spPr>
          <a:xfrm>
            <a:off x="326483" y="235135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 dirty="0">
                <a:solidFill>
                  <a:srgbClr val="FFFFFF"/>
                </a:solidFill>
                <a:latin typeface="맑은 고딕"/>
                <a:ea typeface="맑은 고딕" pitchFamily="34"/>
              </a:rPr>
              <a:t>ID / PW </a:t>
            </a:r>
            <a:r>
              <a:rPr lang="ko-KR" altLang="en-US" sz="1350" kern="0" dirty="0">
                <a:solidFill>
                  <a:srgbClr val="FFFFFF"/>
                </a:solidFill>
                <a:latin typeface="맑은 고딕"/>
                <a:ea typeface="맑은 고딕" pitchFamily="34"/>
              </a:rPr>
              <a:t>찾기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6" name="모서리가 둥근 직사각형 3"/>
          <p:cNvSpPr/>
          <p:nvPr/>
        </p:nvSpPr>
        <p:spPr>
          <a:xfrm>
            <a:off x="3506834" y="2288782"/>
            <a:ext cx="1300530" cy="56593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 pitchFamily="34"/>
              </a:rPr>
              <a:t>휴대폰 인증</a:t>
            </a:r>
            <a:endParaRPr lang="en-US" altLang="ko-KR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 dirty="0">
                <a:solidFill>
                  <a:srgbClr val="FFFFFF"/>
                </a:solidFill>
                <a:latin typeface="맑은 고딕"/>
                <a:ea typeface="맑은 고딕" pitchFamily="34"/>
              </a:rPr>
              <a:t>(PASS)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7" name="모서리가 둥근 직사각형 3"/>
          <p:cNvSpPr/>
          <p:nvPr/>
        </p:nvSpPr>
        <p:spPr>
          <a:xfrm>
            <a:off x="1844912" y="154078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70AD47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ID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찾기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0" name="모서리가 둥근 직사각형 3"/>
          <p:cNvSpPr/>
          <p:nvPr/>
        </p:nvSpPr>
        <p:spPr>
          <a:xfrm>
            <a:off x="7091279" y="69705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로그인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하기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1" name="모서리가 둥근 직사각형 3"/>
          <p:cNvSpPr/>
          <p:nvPr/>
        </p:nvSpPr>
        <p:spPr>
          <a:xfrm>
            <a:off x="7091279" y="154078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비밀번호 찾기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2" name="모서리가 둥근 직사각형 3"/>
          <p:cNvSpPr/>
          <p:nvPr/>
        </p:nvSpPr>
        <p:spPr>
          <a:xfrm>
            <a:off x="1844912" y="3290454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70AD47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비밀번호</a:t>
            </a:r>
            <a:r>
              <a:rPr 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 </a:t>
            </a:r>
            <a:r>
              <a:rPr lang="ko-KR" altLang="en-US" sz="1350" kern="0">
                <a:solidFill>
                  <a:srgbClr val="FFFFFF"/>
                </a:solidFill>
                <a:latin typeface="맑은 고딕"/>
                <a:ea typeface="맑은 고딕" pitchFamily="34"/>
              </a:rPr>
              <a:t>찾기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7" name="모서리가 둥근 직사각형 3"/>
          <p:cNvSpPr/>
          <p:nvPr/>
        </p:nvSpPr>
        <p:spPr>
          <a:xfrm>
            <a:off x="7091279" y="2982298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새 비밀번호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8" name="모서리가 둥근 직사각형 3"/>
          <p:cNvSpPr/>
          <p:nvPr/>
        </p:nvSpPr>
        <p:spPr>
          <a:xfrm>
            <a:off x="7091279" y="3686915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변경 완료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19" name="모서리가 둥근 직사각형 3"/>
          <p:cNvSpPr/>
          <p:nvPr/>
        </p:nvSpPr>
        <p:spPr>
          <a:xfrm>
            <a:off x="7084675" y="439153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>
                <a:solidFill>
                  <a:srgbClr val="FFFFFF"/>
                </a:solidFill>
                <a:latin typeface="맑은 고딕"/>
                <a:ea typeface="맑은 고딕" pitchFamily="34"/>
              </a:rPr>
              <a:t>홈</a:t>
            </a:r>
            <a:endParaRPr lang="en-US" sz="135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63508" y="0"/>
            <a:ext cx="20903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아이디 </a:t>
            </a:r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및 비밀번호 찾기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8171200-8288-712A-DF02-9885412407FE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740524" y="1761179"/>
            <a:ext cx="104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3">
            <a:extLst>
              <a:ext uri="{FF2B5EF4-FFF2-40B4-BE49-F238E27FC236}">
                <a16:creationId xmlns:a16="http://schemas.microsoft.com/office/drawing/2014/main" id="{A0D27689-DECF-4A62-CB9E-BCE8CEA63AC9}"/>
              </a:ext>
            </a:extLst>
          </p:cNvPr>
          <p:cNvSpPr/>
          <p:nvPr/>
        </p:nvSpPr>
        <p:spPr>
          <a:xfrm>
            <a:off x="5067794" y="2288783"/>
            <a:ext cx="1300530" cy="56593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 pitchFamily="34"/>
              </a:rPr>
              <a:t>인증번호</a:t>
            </a:r>
            <a:endParaRPr lang="en-US" altLang="ko-KR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kern="0" dirty="0">
                <a:solidFill>
                  <a:srgbClr val="FFFFFF"/>
                </a:solidFill>
                <a:latin typeface="맑은 고딕"/>
                <a:ea typeface="맑은 고딕" pitchFamily="34"/>
              </a:rPr>
              <a:t>입력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021C932-25DC-04AB-0FAE-7B0561EB483C}"/>
              </a:ext>
            </a:extLst>
          </p:cNvPr>
          <p:cNvCxnSpPr>
            <a:stCxn id="6" idx="1"/>
            <a:endCxn id="56" idx="3"/>
          </p:cNvCxnSpPr>
          <p:nvPr/>
        </p:nvCxnSpPr>
        <p:spPr>
          <a:xfrm>
            <a:off x="4807364" y="2571749"/>
            <a:ext cx="26043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0238532-9D0E-99CB-0B3B-410B73CDD297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1627013" y="2571749"/>
            <a:ext cx="113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BA20BCB-9DB0-971A-34AB-0F3075F9BA6D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1735249" y="3510846"/>
            <a:ext cx="109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EE4946A-4F87-F90C-B2A2-390272C8BA32}"/>
              </a:ext>
            </a:extLst>
          </p:cNvPr>
          <p:cNvCxnSpPr/>
          <p:nvPr/>
        </p:nvCxnSpPr>
        <p:spPr>
          <a:xfrm>
            <a:off x="1735249" y="1761178"/>
            <a:ext cx="0" cy="174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0D343A3-69EC-57BA-4BBA-1B5938B57834}"/>
              </a:ext>
            </a:extLst>
          </p:cNvPr>
          <p:cNvCxnSpPr>
            <a:cxnSpLocks/>
          </p:cNvCxnSpPr>
          <p:nvPr/>
        </p:nvCxnSpPr>
        <p:spPr>
          <a:xfrm flipH="1">
            <a:off x="3142015" y="1761179"/>
            <a:ext cx="104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209AFBEB-6BF6-9CA6-6DD4-A379D8E12602}"/>
              </a:ext>
            </a:extLst>
          </p:cNvPr>
          <p:cNvCxnSpPr>
            <a:cxnSpLocks/>
          </p:cNvCxnSpPr>
          <p:nvPr/>
        </p:nvCxnSpPr>
        <p:spPr>
          <a:xfrm flipH="1">
            <a:off x="3136739" y="3510846"/>
            <a:ext cx="109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0E762C6-1BC8-296C-321B-2DD5120B92D1}"/>
              </a:ext>
            </a:extLst>
          </p:cNvPr>
          <p:cNvCxnSpPr/>
          <p:nvPr/>
        </p:nvCxnSpPr>
        <p:spPr>
          <a:xfrm>
            <a:off x="3246403" y="1761178"/>
            <a:ext cx="0" cy="174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AC82A50-8856-ED1B-BEA6-A98B918D496D}"/>
              </a:ext>
            </a:extLst>
          </p:cNvPr>
          <p:cNvCxnSpPr>
            <a:stCxn id="6" idx="3"/>
          </p:cNvCxnSpPr>
          <p:nvPr/>
        </p:nvCxnSpPr>
        <p:spPr>
          <a:xfrm flipH="1" flipV="1">
            <a:off x="3246403" y="2571748"/>
            <a:ext cx="2604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15DF214-C7B6-E425-2E43-E83017FD0A8A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976748" y="1137842"/>
            <a:ext cx="0" cy="1213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4F43EE1D-2602-5437-CA13-3E00A85B8377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5718059" y="1341120"/>
            <a:ext cx="0" cy="94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D1402C24-B9BD-D240-F2BA-4C5B72AEF102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6636434" y="917450"/>
            <a:ext cx="454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57B27E7C-666E-DE01-3F99-63A93606595A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6636434" y="1761179"/>
            <a:ext cx="454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9AAAC28-1CF6-E186-7B4C-C4A13876FB2C}"/>
              </a:ext>
            </a:extLst>
          </p:cNvPr>
          <p:cNvCxnSpPr>
            <a:cxnSpLocks/>
            <a:stCxn id="56" idx="1"/>
          </p:cNvCxnSpPr>
          <p:nvPr/>
        </p:nvCxnSpPr>
        <p:spPr>
          <a:xfrm>
            <a:off x="6368324" y="2571749"/>
            <a:ext cx="1373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9FDBF2F-4ADC-A60C-6254-FB3E3E173AD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741544" y="2571742"/>
            <a:ext cx="0" cy="41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B05F74E-4435-20B4-E356-F62C856C5F2C}"/>
              </a:ext>
            </a:extLst>
          </p:cNvPr>
          <p:cNvCxnSpPr>
            <a:cxnSpLocks/>
          </p:cNvCxnSpPr>
          <p:nvPr/>
        </p:nvCxnSpPr>
        <p:spPr>
          <a:xfrm>
            <a:off x="6636434" y="917450"/>
            <a:ext cx="0" cy="84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23423D5-704C-3D19-8E4F-098E6F6AF298}"/>
              </a:ext>
            </a:extLst>
          </p:cNvPr>
          <p:cNvCxnSpPr/>
          <p:nvPr/>
        </p:nvCxnSpPr>
        <p:spPr>
          <a:xfrm>
            <a:off x="5718059" y="1341119"/>
            <a:ext cx="918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05BC92A-68B7-64C7-4357-802D8A1FC7C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7741544" y="3423082"/>
            <a:ext cx="0" cy="26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78035255-165E-76E2-0ECE-28C821F9E1FE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7734940" y="4127699"/>
            <a:ext cx="6604" cy="26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3EA984BE-1669-7D14-1A4F-9E231F89EEC5}"/>
              </a:ext>
            </a:extLst>
          </p:cNvPr>
          <p:cNvCxnSpPr>
            <a:cxnSpLocks/>
          </p:cNvCxnSpPr>
          <p:nvPr/>
        </p:nvCxnSpPr>
        <p:spPr>
          <a:xfrm flipV="1">
            <a:off x="5370341" y="917450"/>
            <a:ext cx="0" cy="1371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8B7C5CEC-87B0-9451-3634-9FA6FCF3A836}"/>
              </a:ext>
            </a:extLst>
          </p:cNvPr>
          <p:cNvSpPr txBox="1"/>
          <p:nvPr/>
        </p:nvSpPr>
        <p:spPr>
          <a:xfrm>
            <a:off x="2984202" y="575138"/>
            <a:ext cx="223586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아이디 미 보유 시 이동</a:t>
            </a: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6338A7FB-3435-BEB9-4816-87D36EA65E86}"/>
              </a:ext>
            </a:extLst>
          </p:cNvPr>
          <p:cNvCxnSpPr>
            <a:endCxn id="2" idx="1"/>
          </p:cNvCxnSpPr>
          <p:nvPr/>
        </p:nvCxnSpPr>
        <p:spPr>
          <a:xfrm flipH="1">
            <a:off x="1627013" y="917450"/>
            <a:ext cx="3743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67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아이디</a:t>
            </a:r>
            <a:r>
              <a:rPr lang="en-US" altLang="ko-KR" sz="800" dirty="0"/>
              <a:t> </a:t>
            </a:r>
            <a:r>
              <a:rPr lang="ko-KR" altLang="en-US" sz="800" dirty="0"/>
              <a:t>찾기</a:t>
            </a:r>
            <a:r>
              <a:rPr lang="en-US" sz="800" dirty="0"/>
              <a:t> </a:t>
            </a:r>
            <a:r>
              <a:rPr lang="ko-KR" altLang="en-US" sz="800" dirty="0"/>
              <a:t>페이지입니다</a:t>
            </a:r>
            <a:r>
              <a:rPr lang="en-US" sz="800" dirty="0"/>
              <a:t>. (</a:t>
            </a:r>
            <a:r>
              <a:rPr lang="ko-KR" altLang="en-US" sz="800" dirty="0"/>
              <a:t>정보 존재 시</a:t>
            </a:r>
            <a:r>
              <a:rPr lang="en-US" altLang="ko-KR" sz="800" dirty="0"/>
              <a:t>)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en-US" sz="800" dirty="0"/>
              <a:t>PASS </a:t>
            </a:r>
            <a:r>
              <a:rPr lang="ko-KR" altLang="en-US" sz="800" dirty="0"/>
              <a:t>본인 인증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정보와 일치하는 아이디 표시</a:t>
            </a:r>
            <a:endParaRPr lang="en-US" altLang="ko-KR" sz="800" dirty="0"/>
          </a:p>
          <a:p>
            <a:pPr lvl="1">
              <a:buFont typeface=""/>
              <a:buAutoNum type="circleNumDbPlain"/>
            </a:pPr>
            <a:r>
              <a:rPr lang="en-US" altLang="ko-KR" sz="600" dirty="0"/>
              <a:t>‘</a:t>
            </a:r>
            <a:r>
              <a:rPr lang="ko-KR" altLang="en-US" sz="600" dirty="0"/>
              <a:t>이 아이디로 로그인하기</a:t>
            </a:r>
            <a:r>
              <a:rPr lang="en-US" altLang="ko-KR" sz="600" dirty="0"/>
              <a:t>’</a:t>
            </a:r>
            <a:r>
              <a:rPr lang="ko-KR" altLang="en-US" sz="600" dirty="0"/>
              <a:t> 버튼 클릭 시</a:t>
            </a:r>
            <a:endParaRPr lang="en-US" altLang="ko-KR" sz="600" dirty="0"/>
          </a:p>
          <a:p>
            <a:pPr marL="342900" lvl="1" indent="0">
              <a:buNone/>
            </a:pPr>
            <a:r>
              <a:rPr lang="en-US" altLang="ko-KR" sz="600" dirty="0"/>
              <a:t>	</a:t>
            </a:r>
            <a:r>
              <a:rPr lang="ko-KR" altLang="en-US" sz="600" dirty="0"/>
              <a:t>로그인 페이지에 아이디 반영</a:t>
            </a:r>
            <a:endParaRPr lang="en-US" altLang="ko-KR" sz="600" dirty="0"/>
          </a:p>
          <a:p>
            <a:pPr lvl="1">
              <a:buFont typeface=""/>
              <a:buAutoNum type="circleNumDbPlain"/>
            </a:pPr>
            <a:endParaRPr lang="en-US" sz="75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이 아이디로 로그인 하기 </a:t>
            </a:r>
            <a:r>
              <a:rPr lang="en-US" altLang="ko-KR" sz="800" dirty="0"/>
              <a:t>- 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로그인 페이지로 이동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solidFill>
                  <a:srgbClr val="7030A0"/>
                </a:solidFill>
              </a:rPr>
              <a:t>회원님의 아이디는 </a:t>
            </a:r>
            <a:r>
              <a:rPr lang="en-US" altLang="ko-KR" sz="800" dirty="0">
                <a:solidFill>
                  <a:srgbClr val="7030A0"/>
                </a:solidFill>
              </a:rPr>
              <a:t>xxx </a:t>
            </a:r>
            <a:r>
              <a:rPr lang="ko-KR" altLang="en-US" sz="800" dirty="0">
                <a:solidFill>
                  <a:srgbClr val="7030A0"/>
                </a:solidFill>
              </a:rPr>
              <a:t>입니다</a:t>
            </a:r>
            <a:r>
              <a:rPr lang="en-US" altLang="ko-KR" sz="800" dirty="0">
                <a:solidFill>
                  <a:srgbClr val="7030A0"/>
                </a:solidFill>
              </a:rPr>
              <a:t>.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 dirty="0"/>
              <a:t>아이디</a:t>
            </a:r>
            <a:r>
              <a:rPr lang="en-US" sz="1950" dirty="0"/>
              <a:t> </a:t>
            </a:r>
            <a:r>
              <a:rPr lang="ko-KR" altLang="en-US" sz="1950" dirty="0"/>
              <a:t>찾기</a:t>
            </a:r>
            <a:r>
              <a:rPr lang="en-US" sz="1950" dirty="0"/>
              <a:t> </a:t>
            </a:r>
            <a:r>
              <a:rPr lang="ko-KR" altLang="en-US" sz="1950" dirty="0" err="1"/>
              <a:t>화면구조</a:t>
            </a:r>
            <a:r>
              <a:rPr lang="en-US" altLang="ko-KR" sz="1950" dirty="0"/>
              <a:t> – </a:t>
            </a:r>
            <a:r>
              <a:rPr lang="ko-KR" altLang="en-US" sz="1950" dirty="0"/>
              <a:t>아이디 보유</a:t>
            </a:r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2.1-1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8936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9415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4859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20" name="오른쪽 화살표 19"/>
          <p:cNvSpPr/>
          <p:nvPr/>
        </p:nvSpPr>
        <p:spPr>
          <a:xfrm>
            <a:off x="3648405" y="1788895"/>
            <a:ext cx="606670" cy="329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31601" y="3314343"/>
            <a:ext cx="20464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회원님의 정보와 일치하는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ID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입니다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5266" y="3738929"/>
            <a:ext cx="144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ID	</a:t>
            </a:r>
            <a:r>
              <a: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가입일</a:t>
            </a:r>
            <a:endParaRPr lang="en-US" altLang="ko-KR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en-US" altLang="ko-KR" sz="900" dirty="0">
                <a:solidFill>
                  <a:srgbClr val="4472C4"/>
                </a:solidFill>
                <a:latin typeface="맑은 고딕" panose="020F0502020204030204"/>
                <a:ea typeface="맑은 고딕" panose="020B0503020000020004" pitchFamily="50" charset="-127"/>
              </a:rPr>
              <a:t>abc123       2000-01-01</a:t>
            </a:r>
            <a:endParaRPr lang="ko-KR" altLang="en-US" sz="900" dirty="0">
              <a:solidFill>
                <a:srgbClr val="4472C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84386" y="4130317"/>
            <a:ext cx="1740907" cy="1848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384385" y="4130317"/>
            <a:ext cx="172187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 아이디로 로그인 하기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074" y="911345"/>
            <a:ext cx="1671528" cy="1941390"/>
          </a:xfrm>
          <a:prstGeom prst="rect">
            <a:avLst/>
          </a:prstGeom>
        </p:spPr>
      </p:pic>
      <p:sp>
        <p:nvSpPr>
          <p:cNvPr id="32" name="아래쪽 화살표 31"/>
          <p:cNvSpPr/>
          <p:nvPr/>
        </p:nvSpPr>
        <p:spPr>
          <a:xfrm>
            <a:off x="5155950" y="2935579"/>
            <a:ext cx="283552" cy="309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2" y="1653671"/>
            <a:ext cx="3531766" cy="600159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2" y="1289289"/>
            <a:ext cx="2272030" cy="364382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29712" y="1417759"/>
            <a:ext cx="224204" cy="125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39454" y="0"/>
            <a:ext cx="11144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아이디 찾기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280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아이디</a:t>
            </a:r>
            <a:r>
              <a:rPr lang="en-US" altLang="ko-KR" sz="800" dirty="0"/>
              <a:t> </a:t>
            </a:r>
            <a:r>
              <a:rPr lang="ko-KR" altLang="en-US" sz="800" dirty="0"/>
              <a:t>찾기</a:t>
            </a:r>
            <a:r>
              <a:rPr lang="en-US" sz="800" dirty="0"/>
              <a:t> </a:t>
            </a:r>
            <a:r>
              <a:rPr lang="ko-KR" altLang="en-US" sz="800" dirty="0"/>
              <a:t>페이지입니다</a:t>
            </a:r>
            <a:r>
              <a:rPr lang="en-US" sz="800" dirty="0"/>
              <a:t>. (</a:t>
            </a:r>
            <a:r>
              <a:rPr lang="ko-KR" altLang="en-US" sz="800" dirty="0"/>
              <a:t>정보 없을 시</a:t>
            </a:r>
            <a:r>
              <a:rPr lang="en-US" altLang="ko-KR" sz="800" dirty="0"/>
              <a:t>)</a:t>
            </a:r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en-US" sz="800" dirty="0">
                <a:solidFill>
                  <a:srgbClr val="8E5BB4"/>
                </a:solidFill>
              </a:rPr>
              <a:t>“</a:t>
            </a:r>
            <a:r>
              <a:rPr lang="ko-KR" altLang="en-US" sz="800" dirty="0">
                <a:solidFill>
                  <a:srgbClr val="8E5BB4"/>
                </a:solidFill>
              </a:rPr>
              <a:t>입력하신 정보로 가입된 회원 아이디는 존재하지 않습니다</a:t>
            </a:r>
            <a:r>
              <a:rPr lang="en-US" altLang="ko-KR" sz="800" dirty="0"/>
              <a:t>.” </a:t>
            </a:r>
            <a:r>
              <a:rPr lang="ko-KR" altLang="en-US" sz="800" dirty="0"/>
              <a:t>문구 박스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확인 버튼 클릭 시 </a:t>
            </a:r>
            <a:r>
              <a:rPr lang="en-US" altLang="ko-KR" sz="800" dirty="0"/>
              <a:t>-</a:t>
            </a:r>
            <a:r>
              <a:rPr lang="ko-KR" altLang="en-US" sz="800" dirty="0"/>
              <a:t> </a:t>
            </a:r>
            <a:r>
              <a:rPr lang="ko-KR" altLang="en-US" sz="800" dirty="0">
                <a:solidFill>
                  <a:srgbClr val="7030A0"/>
                </a:solidFill>
                <a:hlinkClick r:id="rId2" action="ppaction://hlinksldjump"/>
              </a:rPr>
              <a:t>로그인 페이지로 이동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 dirty="0"/>
              <a:t>아이디</a:t>
            </a:r>
            <a:r>
              <a:rPr lang="en-US" sz="1950" dirty="0"/>
              <a:t> </a:t>
            </a:r>
            <a:r>
              <a:rPr lang="ko-KR" altLang="en-US" sz="1950" dirty="0"/>
              <a:t>찾기</a:t>
            </a:r>
            <a:r>
              <a:rPr lang="en-US" sz="1950" dirty="0"/>
              <a:t> </a:t>
            </a:r>
            <a:r>
              <a:rPr lang="ko-KR" altLang="en-US" sz="1950" dirty="0" err="1"/>
              <a:t>화면구조</a:t>
            </a:r>
            <a:r>
              <a:rPr lang="en-US" altLang="ko-KR" sz="1950" dirty="0"/>
              <a:t> – </a:t>
            </a:r>
            <a:r>
              <a:rPr lang="ko-KR" altLang="en-US" sz="1950" dirty="0"/>
              <a:t>아이디 </a:t>
            </a:r>
            <a:r>
              <a:rPr lang="ko-KR" altLang="en-US" sz="1950" dirty="0" err="1"/>
              <a:t>미보유</a:t>
            </a:r>
            <a:endParaRPr lang="ko-KR" altLang="en-US" sz="1950" dirty="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2.1-1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8936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9415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4859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221" y="3695659"/>
            <a:ext cx="2705574" cy="761705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3680972" y="1770249"/>
            <a:ext cx="430279" cy="230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 rot="5400000">
            <a:off x="4849971" y="3414260"/>
            <a:ext cx="379547" cy="210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18" y="901936"/>
            <a:ext cx="1788854" cy="256579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2" y="1289289"/>
            <a:ext cx="2272030" cy="36438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329712" y="1417759"/>
            <a:ext cx="224204" cy="125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2" y="1653671"/>
            <a:ext cx="3531766" cy="60015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939454" y="0"/>
            <a:ext cx="11144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아이디 찾기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99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비밀번호찾기</a:t>
            </a:r>
            <a:r>
              <a:rPr lang="en-US" sz="800" dirty="0"/>
              <a:t> </a:t>
            </a:r>
            <a:r>
              <a:rPr lang="ko-KR" altLang="en-US" sz="800" dirty="0"/>
              <a:t>페이지입니다</a:t>
            </a:r>
            <a:r>
              <a:rPr lang="en-US" sz="800" dirty="0"/>
              <a:t>.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아이디 입력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en-US" sz="800" dirty="0"/>
              <a:t>PASS </a:t>
            </a:r>
            <a:r>
              <a:rPr lang="ko-KR" altLang="en-US" sz="800" dirty="0"/>
              <a:t>본인인증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hlinkClick r:id="rId2" action="ppaction://hlinksldjump"/>
              </a:rPr>
              <a:t>비밀번호 재설정 페이지로 이동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solidFill>
                  <a:srgbClr val="FF0000"/>
                </a:solidFill>
              </a:rPr>
              <a:t>일치하는 아이디가 없습니다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/>
              <a:t>비밀번호 찾기</a:t>
            </a:r>
            <a:r>
              <a:rPr lang="en-US" sz="1950"/>
              <a:t> </a:t>
            </a:r>
            <a:r>
              <a:rPr lang="ko-KR" altLang="en-US" sz="1950"/>
              <a:t>화면구조</a:t>
            </a:r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2.1-2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9" name="오른쪽 화살표 18"/>
          <p:cNvSpPr/>
          <p:nvPr/>
        </p:nvSpPr>
        <p:spPr>
          <a:xfrm>
            <a:off x="3512687" y="3298980"/>
            <a:ext cx="606670" cy="329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318" y="1166135"/>
            <a:ext cx="2072346" cy="297241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46" y="1213035"/>
            <a:ext cx="2272030" cy="37152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95857" y="1668341"/>
            <a:ext cx="21561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비밀번호를 찾기 위해 아이디를 입력해주세요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347" y="1938704"/>
            <a:ext cx="299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ID 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2828" y="1351817"/>
            <a:ext cx="204422" cy="118697"/>
          </a:xfrm>
          <a:prstGeom prst="rect">
            <a:avLst/>
          </a:prstGeom>
          <a:solidFill>
            <a:srgbClr val="F9F9F9"/>
          </a:solidFill>
          <a:ln>
            <a:solidFill>
              <a:srgbClr val="F9F9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4685" y="1938704"/>
            <a:ext cx="1767283" cy="207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266750" y="2253443"/>
            <a:ext cx="645578" cy="191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다음</a:t>
            </a:r>
          </a:p>
        </p:txBody>
      </p:sp>
      <p:sp>
        <p:nvSpPr>
          <p:cNvPr id="28" name="아래쪽 화살표 27"/>
          <p:cNvSpPr/>
          <p:nvPr/>
        </p:nvSpPr>
        <p:spPr>
          <a:xfrm>
            <a:off x="1513705" y="2593770"/>
            <a:ext cx="151667" cy="243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1" y="3181869"/>
            <a:ext cx="3531766" cy="60015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7695467" y="0"/>
            <a:ext cx="13584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3576556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비밀번호 재설정</a:t>
            </a:r>
            <a:r>
              <a:rPr lang="en-US" sz="800" dirty="0"/>
              <a:t> </a:t>
            </a:r>
            <a:r>
              <a:rPr lang="ko-KR" altLang="en-US" sz="800" dirty="0"/>
              <a:t>페이지입니다</a:t>
            </a:r>
            <a:r>
              <a:rPr lang="en-US" sz="800" dirty="0"/>
              <a:t>. 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새 비밀번호 입력 및 확인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en-US" altLang="ko-KR" sz="800" dirty="0">
                <a:solidFill>
                  <a:srgbClr val="8E5BB4"/>
                </a:solidFill>
              </a:rPr>
              <a:t>“</a:t>
            </a:r>
            <a:r>
              <a:rPr lang="ko-KR" altLang="en-US" sz="800" dirty="0">
                <a:solidFill>
                  <a:srgbClr val="8E5BB4"/>
                </a:solidFill>
              </a:rPr>
              <a:t>비밀번호 재설정이 완료되었습니다</a:t>
            </a:r>
            <a:r>
              <a:rPr lang="en-US" altLang="ko-KR" sz="800" dirty="0"/>
              <a:t>“</a:t>
            </a:r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/>
              <a:t>로그인 페이지로 이동 버튼 클릭 시 </a:t>
            </a:r>
            <a:r>
              <a:rPr lang="en-US" altLang="ko-KR" sz="800" dirty="0"/>
              <a:t>– </a:t>
            </a:r>
            <a:r>
              <a:rPr lang="ko-KR" altLang="en-US" sz="800" dirty="0">
                <a:hlinkClick r:id="rId2" action="ppaction://hlinksldjump"/>
              </a:rPr>
              <a:t>로그인 페이지로 이동</a:t>
            </a:r>
            <a:endParaRPr lang="en-US" altLang="ko-KR" sz="800" dirty="0"/>
          </a:p>
          <a:p>
            <a:pPr lvl="0">
              <a:buFont typeface=""/>
              <a:buAutoNum type="circleNumDbPlain"/>
            </a:pPr>
            <a:endParaRPr lang="en-US" altLang="ko-KR" sz="800" dirty="0"/>
          </a:p>
          <a:p>
            <a:pPr>
              <a:buFont typeface=""/>
              <a:buAutoNum type="circleNumDbPlain"/>
            </a:pPr>
            <a:r>
              <a:rPr lang="ko-KR" altLang="en-US" sz="825" b="1" dirty="0">
                <a:solidFill>
                  <a:srgbClr val="FF0000"/>
                </a:solidFill>
              </a:rPr>
              <a:t>기존의 비밀번호와 동일합니다</a:t>
            </a:r>
            <a:r>
              <a:rPr lang="en-US" altLang="ko-KR" sz="825" b="1" dirty="0">
                <a:solidFill>
                  <a:srgbClr val="FF0000"/>
                </a:solidFill>
              </a:rPr>
              <a:t>.</a:t>
            </a:r>
            <a:endParaRPr lang="ko-KR" altLang="en-US" sz="825" b="1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endParaRPr lang="en-US" altLang="ko-KR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/>
              <a:t>비밀번호 찾기</a:t>
            </a:r>
            <a:r>
              <a:rPr lang="en-US" sz="1950"/>
              <a:t> </a:t>
            </a:r>
            <a:r>
              <a:rPr lang="ko-KR" altLang="en-US" sz="1950"/>
              <a:t>화면구조</a:t>
            </a:r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2.1-2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50" y="1392747"/>
            <a:ext cx="4311970" cy="1893617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263665" y="2389695"/>
            <a:ext cx="4278282" cy="8992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585" y="2497133"/>
            <a:ext cx="550145" cy="200053"/>
          </a:xfrm>
          <a:prstGeom prst="rect">
            <a:avLst/>
          </a:prstGeom>
        </p:spPr>
      </p:pic>
      <p:sp>
        <p:nvSpPr>
          <p:cNvPr id="21" name="아래쪽 화살표 20"/>
          <p:cNvSpPr/>
          <p:nvPr/>
        </p:nvSpPr>
        <p:spPr>
          <a:xfrm>
            <a:off x="3453935" y="2789181"/>
            <a:ext cx="205864" cy="296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110926" y="3194335"/>
            <a:ext cx="2901461" cy="7199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재설정이 완료되었습니다</a:t>
            </a:r>
            <a:r>
              <a:rPr lang="en-US" altLang="ko-KR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algn="ctr" defTabSz="685800"/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65923" y="1668340"/>
            <a:ext cx="4243997" cy="224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659799" y="3653204"/>
            <a:ext cx="1266092" cy="171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9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로그인 페이지로 이동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95467" y="0"/>
            <a:ext cx="13584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찾기</a:t>
            </a:r>
          </a:p>
        </p:txBody>
      </p:sp>
    </p:spTree>
    <p:extLst>
      <p:ext uri="{BB962C8B-B14F-4D97-AF65-F5344CB8AC3E}">
        <p14:creationId xmlns:p14="http://schemas.microsoft.com/office/powerpoint/2010/main" val="2813512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4"/>
          <p:cNvSpPr/>
          <p:nvPr/>
        </p:nvSpPr>
        <p:spPr>
          <a:xfrm>
            <a:off x="3841993" y="251011"/>
            <a:ext cx="1223042" cy="60300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0"/>
              <a:gd name="f6" fmla="val 21600"/>
              <a:gd name="f7" fmla="val 3475"/>
              <a:gd name="f8" fmla="val 18125"/>
              <a:gd name="f9" fmla="val 10800"/>
              <a:gd name="f10" fmla="*/ f3 1 21600"/>
              <a:gd name="f11" fmla="*/ f4 1 21600"/>
              <a:gd name="f12" fmla="+- f6 0 f5"/>
              <a:gd name="f13" fmla="*/ f12 1 21600"/>
              <a:gd name="f14" fmla="*/ f12 1018 1"/>
              <a:gd name="f15" fmla="*/ f12 20582 1"/>
              <a:gd name="f16" fmla="*/ f12 3163 1"/>
              <a:gd name="f17" fmla="*/ f12 18437 1"/>
              <a:gd name="f18" fmla="*/ f14 1 21600"/>
              <a:gd name="f19" fmla="*/ f15 1 21600"/>
              <a:gd name="f20" fmla="*/ f16 1 21600"/>
              <a:gd name="f21" fmla="*/ f17 1 21600"/>
              <a:gd name="f22" fmla="*/ f18 1 f13"/>
              <a:gd name="f23" fmla="*/ f19 1 f13"/>
              <a:gd name="f24" fmla="*/ f20 1 f13"/>
              <a:gd name="f25" fmla="*/ f21 1 f13"/>
              <a:gd name="f26" fmla="*/ f22 f10 1"/>
              <a:gd name="f27" fmla="*/ f23 f10 1"/>
              <a:gd name="f28" fmla="*/ f25 f11 1"/>
              <a:gd name="f29" fmla="*/ f24 f1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6" t="f29" r="f27" b="f28"/>
            <a:pathLst>
              <a:path w="21600" h="21600">
                <a:moveTo>
                  <a:pt x="f7" y="f5"/>
                </a:moveTo>
                <a:lnTo>
                  <a:pt x="f8" y="f5"/>
                </a:lnTo>
                <a:arcTo wR="f7" hR="f9" stAng="f2" swAng="f0"/>
                <a:lnTo>
                  <a:pt x="f7" y="f6"/>
                </a:lnTo>
                <a:arcTo wR="f7" hR="f9" stAng="f1" swAng="f0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메인</a:t>
            </a:r>
          </a:p>
        </p:txBody>
      </p:sp>
      <p:sp>
        <p:nvSpPr>
          <p:cNvPr id="4" name="모서리가 둥근 직사각형 5"/>
          <p:cNvSpPr/>
          <p:nvPr/>
        </p:nvSpPr>
        <p:spPr>
          <a:xfrm>
            <a:off x="1619334" y="656294"/>
            <a:ext cx="1358652" cy="60300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 pitchFamily="34"/>
              </a:rPr>
              <a:t>사용자이름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5" name="모서리가 둥근 직사각형 6"/>
          <p:cNvSpPr/>
          <p:nvPr/>
        </p:nvSpPr>
        <p:spPr>
          <a:xfrm>
            <a:off x="1619334" y="2304301"/>
            <a:ext cx="1358652" cy="62237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상단메뉴</a:t>
            </a:r>
            <a:r>
              <a:rPr lang="en-US" altLang="ko-KR" sz="1350" dirty="0">
                <a:solidFill>
                  <a:srgbClr val="FFFFFF"/>
                </a:solidFill>
                <a:latin typeface="맑은 고딕"/>
                <a:ea typeface="맑은 고딕"/>
              </a:rPr>
              <a:t>3</a:t>
            </a: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개</a:t>
            </a:r>
            <a:endParaRPr lang="en-US" altLang="ko-KR" sz="1350" kern="0" dirty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기본</a:t>
            </a:r>
            <a:r>
              <a:rPr lang="en-US" altLang="ko-KR" sz="1350" dirty="0">
                <a:solidFill>
                  <a:srgbClr val="FFFFFF"/>
                </a:solidFill>
                <a:latin typeface="맑은 고딕"/>
                <a:ea typeface="맑은 고딕"/>
              </a:rPr>
              <a:t>- </a:t>
            </a:r>
            <a:r>
              <a:rPr lang="ko-KR" altLang="en-US" sz="1350" dirty="0" err="1">
                <a:solidFill>
                  <a:srgbClr val="FFFFFF"/>
                </a:solidFill>
                <a:latin typeface="맑은 고딕"/>
                <a:ea typeface="맑은 고딕"/>
              </a:rPr>
              <a:t>나의정보</a:t>
            </a:r>
            <a:endParaRPr lang="ko-KR" altLang="en-US" sz="135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6" name="모서리가 둥근 직사각형 13"/>
          <p:cNvSpPr/>
          <p:nvPr/>
        </p:nvSpPr>
        <p:spPr>
          <a:xfrm>
            <a:off x="6245827" y="656295"/>
            <a:ext cx="1314116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로그아웃</a:t>
            </a:r>
          </a:p>
        </p:txBody>
      </p:sp>
      <p:sp>
        <p:nvSpPr>
          <p:cNvPr id="7" name="모서리가 둥근 직사각형 14"/>
          <p:cNvSpPr/>
          <p:nvPr/>
        </p:nvSpPr>
        <p:spPr>
          <a:xfrm>
            <a:off x="1619335" y="1539586"/>
            <a:ext cx="1358651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 err="1">
                <a:solidFill>
                  <a:srgbClr val="FFFFFF"/>
                </a:solidFill>
                <a:latin typeface="맑은 고딕"/>
                <a:ea typeface="맑은 고딕"/>
              </a:rPr>
              <a:t>마이페이지</a:t>
            </a:r>
            <a:endParaRPr lang="ko-KR" altLang="en-US" sz="135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8" name="모서리가 둥근 직사각형 15"/>
          <p:cNvSpPr/>
          <p:nvPr/>
        </p:nvSpPr>
        <p:spPr>
          <a:xfrm>
            <a:off x="6245827" y="1638942"/>
            <a:ext cx="1314116" cy="60095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메인</a:t>
            </a:r>
            <a:endParaRPr lang="en-US" sz="120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9" name="모서리가 둥근 직사각형 6"/>
          <p:cNvSpPr/>
          <p:nvPr/>
        </p:nvSpPr>
        <p:spPr>
          <a:xfrm>
            <a:off x="219792" y="3439609"/>
            <a:ext cx="1358652" cy="62237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kern="0" dirty="0" err="1">
                <a:solidFill>
                  <a:srgbClr val="FFFFFF"/>
                </a:solidFill>
                <a:latin typeface="맑은 고딕"/>
                <a:ea typeface="맑은 고딕"/>
              </a:rPr>
              <a:t>나의정보</a:t>
            </a:r>
            <a:endParaRPr lang="ko-KR" altLang="en-US" sz="135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41" name="모서리가 둥근 직사각형 6"/>
          <p:cNvSpPr/>
          <p:nvPr/>
        </p:nvSpPr>
        <p:spPr>
          <a:xfrm>
            <a:off x="1619335" y="3433993"/>
            <a:ext cx="1371980" cy="62237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위시리스트</a:t>
            </a:r>
          </a:p>
        </p:txBody>
      </p:sp>
      <p:sp>
        <p:nvSpPr>
          <p:cNvPr id="42" name="모서리가 둥근 직사각형 6"/>
          <p:cNvSpPr/>
          <p:nvPr/>
        </p:nvSpPr>
        <p:spPr>
          <a:xfrm>
            <a:off x="3070327" y="3439609"/>
            <a:ext cx="1358652" cy="62237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 err="1">
                <a:solidFill>
                  <a:srgbClr val="FFFFFF"/>
                </a:solidFill>
                <a:latin typeface="맑은 고딕"/>
                <a:ea typeface="맑은 고딕"/>
              </a:rPr>
              <a:t>내게시물</a:t>
            </a:r>
            <a:endParaRPr lang="ko-KR" altLang="en-US" sz="135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46" name="꺾인 연결선 45"/>
          <p:cNvCxnSpPr>
            <a:stCxn id="3" idx="3"/>
            <a:endCxn id="4" idx="0"/>
          </p:cNvCxnSpPr>
          <p:nvPr/>
        </p:nvCxnSpPr>
        <p:spPr>
          <a:xfrm rot="10800000" flipV="1">
            <a:off x="2298661" y="552512"/>
            <a:ext cx="1543333" cy="1037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" idx="1"/>
            <a:endCxn id="6" idx="0"/>
          </p:cNvCxnSpPr>
          <p:nvPr/>
        </p:nvCxnSpPr>
        <p:spPr>
          <a:xfrm>
            <a:off x="5065035" y="552512"/>
            <a:ext cx="1837850" cy="1037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" idx="2"/>
            <a:endCxn id="7" idx="0"/>
          </p:cNvCxnSpPr>
          <p:nvPr/>
        </p:nvCxnSpPr>
        <p:spPr>
          <a:xfrm>
            <a:off x="2298660" y="1259297"/>
            <a:ext cx="0" cy="28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endCxn id="5" idx="0"/>
          </p:cNvCxnSpPr>
          <p:nvPr/>
        </p:nvCxnSpPr>
        <p:spPr>
          <a:xfrm>
            <a:off x="2297032" y="2116197"/>
            <a:ext cx="1628" cy="188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8" idx="0"/>
          </p:cNvCxnSpPr>
          <p:nvPr/>
        </p:nvCxnSpPr>
        <p:spPr>
          <a:xfrm>
            <a:off x="6902885" y="1266983"/>
            <a:ext cx="0" cy="371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5" idx="2"/>
            <a:endCxn id="42" idx="0"/>
          </p:cNvCxnSpPr>
          <p:nvPr/>
        </p:nvCxnSpPr>
        <p:spPr>
          <a:xfrm rot="16200000" flipH="1">
            <a:off x="2767691" y="2457647"/>
            <a:ext cx="512931" cy="1450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" idx="2"/>
            <a:endCxn id="29" idx="0"/>
          </p:cNvCxnSpPr>
          <p:nvPr/>
        </p:nvCxnSpPr>
        <p:spPr>
          <a:xfrm rot="5400000">
            <a:off x="1342424" y="2483372"/>
            <a:ext cx="512931" cy="13995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2297032" y="2951025"/>
            <a:ext cx="0" cy="48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61310" y="173881"/>
            <a:ext cx="1657349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클릭시</a:t>
            </a:r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페이지 이동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559943" y="811995"/>
            <a:ext cx="132159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로그아웃 동시에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어느 </a:t>
            </a:r>
            <a:r>
              <a:rPr lang="ko-KR" altLang="en-US" sz="7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페이지에서든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7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메인으로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이동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55915" y="2520171"/>
            <a:ext cx="1050131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7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이동시</a:t>
            </a:r>
            <a:endParaRPr lang="en-US" altLang="ko-KR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defTabSz="685800"/>
            <a:r>
              <a:rPr lang="ko-KR" altLang="en-US" sz="7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나의정보창</a:t>
            </a:r>
            <a:r>
              <a: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기본설정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56376" y="1085"/>
            <a:ext cx="10494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992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4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defTabSz="135000">
              <a:buAutoNum type="arabicPeriod"/>
            </a:pPr>
            <a:r>
              <a:rPr lang="en-US" altLang="ko-KR" sz="788" b="1" dirty="0">
                <a:latin typeface="맑은 고딕" pitchFamily="50"/>
                <a:ea typeface="맑은 고딕" pitchFamily="50"/>
              </a:rPr>
              <a:t>000</a:t>
            </a:r>
            <a:r>
              <a:rPr lang="ko-KR" altLang="en-US" sz="788" b="1" dirty="0">
                <a:latin typeface="맑은 고딕" pitchFamily="50"/>
                <a:ea typeface="맑은 고딕" pitchFamily="50"/>
              </a:rPr>
              <a:t>님 </a:t>
            </a:r>
            <a:r>
              <a:rPr lang="en-US" altLang="ko-KR" sz="788" b="1" dirty="0">
                <a:latin typeface="맑은 고딕" pitchFamily="50"/>
                <a:ea typeface="맑은 고딕" pitchFamily="50"/>
              </a:rPr>
              <a:t>| </a:t>
            </a:r>
            <a:r>
              <a:rPr lang="ko-KR" altLang="en-US" sz="788" b="1" dirty="0">
                <a:latin typeface="맑은 고딕" pitchFamily="50"/>
                <a:ea typeface="맑은 고딕" pitchFamily="50"/>
              </a:rPr>
              <a:t>로그아웃</a:t>
            </a:r>
            <a:endParaRPr lang="en-US" altLang="ko-KR" sz="788" b="1" dirty="0">
              <a:latin typeface="맑은 고딕" pitchFamily="50"/>
              <a:ea typeface="맑은 고딕" pitchFamily="50"/>
            </a:endParaRPr>
          </a:p>
          <a:p>
            <a:pPr marL="0" indent="0" defTabSz="135000">
              <a:buNone/>
            </a:pPr>
            <a:r>
              <a:rPr lang="ko-KR" altLang="en-US" sz="788" b="1" dirty="0">
                <a:latin typeface="맑은 고딕" pitchFamily="50"/>
                <a:ea typeface="맑은 고딕" pitchFamily="50"/>
              </a:rPr>
              <a:t>사용자 이름은 </a:t>
            </a:r>
            <a:r>
              <a:rPr lang="en-US" altLang="ko-KR" sz="788" b="1" dirty="0">
                <a:latin typeface="맑은 고딕" pitchFamily="50"/>
                <a:ea typeface="맑은 고딕" pitchFamily="50"/>
              </a:rPr>
              <a:t>‘ 000</a:t>
            </a:r>
            <a:r>
              <a:rPr lang="ko-KR" altLang="en-US" sz="788" b="1" dirty="0">
                <a:latin typeface="맑은 고딕" pitchFamily="50"/>
                <a:ea typeface="맑은 고딕" pitchFamily="50"/>
              </a:rPr>
              <a:t>님 </a:t>
            </a:r>
            <a:r>
              <a:rPr lang="en-US" altLang="ko-KR" sz="788" b="1" dirty="0">
                <a:latin typeface="맑은 고딕" pitchFamily="50"/>
                <a:ea typeface="맑은 고딕" pitchFamily="50"/>
              </a:rPr>
              <a:t>’</a:t>
            </a:r>
            <a:r>
              <a:rPr lang="ko-KR" altLang="en-US" sz="788" b="1" dirty="0">
                <a:latin typeface="맑은 고딕" pitchFamily="50"/>
                <a:ea typeface="맑은 고딕" pitchFamily="50"/>
              </a:rPr>
              <a:t> 으로 설정</a:t>
            </a:r>
            <a:endParaRPr lang="en-US" altLang="ko-KR" sz="788" b="1" dirty="0">
              <a:latin typeface="맑은 고딕" pitchFamily="50"/>
              <a:ea typeface="맑은 고딕" pitchFamily="50"/>
            </a:endParaRPr>
          </a:p>
          <a:p>
            <a:pPr marL="0" indent="0" defTabSz="135000">
              <a:buNone/>
            </a:pPr>
            <a:r>
              <a:rPr lang="en-US" altLang="ko-KR" sz="800" dirty="0"/>
              <a:t> 000</a:t>
            </a:r>
            <a:r>
              <a:rPr lang="ko-KR" altLang="en-US" sz="800" dirty="0"/>
              <a:t>님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dirty="0">
                <a:hlinkClick r:id="rId2" action="ppaction://hlinksldjump"/>
              </a:rPr>
              <a:t>마이페이지</a:t>
            </a:r>
            <a:r>
              <a:rPr lang="en-US" altLang="ko-KR" sz="800" dirty="0"/>
              <a:t> </a:t>
            </a:r>
            <a:r>
              <a:rPr lang="ko-KR" altLang="en-US" sz="800" dirty="0"/>
              <a:t>이동</a:t>
            </a:r>
            <a:endParaRPr lang="en-US" altLang="ko-KR" sz="800" dirty="0"/>
          </a:p>
          <a:p>
            <a:pPr marL="0" indent="0" defTabSz="13500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b="1" dirty="0"/>
              <a:t>2. </a:t>
            </a:r>
            <a:r>
              <a:rPr lang="ko-KR" altLang="en-US" sz="800" b="1" dirty="0"/>
              <a:t>로그아웃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	</a:t>
            </a:r>
            <a:r>
              <a:rPr lang="ko-KR" altLang="en-US" sz="800" dirty="0"/>
              <a:t>로그아웃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로그아웃 됨</a:t>
            </a:r>
            <a:r>
              <a:rPr lang="en-US" altLang="ko-KR" sz="800" dirty="0"/>
              <a:t>+</a:t>
            </a:r>
            <a:r>
              <a:rPr lang="ko-KR" altLang="en-US" sz="800" dirty="0"/>
              <a:t>메인으로 이동</a:t>
            </a:r>
            <a:endParaRPr lang="en-US" altLang="ko-KR" sz="800" dirty="0"/>
          </a:p>
          <a:p>
            <a:pPr marL="0" indent="0" defTabSz="13500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dirty="0"/>
              <a:t>회원만 </a:t>
            </a:r>
            <a:r>
              <a:rPr lang="ko-KR" altLang="en-US" sz="800" dirty="0" err="1"/>
              <a:t>볼수</a:t>
            </a:r>
            <a:r>
              <a:rPr lang="ko-KR" altLang="en-US" sz="800" dirty="0"/>
              <a:t> 있는 창에서의 로그아웃이 </a:t>
            </a:r>
            <a:r>
              <a:rPr lang="ko-KR" altLang="en-US" sz="800" dirty="0" err="1"/>
              <a:t>있을수</a:t>
            </a:r>
            <a:r>
              <a:rPr lang="ko-KR" altLang="en-US" sz="800" dirty="0"/>
              <a:t> 있음으로 </a:t>
            </a:r>
            <a:r>
              <a:rPr lang="ko-KR" altLang="en-US" sz="800" dirty="0" err="1"/>
              <a:t>메인이동</a:t>
            </a:r>
            <a:endParaRPr lang="en-US" altLang="ko-KR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>
          <a:xfrm>
            <a:off x="395857" y="98995"/>
            <a:ext cx="6170698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메인에서의</a:t>
            </a:r>
            <a:r>
              <a:rPr lang="ko-KR" altLang="en-US" sz="3000" dirty="0"/>
              <a:t> 사용자</a:t>
            </a:r>
            <a:endParaRPr lang="en-US" sz="3000" dirty="0"/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8620" y="541481"/>
            <a:ext cx="6708372" cy="476802"/>
            <a:chOff x="79836" y="2655276"/>
            <a:chExt cx="8944496" cy="635736"/>
          </a:xfrm>
        </p:grpSpPr>
        <p:sp>
          <p:nvSpPr>
            <p:cNvPr id="9" name="직사각형 14"/>
            <p:cNvSpPr/>
            <p:nvPr/>
          </p:nvSpPr>
          <p:spPr>
            <a:xfrm>
              <a:off x="79836" y="26552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547059" y="29565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7201989" y="2655276"/>
              <a:ext cx="1553417" cy="26161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825" b="1" kern="0" dirty="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000</a:t>
              </a:r>
              <a:r>
                <a:rPr lang="ko-KR" altLang="en-US" sz="825" b="1" kern="0" dirty="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님 </a:t>
              </a:r>
              <a:r>
                <a:rPr lang="en-US" altLang="ko-KR" sz="825" b="1" kern="0" dirty="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| </a:t>
              </a:r>
              <a:r>
                <a:rPr lang="ko-KR" altLang="en-US" sz="825" b="1" kern="0" dirty="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로그아웃  </a:t>
              </a:r>
              <a:endParaRPr lang="en-US" sz="825" b="1" dirty="0">
                <a:solidFill>
                  <a:srgbClr val="000000"/>
                </a:solidFill>
                <a:latin typeface="맑은 고딕" pitchFamily="50"/>
                <a:ea typeface="맑은 고딕" pitchFamily="50"/>
              </a:endParaRP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14481" y="2712487"/>
              <a:ext cx="1535743" cy="526435"/>
              <a:chOff x="214481" y="2712487"/>
              <a:chExt cx="1535743" cy="526435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14481" y="2712487"/>
                <a:ext cx="1535743" cy="526435"/>
                <a:chOff x="214481" y="2712487"/>
                <a:chExt cx="1535743" cy="526435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14481" y="2712487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14490" y="2756988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33834" y="2828558"/>
                <a:ext cx="851515" cy="379591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 dirty="0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7" name="도넛 16"/>
          <p:cNvSpPr/>
          <p:nvPr/>
        </p:nvSpPr>
        <p:spPr>
          <a:xfrm>
            <a:off x="5297350" y="386987"/>
            <a:ext cx="535577" cy="503736"/>
          </a:xfrm>
          <a:prstGeom prst="donut">
            <a:avLst>
              <a:gd name="adj" fmla="val 11581"/>
            </a:avLst>
          </a:prstGeom>
          <a:solidFill>
            <a:srgbClr val="CC66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0783" y="1269052"/>
            <a:ext cx="6244046" cy="28934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2100" dirty="0">
                <a:solidFill>
                  <a:srgbClr val="7030A0"/>
                </a:solidFill>
                <a:latin typeface="맑은 고딕" panose="020F0502020204030204"/>
                <a:ea typeface="맑은 고딕" panose="020B0503020000020004" pitchFamily="50" charset="-127"/>
              </a:rPr>
              <a:t>메인화면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84368" y="1085"/>
            <a:ext cx="11214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8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페이지 아직 미정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/>
              <a:t>화면구조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2.1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71" y="4506064"/>
            <a:ext cx="6708373" cy="43907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60291" y="4516546"/>
            <a:ext cx="15872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이용약관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개인정보취급방침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30" y="4731990"/>
            <a:ext cx="491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대한민국 서울시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성남시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t. 000-000-0000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 | 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F. 000-000-0000  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|   </a:t>
            </a:r>
            <a:r>
              <a:rPr lang="en-US" altLang="ko-KR" sz="600" b="0" i="0" kern="1200" dirty="0">
                <a:solidFill>
                  <a:schemeClr val="bg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Copyright  2023. All Rights Reserved.</a:t>
            </a:r>
            <a:endParaRPr lang="en-US" altLang="ko-KR" sz="600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EBA3500-F1DF-BD74-2FB0-1D0F3AAE8DB9}"/>
              </a:ext>
            </a:extLst>
          </p:cNvPr>
          <p:cNvGrpSpPr/>
          <p:nvPr/>
        </p:nvGrpSpPr>
        <p:grpSpPr>
          <a:xfrm>
            <a:off x="99752" y="397882"/>
            <a:ext cx="6708373" cy="490433"/>
            <a:chOff x="99752" y="397882"/>
            <a:chExt cx="6708373" cy="490433"/>
          </a:xfrm>
        </p:grpSpPr>
        <p:sp>
          <p:nvSpPr>
            <p:cNvPr id="15" name="직사각형 14"/>
            <p:cNvSpPr/>
            <p:nvPr/>
          </p:nvSpPr>
          <p:spPr>
            <a:xfrm>
              <a:off x="99752" y="411510"/>
              <a:ext cx="6708373" cy="47680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00166" y="637436"/>
              <a:ext cx="40150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About US       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동물분실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입양      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  <a:ea typeface="+mn-ea"/>
                </a:rPr>
                <a:t>|   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  <a:ea typeface="+mn-ea"/>
                </a:rPr>
                <a:t>보호소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20186" y="397882"/>
              <a:ext cx="7120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b="0" dirty="0">
                  <a:solidFill>
                    <a:schemeClr val="tx1"/>
                  </a:solidFill>
                  <a:latin typeface="+mn-ea"/>
                  <a:ea typeface="+mn-ea"/>
                </a:rPr>
                <a:t>Login | Join US</a:t>
              </a:r>
              <a:endParaRPr lang="ko-KR" altLang="en-US" sz="600" b="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F0FC17A-3A8C-F5C5-FA4A-F58E1120DBD6}"/>
                </a:ext>
              </a:extLst>
            </p:cNvPr>
            <p:cNvGrpSpPr/>
            <p:nvPr/>
          </p:nvGrpSpPr>
          <p:grpSpPr>
            <a:xfrm>
              <a:off x="179834" y="457153"/>
              <a:ext cx="1151806" cy="386405"/>
              <a:chOff x="395858" y="1415143"/>
              <a:chExt cx="1151806" cy="386405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95858" y="1415143"/>
                <a:ext cx="1151806" cy="386405"/>
                <a:chOff x="179512" y="411510"/>
                <a:chExt cx="1296144" cy="350134"/>
              </a:xfrm>
            </p:grpSpPr>
            <p:sp>
              <p:nvSpPr>
                <p:cNvPr id="24" name="직사각형 23"/>
                <p:cNvSpPr/>
                <p:nvPr/>
              </p:nvSpPr>
              <p:spPr>
                <a:xfrm>
                  <a:off x="179512" y="411511"/>
                  <a:ext cx="1296144" cy="350133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70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prstClr val="white"/>
                      </a:solidFill>
                      <a:latin typeface="+mn-ea"/>
                      <a:ea typeface="+mn-ea"/>
                    </a:rPr>
                    <a:t>`</a:t>
                  </a:r>
                  <a:endParaRPr lang="ko-KR" altLang="en-US" dirty="0">
                    <a:solidFill>
                      <a:prstClr val="white"/>
                    </a:solidFill>
                    <a:latin typeface="+mn-ea"/>
                    <a:ea typeface="+mn-ea"/>
                  </a:endParaRPr>
                </a:p>
              </p:txBody>
            </p:sp>
            <p:cxnSp>
              <p:nvCxnSpPr>
                <p:cNvPr id="26" name="직선 연결선 25"/>
                <p:cNvCxnSpPr>
                  <a:cxnSpLocks/>
                </p:cNvCxnSpPr>
                <p:nvPr/>
              </p:nvCxnSpPr>
              <p:spPr>
                <a:xfrm flipH="1">
                  <a:off x="179512" y="411510"/>
                  <a:ext cx="1296144" cy="327526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635370" y="1468821"/>
                <a:ext cx="6180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LOGO</a:t>
                </a:r>
                <a:endParaRPr lang="ko-KR" altLang="en-US" sz="1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마이페이지입니다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이동시 기본으로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나의 정보 화면 나옴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en-US" altLang="ko-KR" sz="900" b="1" dirty="0"/>
              <a:t>   </a:t>
            </a:r>
            <a:r>
              <a:rPr lang="ko-KR" altLang="en-US" sz="900" b="1" dirty="0"/>
              <a:t>각 </a:t>
            </a:r>
            <a:r>
              <a:rPr lang="ko-KR" altLang="en-US" sz="900" b="1" dirty="0" err="1"/>
              <a:t>메뉴별</a:t>
            </a:r>
            <a:r>
              <a:rPr lang="ko-KR" altLang="en-US" sz="900" b="1" dirty="0"/>
              <a:t> 창 이동 </a:t>
            </a:r>
            <a:r>
              <a:rPr lang="ko-KR" altLang="en-US" sz="900" b="1" dirty="0" err="1"/>
              <a:t>할것</a:t>
            </a:r>
            <a:endParaRPr lang="en-US" altLang="ko-KR" sz="900" b="1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b="1" dirty="0"/>
              <a:t>위시리스트 클릭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	- </a:t>
            </a:r>
            <a:r>
              <a:rPr lang="ko-KR" altLang="en-US" sz="800" dirty="0"/>
              <a:t>사용자가 </a:t>
            </a:r>
            <a:r>
              <a:rPr lang="ko-KR" altLang="en-US" sz="800" dirty="0">
                <a:hlinkClick r:id="rId2" action="ppaction://hlinksldjump"/>
              </a:rPr>
              <a:t>찜</a:t>
            </a:r>
            <a:r>
              <a:rPr lang="en-US" altLang="ko-KR" sz="800" dirty="0">
                <a:hlinkClick r:id="rId2" action="ppaction://hlinksldjump"/>
              </a:rPr>
              <a:t>[</a:t>
            </a:r>
            <a:r>
              <a:rPr lang="ko-KR" altLang="en-US" sz="800" dirty="0" err="1">
                <a:hlinkClick r:id="rId2" action="ppaction://hlinksldjump"/>
              </a:rPr>
              <a:t>북마크</a:t>
            </a:r>
            <a:r>
              <a:rPr lang="en-US" altLang="ko-KR" sz="800" dirty="0">
                <a:hlinkClick r:id="rId2" action="ppaction://hlinksldjump"/>
              </a:rPr>
              <a:t>] </a:t>
            </a:r>
            <a:r>
              <a:rPr lang="ko-KR" altLang="en-US" sz="800" dirty="0"/>
              <a:t>목록 나옴</a:t>
            </a:r>
            <a:endParaRPr lang="en-US" altLang="ko-KR" sz="800" dirty="0"/>
          </a:p>
          <a:p>
            <a:pPr marL="0" indent="0" defTabSz="13500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b="1" dirty="0"/>
              <a:t>내 게시물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클릭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 	- </a:t>
            </a:r>
            <a:r>
              <a:rPr lang="ko-KR" altLang="en-US" sz="800" dirty="0">
                <a:hlinkClick r:id="rId3" action="ppaction://hlinksldjump"/>
              </a:rPr>
              <a:t>게시물 목록 나옴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	</a:t>
            </a:r>
            <a:r>
              <a:rPr lang="ko-KR" altLang="en-US" sz="800" dirty="0"/>
              <a:t>제목 </a:t>
            </a:r>
            <a:r>
              <a:rPr lang="en-US" altLang="ko-KR" sz="800" dirty="0"/>
              <a:t>: ***  | </a:t>
            </a:r>
            <a:r>
              <a:rPr lang="ko-KR" altLang="en-US" sz="800" dirty="0"/>
              <a:t>조회수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</a:t>
            </a:r>
            <a:r>
              <a:rPr lang="ko-KR" altLang="en-US" sz="800" dirty="0"/>
              <a:t>게시물 제목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해당 게시물 내용 확인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</a:t>
            </a:r>
          </a:p>
          <a:p>
            <a:pPr marL="0" indent="0" defTabSz="135000">
              <a:buNone/>
            </a:pPr>
            <a:r>
              <a:rPr lang="en-US" altLang="ko-KR" sz="800" b="1" dirty="0"/>
              <a:t>	</a:t>
            </a:r>
            <a:r>
              <a:rPr lang="ko-KR" altLang="en-US" sz="800" b="1" dirty="0"/>
              <a:t>★게시물 목록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	1. </a:t>
            </a:r>
            <a:r>
              <a:rPr lang="ko-KR" altLang="en-US" sz="800" dirty="0"/>
              <a:t>제목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해당 게시물 이동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2. </a:t>
            </a:r>
            <a:r>
              <a:rPr lang="ko-KR" altLang="en-US" sz="800" dirty="0"/>
              <a:t>제목</a:t>
            </a:r>
            <a:r>
              <a:rPr lang="en-US" altLang="ko-KR" sz="800" dirty="0"/>
              <a:t>+</a:t>
            </a:r>
            <a:r>
              <a:rPr lang="ko-KR" altLang="en-US" sz="800" dirty="0"/>
              <a:t>조회수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게시물 이동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	</a:t>
            </a:r>
            <a:r>
              <a:rPr lang="ko-KR" altLang="en-US" sz="800" dirty="0"/>
              <a:t>게시물 제목 단독으로 </a:t>
            </a:r>
            <a:r>
              <a:rPr lang="ko-KR" altLang="en-US" sz="800" dirty="0" err="1"/>
              <a:t>클릭시</a:t>
            </a:r>
            <a:r>
              <a:rPr lang="ko-KR" altLang="en-US" sz="800" dirty="0"/>
              <a:t> 이동일것인지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	</a:t>
            </a:r>
            <a:r>
              <a:rPr lang="ko-KR" altLang="en-US" sz="800" dirty="0"/>
              <a:t>조회수를 클릭해도 </a:t>
            </a:r>
            <a:r>
              <a:rPr lang="ko-KR" altLang="en-US" sz="800" dirty="0" err="1"/>
              <a:t>이동가능할것인지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       </a:t>
            </a:r>
            <a:r>
              <a:rPr lang="ko-KR" altLang="en-US" sz="800" dirty="0"/>
              <a:t>추후 결정</a:t>
            </a:r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861358" y="74685"/>
            <a:ext cx="5400599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endParaRPr lang="ko-KR" altLang="en-US" sz="3000" dirty="0"/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99749" y="938503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rcRect l="30937" t="46667" r="45313" b="31296"/>
          <a:stretch/>
        </p:blipFill>
        <p:spPr>
          <a:xfrm>
            <a:off x="466725" y="1892497"/>
            <a:ext cx="1933439" cy="1589868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2889646" y="2069532"/>
            <a:ext cx="1250156" cy="1874506"/>
            <a:chOff x="3914774" y="2379131"/>
            <a:chExt cx="1666875" cy="249934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914774" y="2379131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86299" y="2379131"/>
              <a:ext cx="8953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3914774" y="3034350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86299" y="3034350"/>
              <a:ext cx="8953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914774" y="3679557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686299" y="3679557"/>
              <a:ext cx="8953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3914774" y="4293696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86299" y="4293697"/>
              <a:ext cx="89535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121130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pSp>
        <p:nvGrpSpPr>
          <p:cNvPr id="47" name="그룹 46"/>
          <p:cNvGrpSpPr/>
          <p:nvPr/>
        </p:nvGrpSpPr>
        <p:grpSpPr>
          <a:xfrm>
            <a:off x="4771861" y="2284391"/>
            <a:ext cx="1248324" cy="1195955"/>
            <a:chOff x="6506350" y="2496374"/>
            <a:chExt cx="2012547" cy="1594606"/>
          </a:xfrm>
        </p:grpSpPr>
        <p:sp>
          <p:nvSpPr>
            <p:cNvPr id="42" name="TextBox 41"/>
            <p:cNvSpPr txBox="1"/>
            <p:nvPr/>
          </p:nvSpPr>
          <p:spPr>
            <a:xfrm>
              <a:off x="6506350" y="2496374"/>
              <a:ext cx="2012547" cy="307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:******</a:t>
              </a:r>
              <a:endPara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06350" y="2806837"/>
              <a:ext cx="2012547" cy="307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:******</a:t>
              </a:r>
              <a:endPara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06350" y="3132292"/>
              <a:ext cx="2012547" cy="307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:******</a:t>
              </a:r>
              <a:endPara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506350" y="3457748"/>
              <a:ext cx="2012547" cy="307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:******</a:t>
              </a:r>
              <a:endPara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06350" y="3783204"/>
              <a:ext cx="2012547" cy="307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r>
                <a:rPr lang="en-US" altLang="ko-KR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:******</a:t>
              </a:r>
              <a:endParaRPr lang="ko-KR" altLang="en-US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4771861" y="1862702"/>
          <a:ext cx="1790863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156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540707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020185" y="2284391"/>
            <a:ext cx="3331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20185" y="2521352"/>
            <a:ext cx="3331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20185" y="2765444"/>
            <a:ext cx="3331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20185" y="3007479"/>
            <a:ext cx="3331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20185" y="3251393"/>
            <a:ext cx="33314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9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lang="ko-KR" altLang="en-US" sz="9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84368" y="1085"/>
            <a:ext cx="11214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– </a:t>
            </a:r>
            <a:r>
              <a:rPr lang="ko-KR" altLang="en-US" sz="800" b="1" dirty="0"/>
              <a:t>위시리스트 페이지 입니다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 defTabSz="135000">
              <a:buNone/>
            </a:pPr>
            <a:r>
              <a:rPr lang="ko-KR" altLang="en-US" sz="800" b="1" dirty="0"/>
              <a:t>위시리스트 클릭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	- </a:t>
            </a:r>
            <a:r>
              <a:rPr lang="ko-KR" altLang="en-US" sz="800" dirty="0"/>
              <a:t>사용자가 찜</a:t>
            </a:r>
            <a:r>
              <a:rPr lang="en-US" altLang="ko-KR" sz="800" dirty="0"/>
              <a:t>[</a:t>
            </a:r>
            <a:r>
              <a:rPr lang="ko-KR" altLang="en-US" sz="800" dirty="0" err="1"/>
              <a:t>북마크</a:t>
            </a:r>
            <a:r>
              <a:rPr lang="en-US" altLang="ko-KR" sz="800" dirty="0"/>
              <a:t>] </a:t>
            </a:r>
            <a:r>
              <a:rPr lang="ko-KR" altLang="en-US" sz="800" dirty="0"/>
              <a:t>목록 나옴</a:t>
            </a:r>
            <a:endParaRPr lang="en-US" altLang="ko-KR" sz="800" dirty="0"/>
          </a:p>
          <a:p>
            <a:pPr marL="0" indent="0" defTabSz="135000">
              <a:buNone/>
            </a:pPr>
            <a:endParaRPr lang="en-US" altLang="ko-KR" sz="800" dirty="0"/>
          </a:p>
          <a:p>
            <a:pPr marL="0" indent="0" defTabSz="135000">
              <a:buNone/>
            </a:pPr>
            <a:r>
              <a:rPr lang="ko-KR" altLang="en-US" sz="800" b="1" dirty="0"/>
              <a:t>목록 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dirty="0"/>
              <a:t>				</a:t>
            </a:r>
            <a:r>
              <a:rPr lang="ko-KR" altLang="en-US" sz="800" dirty="0"/>
              <a:t>박스 안에 </a:t>
            </a:r>
            <a:r>
              <a:rPr lang="ko-KR" altLang="en-US" sz="800" dirty="0" err="1"/>
              <a:t>어느곳이든</a:t>
            </a:r>
            <a:r>
              <a:rPr lang="ko-KR" altLang="en-US" sz="800" dirty="0"/>
              <a:t> </a:t>
            </a:r>
            <a:r>
              <a:rPr lang="ko-KR" altLang="en-US" sz="800" dirty="0" err="1"/>
              <a:t>클릭시</a:t>
            </a:r>
            <a:endParaRPr lang="en-US" altLang="ko-KR" sz="800" dirty="0"/>
          </a:p>
          <a:p>
            <a:pPr marL="0" indent="0" defTabSz="135000">
              <a:buNone/>
            </a:pPr>
            <a:r>
              <a:rPr lang="en-US" altLang="ko-KR" sz="800" dirty="0"/>
              <a:t>				</a:t>
            </a:r>
            <a:r>
              <a:rPr lang="ko-KR" altLang="en-US" sz="800" dirty="0"/>
              <a:t>해당 </a:t>
            </a:r>
            <a:r>
              <a:rPr lang="ko-KR" altLang="en-US" sz="800" dirty="0" err="1"/>
              <a:t>게시글</a:t>
            </a:r>
            <a:r>
              <a:rPr lang="ko-KR" altLang="en-US" sz="800" dirty="0"/>
              <a:t> 이동</a:t>
            </a:r>
            <a:endParaRPr lang="en-US" altLang="ko-KR" sz="800" dirty="0"/>
          </a:p>
          <a:p>
            <a:pPr marL="0" indent="0">
              <a:buNone/>
            </a:pPr>
            <a:endParaRPr lang="en-US" altLang="ko-KR" sz="800" b="1" dirty="0"/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861358" y="74685"/>
            <a:ext cx="5400599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ko-KR" altLang="en-US" sz="3000" dirty="0"/>
              <a:t>위시리스트</a:t>
            </a:r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99749" y="938503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6768" y="1471427"/>
            <a:ext cx="6085956" cy="294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121130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pSp>
        <p:nvGrpSpPr>
          <p:cNvPr id="23" name="그룹 22"/>
          <p:cNvGrpSpPr/>
          <p:nvPr/>
        </p:nvGrpSpPr>
        <p:grpSpPr>
          <a:xfrm>
            <a:off x="2171887" y="2164196"/>
            <a:ext cx="2564097" cy="1851422"/>
            <a:chOff x="3914774" y="2379131"/>
            <a:chExt cx="1666875" cy="2468563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3914774" y="2379131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86299" y="2379131"/>
              <a:ext cx="8953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914774" y="3034350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86299" y="3034350"/>
              <a:ext cx="8953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3914774" y="3679557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686299" y="3679557"/>
              <a:ext cx="8953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3914774" y="4293696"/>
              <a:ext cx="771525" cy="55399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ko-KR" altLang="en-US" sz="13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사진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86299" y="4293697"/>
              <a:ext cx="89535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defTabSz="685800"/>
              <a:r>
                <a:rPr lang="ko-KR" altLang="en-US" sz="750" dirty="0" err="1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올린이</a:t>
              </a:r>
              <a:r>
                <a:rPr lang="ko-KR" altLang="en-US" sz="75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 등 내용</a:t>
              </a:r>
              <a:endParaRPr lang="en-US" altLang="ko-KR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2921116" y="1584385"/>
          <a:ext cx="1023135" cy="22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135">
                  <a:extLst>
                    <a:ext uri="{9D8B030D-6E8A-4147-A177-3AD203B41FA5}">
                      <a16:colId xmlns:a16="http://schemas.microsoft.com/office/drawing/2014/main" val="4020215289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63639"/>
                  </a:ext>
                </a:extLst>
              </a:tr>
            </a:tbl>
          </a:graphicData>
        </a:graphic>
      </p:graphicFrame>
      <p:sp>
        <p:nvSpPr>
          <p:cNvPr id="2" name="액자 1"/>
          <p:cNvSpPr/>
          <p:nvPr/>
        </p:nvSpPr>
        <p:spPr>
          <a:xfrm>
            <a:off x="2088290" y="2129562"/>
            <a:ext cx="2619411" cy="496270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액자 33"/>
          <p:cNvSpPr/>
          <p:nvPr/>
        </p:nvSpPr>
        <p:spPr>
          <a:xfrm>
            <a:off x="2088290" y="2613203"/>
            <a:ext cx="2619411" cy="518604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액자 34"/>
          <p:cNvSpPr/>
          <p:nvPr/>
        </p:nvSpPr>
        <p:spPr>
          <a:xfrm>
            <a:off x="2093100" y="3112852"/>
            <a:ext cx="2619411" cy="464232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액자 35"/>
          <p:cNvSpPr/>
          <p:nvPr/>
        </p:nvSpPr>
        <p:spPr>
          <a:xfrm>
            <a:off x="2088290" y="3570898"/>
            <a:ext cx="2619411" cy="464232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액자 36"/>
          <p:cNvSpPr/>
          <p:nvPr/>
        </p:nvSpPr>
        <p:spPr>
          <a:xfrm>
            <a:off x="6939743" y="1721545"/>
            <a:ext cx="357731" cy="140111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84368" y="1085"/>
            <a:ext cx="11214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8745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내 게시물 페이지 입니다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제목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조회수 목록 나옴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 defTabSz="135000">
              <a:buNone/>
            </a:pPr>
            <a:r>
              <a:rPr lang="ko-KR" altLang="en-US" sz="800" b="1" dirty="0"/>
              <a:t>  제목</a:t>
            </a:r>
            <a:r>
              <a:rPr lang="en-US" altLang="ko-KR" sz="800" b="1" dirty="0"/>
              <a:t>+</a:t>
            </a:r>
            <a:r>
              <a:rPr lang="ko-KR" altLang="en-US" sz="800" b="1" dirty="0"/>
              <a:t>조회수    박스 안에 </a:t>
            </a:r>
            <a:r>
              <a:rPr lang="ko-KR" altLang="en-US" sz="800" b="1" dirty="0" err="1"/>
              <a:t>어느곳이든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클릭시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b="1" dirty="0"/>
              <a:t>				        </a:t>
            </a:r>
            <a:r>
              <a:rPr lang="ko-KR" altLang="en-US" sz="800" b="1" dirty="0"/>
              <a:t>해당 </a:t>
            </a:r>
            <a:r>
              <a:rPr lang="ko-KR" altLang="en-US" sz="800" b="1" dirty="0" err="1"/>
              <a:t>게시글</a:t>
            </a:r>
            <a:r>
              <a:rPr lang="ko-KR" altLang="en-US" sz="800" b="1" dirty="0"/>
              <a:t> 이동</a:t>
            </a:r>
            <a:endParaRPr lang="en-US" altLang="ko-KR" sz="800" b="1" dirty="0"/>
          </a:p>
          <a:p>
            <a:pPr marL="0" indent="0" defTabSz="135000">
              <a:buNone/>
            </a:pPr>
            <a:endParaRPr lang="en-US" altLang="ko-KR" sz="800" b="1" dirty="0"/>
          </a:p>
          <a:p>
            <a:pPr marL="0" indent="0" defTabSz="135000">
              <a:buNone/>
            </a:pPr>
            <a:endParaRPr lang="en-US" altLang="ko-KR" sz="800" b="1" dirty="0"/>
          </a:p>
          <a:p>
            <a:pPr marL="0" indent="0" defTabSz="135000">
              <a:buNone/>
            </a:pPr>
            <a:r>
              <a:rPr lang="ko-KR" altLang="en-US" sz="800" b="1" dirty="0" err="1"/>
              <a:t>게시글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b="1" dirty="0"/>
              <a:t>			-&gt; </a:t>
            </a:r>
            <a:r>
              <a:rPr lang="ko-KR" altLang="en-US" sz="800" b="1" dirty="0"/>
              <a:t>자세히 보기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ko-KR" altLang="en-US" sz="800" b="1" dirty="0"/>
              <a:t>수정하기 클릭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en-US" altLang="ko-KR" sz="800" b="1" dirty="0"/>
              <a:t>	</a:t>
            </a:r>
            <a:r>
              <a:rPr lang="ko-KR" altLang="en-US" sz="800" b="1" dirty="0"/>
              <a:t>수정 후 </a:t>
            </a:r>
            <a:r>
              <a:rPr lang="en-US" altLang="ko-KR" sz="800" b="1" dirty="0"/>
              <a:t>	</a:t>
            </a:r>
            <a:r>
              <a:rPr lang="ko-KR" altLang="en-US" sz="800" b="1" dirty="0" err="1"/>
              <a:t>수정완료</a:t>
            </a:r>
            <a:r>
              <a:rPr lang="en-US" altLang="ko-KR" sz="800" b="1" dirty="0"/>
              <a:t> 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저장되고</a:t>
            </a:r>
            <a:r>
              <a:rPr lang="en-US" altLang="ko-KR" sz="800" b="1" dirty="0"/>
              <a:t>, </a:t>
            </a:r>
          </a:p>
          <a:p>
            <a:pPr marL="0" indent="0" defTabSz="135000">
              <a:buNone/>
            </a:pPr>
            <a:r>
              <a:rPr lang="en-US" altLang="ko-KR" sz="800" b="1" dirty="0"/>
              <a:t>				</a:t>
            </a:r>
            <a:r>
              <a:rPr lang="ko-KR" altLang="en-US" sz="800" b="1" dirty="0"/>
              <a:t>내 게시물 목록으로 이동</a:t>
            </a:r>
            <a:endParaRPr lang="en-US" altLang="ko-KR" sz="800" b="1" dirty="0"/>
          </a:p>
          <a:p>
            <a:pPr marL="0" indent="0" defTabSz="135000">
              <a:buNone/>
            </a:pPr>
            <a:r>
              <a:rPr lang="ko-KR" altLang="en-US" sz="800" b="1" dirty="0"/>
              <a:t>목록 돌아가기 </a:t>
            </a:r>
            <a:r>
              <a:rPr lang="ko-KR" altLang="en-US" sz="800" b="1" dirty="0" err="1"/>
              <a:t>클릭시</a:t>
            </a:r>
            <a:r>
              <a:rPr lang="en-US" altLang="ko-KR" sz="800" b="1" dirty="0"/>
              <a:t> </a:t>
            </a:r>
          </a:p>
          <a:p>
            <a:pPr marL="0" indent="0" defTabSz="135000">
              <a:buNone/>
            </a:pPr>
            <a:r>
              <a:rPr lang="en-US" altLang="ko-KR" sz="800" b="1" dirty="0"/>
              <a:t>			-&gt; </a:t>
            </a:r>
            <a:r>
              <a:rPr lang="ko-KR" altLang="en-US" sz="800" b="1" dirty="0"/>
              <a:t>내 게시물 목록으로 이동</a:t>
            </a:r>
            <a:endParaRPr lang="en-US" altLang="ko-KR" sz="800" b="1" dirty="0"/>
          </a:p>
          <a:p>
            <a:pPr marL="0" indent="0" defTabSz="135000">
              <a:buNone/>
            </a:pPr>
            <a:endParaRPr lang="en-US" altLang="ko-KR" sz="800" b="1" dirty="0"/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861358" y="74685"/>
            <a:ext cx="5400599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ko-KR" altLang="en-US" sz="3000" dirty="0"/>
              <a:t>내 게시물</a:t>
            </a:r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8" name="TextBox 6"/>
          <p:cNvSpPr txBox="1"/>
          <p:nvPr/>
        </p:nvSpPr>
        <p:spPr>
          <a:xfrm>
            <a:off x="1548091" y="4736759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 dirty="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 dirty="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 dirty="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 dirty="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 dirty="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 dirty="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86517" y="978237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395857" y="2013550"/>
          <a:ext cx="2915186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17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880169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472984" y="1554105"/>
          <a:ext cx="1023135" cy="22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135">
                  <a:extLst>
                    <a:ext uri="{9D8B030D-6E8A-4147-A177-3AD203B41FA5}">
                      <a16:colId xmlns:a16="http://schemas.microsoft.com/office/drawing/2014/main" val="4020215289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63639"/>
                  </a:ext>
                </a:extLst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420088" y="2452231"/>
            <a:ext cx="4937725" cy="2277490"/>
            <a:chOff x="560117" y="3269641"/>
            <a:chExt cx="7679007" cy="4414611"/>
          </a:xfrm>
        </p:grpSpPr>
        <p:grpSp>
          <p:nvGrpSpPr>
            <p:cNvPr id="2" name="그룹 1"/>
            <p:cNvGrpSpPr/>
            <p:nvPr/>
          </p:nvGrpSpPr>
          <p:grpSpPr>
            <a:xfrm>
              <a:off x="608575" y="3297326"/>
              <a:ext cx="7630549" cy="4386926"/>
              <a:chOff x="3462527" y="3322652"/>
              <a:chExt cx="3617779" cy="4018889"/>
            </a:xfrm>
          </p:grpSpPr>
          <p:sp>
            <p:nvSpPr>
              <p:cNvPr id="7" name="TextBox 4"/>
              <p:cNvSpPr txBox="1"/>
              <p:nvPr/>
            </p:nvSpPr>
            <p:spPr>
              <a:xfrm>
                <a:off x="3876805" y="6999958"/>
                <a:ext cx="3203501" cy="341583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68580" tIns="34290" rIns="68580" bIns="34290" anchor="t" anchorCtr="0" compatLnSpc="1">
                <a:spAutoFit/>
              </a:bodyPr>
              <a:lstStyle/>
              <a:p>
                <a:pPr algn="ctr" defTabSz="685800">
                  <a:spcBef>
                    <a:spcPts val="300"/>
                  </a:spcBef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ko-KR" altLang="en-US" sz="700" dirty="0">
                    <a:solidFill>
                      <a:srgbClr val="7F7F7F"/>
                    </a:solidFill>
                    <a:latin typeface="맑은 고딕" pitchFamily="50"/>
                    <a:ea typeface="맑은 고딕" pitchFamily="50"/>
                  </a:rPr>
                  <a:t>이용약관</a:t>
                </a:r>
                <a:r>
                  <a:rPr lang="en-US" sz="800" dirty="0">
                    <a:solidFill>
                      <a:srgbClr val="7F7F7F"/>
                    </a:solidFill>
                    <a:latin typeface="맑은 고딕" pitchFamily="50"/>
                    <a:ea typeface="맑은 고딕" pitchFamily="50"/>
                  </a:rPr>
                  <a:t>  </a:t>
                </a:r>
                <a:r>
                  <a:rPr lang="en-US" sz="800" dirty="0">
                    <a:solidFill>
                      <a:srgbClr val="BFBFBF"/>
                    </a:solidFill>
                    <a:latin typeface="맑은 고딕" pitchFamily="50"/>
                    <a:ea typeface="맑은 고딕" pitchFamily="50"/>
                  </a:rPr>
                  <a:t>|</a:t>
                </a:r>
                <a:r>
                  <a:rPr lang="en-US" sz="800" dirty="0">
                    <a:solidFill>
                      <a:srgbClr val="7F7F7F"/>
                    </a:solidFill>
                    <a:latin typeface="맑은 고딕" pitchFamily="50"/>
                    <a:ea typeface="맑은 고딕" pitchFamily="50"/>
                  </a:rPr>
                  <a:t>  </a:t>
                </a:r>
                <a:r>
                  <a:rPr lang="ko-KR" altLang="en-US" sz="800" dirty="0">
                    <a:solidFill>
                      <a:srgbClr val="7F7F7F"/>
                    </a:solidFill>
                    <a:latin typeface="맑은 고딕" pitchFamily="50"/>
                    <a:ea typeface="맑은 고딕" pitchFamily="50"/>
                  </a:rPr>
                  <a:t>개인정보취급방침</a:t>
                </a:r>
                <a:endParaRPr lang="en-US" sz="800" dirty="0">
                  <a:solidFill>
                    <a:srgbClr val="7F7F7F"/>
                  </a:solidFill>
                  <a:latin typeface="맑은 고딕" pitchFamily="50"/>
                  <a:ea typeface="맑은 고딕" pitchFamily="50"/>
                </a:endParaRPr>
              </a:p>
            </p:txBody>
          </p:sp>
          <p:grpSp>
            <p:nvGrpSpPr>
              <p:cNvPr id="47" name="그룹 46"/>
              <p:cNvGrpSpPr/>
              <p:nvPr/>
            </p:nvGrpSpPr>
            <p:grpSpPr>
              <a:xfrm>
                <a:off x="3462527" y="3322652"/>
                <a:ext cx="1664432" cy="1696731"/>
                <a:chOff x="6506350" y="2496374"/>
                <a:chExt cx="2012547" cy="1696731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6506350" y="2496374"/>
                  <a:ext cx="2012547" cy="409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ko-KR" altLang="en-US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:******</a:t>
                  </a:r>
                  <a:endParaRPr lang="ko-KR" altLang="en-US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6506350" y="2806835"/>
                  <a:ext cx="2012547" cy="409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ko-KR" altLang="en-US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:******</a:t>
                  </a:r>
                  <a:endParaRPr lang="ko-KR" altLang="en-US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506350" y="3132291"/>
                  <a:ext cx="2012547" cy="409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ko-KR" altLang="en-US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:******</a:t>
                  </a:r>
                  <a:endParaRPr lang="ko-KR" altLang="en-US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6506350" y="3457747"/>
                  <a:ext cx="2012547" cy="409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ko-KR" altLang="en-US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:******</a:t>
                  </a:r>
                  <a:endParaRPr lang="ko-KR" altLang="en-US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506350" y="3783205"/>
                  <a:ext cx="2012547" cy="4099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defTabSz="685800"/>
                  <a:r>
                    <a:rPr lang="ko-KR" altLang="en-US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제목</a:t>
                  </a:r>
                  <a:r>
                    <a:rPr lang="en-US" altLang="ko-KR" sz="900" dirty="0">
                      <a:solidFill>
                        <a:prstClr val="black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:******</a:t>
                  </a:r>
                  <a:endParaRPr lang="ko-KR" altLang="en-US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5126959" y="3322652"/>
                <a:ext cx="444193" cy="409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altLang="ko-KR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126959" y="3638600"/>
                <a:ext cx="444193" cy="409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altLang="ko-KR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26959" y="3964056"/>
                <a:ext cx="444193" cy="409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altLang="ko-KR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126959" y="4286769"/>
                <a:ext cx="444193" cy="409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altLang="ko-KR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126959" y="4611988"/>
                <a:ext cx="444193" cy="4099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altLang="ko-KR" sz="900" dirty="0">
                    <a:solidFill>
                      <a:prstClr val="black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1</a:t>
                </a:r>
                <a:endParaRPr lang="ko-KR" altLang="en-US" sz="9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5" name="액자 54"/>
            <p:cNvSpPr/>
            <p:nvPr/>
          </p:nvSpPr>
          <p:spPr>
            <a:xfrm>
              <a:off x="560117" y="3269641"/>
              <a:ext cx="4510731" cy="322479"/>
            </a:xfrm>
            <a:prstGeom prst="frame">
              <a:avLst>
                <a:gd name="adj1" fmla="val 1301"/>
              </a:avLst>
            </a:prstGeom>
            <a:ln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ko-KR" altLang="en-US" sz="1350">
                <a:solidFill>
                  <a:srgbClr val="8E5BB4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1" name="직선 연결선 20"/>
          <p:cNvCxnSpPr>
            <a:stCxn id="18" idx="0"/>
            <a:endCxn id="18" idx="2"/>
          </p:cNvCxnSpPr>
          <p:nvPr/>
        </p:nvCxnSpPr>
        <p:spPr>
          <a:xfrm>
            <a:off x="3440703" y="978237"/>
            <a:ext cx="0" cy="3497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액자 55"/>
          <p:cNvSpPr/>
          <p:nvPr/>
        </p:nvSpPr>
        <p:spPr>
          <a:xfrm>
            <a:off x="6908101" y="1296397"/>
            <a:ext cx="703766" cy="205726"/>
          </a:xfrm>
          <a:prstGeom prst="frame">
            <a:avLst>
              <a:gd name="adj1" fmla="val 1301"/>
            </a:avLst>
          </a:prstGeom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srgbClr val="8E5BB4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121130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sp>
        <p:nvSpPr>
          <p:cNvPr id="23" name="실행 단추: 사용자 지정 22">
            <a:hlinkClick r:id="" action="ppaction://noaction" highlightClick="1"/>
          </p:cNvPr>
          <p:cNvSpPr/>
          <p:nvPr/>
        </p:nvSpPr>
        <p:spPr>
          <a:xfrm>
            <a:off x="3613410" y="1431811"/>
            <a:ext cx="2909516" cy="1237939"/>
          </a:xfrm>
          <a:prstGeom prst="actionButtonBlan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 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자세히 보기 이동함</a:t>
            </a: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3620383" y="1438176"/>
          <a:ext cx="2915186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17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880169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3620383" y="1643916"/>
          <a:ext cx="2915186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17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880169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내 게시물 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sp>
        <p:nvSpPr>
          <p:cNvPr id="25" name="실행 단추: 사용자 지정 24">
            <a:hlinkClick r:id="" action="ppaction://noaction" highlightClick="1"/>
          </p:cNvPr>
          <p:cNvSpPr/>
          <p:nvPr/>
        </p:nvSpPr>
        <p:spPr>
          <a:xfrm>
            <a:off x="5942655" y="2431468"/>
            <a:ext cx="574621" cy="23123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7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수정하기</a:t>
            </a:r>
          </a:p>
        </p:txBody>
      </p:sp>
      <p:sp>
        <p:nvSpPr>
          <p:cNvPr id="59" name="실행 단추: 사용자 지정 58">
            <a:hlinkClick r:id="" action="ppaction://noaction" highlightClick="1"/>
          </p:cNvPr>
          <p:cNvSpPr/>
          <p:nvPr/>
        </p:nvSpPr>
        <p:spPr>
          <a:xfrm>
            <a:off x="4718301" y="2692936"/>
            <a:ext cx="835819" cy="23123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7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목록돌아가기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1" name="실행 단추: 사용자 지정 60">
            <a:hlinkClick r:id="" action="ppaction://noaction" highlightClick="1"/>
          </p:cNvPr>
          <p:cNvSpPr/>
          <p:nvPr/>
        </p:nvSpPr>
        <p:spPr>
          <a:xfrm>
            <a:off x="3653209" y="2999007"/>
            <a:ext cx="2909516" cy="1237939"/>
          </a:xfrm>
          <a:prstGeom prst="actionButtonBlank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수정하기</a:t>
            </a:r>
          </a:p>
        </p:txBody>
      </p:sp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3660182" y="3005372"/>
          <a:ext cx="2915186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17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880169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조회수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/>
        </p:nvGraphicFramePr>
        <p:xfrm>
          <a:off x="3660182" y="3211112"/>
          <a:ext cx="2915186" cy="20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017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880169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</a:rPr>
                        <a:t>내 게시물 제목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9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sp>
        <p:nvSpPr>
          <p:cNvPr id="65" name="실행 단추: 사용자 지정 64">
            <a:hlinkClick r:id="" action="ppaction://noaction" highlightClick="1"/>
          </p:cNvPr>
          <p:cNvSpPr/>
          <p:nvPr/>
        </p:nvSpPr>
        <p:spPr>
          <a:xfrm>
            <a:off x="5994426" y="3999211"/>
            <a:ext cx="574621" cy="23123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7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수정완료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6" name="실행 단추: 사용자 지정 65">
            <a:hlinkClick r:id="" action="ppaction://noaction" highlightClick="1"/>
          </p:cNvPr>
          <p:cNvSpPr/>
          <p:nvPr/>
        </p:nvSpPr>
        <p:spPr>
          <a:xfrm>
            <a:off x="4751023" y="4236403"/>
            <a:ext cx="835819" cy="231239"/>
          </a:xfrm>
          <a:prstGeom prst="actionButtonBlan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7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목록돌아가기</a:t>
            </a:r>
            <a:endParaRPr lang="ko-KR" altLang="en-US" sz="7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84368" y="1085"/>
            <a:ext cx="11214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040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– </a:t>
            </a:r>
            <a:r>
              <a:rPr lang="ko-KR" altLang="en-US" sz="800" b="1" dirty="0"/>
              <a:t>나의 정보 페이지 입니다</a:t>
            </a: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 </a:t>
            </a:r>
            <a:r>
              <a:rPr lang="ko-KR" altLang="en-US" sz="800" b="1" dirty="0" err="1"/>
              <a:t>내정보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기본창으로</a:t>
            </a:r>
            <a:r>
              <a:rPr lang="ko-KR" altLang="en-US" sz="800" b="1" dirty="0"/>
              <a:t> 설정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 </a:t>
            </a:r>
            <a:r>
              <a:rPr lang="ko-KR" altLang="en-US" sz="800" b="1" dirty="0"/>
              <a:t>수정하기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</a:t>
            </a: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dirty="0">
                <a:hlinkClick r:id="rId2" action="ppaction://hlinksldjump"/>
              </a:rPr>
              <a:t>나의 정보 수정 회원정보확인 </a:t>
            </a:r>
            <a:r>
              <a:rPr lang="ko-KR" altLang="en-US" sz="800" dirty="0" err="1">
                <a:hlinkClick r:id="rId2" action="ppaction://hlinksldjump"/>
              </a:rPr>
              <a:t>페이지이동</a:t>
            </a:r>
            <a:endParaRPr lang="en-US" altLang="ko-KR" sz="800" b="1" dirty="0"/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861358" y="74685"/>
            <a:ext cx="5400599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ko-KR" altLang="en-US" sz="3000" dirty="0"/>
              <a:t>나의 정보</a:t>
            </a:r>
            <a:r>
              <a:rPr lang="en-US" altLang="ko-KR" sz="3000" dirty="0"/>
              <a:t>-1</a:t>
            </a:r>
            <a:endParaRPr lang="ko-KR" altLang="en-US" sz="3000" dirty="0"/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99749" y="938503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6769" y="1471427"/>
            <a:ext cx="6085956" cy="294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121130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l="30937" t="46667" r="45313" b="31296"/>
          <a:stretch/>
        </p:blipFill>
        <p:spPr>
          <a:xfrm>
            <a:off x="2265783" y="1693191"/>
            <a:ext cx="2441918" cy="2007991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79213" y="1778687"/>
          <a:ext cx="704850" cy="30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4020215289"/>
                    </a:ext>
                  </a:extLst>
                </a:gridCol>
              </a:tblGrid>
              <a:tr h="306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63639"/>
                  </a:ext>
                </a:extLst>
              </a:tr>
            </a:tbl>
          </a:graphicData>
        </a:graphic>
      </p:graphicFrame>
      <p:sp>
        <p:nvSpPr>
          <p:cNvPr id="21" name="모서리가 둥근 직사각형 20"/>
          <p:cNvSpPr/>
          <p:nvPr/>
        </p:nvSpPr>
        <p:spPr>
          <a:xfrm>
            <a:off x="4010682" y="3581197"/>
            <a:ext cx="881105" cy="2629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수정하기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10128" y="1085"/>
            <a:ext cx="995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정보 수정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364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– </a:t>
            </a:r>
          </a:p>
          <a:p>
            <a:pPr marL="0" indent="0">
              <a:buNone/>
            </a:pPr>
            <a:r>
              <a:rPr lang="ko-KR" altLang="en-US" sz="800" b="1" dirty="0"/>
              <a:t>나의 정보 수정 시 회원정보확인 페이지입니다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회원 비밀번호 확인</a:t>
            </a: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비밀번호 작성 후 확인 클릭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비밀번호 맞을 시 </a:t>
            </a: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>
                <a:hlinkClick r:id="rId2" action="ppaction://hlinksldjump"/>
              </a:rPr>
              <a:t>나의 정보 수정 페이지 이동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비밀번호 틀릴 시 </a:t>
            </a:r>
            <a:endParaRPr lang="en-US" altLang="ko-KR" sz="800" b="1" dirty="0"/>
          </a:p>
          <a:p>
            <a:pPr marL="0" indent="0">
              <a:buNone/>
            </a:pPr>
            <a:r>
              <a:rPr lang="ko-KR" altLang="en-US" sz="825" dirty="0">
                <a:solidFill>
                  <a:srgbClr val="CC66FF"/>
                </a:solidFill>
              </a:rPr>
              <a:t>비밀번호를 다시 입력해주세요</a:t>
            </a:r>
            <a:r>
              <a:rPr lang="en-US" altLang="ko-KR" sz="825" dirty="0">
                <a:solidFill>
                  <a:srgbClr val="CC66FF"/>
                </a:solidFill>
              </a:rPr>
              <a:t>. </a:t>
            </a:r>
            <a:endParaRPr lang="ko-KR" altLang="en-US" sz="825" dirty="0">
              <a:solidFill>
                <a:srgbClr val="CC66FF"/>
              </a:solidFill>
            </a:endParaRPr>
          </a:p>
          <a:p>
            <a:pPr marL="0" indent="0">
              <a:buNone/>
            </a:pPr>
            <a:r>
              <a:rPr lang="ko-KR" altLang="en-US" sz="800" b="1" dirty="0"/>
              <a:t>문구 뜸</a:t>
            </a:r>
            <a:endParaRPr lang="en-US" altLang="ko-KR" sz="800" b="1" dirty="0"/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126471" y="260888"/>
            <a:ext cx="6776506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r>
              <a:rPr lang="ko-KR" altLang="en-US" sz="3000" dirty="0"/>
              <a:t> </a:t>
            </a:r>
            <a:br>
              <a:rPr lang="en-US" altLang="ko-KR" sz="3000" dirty="0"/>
            </a:br>
            <a:r>
              <a:rPr lang="ko-KR" altLang="en-US" sz="3000" dirty="0"/>
              <a:t>나의 정보 수정 회원정보확인</a:t>
            </a:r>
            <a:r>
              <a:rPr lang="en-US" altLang="ko-KR" sz="3000" dirty="0"/>
              <a:t>-2</a:t>
            </a:r>
            <a:endParaRPr lang="ko-KR" altLang="en-US" sz="3000" dirty="0"/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685020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660293" y="4695506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03129" y="4910950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728343"/>
            <a:ext cx="6708372" cy="388690"/>
            <a:chOff x="132999" y="530507"/>
            <a:chExt cx="8944496" cy="749922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430513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31175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620843"/>
              <a:chOff x="239783" y="609539"/>
              <a:chExt cx="1535743" cy="620843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08"/>
                <a:ext cx="851515" cy="549274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99749" y="1117461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6769" y="1650384"/>
            <a:ext cx="6085956" cy="294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300088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284624" y="1792631"/>
          <a:ext cx="704850" cy="30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4020215289"/>
                    </a:ext>
                  </a:extLst>
                </a:gridCol>
              </a:tblGrid>
              <a:tr h="3069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63639"/>
                  </a:ext>
                </a:extLst>
              </a:tr>
            </a:tbl>
          </a:graphicData>
        </a:graphic>
      </p:graphicFrame>
      <p:pic>
        <p:nvPicPr>
          <p:cNvPr id="1026" name="Picture 2" descr="개인정보 수정 시, 어떻게 비밀번호를 확인할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846" y="2111141"/>
            <a:ext cx="4514339" cy="243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302589" y="3753546"/>
            <a:ext cx="2806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675" b="1" dirty="0">
                <a:solidFill>
                  <a:srgbClr val="CC66FF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비밀번호를 다시 입력해주세요</a:t>
            </a:r>
            <a:r>
              <a:rPr lang="en-US" altLang="ko-KR" sz="900" dirty="0">
                <a:solidFill>
                  <a:srgbClr val="CC66FF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endParaRPr lang="ko-KR" altLang="en-US" sz="900" dirty="0">
              <a:solidFill>
                <a:srgbClr val="CC66FF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03566" y="3618412"/>
            <a:ext cx="2436223" cy="2077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50" kern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특수문자</a:t>
            </a:r>
            <a:r>
              <a:rPr lang="en-US" altLang="ko-KR" sz="750" kern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,</a:t>
            </a:r>
            <a:r>
              <a:rPr lang="ko-KR" altLang="en-US" sz="750" kern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 숫자를 포함한 </a:t>
            </a:r>
            <a:r>
              <a:rPr lang="en-US" altLang="ko-KR" sz="750" kern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6-16</a:t>
            </a:r>
            <a:r>
              <a:rPr lang="ko-KR" altLang="en-US" sz="750" kern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자</a:t>
            </a:r>
            <a:endParaRPr lang="en-US" altLang="ko-KR" sz="750" kern="0" dirty="0">
              <a:solidFill>
                <a:srgbClr val="767171"/>
              </a:solidFill>
              <a:latin typeface="맑은 고딕" panose="020F0502020204030204"/>
              <a:ea typeface="맑은 고딕" pitchFamily="5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10128" y="1085"/>
            <a:ext cx="995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정보 수정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4517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marL="0" indent="0">
              <a:buNone/>
            </a:pPr>
            <a:r>
              <a:rPr lang="ko-KR" altLang="en-US" sz="800" b="1" dirty="0" err="1"/>
              <a:t>마이페이지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– </a:t>
            </a:r>
            <a:r>
              <a:rPr lang="ko-KR" altLang="en-US" sz="800" b="1" dirty="0"/>
              <a:t>나의 정보 수정 페이지 입니다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아이디 수정 불가</a:t>
            </a: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이름 수정은 </a:t>
            </a:r>
            <a:r>
              <a:rPr lang="ko-KR" altLang="en-US" sz="800" b="1" dirty="0">
                <a:hlinkClick r:id="rId2" action="ppaction://hlinksldjump"/>
              </a:rPr>
              <a:t>카카오 로그인 결과 보고 결정</a:t>
            </a: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PW </a:t>
            </a:r>
            <a:r>
              <a:rPr lang="ko-KR" altLang="en-US" sz="800" b="1" dirty="0"/>
              <a:t>변경 시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이전과 같은 비밀번호 불가능</a:t>
            </a: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    -&gt; </a:t>
            </a:r>
            <a:r>
              <a:rPr lang="ko-KR" altLang="en-US" sz="800" b="1" dirty="0"/>
              <a:t>이전과 같은비밀번호일 경우</a:t>
            </a: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    “ </a:t>
            </a:r>
            <a:r>
              <a:rPr lang="ko-KR" altLang="en-US" sz="800" b="1" dirty="0">
                <a:solidFill>
                  <a:srgbClr val="CC66FF"/>
                </a:solidFill>
              </a:rPr>
              <a:t>이전 비밀번호와 같습니다</a:t>
            </a:r>
            <a:endParaRPr lang="en-US" altLang="ko-KR" sz="800" b="1" dirty="0">
              <a:solidFill>
                <a:srgbClr val="CC66FF"/>
              </a:solidFill>
            </a:endParaRPr>
          </a:p>
          <a:p>
            <a:pPr marL="0" indent="0">
              <a:buNone/>
            </a:pPr>
            <a:r>
              <a:rPr lang="en-US" altLang="ko-KR" sz="800" b="1" dirty="0">
                <a:solidFill>
                  <a:srgbClr val="CC66FF"/>
                </a:solidFill>
              </a:rPr>
              <a:t>    </a:t>
            </a:r>
            <a:r>
              <a:rPr lang="ko-KR" altLang="en-US" sz="800" b="1" dirty="0">
                <a:solidFill>
                  <a:srgbClr val="CC66FF"/>
                </a:solidFill>
              </a:rPr>
              <a:t>다른 비밀번호를 입력해주세요  </a:t>
            </a:r>
            <a:r>
              <a:rPr lang="en-US" altLang="ko-KR" sz="800" b="1" dirty="0"/>
              <a:t>“</a:t>
            </a:r>
          </a:p>
          <a:p>
            <a:pPr marL="0" indent="0">
              <a:buNone/>
            </a:pPr>
            <a:r>
              <a:rPr lang="en-US" altLang="ko-KR" sz="800" b="1" dirty="0"/>
              <a:t>		</a:t>
            </a:r>
            <a:r>
              <a:rPr lang="ko-KR" altLang="en-US" sz="800" b="1" dirty="0"/>
              <a:t>와 같은 문구 나옴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/>
              <a:t>연락처 변경 가능  </a:t>
            </a:r>
            <a:r>
              <a:rPr lang="en-US" altLang="ko-KR" sz="800" b="1" dirty="0"/>
              <a:t>: -</a:t>
            </a:r>
            <a:r>
              <a:rPr lang="ko-KR" altLang="en-US" sz="800" b="1" dirty="0"/>
              <a:t>제외하고 입력</a:t>
            </a:r>
            <a:endParaRPr lang="en-US" altLang="ko-KR" sz="800" b="1" dirty="0"/>
          </a:p>
          <a:p>
            <a:pPr marL="0" indent="0">
              <a:buNone/>
            </a:pPr>
            <a:r>
              <a:rPr lang="en-US" altLang="ko-KR" sz="800" b="1" dirty="0"/>
              <a:t>Email </a:t>
            </a:r>
            <a:r>
              <a:rPr lang="ko-KR" altLang="en-US" sz="800" b="1" dirty="0"/>
              <a:t>변경 가능 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 err="1"/>
              <a:t>수정완료</a:t>
            </a:r>
            <a:r>
              <a:rPr lang="ko-KR" altLang="en-US" sz="800" b="1" dirty="0"/>
              <a:t> </a:t>
            </a:r>
            <a:r>
              <a:rPr lang="ko-KR" altLang="en-US" sz="800" b="1" dirty="0" err="1"/>
              <a:t>클릭시</a:t>
            </a:r>
            <a:r>
              <a:rPr lang="ko-KR" altLang="en-US" sz="800" b="1" dirty="0"/>
              <a:t> 아래 창 띄우기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  <a:p>
            <a:pPr marL="0" indent="0">
              <a:buNone/>
            </a:pPr>
            <a:r>
              <a:rPr lang="ko-KR" altLang="en-US" sz="800" b="1" dirty="0" err="1"/>
              <a:t>확인클릭시</a:t>
            </a:r>
            <a:r>
              <a:rPr lang="ko-KR" altLang="en-US" sz="800" b="1" dirty="0"/>
              <a:t> </a:t>
            </a:r>
            <a:r>
              <a:rPr lang="ko-KR" altLang="en-US" sz="800" b="1" dirty="0">
                <a:hlinkClick r:id="rId3" action="ppaction://hlinksldjump"/>
              </a:rPr>
              <a:t>나의정보페이지</a:t>
            </a:r>
            <a:r>
              <a:rPr lang="en-US" altLang="ko-KR" sz="800" b="1" dirty="0">
                <a:hlinkClick r:id="rId3" action="ppaction://hlinksldjump"/>
              </a:rPr>
              <a:t>-1</a:t>
            </a:r>
            <a:r>
              <a:rPr lang="ko-KR" altLang="en-US" sz="800" b="1" dirty="0"/>
              <a:t>로 이동</a:t>
            </a:r>
            <a:endParaRPr lang="en-US" altLang="ko-KR" sz="800" b="1" dirty="0"/>
          </a:p>
          <a:p>
            <a:pPr marL="0" indent="0">
              <a:buNone/>
            </a:pPr>
            <a:endParaRPr lang="en-US" altLang="ko-KR" sz="800" b="1" dirty="0"/>
          </a:p>
        </p:txBody>
      </p:sp>
      <p:sp>
        <p:nvSpPr>
          <p:cNvPr id="4" name="제목 30"/>
          <p:cNvSpPr txBox="1">
            <a:spLocks noGrp="1"/>
          </p:cNvSpPr>
          <p:nvPr>
            <p:ph type="title"/>
          </p:nvPr>
        </p:nvSpPr>
        <p:spPr>
          <a:xfrm>
            <a:off x="861358" y="74685"/>
            <a:ext cx="5400599" cy="292075"/>
          </a:xfrm>
        </p:spPr>
        <p:txBody>
          <a:bodyPr>
            <a:normAutofit fontScale="90000"/>
          </a:bodyPr>
          <a:lstStyle/>
          <a:p>
            <a:pPr lvl="0" algn="ctr"/>
            <a:r>
              <a:rPr lang="ko-KR" altLang="en-US" sz="3000" dirty="0" err="1"/>
              <a:t>마이페이지</a:t>
            </a:r>
            <a:r>
              <a:rPr lang="ko-KR" altLang="en-US" sz="3000" dirty="0"/>
              <a:t> </a:t>
            </a:r>
            <a:r>
              <a:rPr lang="en-US" altLang="ko-KR" sz="3000" dirty="0"/>
              <a:t>– </a:t>
            </a:r>
            <a:r>
              <a:rPr lang="ko-KR" altLang="en-US" sz="3000" dirty="0"/>
              <a:t>나의 정보 수정</a:t>
            </a:r>
            <a:r>
              <a:rPr lang="en-US" altLang="ko-KR" sz="3000" dirty="0"/>
              <a:t>-3</a:t>
            </a:r>
            <a:endParaRPr lang="ko-KR" altLang="en-US" sz="3000" dirty="0"/>
          </a:p>
        </p:txBody>
      </p:sp>
      <p:sp>
        <p:nvSpPr>
          <p:cNvPr id="5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</a:t>
            </a:r>
          </a:p>
        </p:txBody>
      </p:sp>
      <p:sp>
        <p:nvSpPr>
          <p:cNvPr id="6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9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10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1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2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3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4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5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6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7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sp>
        <p:nvSpPr>
          <p:cNvPr id="18" name="직사각형 17"/>
          <p:cNvSpPr/>
          <p:nvPr/>
        </p:nvSpPr>
        <p:spPr>
          <a:xfrm>
            <a:off x="99749" y="938503"/>
            <a:ext cx="6708372" cy="3497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6769" y="1471427"/>
            <a:ext cx="6085956" cy="2941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466726" y="1121130"/>
          <a:ext cx="6096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49673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7027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3578797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나의 정보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위시리스트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내 게시물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68525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3209231" y="1519106"/>
          <a:ext cx="704850" cy="222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4020215289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내정보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663639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0208" t="41482" r="39375" b="31130"/>
          <a:stretch/>
        </p:blipFill>
        <p:spPr>
          <a:xfrm>
            <a:off x="1688576" y="1820793"/>
            <a:ext cx="4171950" cy="211304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6952717" y="3628742"/>
            <a:ext cx="1928456" cy="568086"/>
            <a:chOff x="9750301" y="4835340"/>
            <a:chExt cx="3280229" cy="81976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/>
            <a:srcRect l="40387" t="23037" r="41677" b="68994"/>
            <a:stretch/>
          </p:blipFill>
          <p:spPr>
            <a:xfrm>
              <a:off x="9750301" y="4835340"/>
              <a:ext cx="3280229" cy="8197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10472157" y="4864649"/>
              <a:ext cx="322456" cy="433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685800"/>
              <a:endPara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pic>
        <p:nvPicPr>
          <p:cNvPr id="27" name="Picture 4" descr="email-select-naver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" t="28455" r="5204" b="15797"/>
          <a:stretch/>
        </p:blipFill>
        <p:spPr bwMode="auto">
          <a:xfrm>
            <a:off x="2795958" y="3576209"/>
            <a:ext cx="2592977" cy="326571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660294" y="2407086"/>
            <a:ext cx="2728641" cy="4385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750" dirty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특수문자</a:t>
            </a:r>
            <a:r>
              <a:rPr lang="en-US" altLang="ko-KR" sz="750" dirty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,</a:t>
            </a:r>
            <a:r>
              <a:rPr lang="ko-KR" altLang="en-US" sz="750" dirty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 숫자를 포함한 </a:t>
            </a:r>
            <a:r>
              <a:rPr lang="en-US" altLang="ko-KR" sz="750" dirty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6-16</a:t>
            </a:r>
            <a:r>
              <a:rPr lang="ko-KR" altLang="en-US" sz="750" dirty="0">
                <a:solidFill>
                  <a:srgbClr val="767171"/>
                </a:solidFill>
                <a:latin typeface="맑은 고딕" panose="020F0502020204030204"/>
                <a:ea typeface="맑은 고딕" pitchFamily="50"/>
              </a:rPr>
              <a:t>자</a:t>
            </a:r>
            <a:endParaRPr lang="en-US" altLang="ko-KR" sz="750" dirty="0">
              <a:solidFill>
                <a:srgbClr val="767171"/>
              </a:solidFill>
              <a:latin typeface="맑은 고딕" panose="020F0502020204030204"/>
              <a:ea typeface="맑은 고딕" pitchFamily="50"/>
            </a:endParaRPr>
          </a:p>
          <a:p>
            <a:pPr defTabSz="685800"/>
            <a:endParaRPr lang="en-US" altLang="ko-KR" sz="750" dirty="0">
              <a:solidFill>
                <a:srgbClr val="767171"/>
              </a:solidFill>
              <a:latin typeface="맑은 고딕" panose="020F0502020204030204"/>
              <a:ea typeface="맑은 고딕" pitchFamily="50"/>
            </a:endParaRPr>
          </a:p>
          <a:p>
            <a:pPr defTabSz="685800"/>
            <a:r>
              <a:rPr lang="ko-KR" altLang="en-US" sz="750" b="1" dirty="0">
                <a:solidFill>
                  <a:srgbClr val="CC66FF"/>
                </a:solidFill>
                <a:latin typeface="맑은 고딕" panose="020F0502020204030204"/>
                <a:ea typeface="맑은 고딕" panose="020B0503020000020004" pitchFamily="50" charset="-127"/>
              </a:rPr>
              <a:t>이전 비밀번호와 같습니다</a:t>
            </a:r>
            <a:r>
              <a:rPr lang="en-US" altLang="ko-KR" sz="750" b="1" dirty="0">
                <a:solidFill>
                  <a:srgbClr val="CC66FF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sz="750" b="1" dirty="0">
                <a:solidFill>
                  <a:srgbClr val="CC66FF"/>
                </a:solidFill>
                <a:latin typeface="맑은 고딕" panose="020F0502020204030204"/>
                <a:ea typeface="맑은 고딕" panose="020B0503020000020004" pitchFamily="50" charset="-127"/>
              </a:rPr>
              <a:t>다른 비밀번호를 입력해주세요</a:t>
            </a:r>
            <a:endParaRPr lang="en-US" altLang="ko-KR" sz="750" dirty="0">
              <a:solidFill>
                <a:srgbClr val="767171"/>
              </a:solidFill>
              <a:latin typeface="맑은 고딕" panose="020F0502020204030204"/>
              <a:ea typeface="맑은 고딕" pitchFamily="5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156039" y="3224212"/>
            <a:ext cx="1516085" cy="2077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135000"/>
            <a:r>
              <a:rPr lang="en-US" altLang="ko-KR" sz="75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itchFamily="50"/>
              </a:rPr>
              <a:t>- </a:t>
            </a:r>
            <a:r>
              <a:rPr lang="ko-KR" altLang="en-US" sz="75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F0502020204030204"/>
                <a:ea typeface="맑은 고딕" pitchFamily="50"/>
              </a:rPr>
              <a:t>제외하고 입력하세요</a:t>
            </a:r>
            <a:endParaRPr lang="en-US" altLang="ko-KR" sz="750" dirty="0">
              <a:solidFill>
                <a:prstClr val="black">
                  <a:lumMod val="50000"/>
                  <a:lumOff val="50000"/>
                </a:prstClr>
              </a:solidFill>
              <a:latin typeface="맑은 고딕" panose="020F0502020204030204"/>
              <a:ea typeface="맑은 고딕" pitchFamily="5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141370" y="3933832"/>
            <a:ext cx="881105" cy="26299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ko-KR" altLang="en-US" sz="135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수정완료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010128" y="1085"/>
            <a:ext cx="9957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정보 수정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766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3"/>
          <p:cNvSpPr/>
          <p:nvPr/>
        </p:nvSpPr>
        <p:spPr>
          <a:xfrm>
            <a:off x="1258487" y="78851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 err="1">
                <a:solidFill>
                  <a:srgbClr val="FFFFFF"/>
                </a:solidFill>
                <a:latin typeface="맑은 고딕"/>
                <a:ea typeface="맑은 고딕"/>
              </a:rPr>
              <a:t>마이페이지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5" name="모서리가 둥근 직사각형 3"/>
          <p:cNvSpPr/>
          <p:nvPr/>
        </p:nvSpPr>
        <p:spPr>
          <a:xfrm>
            <a:off x="3534414" y="788513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accent6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비밀번호 수정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6" name="모서리가 둥근 직사각형 3"/>
          <p:cNvSpPr/>
          <p:nvPr/>
        </p:nvSpPr>
        <p:spPr>
          <a:xfrm>
            <a:off x="3534414" y="1682480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본인 확인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7" name="모서리가 둥근 직사각형 3"/>
          <p:cNvSpPr/>
          <p:nvPr/>
        </p:nvSpPr>
        <p:spPr>
          <a:xfrm>
            <a:off x="3534414" y="2680444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비밀번호 변경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8" name="모서리가 둥근 직사각형 3"/>
          <p:cNvSpPr/>
          <p:nvPr/>
        </p:nvSpPr>
        <p:spPr>
          <a:xfrm>
            <a:off x="3534414" y="367840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변경 완료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sp>
        <p:nvSpPr>
          <p:cNvPr id="9" name="모서리가 둥근 직사각형 3"/>
          <p:cNvSpPr/>
          <p:nvPr/>
        </p:nvSpPr>
        <p:spPr>
          <a:xfrm>
            <a:off x="5954373" y="3678407"/>
            <a:ext cx="1300530" cy="440784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595959"/>
          </a:solidFill>
          <a:ln cap="flat">
            <a:noFill/>
            <a:prstDash val="solid"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350" dirty="0">
                <a:solidFill>
                  <a:srgbClr val="FFFFFF"/>
                </a:solidFill>
                <a:latin typeface="맑은 고딕"/>
                <a:ea typeface="맑은 고딕"/>
              </a:rPr>
              <a:t>로그인</a:t>
            </a:r>
            <a:endParaRPr lang="en-US" sz="1350" dirty="0">
              <a:solidFill>
                <a:srgbClr val="FFFFFF"/>
              </a:solidFill>
              <a:latin typeface="맑은 고딕"/>
              <a:ea typeface="맑은 고딕" pitchFamily="34"/>
            </a:endParaRPr>
          </a:p>
        </p:txBody>
      </p:sp>
      <p:cxnSp>
        <p:nvCxnSpPr>
          <p:cNvPr id="11" name="직선 화살표 연결선 10"/>
          <p:cNvCxnSpPr>
            <a:endCxn id="6" idx="0"/>
          </p:cNvCxnSpPr>
          <p:nvPr/>
        </p:nvCxnSpPr>
        <p:spPr>
          <a:xfrm>
            <a:off x="4184679" y="1236353"/>
            <a:ext cx="0" cy="44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>
            <a:off x="4184679" y="2123264"/>
            <a:ext cx="0" cy="55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8" idx="0"/>
          </p:cNvCxnSpPr>
          <p:nvPr/>
        </p:nvCxnSpPr>
        <p:spPr>
          <a:xfrm>
            <a:off x="4184679" y="3121228"/>
            <a:ext cx="0" cy="55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5" idx="3"/>
            <a:endCxn id="2" idx="1"/>
          </p:cNvCxnSpPr>
          <p:nvPr/>
        </p:nvCxnSpPr>
        <p:spPr>
          <a:xfrm flipH="1">
            <a:off x="2559016" y="1008905"/>
            <a:ext cx="975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cxnSpLocks/>
            <a:stCxn id="8" idx="1"/>
            <a:endCxn id="9" idx="3"/>
          </p:cNvCxnSpPr>
          <p:nvPr/>
        </p:nvCxnSpPr>
        <p:spPr>
          <a:xfrm>
            <a:off x="4834944" y="3898799"/>
            <a:ext cx="1119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15250" y="1085"/>
            <a:ext cx="12906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수정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247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31"/>
          <p:cNvSpPr txBox="1">
            <a:spLocks noGrp="1"/>
          </p:cNvSpPr>
          <p:nvPr>
            <p:ph type="body" idx="4294967295"/>
          </p:nvPr>
        </p:nvSpPr>
        <p:spPr>
          <a:xfrm>
            <a:off x="6876256" y="483516"/>
            <a:ext cx="2267741" cy="4464496"/>
          </a:xfrm>
        </p:spPr>
        <p:txBody>
          <a:bodyPr vert="horz" wrap="square" lIns="26999" tIns="45720" rIns="0" bIns="45720" anchor="t" anchorCtr="0" compatLnSpc="1">
            <a:normAutofit/>
          </a:bodyPr>
          <a:lstStyle/>
          <a:p>
            <a:pPr lvl="0">
              <a:buFont typeface=""/>
              <a:buAutoNum type="circleNumDbPlain"/>
            </a:pPr>
            <a:r>
              <a:rPr lang="ko-KR" altLang="en-US" sz="800" dirty="0"/>
              <a:t>비밀번호</a:t>
            </a:r>
            <a:r>
              <a:rPr lang="en-US" altLang="ko-KR" sz="800" dirty="0"/>
              <a:t> </a:t>
            </a:r>
            <a:r>
              <a:rPr lang="ko-KR" altLang="en-US" sz="800" dirty="0"/>
              <a:t>수정</a:t>
            </a:r>
            <a:r>
              <a:rPr lang="en-US" sz="800" dirty="0"/>
              <a:t> </a:t>
            </a:r>
            <a:r>
              <a:rPr lang="ko-KR" altLang="en-US" sz="800" dirty="0"/>
              <a:t>페이지입니다</a:t>
            </a:r>
            <a:r>
              <a:rPr lang="en-US" sz="800" dirty="0"/>
              <a:t>. </a:t>
            </a:r>
          </a:p>
          <a:p>
            <a:pPr lvl="0">
              <a:buFont typeface=""/>
              <a:buAutoNum type="circleNumDbPlain"/>
            </a:pPr>
            <a:endParaRPr lang="en-US" sz="800" dirty="0"/>
          </a:p>
          <a:p>
            <a:pPr lvl="0">
              <a:buFont typeface=""/>
              <a:buAutoNum type="circleNumDbPlain"/>
            </a:pPr>
            <a:r>
              <a:rPr lang="ko-KR" altLang="en-US" sz="800" dirty="0" err="1"/>
              <a:t>마이페이지에서</a:t>
            </a:r>
            <a:r>
              <a:rPr lang="ko-KR" altLang="en-US" sz="800" dirty="0"/>
              <a:t> 비밀번호 수정 버튼 클릭 </a:t>
            </a:r>
            <a:r>
              <a:rPr lang="en-US" altLang="ko-KR" sz="800" dirty="0"/>
              <a:t>– </a:t>
            </a:r>
            <a:r>
              <a:rPr lang="ko-KR" altLang="en-US" sz="800" dirty="0">
                <a:solidFill>
                  <a:srgbClr val="7030A0"/>
                </a:solidFill>
              </a:rPr>
              <a:t>본인확인 페이지 이동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solidFill>
                  <a:schemeClr val="tx1"/>
                </a:solidFill>
              </a:rPr>
              <a:t>기존 비밀번호 </a:t>
            </a:r>
            <a:r>
              <a:rPr lang="ko-KR" altLang="en-US" sz="800" dirty="0">
                <a:solidFill>
                  <a:srgbClr val="7030A0"/>
                </a:solidFill>
              </a:rPr>
              <a:t>확인</a:t>
            </a:r>
            <a:r>
              <a:rPr lang="en-US" altLang="ko-KR" sz="800" dirty="0">
                <a:solidFill>
                  <a:srgbClr val="7030A0"/>
                </a:solidFill>
              </a:rPr>
              <a:t>(</a:t>
            </a:r>
            <a:r>
              <a:rPr lang="ko-KR" altLang="en-US" sz="800" dirty="0">
                <a:solidFill>
                  <a:srgbClr val="7030A0"/>
                </a:solidFill>
              </a:rPr>
              <a:t>입력</a:t>
            </a:r>
            <a:r>
              <a:rPr lang="en-US" altLang="ko-KR" sz="800" dirty="0">
                <a:solidFill>
                  <a:srgbClr val="7030A0"/>
                </a:solidFill>
              </a:rPr>
              <a:t>) – </a:t>
            </a:r>
            <a:r>
              <a:rPr lang="ko-KR" altLang="en-US" sz="800" dirty="0">
                <a:solidFill>
                  <a:srgbClr val="FF0000"/>
                </a:solidFill>
              </a:rPr>
              <a:t>틀렸을 시 </a:t>
            </a:r>
            <a:r>
              <a:rPr lang="en-US" altLang="ko-KR" sz="800" dirty="0">
                <a:solidFill>
                  <a:srgbClr val="FF0000"/>
                </a:solidFill>
              </a:rPr>
              <a:t>‘</a:t>
            </a:r>
            <a:r>
              <a:rPr lang="ko-KR" altLang="en-US" sz="800" dirty="0">
                <a:solidFill>
                  <a:srgbClr val="FF0000"/>
                </a:solidFill>
              </a:rPr>
              <a:t>비밀번호가 틀렸습니다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FF0000"/>
              </a:solidFill>
            </a:endParaRPr>
          </a:p>
          <a:p>
            <a:pPr>
              <a:buFont typeface=""/>
              <a:buAutoNum type="circleNumDbPlain"/>
            </a:pPr>
            <a:r>
              <a:rPr lang="ko-KR" altLang="en-US" sz="800" dirty="0">
                <a:solidFill>
                  <a:schemeClr val="tx1"/>
                </a:solidFill>
              </a:rPr>
              <a:t>비밀번호 변경 페이지에서 기존 비밀번호와 새 비밀번호 입력 후 </a:t>
            </a:r>
            <a:r>
              <a:rPr lang="ko-KR" altLang="en-US" sz="800" dirty="0">
                <a:solidFill>
                  <a:srgbClr val="7030A0"/>
                </a:solidFill>
              </a:rPr>
              <a:t>변경</a:t>
            </a:r>
            <a:r>
              <a:rPr lang="en-US" altLang="ko-KR" sz="800" dirty="0">
                <a:solidFill>
                  <a:schemeClr val="tx1"/>
                </a:solidFill>
              </a:rPr>
              <a:t> – </a:t>
            </a:r>
            <a:r>
              <a:rPr lang="ko-KR" altLang="en-US" sz="800" dirty="0">
                <a:solidFill>
                  <a:schemeClr val="tx1"/>
                </a:solidFill>
              </a:rPr>
              <a:t>새 비밀번호가 기존 비밀번호와 같을 시 </a:t>
            </a:r>
            <a:r>
              <a:rPr lang="en-US" altLang="ko-KR" sz="800" dirty="0">
                <a:solidFill>
                  <a:srgbClr val="FF0000"/>
                </a:solidFill>
              </a:rPr>
              <a:t>‘</a:t>
            </a:r>
            <a:r>
              <a:rPr lang="ko-KR" altLang="en-US" sz="800" dirty="0">
                <a:solidFill>
                  <a:srgbClr val="FF0000"/>
                </a:solidFill>
              </a:rPr>
              <a:t>기존의 비밀번호와 동일합니다</a:t>
            </a:r>
            <a:r>
              <a:rPr lang="en-US" altLang="ko-KR" sz="800" dirty="0">
                <a:solidFill>
                  <a:srgbClr val="FF0000"/>
                </a:solidFill>
              </a:rPr>
              <a:t>.’ 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조건에 맞지 않을 시 </a:t>
            </a:r>
            <a:r>
              <a:rPr lang="en-US" altLang="ko-KR" sz="800" dirty="0">
                <a:solidFill>
                  <a:srgbClr val="FF0000"/>
                </a:solidFill>
              </a:rPr>
              <a:t>– ‘</a:t>
            </a:r>
            <a:r>
              <a:rPr lang="ko-KR" altLang="en-US" sz="788" dirty="0">
                <a:solidFill>
                  <a:srgbClr val="FF0000"/>
                </a:solidFill>
              </a:rPr>
              <a:t>특수문자를 </a:t>
            </a:r>
            <a:r>
              <a:rPr lang="en-US" altLang="ko-KR" sz="788" dirty="0">
                <a:solidFill>
                  <a:srgbClr val="FF0000"/>
                </a:solidFill>
              </a:rPr>
              <a:t>1</a:t>
            </a:r>
            <a:r>
              <a:rPr lang="ko-KR" altLang="en-US" sz="788" dirty="0">
                <a:solidFill>
                  <a:srgbClr val="FF0000"/>
                </a:solidFill>
              </a:rPr>
              <a:t>개 이상 </a:t>
            </a:r>
            <a:r>
              <a:rPr lang="ko-KR" altLang="en-US" sz="788" dirty="0" err="1">
                <a:solidFill>
                  <a:srgbClr val="FF0000"/>
                </a:solidFill>
              </a:rPr>
              <a:t>포함시켜야합니다</a:t>
            </a:r>
            <a:r>
              <a:rPr lang="en-US" altLang="ko-KR" sz="788" dirty="0">
                <a:solidFill>
                  <a:srgbClr val="FF0000"/>
                </a:solidFill>
              </a:rPr>
              <a:t>.’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solidFill>
                  <a:schemeClr val="tx1"/>
                </a:solidFill>
              </a:rPr>
              <a:t>변경 완료 후 </a:t>
            </a:r>
            <a:r>
              <a:rPr lang="en-US" altLang="ko-KR" sz="800" dirty="0">
                <a:solidFill>
                  <a:schemeClr val="tx1"/>
                </a:solidFill>
              </a:rPr>
              <a:t>– </a:t>
            </a:r>
            <a:r>
              <a:rPr lang="ko-KR" altLang="en-US" sz="800" dirty="0">
                <a:solidFill>
                  <a:srgbClr val="7030A0"/>
                </a:solidFill>
              </a:rPr>
              <a:t>완료메시지 </a:t>
            </a:r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  <a:hlinkClick r:id="rId2" action="ppaction://hlinksldjump"/>
              </a:rPr>
              <a:t>로그인 페이지 이동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보류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- </a:t>
            </a:r>
            <a:r>
              <a:rPr lang="ko-KR" altLang="en-US" sz="800" dirty="0">
                <a:solidFill>
                  <a:srgbClr val="FF0000"/>
                </a:solidFill>
              </a:rPr>
              <a:t>자동등록방지문자 </a:t>
            </a:r>
            <a:r>
              <a:rPr lang="en-US" altLang="ko-KR" sz="800" dirty="0">
                <a:solidFill>
                  <a:srgbClr val="FF0000"/>
                </a:solidFill>
              </a:rPr>
              <a:t>or </a:t>
            </a:r>
            <a:r>
              <a:rPr lang="ko-KR" altLang="en-US" sz="800" dirty="0" err="1">
                <a:solidFill>
                  <a:srgbClr val="FF0000"/>
                </a:solidFill>
              </a:rPr>
              <a:t>그림찾기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or </a:t>
            </a:r>
            <a:r>
              <a:rPr lang="ko-KR" altLang="en-US" sz="800" dirty="0">
                <a:solidFill>
                  <a:srgbClr val="FF0000"/>
                </a:solidFill>
              </a:rPr>
              <a:t>안하기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endParaRPr lang="en-US" altLang="ko-KR" sz="800" dirty="0">
              <a:solidFill>
                <a:srgbClr val="FF0000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>
              <a:solidFill>
                <a:schemeClr val="tx1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>
              <a:solidFill>
                <a:schemeClr val="tx1"/>
              </a:solidFill>
            </a:endParaRPr>
          </a:p>
          <a:p>
            <a:pPr lvl="0">
              <a:buFont typeface=""/>
              <a:buAutoNum type="circleNumDbPlain"/>
            </a:pPr>
            <a:endParaRPr lang="en-US" sz="800" dirty="0"/>
          </a:p>
        </p:txBody>
      </p:sp>
      <p:sp>
        <p:nvSpPr>
          <p:cNvPr id="3" name="제목 30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sz="1950" dirty="0"/>
              <a:t>비밀번호 수정</a:t>
            </a:r>
            <a:r>
              <a:rPr lang="en-US" sz="1950" dirty="0"/>
              <a:t> </a:t>
            </a:r>
            <a:r>
              <a:rPr lang="ko-KR" altLang="en-US" sz="1950" dirty="0" err="1"/>
              <a:t>화면구조</a:t>
            </a:r>
            <a:endParaRPr lang="ko-KR" altLang="en-US" sz="1950" dirty="0"/>
          </a:p>
        </p:txBody>
      </p:sp>
      <p:sp>
        <p:nvSpPr>
          <p:cNvPr id="4" name="텍스트 개체 틀 32"/>
          <p:cNvSpPr txBox="1">
            <a:spLocks noGrp="1"/>
          </p:cNvSpPr>
          <p:nvPr>
            <p:ph type="body" idx="4294967295"/>
          </p:nvPr>
        </p:nvSpPr>
        <p:spPr>
          <a:xfrm>
            <a:off x="395857" y="12701"/>
            <a:ext cx="791762" cy="287487"/>
          </a:xfrm>
        </p:spPr>
        <p:txBody>
          <a:bodyPr vert="horz" wrap="square" lIns="0" tIns="45720" rIns="0" bIns="45720" anchor="t" anchorCtr="0" compatLnSpc="1">
            <a:normAutofit/>
          </a:bodyPr>
          <a:lstStyle/>
          <a:p>
            <a:pPr lvl="0">
              <a:buNone/>
            </a:pPr>
            <a:r>
              <a:rPr lang="en-US" sz="1000" b="1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2.1-2</a:t>
            </a:r>
          </a:p>
        </p:txBody>
      </p:sp>
      <p:sp>
        <p:nvSpPr>
          <p:cNvPr id="5" name="직사각형 3"/>
          <p:cNvSpPr/>
          <p:nvPr/>
        </p:nvSpPr>
        <p:spPr>
          <a:xfrm>
            <a:off x="101972" y="4506063"/>
            <a:ext cx="6708372" cy="439076"/>
          </a:xfrm>
          <a:prstGeom prst="rect">
            <a:avLst/>
          </a:prstGeom>
          <a:solidFill>
            <a:srgbClr val="F2F2F2">
              <a:alpha val="70000"/>
            </a:srgbClr>
          </a:solidFill>
          <a:ln w="9528" cap="flat">
            <a:solidFill>
              <a:srgbClr val="A6A6A6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algn="ctr" defTabSz="6858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>
                <a:solidFill>
                  <a:srgbClr val="FFFFFF"/>
                </a:solidFill>
                <a:latin typeface="맑은 고딕" pitchFamily="50"/>
                <a:ea typeface="맑은 고딕" pitchFamily="50"/>
              </a:rPr>
              <a:t>`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2660293" y="4516548"/>
            <a:ext cx="1489831" cy="19236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68580" tIns="34290" rIns="68580" bIns="34290" anchor="t" anchorCtr="0" compatLnSpc="1">
            <a:spAutoFit/>
          </a:bodyPr>
          <a:lstStyle/>
          <a:p>
            <a:pPr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7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이용약관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en-US" sz="8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</a:t>
            </a:r>
            <a:r>
              <a:rPr 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 </a:t>
            </a:r>
            <a:r>
              <a:rPr lang="ko-KR" altLang="en-US" sz="8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개인정보취급방침</a:t>
            </a:r>
            <a:endParaRPr lang="en-US" sz="800">
              <a:solidFill>
                <a:srgbClr val="7F7F7F"/>
              </a:solidFill>
              <a:latin typeface="맑은 고딕" pitchFamily="50"/>
              <a:ea typeface="맑은 고딕" pitchFamily="5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3129" y="4731992"/>
            <a:ext cx="4917056" cy="161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68580" tIns="34290" rIns="68580" bIns="34290" anchor="t" anchorCtr="1" compatLnSpc="1">
            <a:spAutoFit/>
          </a:bodyPr>
          <a:lstStyle/>
          <a:p>
            <a:pPr algn="ctr" defTabSz="685800">
              <a:spcBef>
                <a:spcPts val="3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대한민국 서울시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, </a:t>
            </a:r>
            <a:r>
              <a:rPr lang="ko-KR" alt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성남시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t. 000-000-0000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  |  </a:t>
            </a:r>
            <a:r>
              <a:rPr lang="en-US" sz="600">
                <a:solidFill>
                  <a:srgbClr val="7F7F7F"/>
                </a:solidFill>
                <a:latin typeface="맑은 고딕" pitchFamily="50"/>
                <a:ea typeface="맑은 고딕" pitchFamily="50"/>
              </a:rPr>
              <a:t>F. 000-000-0000   </a:t>
            </a:r>
            <a:r>
              <a:rPr lang="en-US" sz="600">
                <a:solidFill>
                  <a:srgbClr val="BFBFBF"/>
                </a:solidFill>
                <a:latin typeface="맑은 고딕" pitchFamily="50"/>
                <a:ea typeface="맑은 고딕" pitchFamily="50"/>
              </a:rPr>
              <a:t>|   </a:t>
            </a:r>
            <a:r>
              <a:rPr lang="en-US" sz="600">
                <a:solidFill>
                  <a:srgbClr val="BFBFBF"/>
                </a:solidFill>
                <a:latin typeface="맑은 고딕"/>
                <a:ea typeface="맑은 고딕" pitchFamily="50"/>
              </a:rPr>
              <a:t>Copyright  2023. All Rights Reserved.</a:t>
            </a:r>
            <a:endParaRPr lang="en-US" sz="600">
              <a:solidFill>
                <a:srgbClr val="BFBFBF"/>
              </a:solidFill>
              <a:latin typeface="맑은 고딕" pitchFamily="50"/>
              <a:ea typeface="맑은 고딕" pitchFamily="5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99749" y="397881"/>
            <a:ext cx="6708372" cy="490429"/>
            <a:chOff x="132999" y="530507"/>
            <a:chExt cx="8944496" cy="653905"/>
          </a:xfrm>
        </p:grpSpPr>
        <p:sp>
          <p:nvSpPr>
            <p:cNvPr id="9" name="직사각형 14"/>
            <p:cNvSpPr/>
            <p:nvPr/>
          </p:nvSpPr>
          <p:spPr>
            <a:xfrm>
              <a:off x="132999" y="548676"/>
              <a:ext cx="8944496" cy="635736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9528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68580" tIns="34290" rIns="68580" bIns="34290" anchor="ctr" anchorCtr="1" compatLnSpc="1">
              <a:noAutofit/>
            </a:bodyPr>
            <a:lstStyle/>
            <a:p>
              <a:pPr algn="ctr"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>
                  <a:solidFill>
                    <a:srgbClr val="FFFFFF"/>
                  </a:solidFill>
                  <a:latin typeface="맑은 고딕" pitchFamily="50"/>
                  <a:ea typeface="맑은 고딕" pitchFamily="50"/>
                </a:rPr>
                <a:t>`</a:t>
              </a:r>
            </a:p>
          </p:txBody>
        </p:sp>
        <p:sp>
          <p:nvSpPr>
            <p:cNvPr id="10" name="TextBox 17"/>
            <p:cNvSpPr txBox="1"/>
            <p:nvPr/>
          </p:nvSpPr>
          <p:spPr>
            <a:xfrm>
              <a:off x="3600222" y="849916"/>
              <a:ext cx="5353427" cy="29751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About US 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동물분실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| 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입양 </a:t>
              </a:r>
              <a:r>
                <a:rPr 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      |       </a:t>
              </a:r>
              <a:r>
                <a:rPr lang="ko-KR" altLang="en-US" sz="10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보호소</a:t>
              </a:r>
            </a:p>
          </p:txBody>
        </p:sp>
        <p:sp>
          <p:nvSpPr>
            <p:cNvPr id="11" name="TextBox 22"/>
            <p:cNvSpPr txBox="1"/>
            <p:nvPr/>
          </p:nvSpPr>
          <p:spPr>
            <a:xfrm>
              <a:off x="8026914" y="530507"/>
              <a:ext cx="887851" cy="21544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none" lIns="68580" tIns="34290" rIns="68580" bIns="34290" anchor="t" anchorCtr="0" compatLnSpc="1">
              <a:spAutoFit/>
            </a:bodyPr>
            <a:lstStyle/>
            <a:p>
              <a:pPr defTabSz="6858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600">
                  <a:solidFill>
                    <a:srgbClr val="000000"/>
                  </a:solidFill>
                  <a:latin typeface="맑은 고딕" pitchFamily="50"/>
                  <a:ea typeface="맑은 고딕" pitchFamily="50"/>
                </a:rPr>
                <a:t>Login | Join US</a:t>
              </a:r>
            </a:p>
          </p:txBody>
        </p:sp>
        <p:grpSp>
          <p:nvGrpSpPr>
            <p:cNvPr id="12" name="그룹 5"/>
            <p:cNvGrpSpPr/>
            <p:nvPr/>
          </p:nvGrpSpPr>
          <p:grpSpPr>
            <a:xfrm>
              <a:off x="239783" y="609539"/>
              <a:ext cx="1535743" cy="515209"/>
              <a:chOff x="239783" y="609539"/>
              <a:chExt cx="1535743" cy="515209"/>
            </a:xfrm>
          </p:grpSpPr>
          <p:grpSp>
            <p:nvGrpSpPr>
              <p:cNvPr id="13" name="그룹 26"/>
              <p:cNvGrpSpPr/>
              <p:nvPr/>
            </p:nvGrpSpPr>
            <p:grpSpPr>
              <a:xfrm>
                <a:off x="239783" y="609539"/>
                <a:ext cx="1535743" cy="515209"/>
                <a:chOff x="239783" y="609539"/>
                <a:chExt cx="1535743" cy="515209"/>
              </a:xfrm>
            </p:grpSpPr>
            <p:sp>
              <p:nvSpPr>
                <p:cNvPr id="14" name="직사각형 23"/>
                <p:cNvSpPr/>
                <p:nvPr/>
              </p:nvSpPr>
              <p:spPr>
                <a:xfrm>
                  <a:off x="239783" y="609539"/>
                  <a:ext cx="1535743" cy="515209"/>
                </a:xfrm>
                <a:prstGeom prst="rect">
                  <a:avLst/>
                </a:prstGeom>
                <a:solidFill>
                  <a:srgbClr val="F2F2F2">
                    <a:alpha val="70000"/>
                  </a:srgbClr>
                </a:solidFill>
                <a:ln w="9528" cap="flat">
                  <a:solidFill>
                    <a:srgbClr val="A6A6A6"/>
                  </a:solidFill>
                  <a:prstDash val="solid"/>
                  <a:miter/>
                </a:ln>
              </p:spPr>
              <p:txBody>
                <a:bodyPr vert="horz" wrap="square" lIns="68580" tIns="34290" rIns="68580" bIns="34290" anchor="ctr" anchorCtr="1" compatLnSpc="1">
                  <a:noAutofit/>
                </a:bodyPr>
                <a:lstStyle/>
                <a:p>
                  <a:pPr algn="ctr" defTabSz="685800"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>
                      <a:solidFill>
                        <a:srgbClr val="FFFFFF"/>
                      </a:solidFill>
                      <a:latin typeface="맑은 고딕" pitchFamily="50"/>
                      <a:ea typeface="맑은 고딕" pitchFamily="50"/>
                    </a:rPr>
                    <a:t>`</a:t>
                  </a:r>
                </a:p>
              </p:txBody>
            </p:sp>
            <p:cxnSp>
              <p:nvCxnSpPr>
                <p:cNvPr id="15" name="직선 연결선 25"/>
                <p:cNvCxnSpPr/>
                <p:nvPr/>
              </p:nvCxnSpPr>
              <p:spPr>
                <a:xfrm flipH="1">
                  <a:off x="239783" y="609539"/>
                  <a:ext cx="1535734" cy="481934"/>
                </a:xfrm>
                <a:prstGeom prst="straightConnector1">
                  <a:avLst/>
                </a:prstGeom>
                <a:noFill/>
                <a:ln w="6345" cap="flat">
                  <a:solidFill>
                    <a:srgbClr val="7F7F7F"/>
                  </a:solidFill>
                  <a:prstDash val="solid"/>
                  <a:miter/>
                </a:ln>
              </p:spPr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559128" y="681110"/>
                <a:ext cx="851515" cy="379590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68580" tIns="34290" rIns="68580" bIns="34290" anchor="t" anchorCtr="0" compatLnSpc="1">
                <a:spAutoFit/>
              </a:bodyPr>
              <a:lstStyle/>
              <a:p>
                <a:pPr defTabSz="685800"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400" b="1">
                    <a:solidFill>
                      <a:srgbClr val="000000"/>
                    </a:solidFill>
                    <a:latin typeface="맑은 고딕" pitchFamily="50"/>
                    <a:ea typeface="맑은 고딕" pitchFamily="50"/>
                  </a:rPr>
                  <a:t>LOGO</a:t>
                </a:r>
              </a:p>
            </p:txBody>
          </p:sp>
        </p:grpSp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8" y="1086458"/>
            <a:ext cx="3737851" cy="128606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3" y="2657657"/>
            <a:ext cx="3328584" cy="1461759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3822755" y="2519287"/>
            <a:ext cx="562383" cy="47478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오른쪽 화살표 24"/>
          <p:cNvSpPr/>
          <p:nvPr/>
        </p:nvSpPr>
        <p:spPr>
          <a:xfrm rot="5400000">
            <a:off x="1753125" y="2401708"/>
            <a:ext cx="478838" cy="39348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18179" y="2338038"/>
            <a:ext cx="17020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완료 메시지 확인</a:t>
            </a:r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endParaRPr lang="en-US" altLang="ko-KR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ko-KR" altLang="en-US" sz="135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로그인 페이지 이동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96741" y="1899139"/>
            <a:ext cx="243987" cy="191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31638" y="1896652"/>
            <a:ext cx="1296519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비밀번호가 틀렸습니다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87619" y="3088972"/>
            <a:ext cx="190507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기존의 비밀번호와 동일합니다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65156" y="3870814"/>
            <a:ext cx="527538" cy="248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28774" y="3671824"/>
            <a:ext cx="1574936" cy="181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5661" y="3463873"/>
            <a:ext cx="2941889" cy="181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619" y="3303970"/>
            <a:ext cx="206993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특수문자를 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r>
              <a:rPr lang="ko-KR" altLang="en-US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개 이상 포함시켜야 합니다</a:t>
            </a:r>
            <a:r>
              <a:rPr lang="en-US" altLang="ko-KR" sz="825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sz="825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15250" y="1085"/>
            <a:ext cx="12906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비밀번호 수정</a:t>
            </a:r>
            <a:endParaRPr lang="ko-KR" altLang="en-US" sz="135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A8032B48-EE55-7B89-E931-717914B0BA93}"/>
              </a:ext>
            </a:extLst>
          </p:cNvPr>
          <p:cNvSpPr/>
          <p:nvPr/>
        </p:nvSpPr>
        <p:spPr>
          <a:xfrm>
            <a:off x="5483027" y="2766038"/>
            <a:ext cx="372348" cy="456067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8244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7E511349-283D-C461-E099-826853ADF2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950174"/>
              </p:ext>
            </p:extLst>
          </p:nvPr>
        </p:nvGraphicFramePr>
        <p:xfrm>
          <a:off x="504825" y="1595438"/>
          <a:ext cx="8134350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10825" imgH="2495550" progId="Excel.Sheet.12">
                  <p:link updateAutomatic="1"/>
                </p:oleObj>
              </mc:Choice>
              <mc:Fallback>
                <p:oleObj name="Worksheet" r:id="rId2" imgW="10410825" imgH="249555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4825" y="1595438"/>
                        <a:ext cx="8134350" cy="1951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147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기업인사말 미정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기업인사말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2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조직도 미정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조직도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16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센터현황 미정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센터 현황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결산공고 미정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결산공고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06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987" y="62345"/>
            <a:ext cx="160851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유기동물 구조도</a:t>
            </a:r>
          </a:p>
        </p:txBody>
      </p:sp>
      <p:sp>
        <p:nvSpPr>
          <p:cNvPr id="10" name="직사각형 9">
            <a:hlinkClick r:id="rId2" action="ppaction://hlinksldjump"/>
          </p:cNvPr>
          <p:cNvSpPr/>
          <p:nvPr/>
        </p:nvSpPr>
        <p:spPr>
          <a:xfrm>
            <a:off x="180802" y="592281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메인페이지</a:t>
            </a:r>
          </a:p>
        </p:txBody>
      </p:sp>
      <p:sp>
        <p:nvSpPr>
          <p:cNvPr id="11" name="직사각형 10">
            <a:hlinkClick r:id="rId2" action="ppaction://hlinksldjump"/>
          </p:cNvPr>
          <p:cNvSpPr/>
          <p:nvPr/>
        </p:nvSpPr>
        <p:spPr>
          <a:xfrm>
            <a:off x="2628900" y="536854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유기동물리스트</a:t>
            </a:r>
          </a:p>
        </p:txBody>
      </p:sp>
      <p:sp>
        <p:nvSpPr>
          <p:cNvPr id="12" name="직사각형 11">
            <a:hlinkClick r:id="rId2" action="ppaction://hlinksldjump"/>
          </p:cNvPr>
          <p:cNvSpPr/>
          <p:nvPr/>
        </p:nvSpPr>
        <p:spPr>
          <a:xfrm>
            <a:off x="5754486" y="536854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유기동물 상세</a:t>
            </a:r>
          </a:p>
        </p:txBody>
      </p:sp>
      <p:sp>
        <p:nvSpPr>
          <p:cNvPr id="13" name="직사각형 12">
            <a:hlinkClick r:id="rId3" action="ppaction://hlinksldjump"/>
          </p:cNvPr>
          <p:cNvSpPr/>
          <p:nvPr/>
        </p:nvSpPr>
        <p:spPr>
          <a:xfrm>
            <a:off x="2620584" y="2703014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글쓰기</a:t>
            </a:r>
          </a:p>
        </p:txBody>
      </p:sp>
      <p:sp>
        <p:nvSpPr>
          <p:cNvPr id="14" name="직사각형 13">
            <a:hlinkClick r:id="rId4" action="ppaction://hlinksldjump"/>
          </p:cNvPr>
          <p:cNvSpPr/>
          <p:nvPr/>
        </p:nvSpPr>
        <p:spPr>
          <a:xfrm>
            <a:off x="6783189" y="3400162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수정 및 삭제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1926475" y="773083"/>
            <a:ext cx="17456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725783" y="723890"/>
            <a:ext cx="17456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hlinkClick r:id="rId3" action="ppaction://hlinksldjump"/>
          </p:cNvPr>
          <p:cNvSpPr/>
          <p:nvPr/>
        </p:nvSpPr>
        <p:spPr>
          <a:xfrm>
            <a:off x="2620584" y="1257298"/>
            <a:ext cx="1211581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글쓰기 버튼 클릭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3226374" y="976596"/>
            <a:ext cx="1" cy="2272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hlinkClick r:id="rId3" action="ppaction://hlinksldjump"/>
          </p:cNvPr>
          <p:cNvSpPr/>
          <p:nvPr/>
        </p:nvSpPr>
        <p:spPr>
          <a:xfrm>
            <a:off x="2628900" y="1954446"/>
            <a:ext cx="1211581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로그인 되어있는지 확인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3197280" y="1666098"/>
            <a:ext cx="1" cy="2272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233650" y="2373730"/>
            <a:ext cx="1" cy="2272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hlinkClick r:id="rId3" action="ppaction://hlinksldjump"/>
          </p:cNvPr>
          <p:cNvSpPr/>
          <p:nvPr/>
        </p:nvSpPr>
        <p:spPr>
          <a:xfrm>
            <a:off x="2628900" y="3400162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등록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3225334" y="3115638"/>
            <a:ext cx="1" cy="2272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hlinkClick r:id="rId4" action="ppaction://hlinksldjump"/>
          </p:cNvPr>
          <p:cNvSpPr/>
          <p:nvPr/>
        </p:nvSpPr>
        <p:spPr>
          <a:xfrm>
            <a:off x="4725783" y="2613781"/>
            <a:ext cx="1209502" cy="8892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1. </a:t>
            </a:r>
            <a:r>
              <a:rPr lang="ko-KR" altLang="en-US" sz="1200" dirty="0"/>
              <a:t>내 정보에서 작성한 글 클릭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218710" y="3558104"/>
            <a:ext cx="17456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hlinkClick r:id="rId4" action="ppaction://hlinksldjump"/>
          </p:cNvPr>
          <p:cNvSpPr/>
          <p:nvPr/>
        </p:nvSpPr>
        <p:spPr>
          <a:xfrm>
            <a:off x="4725783" y="3673267"/>
            <a:ext cx="1209502" cy="88920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2. </a:t>
            </a:r>
            <a:r>
              <a:rPr lang="ko-KR" altLang="en-US" sz="1200" dirty="0"/>
              <a:t>유기동물 리스트에서 내가 작성한 글 클릭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6271953" y="3558104"/>
            <a:ext cx="17456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08854" y="3400163"/>
            <a:ext cx="1608513" cy="1506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클릭하면 </a:t>
            </a:r>
            <a:endParaRPr lang="en-US" altLang="ko-KR" sz="1350" dirty="0"/>
          </a:p>
          <a:p>
            <a:pPr algn="ctr"/>
            <a:r>
              <a:rPr lang="ko-KR" altLang="en-US" sz="1350" dirty="0"/>
              <a:t>해당 페이지로 </a:t>
            </a:r>
            <a:endParaRPr lang="en-US" altLang="ko-KR" sz="1350" dirty="0"/>
          </a:p>
          <a:p>
            <a:pPr algn="ctr"/>
            <a:r>
              <a:rPr lang="ko-KR" altLang="en-US" sz="1350" dirty="0"/>
              <a:t>이동합니다</a:t>
            </a:r>
          </a:p>
        </p:txBody>
      </p:sp>
      <p:sp>
        <p:nvSpPr>
          <p:cNvPr id="63" name="직사각형 62">
            <a:hlinkClick r:id="rId5" action="ppaction://hlinksldjump"/>
          </p:cNvPr>
          <p:cNvSpPr/>
          <p:nvPr/>
        </p:nvSpPr>
        <p:spPr>
          <a:xfrm>
            <a:off x="6271953" y="1692109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DB </a:t>
            </a:r>
            <a:endParaRPr lang="ko-KR" altLang="en-US" sz="1200" dirty="0"/>
          </a:p>
        </p:txBody>
      </p:sp>
      <p:cxnSp>
        <p:nvCxnSpPr>
          <p:cNvPr id="64" name="직선 화살표 연결선 63"/>
          <p:cNvCxnSpPr/>
          <p:nvPr/>
        </p:nvCxnSpPr>
        <p:spPr>
          <a:xfrm flipH="1">
            <a:off x="785552" y="1052884"/>
            <a:ext cx="1" cy="2272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hlinkClick r:id="rId2" action="ppaction://hlinksldjump"/>
          </p:cNvPr>
          <p:cNvSpPr/>
          <p:nvPr/>
        </p:nvSpPr>
        <p:spPr>
          <a:xfrm>
            <a:off x="180801" y="1385389"/>
            <a:ext cx="1209502" cy="3553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180273681"/>
      </p:ext>
    </p:extLst>
  </p:cSld>
  <p:clrMapOvr>
    <a:masterClrMapping/>
  </p:clrMapOvr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3453</Words>
  <Application>Microsoft Office PowerPoint</Application>
  <PresentationFormat>화면 슬라이드 쇼(16:9)</PresentationFormat>
  <Paragraphs>1048</Paragraphs>
  <Slides>48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연결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7" baseType="lpstr">
      <vt:lpstr>돋움</vt:lpstr>
      <vt:lpstr>맑은 고딕</vt:lpstr>
      <vt:lpstr>Arial</vt:lpstr>
      <vt:lpstr>Wingdings</vt:lpstr>
      <vt:lpstr>표지</vt:lpstr>
      <vt:lpstr>간지등</vt:lpstr>
      <vt:lpstr>1_디자인 사용자 지정</vt:lpstr>
      <vt:lpstr>Office 테마</vt:lpstr>
      <vt:lpstr>C:\Users\pc-1\Documents\카카오톡 받은 파일\Login_DB.xlsx!Sheet1!R1C1:R11C10</vt:lpstr>
      <vt:lpstr>보보 (가칭)</vt:lpstr>
      <vt:lpstr>Index</vt:lpstr>
      <vt:lpstr>메뉴 구조</vt:lpstr>
      <vt:lpstr>로그인 화면구조</vt:lpstr>
      <vt:lpstr>기업인사말</vt:lpstr>
      <vt:lpstr>조직도</vt:lpstr>
      <vt:lpstr>센터 현황</vt:lpstr>
      <vt:lpstr>결산공고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입양페이지의 리스트</vt:lpstr>
      <vt:lpstr>입양페이지의 리스트</vt:lpstr>
      <vt:lpstr>입양페이지의 상세페이지</vt:lpstr>
      <vt:lpstr>입양후기 리스트</vt:lpstr>
      <vt:lpstr>입양후기 상세페이지 </vt:lpstr>
      <vt:lpstr>입양후기 작성하기 </vt:lpstr>
      <vt:lpstr>입양후기 수정하기</vt:lpstr>
      <vt:lpstr>입양, 입양 후기 DB 구조</vt:lpstr>
      <vt:lpstr>PowerPoint 프레젠테이션</vt:lpstr>
      <vt:lpstr>회원가입 화면구조 약관동의</vt:lpstr>
      <vt:lpstr>회원가입 화면구조 로그인방식선택</vt:lpstr>
      <vt:lpstr>회원가입 화면구조 ID방식 가입</vt:lpstr>
      <vt:lpstr>회원가입 화면구조 카카오 가입</vt:lpstr>
      <vt:lpstr>PowerPoint 프레젠테이션</vt:lpstr>
      <vt:lpstr>로그인 화면구조</vt:lpstr>
      <vt:lpstr>소셜 로그인 화면구조</vt:lpstr>
      <vt:lpstr>PowerPoint 프레젠테이션</vt:lpstr>
      <vt:lpstr>아이디 찾기 화면구조 – 아이디 보유</vt:lpstr>
      <vt:lpstr>아이디 찾기 화면구조 – 아이디 미보유</vt:lpstr>
      <vt:lpstr>비밀번호 찾기 화면구조</vt:lpstr>
      <vt:lpstr>비밀번호 찾기 화면구조</vt:lpstr>
      <vt:lpstr>PowerPoint 프레젠테이션</vt:lpstr>
      <vt:lpstr>메인에서의 사용자</vt:lpstr>
      <vt:lpstr>마이페이지</vt:lpstr>
      <vt:lpstr>마이페이지 – 위시리스트</vt:lpstr>
      <vt:lpstr>마이페이지 – 내 게시물</vt:lpstr>
      <vt:lpstr>마이페이지 – 나의 정보-1</vt:lpstr>
      <vt:lpstr>마이페이지  나의 정보 수정 회원정보확인-2</vt:lpstr>
      <vt:lpstr>마이페이지 – 나의 정보 수정-3</vt:lpstr>
      <vt:lpstr>PowerPoint 프레젠테이션</vt:lpstr>
      <vt:lpstr>비밀번호 수정 화면구조</vt:lpstr>
      <vt:lpstr>PowerPoint 프레젠테이션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pc-1</cp:lastModifiedBy>
  <cp:revision>114</cp:revision>
  <dcterms:created xsi:type="dcterms:W3CDTF">2006-10-05T04:04:58Z</dcterms:created>
  <dcterms:modified xsi:type="dcterms:W3CDTF">2023-11-28T08:37:02Z</dcterms:modified>
</cp:coreProperties>
</file>