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0"/>
  </p:notesMasterIdLst>
  <p:sldIdLst>
    <p:sldId id="256" r:id="rId4"/>
    <p:sldId id="261" r:id="rId5"/>
    <p:sldId id="263" r:id="rId6"/>
    <p:sldId id="264" r:id="rId7"/>
    <p:sldId id="265" r:id="rId8"/>
    <p:sldId id="266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3301-AF0B-A37C-AC78-350D6FAD43F8}"/>
              </a:ext>
            </a:extLst>
          </p:cNvPr>
          <p:cNvSpPr txBox="1"/>
          <p:nvPr/>
        </p:nvSpPr>
        <p:spPr>
          <a:xfrm>
            <a:off x="2513831" y="2931791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CD9C-2AA3-43C1-3A54-D53EF08613D0}"/>
              </a:ext>
            </a:extLst>
          </p:cNvPr>
          <p:cNvSpPr txBox="1"/>
          <p:nvPr/>
        </p:nvSpPr>
        <p:spPr>
          <a:xfrm>
            <a:off x="3902460" y="3270975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AD89AF-E05A-EF1B-57A3-372BBF18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8" y="960653"/>
            <a:ext cx="5628820" cy="3698773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후 </a:t>
            </a:r>
            <a:r>
              <a:rPr lang="ko-KR" altLang="en-US" dirty="0" err="1"/>
              <a:t>메인페이지로</a:t>
            </a:r>
            <a:r>
              <a:rPr lang="ko-KR" altLang="en-US" dirty="0"/>
              <a:t>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D9CCE6-FAE6-5A65-45BF-76237782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30" y="977106"/>
            <a:ext cx="4954621" cy="3610868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아이디찾기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아이다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8936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9418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4862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90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F302D1-0546-48FE-FD9A-DFFF2292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30" y="843558"/>
            <a:ext cx="5012522" cy="3896026"/>
          </a:xfrm>
          <a:prstGeom prst="rect">
            <a:avLst/>
          </a:prstGeom>
        </p:spPr>
      </p:pic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비밀번호찾기</a:t>
            </a:r>
            <a:r>
              <a:rPr lang="ko-KR" altLang="en-US" dirty="0"/>
              <a:t> 페이지입니다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페이지로 이동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2.1-2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718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입양의 리스트 페이지 참조 입니다</a:t>
            </a:r>
            <a:r>
              <a:rPr lang="en-US" altLang="ko-KR" dirty="0"/>
              <a:t>. </a:t>
            </a:r>
          </a:p>
          <a:p>
            <a:r>
              <a:rPr lang="ko-KR" altLang="en-US"/>
              <a:t>필터링 적용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입양부분의 참고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B0D44A-DC99-8EB0-5D9B-C6B833B8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27458"/>
            <a:ext cx="5904656" cy="346328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12612040-2DDC-81C6-A672-10B45F2C8B5B}"/>
              </a:ext>
            </a:extLst>
          </p:cNvPr>
          <p:cNvSpPr txBox="1">
            <a:spLocks/>
          </p:cNvSpPr>
          <p:nvPr/>
        </p:nvSpPr>
        <p:spPr>
          <a:xfrm>
            <a:off x="611560" y="612367"/>
            <a:ext cx="5220951" cy="535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/>
              <a:t>입양</a:t>
            </a:r>
            <a:endParaRPr lang="en-US" altLang="ko-KR" sz="4000" dirty="0"/>
          </a:p>
          <a:p>
            <a:pPr algn="l"/>
            <a:r>
              <a:rPr lang="ko-KR" altLang="en-US" sz="4000" dirty="0"/>
              <a:t>필터링으로 강아지 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나누기 </a:t>
            </a:r>
            <a:r>
              <a:rPr lang="en-US" altLang="ko-KR" sz="4000" dirty="0"/>
              <a:t>(</a:t>
            </a:r>
            <a:r>
              <a:rPr lang="ko-KR" altLang="en-US" sz="4000" dirty="0"/>
              <a:t>강아지</a:t>
            </a:r>
            <a:r>
              <a:rPr lang="en-US" altLang="ko-KR" sz="4000" dirty="0"/>
              <a:t>, </a:t>
            </a:r>
            <a:r>
              <a:rPr lang="ko-KR" altLang="en-US" sz="4000" dirty="0"/>
              <a:t>고양이</a:t>
            </a:r>
            <a:r>
              <a:rPr lang="en-US" altLang="ko-KR" sz="4000" dirty="0"/>
              <a:t>, </a:t>
            </a:r>
            <a:r>
              <a:rPr lang="ko-KR" altLang="en-US" sz="4000" dirty="0"/>
              <a:t>기타로 나눔</a:t>
            </a:r>
            <a:r>
              <a:rPr lang="en-US" altLang="ko-KR" sz="4000" dirty="0"/>
              <a:t>)</a:t>
            </a:r>
          </a:p>
          <a:p>
            <a:pPr algn="l"/>
            <a:r>
              <a:rPr lang="en-US" altLang="ko-KR" sz="4000" dirty="0"/>
              <a:t>(</a:t>
            </a:r>
            <a:r>
              <a:rPr lang="ko-KR" altLang="en-US" sz="4000" dirty="0"/>
              <a:t>아래 이미지 예시입니다</a:t>
            </a:r>
            <a:r>
              <a:rPr lang="en-US" altLang="ko-KR" sz="4000" dirty="0"/>
              <a:t>. )</a:t>
            </a:r>
          </a:p>
          <a:p>
            <a:pPr algn="l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89723056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228</Words>
  <Application>Microsoft Office PowerPoint</Application>
  <PresentationFormat>화면 슬라이드 쇼(16:9)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표지</vt:lpstr>
      <vt:lpstr>간지등</vt:lpstr>
      <vt:lpstr>1_디자인 사용자 지정</vt:lpstr>
      <vt:lpstr>보보 (가칭)</vt:lpstr>
      <vt:lpstr>메뉴 구조</vt:lpstr>
      <vt:lpstr>로그인 화면구조</vt:lpstr>
      <vt:lpstr>아이다 찾기 화면구조</vt:lpstr>
      <vt:lpstr>비밀번호 찾기 화면구조</vt:lpstr>
      <vt:lpstr>입양부분의 참고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82</cp:revision>
  <dcterms:created xsi:type="dcterms:W3CDTF">2006-10-05T04:04:58Z</dcterms:created>
  <dcterms:modified xsi:type="dcterms:W3CDTF">2023-11-15T08:42:41Z</dcterms:modified>
</cp:coreProperties>
</file>