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  <p:sldMasterId id="2147483686" r:id="rId4"/>
  </p:sldMasterIdLst>
  <p:notesMasterIdLst>
    <p:notesMasterId r:id="rId40"/>
  </p:notesMasterIdLst>
  <p:sldIdLst>
    <p:sldId id="256" r:id="rId5"/>
    <p:sldId id="261" r:id="rId6"/>
    <p:sldId id="263" r:id="rId7"/>
    <p:sldId id="267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7" r:id="rId21"/>
    <p:sldId id="285" r:id="rId22"/>
    <p:sldId id="286" r:id="rId23"/>
    <p:sldId id="292" r:id="rId24"/>
    <p:sldId id="288" r:id="rId25"/>
    <p:sldId id="289" r:id="rId26"/>
    <p:sldId id="290" r:id="rId27"/>
    <p:sldId id="291" r:id="rId28"/>
    <p:sldId id="293" r:id="rId29"/>
    <p:sldId id="294" r:id="rId30"/>
    <p:sldId id="264" r:id="rId31"/>
    <p:sldId id="280" r:id="rId32"/>
    <p:sldId id="281" r:id="rId33"/>
    <p:sldId id="295" r:id="rId34"/>
    <p:sldId id="296" r:id="rId35"/>
    <p:sldId id="297" r:id="rId36"/>
    <p:sldId id="283" r:id="rId37"/>
    <p:sldId id="282" r:id="rId38"/>
    <p:sldId id="298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33FCE-1E51-4FDF-96BB-54722B98540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itchFamily="34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itchFamily="3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2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3885" y="1282302"/>
            <a:ext cx="7886700" cy="2139551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3885" y="3442099"/>
            <a:ext cx="7886700" cy="1125137"/>
          </a:xfrm>
        </p:spPr>
        <p:txBody>
          <a:bodyPr/>
          <a:lstStyle>
            <a:lvl1pPr marL="0" indent="0">
              <a:buNone/>
              <a:defRPr sz="18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EFCCA-22BE-4129-A0B9-D5DFA98DABA3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8CB30-5024-413A-A5E2-74537F0B1C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28653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629151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5652FA-A737-4CEB-853D-C0255A46D714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ECCC1-A849-4F4C-A1DE-A55A2E12E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273847"/>
            <a:ext cx="7886700" cy="99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9838" y="1260870"/>
            <a:ext cx="3868337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29838" y="1878804"/>
            <a:ext cx="3868337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4629150" y="1260870"/>
            <a:ext cx="3887388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4629150" y="1878804"/>
            <a:ext cx="3887388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1D692-8103-443C-8CA1-B5F85FB15485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33093-4A5F-41AB-9BB5-20FB1FC175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3F57C-B1F7-499A-B0A0-50E75CCA2F76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D50A2-DD9E-4782-9865-F1E2096075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34446-75BE-42D4-9101-0439DC24CB62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416FE-9182-4680-BD70-FFD5F7789B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FC8402-0ECB-4805-9B8A-6EA242146AB7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667E2-8B84-41A5-8640-5582082DB7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 marL="0" indent="0">
              <a:buNone/>
              <a:defRPr lang="en-US" sz="24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46AE5B-5DB8-416C-91C5-DF31B9E065B2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2EBFA-61BF-4434-9E7A-CD4D4782A4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29E7AB-14C9-4D6F-8BD8-49874011DB33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C6F8A-0852-4EBC-AD3C-87CF2C47CA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2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8" y="273847"/>
            <a:ext cx="1971674" cy="435887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28652" y="273847"/>
            <a:ext cx="5800722" cy="43588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BC6AB-E8A7-46F5-AF29-5A7DDA1593E1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87273-F16D-4E87-9677-7266817296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8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8"/>
          </p:nvPr>
        </p:nvSpPr>
        <p:spPr>
          <a:xfrm>
            <a:off x="8594575" y="0"/>
            <a:ext cx="549422" cy="274635"/>
          </a:xfrm>
        </p:spPr>
        <p:txBody>
          <a:bodyPr/>
          <a:lstStyle>
            <a:lvl1pPr>
              <a:defRPr sz="1000">
                <a:solidFill>
                  <a:srgbClr val="7F7F7F"/>
                </a:solidFill>
              </a:defRPr>
            </a:lvl1pPr>
          </a:lstStyle>
          <a:p>
            <a:pPr lvl="0"/>
            <a:fld id="{3D01120A-B2A5-40D1-A0B6-F73089AF090D}" type="slidenum">
              <a:t>‹#›</a:t>
            </a:fld>
            <a:endParaRPr lang="en-US"/>
          </a:p>
        </p:txBody>
      </p:sp>
      <p:sp>
        <p:nvSpPr>
          <p:cNvPr id="3" name="Rectangle 34"/>
          <p:cNvSpPr/>
          <p:nvPr/>
        </p:nvSpPr>
        <p:spPr>
          <a:xfrm>
            <a:off x="6876256" y="267496"/>
            <a:ext cx="2267741" cy="193676"/>
          </a:xfrm>
          <a:prstGeom prst="rect">
            <a:avLst/>
          </a:prstGeom>
          <a:solidFill>
            <a:srgbClr val="7F7F7F"/>
          </a:solidFill>
          <a:ln cap="flat">
            <a:noFill/>
            <a:prstDash val="solid"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Description (</a:t>
            </a:r>
            <a:r>
              <a:rPr lang="ko-KR" alt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화면설명</a:t>
            </a: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)</a:t>
            </a:r>
            <a:endParaRPr lang="en-US" sz="800" b="0" i="0" u="none" strike="noStrike" kern="1200" cap="none" spc="0" baseline="0">
              <a:solidFill>
                <a:srgbClr val="FFFFFF"/>
              </a:solidFill>
              <a:uFillTx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916033" y="685505"/>
            <a:ext cx="2130842" cy="2231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342893" marR="0" lvl="0" indent="-342893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"/>
              <a:buAutoNum type="circleNumDbPlain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76256" y="267496"/>
            <a:ext cx="2267741" cy="4666800"/>
          </a:xfrm>
          <a:prstGeom prst="rect">
            <a:avLst/>
          </a:prstGeom>
          <a:noFill/>
          <a:ln w="9528" cap="flat">
            <a:solidFill>
              <a:srgbClr val="7F7F7F"/>
            </a:solidFill>
            <a:prstDash val="solid"/>
            <a:miter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6" name="텍스트 개체 틀 12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lIns="35999" rIns="0"/>
          <a:lstStyle>
            <a:lvl1pPr>
              <a:buFont typeface=""/>
              <a:buAutoNum type="circleNumDbPlain"/>
              <a:defRPr sz="800"/>
            </a:lvl1pPr>
            <a:lvl2pPr>
              <a:defRPr sz="700"/>
            </a:lvl2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</p:txBody>
      </p:sp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1403647" y="16219"/>
            <a:ext cx="5400599" cy="292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8" name="텍스트 개체 틀 14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lIns="0" rIns="0"/>
          <a:lstStyle>
            <a:lvl1pPr>
              <a:buNone/>
              <a:defRPr sz="1000" b="1">
                <a:solidFill>
                  <a:srgbClr val="FFFFFF"/>
                </a:solidFill>
                <a:latin typeface="맑은 고딕" pitchFamily="50"/>
                <a:ea typeface="맑은 고딕" pitchFamily="50"/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19481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D7B5D55-64BC-0D8E-C344-FD311604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1D82E6C4-C89D-328F-323F-96DB7A91FE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7427C-193B-E383-4A8D-4F7C71EF1CD0}"/>
              </a:ext>
            </a:extLst>
          </p:cNvPr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1481EEB-D08E-D64E-7B37-7A899A13BC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605D099-D71A-4AC7-27C4-ECF3BD768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4D550-A763-CDC3-1D60-9476DB52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09DD7CF-26E1-42C4-48EC-7347623A2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143002" y="841771"/>
            <a:ext cx="6858000" cy="1790699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143002" y="2701530"/>
            <a:ext cx="6858000" cy="1241819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5D34E0-FA5E-4619-92DE-4D44C6D1B426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A5639B-3A64-4098-9626-35D1AC9B45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5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FCB202-B31D-4A1D-B3A4-AB0850C62785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061AE-F4A4-4BCF-97CB-C93863A60E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51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5" r:id="rId3"/>
    <p:sldLayoutId id="2147483677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286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9DDA5D97-1B77-43FD-95A1-9E7DED1FA0AC}" type="datetime1">
              <a:rPr lang="en-US"/>
              <a:pPr lvl="0"/>
              <a:t>11/24/2023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028952" y="4767264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122E535E-C393-4341-B71F-079ED89EA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ko-KR" sz="21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5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hyperlink" Target="https://developers.kakao.com/docs/latest/ko/kakaologin/js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file:///C:\Users\pc-1\Documents\&#52852;&#52852;&#50724;&#53665;%20&#48155;&#51008;%20&#54028;&#51068;\Login_DB.xlsx!Sheet1!R1C1:R11C10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수정하기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아주 귀엽습니다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1E9BC-5698-028E-CB01-6E32D84B3E0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C1861-07FC-273D-513C-257E2EE0705A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23421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</a:t>
            </a:r>
            <a:r>
              <a:rPr lang="en-US" altLang="ko-KR" dirty="0"/>
              <a:t>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26953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77951" y="26150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4"/>
          <p:cNvSpPr/>
          <p:nvPr/>
        </p:nvSpPr>
        <p:spPr>
          <a:xfrm>
            <a:off x="191324" y="2089070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가입 방식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834171" y="2089070"/>
            <a:ext cx="1232726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>
                <a:solidFill>
                  <a:srgbClr val="FFFFFF"/>
                </a:solidFill>
                <a:latin typeface="맑은 고딕"/>
                <a:ea typeface="맑은 고딕"/>
              </a:rPr>
              <a:t>ID 방식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6294563" y="2089070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개인정보 저장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암호화 필요</a:t>
            </a:r>
          </a:p>
        </p:txBody>
      </p:sp>
      <p:sp>
        <p:nvSpPr>
          <p:cNvPr id="6" name="모서리가 둥근 직사각형 13"/>
          <p:cNvSpPr/>
          <p:nvPr/>
        </p:nvSpPr>
        <p:spPr>
          <a:xfrm>
            <a:off x="1831230" y="3755441"/>
            <a:ext cx="1236627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소셜 로그인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3916393" y="2089070"/>
            <a:ext cx="1304432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본인인증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3906709" y="3755441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인증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정보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없이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17"/>
          <p:cNvSpPr/>
          <p:nvPr/>
        </p:nvSpPr>
        <p:spPr>
          <a:xfrm>
            <a:off x="6700098" y="3747829"/>
            <a:ext cx="1139765" cy="6300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r>
              <a:rPr lang="en-US" sz="105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완료</a:t>
            </a:r>
          </a:p>
        </p:txBody>
      </p:sp>
      <p:cxnSp>
        <p:nvCxnSpPr>
          <p:cNvPr id="11" name="직선 화살표 연결선 19"/>
          <p:cNvCxnSpPr/>
          <p:nvPr/>
        </p:nvCxnSpPr>
        <p:spPr>
          <a:xfrm flipH="1">
            <a:off x="2450617" y="2703060"/>
            <a:ext cx="1941" cy="104419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직선 화살표 연결선 27"/>
          <p:cNvCxnSpPr>
            <a:endCxn id="7" idx="3"/>
          </p:cNvCxnSpPr>
          <p:nvPr/>
        </p:nvCxnSpPr>
        <p:spPr>
          <a:xfrm flipV="1">
            <a:off x="3072487" y="2389550"/>
            <a:ext cx="843905" cy="832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직선 화살표 연결선 28"/>
          <p:cNvCxnSpPr>
            <a:stCxn id="7" idx="1"/>
            <a:endCxn id="5" idx="3"/>
          </p:cNvCxnSpPr>
          <p:nvPr/>
        </p:nvCxnSpPr>
        <p:spPr>
          <a:xfrm>
            <a:off x="5220824" y="2389549"/>
            <a:ext cx="1073739" cy="1070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직선 화살표 연결선 29"/>
          <p:cNvCxnSpPr/>
          <p:nvPr/>
        </p:nvCxnSpPr>
        <p:spPr>
          <a:xfrm flipV="1">
            <a:off x="1413550" y="2398153"/>
            <a:ext cx="404890" cy="1934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직선 화살표 연결선 30"/>
          <p:cNvCxnSpPr/>
          <p:nvPr/>
        </p:nvCxnSpPr>
        <p:spPr>
          <a:xfrm flipH="1">
            <a:off x="828213" y="1615052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직선 화살표 연결선 1"/>
          <p:cNvCxnSpPr>
            <a:stCxn id="6" idx="1"/>
            <a:endCxn id="8" idx="3"/>
          </p:cNvCxnSpPr>
          <p:nvPr/>
        </p:nvCxnSpPr>
        <p:spPr>
          <a:xfrm>
            <a:off x="3067857" y="4055921"/>
            <a:ext cx="838852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직선 화살표 연결선 9"/>
          <p:cNvCxnSpPr/>
          <p:nvPr/>
        </p:nvCxnSpPr>
        <p:spPr>
          <a:xfrm flipH="1">
            <a:off x="6973889" y="2712750"/>
            <a:ext cx="1934" cy="1044192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10"/>
          <p:cNvCxnSpPr>
            <a:stCxn id="8" idx="1"/>
            <a:endCxn id="9" idx="3"/>
          </p:cNvCxnSpPr>
          <p:nvPr/>
        </p:nvCxnSpPr>
        <p:spPr>
          <a:xfrm>
            <a:off x="5220824" y="4055920"/>
            <a:ext cx="1479273" cy="691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11"/>
          <p:cNvCxnSpPr/>
          <p:nvPr/>
        </p:nvCxnSpPr>
        <p:spPr>
          <a:xfrm flipH="1">
            <a:off x="831773" y="2697066"/>
            <a:ext cx="2756" cy="139500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직선 화살표 연결선 12"/>
          <p:cNvCxnSpPr/>
          <p:nvPr/>
        </p:nvCxnSpPr>
        <p:spPr>
          <a:xfrm flipV="1">
            <a:off x="831518" y="4095947"/>
            <a:ext cx="995645" cy="275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3" name="모서리가 둥근 직사각형 3"/>
          <p:cNvSpPr/>
          <p:nvPr/>
        </p:nvSpPr>
        <p:spPr>
          <a:xfrm>
            <a:off x="177951" y="116673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약관 동의서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24" name="직선 화살표 연결선 30"/>
          <p:cNvCxnSpPr/>
          <p:nvPr/>
        </p:nvCxnSpPr>
        <p:spPr>
          <a:xfrm flipH="1">
            <a:off x="802846" y="728224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5" name="TextBox 27"/>
          <p:cNvSpPr txBox="1"/>
          <p:nvPr/>
        </p:nvSpPr>
        <p:spPr>
          <a:xfrm>
            <a:off x="5179134" y="2424452"/>
            <a:ext cx="82719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90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endParaRPr lang="en-US" sz="90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833150" y="1691073"/>
            <a:ext cx="52713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동의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520723" y="4356400"/>
            <a:ext cx="1857642" cy="4847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네이버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애플</a:t>
            </a:r>
            <a:r>
              <a:rPr lang="en-US" altLang="ko-KR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등</a:t>
            </a:r>
            <a:endParaRPr lang="en-US" altLang="ko-KR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현재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: </a:t>
            </a: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endParaRPr lang="ko-KR" alt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8903" y="2687375"/>
            <a:ext cx="12654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생성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회원가입 약관동의 페이지 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체크박스</a:t>
            </a:r>
            <a:r>
              <a:rPr lang="en-US" sz="800" dirty="0"/>
              <a:t>+</a:t>
            </a:r>
            <a:r>
              <a:rPr lang="ko-KR" altLang="en-US" sz="800" dirty="0"/>
              <a:t>내용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 err="1"/>
              <a:t>모두동의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이용약관동의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개인정보 수집 및 이용 동의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취소시</a:t>
            </a:r>
            <a:r>
              <a:rPr lang="en-US" sz="800" dirty="0"/>
              <a:t> </a:t>
            </a:r>
            <a:r>
              <a:rPr lang="ko-KR" altLang="en-US" sz="800" dirty="0" err="1"/>
              <a:t>메인화면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가입하기시</a:t>
            </a:r>
            <a:r>
              <a:rPr lang="en-US" sz="800" dirty="0"/>
              <a:t> </a:t>
            </a:r>
            <a:r>
              <a:rPr lang="ko-KR" altLang="en-US" sz="800" dirty="0" err="1"/>
              <a:t>다음화면</a:t>
            </a:r>
            <a:r>
              <a:rPr lang="en-US" sz="800" dirty="0"/>
              <a:t> </a:t>
            </a:r>
            <a:r>
              <a:rPr lang="ko-KR" altLang="en-US" sz="800" dirty="0">
                <a:hlinkClick r:id="rId2" action="ppaction://hlinksldjump"/>
              </a:rPr>
              <a:t>가입 방식</a:t>
            </a:r>
            <a:r>
              <a:rPr lang="en-US" sz="800" dirty="0">
                <a:hlinkClick r:id="rId2" action="ppaction://hlinksldjump"/>
              </a:rPr>
              <a:t> </a:t>
            </a:r>
            <a:r>
              <a:rPr lang="ko-KR" altLang="en-US" sz="800" dirty="0">
                <a:hlinkClick r:id="rId2" action="ppaction://hlinksldjump"/>
              </a:rPr>
              <a:t>페이지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필수선택임으로</a:t>
            </a:r>
            <a:r>
              <a:rPr lang="en-US" altLang="ko-KR" sz="800" dirty="0"/>
              <a:t> </a:t>
            </a:r>
            <a:r>
              <a:rPr lang="ko-KR" altLang="en-US" sz="800" dirty="0"/>
              <a:t>선택 하지 않을 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‘</a:t>
            </a:r>
            <a:r>
              <a:rPr lang="ko-KR" altLang="en-US" sz="800" dirty="0"/>
              <a:t>동의를 체크해주세요</a:t>
            </a:r>
            <a:r>
              <a:rPr lang="en-US" altLang="ko-KR" sz="800" dirty="0"/>
              <a:t>＇</a:t>
            </a:r>
            <a:r>
              <a:rPr lang="ko-KR" altLang="en-US" sz="800" dirty="0"/>
              <a:t>글씨 나옴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619586" y="89915"/>
            <a:ext cx="5400599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약관동의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9" y="918766"/>
            <a:ext cx="6710594" cy="3555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4052" y="3999743"/>
            <a:ext cx="190064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rPr>
              <a:t>동의를 체크해주세요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가입방식</a:t>
            </a:r>
            <a:r>
              <a:rPr lang="en-US" sz="800" dirty="0"/>
              <a:t> </a:t>
            </a:r>
            <a:r>
              <a:rPr lang="ko-KR" altLang="en-US" sz="800" dirty="0"/>
              <a:t>선택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소셜</a:t>
            </a:r>
            <a:r>
              <a:rPr lang="en-US" sz="800" dirty="0"/>
              <a:t> / </a:t>
            </a:r>
            <a:r>
              <a:rPr lang="ko-KR" altLang="en-US" sz="800" dirty="0"/>
              <a:t>카카오로그인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일반가입</a:t>
            </a:r>
            <a:r>
              <a:rPr lang="en-US" sz="800" dirty="0"/>
              <a:t> / ID</a:t>
            </a:r>
            <a:r>
              <a:rPr lang="ko-KR" altLang="en-US" sz="800" dirty="0"/>
              <a:t>방식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 카카오 로그인</a:t>
            </a:r>
            <a:r>
              <a:rPr lang="en-US" sz="800" dirty="0"/>
              <a:t> – </a:t>
            </a:r>
            <a:r>
              <a:rPr lang="ko-KR" altLang="en-US" sz="800" dirty="0"/>
              <a:t>카카오 연동</a:t>
            </a:r>
            <a:endParaRPr lang="en-US" altLang="ko-KR" sz="800" dirty="0"/>
          </a:p>
          <a:p>
            <a:pPr marL="0" indent="0">
              <a:buNone/>
            </a:pPr>
            <a:r>
              <a:rPr lang="en-US" sz="800" dirty="0"/>
              <a:t>	- </a:t>
            </a:r>
            <a:r>
              <a:rPr lang="ko-KR" altLang="en-US" sz="800" dirty="0">
                <a:hlinkClick r:id="rId2" action="ppaction://hlinksldjump"/>
              </a:rPr>
              <a:t>카카오 로그인페이지 이동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일반가입</a:t>
            </a:r>
            <a:r>
              <a:rPr lang="en-US" sz="800" dirty="0"/>
              <a:t> Id</a:t>
            </a:r>
            <a:r>
              <a:rPr lang="ko-KR" altLang="en-US" sz="800" dirty="0"/>
              <a:t>혹은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500" dirty="0"/>
              <a:t>	</a:t>
            </a:r>
            <a:r>
              <a:rPr lang="en-US" sz="803" dirty="0"/>
              <a:t>- </a:t>
            </a:r>
            <a:r>
              <a:rPr lang="ko-KR" altLang="en-US" sz="803" dirty="0">
                <a:hlinkClick r:id="rId3" action="ppaction://hlinksldjump"/>
              </a:rPr>
              <a:t>일반가입 페이지 이동</a:t>
            </a: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로그인방식선택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pic>
        <p:nvPicPr>
          <p:cNvPr id="18" name="그림 8"/>
          <p:cNvPicPr>
            <a:picLocks noChangeAspect="1"/>
          </p:cNvPicPr>
          <p:nvPr/>
        </p:nvPicPr>
        <p:blipFill>
          <a:blip r:embed="rId4"/>
          <a:srcRect l="23997" t="16201" r="21141" b="10805"/>
          <a:stretch>
            <a:fillRect/>
          </a:stretch>
        </p:blipFill>
        <p:spPr>
          <a:xfrm>
            <a:off x="99749" y="938496"/>
            <a:ext cx="6710594" cy="35675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0"/>
          <p:cNvSpPr/>
          <p:nvPr/>
        </p:nvSpPr>
        <p:spPr>
          <a:xfrm>
            <a:off x="1628774" y="2484523"/>
            <a:ext cx="3265718" cy="190858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0" name="모서리가 둥근 직사각형 11"/>
          <p:cNvSpPr/>
          <p:nvPr/>
        </p:nvSpPr>
        <p:spPr>
          <a:xfrm>
            <a:off x="2351313" y="2715768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ID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회원가입</a:t>
            </a:r>
            <a:endParaRPr 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모서리가 둥근 직사각형 24"/>
          <p:cNvSpPr/>
          <p:nvPr/>
        </p:nvSpPr>
        <p:spPr>
          <a:xfrm>
            <a:off x="2351313" y="3320609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카카오 로그인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 fontScale="85000" lnSpcReduction="20000"/>
          </a:bodyPr>
          <a:lstStyle/>
          <a:p>
            <a:pPr marL="0" indent="0" defTabSz="135000">
              <a:buNone/>
            </a:pPr>
            <a:r>
              <a:rPr lang="en-US" sz="800" b="1" dirty="0"/>
              <a:t>ID </a:t>
            </a:r>
            <a:r>
              <a:rPr lang="ko-KR" altLang="en-US" sz="800" b="1" dirty="0" err="1"/>
              <a:t>가입방식</a:t>
            </a:r>
            <a:r>
              <a:rPr lang="en-US" sz="800" b="1" dirty="0"/>
              <a:t> </a:t>
            </a:r>
            <a:r>
              <a:rPr lang="ko-KR" altLang="en-US" sz="800" b="1" dirty="0"/>
              <a:t>페이지 입니다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아이디 필수</a:t>
            </a:r>
            <a:endParaRPr lang="en-US" altLang="ko-KR" sz="800" dirty="0"/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/>
              <a:t>	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영문과 숫자를 포함한 </a:t>
            </a: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750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	</a:t>
            </a:r>
            <a:r>
              <a:rPr lang="ko-KR" altLang="en-US" sz="750" dirty="0" err="1">
                <a:solidFill>
                  <a:srgbClr val="7030A0"/>
                </a:solidFill>
                <a:ea typeface="맑은 고딕" pitchFamily="50"/>
              </a:rPr>
              <a:t>중복확인</a:t>
            </a:r>
            <a:endParaRPr lang="en-US" altLang="ko-KR" sz="75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비밀번호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특수문자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,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 숫자를 포함한 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이름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성별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남</a:t>
            </a:r>
            <a:r>
              <a:rPr lang="en-US" altLang="ko-KR" sz="800" dirty="0">
                <a:solidFill>
                  <a:srgbClr val="7030A0"/>
                </a:solidFill>
              </a:rPr>
              <a:t>,</a:t>
            </a:r>
            <a:r>
              <a:rPr lang="ko-KR" altLang="en-US" sz="800" dirty="0">
                <a:solidFill>
                  <a:srgbClr val="7030A0"/>
                </a:solidFill>
              </a:rPr>
              <a:t>여 체크박스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생년월일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스크롤식</a:t>
            </a:r>
            <a:r>
              <a:rPr lang="ko-KR" altLang="en-US" sz="800" dirty="0">
                <a:solidFill>
                  <a:srgbClr val="7030A0"/>
                </a:solidFill>
              </a:rPr>
              <a:t> 선택 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6. </a:t>
            </a:r>
            <a:r>
              <a:rPr lang="ko-KR" altLang="en-US" sz="800" dirty="0"/>
              <a:t>전화번호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- 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제외하고 입력하세요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 err="1">
                <a:solidFill>
                  <a:schemeClr val="tx1"/>
                </a:solidFill>
                <a:ea typeface="맑은 고딕" pitchFamily="50"/>
              </a:rPr>
              <a:t>인증하기★참조</a:t>
            </a:r>
            <a:endParaRPr lang="en-US" altLang="ko-KR" sz="825" dirty="0">
              <a:solidFill>
                <a:schemeClr val="tx1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	-&gt;  pass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연결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[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새창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]-&gt;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인증완료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7. </a:t>
            </a:r>
            <a:r>
              <a:rPr lang="ko-KR" altLang="en-US" sz="800" dirty="0"/>
              <a:t>주소 필수</a:t>
            </a:r>
            <a:r>
              <a:rPr lang="en-US" altLang="ko-KR" sz="800" dirty="0"/>
              <a:t>(</a:t>
            </a:r>
            <a:r>
              <a:rPr lang="ko-KR" altLang="en-US" sz="800" dirty="0"/>
              <a:t>한글입력</a:t>
            </a:r>
            <a:r>
              <a:rPr lang="en-US" altLang="ko-KR" sz="800" dirty="0"/>
              <a:t>)</a:t>
            </a: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우편번호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주소</a:t>
            </a:r>
            <a:r>
              <a:rPr lang="en-US" altLang="ko-KR" sz="800" dirty="0">
                <a:solidFill>
                  <a:srgbClr val="7030A0"/>
                </a:solidFill>
              </a:rPr>
              <a:t>API</a:t>
            </a:r>
            <a:r>
              <a:rPr lang="ko-KR" altLang="en-US" sz="800" dirty="0">
                <a:solidFill>
                  <a:srgbClr val="7030A0"/>
                </a:solidFill>
              </a:rPr>
              <a:t>사용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 받아오기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8. </a:t>
            </a:r>
            <a:r>
              <a:rPr lang="ko-KR" altLang="en-US" sz="800" dirty="0"/>
              <a:t>이메일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이메일 입력 </a:t>
            </a:r>
            <a:r>
              <a:rPr lang="en-US" altLang="ko-KR" sz="800" dirty="0">
                <a:solidFill>
                  <a:srgbClr val="7030A0"/>
                </a:solidFill>
              </a:rPr>
              <a:t>@ </a:t>
            </a:r>
            <a:r>
              <a:rPr lang="ko-KR" altLang="en-US" sz="800" dirty="0">
                <a:solidFill>
                  <a:srgbClr val="7030A0"/>
                </a:solidFill>
              </a:rPr>
              <a:t>공백 </a:t>
            </a:r>
            <a:r>
              <a:rPr lang="en-US" altLang="ko-KR" sz="800" dirty="0">
                <a:solidFill>
                  <a:srgbClr val="7030A0"/>
                </a:solidFill>
              </a:rPr>
              <a:t>| </a:t>
            </a:r>
            <a:r>
              <a:rPr lang="ko-KR" altLang="en-US" sz="800" dirty="0">
                <a:solidFill>
                  <a:srgbClr val="7030A0"/>
                </a:solidFill>
              </a:rPr>
              <a:t>스크롤 </a:t>
            </a:r>
            <a:r>
              <a:rPr lang="ko-KR" altLang="en-US" sz="800" dirty="0" err="1">
                <a:solidFill>
                  <a:srgbClr val="7030A0"/>
                </a:solidFill>
              </a:rPr>
              <a:t>선택시</a:t>
            </a:r>
            <a:r>
              <a:rPr lang="ko-KR" altLang="en-US" sz="800" dirty="0">
                <a:solidFill>
                  <a:srgbClr val="7030A0"/>
                </a:solidFill>
              </a:rPr>
              <a:t> 자동입력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상세주소는</a:t>
            </a:r>
            <a:r>
              <a:rPr lang="en-US" altLang="ko-KR" sz="800" dirty="0">
                <a:solidFill>
                  <a:srgbClr val="7030A0"/>
                </a:solidFill>
              </a:rPr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사용자가입력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sz="800" dirty="0"/>
              <a:t>9. </a:t>
            </a:r>
            <a:r>
              <a:rPr lang="ko-KR" altLang="en-US" sz="825" dirty="0">
                <a:ea typeface="맑은 고딕" pitchFamily="50"/>
              </a:rPr>
              <a:t>문자</a:t>
            </a:r>
            <a:r>
              <a:rPr lang="en-US" altLang="ko-KR" sz="825" dirty="0">
                <a:ea typeface="맑은 고딕" pitchFamily="50"/>
              </a:rPr>
              <a:t>,</a:t>
            </a:r>
            <a:r>
              <a:rPr lang="ko-KR" altLang="en-US" sz="825" dirty="0">
                <a:ea typeface="맑은 고딕" pitchFamily="50"/>
              </a:rPr>
              <a:t>이메일 수신 동의</a:t>
            </a:r>
            <a:endParaRPr lang="en-US" altLang="ko-KR" sz="825" dirty="0"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체크박스 선택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ko-KR" altLang="en-US" sz="800" dirty="0"/>
              <a:t>★ 전화번호 인증하기 추후 </a:t>
            </a:r>
            <a:r>
              <a:rPr lang="ko-KR" altLang="en-US" sz="800" dirty="0" err="1"/>
              <a:t>선택예정</a:t>
            </a:r>
            <a:r>
              <a:rPr lang="ko-KR" altLang="en-US" sz="800" dirty="0"/>
              <a:t> </a:t>
            </a:r>
            <a:r>
              <a:rPr lang="en-US" altLang="ko-KR" sz="800" dirty="0"/>
              <a:t>1, 2 </a:t>
            </a:r>
            <a:r>
              <a:rPr lang="ko-KR" altLang="en-US" sz="800" dirty="0"/>
              <a:t>中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 err="1"/>
              <a:t>인증완료시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이름</a:t>
            </a:r>
            <a:r>
              <a:rPr lang="en-US" altLang="ko-KR" sz="800" dirty="0"/>
              <a:t>,</a:t>
            </a:r>
            <a:r>
              <a:rPr lang="ko-KR" altLang="en-US" sz="800" dirty="0"/>
              <a:t>성별</a:t>
            </a:r>
            <a:r>
              <a:rPr lang="en-US" altLang="ko-KR" sz="800" dirty="0"/>
              <a:t>,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</a:t>
            </a:r>
            <a:r>
              <a:rPr lang="ko-KR" altLang="en-US" sz="800" dirty="0"/>
              <a:t>전화번호 받아오기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직접 입력하기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ID</a:t>
            </a:r>
            <a:r>
              <a:rPr lang="ko-KR" altLang="en-US" sz="3000" dirty="0"/>
              <a:t>방식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7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8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9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0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1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2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3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4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5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6" name="직사각형 2"/>
          <p:cNvSpPr/>
          <p:nvPr/>
        </p:nvSpPr>
        <p:spPr>
          <a:xfrm>
            <a:off x="99749" y="908747"/>
            <a:ext cx="6708372" cy="3556744"/>
          </a:xfrm>
          <a:prstGeom prst="rect">
            <a:avLst/>
          </a:pr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7" name="직사각형 12"/>
          <p:cNvSpPr/>
          <p:nvPr/>
        </p:nvSpPr>
        <p:spPr>
          <a:xfrm>
            <a:off x="348758" y="962399"/>
            <a:ext cx="2932611" cy="340891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8" name="직사각형 27"/>
          <p:cNvSpPr/>
          <p:nvPr/>
        </p:nvSpPr>
        <p:spPr>
          <a:xfrm>
            <a:off x="3453936" y="966286"/>
            <a:ext cx="3261301" cy="3408917"/>
          </a:xfrm>
          <a:prstGeom prst="rect">
            <a:avLst/>
          </a:pr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70658" y="2030336"/>
            <a:ext cx="2267762" cy="411885"/>
            <a:chOff x="467229" y="1250858"/>
            <a:chExt cx="3023682" cy="549180"/>
          </a:xfrm>
        </p:grpSpPr>
        <p:sp>
          <p:nvSpPr>
            <p:cNvPr id="19" name="TextBox 16"/>
            <p:cNvSpPr txBox="1"/>
            <p:nvPr/>
          </p:nvSpPr>
          <p:spPr>
            <a:xfrm>
              <a:off x="467229" y="125085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이름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0" name="직사각형 18"/>
            <p:cNvSpPr/>
            <p:nvPr/>
          </p:nvSpPr>
          <p:spPr>
            <a:xfrm>
              <a:off x="482236" y="150862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0658" y="2446650"/>
            <a:ext cx="2267762" cy="403223"/>
            <a:chOff x="467229" y="1805943"/>
            <a:chExt cx="3023682" cy="537631"/>
          </a:xfrm>
        </p:grpSpPr>
        <p:sp>
          <p:nvSpPr>
            <p:cNvPr id="21" name="TextBox 34"/>
            <p:cNvSpPr txBox="1"/>
            <p:nvPr/>
          </p:nvSpPr>
          <p:spPr>
            <a:xfrm>
              <a:off x="467229" y="1805943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생년월일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2" name="직사각형 35"/>
            <p:cNvSpPr/>
            <p:nvPr/>
          </p:nvSpPr>
          <p:spPr>
            <a:xfrm>
              <a:off x="490942" y="2052163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9698" y="3674616"/>
            <a:ext cx="2267762" cy="403224"/>
            <a:chOff x="530967" y="3997878"/>
            <a:chExt cx="3023682" cy="537632"/>
          </a:xfrm>
        </p:grpSpPr>
        <p:sp>
          <p:nvSpPr>
            <p:cNvPr id="25" name="TextBox 38"/>
            <p:cNvSpPr txBox="1"/>
            <p:nvPr/>
          </p:nvSpPr>
          <p:spPr>
            <a:xfrm>
              <a:off x="530967" y="399787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6" name="직사각형 39"/>
            <p:cNvSpPr/>
            <p:nvPr/>
          </p:nvSpPr>
          <p:spPr>
            <a:xfrm>
              <a:off x="554679" y="4244099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4263" y="1612458"/>
            <a:ext cx="2373464" cy="418505"/>
            <a:chOff x="541711" y="5187463"/>
            <a:chExt cx="3164619" cy="558007"/>
          </a:xfrm>
        </p:grpSpPr>
        <p:sp>
          <p:nvSpPr>
            <p:cNvPr id="29" name="TextBox 42"/>
            <p:cNvSpPr txBox="1"/>
            <p:nvPr/>
          </p:nvSpPr>
          <p:spPr>
            <a:xfrm>
              <a:off x="541711" y="5187463"/>
              <a:ext cx="3164619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비밀번호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0" name="직사각형 43"/>
            <p:cNvSpPr/>
            <p:nvPr/>
          </p:nvSpPr>
          <p:spPr>
            <a:xfrm>
              <a:off x="562735" y="5436026"/>
              <a:ext cx="3018487" cy="309444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특수문자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,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 숫자를 포함한 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6-16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자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1913" y="3270062"/>
            <a:ext cx="2267762" cy="403223"/>
            <a:chOff x="507253" y="3277167"/>
            <a:chExt cx="3023682" cy="537631"/>
          </a:xfrm>
        </p:grpSpPr>
        <p:sp>
          <p:nvSpPr>
            <p:cNvPr id="34" name="TextBox 47"/>
            <p:cNvSpPr txBox="1"/>
            <p:nvPr/>
          </p:nvSpPr>
          <p:spPr>
            <a:xfrm>
              <a:off x="507253" y="3277167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주소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5" name="직사각형 48"/>
            <p:cNvSpPr/>
            <p:nvPr/>
          </p:nvSpPr>
          <p:spPr>
            <a:xfrm>
              <a:off x="530966" y="352338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767171"/>
                  </a:solidFill>
                  <a:latin typeface="맑은 고딕"/>
                  <a:ea typeface="맑은 고딕" pitchFamily="50"/>
                </a:rPr>
                <a:t>상세주소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6" name="직사각형 20"/>
            <p:cNvSpPr/>
            <p:nvPr/>
          </p:nvSpPr>
          <p:spPr>
            <a:xfrm>
              <a:off x="2724189" y="3550656"/>
              <a:ext cx="758016" cy="226241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우편번호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1913" y="2858588"/>
            <a:ext cx="2267762" cy="411878"/>
            <a:chOff x="482236" y="2355194"/>
            <a:chExt cx="3023682" cy="549171"/>
          </a:xfrm>
        </p:grpSpPr>
        <p:sp>
          <p:nvSpPr>
            <p:cNvPr id="23" name="TextBox 36"/>
            <p:cNvSpPr txBox="1"/>
            <p:nvPr/>
          </p:nvSpPr>
          <p:spPr>
            <a:xfrm>
              <a:off x="482236" y="2355194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전화번호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4" name="직사각형 37"/>
            <p:cNvSpPr/>
            <p:nvPr/>
          </p:nvSpPr>
          <p:spPr>
            <a:xfrm>
              <a:off x="497243" y="2612954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8" name="직사각형 20"/>
            <p:cNvSpPr/>
            <p:nvPr/>
          </p:nvSpPr>
          <p:spPr>
            <a:xfrm>
              <a:off x="2716381" y="2628226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인증하기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4510" y="2032856"/>
            <a:ext cx="930645" cy="331397"/>
            <a:chOff x="2527446" y="2880975"/>
            <a:chExt cx="1240860" cy="441862"/>
          </a:xfrm>
        </p:grpSpPr>
        <p:sp>
          <p:nvSpPr>
            <p:cNvPr id="46" name="TextBox 45"/>
            <p:cNvSpPr txBox="1"/>
            <p:nvPr/>
          </p:nvSpPr>
          <p:spPr>
            <a:xfrm>
              <a:off x="2927369" y="2882082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남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8798" y="2880975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여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27446" y="2891951"/>
              <a:ext cx="4828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성별</a:t>
              </a:r>
            </a:p>
          </p:txBody>
        </p:sp>
      </p:grpSp>
      <p:pic>
        <p:nvPicPr>
          <p:cNvPr id="1028" name="Picture 4" descr="email-select-na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3657601" y="3905795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462637" y="969128"/>
            <a:ext cx="2369275" cy="866925"/>
            <a:chOff x="4876800" y="1967936"/>
            <a:chExt cx="3159033" cy="1155900"/>
          </a:xfrm>
        </p:grpSpPr>
        <p:pic>
          <p:nvPicPr>
            <p:cNvPr id="1032" name="Picture 8" descr="birth-select-flex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t="24652" r="8739" b="15347"/>
            <a:stretch/>
          </p:blipFill>
          <p:spPr bwMode="auto">
            <a:xfrm>
              <a:off x="4876800" y="1967936"/>
              <a:ext cx="3159033" cy="52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rth-select-lis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18" t="5052" r="62007" b="62130"/>
            <a:stretch/>
          </p:blipFill>
          <p:spPr bwMode="auto">
            <a:xfrm>
              <a:off x="5277177" y="2320769"/>
              <a:ext cx="698374" cy="803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아래쪽 화살표 49"/>
            <p:cNvSpPr/>
            <p:nvPr/>
          </p:nvSpPr>
          <p:spPr>
            <a:xfrm rot="8616757">
              <a:off x="5911354" y="2210579"/>
              <a:ext cx="185171" cy="166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70658" y="1182475"/>
            <a:ext cx="2373464" cy="429411"/>
            <a:chOff x="760877" y="1576633"/>
            <a:chExt cx="3164619" cy="572548"/>
          </a:xfrm>
        </p:grpSpPr>
        <p:grpSp>
          <p:nvGrpSpPr>
            <p:cNvPr id="41" name="그룹 40"/>
            <p:cNvGrpSpPr/>
            <p:nvPr/>
          </p:nvGrpSpPr>
          <p:grpSpPr>
            <a:xfrm>
              <a:off x="760877" y="1589536"/>
              <a:ext cx="3164619" cy="559645"/>
              <a:chOff x="554679" y="4534929"/>
              <a:chExt cx="3164619" cy="559645"/>
            </a:xfrm>
          </p:grpSpPr>
          <p:sp>
            <p:nvSpPr>
              <p:cNvPr id="27" name="TextBox 40"/>
              <p:cNvSpPr txBox="1"/>
              <p:nvPr/>
            </p:nvSpPr>
            <p:spPr>
              <a:xfrm>
                <a:off x="554679" y="4534929"/>
                <a:ext cx="3164619" cy="24622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아이디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(</a:t>
                </a: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필수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)</a:t>
                </a:r>
              </a:p>
            </p:txBody>
          </p:sp>
          <p:sp>
            <p:nvSpPr>
              <p:cNvPr id="28" name="직사각형 41"/>
              <p:cNvSpPr/>
              <p:nvPr/>
            </p:nvSpPr>
            <p:spPr>
              <a:xfrm>
                <a:off x="557143" y="4775895"/>
                <a:ext cx="3024079" cy="318679"/>
              </a:xfrm>
              <a:prstGeom prst="rect">
                <a:avLst/>
              </a:prstGeom>
              <a:solidFill>
                <a:srgbClr val="D0CECE"/>
              </a:solidFill>
              <a:ln cap="flat">
                <a:noFill/>
                <a:prstDash val="solid"/>
              </a:ln>
            </p:spPr>
            <p:txBody>
              <a:bodyPr vert="horz" wrap="square" lIns="68580" tIns="34290" rIns="68580" bIns="34290" anchor="ctr" anchorCtr="1" compatLnSpc="1">
                <a:no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영문과 숫자를 포함한 </a:t>
                </a:r>
                <a:r>
                  <a:rPr lang="en-US" altLang="ko-KR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6-16</a:t>
                </a: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자</a:t>
                </a:r>
                <a:endParaRPr lang="en-US" sz="750" dirty="0">
                  <a:solidFill>
                    <a:srgbClr val="767171"/>
                  </a:solidFill>
                  <a:latin typeface="맑은 고딕"/>
                  <a:ea typeface="맑은 고딕" pitchFamily="50"/>
                </a:endParaRPr>
              </a:p>
            </p:txBody>
          </p:sp>
        </p:grpSp>
        <p:sp>
          <p:nvSpPr>
            <p:cNvPr id="56" name="직사각형 20"/>
            <p:cNvSpPr/>
            <p:nvPr/>
          </p:nvSpPr>
          <p:spPr>
            <a:xfrm>
              <a:off x="2967340" y="1576633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중복확인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10201" r="31090" b="31951"/>
          <a:stretch/>
        </p:blipFill>
        <p:spPr>
          <a:xfrm>
            <a:off x="3937028" y="1900868"/>
            <a:ext cx="2520966" cy="823848"/>
          </a:xfrm>
          <a:prstGeom prst="rect">
            <a:avLst/>
          </a:prstGeom>
        </p:spPr>
      </p:pic>
      <p:pic>
        <p:nvPicPr>
          <p:cNvPr id="1040" name="Picture 16" descr="https://t1.daumcdn.net/cfile/tistory/99F349415A7AB5972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6919" r="33476" b="8870"/>
          <a:stretch/>
        </p:blipFill>
        <p:spPr bwMode="auto">
          <a:xfrm>
            <a:off x="4881251" y="2143414"/>
            <a:ext cx="1568692" cy="17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5133" y="3065475"/>
            <a:ext cx="1157689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2475" y="4118412"/>
            <a:ext cx="164480" cy="1545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직사각형 39"/>
          <p:cNvSpPr/>
          <p:nvPr/>
        </p:nvSpPr>
        <p:spPr>
          <a:xfrm>
            <a:off x="617482" y="4103987"/>
            <a:ext cx="2249977" cy="175724"/>
          </a:xfrm>
          <a:prstGeom prst="rect">
            <a:avLst/>
          </a:pr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r>
              <a:rPr lang="en-US" altLang="ko-KR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이메일 수신 동의</a:t>
            </a:r>
            <a:endParaRPr lang="en-US" sz="7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 lnSpcReduction="10000"/>
          </a:bodyPr>
          <a:lstStyle/>
          <a:p>
            <a:pPr marL="0" indent="0">
              <a:buNone/>
            </a:pPr>
            <a:r>
              <a:rPr lang="ko-KR" altLang="en-US" sz="800" dirty="0"/>
              <a:t>카카오 </a:t>
            </a:r>
            <a:r>
              <a:rPr lang="ko-KR" altLang="en-US" sz="800" dirty="0" err="1"/>
              <a:t>가입방식</a:t>
            </a:r>
            <a:r>
              <a:rPr lang="ko-KR" altLang="en-US" sz="800" dirty="0"/>
              <a:t> 페이지 입니다</a:t>
            </a:r>
            <a:r>
              <a:rPr lang="en-US" altLang="ko-KR" sz="800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클릭 시 새 </a:t>
            </a:r>
            <a:r>
              <a:rPr lang="ko-KR" altLang="en-US" sz="825" dirty="0" err="1"/>
              <a:t>로그인창</a:t>
            </a:r>
            <a:r>
              <a:rPr lang="ko-KR" altLang="en-US" sz="825" dirty="0"/>
              <a:t> 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완료 후 바로 회원가입 완료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메인 혹은 기본정보 입력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 err="1"/>
              <a:t>아래참조</a:t>
            </a:r>
            <a:r>
              <a:rPr lang="en-US" altLang="ko-KR" sz="825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★ 카카오 로그인하여 회원가입 후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회원 기본정보 그대로 옮겨오는지 확인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옮기지 </a:t>
            </a:r>
            <a:r>
              <a:rPr lang="ko-KR" altLang="en-US" sz="825" dirty="0" err="1"/>
              <a:t>않는경우</a:t>
            </a:r>
            <a:r>
              <a:rPr lang="ko-KR" altLang="en-US" sz="825" dirty="0"/>
              <a:t> 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회원가입완료 후 기본정보 입력페이지로 이동시켜서 사용자가 입력하고 </a:t>
            </a:r>
            <a:r>
              <a:rPr lang="ko-KR" altLang="en-US" sz="825" dirty="0" err="1"/>
              <a:t>완료하게할것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옮겨지는 경우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 완료</a:t>
            </a:r>
            <a:r>
              <a:rPr lang="en-US" altLang="ko-KR" sz="825" dirty="0"/>
              <a:t>.-&gt;</a:t>
            </a:r>
            <a:r>
              <a:rPr lang="ko-KR" altLang="en-US" sz="825" dirty="0"/>
              <a:t>메인</a:t>
            </a: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 marL="0" indent="0">
              <a:buNone/>
            </a:pPr>
            <a:r>
              <a:rPr lang="en-US" altLang="ko-KR" sz="788" dirty="0">
                <a:hlinkClick r:id="rId2"/>
              </a:rPr>
              <a:t>JavaScript | </a:t>
            </a:r>
            <a:r>
              <a:rPr lang="en-US" altLang="ko-KR" sz="788" dirty="0" err="1">
                <a:hlinkClick r:id="rId2"/>
              </a:rPr>
              <a:t>Kakao</a:t>
            </a:r>
            <a:r>
              <a:rPr lang="en-US" altLang="ko-KR" sz="788" dirty="0">
                <a:hlinkClick r:id="rId2"/>
              </a:rPr>
              <a:t> Developers </a:t>
            </a:r>
            <a:r>
              <a:rPr lang="ko-KR" altLang="en-US" sz="788" dirty="0">
                <a:hlinkClick r:id="rId2"/>
              </a:rPr>
              <a:t>문서</a:t>
            </a:r>
            <a:r>
              <a:rPr lang="ko-KR" altLang="en-US" sz="788" dirty="0"/>
              <a:t> </a:t>
            </a:r>
            <a:endParaRPr lang="en-US" altLang="ko-KR" sz="788" dirty="0"/>
          </a:p>
          <a:p>
            <a:pPr marL="0" indent="0">
              <a:buNone/>
            </a:pPr>
            <a:r>
              <a:rPr lang="en-US" altLang="ko-KR" sz="788" dirty="0" err="1">
                <a:hlinkClick r:id="rId3"/>
              </a:rPr>
              <a:t>Kakao</a:t>
            </a:r>
            <a:r>
              <a:rPr lang="en-US" altLang="ko-KR" sz="788" dirty="0">
                <a:hlinkClick r:id="rId3"/>
              </a:rPr>
              <a:t> Developers</a:t>
            </a:r>
            <a:endParaRPr lang="en-US" altLang="ko-KR" sz="788" dirty="0"/>
          </a:p>
          <a:p>
            <a:pPr marL="0" indent="0">
              <a:buNone/>
            </a:pPr>
            <a:r>
              <a:rPr lang="ko-KR" altLang="en-US" sz="788" dirty="0"/>
              <a:t>참고</a:t>
            </a:r>
            <a:endParaRPr lang="en-US" altLang="ko-KR" sz="788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</a:t>
            </a:r>
            <a:r>
              <a:rPr lang="ko-KR" altLang="en-US" sz="3000" dirty="0"/>
              <a:t>카카오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36984" t="17090" r="35318" b="16456"/>
          <a:stretch/>
        </p:blipFill>
        <p:spPr>
          <a:xfrm>
            <a:off x="651037" y="1069492"/>
            <a:ext cx="2376499" cy="3207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4131624" y="2254720"/>
            <a:ext cx="2221706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 완료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혹은 기본정보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입력창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108619" y="2418376"/>
            <a:ext cx="823474" cy="53578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61020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2514842" y="144496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2514842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842" y="310362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2514842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484456" y="50798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484456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408820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소셜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endParaRPr lang="en-US" sz="1350" b="1" kern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(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카카오톡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)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75095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395407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408820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3" name="모서리가 둥근 직사각형 3"/>
          <p:cNvSpPr/>
          <p:nvPr/>
        </p:nvSpPr>
        <p:spPr>
          <a:xfrm>
            <a:off x="575095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6" name="직선 연결선 36"/>
          <p:cNvCxnSpPr/>
          <p:nvPr/>
        </p:nvCxnSpPr>
        <p:spPr>
          <a:xfrm>
            <a:off x="2113622" y="1665355"/>
            <a:ext cx="0" cy="82933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직선 연결선 39"/>
          <p:cNvCxnSpPr>
            <a:endCxn id="7" idx="1"/>
          </p:cNvCxnSpPr>
          <p:nvPr/>
        </p:nvCxnSpPr>
        <p:spPr>
          <a:xfrm flipH="1">
            <a:off x="1784979" y="2494686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직선 화살표 연결선 52"/>
          <p:cNvCxnSpPr>
            <a:stCxn id="2" idx="2"/>
            <a:endCxn id="3" idx="0"/>
          </p:cNvCxnSpPr>
          <p:nvPr/>
        </p:nvCxnSpPr>
        <p:spPr>
          <a:xfrm>
            <a:off x="3165107" y="1885751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54"/>
          <p:cNvCxnSpPr>
            <a:stCxn id="3" idx="2"/>
            <a:endCxn id="4" idx="0"/>
          </p:cNvCxnSpPr>
          <p:nvPr/>
        </p:nvCxnSpPr>
        <p:spPr>
          <a:xfrm>
            <a:off x="3165107" y="2715082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57"/>
          <p:cNvCxnSpPr>
            <a:stCxn id="4" idx="2"/>
            <a:endCxn id="5" idx="0"/>
          </p:cNvCxnSpPr>
          <p:nvPr/>
        </p:nvCxnSpPr>
        <p:spPr>
          <a:xfrm>
            <a:off x="3165107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직선 화살표 연결선 59"/>
          <p:cNvCxnSpPr>
            <a:stCxn id="8" idx="1"/>
            <a:endCxn id="9" idx="3"/>
          </p:cNvCxnSpPr>
          <p:nvPr/>
        </p:nvCxnSpPr>
        <p:spPr>
          <a:xfrm>
            <a:off x="5388735" y="1646335"/>
            <a:ext cx="36221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2" name="직선 화살표 연결선 61"/>
          <p:cNvCxnSpPr>
            <a:stCxn id="9" idx="1"/>
            <a:endCxn id="10" idx="3"/>
          </p:cNvCxnSpPr>
          <p:nvPr/>
        </p:nvCxnSpPr>
        <p:spPr>
          <a:xfrm>
            <a:off x="7051484" y="1646335"/>
            <a:ext cx="34392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직선 연결선 63"/>
          <p:cNvCxnSpPr>
            <a:stCxn id="8" idx="2"/>
            <a:endCxn id="12" idx="0"/>
          </p:cNvCxnSpPr>
          <p:nvPr/>
        </p:nvCxnSpPr>
        <p:spPr>
          <a:xfrm>
            <a:off x="4738469" y="1866727"/>
            <a:ext cx="0" cy="206624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4" name="직선 연결선 65"/>
          <p:cNvCxnSpPr/>
          <p:nvPr/>
        </p:nvCxnSpPr>
        <p:spPr>
          <a:xfrm>
            <a:off x="4738467" y="3544413"/>
            <a:ext cx="166274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5" name="직선 연결선 67"/>
          <p:cNvCxnSpPr>
            <a:stCxn id="13" idx="0"/>
          </p:cNvCxnSpPr>
          <p:nvPr/>
        </p:nvCxnSpPr>
        <p:spPr>
          <a:xfrm flipV="1">
            <a:off x="6401216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직선 연결선 79"/>
          <p:cNvCxnSpPr>
            <a:stCxn id="2" idx="3"/>
          </p:cNvCxnSpPr>
          <p:nvPr/>
        </p:nvCxnSpPr>
        <p:spPr>
          <a:xfrm flipH="1">
            <a:off x="2113622" y="1665356"/>
            <a:ext cx="40122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직선 연결선 81"/>
          <p:cNvCxnSpPr>
            <a:stCxn id="6" idx="1"/>
          </p:cNvCxnSpPr>
          <p:nvPr/>
        </p:nvCxnSpPr>
        <p:spPr>
          <a:xfrm>
            <a:off x="1784979" y="728381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9" name="직선 연결선 83"/>
          <p:cNvCxnSpPr/>
          <p:nvPr/>
        </p:nvCxnSpPr>
        <p:spPr>
          <a:xfrm flipV="1">
            <a:off x="2113622" y="728382"/>
            <a:ext cx="0" cy="93697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7B6B42-D8BA-E8CC-1184-621AB9E8EE77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815372" y="1665359"/>
            <a:ext cx="27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로그인 후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자동로그인</a:t>
            </a:r>
            <a:r>
              <a:rPr lang="en-US" sz="800" dirty="0"/>
              <a:t>(</a:t>
            </a:r>
            <a:r>
              <a:rPr lang="ko-KR" altLang="en-US" sz="800" dirty="0"/>
              <a:t>로그인 </a:t>
            </a:r>
            <a:r>
              <a:rPr lang="ko-KR" altLang="en-US" sz="800" dirty="0" err="1"/>
              <a:t>상태유지</a:t>
            </a:r>
            <a:r>
              <a:rPr lang="en-US" sz="800" dirty="0"/>
              <a:t>) </a:t>
            </a:r>
            <a:r>
              <a:rPr lang="ko-KR" altLang="en-US" sz="800" dirty="0"/>
              <a:t>과 </a:t>
            </a:r>
            <a:r>
              <a:rPr lang="ko-KR" altLang="en-US" sz="800" dirty="0" err="1"/>
              <a:t>아이디저장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체크박스</a:t>
            </a:r>
            <a:r>
              <a:rPr lang="en-US" sz="800" dirty="0"/>
              <a:t>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(</a:t>
            </a:r>
            <a:r>
              <a:rPr lang="ko-KR" altLang="en-US" sz="800" dirty="0" err="1"/>
              <a:t>카카오톡</a:t>
            </a:r>
            <a:r>
              <a:rPr lang="en-US" sz="800" dirty="0"/>
              <a:t>) </a:t>
            </a:r>
            <a:r>
              <a:rPr lang="ko-KR" altLang="en-US" sz="800" dirty="0"/>
              <a:t>로그인 원할 시 버튼 클릭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카카오 로그인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창 활성화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또는 페이지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이동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- 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찾기 창 활성화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4" action="ppaction://hlinksldjump"/>
              </a:rPr>
              <a:t>회원가입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아이디가 틀렸을 시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25" dirty="0">
                <a:solidFill>
                  <a:srgbClr val="FF0000"/>
                </a:solidFill>
              </a:rPr>
              <a:t>아이디 또는 비밀번호가 정확하지 않습니다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</a:p>
          <a:p>
            <a:pPr>
              <a:buFont typeface=""/>
              <a:buAutoNum type="circleNumDbPlain"/>
            </a:pPr>
            <a:endParaRPr lang="en-US" altLang="ko-KR" sz="825" dirty="0"/>
          </a:p>
          <a:p>
            <a:pPr>
              <a:buFont typeface=""/>
              <a:buAutoNum type="circleNumDbPlain"/>
            </a:pPr>
            <a:r>
              <a:rPr lang="ko-KR" altLang="en-US" sz="825" dirty="0"/>
              <a:t>비밀번호 틀렸을 시 </a:t>
            </a:r>
            <a:r>
              <a:rPr lang="en-US" altLang="ko-KR" sz="825" dirty="0"/>
              <a:t>– </a:t>
            </a:r>
            <a:r>
              <a:rPr lang="ko-KR" altLang="en-US" sz="825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  <a:endParaRPr lang="ko-KR" altLang="en-US" sz="825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91" y="1024118"/>
            <a:ext cx="3200848" cy="33794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891" y="2762478"/>
            <a:ext cx="3200848" cy="451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9"/>
          <p:cNvSpPr/>
          <p:nvPr/>
        </p:nvSpPr>
        <p:spPr>
          <a:xfrm>
            <a:off x="1624818" y="3213858"/>
            <a:ext cx="3274921" cy="36284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5299" y="1504825"/>
            <a:ext cx="2298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5C179-59F3-5660-ED5C-321FB3CD6A22}"/>
              </a:ext>
            </a:extLst>
          </p:cNvPr>
          <p:cNvSpPr txBox="1"/>
          <p:nvPr/>
        </p:nvSpPr>
        <p:spPr>
          <a:xfrm>
            <a:off x="2163399" y="1170314"/>
            <a:ext cx="2408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또는 비밀번호가 정확하지 않습니다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26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 </a:t>
            </a: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카카오톡</a:t>
            </a:r>
            <a:r>
              <a:rPr lang="en-US" sz="800" dirty="0"/>
              <a:t> </a:t>
            </a: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메인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찾기 창 활성화</a:t>
            </a:r>
            <a:r>
              <a:rPr lang="en-US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</a:rPr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회원가입 페이지 이동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소셜 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86" y="1000342"/>
            <a:ext cx="3606107" cy="34779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277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Adopt(</a:t>
            </a:r>
            <a:r>
              <a:rPr lang="ko-KR" altLang="en-US" sz="800" dirty="0" err="1"/>
              <a:t>폴더명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입양</a:t>
            </a:r>
            <a:endParaRPr lang="en-US" altLang="ko-KR" sz="800" dirty="0"/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sz="800" dirty="0"/>
              <a:t>입양후기</a:t>
            </a:r>
            <a:endParaRPr lang="en-US" altLang="ko-KR" sz="800" dirty="0"/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326483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r>
              <a:rPr 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/>
              </a:rPr>
              <a:t>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326483" y="235135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06834" y="2288782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휴대폰 인증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(PASS)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1844912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091279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하기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1" name="모서리가 둥근 직사각형 3"/>
          <p:cNvSpPr/>
          <p:nvPr/>
        </p:nvSpPr>
        <p:spPr>
          <a:xfrm>
            <a:off x="7091279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 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1844912" y="329045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7" name="모서리가 둥근 직사각형 3"/>
          <p:cNvSpPr/>
          <p:nvPr/>
        </p:nvSpPr>
        <p:spPr>
          <a:xfrm>
            <a:off x="7091279" y="2982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새 비밀번호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8" name="모서리가 둥근 직사각형 3"/>
          <p:cNvSpPr/>
          <p:nvPr/>
        </p:nvSpPr>
        <p:spPr>
          <a:xfrm>
            <a:off x="7091279" y="3686915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변경 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9" name="모서리가 둥근 직사각형 3"/>
          <p:cNvSpPr/>
          <p:nvPr/>
        </p:nvSpPr>
        <p:spPr>
          <a:xfrm>
            <a:off x="7084675" y="439153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3508" y="0"/>
            <a:ext cx="2090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</a:t>
            </a:r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및 비밀번호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171200-8288-712A-DF02-9885412407F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40524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A0D27689-DECF-4A62-CB9E-BCE8CEA63AC9}"/>
              </a:ext>
            </a:extLst>
          </p:cNvPr>
          <p:cNvSpPr/>
          <p:nvPr/>
        </p:nvSpPr>
        <p:spPr>
          <a:xfrm>
            <a:off x="5067794" y="2288783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인증번호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021C932-25DC-04AB-0FAE-7B0561EB483C}"/>
              </a:ext>
            </a:extLst>
          </p:cNvPr>
          <p:cNvCxnSpPr>
            <a:stCxn id="6" idx="1"/>
            <a:endCxn id="56" idx="3"/>
          </p:cNvCxnSpPr>
          <p:nvPr/>
        </p:nvCxnSpPr>
        <p:spPr>
          <a:xfrm>
            <a:off x="4807364" y="2571749"/>
            <a:ext cx="260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238532-9D0E-99CB-0B3B-410B73CDD297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627013" y="2571749"/>
            <a:ext cx="11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A20BCB-9DB0-971A-34AB-0F3075F9BA6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73524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E4946A-4F87-F90C-B2A2-390272C8BA32}"/>
              </a:ext>
            </a:extLst>
          </p:cNvPr>
          <p:cNvCxnSpPr/>
          <p:nvPr/>
        </p:nvCxnSpPr>
        <p:spPr>
          <a:xfrm>
            <a:off x="1735249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D343A3-69EC-57BA-4BBA-1B5938B57834}"/>
              </a:ext>
            </a:extLst>
          </p:cNvPr>
          <p:cNvCxnSpPr>
            <a:cxnSpLocks/>
          </p:cNvCxnSpPr>
          <p:nvPr/>
        </p:nvCxnSpPr>
        <p:spPr>
          <a:xfrm flipH="1">
            <a:off x="3142015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09AFBEB-6BF6-9CA6-6DD4-A379D8E12602}"/>
              </a:ext>
            </a:extLst>
          </p:cNvPr>
          <p:cNvCxnSpPr>
            <a:cxnSpLocks/>
          </p:cNvCxnSpPr>
          <p:nvPr/>
        </p:nvCxnSpPr>
        <p:spPr>
          <a:xfrm flipH="1">
            <a:off x="313673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0E762C6-1BC8-296C-321B-2DD5120B92D1}"/>
              </a:ext>
            </a:extLst>
          </p:cNvPr>
          <p:cNvCxnSpPr/>
          <p:nvPr/>
        </p:nvCxnSpPr>
        <p:spPr>
          <a:xfrm>
            <a:off x="3246403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C82A50-8856-ED1B-BEA6-A98B918D496D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3246403" y="2571748"/>
            <a:ext cx="2604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5DF214-C7B6-E425-2E43-E83017FD0A8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76748" y="1137842"/>
            <a:ext cx="0" cy="121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F43EE1D-2602-5437-CA13-3E00A85B8377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718059" y="1341120"/>
            <a:ext cx="0" cy="94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1402C24-B9BD-D240-F2BA-4C5B72AEF10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636434" y="917450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7B27E7C-666E-DE01-3F99-63A93606595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636434" y="1761179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AAAC28-1CF6-E186-7B4C-C4A13876FB2C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6368324" y="2571749"/>
            <a:ext cx="13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9FDBF2F-4ADC-A60C-6254-FB3E3E173AD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741544" y="2571742"/>
            <a:ext cx="0" cy="41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05F74E-4435-20B4-E356-F62C856C5F2C}"/>
              </a:ext>
            </a:extLst>
          </p:cNvPr>
          <p:cNvCxnSpPr>
            <a:cxnSpLocks/>
          </p:cNvCxnSpPr>
          <p:nvPr/>
        </p:nvCxnSpPr>
        <p:spPr>
          <a:xfrm>
            <a:off x="6636434" y="917450"/>
            <a:ext cx="0" cy="84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3423D5-704C-3D19-8E4F-098E6F6AF298}"/>
              </a:ext>
            </a:extLst>
          </p:cNvPr>
          <p:cNvCxnSpPr/>
          <p:nvPr/>
        </p:nvCxnSpPr>
        <p:spPr>
          <a:xfrm>
            <a:off x="5718059" y="1341119"/>
            <a:ext cx="918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05BC92A-68B7-64C7-4357-802D8A1FC7C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741544" y="3423082"/>
            <a:ext cx="0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035255-165E-76E2-0ECE-28C821F9E1F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7734940" y="4127699"/>
            <a:ext cx="6604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EA984BE-1669-7D14-1A4F-9E231F89EEC5}"/>
              </a:ext>
            </a:extLst>
          </p:cNvPr>
          <p:cNvCxnSpPr>
            <a:cxnSpLocks/>
          </p:cNvCxnSpPr>
          <p:nvPr/>
        </p:nvCxnSpPr>
        <p:spPr>
          <a:xfrm flipV="1">
            <a:off x="5370341" y="917450"/>
            <a:ext cx="0" cy="13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B7C5CEC-87B0-9451-3634-9FA6FCF3A836}"/>
              </a:ext>
            </a:extLst>
          </p:cNvPr>
          <p:cNvSpPr txBox="1"/>
          <p:nvPr/>
        </p:nvSpPr>
        <p:spPr>
          <a:xfrm>
            <a:off x="2984202" y="575138"/>
            <a:ext cx="1953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미 </a:t>
            </a:r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보유 시 이동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338A7FB-3435-BEB9-4816-87D36EA65E86}"/>
              </a:ext>
            </a:extLst>
          </p:cNvPr>
          <p:cNvCxnSpPr>
            <a:endCxn id="2" idx="1"/>
          </p:cNvCxnSpPr>
          <p:nvPr/>
        </p:nvCxnSpPr>
        <p:spPr>
          <a:xfrm flipH="1">
            <a:off x="1627013" y="917450"/>
            <a:ext cx="374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6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존재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 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정보와 일치하는 아이디 표시</a:t>
            </a:r>
            <a:endParaRPr lang="en-US" altLang="ko-KR" sz="800" dirty="0"/>
          </a:p>
          <a:p>
            <a:pPr lvl="1">
              <a:buFont typeface=""/>
              <a:buAutoNum type="circleNumDbPlain"/>
            </a:pPr>
            <a:r>
              <a:rPr lang="en-US" altLang="ko-KR" sz="600" dirty="0"/>
              <a:t>‘</a:t>
            </a:r>
            <a:r>
              <a:rPr lang="ko-KR" altLang="en-US" sz="600" dirty="0"/>
              <a:t>이 아이디로 로그인하기</a:t>
            </a:r>
            <a:r>
              <a:rPr lang="en-US" altLang="ko-KR" sz="600" dirty="0"/>
              <a:t>’</a:t>
            </a:r>
            <a:r>
              <a:rPr lang="ko-KR" altLang="en-US" sz="600" dirty="0"/>
              <a:t> 버튼 클릭 시</a:t>
            </a:r>
            <a:endParaRPr lang="en-US" altLang="ko-KR" sz="600" dirty="0"/>
          </a:p>
          <a:p>
            <a:pPr marL="342900" lvl="1" indent="0">
              <a:buNone/>
            </a:pPr>
            <a:r>
              <a:rPr lang="en-US" altLang="ko-KR" sz="600" dirty="0"/>
              <a:t>	</a:t>
            </a:r>
            <a:r>
              <a:rPr lang="ko-KR" altLang="en-US" sz="600" dirty="0"/>
              <a:t>로그인 페이지에 아이디 반영</a:t>
            </a:r>
            <a:endParaRPr lang="en-US" altLang="ko-KR" sz="600" dirty="0"/>
          </a:p>
          <a:p>
            <a:pPr lvl="1">
              <a:buFont typeface=""/>
              <a:buAutoNum type="circleNumDbPlain"/>
            </a:pPr>
            <a:endParaRPr lang="en-US" sz="75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이 아이디로 로그인 하기 </a:t>
            </a:r>
            <a:r>
              <a:rPr lang="en-US" altLang="ko-KR" sz="800" dirty="0"/>
              <a:t>-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7030A0"/>
                </a:solidFill>
              </a:rPr>
              <a:t>회원님의 아이디는 </a:t>
            </a:r>
            <a:r>
              <a:rPr lang="en-US" altLang="ko-KR" sz="800" dirty="0">
                <a:solidFill>
                  <a:srgbClr val="7030A0"/>
                </a:solidFill>
              </a:rPr>
              <a:t>xxx </a:t>
            </a:r>
            <a:r>
              <a:rPr lang="ko-KR" altLang="en-US" sz="800" dirty="0">
                <a:solidFill>
                  <a:srgbClr val="7030A0"/>
                </a:solidFill>
              </a:rPr>
              <a:t>입니다</a:t>
            </a:r>
            <a:r>
              <a:rPr lang="en-US" altLang="ko-KR" sz="800" dirty="0">
                <a:solidFill>
                  <a:srgbClr val="7030A0"/>
                </a:solidFill>
              </a:rPr>
              <a:t>.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보유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20" name="오른쪽 화살표 19"/>
          <p:cNvSpPr/>
          <p:nvPr/>
        </p:nvSpPr>
        <p:spPr>
          <a:xfrm>
            <a:off x="3648405" y="1788895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31601" y="3314343"/>
            <a:ext cx="2046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회원님의 정보와 일치하는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5266" y="3738929"/>
            <a:ext cx="14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	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가입일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900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abc123       2000-01-01</a:t>
            </a:r>
            <a:endParaRPr lang="ko-KR" altLang="en-US" sz="9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4386" y="4130317"/>
            <a:ext cx="1740907" cy="18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4385" y="4130317"/>
            <a:ext cx="17218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아이디로 로그인 하기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4" y="911345"/>
            <a:ext cx="1671528" cy="1941390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5155950" y="2935579"/>
            <a:ext cx="283552" cy="30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28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없을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입력하신 정보로 가입된 회원 아이디는 존재하지 않습니다</a:t>
            </a:r>
            <a:r>
              <a:rPr lang="en-US" altLang="ko-KR" sz="800" dirty="0"/>
              <a:t>.” </a:t>
            </a:r>
            <a:r>
              <a:rPr lang="ko-KR" altLang="en-US" sz="800" dirty="0"/>
              <a:t>문구 박스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확인 버튼 클릭 시 </a:t>
            </a:r>
            <a:r>
              <a:rPr lang="en-US" altLang="ko-KR" sz="800" dirty="0"/>
              <a:t>-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</a:t>
            </a:r>
            <a:r>
              <a:rPr lang="ko-KR" altLang="en-US" sz="1950" dirty="0" err="1"/>
              <a:t>미보유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21" y="3695659"/>
            <a:ext cx="2705574" cy="76170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3680972" y="1770249"/>
            <a:ext cx="430279" cy="23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4849971" y="3414260"/>
            <a:ext cx="379547" cy="21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18" y="901936"/>
            <a:ext cx="1788854" cy="25657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9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 입력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hlinkClick r:id="rId2" action="ppaction://hlinksldjump"/>
              </a:rPr>
              <a:t>비밀번호 재설정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일치하는 아이디가 없습니다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9" name="오른쪽 화살표 18"/>
          <p:cNvSpPr/>
          <p:nvPr/>
        </p:nvSpPr>
        <p:spPr>
          <a:xfrm>
            <a:off x="3512687" y="3298980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18" y="1166135"/>
            <a:ext cx="2072346" cy="29724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6" y="1213035"/>
            <a:ext cx="2272030" cy="3715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5857" y="1668341"/>
            <a:ext cx="21561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찾기 위해 아이디를 입력해주세요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47" y="1938704"/>
            <a:ext cx="299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 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2828" y="1351817"/>
            <a:ext cx="204422" cy="118697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4685" y="1938704"/>
            <a:ext cx="1767283" cy="20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66750" y="2253443"/>
            <a:ext cx="645578" cy="19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28" name="아래쪽 화살표 27"/>
          <p:cNvSpPr/>
          <p:nvPr/>
        </p:nvSpPr>
        <p:spPr>
          <a:xfrm>
            <a:off x="1513705" y="2593770"/>
            <a:ext cx="151667" cy="243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1" y="3181869"/>
            <a:ext cx="3531766" cy="6001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57655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 재설정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새 비밀번호 입력 및 확인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altLang="ko-KR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비밀번호 재설정이 완료되었습니다</a:t>
            </a:r>
            <a:r>
              <a:rPr lang="en-US" altLang="ko-KR" sz="800" dirty="0"/>
              <a:t>“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페이지로 이동 버튼 클릭 시 </a:t>
            </a:r>
            <a:r>
              <a:rPr lang="en-US" altLang="ko-KR" sz="800" dirty="0"/>
              <a:t>– </a:t>
            </a:r>
            <a:r>
              <a:rPr lang="ko-KR" altLang="en-US" sz="800" dirty="0">
                <a:hlinkClick r:id="rId2" action="ppaction://hlinksldjump"/>
              </a:rPr>
              <a:t>로그인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>
              <a:buFont typeface=""/>
              <a:buAutoNum type="circleNumDbPlain"/>
            </a:pPr>
            <a:r>
              <a:rPr lang="ko-KR" altLang="en-US" sz="825" b="1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25" b="1" dirty="0">
                <a:solidFill>
                  <a:srgbClr val="FF0000"/>
                </a:solidFill>
              </a:rPr>
              <a:t>.</a:t>
            </a:r>
            <a:endParaRPr lang="ko-KR" altLang="en-US" sz="825" b="1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50" y="1392747"/>
            <a:ext cx="4311970" cy="18936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63665" y="2389695"/>
            <a:ext cx="4278282" cy="89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5" y="2497133"/>
            <a:ext cx="550145" cy="200053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3453935" y="2789181"/>
            <a:ext cx="205864" cy="296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10926" y="3194335"/>
            <a:ext cx="2901461" cy="7199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재설정이 완료되었습니다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5923" y="1668340"/>
            <a:ext cx="4243997" cy="22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59799" y="3653204"/>
            <a:ext cx="126609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페이지로 이동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81351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/>
          <p:cNvSpPr/>
          <p:nvPr/>
        </p:nvSpPr>
        <p:spPr>
          <a:xfrm>
            <a:off x="3841993" y="251011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619334" y="656294"/>
            <a:ext cx="135865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사용자이름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1619334" y="2304301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상단메뉴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</a:t>
            </a:r>
            <a:endParaRPr lang="en-US" altLang="ko-KR" sz="1350" kern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- </a:t>
            </a: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13"/>
          <p:cNvSpPr/>
          <p:nvPr/>
        </p:nvSpPr>
        <p:spPr>
          <a:xfrm>
            <a:off x="6245827" y="656295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로그아웃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1619335" y="1539586"/>
            <a:ext cx="1358651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245827" y="1638942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6"/>
          <p:cNvSpPr/>
          <p:nvPr/>
        </p:nvSpPr>
        <p:spPr>
          <a:xfrm>
            <a:off x="219792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모서리가 둥근 직사각형 6"/>
          <p:cNvSpPr/>
          <p:nvPr/>
        </p:nvSpPr>
        <p:spPr>
          <a:xfrm>
            <a:off x="1619335" y="3433993"/>
            <a:ext cx="1371980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위시리스트</a:t>
            </a:r>
          </a:p>
        </p:txBody>
      </p:sp>
      <p:sp>
        <p:nvSpPr>
          <p:cNvPr id="42" name="모서리가 둥근 직사각형 6"/>
          <p:cNvSpPr/>
          <p:nvPr/>
        </p:nvSpPr>
        <p:spPr>
          <a:xfrm>
            <a:off x="3070327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내게시물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46" name="꺾인 연결선 45"/>
          <p:cNvCxnSpPr>
            <a:stCxn id="3" idx="3"/>
            <a:endCxn id="4" idx="0"/>
          </p:cNvCxnSpPr>
          <p:nvPr/>
        </p:nvCxnSpPr>
        <p:spPr>
          <a:xfrm rot="10800000" flipV="1">
            <a:off x="2298661" y="552512"/>
            <a:ext cx="1543333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" idx="1"/>
            <a:endCxn id="6" idx="0"/>
          </p:cNvCxnSpPr>
          <p:nvPr/>
        </p:nvCxnSpPr>
        <p:spPr>
          <a:xfrm>
            <a:off x="5065035" y="552512"/>
            <a:ext cx="1837850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2"/>
            <a:endCxn id="7" idx="0"/>
          </p:cNvCxnSpPr>
          <p:nvPr/>
        </p:nvCxnSpPr>
        <p:spPr>
          <a:xfrm>
            <a:off x="2298660" y="1259297"/>
            <a:ext cx="0" cy="28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0"/>
          </p:cNvCxnSpPr>
          <p:nvPr/>
        </p:nvCxnSpPr>
        <p:spPr>
          <a:xfrm>
            <a:off x="2297032" y="2116197"/>
            <a:ext cx="1628" cy="18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8" idx="0"/>
          </p:cNvCxnSpPr>
          <p:nvPr/>
        </p:nvCxnSpPr>
        <p:spPr>
          <a:xfrm>
            <a:off x="6902885" y="1266983"/>
            <a:ext cx="0" cy="37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2"/>
            <a:endCxn id="42" idx="0"/>
          </p:cNvCxnSpPr>
          <p:nvPr/>
        </p:nvCxnSpPr>
        <p:spPr>
          <a:xfrm rot="16200000" flipH="1">
            <a:off x="2767691" y="2457647"/>
            <a:ext cx="512931" cy="145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2"/>
            <a:endCxn id="29" idx="0"/>
          </p:cNvCxnSpPr>
          <p:nvPr/>
        </p:nvCxnSpPr>
        <p:spPr>
          <a:xfrm rot="5400000">
            <a:off x="1342424" y="2483372"/>
            <a:ext cx="512931" cy="139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297032" y="2951025"/>
            <a:ext cx="0" cy="4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1310" y="173881"/>
            <a:ext cx="165734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페이지 이동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9943" y="811995"/>
            <a:ext cx="1321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로그아웃 동시에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어느 </a:t>
            </a:r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페이지에서든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메인으로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5915" y="2520171"/>
            <a:ext cx="10501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이동시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나의정보창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6376" y="1085"/>
            <a:ext cx="10494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9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defTabSz="135000">
              <a:buAutoNum type="arabicPeriod"/>
            </a:pPr>
            <a:r>
              <a:rPr lang="en-US" altLang="ko-KR" sz="788" b="1" dirty="0">
                <a:latin typeface="맑은 고딕" pitchFamily="50"/>
                <a:ea typeface="맑은 고딕" pitchFamily="50"/>
              </a:rPr>
              <a:t>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| 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로그아웃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ko-KR" altLang="en-US" sz="788" b="1" dirty="0">
                <a:latin typeface="맑은 고딕" pitchFamily="50"/>
                <a:ea typeface="맑은 고딕" pitchFamily="50"/>
              </a:rPr>
              <a:t>사용자 이름은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‘ 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’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 으로 설정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 000</a:t>
            </a:r>
            <a:r>
              <a:rPr lang="ko-KR" altLang="en-US" sz="800" dirty="0"/>
              <a:t>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>
                <a:hlinkClick r:id="rId2" action="ppaction://hlinksldjump"/>
              </a:rPr>
              <a:t>마이페이지</a:t>
            </a:r>
            <a:r>
              <a:rPr lang="en-US" altLang="ko-KR" sz="800" dirty="0"/>
              <a:t> </a:t>
            </a:r>
            <a:r>
              <a:rPr lang="ko-KR" altLang="en-US" sz="800" dirty="0"/>
              <a:t>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b="1" dirty="0"/>
              <a:t>2. </a:t>
            </a:r>
            <a:r>
              <a:rPr lang="ko-KR" altLang="en-US" sz="800" b="1" dirty="0"/>
              <a:t>로그아웃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로그아웃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로그아웃 됨</a:t>
            </a:r>
            <a:r>
              <a:rPr lang="en-US" altLang="ko-KR" sz="800" dirty="0"/>
              <a:t>+</a:t>
            </a:r>
            <a:r>
              <a:rPr lang="ko-KR" altLang="en-US" sz="800" dirty="0"/>
              <a:t>메인으로 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/>
              <a:t>회원만 </a:t>
            </a:r>
            <a:r>
              <a:rPr lang="ko-KR" altLang="en-US" sz="800" dirty="0" err="1"/>
              <a:t>볼수</a:t>
            </a:r>
            <a:r>
              <a:rPr lang="ko-KR" altLang="en-US" sz="800" dirty="0"/>
              <a:t> 있는 창에서의 로그아웃이 </a:t>
            </a:r>
            <a:r>
              <a:rPr lang="ko-KR" altLang="en-US" sz="800" dirty="0" err="1"/>
              <a:t>있을수</a:t>
            </a:r>
            <a:r>
              <a:rPr lang="ko-KR" altLang="en-US" sz="800" dirty="0"/>
              <a:t> 있음으로 </a:t>
            </a:r>
            <a:r>
              <a:rPr lang="ko-KR" altLang="en-US" sz="800" dirty="0" err="1"/>
              <a:t>메인이동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메인에서의</a:t>
            </a:r>
            <a:r>
              <a:rPr lang="ko-KR" altLang="en-US" sz="3000" dirty="0"/>
              <a:t> 사용자</a:t>
            </a:r>
            <a:endParaRPr lang="en-US" sz="3000" dirty="0"/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20" y="541481"/>
            <a:ext cx="6708372" cy="476802"/>
            <a:chOff x="79836" y="2655276"/>
            <a:chExt cx="8944496" cy="635736"/>
          </a:xfrm>
        </p:grpSpPr>
        <p:sp>
          <p:nvSpPr>
            <p:cNvPr id="9" name="직사각형 14"/>
            <p:cNvSpPr/>
            <p:nvPr/>
          </p:nvSpPr>
          <p:spPr>
            <a:xfrm>
              <a:off x="79836" y="26552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547059" y="29565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7201989" y="2655276"/>
              <a:ext cx="1553417" cy="26161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000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님 </a:t>
              </a:r>
              <a:r>
                <a:rPr lang="en-US" altLang="ko-KR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| 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로그아웃  </a:t>
              </a:r>
              <a:endParaRPr lang="en-US" sz="825" b="1" dirty="0">
                <a:solidFill>
                  <a:srgbClr val="000000"/>
                </a:solidFill>
                <a:latin typeface="맑은 고딕" pitchFamily="50"/>
                <a:ea typeface="맑은 고딕" pitchFamily="50"/>
              </a:endParaRP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14481" y="2712487"/>
              <a:ext cx="1535743" cy="526435"/>
              <a:chOff x="214481" y="2712487"/>
              <a:chExt cx="1535743" cy="526435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14481" y="2712487"/>
                <a:ext cx="1535743" cy="526435"/>
                <a:chOff x="214481" y="2712487"/>
                <a:chExt cx="1535743" cy="526435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14481" y="2712487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14490" y="2756988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33834" y="2828558"/>
                <a:ext cx="851515" cy="37959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 dirty="0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도넛 16"/>
          <p:cNvSpPr/>
          <p:nvPr/>
        </p:nvSpPr>
        <p:spPr>
          <a:xfrm>
            <a:off x="5297350" y="386987"/>
            <a:ext cx="535577" cy="503736"/>
          </a:xfrm>
          <a:prstGeom prst="donut">
            <a:avLst>
              <a:gd name="adj" fmla="val 11581"/>
            </a:avLst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783" y="1269052"/>
            <a:ext cx="6244046" cy="2893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2100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메인화면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8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이동시 기본으로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나의 정보 화면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900" b="1" dirty="0"/>
              <a:t>   </a:t>
            </a:r>
            <a:r>
              <a:rPr lang="ko-KR" altLang="en-US" sz="900" b="1" dirty="0"/>
              <a:t>각 </a:t>
            </a:r>
            <a:r>
              <a:rPr lang="ko-KR" altLang="en-US" sz="900" b="1" dirty="0" err="1"/>
              <a:t>메뉴별</a:t>
            </a:r>
            <a:r>
              <a:rPr lang="ko-KR" altLang="en-US" sz="900" b="1" dirty="0"/>
              <a:t> 창 이동 </a:t>
            </a:r>
            <a:r>
              <a:rPr lang="ko-KR" altLang="en-US" sz="900" b="1" dirty="0" err="1"/>
              <a:t>할것</a:t>
            </a:r>
            <a:endParaRPr lang="en-US" altLang="ko-KR" sz="900" b="1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</a:t>
            </a:r>
            <a:r>
              <a:rPr lang="ko-KR" altLang="en-US" sz="800" dirty="0">
                <a:hlinkClick r:id="rId2" action="ppaction://hlinksldjump"/>
              </a:rPr>
              <a:t>찜</a:t>
            </a:r>
            <a:r>
              <a:rPr lang="en-US" altLang="ko-KR" sz="800" dirty="0">
                <a:hlinkClick r:id="rId2" action="ppaction://hlinksldjump"/>
              </a:rPr>
              <a:t>[</a:t>
            </a:r>
            <a:r>
              <a:rPr lang="ko-KR" altLang="en-US" sz="800" dirty="0" err="1">
                <a:hlinkClick r:id="rId2" action="ppaction://hlinksldjump"/>
              </a:rPr>
              <a:t>북마크</a:t>
            </a:r>
            <a:r>
              <a:rPr lang="en-US" altLang="ko-KR" sz="800" dirty="0">
                <a:hlinkClick r:id="rId2" action="ppaction://hlinksldjump"/>
              </a:rPr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내 게시물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 	- </a:t>
            </a:r>
            <a:r>
              <a:rPr lang="ko-KR" altLang="en-US" sz="800" dirty="0">
                <a:hlinkClick r:id="rId3" action="ppaction://hlinksldjump"/>
              </a:rPr>
              <a:t>게시물 목록 나옴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제목 </a:t>
            </a:r>
            <a:r>
              <a:rPr lang="en-US" altLang="ko-KR" sz="800" dirty="0"/>
              <a:t>: ***  | </a:t>
            </a:r>
            <a:r>
              <a:rPr lang="ko-KR" altLang="en-US" sz="800" dirty="0"/>
              <a:t>조회수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게시물 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내용 확인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★게시물 목록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1. </a:t>
            </a:r>
            <a:r>
              <a:rPr lang="ko-KR" altLang="en-US" sz="800" dirty="0"/>
              <a:t>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2. </a:t>
            </a:r>
            <a:r>
              <a:rPr lang="ko-KR" altLang="en-US" sz="800" dirty="0"/>
              <a:t>제목</a:t>
            </a:r>
            <a:r>
              <a:rPr lang="en-US" altLang="ko-KR" sz="800" dirty="0"/>
              <a:t>+</a:t>
            </a:r>
            <a:r>
              <a:rPr lang="ko-KR" altLang="en-US" sz="800" dirty="0"/>
              <a:t>조회수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게시물 제목 단독으로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이동일것인지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조회수를 클릭해도 </a:t>
            </a:r>
            <a:r>
              <a:rPr lang="ko-KR" altLang="en-US" sz="800" dirty="0" err="1"/>
              <a:t>이동가능할것인지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       </a:t>
            </a:r>
            <a:r>
              <a:rPr lang="ko-KR" altLang="en-US" sz="800" dirty="0"/>
              <a:t>추후 결정</a:t>
            </a:r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30937" t="46667" r="45313" b="31296"/>
          <a:stretch/>
        </p:blipFill>
        <p:spPr>
          <a:xfrm>
            <a:off x="466725" y="1892497"/>
            <a:ext cx="1933439" cy="1589868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2889646" y="2069532"/>
            <a:ext cx="1250156" cy="1874506"/>
            <a:chOff x="3914774" y="2379131"/>
            <a:chExt cx="1666875" cy="249934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6299" y="2379131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6299" y="3034350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86299" y="367955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86299" y="429369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771861" y="2284391"/>
            <a:ext cx="1248324" cy="1195955"/>
            <a:chOff x="6506350" y="2496374"/>
            <a:chExt cx="2012547" cy="1594606"/>
          </a:xfrm>
        </p:grpSpPr>
        <p:sp>
          <p:nvSpPr>
            <p:cNvPr id="42" name="TextBox 41"/>
            <p:cNvSpPr txBox="1"/>
            <p:nvPr/>
          </p:nvSpPr>
          <p:spPr>
            <a:xfrm>
              <a:off x="6506350" y="249637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6350" y="2806837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06350" y="3132292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6350" y="3457748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06350" y="378320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71861" y="1862702"/>
          <a:ext cx="1790863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56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540707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20185" y="2284391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20185" y="2521352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0185" y="2765444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20185" y="3007479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0185" y="3251393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위시리스트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찜</a:t>
            </a:r>
            <a:r>
              <a:rPr lang="en-US" altLang="ko-KR" sz="800" dirty="0"/>
              <a:t>[</a:t>
            </a:r>
            <a:r>
              <a:rPr lang="ko-KR" altLang="en-US" sz="800" dirty="0" err="1"/>
              <a:t>북마크</a:t>
            </a:r>
            <a:r>
              <a:rPr lang="en-US" altLang="ko-KR" sz="800" dirty="0"/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목록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박스 안에 </a:t>
            </a:r>
            <a:r>
              <a:rPr lang="ko-KR" altLang="en-US" sz="800" dirty="0" err="1"/>
              <a:t>어느곳이든</a:t>
            </a:r>
            <a:r>
              <a:rPr lang="ko-KR" altLang="en-US" sz="800" dirty="0"/>
              <a:t> </a:t>
            </a:r>
            <a:r>
              <a:rPr lang="ko-KR" altLang="en-US" sz="800" dirty="0" err="1"/>
              <a:t>클릭시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해당 </a:t>
            </a:r>
            <a:r>
              <a:rPr lang="ko-KR" altLang="en-US" sz="800" dirty="0" err="1"/>
              <a:t>게시글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위시리스트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8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171887" y="2164196"/>
            <a:ext cx="2564097" cy="1851422"/>
            <a:chOff x="3914774" y="2379131"/>
            <a:chExt cx="1666875" cy="246856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86299" y="2379131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86299" y="3034350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86299" y="367955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86299" y="429369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921116" y="158438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" name="액자 1"/>
          <p:cNvSpPr/>
          <p:nvPr/>
        </p:nvSpPr>
        <p:spPr>
          <a:xfrm>
            <a:off x="2088290" y="2129562"/>
            <a:ext cx="2619411" cy="496270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2088290" y="2613203"/>
            <a:ext cx="2619411" cy="518604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2093100" y="3112852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88290" y="3570898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6939743" y="1721545"/>
            <a:ext cx="357731" cy="140111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45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내 게시물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제목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조회수 목록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  제목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조회수    박스 안에 </a:t>
            </a:r>
            <a:r>
              <a:rPr lang="ko-KR" altLang="en-US" sz="800" b="1" dirty="0" err="1"/>
              <a:t>어느곳이든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	        </a:t>
            </a:r>
            <a:r>
              <a:rPr lang="ko-KR" altLang="en-US" sz="800" b="1" dirty="0"/>
              <a:t>해당 </a:t>
            </a:r>
            <a:r>
              <a:rPr lang="ko-KR" altLang="en-US" sz="800" b="1" dirty="0" err="1"/>
              <a:t>게시글</a:t>
            </a:r>
            <a:r>
              <a:rPr lang="ko-KR" altLang="en-US" sz="800" b="1" dirty="0"/>
              <a:t>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 err="1"/>
              <a:t>게시글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자세히 보기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수정하기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수정 후 </a:t>
            </a:r>
            <a:r>
              <a:rPr lang="en-US" altLang="ko-KR" sz="800" b="1" dirty="0"/>
              <a:t>	</a:t>
            </a:r>
            <a:r>
              <a:rPr lang="ko-KR" altLang="en-US" sz="800" b="1" dirty="0" err="1"/>
              <a:t>수정완료</a:t>
            </a:r>
            <a:r>
              <a:rPr lang="en-US" altLang="ko-KR" sz="800" b="1" dirty="0"/>
              <a:t> 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저장되고</a:t>
            </a:r>
            <a:r>
              <a:rPr lang="en-US" altLang="ko-KR" sz="800" b="1" dirty="0"/>
              <a:t>,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	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목록 돌아가기 </a:t>
            </a:r>
            <a:r>
              <a:rPr lang="ko-KR" altLang="en-US" sz="800" b="1" dirty="0" err="1"/>
              <a:t>클릭시</a:t>
            </a:r>
            <a:r>
              <a:rPr lang="en-US" altLang="ko-KR" sz="800" b="1" dirty="0"/>
              <a:t>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내 게시물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548091" y="47367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 dirty="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 dirty="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86517" y="978237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95857" y="2013550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472984" y="155410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20088" y="2452231"/>
            <a:ext cx="4937725" cy="2277490"/>
            <a:chOff x="560117" y="3269641"/>
            <a:chExt cx="7679007" cy="4414611"/>
          </a:xfrm>
        </p:grpSpPr>
        <p:grpSp>
          <p:nvGrpSpPr>
            <p:cNvPr id="2" name="그룹 1"/>
            <p:cNvGrpSpPr/>
            <p:nvPr/>
          </p:nvGrpSpPr>
          <p:grpSpPr>
            <a:xfrm>
              <a:off x="608575" y="3297326"/>
              <a:ext cx="7630549" cy="4386926"/>
              <a:chOff x="3462527" y="3322652"/>
              <a:chExt cx="3617779" cy="4018889"/>
            </a:xfrm>
          </p:grpSpPr>
          <p:sp>
            <p:nvSpPr>
              <p:cNvPr id="7" name="TextBox 4"/>
              <p:cNvSpPr txBox="1"/>
              <p:nvPr/>
            </p:nvSpPr>
            <p:spPr>
              <a:xfrm>
                <a:off x="3876805" y="6999958"/>
                <a:ext cx="3203501" cy="34158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algn="ctr" defTabSz="685800">
                  <a:spcBef>
                    <a:spcPts val="30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이용약관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en-US" sz="800" dirty="0">
                    <a:solidFill>
                      <a:srgbClr val="BFBFBF"/>
                    </a:solidFill>
                    <a:latin typeface="맑은 고딕" pitchFamily="50"/>
                    <a:ea typeface="맑은 고딕" pitchFamily="50"/>
                  </a:rPr>
                  <a:t>|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ko-KR" alt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개인정보취급방침</a:t>
                </a:r>
                <a:endParaRPr lang="en-US" sz="800" dirty="0">
                  <a:solidFill>
                    <a:srgbClr val="7F7F7F"/>
                  </a:solidFill>
                  <a:latin typeface="맑은 고딕" pitchFamily="50"/>
                  <a:ea typeface="맑은 고딕" pitchFamily="50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462527" y="3322652"/>
                <a:ext cx="1664432" cy="1696731"/>
                <a:chOff x="6506350" y="2496374"/>
                <a:chExt cx="2012547" cy="169673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506350" y="2496374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06350" y="280683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506350" y="3132291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506350" y="3457747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506350" y="378320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126959" y="3322652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26959" y="3638600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26959" y="3964056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26959" y="4286769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26959" y="4611988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5" name="액자 54"/>
            <p:cNvSpPr/>
            <p:nvPr/>
          </p:nvSpPr>
          <p:spPr>
            <a:xfrm>
              <a:off x="560117" y="3269641"/>
              <a:ext cx="4510731" cy="322479"/>
            </a:xfrm>
            <a:prstGeom prst="frame">
              <a:avLst>
                <a:gd name="adj1" fmla="val 1301"/>
              </a:avLst>
            </a:prstGeom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" name="직선 연결선 20"/>
          <p:cNvCxnSpPr>
            <a:stCxn id="18" idx="0"/>
            <a:endCxn id="18" idx="2"/>
          </p:cNvCxnSpPr>
          <p:nvPr/>
        </p:nvCxnSpPr>
        <p:spPr>
          <a:xfrm>
            <a:off x="3440703" y="978237"/>
            <a:ext cx="0" cy="349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액자 55"/>
          <p:cNvSpPr/>
          <p:nvPr/>
        </p:nvSpPr>
        <p:spPr>
          <a:xfrm>
            <a:off x="6908101" y="1296397"/>
            <a:ext cx="703766" cy="205726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3" name="실행 단추: 사용자 지정 22">
            <a:hlinkClick r:id="" action="ppaction://noaction" highlightClick="1"/>
          </p:cNvPr>
          <p:cNvSpPr/>
          <p:nvPr/>
        </p:nvSpPr>
        <p:spPr>
          <a:xfrm>
            <a:off x="3613410" y="1431811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 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자세히 보기 이동함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20383" y="143817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620383" y="164391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5" name="실행 단추: 사용자 지정 24">
            <a:hlinkClick r:id="" action="ppaction://noaction" highlightClick="1"/>
          </p:cNvPr>
          <p:cNvSpPr/>
          <p:nvPr/>
        </p:nvSpPr>
        <p:spPr>
          <a:xfrm>
            <a:off x="5942655" y="2431468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59" name="실행 단추: 사용자 지정 58">
            <a:hlinkClick r:id="" action="ppaction://noaction" highlightClick="1"/>
          </p:cNvPr>
          <p:cNvSpPr/>
          <p:nvPr/>
        </p:nvSpPr>
        <p:spPr>
          <a:xfrm>
            <a:off x="4718301" y="2692936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실행 단추: 사용자 지정 60">
            <a:hlinkClick r:id="" action="ppaction://noaction" highlightClick="1"/>
          </p:cNvPr>
          <p:cNvSpPr/>
          <p:nvPr/>
        </p:nvSpPr>
        <p:spPr>
          <a:xfrm>
            <a:off x="3653209" y="2999007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660182" y="300537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660182" y="321111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65" name="실행 단추: 사용자 지정 64">
            <a:hlinkClick r:id="" action="ppaction://noaction" highlightClick="1"/>
          </p:cNvPr>
          <p:cNvSpPr/>
          <p:nvPr/>
        </p:nvSpPr>
        <p:spPr>
          <a:xfrm>
            <a:off x="5994426" y="3999211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실행 단추: 사용자 지정 65">
            <a:hlinkClick r:id="" action="ppaction://noaction" highlightClick="1"/>
          </p:cNvPr>
          <p:cNvSpPr/>
          <p:nvPr/>
        </p:nvSpPr>
        <p:spPr>
          <a:xfrm>
            <a:off x="4751023" y="4236403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4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아직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페이지 입니다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 err="1"/>
              <a:t>내정보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기본창으로</a:t>
            </a:r>
            <a:r>
              <a:rPr lang="ko-KR" altLang="en-US" sz="800" b="1" dirty="0"/>
              <a:t> 설정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/>
              <a:t>수정하기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dirty="0">
                <a:hlinkClick r:id="rId2" action="ppaction://hlinksldjump"/>
              </a:rPr>
              <a:t>나의 정보 수정 회원정보확인 </a:t>
            </a:r>
            <a:r>
              <a:rPr lang="ko-KR" altLang="en-US" sz="800" dirty="0" err="1">
                <a:hlinkClick r:id="rId2" action="ppaction://hlinksldjump"/>
              </a:rPr>
              <a:t>페이지이동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</a:t>
            </a:r>
            <a:r>
              <a:rPr lang="en-US" altLang="ko-KR" sz="3000" dirty="0"/>
              <a:t>-1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30937" t="46667" r="45313" b="31296"/>
          <a:stretch/>
        </p:blipFill>
        <p:spPr>
          <a:xfrm>
            <a:off x="2265783" y="1693191"/>
            <a:ext cx="2441918" cy="2007991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79213" y="1778687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10682" y="3581197"/>
            <a:ext cx="881105" cy="262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364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</a:p>
          <a:p>
            <a:pPr marL="0" indent="0">
              <a:buNone/>
            </a:pPr>
            <a:r>
              <a:rPr lang="ko-KR" altLang="en-US" sz="800" b="1" dirty="0"/>
              <a:t>나의 정보 수정 시 회원정보확인 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회원 비밀번호 확인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작성 후 확인 클릭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맞을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>
                <a:hlinkClick r:id="rId2" action="ppaction://hlinksldjump"/>
              </a:rPr>
              <a:t>나의 정보 수정 페이지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틀릴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25" dirty="0">
                <a:solidFill>
                  <a:srgbClr val="CC66FF"/>
                </a:solidFill>
              </a:rPr>
              <a:t>비밀번호를 다시 입력해주세요</a:t>
            </a:r>
            <a:r>
              <a:rPr lang="en-US" altLang="ko-KR" sz="825" dirty="0">
                <a:solidFill>
                  <a:srgbClr val="CC66FF"/>
                </a:solidFill>
              </a:rPr>
              <a:t>. </a:t>
            </a:r>
            <a:endParaRPr lang="ko-KR" altLang="en-US" sz="825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ko-KR" altLang="en-US" sz="800" b="1" dirty="0"/>
              <a:t>문구 뜸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126471" y="260888"/>
            <a:ext cx="6776506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br>
              <a:rPr lang="en-US" altLang="ko-KR" sz="3000" dirty="0"/>
            </a:br>
            <a:r>
              <a:rPr lang="ko-KR" altLang="en-US" sz="3000" dirty="0"/>
              <a:t>나의 정보 수정 회원정보확인</a:t>
            </a:r>
            <a:r>
              <a:rPr lang="en-US" altLang="ko-KR" sz="3000" dirty="0"/>
              <a:t>-2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685020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695506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910950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728343"/>
            <a:ext cx="6708372" cy="388690"/>
            <a:chOff x="132999" y="530507"/>
            <a:chExt cx="8944496" cy="749922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43051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31175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620843"/>
              <a:chOff x="239783" y="609539"/>
              <a:chExt cx="1535743" cy="620843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08"/>
                <a:ext cx="851515" cy="54927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1117461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650384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300088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84624" y="1792631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1026" name="Picture 2" descr="개인정보 수정 시, 어떻게 비밀번호를 확인할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6" y="2111141"/>
            <a:ext cx="4514339" cy="24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02589" y="3753546"/>
            <a:ext cx="2806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675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다시 입력해주세요</a:t>
            </a:r>
            <a:r>
              <a:rPr lang="en-US" altLang="ko-KR" sz="900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sz="900" dirty="0">
              <a:solidFill>
                <a:srgbClr val="CC66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3566" y="3618412"/>
            <a:ext cx="2436223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kern="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517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수정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아이디 수정 불가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이름 수정은 </a:t>
            </a:r>
            <a:r>
              <a:rPr lang="ko-KR" altLang="en-US" sz="800" b="1" dirty="0">
                <a:hlinkClick r:id="rId2" action="ppaction://hlinksldjump"/>
              </a:rPr>
              <a:t>카카오 로그인 결과 보고 결정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PW </a:t>
            </a:r>
            <a:r>
              <a:rPr lang="ko-KR" altLang="en-US" sz="800" b="1" dirty="0"/>
              <a:t>변경 시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이전과 같은 비밀번호 불가능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-&gt; </a:t>
            </a:r>
            <a:r>
              <a:rPr lang="ko-KR" altLang="en-US" sz="800" b="1" dirty="0"/>
              <a:t>이전과 같은비밀번호일 경우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“ </a:t>
            </a:r>
            <a:r>
              <a:rPr lang="ko-KR" altLang="en-US" sz="800" b="1" dirty="0">
                <a:solidFill>
                  <a:srgbClr val="CC66FF"/>
                </a:solidFill>
              </a:rPr>
              <a:t>이전 비밀번호와 같습니다</a:t>
            </a:r>
            <a:endParaRPr lang="en-US" altLang="ko-KR" sz="8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ko-KR" sz="800" b="1" dirty="0">
                <a:solidFill>
                  <a:srgbClr val="CC66FF"/>
                </a:solidFill>
              </a:rPr>
              <a:t>    </a:t>
            </a:r>
            <a:r>
              <a:rPr lang="ko-KR" altLang="en-US" sz="800" b="1" dirty="0">
                <a:solidFill>
                  <a:srgbClr val="CC66FF"/>
                </a:solidFill>
              </a:rPr>
              <a:t>다른 비밀번호를 입력해주세요  </a:t>
            </a:r>
            <a:r>
              <a:rPr lang="en-US" altLang="ko-KR" sz="800" b="1" dirty="0"/>
              <a:t>“</a:t>
            </a:r>
          </a:p>
          <a:p>
            <a:pPr marL="0" indent="0">
              <a:buNone/>
            </a:pPr>
            <a:r>
              <a:rPr lang="en-US" altLang="ko-KR" sz="800" b="1" dirty="0"/>
              <a:t>		</a:t>
            </a:r>
            <a:r>
              <a:rPr lang="ko-KR" altLang="en-US" sz="800" b="1" dirty="0"/>
              <a:t>와 같은 문구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연락처 변경 가능  </a:t>
            </a:r>
            <a:r>
              <a:rPr lang="en-US" altLang="ko-KR" sz="800" b="1" dirty="0"/>
              <a:t>: -</a:t>
            </a:r>
            <a:r>
              <a:rPr lang="ko-KR" altLang="en-US" sz="800" b="1" dirty="0"/>
              <a:t>제외하고 입력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Email </a:t>
            </a:r>
            <a:r>
              <a:rPr lang="ko-KR" altLang="en-US" sz="800" b="1" dirty="0"/>
              <a:t>변경 가능 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수정완료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아래 창 띄우기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확인클릭시</a:t>
            </a:r>
            <a:r>
              <a:rPr lang="ko-KR" altLang="en-US" sz="800" b="1" dirty="0"/>
              <a:t> </a:t>
            </a:r>
            <a:r>
              <a:rPr lang="ko-KR" altLang="en-US" sz="800" b="1" dirty="0">
                <a:hlinkClick r:id="rId3" action="ppaction://hlinksldjump"/>
              </a:rPr>
              <a:t>나의정보페이지</a:t>
            </a:r>
            <a:r>
              <a:rPr lang="en-US" altLang="ko-KR" sz="800" b="1" dirty="0">
                <a:hlinkClick r:id="rId3" action="ppaction://hlinksldjump"/>
              </a:rPr>
              <a:t>-1</a:t>
            </a:r>
            <a:r>
              <a:rPr lang="ko-KR" altLang="en-US" sz="800" b="1" dirty="0"/>
              <a:t>로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 수정</a:t>
            </a:r>
            <a:r>
              <a:rPr lang="en-US" altLang="ko-KR" sz="3000" dirty="0"/>
              <a:t>-3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09231" y="1519106"/>
          <a:ext cx="704850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208" t="41482" r="39375" b="31130"/>
          <a:stretch/>
        </p:blipFill>
        <p:spPr>
          <a:xfrm>
            <a:off x="1688576" y="1820793"/>
            <a:ext cx="4171950" cy="211304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952717" y="3628742"/>
            <a:ext cx="1928456" cy="568086"/>
            <a:chOff x="9750301" y="4835340"/>
            <a:chExt cx="3280229" cy="8197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/>
            <a:srcRect l="40387" t="23037" r="41677" b="68994"/>
            <a:stretch/>
          </p:blipFill>
          <p:spPr>
            <a:xfrm>
              <a:off x="9750301" y="4835340"/>
              <a:ext cx="3280229" cy="8197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0472157" y="4864649"/>
              <a:ext cx="322456" cy="433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685800"/>
              <a:endPara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4" descr="email-select-na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2795958" y="3576209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60294" y="2407086"/>
            <a:ext cx="2728641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이전 비밀번호와 같습니다</a:t>
            </a:r>
            <a:r>
              <a:rPr lang="en-US" altLang="ko-KR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다른 비밀번호를 입력해주세요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56039" y="3224212"/>
            <a:ext cx="1516085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41370" y="3933832"/>
            <a:ext cx="881105" cy="2629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76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258487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3534414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수정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34414" y="1682480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본인 확인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3534414" y="268044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변경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3534414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변경 완료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954373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1" name="직선 화살표 연결선 10"/>
          <p:cNvCxnSpPr>
            <a:endCxn id="6" idx="0"/>
          </p:cNvCxnSpPr>
          <p:nvPr/>
        </p:nvCxnSpPr>
        <p:spPr>
          <a:xfrm>
            <a:off x="4184679" y="1236353"/>
            <a:ext cx="0" cy="4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4184679" y="2123264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4184679" y="3121228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  <a:endCxn id="2" idx="1"/>
          </p:cNvCxnSpPr>
          <p:nvPr/>
        </p:nvCxnSpPr>
        <p:spPr>
          <a:xfrm flipH="1">
            <a:off x="2559016" y="1008905"/>
            <a:ext cx="97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8" idx="1"/>
            <a:endCxn id="9" idx="3"/>
          </p:cNvCxnSpPr>
          <p:nvPr/>
        </p:nvCxnSpPr>
        <p:spPr>
          <a:xfrm>
            <a:off x="4834944" y="3898799"/>
            <a:ext cx="111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4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</a:t>
            </a:r>
            <a:r>
              <a:rPr lang="en-US" altLang="ko-KR" sz="800" dirty="0"/>
              <a:t> </a:t>
            </a:r>
            <a:r>
              <a:rPr lang="ko-KR" altLang="en-US" sz="800" dirty="0"/>
              <a:t>수정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마이페이지에서</a:t>
            </a:r>
            <a:r>
              <a:rPr lang="ko-KR" altLang="en-US" sz="800" dirty="0"/>
              <a:t> 비밀번호 수정 버튼 클릭 </a:t>
            </a:r>
            <a:r>
              <a:rPr lang="en-US" altLang="ko-KR" sz="800" dirty="0"/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본인확인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기존 비밀번호 </a:t>
            </a:r>
            <a:r>
              <a:rPr lang="ko-KR" altLang="en-US" sz="800" dirty="0">
                <a:solidFill>
                  <a:srgbClr val="7030A0"/>
                </a:solidFill>
              </a:rPr>
              <a:t>확인</a:t>
            </a:r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입력</a:t>
            </a:r>
            <a:r>
              <a:rPr lang="en-US" altLang="ko-KR" sz="800" dirty="0">
                <a:solidFill>
                  <a:srgbClr val="7030A0"/>
                </a:solidFill>
              </a:rPr>
              <a:t>) – </a:t>
            </a:r>
            <a:r>
              <a:rPr lang="ko-KR" altLang="en-US" sz="800" dirty="0">
                <a:solidFill>
                  <a:srgbClr val="FF0000"/>
                </a:solidFill>
              </a:rPr>
              <a:t>틀렸을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비밀번호 변경 페이지에서 기존 비밀번호와 새 비밀번호 입력 후 </a:t>
            </a:r>
            <a:r>
              <a:rPr lang="ko-KR" altLang="en-US" sz="800" dirty="0">
                <a:solidFill>
                  <a:srgbClr val="7030A0"/>
                </a:solidFill>
              </a:rPr>
              <a:t>변경</a:t>
            </a:r>
            <a:r>
              <a:rPr lang="en-US" altLang="ko-KR" sz="800" dirty="0">
                <a:solidFill>
                  <a:schemeClr val="tx1"/>
                </a:solidFill>
              </a:rPr>
              <a:t> – </a:t>
            </a:r>
            <a:r>
              <a:rPr lang="ko-KR" altLang="en-US" sz="800" dirty="0">
                <a:solidFill>
                  <a:schemeClr val="tx1"/>
                </a:solidFill>
              </a:rPr>
              <a:t>새 비밀번호가 기존 비밀번호와 같을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00" dirty="0">
                <a:solidFill>
                  <a:srgbClr val="FF0000"/>
                </a:solidFill>
              </a:rPr>
              <a:t>.’ 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조건에 맞지 않을 시 </a:t>
            </a:r>
            <a:r>
              <a:rPr lang="en-US" altLang="ko-KR" sz="800" dirty="0">
                <a:solidFill>
                  <a:srgbClr val="FF0000"/>
                </a:solidFill>
              </a:rPr>
              <a:t>– ‘</a:t>
            </a:r>
            <a:r>
              <a:rPr lang="ko-KR" altLang="en-US" sz="788" dirty="0">
                <a:solidFill>
                  <a:srgbClr val="FF0000"/>
                </a:solidFill>
              </a:rPr>
              <a:t>특수문자를 </a:t>
            </a:r>
            <a:r>
              <a:rPr lang="en-US" altLang="ko-KR" sz="788" dirty="0">
                <a:solidFill>
                  <a:srgbClr val="FF0000"/>
                </a:solidFill>
              </a:rPr>
              <a:t>1</a:t>
            </a:r>
            <a:r>
              <a:rPr lang="ko-KR" altLang="en-US" sz="788" dirty="0">
                <a:solidFill>
                  <a:srgbClr val="FF0000"/>
                </a:solidFill>
              </a:rPr>
              <a:t>개 이상 </a:t>
            </a:r>
            <a:r>
              <a:rPr lang="ko-KR" altLang="en-US" sz="788" dirty="0" err="1">
                <a:solidFill>
                  <a:srgbClr val="FF0000"/>
                </a:solidFill>
              </a:rPr>
              <a:t>포함시켜야합니다</a:t>
            </a:r>
            <a:r>
              <a:rPr lang="en-US" altLang="ko-KR" sz="788" dirty="0">
                <a:solidFill>
                  <a:srgbClr val="FF0000"/>
                </a:solidFill>
              </a:rPr>
              <a:t>.’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변경 완료 후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완료메시지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hlinkClick r:id="rId2" action="ppaction://hlinksldjump"/>
              </a:rPr>
              <a:t>로그인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보류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자동등록방지문자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 err="1">
                <a:solidFill>
                  <a:srgbClr val="FF0000"/>
                </a:solidFill>
              </a:rPr>
              <a:t>그림찾기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</a:rPr>
              <a:t>안하기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비밀번호 수정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8" y="1086458"/>
            <a:ext cx="3737851" cy="12860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3" y="2657657"/>
            <a:ext cx="3328584" cy="1461759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822755" y="2519287"/>
            <a:ext cx="562383" cy="47478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1753125" y="2401708"/>
            <a:ext cx="478838" cy="39348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79" y="2338038"/>
            <a:ext cx="1702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완료 메시지 확인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 이동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6741" y="1899139"/>
            <a:ext cx="243987" cy="19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38" y="1896652"/>
            <a:ext cx="12965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19" y="3088972"/>
            <a:ext cx="190507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기존의 비밀번호와 동일합니다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65156" y="3870814"/>
            <a:ext cx="527538" cy="248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8774" y="3671824"/>
            <a:ext cx="1574936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5661" y="3463873"/>
            <a:ext cx="2941889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619" y="3303970"/>
            <a:ext cx="2069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특수문자를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개 이상 포함시켜야 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032B48-EE55-7B89-E931-717914B0BA93}"/>
              </a:ext>
            </a:extLst>
          </p:cNvPr>
          <p:cNvSpPr/>
          <p:nvPr/>
        </p:nvSpPr>
        <p:spPr>
          <a:xfrm>
            <a:off x="5483027" y="2766038"/>
            <a:ext cx="372348" cy="45606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2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E511349-283D-C461-E099-826853AD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93617"/>
              </p:ext>
            </p:extLst>
          </p:nvPr>
        </p:nvGraphicFramePr>
        <p:xfrm>
          <a:off x="504341" y="1592969"/>
          <a:ext cx="8135318" cy="19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10825" imgH="2505075" progId="Excel.Sheet.12">
                  <p:link updateAutomatic="1"/>
                </p:oleObj>
              </mc:Choice>
              <mc:Fallback>
                <p:oleObj name="Worksheet" r:id="rId2" imgW="10410825" imgH="25050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341" y="1592969"/>
                        <a:ext cx="8135318" cy="1957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47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br>
              <a:rPr lang="en-US" altLang="ko-KR" dirty="0"/>
            </a:br>
            <a:r>
              <a:rPr lang="ko-KR" altLang="en-US" dirty="0"/>
              <a:t>입양절차</a:t>
            </a:r>
            <a:r>
              <a:rPr lang="en-US" altLang="ko-KR" dirty="0"/>
              <a:t>, </a:t>
            </a:r>
            <a:r>
              <a:rPr lang="ko-KR" altLang="en-US" dirty="0"/>
              <a:t>입양양식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이동 및 파일 다운받기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이름 클릭 시 해당 페이지로</a:t>
            </a:r>
            <a:br>
              <a:rPr lang="en-US" altLang="ko-KR" dirty="0"/>
            </a:b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다음페이지 연결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851134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1074221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1074221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1074221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1082325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1428258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1421741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1428258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1421741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993570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987053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993570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987053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4491800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....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788831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2814D-84D6-1AF8-BAC1-B5163D20AC25}"/>
              </a:ext>
            </a:extLst>
          </p:cNvPr>
          <p:cNvSpPr/>
          <p:nvPr/>
        </p:nvSpPr>
        <p:spPr>
          <a:xfrm>
            <a:off x="360629" y="438745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 절차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F87BE-A4DA-457E-44F4-C7F654F3D0E8}"/>
              </a:ext>
            </a:extLst>
          </p:cNvPr>
          <p:cNvSpPr/>
          <p:nvPr/>
        </p:nvSpPr>
        <p:spPr>
          <a:xfrm>
            <a:off x="1666389" y="435263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입양양식</a:t>
            </a:r>
            <a:r>
              <a:rPr lang="en-US" altLang="ko-KR" sz="800" dirty="0"/>
              <a:t>(</a:t>
            </a:r>
            <a:r>
              <a:rPr lang="ko-KR" altLang="en-US" sz="800" dirty="0"/>
              <a:t>양식다운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리스트 페이지 하단에 입양 </a:t>
            </a:r>
            <a:br>
              <a:rPr lang="en-US" altLang="ko-KR" dirty="0"/>
            </a:br>
            <a:r>
              <a:rPr lang="ko-KR" altLang="en-US" dirty="0"/>
              <a:t>절차 안내 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F8E138-A74A-149B-10A6-B6416671A034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입양 절차</a:t>
            </a:r>
            <a:endParaRPr lang="en-US" altLang="ko-KR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EF61D-963C-77E8-F534-70C9A9B9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295353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상세 페이지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입양신청</a:t>
            </a:r>
            <a:br>
              <a:rPr lang="en-US" altLang="ko-KR" dirty="0"/>
            </a:br>
            <a:r>
              <a:rPr lang="ko-KR" altLang="en-US" dirty="0"/>
              <a:t>입양신청서 양식 다운로드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172439" y="599262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0D7FEC-59D0-8A5A-2AC2-27045E0FAA59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2FFF1D-72BE-68C1-A86F-59C1CCA89088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243C51-8A49-2BA7-1100-66512D751B1E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55FF26-44AF-A4C2-01A9-D84DF1F345AA}"/>
              </a:ext>
            </a:extLst>
          </p:cNvPr>
          <p:cNvSpPr/>
          <p:nvPr/>
        </p:nvSpPr>
        <p:spPr>
          <a:xfrm>
            <a:off x="4244058" y="2526274"/>
            <a:ext cx="220015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입양신청</a:t>
            </a:r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글쓰기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비회원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상세페이지만 볼 수 있음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상세페이지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이전글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 err="1"/>
              <a:t>다음글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 외 글쓰기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본인 게시글이면 수정하기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r>
              <a:rPr lang="ko-KR" altLang="en-US" dirty="0"/>
              <a:t>수정하기 </a:t>
            </a:r>
            <a:r>
              <a:rPr lang="en-US" altLang="ko-KR" dirty="0"/>
              <a:t>– </a:t>
            </a:r>
            <a:r>
              <a:rPr lang="ko-KR" altLang="en-US" dirty="0"/>
              <a:t>수정페이지로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상세페이지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44CA856C-BDA9-43FC-35A0-5D5B027459C9}"/>
              </a:ext>
            </a:extLst>
          </p:cNvPr>
          <p:cNvSpPr/>
          <p:nvPr/>
        </p:nvSpPr>
        <p:spPr>
          <a:xfrm>
            <a:off x="371623" y="1041697"/>
            <a:ext cx="6154195" cy="2179667"/>
          </a:xfrm>
          <a:prstGeom prst="roundRect">
            <a:avLst>
              <a:gd name="adj" fmla="val 83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동물 사진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91046" y="411510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6C1C0-1333-23BB-1537-34FB2980A586}"/>
              </a:ext>
            </a:extLst>
          </p:cNvPr>
          <p:cNvSpPr txBox="1"/>
          <p:nvPr/>
        </p:nvSpPr>
        <p:spPr>
          <a:xfrm>
            <a:off x="391046" y="580900"/>
            <a:ext cx="295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000" dirty="0"/>
              <a:t>작성자 </a:t>
            </a:r>
            <a:r>
              <a:rPr lang="en-US" altLang="ko-KR" sz="1000" dirty="0"/>
              <a:t>/ </a:t>
            </a:r>
            <a:r>
              <a:rPr lang="ko-KR" altLang="en-US" sz="1000" dirty="0"/>
              <a:t>작성일 </a:t>
            </a:r>
            <a:r>
              <a:rPr lang="en-US" altLang="ko-KR" sz="1000" dirty="0"/>
              <a:t>/ </a:t>
            </a:r>
            <a:r>
              <a:rPr lang="ko-KR" altLang="en-US" sz="1000" dirty="0"/>
              <a:t>입양일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04EF-5628-9CA7-9B72-3D1F2EC3E103}"/>
              </a:ext>
            </a:extLst>
          </p:cNvPr>
          <p:cNvSpPr txBox="1"/>
          <p:nvPr/>
        </p:nvSpPr>
        <p:spPr>
          <a:xfrm>
            <a:off x="407580" y="3343719"/>
            <a:ext cx="60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보호소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입양 내용 </a:t>
            </a:r>
            <a:r>
              <a:rPr lang="en-US" altLang="ko-KR" sz="800" dirty="0"/>
              <a:t>~~~~~~~~~~~~~~~~~~~~~~~~~~~~~~~~~~~~~~~~~~~~~~~~~~~~~~~~~~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0ADCB8-2557-41BC-77C3-92CDEC0D436E}"/>
              </a:ext>
            </a:extLst>
          </p:cNvPr>
          <p:cNvSpPr/>
          <p:nvPr/>
        </p:nvSpPr>
        <p:spPr>
          <a:xfrm>
            <a:off x="531741" y="4543572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9908B8-9EBD-8B03-9E4B-F64F43A67A1C}"/>
              </a:ext>
            </a:extLst>
          </p:cNvPr>
          <p:cNvSpPr/>
          <p:nvPr/>
        </p:nvSpPr>
        <p:spPr>
          <a:xfrm>
            <a:off x="1245802" y="4541175"/>
            <a:ext cx="73391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23838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첨부파일은 관련 사진이나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br>
              <a:rPr lang="en-US" altLang="ko-KR" dirty="0"/>
            </a:br>
            <a:r>
              <a:rPr lang="ko-KR" altLang="en-US" dirty="0"/>
              <a:t>   파일을 첨부합니다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작성하기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FF257-C23B-A62B-A697-AF03615E071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EC71B-8551-4FA4-C5C8-1AF5C181A283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140146240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2877</Words>
  <Application>Microsoft Office PowerPoint</Application>
  <PresentationFormat>화면 슬라이드 쇼(16:9)</PresentationFormat>
  <Paragraphs>859</Paragraphs>
  <Slides>35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Wingdings</vt:lpstr>
      <vt:lpstr>표지</vt:lpstr>
      <vt:lpstr>간지등</vt:lpstr>
      <vt:lpstr>1_디자인 사용자 지정</vt:lpstr>
      <vt:lpstr>Office 테마</vt:lpstr>
      <vt:lpstr>file:///C:\Users\pc-1\Documents\카카오톡%20받은%20파일\Login_DB.xlsx!Sheet1!R1C1:R11C10</vt:lpstr>
      <vt:lpstr>보보 (가칭)</vt:lpstr>
      <vt:lpstr>메뉴 구조</vt:lpstr>
      <vt:lpstr>로그인 화면구조</vt:lpstr>
      <vt:lpstr>입양페이지의 리스트</vt:lpstr>
      <vt:lpstr>입양페이지의 리스트</vt:lpstr>
      <vt:lpstr>입양페이지의 상세페이지</vt:lpstr>
      <vt:lpstr>입양후기 리스트</vt:lpstr>
      <vt:lpstr>입양후기 상세페이지 </vt:lpstr>
      <vt:lpstr>입양후기 작성하기 </vt:lpstr>
      <vt:lpstr>입양후기 수정하기</vt:lpstr>
      <vt:lpstr>입양, 입양 후기 DB 구조</vt:lpstr>
      <vt:lpstr>PowerPoint 프레젠테이션</vt:lpstr>
      <vt:lpstr>회원가입 화면구조 약관동의</vt:lpstr>
      <vt:lpstr>회원가입 화면구조 로그인방식선택</vt:lpstr>
      <vt:lpstr>회원가입 화면구조 ID방식 가입</vt:lpstr>
      <vt:lpstr>회원가입 화면구조 카카오 가입</vt:lpstr>
      <vt:lpstr>PowerPoint 프레젠테이션</vt:lpstr>
      <vt:lpstr>로그인 화면구조</vt:lpstr>
      <vt:lpstr>소셜 로그인 화면구조</vt:lpstr>
      <vt:lpstr>PowerPoint 프레젠테이션</vt:lpstr>
      <vt:lpstr>아이디 찾기 화면구조 – 아이디 보유</vt:lpstr>
      <vt:lpstr>아이디 찾기 화면구조 – 아이디 미보유</vt:lpstr>
      <vt:lpstr>비밀번호 찾기 화면구조</vt:lpstr>
      <vt:lpstr>비밀번호 찾기 화면구조</vt:lpstr>
      <vt:lpstr>PowerPoint 프레젠테이션</vt:lpstr>
      <vt:lpstr>메인에서의 사용자</vt:lpstr>
      <vt:lpstr>마이페이지</vt:lpstr>
      <vt:lpstr>마이페이지 – 위시리스트</vt:lpstr>
      <vt:lpstr>마이페이지 – 내 게시물</vt:lpstr>
      <vt:lpstr>마이페이지 – 나의 정보-1</vt:lpstr>
      <vt:lpstr>마이페이지  나의 정보 수정 회원정보확인-2</vt:lpstr>
      <vt:lpstr>마이페이지 – 나의 정보 수정-3</vt:lpstr>
      <vt:lpstr>PowerPoint 프레젠테이션</vt:lpstr>
      <vt:lpstr>비밀번호 수정 화면구조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110</cp:revision>
  <dcterms:created xsi:type="dcterms:W3CDTF">2006-10-05T04:04:58Z</dcterms:created>
  <dcterms:modified xsi:type="dcterms:W3CDTF">2023-11-24T08:42:03Z</dcterms:modified>
</cp:coreProperties>
</file>