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5" r:id="rId2"/>
    <p:sldMasterId id="2147483678" r:id="rId3"/>
  </p:sldMasterIdLst>
  <p:notesMasterIdLst>
    <p:notesMasterId r:id="rId10"/>
  </p:notesMasterIdLst>
  <p:sldIdLst>
    <p:sldId id="256" r:id="rId4"/>
    <p:sldId id="261" r:id="rId5"/>
    <p:sldId id="263" r:id="rId6"/>
    <p:sldId id="264" r:id="rId7"/>
    <p:sldId id="265" r:id="rId8"/>
    <p:sldId id="266" r:id="rId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591" autoAdjust="0"/>
  </p:normalViewPr>
  <p:slideViewPr>
    <p:cSldViewPr>
      <p:cViewPr varScale="1">
        <p:scale>
          <a:sx n="134" d="100"/>
          <a:sy n="134" d="100"/>
        </p:scale>
        <p:origin x="954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8C27B5-1C5B-4F09-A7C0-020D61B79805}" type="datetimeFigureOut">
              <a:rPr lang="ko-KR" altLang="en-US" smtClean="0"/>
              <a:pPr/>
              <a:t>2023-11-15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5FC6C-CF9B-400A-B7B2-D752D6F85B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개체 틀 9"/>
          <p:cNvSpPr>
            <a:spLocks noGrp="1"/>
          </p:cNvSpPr>
          <p:nvPr>
            <p:ph type="title"/>
          </p:nvPr>
        </p:nvSpPr>
        <p:spPr>
          <a:xfrm>
            <a:off x="285428" y="1520205"/>
            <a:ext cx="846303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600" i="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6" name="Line 98"/>
          <p:cNvSpPr>
            <a:spLocks noChangeShapeType="1"/>
          </p:cNvSpPr>
          <p:nvPr userDrawn="1"/>
        </p:nvSpPr>
        <p:spPr bwMode="auto">
          <a:xfrm>
            <a:off x="1100758" y="1491630"/>
            <a:ext cx="7632848" cy="0"/>
          </a:xfrm>
          <a:prstGeom prst="line">
            <a:avLst/>
          </a:prstGeom>
          <a:noFill/>
          <a:ln w="57150" cmpd="sng">
            <a:solidFill>
              <a:schemeClr val="accent6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7" name="TextBox 26"/>
          <p:cNvSpPr txBox="1"/>
          <p:nvPr userDrawn="1"/>
        </p:nvSpPr>
        <p:spPr>
          <a:xfrm>
            <a:off x="289620" y="1362472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Storyboard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28" name="Group 9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92152461"/>
              </p:ext>
            </p:extLst>
          </p:nvPr>
        </p:nvGraphicFramePr>
        <p:xfrm>
          <a:off x="395536" y="3552825"/>
          <a:ext cx="8210500" cy="5029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78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82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Document Version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Last Updated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Author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8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텍스트 개체 틀 17"/>
          <p:cNvSpPr>
            <a:spLocks noGrp="1"/>
          </p:cNvSpPr>
          <p:nvPr>
            <p:ph type="body" sz="quarter" idx="10"/>
          </p:nvPr>
        </p:nvSpPr>
        <p:spPr>
          <a:xfrm>
            <a:off x="399728" y="3824461"/>
            <a:ext cx="2495698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1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915816" y="3824461"/>
            <a:ext cx="3312367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3" name="텍스트 개체 틀 17"/>
          <p:cNvSpPr>
            <a:spLocks noGrp="1"/>
          </p:cNvSpPr>
          <p:nvPr>
            <p:ph type="body" sz="quarter" idx="13"/>
          </p:nvPr>
        </p:nvSpPr>
        <p:spPr>
          <a:xfrm>
            <a:off x="6248573" y="3824461"/>
            <a:ext cx="2337073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1" name="제목 5"/>
          <p:cNvSpPr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Line 98"/>
          <p:cNvSpPr>
            <a:spLocks noChangeShapeType="1"/>
          </p:cNvSpPr>
          <p:nvPr userDrawn="1"/>
        </p:nvSpPr>
        <p:spPr bwMode="auto">
          <a:xfrm>
            <a:off x="107504" y="2128813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07504" y="206375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Line 98"/>
          <p:cNvSpPr>
            <a:spLocks noChangeShapeType="1"/>
          </p:cNvSpPr>
          <p:nvPr userDrawn="1"/>
        </p:nvSpPr>
        <p:spPr bwMode="auto">
          <a:xfrm>
            <a:off x="107504" y="483518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Rectangle 34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1936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Description (</a:t>
            </a:r>
            <a:r>
              <a:rPr lang="ko-KR" altLang="en-US" sz="800" dirty="0">
                <a:solidFill>
                  <a:prstClr val="white"/>
                </a:solidFill>
                <a:latin typeface="+mn-ea"/>
                <a:ea typeface="+mn-ea"/>
              </a:rPr>
              <a:t>화면설명</a:t>
            </a: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)</a:t>
            </a:r>
            <a:endParaRPr lang="en-US" sz="80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916031" y="685506"/>
            <a:ext cx="2130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466680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10000"/>
              </a:spcBef>
              <a:defRPr/>
            </a:pPr>
            <a:endParaRPr lang="ko-KR" altLang="en-US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5"/>
          </a:xfrm>
          <a:prstGeom prst="rect">
            <a:avLst/>
          </a:prstGeom>
        </p:spPr>
        <p:txBody>
          <a:bodyPr lIns="36000" rIns="0"/>
          <a:lstStyle>
            <a:lvl1pPr>
              <a:buFont typeface="+mj-ea"/>
              <a:buAutoNum type="circleNumDbPlain"/>
              <a:defRPr lang="ko-KR" altLang="en-US" sz="800" smtClean="0"/>
            </a:lvl1pPr>
            <a:lvl2pPr>
              <a:defRPr lang="ko-KR" altLang="en-US" sz="700" smtClean="0"/>
            </a:lvl2pPr>
            <a:lvl3pPr>
              <a:defRPr lang="ko-KR" altLang="en-US" sz="1050" smtClean="0"/>
            </a:lvl3pPr>
            <a:lvl4pPr>
              <a:defRPr lang="ko-KR" altLang="en-US" sz="1000" smtClean="0"/>
            </a:lvl4pPr>
            <a:lvl5pPr>
              <a:defRPr lang="ko-KR" altLang="en-US"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791766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3000"/>
                </a:schemeClr>
              </a:gs>
              <a:gs pos="100000">
                <a:schemeClr val="bg1">
                  <a:lumMod val="57000"/>
                  <a:alpha val="3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2400" i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77" r:id="rId3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-4605" y="0"/>
            <a:ext cx="112109" cy="26749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900" dirty="0"/>
          </a:p>
        </p:txBody>
      </p:sp>
      <p:sp>
        <p:nvSpPr>
          <p:cNvPr id="6" name="Line 98"/>
          <p:cNvSpPr>
            <a:spLocks noChangeShapeType="1"/>
          </p:cNvSpPr>
          <p:nvPr userDrawn="1"/>
        </p:nvSpPr>
        <p:spPr bwMode="auto">
          <a:xfrm>
            <a:off x="122744" y="268838"/>
            <a:ext cx="6696744" cy="0"/>
          </a:xfrm>
          <a:prstGeom prst="line">
            <a:avLst/>
          </a:prstGeom>
          <a:noFill/>
          <a:ln w="635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21877" y="0"/>
            <a:ext cx="1281771" cy="2674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054" y="31750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NO.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2" r:id="rId2"/>
  </p:sldLayoutIdLst>
  <p:txStyles>
    <p:titleStyle>
      <a:lvl1pPr algn="l" defTabSz="914400" rtl="0" eaLnBrk="1" latinLnBrk="1" hangingPunct="1">
        <a:spcBef>
          <a:spcPct val="0"/>
        </a:spcBef>
        <a:buNone/>
        <a:defRPr sz="1000" kern="1200"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err="1"/>
              <a:t>보보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가칭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1.0.0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2023.11.14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팀원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/>
          <p:cNvSpPr/>
          <p:nvPr/>
        </p:nvSpPr>
        <p:spPr>
          <a:xfrm>
            <a:off x="6906319" y="2158629"/>
            <a:ext cx="1224135" cy="12200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메뉴 구조</a:t>
            </a:r>
          </a:p>
        </p:txBody>
      </p:sp>
      <p:sp>
        <p:nvSpPr>
          <p:cNvPr id="69" name="텍스트 개체 틀 6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1.0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327593" y="987574"/>
            <a:ext cx="1254722" cy="304625"/>
          </a:xfrm>
          <a:prstGeom prst="roundRect">
            <a:avLst>
              <a:gd name="adj" fmla="val 47935"/>
            </a:avLst>
          </a:prstGeom>
          <a:solidFill>
            <a:schemeClr val="tx1">
              <a:lumMod val="65000"/>
              <a:lumOff val="35000"/>
            </a:schemeClr>
          </a:solidFill>
          <a:ln w="9525" cmpd="sng">
            <a:solidFill>
              <a:schemeClr val="bg1">
                <a:lumMod val="50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chemeClr val="bg1"/>
                </a:solidFill>
                <a:latin typeface="+mn-ea"/>
              </a:rPr>
              <a:t>Home (</a:t>
            </a:r>
            <a:r>
              <a:rPr kumimoji="0" lang="ko-KR" altLang="en-US" sz="1000" b="1" dirty="0">
                <a:solidFill>
                  <a:schemeClr val="bg1"/>
                </a:solidFill>
                <a:latin typeface="+mn-ea"/>
              </a:rPr>
              <a:t>메인</a:t>
            </a:r>
            <a:r>
              <a:rPr kumimoji="0" lang="en-US" altLang="ko-KR" sz="1000" b="1" dirty="0">
                <a:solidFill>
                  <a:schemeClr val="bg1"/>
                </a:solidFill>
                <a:latin typeface="+mn-ea"/>
              </a:rPr>
              <a:t>)</a:t>
            </a:r>
            <a:endParaRPr kumimoji="0"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6" name="직선 연결선 15"/>
          <p:cNvCxnSpPr>
            <a:stCxn id="22" idx="2"/>
            <a:endCxn id="116" idx="0"/>
          </p:cNvCxnSpPr>
          <p:nvPr/>
        </p:nvCxnSpPr>
        <p:spPr>
          <a:xfrm>
            <a:off x="1540856" y="2484884"/>
            <a:ext cx="8346" cy="125997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 bwMode="auto">
          <a:xfrm>
            <a:off x="6863714" y="1131590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latin typeface="+mn-ea"/>
              </a:rPr>
              <a:t>회원가입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951329" y="2211710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en-US" altLang="ko-KR" sz="900" b="1" dirty="0">
                <a:solidFill>
                  <a:schemeClr val="bg1"/>
                </a:solidFill>
                <a:latin typeface="+mn-ea"/>
              </a:rPr>
              <a:t>About US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55" name="꺾인 연결선 54"/>
          <p:cNvCxnSpPr>
            <a:stCxn id="214" idx="3"/>
            <a:endCxn id="21" idx="1"/>
          </p:cNvCxnSpPr>
          <p:nvPr/>
        </p:nvCxnSpPr>
        <p:spPr>
          <a:xfrm flipV="1">
            <a:off x="6090823" y="1239602"/>
            <a:ext cx="772891" cy="16578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74"/>
          <p:cNvCxnSpPr>
            <a:stCxn id="214" idx="3"/>
            <a:endCxn id="80" idx="1"/>
          </p:cNvCxnSpPr>
          <p:nvPr/>
        </p:nvCxnSpPr>
        <p:spPr>
          <a:xfrm>
            <a:off x="6090823" y="1405385"/>
            <a:ext cx="772891" cy="11996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모서리가 둥근 직사각형 79"/>
          <p:cNvSpPr/>
          <p:nvPr/>
        </p:nvSpPr>
        <p:spPr bwMode="auto">
          <a:xfrm>
            <a:off x="6863714" y="1417340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en-US" altLang="ko-KR" sz="900" dirty="0">
                <a:latin typeface="+mn-ea"/>
              </a:rPr>
              <a:t>ID/PW</a:t>
            </a:r>
            <a:r>
              <a:rPr lang="ko-KR" altLang="en-US" sz="900" dirty="0">
                <a:latin typeface="+mn-ea"/>
              </a:rPr>
              <a:t>찾기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3" name="모서리가 둥근 직사각형 112"/>
          <p:cNvSpPr/>
          <p:nvPr/>
        </p:nvSpPr>
        <p:spPr bwMode="auto">
          <a:xfrm>
            <a:off x="1091364" y="267806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latin typeface="+mn-ea"/>
              </a:rPr>
              <a:t>기업인사말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4" name="모서리가 둥근 직사각형 113"/>
          <p:cNvSpPr/>
          <p:nvPr/>
        </p:nvSpPr>
        <p:spPr bwMode="auto">
          <a:xfrm>
            <a:off x="1091364" y="302096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조직도</a:t>
            </a:r>
          </a:p>
        </p:txBody>
      </p:sp>
      <p:sp>
        <p:nvSpPr>
          <p:cNvPr id="115" name="모서리가 둥근 직사각형 114"/>
          <p:cNvSpPr/>
          <p:nvPr/>
        </p:nvSpPr>
        <p:spPr bwMode="auto">
          <a:xfrm>
            <a:off x="1091364" y="338291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센터 현황</a:t>
            </a:r>
          </a:p>
        </p:txBody>
      </p:sp>
      <p:sp>
        <p:nvSpPr>
          <p:cNvPr id="116" name="모서리가 둥근 직사각형 115"/>
          <p:cNvSpPr/>
          <p:nvPr/>
        </p:nvSpPr>
        <p:spPr bwMode="auto">
          <a:xfrm>
            <a:off x="1091364" y="374486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결산공고</a:t>
            </a:r>
          </a:p>
        </p:txBody>
      </p:sp>
      <p:cxnSp>
        <p:nvCxnSpPr>
          <p:cNvPr id="130" name="직선 연결선 129"/>
          <p:cNvCxnSpPr>
            <a:cxnSpLocks/>
            <a:stCxn id="131" idx="2"/>
            <a:endCxn id="132" idx="2"/>
          </p:cNvCxnSpPr>
          <p:nvPr/>
        </p:nvCxnSpPr>
        <p:spPr>
          <a:xfrm flipH="1">
            <a:off x="2951866" y="2484884"/>
            <a:ext cx="29150" cy="40920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모서리가 둥근 직사각형 130"/>
          <p:cNvSpPr/>
          <p:nvPr/>
        </p:nvSpPr>
        <p:spPr>
          <a:xfrm>
            <a:off x="2391489" y="2211710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ko-KR" altLang="en-US" sz="900" b="1" dirty="0">
                <a:solidFill>
                  <a:schemeClr val="bg1"/>
                </a:solidFill>
                <a:latin typeface="+mn-ea"/>
              </a:rPr>
              <a:t>동물분실</a:t>
            </a:r>
          </a:p>
        </p:txBody>
      </p:sp>
      <p:sp>
        <p:nvSpPr>
          <p:cNvPr id="132" name="모서리가 둥근 직사각형 131"/>
          <p:cNvSpPr/>
          <p:nvPr/>
        </p:nvSpPr>
        <p:spPr bwMode="auto">
          <a:xfrm>
            <a:off x="2456532" y="2678062"/>
            <a:ext cx="990668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err="1">
                <a:latin typeface="+mn-ea"/>
              </a:rPr>
              <a:t>동물분실리스트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38" name="꺾인 연결선 137"/>
          <p:cNvCxnSpPr>
            <a:stCxn id="12" idx="2"/>
            <a:endCxn id="131" idx="0"/>
          </p:cNvCxnSpPr>
          <p:nvPr/>
        </p:nvCxnSpPr>
        <p:spPr>
          <a:xfrm rot="5400000">
            <a:off x="3008230" y="1264985"/>
            <a:ext cx="919511" cy="97393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/>
          <p:cNvCxnSpPr>
            <a:cxnSpLocks/>
            <a:stCxn id="147" idx="2"/>
            <a:endCxn id="148" idx="0"/>
          </p:cNvCxnSpPr>
          <p:nvPr/>
        </p:nvCxnSpPr>
        <p:spPr>
          <a:xfrm>
            <a:off x="5933344" y="2486359"/>
            <a:ext cx="8346" cy="19317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모서리가 둥근 직사각형 146"/>
          <p:cNvSpPr/>
          <p:nvPr/>
        </p:nvSpPr>
        <p:spPr>
          <a:xfrm>
            <a:off x="5343817" y="2213185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ko-KR" altLang="en-US" sz="900" b="1" dirty="0">
                <a:solidFill>
                  <a:schemeClr val="bg1"/>
                </a:solidFill>
                <a:latin typeface="+mn-ea"/>
              </a:rPr>
              <a:t>보호소</a:t>
            </a:r>
          </a:p>
        </p:txBody>
      </p:sp>
      <p:sp>
        <p:nvSpPr>
          <p:cNvPr id="148" name="모서리가 둥근 직사각형 147"/>
          <p:cNvSpPr/>
          <p:nvPr/>
        </p:nvSpPr>
        <p:spPr bwMode="auto">
          <a:xfrm>
            <a:off x="5483852" y="2679537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보호소리스트</a:t>
            </a:r>
          </a:p>
        </p:txBody>
      </p:sp>
      <p:cxnSp>
        <p:nvCxnSpPr>
          <p:cNvPr id="155" name="직선 연결선 154"/>
          <p:cNvCxnSpPr>
            <a:stCxn id="156" idx="2"/>
            <a:endCxn id="158" idx="0"/>
          </p:cNvCxnSpPr>
          <p:nvPr/>
        </p:nvCxnSpPr>
        <p:spPr>
          <a:xfrm>
            <a:off x="4328897" y="2484884"/>
            <a:ext cx="8346" cy="51891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모서리가 둥근 직사각형 155"/>
          <p:cNvSpPr/>
          <p:nvPr/>
        </p:nvSpPr>
        <p:spPr>
          <a:xfrm>
            <a:off x="3739370" y="2211710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ko-KR" altLang="en-US" sz="900" b="1" dirty="0">
                <a:solidFill>
                  <a:schemeClr val="bg1"/>
                </a:solidFill>
                <a:latin typeface="+mn-ea"/>
              </a:rPr>
              <a:t>입양</a:t>
            </a:r>
          </a:p>
        </p:txBody>
      </p:sp>
      <p:sp>
        <p:nvSpPr>
          <p:cNvPr id="157" name="모서리가 둥근 직사각형 156"/>
          <p:cNvSpPr/>
          <p:nvPr/>
        </p:nvSpPr>
        <p:spPr bwMode="auto">
          <a:xfrm>
            <a:off x="3830647" y="2678062"/>
            <a:ext cx="1040020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입양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 dirty="0">
                <a:latin typeface="+mn-ea"/>
              </a:rPr>
              <a:t>동물</a:t>
            </a:r>
            <a:r>
              <a:rPr lang="en-US" altLang="ko-KR" sz="800" dirty="0">
                <a:latin typeface="+mn-ea"/>
              </a:rPr>
              <a:t>)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리스트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8" name="모서리가 둥근 직사각형 157"/>
          <p:cNvSpPr/>
          <p:nvPr/>
        </p:nvSpPr>
        <p:spPr bwMode="auto">
          <a:xfrm>
            <a:off x="3879405" y="3003798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입양후기</a:t>
            </a:r>
          </a:p>
        </p:txBody>
      </p:sp>
      <p:cxnSp>
        <p:nvCxnSpPr>
          <p:cNvPr id="160" name="꺾인 연결선 159"/>
          <p:cNvCxnSpPr>
            <a:stCxn id="12" idx="2"/>
            <a:endCxn id="22" idx="0"/>
          </p:cNvCxnSpPr>
          <p:nvPr/>
        </p:nvCxnSpPr>
        <p:spPr>
          <a:xfrm rot="5400000">
            <a:off x="2288150" y="544905"/>
            <a:ext cx="919511" cy="241409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꺾인 연결선 163"/>
          <p:cNvCxnSpPr>
            <a:stCxn id="12" idx="2"/>
            <a:endCxn id="156" idx="0"/>
          </p:cNvCxnSpPr>
          <p:nvPr/>
        </p:nvCxnSpPr>
        <p:spPr>
          <a:xfrm rot="16200000" flipH="1">
            <a:off x="3682170" y="1564982"/>
            <a:ext cx="919511" cy="37394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꺾인 연결선 177"/>
          <p:cNvCxnSpPr>
            <a:stCxn id="12" idx="2"/>
            <a:endCxn id="147" idx="0"/>
          </p:cNvCxnSpPr>
          <p:nvPr/>
        </p:nvCxnSpPr>
        <p:spPr>
          <a:xfrm rot="16200000" flipH="1">
            <a:off x="4483656" y="763497"/>
            <a:ext cx="920986" cy="197839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모서리가 둥근 직사각형 213"/>
          <p:cNvSpPr/>
          <p:nvPr/>
        </p:nvSpPr>
        <p:spPr>
          <a:xfrm>
            <a:off x="4911769" y="1268798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en-US" altLang="ko-KR" sz="900" b="1" dirty="0">
                <a:solidFill>
                  <a:schemeClr val="bg1"/>
                </a:solidFill>
                <a:latin typeface="+mn-ea"/>
              </a:rPr>
              <a:t>Login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36" name="꺾인 연결선 235"/>
          <p:cNvCxnSpPr>
            <a:stCxn id="12" idx="2"/>
            <a:endCxn id="214" idx="1"/>
          </p:cNvCxnSpPr>
          <p:nvPr/>
        </p:nvCxnSpPr>
        <p:spPr>
          <a:xfrm rot="16200000" flipH="1">
            <a:off x="4376768" y="870384"/>
            <a:ext cx="113186" cy="956815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꺾인 연결선 266"/>
          <p:cNvCxnSpPr>
            <a:stCxn id="12" idx="2"/>
            <a:endCxn id="271" idx="0"/>
          </p:cNvCxnSpPr>
          <p:nvPr/>
        </p:nvCxnSpPr>
        <p:spPr>
          <a:xfrm rot="16200000" flipH="1">
            <a:off x="5275744" y="-28591"/>
            <a:ext cx="920986" cy="3562566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직선 연결선 269"/>
          <p:cNvCxnSpPr>
            <a:cxnSpLocks/>
            <a:stCxn id="271" idx="2"/>
            <a:endCxn id="273" idx="2"/>
          </p:cNvCxnSpPr>
          <p:nvPr/>
        </p:nvCxnSpPr>
        <p:spPr>
          <a:xfrm>
            <a:off x="7517520" y="2486359"/>
            <a:ext cx="8346" cy="75210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모서리가 둥근 직사각형 270"/>
          <p:cNvSpPr/>
          <p:nvPr/>
        </p:nvSpPr>
        <p:spPr>
          <a:xfrm>
            <a:off x="6927993" y="2213185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회원정보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2" name="모서리가 둥근 직사각형 271"/>
          <p:cNvSpPr/>
          <p:nvPr/>
        </p:nvSpPr>
        <p:spPr bwMode="auto">
          <a:xfrm>
            <a:off x="7068028" y="2679537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정보수정</a:t>
            </a:r>
          </a:p>
        </p:txBody>
      </p:sp>
      <p:sp>
        <p:nvSpPr>
          <p:cNvPr id="273" name="모서리가 둥근 직사각형 272"/>
          <p:cNvSpPr/>
          <p:nvPr/>
        </p:nvSpPr>
        <p:spPr bwMode="auto">
          <a:xfrm>
            <a:off x="7068028" y="3022437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비밀번호 수정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48AD89AF-E05A-EF1B-57A3-372BBF187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28" y="960653"/>
            <a:ext cx="5628820" cy="3698773"/>
          </a:xfrm>
          <a:prstGeom prst="rect">
            <a:avLst/>
          </a:prstGeom>
        </p:spPr>
      </p:pic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 페이지입니다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로그인 후 </a:t>
            </a:r>
            <a:r>
              <a:rPr lang="ko-KR" altLang="en-US" dirty="0" err="1"/>
              <a:t>메인페이지로</a:t>
            </a:r>
            <a:r>
              <a:rPr lang="ko-KR" altLang="en-US" dirty="0"/>
              <a:t> 이동</a:t>
            </a:r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  <a:r>
              <a:rPr lang="en-US" altLang="ko-KR" dirty="0"/>
              <a:t> </a:t>
            </a:r>
            <a:r>
              <a:rPr lang="ko-KR" altLang="en-US" dirty="0"/>
              <a:t>화면구조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2.1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1971" y="4506064"/>
            <a:ext cx="6708373" cy="43907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60291" y="4516546"/>
            <a:ext cx="15872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이용약관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 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 </a:t>
            </a:r>
            <a:r>
              <a:rPr lang="ko-KR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개인정보취급방침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03130" y="4731990"/>
            <a:ext cx="4917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대한민국 서울시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성남시 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  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t. 000-000-0000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 |  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F. 000-000-0000   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   </a:t>
            </a:r>
            <a:r>
              <a:rPr lang="en-US" altLang="ko-KR" sz="6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Copyright  2023. All Rights Reserved.</a:t>
            </a:r>
            <a:endParaRPr lang="en-US" altLang="ko-KR" sz="600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EBA3500-F1DF-BD74-2FB0-1D0F3AAE8DB9}"/>
              </a:ext>
            </a:extLst>
          </p:cNvPr>
          <p:cNvGrpSpPr/>
          <p:nvPr/>
        </p:nvGrpSpPr>
        <p:grpSpPr>
          <a:xfrm>
            <a:off x="99752" y="397882"/>
            <a:ext cx="6708373" cy="490433"/>
            <a:chOff x="99752" y="397882"/>
            <a:chExt cx="6708373" cy="490433"/>
          </a:xfrm>
        </p:grpSpPr>
        <p:sp>
          <p:nvSpPr>
            <p:cNvPr id="15" name="직사각형 14"/>
            <p:cNvSpPr/>
            <p:nvPr/>
          </p:nvSpPr>
          <p:spPr>
            <a:xfrm>
              <a:off x="99752" y="411510"/>
              <a:ext cx="6708373" cy="476805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700166" y="637436"/>
              <a:ext cx="40150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  <a:ea typeface="+mn-ea"/>
                </a:rPr>
                <a:t>About US       |       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  <a:ea typeface="+mn-ea"/>
                </a:rPr>
                <a:t>동물분실      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  <a:ea typeface="+mn-ea"/>
                </a:rPr>
                <a:t>|        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  <a:ea typeface="+mn-ea"/>
                </a:rPr>
                <a:t>입양       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  <a:ea typeface="+mn-ea"/>
                </a:rPr>
                <a:t>|       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  <a:ea typeface="+mn-ea"/>
                </a:rPr>
                <a:t>보호소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20186" y="397882"/>
              <a:ext cx="71205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b="0" dirty="0">
                  <a:solidFill>
                    <a:schemeClr val="tx1"/>
                  </a:solidFill>
                  <a:latin typeface="+mn-ea"/>
                  <a:ea typeface="+mn-ea"/>
                </a:rPr>
                <a:t>Login | Join US</a:t>
              </a:r>
              <a:endParaRPr lang="ko-KR" altLang="en-US" sz="600" b="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FF0FC17A-3A8C-F5C5-FA4A-F58E1120DBD6}"/>
                </a:ext>
              </a:extLst>
            </p:cNvPr>
            <p:cNvGrpSpPr/>
            <p:nvPr/>
          </p:nvGrpSpPr>
          <p:grpSpPr>
            <a:xfrm>
              <a:off x="179834" y="457153"/>
              <a:ext cx="1151806" cy="386405"/>
              <a:chOff x="395858" y="1415143"/>
              <a:chExt cx="1151806" cy="386405"/>
            </a:xfrm>
          </p:grpSpPr>
          <p:grpSp>
            <p:nvGrpSpPr>
              <p:cNvPr id="27" name="그룹 26"/>
              <p:cNvGrpSpPr/>
              <p:nvPr/>
            </p:nvGrpSpPr>
            <p:grpSpPr>
              <a:xfrm>
                <a:off x="395858" y="1415143"/>
                <a:ext cx="1151806" cy="386405"/>
                <a:chOff x="179512" y="411510"/>
                <a:chExt cx="1296144" cy="350134"/>
              </a:xfrm>
            </p:grpSpPr>
            <p:sp>
              <p:nvSpPr>
                <p:cNvPr id="24" name="직사각형 23"/>
                <p:cNvSpPr/>
                <p:nvPr/>
              </p:nvSpPr>
              <p:spPr>
                <a:xfrm>
                  <a:off x="179512" y="411511"/>
                  <a:ext cx="1296144" cy="350133"/>
                </a:xfrm>
                <a:prstGeom prst="rect">
                  <a:avLst/>
                </a:prstGeom>
                <a:solidFill>
                  <a:schemeClr val="bg1">
                    <a:lumMod val="95000"/>
                    <a:alpha val="70000"/>
                  </a:schemeClr>
                </a:solidFill>
                <a:ln w="95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prstClr val="white"/>
                      </a:solidFill>
                      <a:latin typeface="+mn-ea"/>
                      <a:ea typeface="+mn-ea"/>
                    </a:rPr>
                    <a:t>`</a:t>
                  </a:r>
                  <a:endParaRPr lang="ko-KR" altLang="en-US" dirty="0">
                    <a:solidFill>
                      <a:prstClr val="white"/>
                    </a:solidFill>
                    <a:latin typeface="+mn-ea"/>
                    <a:ea typeface="+mn-ea"/>
                  </a:endParaRPr>
                </a:p>
              </p:txBody>
            </p:sp>
            <p:cxnSp>
              <p:nvCxnSpPr>
                <p:cNvPr id="26" name="직선 연결선 25"/>
                <p:cNvCxnSpPr>
                  <a:cxnSpLocks/>
                </p:cNvCxnSpPr>
                <p:nvPr/>
              </p:nvCxnSpPr>
              <p:spPr>
                <a:xfrm flipH="1">
                  <a:off x="179512" y="411510"/>
                  <a:ext cx="1296144" cy="327526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TextBox 15"/>
              <p:cNvSpPr txBox="1"/>
              <p:nvPr/>
            </p:nvSpPr>
            <p:spPr>
              <a:xfrm>
                <a:off x="635370" y="1468821"/>
                <a:ext cx="61800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LOGO</a:t>
                </a:r>
                <a:endParaRPr lang="ko-KR" altLang="en-US" sz="1400" b="1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3D9CCE6-FAE6-5A65-45BF-762377828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130" y="977106"/>
            <a:ext cx="4954621" cy="3610868"/>
          </a:xfrm>
          <a:prstGeom prst="rect">
            <a:avLst/>
          </a:prstGeom>
        </p:spPr>
      </p:pic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아이디찾기</a:t>
            </a:r>
            <a:r>
              <a:rPr lang="ko-KR" altLang="en-US" dirty="0"/>
              <a:t> 페이지입니다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로그인 페이지로 이동</a:t>
            </a:r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아이다 찾기</a:t>
            </a:r>
            <a:r>
              <a:rPr lang="en-US" altLang="ko-KR" dirty="0"/>
              <a:t> </a:t>
            </a:r>
            <a:r>
              <a:rPr lang="ko-KR" altLang="en-US" dirty="0"/>
              <a:t>화면구조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2.1-1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1971" y="4508936"/>
            <a:ext cx="6708373" cy="43907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60291" y="4519418"/>
            <a:ext cx="15872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이용약관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 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 </a:t>
            </a:r>
            <a:r>
              <a:rPr lang="ko-KR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개인정보취급방침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03130" y="4734862"/>
            <a:ext cx="4917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대한민국 서울시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성남시 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  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t. 000-000-0000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 |  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F. 000-000-0000   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   </a:t>
            </a:r>
            <a:r>
              <a:rPr lang="en-US" altLang="ko-KR" sz="6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Copyright  2023. All Rights Reserved.</a:t>
            </a:r>
            <a:endParaRPr lang="en-US" altLang="ko-KR" sz="600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EBA3500-F1DF-BD74-2FB0-1D0F3AAE8DB9}"/>
              </a:ext>
            </a:extLst>
          </p:cNvPr>
          <p:cNvGrpSpPr/>
          <p:nvPr/>
        </p:nvGrpSpPr>
        <p:grpSpPr>
          <a:xfrm>
            <a:off x="99752" y="397882"/>
            <a:ext cx="6708373" cy="490433"/>
            <a:chOff x="99752" y="397882"/>
            <a:chExt cx="6708373" cy="490433"/>
          </a:xfrm>
        </p:grpSpPr>
        <p:sp>
          <p:nvSpPr>
            <p:cNvPr id="15" name="직사각형 14"/>
            <p:cNvSpPr/>
            <p:nvPr/>
          </p:nvSpPr>
          <p:spPr>
            <a:xfrm>
              <a:off x="99752" y="411510"/>
              <a:ext cx="6708373" cy="476805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700166" y="637436"/>
              <a:ext cx="40150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  <a:ea typeface="+mn-ea"/>
                </a:rPr>
                <a:t>About US       |       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  <a:ea typeface="+mn-ea"/>
                </a:rPr>
                <a:t>동물분실      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  <a:ea typeface="+mn-ea"/>
                </a:rPr>
                <a:t>|        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  <a:ea typeface="+mn-ea"/>
                </a:rPr>
                <a:t>입양       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  <a:ea typeface="+mn-ea"/>
                </a:rPr>
                <a:t>|       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  <a:ea typeface="+mn-ea"/>
                </a:rPr>
                <a:t>보호소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20186" y="397882"/>
              <a:ext cx="71205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b="0" dirty="0">
                  <a:solidFill>
                    <a:schemeClr val="tx1"/>
                  </a:solidFill>
                  <a:latin typeface="+mn-ea"/>
                  <a:ea typeface="+mn-ea"/>
                </a:rPr>
                <a:t>Login | Join US</a:t>
              </a:r>
              <a:endParaRPr lang="ko-KR" altLang="en-US" sz="600" b="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FF0FC17A-3A8C-F5C5-FA4A-F58E1120DBD6}"/>
                </a:ext>
              </a:extLst>
            </p:cNvPr>
            <p:cNvGrpSpPr/>
            <p:nvPr/>
          </p:nvGrpSpPr>
          <p:grpSpPr>
            <a:xfrm>
              <a:off x="179834" y="457153"/>
              <a:ext cx="1151806" cy="386405"/>
              <a:chOff x="395858" y="1415143"/>
              <a:chExt cx="1151806" cy="386405"/>
            </a:xfrm>
          </p:grpSpPr>
          <p:grpSp>
            <p:nvGrpSpPr>
              <p:cNvPr id="27" name="그룹 26"/>
              <p:cNvGrpSpPr/>
              <p:nvPr/>
            </p:nvGrpSpPr>
            <p:grpSpPr>
              <a:xfrm>
                <a:off x="395858" y="1415143"/>
                <a:ext cx="1151806" cy="386405"/>
                <a:chOff x="179512" y="411510"/>
                <a:chExt cx="1296144" cy="350134"/>
              </a:xfrm>
            </p:grpSpPr>
            <p:sp>
              <p:nvSpPr>
                <p:cNvPr id="24" name="직사각형 23"/>
                <p:cNvSpPr/>
                <p:nvPr/>
              </p:nvSpPr>
              <p:spPr>
                <a:xfrm>
                  <a:off x="179512" y="411511"/>
                  <a:ext cx="1296144" cy="350133"/>
                </a:xfrm>
                <a:prstGeom prst="rect">
                  <a:avLst/>
                </a:prstGeom>
                <a:solidFill>
                  <a:schemeClr val="bg1">
                    <a:lumMod val="95000"/>
                    <a:alpha val="70000"/>
                  </a:schemeClr>
                </a:solidFill>
                <a:ln w="95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prstClr val="white"/>
                      </a:solidFill>
                      <a:latin typeface="+mn-ea"/>
                      <a:ea typeface="+mn-ea"/>
                    </a:rPr>
                    <a:t>`</a:t>
                  </a:r>
                  <a:endParaRPr lang="ko-KR" altLang="en-US" dirty="0">
                    <a:solidFill>
                      <a:prstClr val="white"/>
                    </a:solidFill>
                    <a:latin typeface="+mn-ea"/>
                    <a:ea typeface="+mn-ea"/>
                  </a:endParaRPr>
                </a:p>
              </p:txBody>
            </p:sp>
            <p:cxnSp>
              <p:nvCxnSpPr>
                <p:cNvPr id="26" name="직선 연결선 25"/>
                <p:cNvCxnSpPr>
                  <a:cxnSpLocks/>
                </p:cNvCxnSpPr>
                <p:nvPr/>
              </p:nvCxnSpPr>
              <p:spPr>
                <a:xfrm flipH="1">
                  <a:off x="179512" y="411510"/>
                  <a:ext cx="1296144" cy="327526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TextBox 15"/>
              <p:cNvSpPr txBox="1"/>
              <p:nvPr/>
            </p:nvSpPr>
            <p:spPr>
              <a:xfrm>
                <a:off x="635370" y="1468821"/>
                <a:ext cx="61800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LOGO</a:t>
                </a:r>
                <a:endParaRPr lang="ko-KR" altLang="en-US" sz="1400" b="1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40909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4F302D1-0546-48FE-FD9A-DFFF22929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630" y="843558"/>
            <a:ext cx="5012522" cy="3896026"/>
          </a:xfrm>
          <a:prstGeom prst="rect">
            <a:avLst/>
          </a:prstGeom>
        </p:spPr>
      </p:pic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비밀번호찾기</a:t>
            </a:r>
            <a:r>
              <a:rPr lang="ko-KR" altLang="en-US" dirty="0"/>
              <a:t> 페이지입니다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로그인 페이지로 이동</a:t>
            </a:r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비밀번호 찾기</a:t>
            </a:r>
            <a:r>
              <a:rPr lang="en-US" altLang="ko-KR" dirty="0"/>
              <a:t> </a:t>
            </a:r>
            <a:r>
              <a:rPr lang="ko-KR" altLang="en-US" dirty="0"/>
              <a:t>화면구조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2.1-2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1971" y="4506064"/>
            <a:ext cx="6708373" cy="43907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60291" y="4516546"/>
            <a:ext cx="15872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이용약관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 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 </a:t>
            </a:r>
            <a:r>
              <a:rPr lang="ko-KR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개인정보취급방침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03130" y="4731990"/>
            <a:ext cx="4917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대한민국 서울시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성남시 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  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t. 000-000-0000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 |  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F. 000-000-0000   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   </a:t>
            </a:r>
            <a:r>
              <a:rPr lang="en-US" altLang="ko-KR" sz="6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Copyright  2023. All Rights Reserved.</a:t>
            </a:r>
            <a:endParaRPr lang="en-US" altLang="ko-KR" sz="600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EBA3500-F1DF-BD74-2FB0-1D0F3AAE8DB9}"/>
              </a:ext>
            </a:extLst>
          </p:cNvPr>
          <p:cNvGrpSpPr/>
          <p:nvPr/>
        </p:nvGrpSpPr>
        <p:grpSpPr>
          <a:xfrm>
            <a:off x="99752" y="397882"/>
            <a:ext cx="6708373" cy="490433"/>
            <a:chOff x="99752" y="397882"/>
            <a:chExt cx="6708373" cy="490433"/>
          </a:xfrm>
        </p:grpSpPr>
        <p:sp>
          <p:nvSpPr>
            <p:cNvPr id="15" name="직사각형 14"/>
            <p:cNvSpPr/>
            <p:nvPr/>
          </p:nvSpPr>
          <p:spPr>
            <a:xfrm>
              <a:off x="99752" y="411510"/>
              <a:ext cx="6708373" cy="476805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700166" y="637436"/>
              <a:ext cx="40150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  <a:ea typeface="+mn-ea"/>
                </a:rPr>
                <a:t>About US       |       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  <a:ea typeface="+mn-ea"/>
                </a:rPr>
                <a:t>동물분실      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  <a:ea typeface="+mn-ea"/>
                </a:rPr>
                <a:t>|        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  <a:ea typeface="+mn-ea"/>
                </a:rPr>
                <a:t>입양       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  <a:ea typeface="+mn-ea"/>
                </a:rPr>
                <a:t>|       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  <a:ea typeface="+mn-ea"/>
                </a:rPr>
                <a:t>보호소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20186" y="397882"/>
              <a:ext cx="71205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b="0" dirty="0">
                  <a:solidFill>
                    <a:schemeClr val="tx1"/>
                  </a:solidFill>
                  <a:latin typeface="+mn-ea"/>
                  <a:ea typeface="+mn-ea"/>
                </a:rPr>
                <a:t>Login | Join US</a:t>
              </a:r>
              <a:endParaRPr lang="ko-KR" altLang="en-US" sz="600" b="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FF0FC17A-3A8C-F5C5-FA4A-F58E1120DBD6}"/>
                </a:ext>
              </a:extLst>
            </p:cNvPr>
            <p:cNvGrpSpPr/>
            <p:nvPr/>
          </p:nvGrpSpPr>
          <p:grpSpPr>
            <a:xfrm>
              <a:off x="179834" y="457153"/>
              <a:ext cx="1151806" cy="386405"/>
              <a:chOff x="395858" y="1415143"/>
              <a:chExt cx="1151806" cy="386405"/>
            </a:xfrm>
          </p:grpSpPr>
          <p:grpSp>
            <p:nvGrpSpPr>
              <p:cNvPr id="27" name="그룹 26"/>
              <p:cNvGrpSpPr/>
              <p:nvPr/>
            </p:nvGrpSpPr>
            <p:grpSpPr>
              <a:xfrm>
                <a:off x="395858" y="1415143"/>
                <a:ext cx="1151806" cy="386405"/>
                <a:chOff x="179512" y="411510"/>
                <a:chExt cx="1296144" cy="350134"/>
              </a:xfrm>
            </p:grpSpPr>
            <p:sp>
              <p:nvSpPr>
                <p:cNvPr id="24" name="직사각형 23"/>
                <p:cNvSpPr/>
                <p:nvPr/>
              </p:nvSpPr>
              <p:spPr>
                <a:xfrm>
                  <a:off x="179512" y="411511"/>
                  <a:ext cx="1296144" cy="350133"/>
                </a:xfrm>
                <a:prstGeom prst="rect">
                  <a:avLst/>
                </a:prstGeom>
                <a:solidFill>
                  <a:schemeClr val="bg1">
                    <a:lumMod val="95000"/>
                    <a:alpha val="70000"/>
                  </a:schemeClr>
                </a:solidFill>
                <a:ln w="95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prstClr val="white"/>
                      </a:solidFill>
                      <a:latin typeface="+mn-ea"/>
                      <a:ea typeface="+mn-ea"/>
                    </a:rPr>
                    <a:t>`</a:t>
                  </a:r>
                  <a:endParaRPr lang="ko-KR" altLang="en-US" dirty="0">
                    <a:solidFill>
                      <a:prstClr val="white"/>
                    </a:solidFill>
                    <a:latin typeface="+mn-ea"/>
                    <a:ea typeface="+mn-ea"/>
                  </a:endParaRPr>
                </a:p>
              </p:txBody>
            </p:sp>
            <p:cxnSp>
              <p:nvCxnSpPr>
                <p:cNvPr id="26" name="직선 연결선 25"/>
                <p:cNvCxnSpPr>
                  <a:cxnSpLocks/>
                </p:cNvCxnSpPr>
                <p:nvPr/>
              </p:nvCxnSpPr>
              <p:spPr>
                <a:xfrm flipH="1">
                  <a:off x="179512" y="411510"/>
                  <a:ext cx="1296144" cy="327526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TextBox 15"/>
              <p:cNvSpPr txBox="1"/>
              <p:nvPr/>
            </p:nvSpPr>
            <p:spPr>
              <a:xfrm>
                <a:off x="635370" y="1468821"/>
                <a:ext cx="61800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LOGO</a:t>
                </a:r>
                <a:endParaRPr lang="ko-KR" altLang="en-US" sz="1400" b="1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17185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A878F3E-7091-1DFC-457A-4FDBC4C140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입양의 리스트 페이지 참조 입니다</a:t>
            </a:r>
            <a:r>
              <a:rPr lang="en-US" altLang="ko-KR" dirty="0"/>
              <a:t>. </a:t>
            </a:r>
          </a:p>
          <a:p>
            <a:r>
              <a:rPr lang="ko-KR" altLang="en-US"/>
              <a:t>필터링 적용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41CFB71-A9C3-86E4-6143-3C8467540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입양부분의 참고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D847BA-16F5-C33C-7CA5-C4AEB0C5AC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참고내용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1B0D44A-DC99-8EB0-5D9B-C6B833B8D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427458"/>
            <a:ext cx="5904656" cy="3463288"/>
          </a:xfrm>
          <a:prstGeom prst="rect">
            <a:avLst/>
          </a:prstGeom>
        </p:spPr>
      </p:pic>
      <p:sp>
        <p:nvSpPr>
          <p:cNvPr id="6" name="부제목 2">
            <a:extLst>
              <a:ext uri="{FF2B5EF4-FFF2-40B4-BE49-F238E27FC236}">
                <a16:creationId xmlns:a16="http://schemas.microsoft.com/office/drawing/2014/main" id="{12612040-2DDC-81C6-A672-10B45F2C8B5B}"/>
              </a:ext>
            </a:extLst>
          </p:cNvPr>
          <p:cNvSpPr txBox="1">
            <a:spLocks/>
          </p:cNvSpPr>
          <p:nvPr/>
        </p:nvSpPr>
        <p:spPr>
          <a:xfrm>
            <a:off x="611560" y="612367"/>
            <a:ext cx="5220951" cy="535555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4000" dirty="0"/>
              <a:t>입양</a:t>
            </a:r>
            <a:endParaRPr lang="en-US" altLang="ko-KR" sz="4000" dirty="0"/>
          </a:p>
          <a:p>
            <a:pPr algn="l"/>
            <a:r>
              <a:rPr lang="ko-KR" altLang="en-US" sz="4000" dirty="0"/>
              <a:t>필터링으로 강아지 고양이</a:t>
            </a:r>
            <a:r>
              <a:rPr lang="en-US" altLang="ko-KR" sz="4000" dirty="0"/>
              <a:t>, </a:t>
            </a:r>
            <a:r>
              <a:rPr lang="ko-KR" altLang="en-US" sz="4000" dirty="0"/>
              <a:t>기타로 나누기 </a:t>
            </a:r>
            <a:r>
              <a:rPr lang="en-US" altLang="ko-KR" sz="4000" dirty="0"/>
              <a:t>(</a:t>
            </a:r>
            <a:r>
              <a:rPr lang="ko-KR" altLang="en-US" sz="4000" dirty="0"/>
              <a:t>강아지</a:t>
            </a:r>
            <a:r>
              <a:rPr lang="en-US" altLang="ko-KR" sz="4000" dirty="0"/>
              <a:t>, </a:t>
            </a:r>
            <a:r>
              <a:rPr lang="ko-KR" altLang="en-US" sz="4000" dirty="0"/>
              <a:t>고양이</a:t>
            </a:r>
            <a:r>
              <a:rPr lang="en-US" altLang="ko-KR" sz="4000" dirty="0"/>
              <a:t>, </a:t>
            </a:r>
            <a:r>
              <a:rPr lang="ko-KR" altLang="en-US" sz="4000" dirty="0"/>
              <a:t>기타로 나눔</a:t>
            </a:r>
            <a:r>
              <a:rPr lang="en-US" altLang="ko-KR" sz="4000" dirty="0"/>
              <a:t>)</a:t>
            </a:r>
          </a:p>
          <a:p>
            <a:pPr algn="l"/>
            <a:r>
              <a:rPr lang="en-US" altLang="ko-KR" sz="4000" dirty="0"/>
              <a:t>(</a:t>
            </a:r>
            <a:r>
              <a:rPr lang="ko-KR" altLang="en-US" sz="4000" dirty="0"/>
              <a:t>아래 이미지 예시입니다</a:t>
            </a:r>
            <a:r>
              <a:rPr lang="en-US" altLang="ko-KR" sz="4000" dirty="0"/>
              <a:t>. )</a:t>
            </a:r>
          </a:p>
          <a:p>
            <a:pPr algn="l"/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589723056"/>
      </p:ext>
    </p:extLst>
  </p:cSld>
  <p:clrMapOvr>
    <a:masterClrMapping/>
  </p:clrMapOvr>
</p:sld>
</file>

<file path=ppt/theme/theme1.xml><?xml version="1.0" encoding="utf-8"?>
<a:theme xmlns:a="http://schemas.openxmlformats.org/drawingml/2006/main" name="표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간지등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</TotalTime>
  <Words>222</Words>
  <Application>Microsoft Office PowerPoint</Application>
  <PresentationFormat>화면 슬라이드 쇼(16:9)</PresentationFormat>
  <Paragraphs>69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표지</vt:lpstr>
      <vt:lpstr>간지등</vt:lpstr>
      <vt:lpstr>1_디자인 사용자 지정</vt:lpstr>
      <vt:lpstr>보보 (가칭)</vt:lpstr>
      <vt:lpstr>메뉴 구조</vt:lpstr>
      <vt:lpstr>로그인 화면구조</vt:lpstr>
      <vt:lpstr>아이다 찾기 화면구조</vt:lpstr>
      <vt:lpstr>비밀번호 찾기 화면구조</vt:lpstr>
      <vt:lpstr>입양부분의 참고</vt:lpstr>
    </vt:vector>
  </TitlesOfParts>
  <Company>쀼어blog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쀼어</dc:creator>
  <cp:lastModifiedBy>pc-1</cp:lastModifiedBy>
  <cp:revision>81</cp:revision>
  <dcterms:created xsi:type="dcterms:W3CDTF">2006-10-05T04:04:58Z</dcterms:created>
  <dcterms:modified xsi:type="dcterms:W3CDTF">2023-11-15T01:07:58Z</dcterms:modified>
</cp:coreProperties>
</file>