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12"/>
  </p:notesMasterIdLst>
  <p:sldIdLst>
    <p:sldId id="256" r:id="rId4"/>
    <p:sldId id="261" r:id="rId5"/>
    <p:sldId id="263" r:id="rId6"/>
    <p:sldId id="264" r:id="rId7"/>
    <p:sldId id="265" r:id="rId8"/>
    <p:sldId id="266" r:id="rId9"/>
    <p:sldId id="267" r:id="rId10"/>
    <p:sldId id="268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 varScale="1">
        <p:scale>
          <a:sx n="134" d="100"/>
          <a:sy n="134" d="100"/>
        </p:scale>
        <p:origin x="23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2023-11-21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92152461"/>
              </p:ext>
            </p:extLst>
          </p:nvPr>
        </p:nvGraphicFramePr>
        <p:xfrm>
          <a:off x="395536" y="3552825"/>
          <a:ext cx="8210500" cy="502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495698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915816" y="3824461"/>
            <a:ext cx="3312367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248573" y="3824461"/>
            <a:ext cx="2337073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791766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보보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2023.11.14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팀원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906319" y="2158629"/>
            <a:ext cx="1224135" cy="12200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메뉴 구조</a:t>
            </a:r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Home (</a:t>
            </a:r>
            <a:r>
              <a:rPr kumimoji="0" lang="ko-KR" altLang="en-US" sz="1000" b="1" dirty="0">
                <a:solidFill>
                  <a:schemeClr val="bg1"/>
                </a:solidFill>
                <a:latin typeface="+mn-ea"/>
              </a:rPr>
              <a:t>메인</a:t>
            </a: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6" idx="0"/>
          </p:cNvCxnSpPr>
          <p:nvPr/>
        </p:nvCxnSpPr>
        <p:spPr>
          <a:xfrm>
            <a:off x="1540856" y="2484884"/>
            <a:ext cx="8346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bg1"/>
                </a:solidFill>
                <a:latin typeface="+mn-ea"/>
              </a:rPr>
              <a:t>About US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>
                <a:latin typeface="+mn-ea"/>
              </a:rPr>
              <a:t>ID/PW</a:t>
            </a:r>
            <a:r>
              <a:rPr lang="ko-KR" altLang="en-US" sz="900" dirty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9136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기업인사말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9136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조직도</a:t>
            </a: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109136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센터 현황</a:t>
            </a: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1091364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결산공고</a:t>
            </a:r>
          </a:p>
        </p:txBody>
      </p:sp>
      <p:cxnSp>
        <p:nvCxnSpPr>
          <p:cNvPr id="130" name="직선 연결선 129"/>
          <p:cNvCxnSpPr>
            <a:cxnSpLocks/>
            <a:stCxn id="131" idx="2"/>
            <a:endCxn id="132" idx="2"/>
          </p:cNvCxnSpPr>
          <p:nvPr/>
        </p:nvCxnSpPr>
        <p:spPr>
          <a:xfrm flipH="1">
            <a:off x="2951866" y="2484884"/>
            <a:ext cx="29150" cy="4092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동물분실</a:t>
            </a: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456532" y="2678062"/>
            <a:ext cx="990668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동물분실리스트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08230" y="1264985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cxnSpLocks/>
            <a:stCxn id="147" idx="2"/>
            <a:endCxn id="148" idx="0"/>
          </p:cNvCxnSpPr>
          <p:nvPr/>
        </p:nvCxnSpPr>
        <p:spPr>
          <a:xfrm>
            <a:off x="5933344" y="2486359"/>
            <a:ext cx="8346" cy="1931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보호소</a:t>
            </a: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83852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보호소리스트</a:t>
            </a:r>
          </a:p>
        </p:txBody>
      </p:sp>
      <p:cxnSp>
        <p:nvCxnSpPr>
          <p:cNvPr id="155" name="직선 연결선 154"/>
          <p:cNvCxnSpPr>
            <a:stCxn id="156" idx="2"/>
            <a:endCxn id="158" idx="0"/>
          </p:cNvCxnSpPr>
          <p:nvPr/>
        </p:nvCxnSpPr>
        <p:spPr>
          <a:xfrm>
            <a:off x="4328897" y="2484884"/>
            <a:ext cx="8346" cy="51891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입양</a:t>
            </a: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30647" y="2678062"/>
            <a:ext cx="1040020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입양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동물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리스트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3879405" y="300379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입양후기</a:t>
            </a: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cxnSpLocks/>
            <a:stCxn id="271" idx="2"/>
            <a:endCxn id="273" idx="2"/>
          </p:cNvCxnSpPr>
          <p:nvPr/>
        </p:nvCxnSpPr>
        <p:spPr>
          <a:xfrm>
            <a:off x="7517520" y="2486359"/>
            <a:ext cx="8346" cy="7521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정보수정</a:t>
            </a: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비밀번호 수정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73301-AF0B-A37C-AC78-350D6FAD43F8}"/>
              </a:ext>
            </a:extLst>
          </p:cNvPr>
          <p:cNvSpPr txBox="1"/>
          <p:nvPr/>
        </p:nvSpPr>
        <p:spPr>
          <a:xfrm>
            <a:off x="2513831" y="2931791"/>
            <a:ext cx="1179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 작성 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4CD9C-2AA3-43C1-3A54-D53EF08613D0}"/>
              </a:ext>
            </a:extLst>
          </p:cNvPr>
          <p:cNvSpPr txBox="1"/>
          <p:nvPr/>
        </p:nvSpPr>
        <p:spPr>
          <a:xfrm>
            <a:off x="3902460" y="3270975"/>
            <a:ext cx="1179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 작성 가능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8AD89AF-E05A-EF1B-57A3-372BBF187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28" y="960653"/>
            <a:ext cx="5628820" cy="3698773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 페이지입니다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로그인 후 </a:t>
            </a:r>
            <a:r>
              <a:rPr lang="ko-KR" altLang="en-US" dirty="0" err="1"/>
              <a:t>메인페이지로</a:t>
            </a:r>
            <a:r>
              <a:rPr lang="ko-KR" altLang="en-US" dirty="0"/>
              <a:t> 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506064"/>
            <a:ext cx="6708373" cy="43907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291" y="4516546"/>
            <a:ext cx="15872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30" y="4731990"/>
            <a:ext cx="4917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대한민국 서울시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성남시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000-000-0000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000-000-0000  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6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 2023. All Rights Reserved.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BA3500-F1DF-BD74-2FB0-1D0F3AAE8DB9}"/>
              </a:ext>
            </a:extLst>
          </p:cNvPr>
          <p:cNvGrpSpPr/>
          <p:nvPr/>
        </p:nvGrpSpPr>
        <p:grpSpPr>
          <a:xfrm>
            <a:off x="99752" y="397882"/>
            <a:ext cx="6708373" cy="490433"/>
            <a:chOff x="99752" y="397882"/>
            <a:chExt cx="6708373" cy="490433"/>
          </a:xfrm>
        </p:grpSpPr>
        <p:sp>
          <p:nvSpPr>
            <p:cNvPr id="15" name="직사각형 14"/>
            <p:cNvSpPr/>
            <p:nvPr/>
          </p:nvSpPr>
          <p:spPr>
            <a:xfrm>
              <a:off x="99752" y="411510"/>
              <a:ext cx="6708373" cy="47680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00166" y="637436"/>
              <a:ext cx="4015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About US       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동물분실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입양 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보호소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20186" y="397882"/>
              <a:ext cx="7120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0" dirty="0">
                  <a:solidFill>
                    <a:schemeClr val="tx1"/>
                  </a:solidFill>
                  <a:latin typeface="+mn-ea"/>
                  <a:ea typeface="+mn-ea"/>
                </a:rPr>
                <a:t>Login | Join US</a:t>
              </a:r>
              <a:endParaRPr lang="ko-KR" altLang="en-US" sz="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0FC17A-3A8C-F5C5-FA4A-F58E1120DBD6}"/>
                </a:ext>
              </a:extLst>
            </p:cNvPr>
            <p:cNvGrpSpPr/>
            <p:nvPr/>
          </p:nvGrpSpPr>
          <p:grpSpPr>
            <a:xfrm>
              <a:off x="179834" y="457153"/>
              <a:ext cx="1151806" cy="386405"/>
              <a:chOff x="395858" y="1415143"/>
              <a:chExt cx="1151806" cy="386405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95858" y="1415143"/>
                <a:ext cx="1151806" cy="386405"/>
                <a:chOff x="179512" y="411510"/>
                <a:chExt cx="1296144" cy="350134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79512" y="411511"/>
                  <a:ext cx="1296144" cy="35013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6" name="직선 연결선 25"/>
                <p:cNvCxnSpPr>
                  <a:cxnSpLocks/>
                </p:cNvCxnSpPr>
                <p:nvPr/>
              </p:nvCxnSpPr>
              <p:spPr>
                <a:xfrm flipH="1">
                  <a:off x="179512" y="411510"/>
                  <a:ext cx="1296144" cy="327526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635370" y="1468821"/>
                <a:ext cx="61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LOGO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3D9CCE6-FAE6-5A65-45BF-76237782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30" y="977106"/>
            <a:ext cx="4954621" cy="361086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페이지입니다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로그인 페이지로 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아이다 찾기</a:t>
            </a:r>
            <a:r>
              <a:rPr lang="en-US" altLang="ko-KR" dirty="0"/>
              <a:t>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2.1-1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508936"/>
            <a:ext cx="6708373" cy="43907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291" y="4519418"/>
            <a:ext cx="15872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30" y="4734862"/>
            <a:ext cx="4917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대한민국 서울시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성남시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000-000-0000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000-000-0000  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6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 2023. All Rights Reserved.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BA3500-F1DF-BD74-2FB0-1D0F3AAE8DB9}"/>
              </a:ext>
            </a:extLst>
          </p:cNvPr>
          <p:cNvGrpSpPr/>
          <p:nvPr/>
        </p:nvGrpSpPr>
        <p:grpSpPr>
          <a:xfrm>
            <a:off x="99752" y="397882"/>
            <a:ext cx="6708373" cy="490433"/>
            <a:chOff x="99752" y="397882"/>
            <a:chExt cx="6708373" cy="490433"/>
          </a:xfrm>
        </p:grpSpPr>
        <p:sp>
          <p:nvSpPr>
            <p:cNvPr id="15" name="직사각형 14"/>
            <p:cNvSpPr/>
            <p:nvPr/>
          </p:nvSpPr>
          <p:spPr>
            <a:xfrm>
              <a:off x="99752" y="411510"/>
              <a:ext cx="6708373" cy="47680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00166" y="637436"/>
              <a:ext cx="4015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About US       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동물분실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입양 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보호소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20186" y="397882"/>
              <a:ext cx="7120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0" dirty="0">
                  <a:solidFill>
                    <a:schemeClr val="tx1"/>
                  </a:solidFill>
                  <a:latin typeface="+mn-ea"/>
                  <a:ea typeface="+mn-ea"/>
                </a:rPr>
                <a:t>Login | Join US</a:t>
              </a:r>
              <a:endParaRPr lang="ko-KR" altLang="en-US" sz="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0FC17A-3A8C-F5C5-FA4A-F58E1120DBD6}"/>
                </a:ext>
              </a:extLst>
            </p:cNvPr>
            <p:cNvGrpSpPr/>
            <p:nvPr/>
          </p:nvGrpSpPr>
          <p:grpSpPr>
            <a:xfrm>
              <a:off x="179834" y="457153"/>
              <a:ext cx="1151806" cy="386405"/>
              <a:chOff x="395858" y="1415143"/>
              <a:chExt cx="1151806" cy="386405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95858" y="1415143"/>
                <a:ext cx="1151806" cy="386405"/>
                <a:chOff x="179512" y="411510"/>
                <a:chExt cx="1296144" cy="350134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79512" y="411511"/>
                  <a:ext cx="1296144" cy="35013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6" name="직선 연결선 25"/>
                <p:cNvCxnSpPr>
                  <a:cxnSpLocks/>
                </p:cNvCxnSpPr>
                <p:nvPr/>
              </p:nvCxnSpPr>
              <p:spPr>
                <a:xfrm flipH="1">
                  <a:off x="179512" y="411510"/>
                  <a:ext cx="1296144" cy="327526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635370" y="1468821"/>
                <a:ext cx="61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LOGO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090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F302D1-0546-48FE-FD9A-DFFF22929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30" y="843558"/>
            <a:ext cx="5012522" cy="3896026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비밀번호찾기</a:t>
            </a:r>
            <a:r>
              <a:rPr lang="ko-KR" altLang="en-US" dirty="0"/>
              <a:t> 페이지입니다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로그인 페이지로 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2.1-2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506064"/>
            <a:ext cx="6708373" cy="43907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291" y="4516546"/>
            <a:ext cx="15872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30" y="4731990"/>
            <a:ext cx="4917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대한민국 서울시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성남시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000-000-0000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000-000-0000  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6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 2023. All Rights Reserved.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BA3500-F1DF-BD74-2FB0-1D0F3AAE8DB9}"/>
              </a:ext>
            </a:extLst>
          </p:cNvPr>
          <p:cNvGrpSpPr/>
          <p:nvPr/>
        </p:nvGrpSpPr>
        <p:grpSpPr>
          <a:xfrm>
            <a:off x="99752" y="397882"/>
            <a:ext cx="6708373" cy="490433"/>
            <a:chOff x="99752" y="397882"/>
            <a:chExt cx="6708373" cy="490433"/>
          </a:xfrm>
        </p:grpSpPr>
        <p:sp>
          <p:nvSpPr>
            <p:cNvPr id="15" name="직사각형 14"/>
            <p:cNvSpPr/>
            <p:nvPr/>
          </p:nvSpPr>
          <p:spPr>
            <a:xfrm>
              <a:off x="99752" y="411510"/>
              <a:ext cx="6708373" cy="47680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00166" y="637436"/>
              <a:ext cx="4015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About US       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동물분실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입양 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보호소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20186" y="397882"/>
              <a:ext cx="7120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0" dirty="0">
                  <a:solidFill>
                    <a:schemeClr val="tx1"/>
                  </a:solidFill>
                  <a:latin typeface="+mn-ea"/>
                  <a:ea typeface="+mn-ea"/>
                </a:rPr>
                <a:t>Login | Join US</a:t>
              </a:r>
              <a:endParaRPr lang="ko-KR" altLang="en-US" sz="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0FC17A-3A8C-F5C5-FA4A-F58E1120DBD6}"/>
                </a:ext>
              </a:extLst>
            </p:cNvPr>
            <p:cNvGrpSpPr/>
            <p:nvPr/>
          </p:nvGrpSpPr>
          <p:grpSpPr>
            <a:xfrm>
              <a:off x="179834" y="457153"/>
              <a:ext cx="1151806" cy="386405"/>
              <a:chOff x="395858" y="1415143"/>
              <a:chExt cx="1151806" cy="386405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95858" y="1415143"/>
                <a:ext cx="1151806" cy="386405"/>
                <a:chOff x="179512" y="411510"/>
                <a:chExt cx="1296144" cy="350134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79512" y="411511"/>
                  <a:ext cx="1296144" cy="35013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6" name="직선 연결선 25"/>
                <p:cNvCxnSpPr>
                  <a:cxnSpLocks/>
                </p:cNvCxnSpPr>
                <p:nvPr/>
              </p:nvCxnSpPr>
              <p:spPr>
                <a:xfrm flipH="1">
                  <a:off x="179512" y="411510"/>
                  <a:ext cx="1296144" cy="327526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635370" y="1468821"/>
                <a:ext cx="61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LOGO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718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입양의 리스트 페이지 참조 입니다</a:t>
            </a:r>
            <a:r>
              <a:rPr lang="en-US" altLang="ko-KR" dirty="0"/>
              <a:t>. </a:t>
            </a:r>
          </a:p>
          <a:p>
            <a:r>
              <a:rPr lang="ko-KR" altLang="en-US"/>
              <a:t>필터링 적용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입양부분의 참고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B0D44A-DC99-8EB0-5D9B-C6B833B8D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27458"/>
            <a:ext cx="5904656" cy="3463288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12612040-2DDC-81C6-A672-10B45F2C8B5B}"/>
              </a:ext>
            </a:extLst>
          </p:cNvPr>
          <p:cNvSpPr txBox="1">
            <a:spLocks/>
          </p:cNvSpPr>
          <p:nvPr/>
        </p:nvSpPr>
        <p:spPr>
          <a:xfrm>
            <a:off x="611560" y="612367"/>
            <a:ext cx="5220951" cy="53555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/>
              <a:t>입양</a:t>
            </a:r>
            <a:endParaRPr lang="en-US" altLang="ko-KR" sz="4000" dirty="0"/>
          </a:p>
          <a:p>
            <a:pPr algn="l"/>
            <a:r>
              <a:rPr lang="ko-KR" altLang="en-US" sz="4000" dirty="0"/>
              <a:t>필터링으로 강아지 고양이</a:t>
            </a:r>
            <a:r>
              <a:rPr lang="en-US" altLang="ko-KR" sz="4000" dirty="0"/>
              <a:t>, </a:t>
            </a:r>
            <a:r>
              <a:rPr lang="ko-KR" altLang="en-US" sz="4000" dirty="0"/>
              <a:t>기타로 나누기 </a:t>
            </a:r>
            <a:r>
              <a:rPr lang="en-US" altLang="ko-KR" sz="4000" dirty="0"/>
              <a:t>(</a:t>
            </a:r>
            <a:r>
              <a:rPr lang="ko-KR" altLang="en-US" sz="4000" dirty="0"/>
              <a:t>강아지</a:t>
            </a:r>
            <a:r>
              <a:rPr lang="en-US" altLang="ko-KR" sz="4000" dirty="0"/>
              <a:t>, </a:t>
            </a:r>
            <a:r>
              <a:rPr lang="ko-KR" altLang="en-US" sz="4000" dirty="0"/>
              <a:t>고양이</a:t>
            </a:r>
            <a:r>
              <a:rPr lang="en-US" altLang="ko-KR" sz="4000" dirty="0"/>
              <a:t>, </a:t>
            </a:r>
            <a:r>
              <a:rPr lang="ko-KR" altLang="en-US" sz="4000" dirty="0"/>
              <a:t>기타로 나눔</a:t>
            </a:r>
            <a:r>
              <a:rPr lang="en-US" altLang="ko-KR" sz="4000" dirty="0"/>
              <a:t>)</a:t>
            </a:r>
          </a:p>
          <a:p>
            <a:pPr algn="l"/>
            <a:r>
              <a:rPr lang="en-US" altLang="ko-KR" sz="4000" dirty="0"/>
              <a:t>(</a:t>
            </a:r>
            <a:r>
              <a:rPr lang="ko-KR" altLang="en-US" sz="4000" dirty="0"/>
              <a:t>아래 이미지 예시입니다</a:t>
            </a:r>
            <a:r>
              <a:rPr lang="en-US" altLang="ko-KR" sz="4000" dirty="0"/>
              <a:t>. )</a:t>
            </a:r>
          </a:p>
          <a:p>
            <a:pPr algn="l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58972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화면에 표현되는 개수는 </a:t>
            </a:r>
            <a:br>
              <a:rPr lang="en-US" altLang="ko-KR" dirty="0"/>
            </a:br>
            <a:r>
              <a:rPr lang="en-US" altLang="ko-KR" dirty="0"/>
              <a:t> 4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가로 </a:t>
            </a:r>
            <a:r>
              <a:rPr lang="en-US" altLang="ko-KR" dirty="0"/>
              <a:t>* </a:t>
            </a:r>
            <a:r>
              <a:rPr lang="ko-KR" altLang="en-US" dirty="0"/>
              <a:t>세로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각 이미지를 박스의 내용을 클릭하면</a:t>
            </a:r>
            <a:br>
              <a:rPr lang="en-US" altLang="ko-KR" dirty="0"/>
            </a:br>
            <a:r>
              <a:rPr lang="ko-KR" altLang="en-US" dirty="0"/>
              <a:t>상세 페이지로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입양페이지의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A71469BF-64D0-B2BF-7490-35A6F0093AB1}"/>
              </a:ext>
            </a:extLst>
          </p:cNvPr>
          <p:cNvSpPr txBox="1">
            <a:spLocks/>
          </p:cNvSpPr>
          <p:nvPr/>
        </p:nvSpPr>
        <p:spPr>
          <a:xfrm>
            <a:off x="251520" y="405877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 종류                </a:t>
            </a:r>
            <a:r>
              <a:rPr lang="en-US" altLang="ko-KR" sz="1200" b="1" dirty="0"/>
              <a:t>  </a:t>
            </a:r>
            <a:r>
              <a:rPr lang="ko-KR" altLang="en-US" sz="1200" b="1" dirty="0"/>
              <a:t>성별                 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보호소 이름</a:t>
            </a:r>
            <a:endParaRPr lang="en-US" altLang="ko-KR" sz="1200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8A7BB29-5E89-834B-9CBC-08D3F0A0ECEA}"/>
              </a:ext>
            </a:extLst>
          </p:cNvPr>
          <p:cNvGrpSpPr/>
          <p:nvPr/>
        </p:nvGrpSpPr>
        <p:grpSpPr>
          <a:xfrm>
            <a:off x="376307" y="628964"/>
            <a:ext cx="1081062" cy="188789"/>
            <a:chOff x="539552" y="720166"/>
            <a:chExt cx="864096" cy="1887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613F0BA-4CDF-640D-1AED-EF0A81A246AE}"/>
                </a:ext>
              </a:extLst>
            </p:cNvPr>
            <p:cNvSpPr/>
            <p:nvPr/>
          </p:nvSpPr>
          <p:spPr>
            <a:xfrm>
              <a:off x="539552" y="720166"/>
              <a:ext cx="864096" cy="1887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9B3D215-8A75-8347-C754-F5C49D76C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758122"/>
              <a:ext cx="59408" cy="112875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01B69B-108F-0416-B3AF-BB1C981A2A6F}"/>
              </a:ext>
            </a:extLst>
          </p:cNvPr>
          <p:cNvSpPr/>
          <p:nvPr/>
        </p:nvSpPr>
        <p:spPr>
          <a:xfrm>
            <a:off x="2699792" y="628964"/>
            <a:ext cx="2940670" cy="1887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019EEA-64EB-E1A0-63F8-F535D9EC8A40}"/>
              </a:ext>
            </a:extLst>
          </p:cNvPr>
          <p:cNvSpPr/>
          <p:nvPr/>
        </p:nvSpPr>
        <p:spPr>
          <a:xfrm>
            <a:off x="5689624" y="628964"/>
            <a:ext cx="610568" cy="18878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검색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7E8D973-DA16-BF20-9811-1EB92538C633}"/>
              </a:ext>
            </a:extLst>
          </p:cNvPr>
          <p:cNvGrpSpPr/>
          <p:nvPr/>
        </p:nvGrpSpPr>
        <p:grpSpPr>
          <a:xfrm>
            <a:off x="1538049" y="637068"/>
            <a:ext cx="1081062" cy="188789"/>
            <a:chOff x="539552" y="720166"/>
            <a:chExt cx="864096" cy="18878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D9717A7-E39E-A49F-B01B-73DEDB3CB772}"/>
                </a:ext>
              </a:extLst>
            </p:cNvPr>
            <p:cNvSpPr/>
            <p:nvPr/>
          </p:nvSpPr>
          <p:spPr>
            <a:xfrm>
              <a:off x="539552" y="720166"/>
              <a:ext cx="864096" cy="1887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A8C3754F-D338-C8AC-10EA-5BA168E70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758122"/>
              <a:ext cx="59408" cy="112875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B591DC7-5CD7-A011-BA0D-C031178FFCD5}"/>
              </a:ext>
            </a:extLst>
          </p:cNvPr>
          <p:cNvGrpSpPr/>
          <p:nvPr/>
        </p:nvGrpSpPr>
        <p:grpSpPr>
          <a:xfrm>
            <a:off x="366310" y="983001"/>
            <a:ext cx="1432349" cy="1588749"/>
            <a:chOff x="366310" y="1260000"/>
            <a:chExt cx="1432349" cy="1588749"/>
          </a:xfrm>
        </p:grpSpPr>
        <p:sp>
          <p:nvSpPr>
            <p:cNvPr id="40" name="모서리가 둥근 직사각형 13">
              <a:extLst>
                <a:ext uri="{FF2B5EF4-FFF2-40B4-BE49-F238E27FC236}">
                  <a16:creationId xmlns:a16="http://schemas.microsoft.com/office/drawing/2014/main" id="{680D25C8-A8E7-7293-02E7-CF4A4F460A34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1" name="모서리가 둥근 직사각형 12">
              <a:extLst>
                <a:ext uri="{FF2B5EF4-FFF2-40B4-BE49-F238E27FC236}">
                  <a16:creationId xmlns:a16="http://schemas.microsoft.com/office/drawing/2014/main" id="{1416C6DE-AC50-FDFF-F7E2-80BD687C1F15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C3EAA6-9FE4-7509-35CA-A48D6EC082E8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E430F6-7A74-1F06-85CC-C8DD983B3411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9DBA6AC-8D5A-E612-4AC8-83629AFA3478}"/>
              </a:ext>
            </a:extLst>
          </p:cNvPr>
          <p:cNvGrpSpPr/>
          <p:nvPr/>
        </p:nvGrpSpPr>
        <p:grpSpPr>
          <a:xfrm>
            <a:off x="1875811" y="976484"/>
            <a:ext cx="1432349" cy="1588749"/>
            <a:chOff x="366310" y="1260000"/>
            <a:chExt cx="1432349" cy="1588749"/>
          </a:xfrm>
        </p:grpSpPr>
        <p:sp>
          <p:nvSpPr>
            <p:cNvPr id="51" name="모서리가 둥근 직사각형 13">
              <a:extLst>
                <a:ext uri="{FF2B5EF4-FFF2-40B4-BE49-F238E27FC236}">
                  <a16:creationId xmlns:a16="http://schemas.microsoft.com/office/drawing/2014/main" id="{E56DD248-6DE9-742B-BAA3-BEB5F6C0E28C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2" name="모서리가 둥근 직사각형 12">
              <a:extLst>
                <a:ext uri="{FF2B5EF4-FFF2-40B4-BE49-F238E27FC236}">
                  <a16:creationId xmlns:a16="http://schemas.microsoft.com/office/drawing/2014/main" id="{AF070FA4-9977-C49B-6AC3-3E76703F9F70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698634-D393-F282-A82A-D2BB1096233F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DE49B2-BEFD-CCFA-230A-491880A85D93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F5ED86C-FF20-0334-283A-564DBB29808B}"/>
              </a:ext>
            </a:extLst>
          </p:cNvPr>
          <p:cNvGrpSpPr/>
          <p:nvPr/>
        </p:nvGrpSpPr>
        <p:grpSpPr>
          <a:xfrm>
            <a:off x="3395513" y="983001"/>
            <a:ext cx="1432349" cy="1588749"/>
            <a:chOff x="366310" y="1260000"/>
            <a:chExt cx="1432349" cy="1588749"/>
          </a:xfrm>
        </p:grpSpPr>
        <p:sp>
          <p:nvSpPr>
            <p:cNvPr id="56" name="모서리가 둥근 직사각형 13">
              <a:extLst>
                <a:ext uri="{FF2B5EF4-FFF2-40B4-BE49-F238E27FC236}">
                  <a16:creationId xmlns:a16="http://schemas.microsoft.com/office/drawing/2014/main" id="{9ECD4906-5073-9734-836F-B9B88C5D0591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7" name="모서리가 둥근 직사각형 12">
              <a:extLst>
                <a:ext uri="{FF2B5EF4-FFF2-40B4-BE49-F238E27FC236}">
                  <a16:creationId xmlns:a16="http://schemas.microsoft.com/office/drawing/2014/main" id="{725C8BF9-190E-8C9C-2F7E-D429C8702E68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8D1CDC-0D48-9536-3033-9A62401259B2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85E69D-F178-9EE3-CDEE-F16401287D0C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3824B3D-EEC6-D88A-5E35-6B6784959492}"/>
              </a:ext>
            </a:extLst>
          </p:cNvPr>
          <p:cNvGrpSpPr/>
          <p:nvPr/>
        </p:nvGrpSpPr>
        <p:grpSpPr>
          <a:xfrm>
            <a:off x="4925138" y="976484"/>
            <a:ext cx="1432349" cy="1588749"/>
            <a:chOff x="366310" y="1260000"/>
            <a:chExt cx="1432349" cy="1588749"/>
          </a:xfrm>
        </p:grpSpPr>
        <p:sp>
          <p:nvSpPr>
            <p:cNvPr id="61" name="모서리가 둥근 직사각형 13">
              <a:extLst>
                <a:ext uri="{FF2B5EF4-FFF2-40B4-BE49-F238E27FC236}">
                  <a16:creationId xmlns:a16="http://schemas.microsoft.com/office/drawing/2014/main" id="{4E15AA61-AABF-C8A6-D986-D18FFA19BD41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62" name="모서리가 둥근 직사각형 12">
              <a:extLst>
                <a:ext uri="{FF2B5EF4-FFF2-40B4-BE49-F238E27FC236}">
                  <a16:creationId xmlns:a16="http://schemas.microsoft.com/office/drawing/2014/main" id="{BCC9FD6E-66CD-CB30-C6AA-8B0C4EED12E6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EFF3E37-FBC1-040F-0491-ABB653F24224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853098B-D90E-13D5-3CA6-2A91E2C7E5E4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2FB699-24F3-1ECE-8401-4E5EB5B9A574}"/>
              </a:ext>
            </a:extLst>
          </p:cNvPr>
          <p:cNvGrpSpPr/>
          <p:nvPr/>
        </p:nvGrpSpPr>
        <p:grpSpPr>
          <a:xfrm>
            <a:off x="381023" y="2548313"/>
            <a:ext cx="1432349" cy="1588749"/>
            <a:chOff x="366310" y="1260000"/>
            <a:chExt cx="1432349" cy="1588749"/>
          </a:xfrm>
        </p:grpSpPr>
        <p:sp>
          <p:nvSpPr>
            <p:cNvPr id="86" name="모서리가 둥근 직사각형 13">
              <a:extLst>
                <a:ext uri="{FF2B5EF4-FFF2-40B4-BE49-F238E27FC236}">
                  <a16:creationId xmlns:a16="http://schemas.microsoft.com/office/drawing/2014/main" id="{368C3277-FA18-9C49-EB46-5A0D59E031A0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87" name="모서리가 둥근 직사각형 12">
              <a:extLst>
                <a:ext uri="{FF2B5EF4-FFF2-40B4-BE49-F238E27FC236}">
                  <a16:creationId xmlns:a16="http://schemas.microsoft.com/office/drawing/2014/main" id="{19901BEF-F818-06EF-4EF6-34417F1AC521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B111801-26C1-5DB6-405A-978EF3EE55AA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D1882B5-E280-EE07-AF1E-BFB4B3BE4712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7E12F95-4329-7645-4BFE-BA99A0978613}"/>
              </a:ext>
            </a:extLst>
          </p:cNvPr>
          <p:cNvGrpSpPr/>
          <p:nvPr/>
        </p:nvGrpSpPr>
        <p:grpSpPr>
          <a:xfrm>
            <a:off x="1890524" y="2541796"/>
            <a:ext cx="1432349" cy="1588749"/>
            <a:chOff x="366310" y="1260000"/>
            <a:chExt cx="1432349" cy="1588749"/>
          </a:xfrm>
        </p:grpSpPr>
        <p:sp>
          <p:nvSpPr>
            <p:cNvPr id="91" name="모서리가 둥근 직사각형 13">
              <a:extLst>
                <a:ext uri="{FF2B5EF4-FFF2-40B4-BE49-F238E27FC236}">
                  <a16:creationId xmlns:a16="http://schemas.microsoft.com/office/drawing/2014/main" id="{3A73EF38-4F97-D7C1-6BEB-95BD90C92166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2" name="모서리가 둥근 직사각형 12">
              <a:extLst>
                <a:ext uri="{FF2B5EF4-FFF2-40B4-BE49-F238E27FC236}">
                  <a16:creationId xmlns:a16="http://schemas.microsoft.com/office/drawing/2014/main" id="{670DECFA-7032-1C52-A2B0-B5028178EC8A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D15455A-6295-F796-CFCC-BD91DFEE8258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4961B30-4CF2-3392-284D-C06A577F15B9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E471A4B-6ECD-2848-A545-EB7DD8A1CE32}"/>
              </a:ext>
            </a:extLst>
          </p:cNvPr>
          <p:cNvGrpSpPr/>
          <p:nvPr/>
        </p:nvGrpSpPr>
        <p:grpSpPr>
          <a:xfrm>
            <a:off x="3410226" y="2548313"/>
            <a:ext cx="1432349" cy="1588749"/>
            <a:chOff x="366310" y="1260000"/>
            <a:chExt cx="1432349" cy="1588749"/>
          </a:xfrm>
        </p:grpSpPr>
        <p:sp>
          <p:nvSpPr>
            <p:cNvPr id="96" name="모서리가 둥근 직사각형 13">
              <a:extLst>
                <a:ext uri="{FF2B5EF4-FFF2-40B4-BE49-F238E27FC236}">
                  <a16:creationId xmlns:a16="http://schemas.microsoft.com/office/drawing/2014/main" id="{E347C3A4-024E-E2BF-AB33-B4CA6BD87C7D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7" name="모서리가 둥근 직사각형 12">
              <a:extLst>
                <a:ext uri="{FF2B5EF4-FFF2-40B4-BE49-F238E27FC236}">
                  <a16:creationId xmlns:a16="http://schemas.microsoft.com/office/drawing/2014/main" id="{8CEE3D97-D83A-9300-3B5F-E2D66DD61484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90D6DC9-2603-D432-6365-4315D382273D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64B6E49-4EA0-22A3-F13C-3E894251F345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1FC3909-4A11-51AE-D46E-3868302B939A}"/>
              </a:ext>
            </a:extLst>
          </p:cNvPr>
          <p:cNvGrpSpPr/>
          <p:nvPr/>
        </p:nvGrpSpPr>
        <p:grpSpPr>
          <a:xfrm>
            <a:off x="4939851" y="2541796"/>
            <a:ext cx="1432349" cy="1588749"/>
            <a:chOff x="366310" y="1260000"/>
            <a:chExt cx="1432349" cy="1588749"/>
          </a:xfrm>
        </p:grpSpPr>
        <p:sp>
          <p:nvSpPr>
            <p:cNvPr id="101" name="모서리가 둥근 직사각형 13">
              <a:extLst>
                <a:ext uri="{FF2B5EF4-FFF2-40B4-BE49-F238E27FC236}">
                  <a16:creationId xmlns:a16="http://schemas.microsoft.com/office/drawing/2014/main" id="{FCE40C40-1167-AB3D-37BB-C09D9CFC4CAE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02" name="모서리가 둥근 직사각형 12">
              <a:extLst>
                <a:ext uri="{FF2B5EF4-FFF2-40B4-BE49-F238E27FC236}">
                  <a16:creationId xmlns:a16="http://schemas.microsoft.com/office/drawing/2014/main" id="{DAD86850-B816-AF96-F9C7-065599FA275B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EF2FAA9-8A3A-8D4E-850F-C70412690964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57B4783-B10A-9AF1-C9E9-E357547292D8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sp>
        <p:nvSpPr>
          <p:cNvPr id="125" name="부제목 2">
            <a:extLst>
              <a:ext uri="{FF2B5EF4-FFF2-40B4-BE49-F238E27FC236}">
                <a16:creationId xmlns:a16="http://schemas.microsoft.com/office/drawing/2014/main" id="{FC7C27F7-EF80-3561-2920-5AB853C5D325}"/>
              </a:ext>
            </a:extLst>
          </p:cNvPr>
          <p:cNvSpPr txBox="1">
            <a:spLocks/>
          </p:cNvSpPr>
          <p:nvPr/>
        </p:nvSpPr>
        <p:spPr>
          <a:xfrm>
            <a:off x="697684" y="3948760"/>
            <a:ext cx="5220951" cy="553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.</a:t>
            </a:r>
          </a:p>
          <a:p>
            <a:r>
              <a:rPr lang="en-US" altLang="ko-KR" sz="1800" b="1" dirty="0"/>
              <a:t>.</a:t>
            </a:r>
          </a:p>
          <a:p>
            <a:endParaRPr lang="en-US" altLang="ko-KR" sz="1800" b="1" dirty="0"/>
          </a:p>
        </p:txBody>
      </p:sp>
      <p:sp>
        <p:nvSpPr>
          <p:cNvPr id="126" name="부제목 2">
            <a:extLst>
              <a:ext uri="{FF2B5EF4-FFF2-40B4-BE49-F238E27FC236}">
                <a16:creationId xmlns:a16="http://schemas.microsoft.com/office/drawing/2014/main" id="{66F4CD79-C69C-0DFD-614D-BDF5D50DFBD7}"/>
              </a:ext>
            </a:extLst>
          </p:cNvPr>
          <p:cNvSpPr txBox="1">
            <a:spLocks/>
          </p:cNvSpPr>
          <p:nvPr/>
        </p:nvSpPr>
        <p:spPr>
          <a:xfrm>
            <a:off x="251519" y="4673158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 </a:t>
            </a:r>
            <a:r>
              <a:rPr lang="en-US" altLang="ko-KR" sz="1200" b="1" dirty="0"/>
              <a:t>&lt;&lt;  &lt;  1 2 3 4  5    &gt;  &gt;&gt;</a:t>
            </a:r>
          </a:p>
        </p:txBody>
      </p:sp>
    </p:spTree>
    <p:extLst>
      <p:ext uri="{BB962C8B-B14F-4D97-AF65-F5344CB8AC3E}">
        <p14:creationId xmlns:p14="http://schemas.microsoft.com/office/powerpoint/2010/main" val="47854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입양의 리스트 페이지 참조 입니다</a:t>
            </a:r>
            <a:r>
              <a:rPr lang="en-US" altLang="ko-KR" dirty="0"/>
              <a:t>. </a:t>
            </a:r>
          </a:p>
          <a:p>
            <a:r>
              <a:rPr lang="ko-KR" altLang="en-US"/>
              <a:t>필터링 적용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입양페이지의 상세페이지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C9C27AA-5263-3C0D-E370-3E5FA36638E7}"/>
              </a:ext>
            </a:extLst>
          </p:cNvPr>
          <p:cNvSpPr txBox="1">
            <a:spLocks/>
          </p:cNvSpPr>
          <p:nvPr/>
        </p:nvSpPr>
        <p:spPr>
          <a:xfrm>
            <a:off x="3203849" y="627534"/>
            <a:ext cx="3456384" cy="2160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이름</a:t>
            </a:r>
          </a:p>
          <a:p>
            <a:pPr algn="l"/>
            <a:r>
              <a:rPr lang="ko-KR" altLang="en-US" sz="1200" b="1" dirty="0"/>
              <a:t>품종</a:t>
            </a:r>
          </a:p>
          <a:p>
            <a:pPr algn="l"/>
            <a:r>
              <a:rPr lang="ko-KR" altLang="en-US" sz="1200" b="1" dirty="0"/>
              <a:t>성별</a:t>
            </a:r>
          </a:p>
          <a:p>
            <a:pPr algn="l"/>
            <a:r>
              <a:rPr lang="ko-KR" altLang="en-US" sz="1200" b="1" dirty="0"/>
              <a:t>몸무게</a:t>
            </a:r>
          </a:p>
          <a:p>
            <a:pPr algn="l"/>
            <a:r>
              <a:rPr lang="ko-KR" altLang="en-US" sz="1200" b="1" dirty="0"/>
              <a:t>나이</a:t>
            </a:r>
          </a:p>
          <a:p>
            <a:pPr algn="l"/>
            <a:r>
              <a:rPr lang="ko-KR" altLang="en-US" sz="1200" b="1" dirty="0"/>
              <a:t>상태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성격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중성화 수술 유무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특이사항</a:t>
            </a:r>
            <a:r>
              <a:rPr lang="en-US" altLang="ko-KR" sz="1200" b="1" dirty="0"/>
              <a:t>)</a:t>
            </a:r>
          </a:p>
          <a:p>
            <a:pPr algn="l"/>
            <a:endParaRPr lang="en-US" altLang="ko-KR" sz="1200" b="1" dirty="0"/>
          </a:p>
          <a:p>
            <a:pPr algn="l"/>
            <a:r>
              <a:rPr lang="ko-KR" altLang="en-US" sz="1200" b="1" dirty="0"/>
              <a:t>보호 중인 보호소 위치</a:t>
            </a:r>
            <a:endParaRPr lang="en-US" altLang="ko-KR" sz="1200" b="1" dirty="0"/>
          </a:p>
        </p:txBody>
      </p:sp>
      <p:sp>
        <p:nvSpPr>
          <p:cNvPr id="6" name="모서리가 둥근 직사각형 19">
            <a:extLst>
              <a:ext uri="{FF2B5EF4-FFF2-40B4-BE49-F238E27FC236}">
                <a16:creationId xmlns:a16="http://schemas.microsoft.com/office/drawing/2014/main" id="{C48E4300-CE28-35DF-D0B0-D02C4D1AD38C}"/>
              </a:ext>
            </a:extLst>
          </p:cNvPr>
          <p:cNvSpPr/>
          <p:nvPr/>
        </p:nvSpPr>
        <p:spPr>
          <a:xfrm>
            <a:off x="381050" y="555526"/>
            <a:ext cx="2304256" cy="2664296"/>
          </a:xfrm>
          <a:prstGeom prst="roundRect">
            <a:avLst>
              <a:gd name="adj" fmla="val 705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동물 사진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CF6F26F-6551-3FDC-64C9-0A3307624080}"/>
              </a:ext>
            </a:extLst>
          </p:cNvPr>
          <p:cNvSpPr txBox="1">
            <a:spLocks/>
          </p:cNvSpPr>
          <p:nvPr/>
        </p:nvSpPr>
        <p:spPr>
          <a:xfrm>
            <a:off x="384964" y="3475162"/>
            <a:ext cx="5637769" cy="73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상태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성격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중성화 수술 유무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특이사항</a:t>
            </a:r>
            <a:r>
              <a:rPr lang="en-US" altLang="ko-KR" sz="1200" b="1" dirty="0"/>
              <a:t>)</a:t>
            </a:r>
          </a:p>
          <a:p>
            <a:pPr algn="l"/>
            <a:r>
              <a:rPr lang="ko-KR" altLang="en-US" sz="1200" b="1" dirty="0"/>
              <a:t>보호 중인 보호소 위치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378996239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398</Words>
  <Application>Microsoft Office PowerPoint</Application>
  <PresentationFormat>화면 슬라이드 쇼(16:9)</PresentationFormat>
  <Paragraphs>129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표지</vt:lpstr>
      <vt:lpstr>간지등</vt:lpstr>
      <vt:lpstr>1_디자인 사용자 지정</vt:lpstr>
      <vt:lpstr>보보 (가칭)</vt:lpstr>
      <vt:lpstr>메뉴 구조</vt:lpstr>
      <vt:lpstr>로그인 화면구조</vt:lpstr>
      <vt:lpstr>아이다 찾기 화면구조</vt:lpstr>
      <vt:lpstr>비밀번호 찾기 화면구조</vt:lpstr>
      <vt:lpstr>입양부분의 참고</vt:lpstr>
      <vt:lpstr>입양페이지의 리스트</vt:lpstr>
      <vt:lpstr>입양페이지의 상세페이지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pc-1</cp:lastModifiedBy>
  <cp:revision>85</cp:revision>
  <dcterms:created xsi:type="dcterms:W3CDTF">2006-10-05T04:04:58Z</dcterms:created>
  <dcterms:modified xsi:type="dcterms:W3CDTF">2023-11-21T08:46:41Z</dcterms:modified>
</cp:coreProperties>
</file>