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70" r:id="rId5"/>
    <p:sldId id="272" r:id="rId6"/>
    <p:sldId id="269" r:id="rId7"/>
    <p:sldId id="271" r:id="rId8"/>
    <p:sldId id="273" r:id="rId9"/>
    <p:sldId id="264" r:id="rId10"/>
    <p:sldId id="263" r:id="rId11"/>
    <p:sldId id="265" r:id="rId12"/>
    <p:sldId id="261" r:id="rId13"/>
    <p:sldId id="262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6262"/>
    <a:srgbClr val="D5B9C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8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9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7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1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8AA45A4-8932-445E-B61F-3FF8E7BC8BB8}"/>
              </a:ext>
            </a:extLst>
          </p:cNvPr>
          <p:cNvGrpSpPr/>
          <p:nvPr/>
        </p:nvGrpSpPr>
        <p:grpSpPr>
          <a:xfrm>
            <a:off x="9057752" y="2343285"/>
            <a:ext cx="1244154" cy="430653"/>
            <a:chOff x="9238727" y="2343285"/>
            <a:chExt cx="1244154" cy="43065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17A4455-FA92-48AE-9769-48E6064622D9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CB7ED31-7B4F-485A-A0D7-41437DA3529B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303388B-7947-417B-87BA-3901E8476F64}"/>
              </a:ext>
            </a:extLst>
          </p:cNvPr>
          <p:cNvGrpSpPr/>
          <p:nvPr/>
        </p:nvGrpSpPr>
        <p:grpSpPr>
          <a:xfrm>
            <a:off x="9057752" y="3152872"/>
            <a:ext cx="1244154" cy="430653"/>
            <a:chOff x="9238727" y="2343285"/>
            <a:chExt cx="1244154" cy="43065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D80D341-CB2A-4491-8C12-BC8B9E6C5C8F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C919E92-3E62-4F2E-A49B-261288F2994F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DB0A25B-7C8D-4EBD-94F3-ADA4607E4952}"/>
              </a:ext>
            </a:extLst>
          </p:cNvPr>
          <p:cNvGrpSpPr/>
          <p:nvPr/>
        </p:nvGrpSpPr>
        <p:grpSpPr>
          <a:xfrm>
            <a:off x="9057752" y="3958797"/>
            <a:ext cx="1244154" cy="430653"/>
            <a:chOff x="9238727" y="2343285"/>
            <a:chExt cx="1244154" cy="430653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6008104-F5A8-4964-BC4D-66C5ABC2266D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D8D1D89-0E0A-4066-B6F2-AF08E27CBD9C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09678" y="2435500"/>
            <a:ext cx="6142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8D6262"/>
                </a:solidFill>
              </a:rPr>
              <a:t>Chuck?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DDA96F3-8D53-4DD6-A142-DB4813C8EE92}"/>
              </a:ext>
            </a:extLst>
          </p:cNvPr>
          <p:cNvSpPr/>
          <p:nvPr/>
        </p:nvSpPr>
        <p:spPr>
          <a:xfrm>
            <a:off x="9166742" y="3263731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rgbClr val="8D6262"/>
                </a:solidFill>
              </a:rPr>
              <a:t>기획배경</a:t>
            </a:r>
            <a:endParaRPr lang="en-US" altLang="ko-KR" sz="1000" b="1" dirty="0">
              <a:solidFill>
                <a:srgbClr val="8D6262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85EDE73-EA60-4DD8-8F0E-CEB573AC7273}"/>
              </a:ext>
            </a:extLst>
          </p:cNvPr>
          <p:cNvSpPr/>
          <p:nvPr/>
        </p:nvSpPr>
        <p:spPr>
          <a:xfrm>
            <a:off x="9171951" y="4052451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>
                <a:solidFill>
                  <a:srgbClr val="8D6262"/>
                </a:solidFill>
              </a:rPr>
              <a:t>아키텍쳐</a:t>
            </a:r>
            <a:endParaRPr lang="en-US" altLang="ko-KR" sz="1000" b="1" dirty="0">
              <a:solidFill>
                <a:srgbClr val="8D6262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40146DD-6DCC-4309-9F9C-035C57E475B7}"/>
              </a:ext>
            </a:extLst>
          </p:cNvPr>
          <p:cNvGrpSpPr/>
          <p:nvPr/>
        </p:nvGrpSpPr>
        <p:grpSpPr>
          <a:xfrm>
            <a:off x="9057752" y="4764722"/>
            <a:ext cx="1244154" cy="430653"/>
            <a:chOff x="9238727" y="2343285"/>
            <a:chExt cx="1244154" cy="430653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3EBA6BD-2285-4EE5-8FE3-357A44EDBF7D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6326D96-B9C8-4DC2-903B-01BAA825F3E1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C2BE009-0376-4048-B53A-A861BFBA3C89}"/>
              </a:ext>
            </a:extLst>
          </p:cNvPr>
          <p:cNvSpPr/>
          <p:nvPr/>
        </p:nvSpPr>
        <p:spPr>
          <a:xfrm>
            <a:off x="9037097" y="4858376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rgbClr val="8D6262"/>
                </a:solidFill>
              </a:rPr>
              <a:t>와이어프레임</a:t>
            </a:r>
            <a:endParaRPr lang="en-US" altLang="ko-KR" sz="1000" b="1" dirty="0">
              <a:solidFill>
                <a:srgbClr val="8D6262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>
            <a:off x="1174594" y="696809"/>
            <a:ext cx="8064133" cy="6161191"/>
          </a:xfrm>
          <a:prstGeom prst="round2SameRect">
            <a:avLst>
              <a:gd name="adj1" fmla="val 4608"/>
              <a:gd name="adj2" fmla="val 0"/>
            </a:avLst>
          </a:prstGeom>
          <a:solidFill>
            <a:srgbClr val="3E4B51"/>
          </a:solidFill>
          <a:ln>
            <a:noFill/>
          </a:ln>
          <a:effectLst>
            <a:outerShdw dist="114300" dir="600000" algn="t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C94052-FB69-45D7-B8E2-9276EEAB5956}"/>
              </a:ext>
            </a:extLst>
          </p:cNvPr>
          <p:cNvSpPr/>
          <p:nvPr/>
        </p:nvSpPr>
        <p:spPr>
          <a:xfrm>
            <a:off x="1357868" y="820682"/>
            <a:ext cx="7697585" cy="6062784"/>
          </a:xfrm>
          <a:prstGeom prst="round2SameRect">
            <a:avLst>
              <a:gd name="adj1" fmla="val 3739"/>
              <a:gd name="adj2" fmla="val 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8379" y="1353498"/>
            <a:ext cx="709990" cy="5380763"/>
            <a:chOff x="1714500" y="1353498"/>
            <a:chExt cx="709990" cy="5380763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38833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353498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3604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1859482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182464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18316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33063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29580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3027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3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28017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2766952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27739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6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2729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238103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8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2450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37440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3709254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1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37162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2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2152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180405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4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1873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5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46863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4651556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46585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8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1575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122707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0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1296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1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56286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559385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5600845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4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0998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06501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6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07199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7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>
              <a:off x="1714500" y="65709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97DD4A3-B8B2-41A2-AFBF-D6A965BB4DF2}"/>
                </a:ext>
              </a:extLst>
            </p:cNvPr>
            <p:cNvSpPr/>
            <p:nvPr/>
          </p:nvSpPr>
          <p:spPr>
            <a:xfrm>
              <a:off x="2275915" y="6536161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9" name="직사각형 106">
              <a:extLst>
                <a:ext uri="{FF2B5EF4-FFF2-40B4-BE49-F238E27FC236}">
                  <a16:creationId xmlns:a16="http://schemas.microsoft.com/office/drawing/2014/main" id="{5162596A-EEA5-4FDD-A28D-0743DD06DD45}"/>
                </a:ext>
              </a:extLst>
            </p:cNvPr>
            <p:cNvSpPr/>
            <p:nvPr/>
          </p:nvSpPr>
          <p:spPr>
            <a:xfrm flipH="1" flipV="1">
              <a:off x="1714500" y="654314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7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363331" y="5039414"/>
            <a:ext cx="1477773" cy="2210327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8" name="사각형: 둥근 모서리 4">
            <a:extLst>
              <a:ext uri="{FF2B5EF4-FFF2-40B4-BE49-F238E27FC236}">
                <a16:creationId xmlns:a16="http://schemas.microsoft.com/office/drawing/2014/main" id="{C79FA5BF-BBE6-47CD-92AB-FB20439A4C12}"/>
              </a:ext>
            </a:extLst>
          </p:cNvPr>
          <p:cNvSpPr/>
          <p:nvPr/>
        </p:nvSpPr>
        <p:spPr>
          <a:xfrm rot="16200000">
            <a:off x="7449165" y="5176543"/>
            <a:ext cx="1276507" cy="1936069"/>
          </a:xfrm>
          <a:prstGeom prst="round2SameRect">
            <a:avLst>
              <a:gd name="adj1" fmla="val 50000"/>
              <a:gd name="adj2" fmla="val 12675"/>
            </a:avLst>
          </a:prstGeom>
          <a:solidFill>
            <a:srgbClr val="3E4B51"/>
          </a:solidFill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3166600" y="1859482"/>
            <a:ext cx="4583104" cy="21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dirty="0">
                <a:solidFill>
                  <a:prstClr val="white"/>
                </a:solidFill>
                <a:latin typeface="Script MT Bold" panose="03040602040607080904" pitchFamily="66" charset="0"/>
              </a:rPr>
              <a:t>Chuck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아날로그와 디지털 사이 그 어딘가</a:t>
            </a:r>
            <a:endParaRPr lang="en-US" altLang="ko-KR" sz="11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C5EA05A-28DD-4E5B-AC30-387E3D931649}"/>
              </a:ext>
            </a:extLst>
          </p:cNvPr>
          <p:cNvSpPr/>
          <p:nvPr/>
        </p:nvSpPr>
        <p:spPr>
          <a:xfrm>
            <a:off x="4564496" y="4164185"/>
            <a:ext cx="1787313" cy="39244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쓰는척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팀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297555" y="5847176"/>
            <a:ext cx="594804" cy="59480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4445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40C41-E1C8-4DF1-8746-FF06C4F8FF38}"/>
              </a:ext>
            </a:extLst>
          </p:cNvPr>
          <p:cNvSpPr txBox="1"/>
          <p:nvPr/>
        </p:nvSpPr>
        <p:spPr>
          <a:xfrm>
            <a:off x="3719643" y="4781899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김현대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김유창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김경재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오인호</a:t>
            </a:r>
            <a:r>
              <a:rPr lang="en-US" altLang="ko-KR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오재민</a:t>
            </a:r>
            <a:endParaRPr lang="ko-KR" altLang="en-US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0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82003" y="630040"/>
            <a:ext cx="9714286" cy="553142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297D1F7-24B0-4EE0-9FC9-02BA5C2D1C64}"/>
              </a:ext>
            </a:extLst>
          </p:cNvPr>
          <p:cNvGrpSpPr/>
          <p:nvPr/>
        </p:nvGrpSpPr>
        <p:grpSpPr>
          <a:xfrm>
            <a:off x="833348" y="2724769"/>
            <a:ext cx="1080318" cy="371259"/>
            <a:chOff x="9229734" y="2343285"/>
            <a:chExt cx="1253147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6EFD5B-EA7D-4FE4-8667-E23DB60070AB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233C0F1-D483-4448-8F9C-574D14005E6F}"/>
                </a:ext>
              </a:extLst>
            </p:cNvPr>
            <p:cNvSpPr/>
            <p:nvPr/>
          </p:nvSpPr>
          <p:spPr>
            <a:xfrm>
              <a:off x="9229734" y="2343285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76E2FD5-7DC7-4543-B408-66DA95920A32}"/>
              </a:ext>
            </a:extLst>
          </p:cNvPr>
          <p:cNvSpPr/>
          <p:nvPr/>
        </p:nvSpPr>
        <p:spPr>
          <a:xfrm>
            <a:off x="1158763" y="2806595"/>
            <a:ext cx="7703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설계 및 구조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91C3A6E-639F-47E6-82BC-F41363E2348F}"/>
              </a:ext>
            </a:extLst>
          </p:cNvPr>
          <p:cNvGrpSpPr/>
          <p:nvPr/>
        </p:nvGrpSpPr>
        <p:grpSpPr>
          <a:xfrm>
            <a:off x="10560597" y="3530694"/>
            <a:ext cx="1072565" cy="371259"/>
            <a:chOff x="9238727" y="2343285"/>
            <a:chExt cx="1244154" cy="430653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D53AD68-5BB7-42C8-9967-121CABE447E3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29AC5C0-3206-4699-B042-4D10924A9C23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37AB1C5-71F7-4C4A-AE47-E014A0A8D7B0}"/>
              </a:ext>
            </a:extLst>
          </p:cNvPr>
          <p:cNvSpPr/>
          <p:nvPr/>
        </p:nvSpPr>
        <p:spPr>
          <a:xfrm>
            <a:off x="10548052" y="3606069"/>
            <a:ext cx="103448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와이어프레임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0254EF-03B9-4DB5-89CB-1AB01D02D02C}"/>
              </a:ext>
            </a:extLst>
          </p:cNvPr>
          <p:cNvSpPr/>
          <p:nvPr/>
        </p:nvSpPr>
        <p:spPr>
          <a:xfrm>
            <a:off x="845340" y="1102257"/>
            <a:ext cx="1076940" cy="3727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925D254-DC42-485D-B17B-77EFD869FB84}"/>
              </a:ext>
            </a:extLst>
          </p:cNvPr>
          <p:cNvSpPr/>
          <p:nvPr/>
        </p:nvSpPr>
        <p:spPr>
          <a:xfrm>
            <a:off x="841726" y="1102257"/>
            <a:ext cx="299411" cy="372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9B293D-E0E6-46E5-BFD4-9695ECCDE8A6}"/>
              </a:ext>
            </a:extLst>
          </p:cNvPr>
          <p:cNvSpPr/>
          <p:nvPr/>
        </p:nvSpPr>
        <p:spPr>
          <a:xfrm>
            <a:off x="1231494" y="1165532"/>
            <a:ext cx="624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800000">
                    <a:alpha val="20000"/>
                  </a:srgbClr>
                </a:solidFill>
              </a:rPr>
              <a:t>Chuck</a:t>
            </a:r>
            <a:r>
              <a:rPr lang="en-US" altLang="ko-KR" sz="1000" b="1" dirty="0">
                <a:solidFill>
                  <a:srgbClr val="800000">
                    <a:alpha val="20000"/>
                  </a:srgbClr>
                </a:solidFill>
              </a:rPr>
              <a:t>?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1A4E4AD-77BC-4D73-BE4A-2BCAA248472D}"/>
              </a:ext>
            </a:extLst>
          </p:cNvPr>
          <p:cNvGrpSpPr/>
          <p:nvPr/>
        </p:nvGrpSpPr>
        <p:grpSpPr>
          <a:xfrm>
            <a:off x="836854" y="1918844"/>
            <a:ext cx="1080843" cy="371259"/>
            <a:chOff x="9229125" y="2343285"/>
            <a:chExt cx="1253756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3B1138E-B695-4166-A3C6-B0FEECB89927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486589E-B5B8-4B7B-988C-6BC171DBD555}"/>
                </a:ext>
              </a:extLst>
            </p:cNvPr>
            <p:cNvSpPr/>
            <p:nvPr/>
          </p:nvSpPr>
          <p:spPr>
            <a:xfrm>
              <a:off x="9229125" y="2343285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CA27297-0813-4B1D-B13C-127D39CAC64D}"/>
              </a:ext>
            </a:extLst>
          </p:cNvPr>
          <p:cNvSpPr/>
          <p:nvPr/>
        </p:nvSpPr>
        <p:spPr>
          <a:xfrm>
            <a:off x="1218897" y="1998110"/>
            <a:ext cx="858832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00000">
                    <a:alpha val="20000"/>
                  </a:srgbClr>
                </a:solidFill>
              </a:rPr>
              <a:t>기획배경</a:t>
            </a:r>
            <a:endParaRPr lang="en-US" altLang="ko-KR" sz="600" b="1" dirty="0">
              <a:solidFill>
                <a:srgbClr val="800000">
                  <a:alpha val="20000"/>
                </a:srgbClr>
              </a:solidFill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E4F6690C-B66B-4321-99B2-31B4BD34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79" y="835195"/>
            <a:ext cx="8638565" cy="5287295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5AF67643-D3EB-4301-8A23-B21E0146C475}"/>
              </a:ext>
            </a:extLst>
          </p:cNvPr>
          <p:cNvSpPr/>
          <p:nvPr/>
        </p:nvSpPr>
        <p:spPr>
          <a:xfrm>
            <a:off x="2130414" y="1016322"/>
            <a:ext cx="1603386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ERDiagram</a:t>
            </a:r>
            <a:endParaRPr lang="en-US" altLang="ko-KR" sz="16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399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82003" y="630040"/>
            <a:ext cx="9714286" cy="553142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297D1F7-24B0-4EE0-9FC9-02BA5C2D1C64}"/>
              </a:ext>
            </a:extLst>
          </p:cNvPr>
          <p:cNvGrpSpPr/>
          <p:nvPr/>
        </p:nvGrpSpPr>
        <p:grpSpPr>
          <a:xfrm>
            <a:off x="833348" y="2724769"/>
            <a:ext cx="1080318" cy="371259"/>
            <a:chOff x="9229734" y="2343285"/>
            <a:chExt cx="1253147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6EFD5B-EA7D-4FE4-8667-E23DB60070AB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233C0F1-D483-4448-8F9C-574D14005E6F}"/>
                </a:ext>
              </a:extLst>
            </p:cNvPr>
            <p:cNvSpPr/>
            <p:nvPr/>
          </p:nvSpPr>
          <p:spPr>
            <a:xfrm>
              <a:off x="9229734" y="2343285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76E2FD5-7DC7-4543-B408-66DA95920A32}"/>
              </a:ext>
            </a:extLst>
          </p:cNvPr>
          <p:cNvSpPr/>
          <p:nvPr/>
        </p:nvSpPr>
        <p:spPr>
          <a:xfrm>
            <a:off x="1158763" y="2806595"/>
            <a:ext cx="7703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설계 및 구조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91C3A6E-639F-47E6-82BC-F41363E2348F}"/>
              </a:ext>
            </a:extLst>
          </p:cNvPr>
          <p:cNvGrpSpPr/>
          <p:nvPr/>
        </p:nvGrpSpPr>
        <p:grpSpPr>
          <a:xfrm>
            <a:off x="10560597" y="3530694"/>
            <a:ext cx="1072565" cy="371259"/>
            <a:chOff x="9238727" y="2343285"/>
            <a:chExt cx="1244154" cy="430653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D53AD68-5BB7-42C8-9967-121CABE447E3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29AC5C0-3206-4699-B042-4D10924A9C23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37AB1C5-71F7-4C4A-AE47-E014A0A8D7B0}"/>
              </a:ext>
            </a:extLst>
          </p:cNvPr>
          <p:cNvSpPr/>
          <p:nvPr/>
        </p:nvSpPr>
        <p:spPr>
          <a:xfrm>
            <a:off x="10548052" y="3606069"/>
            <a:ext cx="103448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와이어프레임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0254EF-03B9-4DB5-89CB-1AB01D02D02C}"/>
              </a:ext>
            </a:extLst>
          </p:cNvPr>
          <p:cNvSpPr/>
          <p:nvPr/>
        </p:nvSpPr>
        <p:spPr>
          <a:xfrm>
            <a:off x="845340" y="1102257"/>
            <a:ext cx="1076940" cy="3727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925D254-DC42-485D-B17B-77EFD869FB84}"/>
              </a:ext>
            </a:extLst>
          </p:cNvPr>
          <p:cNvSpPr/>
          <p:nvPr/>
        </p:nvSpPr>
        <p:spPr>
          <a:xfrm>
            <a:off x="841726" y="1102257"/>
            <a:ext cx="299411" cy="372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9B293D-E0E6-46E5-BFD4-9695ECCDE8A6}"/>
              </a:ext>
            </a:extLst>
          </p:cNvPr>
          <p:cNvSpPr/>
          <p:nvPr/>
        </p:nvSpPr>
        <p:spPr>
          <a:xfrm>
            <a:off x="1231494" y="1165532"/>
            <a:ext cx="624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800000">
                    <a:alpha val="20000"/>
                  </a:srgbClr>
                </a:solidFill>
              </a:rPr>
              <a:t>Chuck</a:t>
            </a:r>
            <a:r>
              <a:rPr lang="en-US" altLang="ko-KR" sz="1000" b="1" dirty="0">
                <a:solidFill>
                  <a:srgbClr val="800000">
                    <a:alpha val="20000"/>
                  </a:srgbClr>
                </a:solidFill>
              </a:rPr>
              <a:t>?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1A4E4AD-77BC-4D73-BE4A-2BCAA248472D}"/>
              </a:ext>
            </a:extLst>
          </p:cNvPr>
          <p:cNvGrpSpPr/>
          <p:nvPr/>
        </p:nvGrpSpPr>
        <p:grpSpPr>
          <a:xfrm>
            <a:off x="836854" y="1918844"/>
            <a:ext cx="1080843" cy="371259"/>
            <a:chOff x="9229125" y="2343285"/>
            <a:chExt cx="1253756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3B1138E-B695-4166-A3C6-B0FEECB89927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486589E-B5B8-4B7B-988C-6BC171DBD555}"/>
                </a:ext>
              </a:extLst>
            </p:cNvPr>
            <p:cNvSpPr/>
            <p:nvPr/>
          </p:nvSpPr>
          <p:spPr>
            <a:xfrm>
              <a:off x="9229125" y="2343285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CA27297-0813-4B1D-B13C-127D39CAC64D}"/>
              </a:ext>
            </a:extLst>
          </p:cNvPr>
          <p:cNvSpPr/>
          <p:nvPr/>
        </p:nvSpPr>
        <p:spPr>
          <a:xfrm>
            <a:off x="1218897" y="1998110"/>
            <a:ext cx="858832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00000">
                    <a:alpha val="20000"/>
                  </a:srgbClr>
                </a:solidFill>
              </a:rPr>
              <a:t>기획배경</a:t>
            </a:r>
            <a:endParaRPr lang="en-US" altLang="ko-KR" sz="600" b="1" dirty="0">
              <a:solidFill>
                <a:srgbClr val="800000">
                  <a:alpha val="20000"/>
                </a:srgb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CEED63A5-DE06-4349-BC4C-114A1FC3F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45782"/>
              </p:ext>
            </p:extLst>
          </p:nvPr>
        </p:nvGraphicFramePr>
        <p:xfrm>
          <a:off x="2006882" y="834902"/>
          <a:ext cx="8350542" cy="528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r:id="rId3" imgW="19047600" imgH="12063240" progId="">
                  <p:embed/>
                </p:oleObj>
              </mc:Choice>
              <mc:Fallback>
                <p:oleObj r:id="rId3" imgW="19047600" imgH="12063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882" y="834902"/>
                        <a:ext cx="8350542" cy="5287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7BA6D72-C29E-43F9-9B6E-F8351C31AF1F}"/>
              </a:ext>
            </a:extLst>
          </p:cNvPr>
          <p:cNvSpPr/>
          <p:nvPr/>
        </p:nvSpPr>
        <p:spPr>
          <a:xfrm>
            <a:off x="1998110" y="908675"/>
            <a:ext cx="2864046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Information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62777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82003" y="630040"/>
            <a:ext cx="9714286" cy="553142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297D1F7-24B0-4EE0-9FC9-02BA5C2D1C64}"/>
              </a:ext>
            </a:extLst>
          </p:cNvPr>
          <p:cNvGrpSpPr/>
          <p:nvPr/>
        </p:nvGrpSpPr>
        <p:grpSpPr>
          <a:xfrm>
            <a:off x="833348" y="2724769"/>
            <a:ext cx="1080318" cy="371259"/>
            <a:chOff x="9229734" y="2343285"/>
            <a:chExt cx="1253147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6EFD5B-EA7D-4FE4-8667-E23DB60070AB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233C0F1-D483-4448-8F9C-574D14005E6F}"/>
                </a:ext>
              </a:extLst>
            </p:cNvPr>
            <p:cNvSpPr/>
            <p:nvPr/>
          </p:nvSpPr>
          <p:spPr>
            <a:xfrm>
              <a:off x="9229734" y="2343285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76E2FD5-7DC7-4543-B408-66DA95920A32}"/>
              </a:ext>
            </a:extLst>
          </p:cNvPr>
          <p:cNvSpPr/>
          <p:nvPr/>
        </p:nvSpPr>
        <p:spPr>
          <a:xfrm>
            <a:off x="1158763" y="2806595"/>
            <a:ext cx="7703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설계 및 구조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91C3A6E-639F-47E6-82BC-F41363E2348F}"/>
              </a:ext>
            </a:extLst>
          </p:cNvPr>
          <p:cNvGrpSpPr/>
          <p:nvPr/>
        </p:nvGrpSpPr>
        <p:grpSpPr>
          <a:xfrm>
            <a:off x="10560597" y="3530694"/>
            <a:ext cx="1072565" cy="371259"/>
            <a:chOff x="9238727" y="2343285"/>
            <a:chExt cx="1244154" cy="43065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D53AD68-5BB7-42C8-9967-121CABE447E3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29AC5C0-3206-4699-B042-4D10924A9C23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37AB1C5-71F7-4C4A-AE47-E014A0A8D7B0}"/>
              </a:ext>
            </a:extLst>
          </p:cNvPr>
          <p:cNvSpPr/>
          <p:nvPr/>
        </p:nvSpPr>
        <p:spPr>
          <a:xfrm>
            <a:off x="10548052" y="3606069"/>
            <a:ext cx="103448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와이어프레임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0254EF-03B9-4DB5-89CB-1AB01D02D02C}"/>
              </a:ext>
            </a:extLst>
          </p:cNvPr>
          <p:cNvSpPr/>
          <p:nvPr/>
        </p:nvSpPr>
        <p:spPr>
          <a:xfrm>
            <a:off x="845340" y="1102257"/>
            <a:ext cx="1076940" cy="3727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925D254-DC42-485D-B17B-77EFD869FB84}"/>
              </a:ext>
            </a:extLst>
          </p:cNvPr>
          <p:cNvSpPr/>
          <p:nvPr/>
        </p:nvSpPr>
        <p:spPr>
          <a:xfrm>
            <a:off x="841726" y="1102257"/>
            <a:ext cx="299411" cy="372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9B293D-E0E6-46E5-BFD4-9695ECCDE8A6}"/>
              </a:ext>
            </a:extLst>
          </p:cNvPr>
          <p:cNvSpPr/>
          <p:nvPr/>
        </p:nvSpPr>
        <p:spPr>
          <a:xfrm>
            <a:off x="1231494" y="1165532"/>
            <a:ext cx="624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800000">
                    <a:alpha val="20000"/>
                  </a:srgbClr>
                </a:solidFill>
              </a:rPr>
              <a:t>Chuck</a:t>
            </a:r>
            <a:r>
              <a:rPr lang="en-US" altLang="ko-KR" sz="1000" b="1" dirty="0">
                <a:solidFill>
                  <a:srgbClr val="800000">
                    <a:alpha val="20000"/>
                  </a:srgbClr>
                </a:solidFill>
              </a:rPr>
              <a:t>?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1A4E4AD-77BC-4D73-BE4A-2BCAA248472D}"/>
              </a:ext>
            </a:extLst>
          </p:cNvPr>
          <p:cNvGrpSpPr/>
          <p:nvPr/>
        </p:nvGrpSpPr>
        <p:grpSpPr>
          <a:xfrm>
            <a:off x="836854" y="1918844"/>
            <a:ext cx="1080843" cy="371259"/>
            <a:chOff x="9229125" y="2343285"/>
            <a:chExt cx="1253756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3B1138E-B695-4166-A3C6-B0FEECB89927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486589E-B5B8-4B7B-988C-6BC171DBD555}"/>
                </a:ext>
              </a:extLst>
            </p:cNvPr>
            <p:cNvSpPr/>
            <p:nvPr/>
          </p:nvSpPr>
          <p:spPr>
            <a:xfrm>
              <a:off x="9229125" y="2343285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CA27297-0813-4B1D-B13C-127D39CAC64D}"/>
              </a:ext>
            </a:extLst>
          </p:cNvPr>
          <p:cNvSpPr/>
          <p:nvPr/>
        </p:nvSpPr>
        <p:spPr>
          <a:xfrm>
            <a:off x="1218897" y="1998110"/>
            <a:ext cx="858832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00000">
                    <a:alpha val="20000"/>
                  </a:srgbClr>
                </a:solidFill>
              </a:rPr>
              <a:t>기획배경</a:t>
            </a:r>
            <a:endParaRPr lang="en-US" altLang="ko-KR" sz="600" b="1" dirty="0">
              <a:solidFill>
                <a:srgbClr val="800000">
                  <a:alpha val="20000"/>
                </a:srgbClr>
              </a:solidFill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6F5C3CF-41FE-4732-82B7-47EEF360E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833221"/>
            <a:ext cx="7462924" cy="5287589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00FD5A10-75D1-48F4-AE00-F1E7D325F611}"/>
              </a:ext>
            </a:extLst>
          </p:cNvPr>
          <p:cNvSpPr/>
          <p:nvPr/>
        </p:nvSpPr>
        <p:spPr>
          <a:xfrm>
            <a:off x="2130414" y="1016322"/>
            <a:ext cx="1436078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서비스플로우</a:t>
            </a:r>
            <a:endParaRPr lang="en-US" altLang="ko-KR" sz="16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506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82003" y="630040"/>
            <a:ext cx="9714286" cy="553142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449823C-9801-49B8-8B35-B8384F7DF0C8}"/>
              </a:ext>
            </a:extLst>
          </p:cNvPr>
          <p:cNvGrpSpPr/>
          <p:nvPr/>
        </p:nvGrpSpPr>
        <p:grpSpPr>
          <a:xfrm>
            <a:off x="836854" y="1918844"/>
            <a:ext cx="1080843" cy="371259"/>
            <a:chOff x="9229125" y="2343285"/>
            <a:chExt cx="1253756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CC3880B-AB1E-446A-B801-04A18524D336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0A1FA70-817F-4C32-BDD8-5D9D3C624427}"/>
                </a:ext>
              </a:extLst>
            </p:cNvPr>
            <p:cNvSpPr/>
            <p:nvPr/>
          </p:nvSpPr>
          <p:spPr>
            <a:xfrm>
              <a:off x="9229125" y="2343285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DFB175-91E8-446F-BF35-970734C5E5F5}"/>
              </a:ext>
            </a:extLst>
          </p:cNvPr>
          <p:cNvSpPr/>
          <p:nvPr/>
        </p:nvSpPr>
        <p:spPr>
          <a:xfrm>
            <a:off x="1218897" y="1998110"/>
            <a:ext cx="858832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00000">
                    <a:alpha val="20000"/>
                  </a:srgbClr>
                </a:solidFill>
              </a:rPr>
              <a:t>기획배경</a:t>
            </a:r>
            <a:endParaRPr lang="en-US" altLang="ko-KR" sz="600" b="1" dirty="0">
              <a:solidFill>
                <a:srgbClr val="800000">
                  <a:alpha val="20000"/>
                </a:srgbClr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91C3A6E-639F-47E6-82BC-F41363E2348F}"/>
              </a:ext>
            </a:extLst>
          </p:cNvPr>
          <p:cNvGrpSpPr/>
          <p:nvPr/>
        </p:nvGrpSpPr>
        <p:grpSpPr>
          <a:xfrm>
            <a:off x="834792" y="3530694"/>
            <a:ext cx="1077890" cy="371259"/>
            <a:chOff x="9232550" y="2343285"/>
            <a:chExt cx="1250331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D53AD68-5BB7-42C8-9967-121CABE447E3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29AC5C0-3206-4699-B042-4D10924A9C23}"/>
                </a:ext>
              </a:extLst>
            </p:cNvPr>
            <p:cNvSpPr/>
            <p:nvPr/>
          </p:nvSpPr>
          <p:spPr>
            <a:xfrm>
              <a:off x="9232550" y="2343285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37AB1C5-71F7-4C4A-AE47-E014A0A8D7B0}"/>
              </a:ext>
            </a:extLst>
          </p:cNvPr>
          <p:cNvSpPr/>
          <p:nvPr/>
        </p:nvSpPr>
        <p:spPr>
          <a:xfrm>
            <a:off x="1138371" y="3606069"/>
            <a:ext cx="7943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와이어프레임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1F4711-0351-438E-967A-795D132E1DB5}"/>
              </a:ext>
            </a:extLst>
          </p:cNvPr>
          <p:cNvSpPr/>
          <p:nvPr/>
        </p:nvSpPr>
        <p:spPr>
          <a:xfrm>
            <a:off x="845340" y="1102257"/>
            <a:ext cx="1076940" cy="3727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C92887-4D4B-4BFA-8618-9FE965B7D451}"/>
              </a:ext>
            </a:extLst>
          </p:cNvPr>
          <p:cNvSpPr/>
          <p:nvPr/>
        </p:nvSpPr>
        <p:spPr>
          <a:xfrm>
            <a:off x="841726" y="1102257"/>
            <a:ext cx="299411" cy="372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F09799-F221-42D2-A652-B8741571F3A6}"/>
              </a:ext>
            </a:extLst>
          </p:cNvPr>
          <p:cNvSpPr/>
          <p:nvPr/>
        </p:nvSpPr>
        <p:spPr>
          <a:xfrm>
            <a:off x="1231494" y="1165532"/>
            <a:ext cx="624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800000">
                    <a:alpha val="20000"/>
                  </a:srgbClr>
                </a:solidFill>
              </a:rPr>
              <a:t>Chuck</a:t>
            </a:r>
            <a:r>
              <a:rPr lang="en-US" altLang="ko-KR" sz="1000" b="1" dirty="0">
                <a:solidFill>
                  <a:srgbClr val="800000">
                    <a:alpha val="20000"/>
                  </a:srgbClr>
                </a:solidFill>
              </a:rPr>
              <a:t>?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B32007C-C7BF-4D10-B36B-8C89425CC8A4}"/>
              </a:ext>
            </a:extLst>
          </p:cNvPr>
          <p:cNvGrpSpPr/>
          <p:nvPr/>
        </p:nvGrpSpPr>
        <p:grpSpPr>
          <a:xfrm>
            <a:off x="833348" y="2724769"/>
            <a:ext cx="1080318" cy="371259"/>
            <a:chOff x="9229734" y="2343285"/>
            <a:chExt cx="1253147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645C8C7-67A2-4F67-B77A-647AB0019D25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0B2F99C-B1C1-4EFD-80D6-F56C974903B4}"/>
                </a:ext>
              </a:extLst>
            </p:cNvPr>
            <p:cNvSpPr/>
            <p:nvPr/>
          </p:nvSpPr>
          <p:spPr>
            <a:xfrm>
              <a:off x="9229734" y="2343285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D7B46D7-2DE0-4CF4-B234-E857671DB375}"/>
              </a:ext>
            </a:extLst>
          </p:cNvPr>
          <p:cNvSpPr/>
          <p:nvPr/>
        </p:nvSpPr>
        <p:spPr>
          <a:xfrm>
            <a:off x="1158763" y="2806595"/>
            <a:ext cx="7703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00000">
                    <a:alpha val="20000"/>
                  </a:srgbClr>
                </a:solidFill>
              </a:rPr>
              <a:t>설계 및 구조</a:t>
            </a:r>
            <a:endParaRPr lang="en-US" altLang="ko-KR" sz="800" b="1" dirty="0">
              <a:solidFill>
                <a:srgbClr val="800000">
                  <a:alpha val="20000"/>
                </a:srgbClr>
              </a:solidFill>
            </a:endParaRPr>
          </a:p>
        </p:txBody>
      </p:sp>
      <p:pic>
        <p:nvPicPr>
          <p:cNvPr id="148" name="그림 147">
            <a:extLst>
              <a:ext uri="{FF2B5EF4-FFF2-40B4-BE49-F238E27FC236}">
                <a16:creationId xmlns:a16="http://schemas.microsoft.com/office/drawing/2014/main" id="{5DBAF215-6C47-455A-93E3-B6030A395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915" y="1387508"/>
            <a:ext cx="1883550" cy="1059497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ECC94585-556F-44F2-AAF3-D6E20D94A1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53" y="2529175"/>
            <a:ext cx="1883550" cy="1059497"/>
          </a:xfrm>
          <a:prstGeom prst="rect">
            <a:avLst/>
          </a:prstGeom>
        </p:spPr>
      </p:pic>
      <p:pic>
        <p:nvPicPr>
          <p:cNvPr id="161" name="그림 160">
            <a:extLst>
              <a:ext uri="{FF2B5EF4-FFF2-40B4-BE49-F238E27FC236}">
                <a16:creationId xmlns:a16="http://schemas.microsoft.com/office/drawing/2014/main" id="{C3B823BF-4422-4975-9028-3FAFB52F7C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915" y="2535061"/>
            <a:ext cx="1883550" cy="1059497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5F2177B6-BC6A-4F3B-9DD3-7D93E9DBE8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53" y="3656467"/>
            <a:ext cx="1883550" cy="1059497"/>
          </a:xfrm>
          <a:prstGeom prst="rect">
            <a:avLst/>
          </a:prstGeom>
        </p:spPr>
      </p:pic>
      <p:pic>
        <p:nvPicPr>
          <p:cNvPr id="171" name="그림 170">
            <a:extLst>
              <a:ext uri="{FF2B5EF4-FFF2-40B4-BE49-F238E27FC236}">
                <a16:creationId xmlns:a16="http://schemas.microsoft.com/office/drawing/2014/main" id="{0974F8D1-07CE-4BE9-A3B4-50D593111A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915" y="3655560"/>
            <a:ext cx="1883550" cy="1059497"/>
          </a:xfrm>
          <a:prstGeom prst="rect">
            <a:avLst/>
          </a:prstGeom>
        </p:spPr>
      </p:pic>
      <p:pic>
        <p:nvPicPr>
          <p:cNvPr id="173" name="그림 172" descr="스크린샷, 모니터, 앉아있는, 전자레인지이(가) 표시된 사진&#10;&#10;자동 생성된 설명">
            <a:extLst>
              <a:ext uri="{FF2B5EF4-FFF2-40B4-BE49-F238E27FC236}">
                <a16:creationId xmlns:a16="http://schemas.microsoft.com/office/drawing/2014/main" id="{B4B53A1A-AE89-437B-897F-69D56743A4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53" y="4789995"/>
            <a:ext cx="1883550" cy="1059497"/>
          </a:xfrm>
          <a:prstGeom prst="rect">
            <a:avLst/>
          </a:prstGeom>
        </p:spPr>
      </p:pic>
      <p:pic>
        <p:nvPicPr>
          <p:cNvPr id="175" name="그림 174" descr="텍스트이(가) 표시된 사진&#10;&#10;자동 생성된 설명">
            <a:extLst>
              <a:ext uri="{FF2B5EF4-FFF2-40B4-BE49-F238E27FC236}">
                <a16:creationId xmlns:a16="http://schemas.microsoft.com/office/drawing/2014/main" id="{E29CDC8A-FC2C-48A2-8A7D-A031A3CF54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915" y="4785093"/>
            <a:ext cx="1883550" cy="1059497"/>
          </a:xfrm>
          <a:prstGeom prst="rect">
            <a:avLst/>
          </a:prstGeom>
        </p:spPr>
      </p:pic>
      <p:pic>
        <p:nvPicPr>
          <p:cNvPr id="181" name="그림 180" descr="텍스트이(가) 표시된 사진&#10;&#10;자동 생성된 설명">
            <a:extLst>
              <a:ext uri="{FF2B5EF4-FFF2-40B4-BE49-F238E27FC236}">
                <a16:creationId xmlns:a16="http://schemas.microsoft.com/office/drawing/2014/main" id="{73FF86AC-383C-4BE5-8ACF-AD72198FC0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44" y="2522941"/>
            <a:ext cx="1883550" cy="1059497"/>
          </a:xfrm>
          <a:prstGeom prst="rect">
            <a:avLst/>
          </a:prstGeom>
        </p:spPr>
      </p:pic>
      <p:pic>
        <p:nvPicPr>
          <p:cNvPr id="187" name="그림 186" descr="텍스트이(가) 표시된 사진&#10;&#10;자동 생성된 설명">
            <a:extLst>
              <a:ext uri="{FF2B5EF4-FFF2-40B4-BE49-F238E27FC236}">
                <a16:creationId xmlns:a16="http://schemas.microsoft.com/office/drawing/2014/main" id="{0BDB584C-3C29-48AF-A672-95CCFBC97E4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11" y="2522941"/>
            <a:ext cx="1883550" cy="1059497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FAAA1355-E1A3-4817-BA5C-40EBB854A77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44" y="3662053"/>
            <a:ext cx="1883550" cy="1059497"/>
          </a:xfrm>
          <a:prstGeom prst="rect">
            <a:avLst/>
          </a:prstGeom>
        </p:spPr>
      </p:pic>
      <p:pic>
        <p:nvPicPr>
          <p:cNvPr id="191" name="그림 190">
            <a:extLst>
              <a:ext uri="{FF2B5EF4-FFF2-40B4-BE49-F238E27FC236}">
                <a16:creationId xmlns:a16="http://schemas.microsoft.com/office/drawing/2014/main" id="{2F53E906-F1EB-4F5B-A225-8DE29D278E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11" y="3656468"/>
            <a:ext cx="1883550" cy="1059497"/>
          </a:xfrm>
          <a:prstGeom prst="rect">
            <a:avLst/>
          </a:prstGeom>
        </p:spPr>
      </p:pic>
      <p:pic>
        <p:nvPicPr>
          <p:cNvPr id="195" name="그림 194">
            <a:extLst>
              <a:ext uri="{FF2B5EF4-FFF2-40B4-BE49-F238E27FC236}">
                <a16:creationId xmlns:a16="http://schemas.microsoft.com/office/drawing/2014/main" id="{F8AC92C6-52C4-4D74-8C4B-A86D61F8350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62" y="1390280"/>
            <a:ext cx="1883550" cy="1059497"/>
          </a:xfrm>
          <a:prstGeom prst="rect">
            <a:avLst/>
          </a:prstGeom>
        </p:spPr>
      </p:pic>
      <p:pic>
        <p:nvPicPr>
          <p:cNvPr id="197" name="그림 196">
            <a:extLst>
              <a:ext uri="{FF2B5EF4-FFF2-40B4-BE49-F238E27FC236}">
                <a16:creationId xmlns:a16="http://schemas.microsoft.com/office/drawing/2014/main" id="{1FC1CD05-FC33-4596-886A-E996794A5DB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08" y="4789995"/>
            <a:ext cx="1883550" cy="1059497"/>
          </a:xfrm>
          <a:prstGeom prst="rect">
            <a:avLst/>
          </a:prstGeom>
        </p:spPr>
      </p:pic>
      <p:pic>
        <p:nvPicPr>
          <p:cNvPr id="199" name="그림 198">
            <a:extLst>
              <a:ext uri="{FF2B5EF4-FFF2-40B4-BE49-F238E27FC236}">
                <a16:creationId xmlns:a16="http://schemas.microsoft.com/office/drawing/2014/main" id="{863BCB6F-6FD7-4641-8C51-269127E7747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11" y="4789995"/>
            <a:ext cx="1883550" cy="1059497"/>
          </a:xfrm>
          <a:prstGeom prst="rect">
            <a:avLst/>
          </a:prstGeom>
        </p:spPr>
      </p:pic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89C4EE5-7739-4D8E-9D15-D81A965A0C87}"/>
              </a:ext>
            </a:extLst>
          </p:cNvPr>
          <p:cNvSpPr/>
          <p:nvPr/>
        </p:nvSpPr>
        <p:spPr>
          <a:xfrm>
            <a:off x="2130413" y="1016322"/>
            <a:ext cx="1742941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Wire-Frame</a:t>
            </a:r>
            <a:endParaRPr lang="en-US" altLang="ko-KR" sz="16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05" name="그림 204" descr="여자, 착용, 앉아있는, 노트북이(가) 표시된 사진&#10;&#10;자동 생성된 설명">
            <a:extLst>
              <a:ext uri="{FF2B5EF4-FFF2-40B4-BE49-F238E27FC236}">
                <a16:creationId xmlns:a16="http://schemas.microsoft.com/office/drawing/2014/main" id="{05F50503-CC1D-4EB4-BC80-8C1C983099F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140" y="1387509"/>
            <a:ext cx="1883550" cy="1059497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C8CAEBD2-D1D6-44AB-A87E-E7706FCC131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44" y="1387509"/>
            <a:ext cx="1883550" cy="10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73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4481E8-6F43-49DF-924D-4DFE2DCE743E}"/>
              </a:ext>
            </a:extLst>
          </p:cNvPr>
          <p:cNvGrpSpPr/>
          <p:nvPr/>
        </p:nvGrpSpPr>
        <p:grpSpPr>
          <a:xfrm>
            <a:off x="1131652" y="2343285"/>
            <a:ext cx="1244154" cy="430653"/>
            <a:chOff x="948379" y="3008015"/>
            <a:chExt cx="1244154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851ECE0-F2DF-4168-BD98-3C2B95862517}"/>
                </a:ext>
              </a:extLst>
            </p:cNvPr>
            <p:cNvSpPr/>
            <p:nvPr/>
          </p:nvSpPr>
          <p:spPr>
            <a:xfrm flipH="1">
              <a:off x="948379" y="300801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C54C503-224D-4044-A12C-60152ED23147}"/>
                </a:ext>
              </a:extLst>
            </p:cNvPr>
            <p:cNvSpPr/>
            <p:nvPr/>
          </p:nvSpPr>
          <p:spPr>
            <a:xfrm flipH="1">
              <a:off x="948379" y="3008015"/>
              <a:ext cx="345900" cy="4306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C9F343-C7CF-4571-8B1E-0D8FFF94B5B3}"/>
              </a:ext>
            </a:extLst>
          </p:cNvPr>
          <p:cNvGrpSpPr/>
          <p:nvPr/>
        </p:nvGrpSpPr>
        <p:grpSpPr>
          <a:xfrm>
            <a:off x="1131652" y="3152872"/>
            <a:ext cx="1244154" cy="430653"/>
            <a:chOff x="948379" y="3817602"/>
            <a:chExt cx="1244154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1397378-8031-4B7B-8DEE-C7063C2445BF}"/>
                </a:ext>
              </a:extLst>
            </p:cNvPr>
            <p:cNvSpPr/>
            <p:nvPr/>
          </p:nvSpPr>
          <p:spPr>
            <a:xfrm flipH="1">
              <a:off x="948379" y="3817602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B54CA75-6E1D-4235-9099-13D2195C76A8}"/>
                </a:ext>
              </a:extLst>
            </p:cNvPr>
            <p:cNvSpPr/>
            <p:nvPr/>
          </p:nvSpPr>
          <p:spPr>
            <a:xfrm flipH="1">
              <a:off x="948379" y="3817602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890E38-4DB4-4662-BE06-D8247C4AACB2}"/>
              </a:ext>
            </a:extLst>
          </p:cNvPr>
          <p:cNvGrpSpPr/>
          <p:nvPr/>
        </p:nvGrpSpPr>
        <p:grpSpPr>
          <a:xfrm>
            <a:off x="1131652" y="3958797"/>
            <a:ext cx="1244154" cy="430653"/>
            <a:chOff x="948379" y="4623527"/>
            <a:chExt cx="1244154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26F6958-7CC5-4A5B-BBDC-14B064242FCC}"/>
                </a:ext>
              </a:extLst>
            </p:cNvPr>
            <p:cNvSpPr/>
            <p:nvPr/>
          </p:nvSpPr>
          <p:spPr>
            <a:xfrm flipH="1">
              <a:off x="948379" y="4623527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1294FD8-8EEA-4F94-A30B-0CDED3B2F14A}"/>
                </a:ext>
              </a:extLst>
            </p:cNvPr>
            <p:cNvSpPr/>
            <p:nvPr/>
          </p:nvSpPr>
          <p:spPr>
            <a:xfrm flipH="1">
              <a:off x="948379" y="4623527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9A1FF9C-C098-4625-9318-276730962686}"/>
              </a:ext>
            </a:extLst>
          </p:cNvPr>
          <p:cNvSpPr/>
          <p:nvPr/>
        </p:nvSpPr>
        <p:spPr>
          <a:xfrm flipH="1">
            <a:off x="1609609" y="2435500"/>
            <a:ext cx="6142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800000">
                    <a:alpha val="20000"/>
                  </a:srgbClr>
                </a:solidFill>
              </a:rPr>
              <a:t>Chuck?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B00DD50-16E6-4B0E-804E-E6DA5A09DAF1}"/>
              </a:ext>
            </a:extLst>
          </p:cNvPr>
          <p:cNvSpPr/>
          <p:nvPr/>
        </p:nvSpPr>
        <p:spPr>
          <a:xfrm flipH="1">
            <a:off x="1569189" y="3263731"/>
            <a:ext cx="6976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rgbClr val="800000">
                    <a:alpha val="20000"/>
                  </a:srgbClr>
                </a:solidFill>
              </a:rPr>
              <a:t>기획배경</a:t>
            </a:r>
            <a:endParaRPr lang="en-US" altLang="ko-KR" sz="1000" b="1" dirty="0">
              <a:solidFill>
                <a:srgbClr val="800000">
                  <a:alpha val="20000"/>
                </a:srgb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B8444EF-CA26-491C-906D-9E49E1A4AB9B}"/>
              </a:ext>
            </a:extLst>
          </p:cNvPr>
          <p:cNvSpPr/>
          <p:nvPr/>
        </p:nvSpPr>
        <p:spPr>
          <a:xfrm flipH="1">
            <a:off x="1563980" y="4052451"/>
            <a:ext cx="6976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solidFill>
                  <a:srgbClr val="800000">
                    <a:alpha val="20000"/>
                  </a:srgbClr>
                </a:solidFill>
              </a:rPr>
              <a:t>아키텍쳐</a:t>
            </a:r>
            <a:endParaRPr lang="en-US" altLang="ko-KR" sz="1000" b="1" dirty="0">
              <a:solidFill>
                <a:srgbClr val="800000">
                  <a:alpha val="2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3B6CA4-2E2A-4C97-ABBE-FBFFFB8D8233}"/>
              </a:ext>
            </a:extLst>
          </p:cNvPr>
          <p:cNvGrpSpPr/>
          <p:nvPr/>
        </p:nvGrpSpPr>
        <p:grpSpPr>
          <a:xfrm>
            <a:off x="1131652" y="4764722"/>
            <a:ext cx="1244154" cy="430653"/>
            <a:chOff x="948379" y="5429452"/>
            <a:chExt cx="1244154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522B6E1-A2B0-4567-9B8C-10784BC24B17}"/>
                </a:ext>
              </a:extLst>
            </p:cNvPr>
            <p:cNvSpPr/>
            <p:nvPr/>
          </p:nvSpPr>
          <p:spPr>
            <a:xfrm flipH="1">
              <a:off x="948379" y="5429452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7CA77E2-D656-4BC9-86C6-4FD4C646715D}"/>
                </a:ext>
              </a:extLst>
            </p:cNvPr>
            <p:cNvSpPr/>
            <p:nvPr/>
          </p:nvSpPr>
          <p:spPr>
            <a:xfrm flipH="1">
              <a:off x="948379" y="5429452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88D37E5-5D48-4B20-A2DE-8D5737626527}"/>
              </a:ext>
            </a:extLst>
          </p:cNvPr>
          <p:cNvSpPr/>
          <p:nvPr/>
        </p:nvSpPr>
        <p:spPr>
          <a:xfrm flipH="1">
            <a:off x="1442354" y="4858376"/>
            <a:ext cx="9541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rgbClr val="800000">
                    <a:alpha val="20000"/>
                  </a:srgbClr>
                </a:solidFill>
              </a:rPr>
              <a:t>와이어프레임</a:t>
            </a:r>
            <a:endParaRPr lang="en-US" altLang="ko-KR" sz="1000" b="1" dirty="0">
              <a:solidFill>
                <a:srgbClr val="800000">
                  <a:alpha val="20000"/>
                </a:srgbClr>
              </a:solidFill>
            </a:endParaRPr>
          </a:p>
        </p:txBody>
      </p:sp>
      <p:sp>
        <p:nvSpPr>
          <p:cNvPr id="76" name="사각형: 둥근 모서리 4">
            <a:extLst>
              <a:ext uri="{FF2B5EF4-FFF2-40B4-BE49-F238E27FC236}">
                <a16:creationId xmlns:a16="http://schemas.microsoft.com/office/drawing/2014/main" id="{8F07F47A-DBE2-4066-A8BD-C513A64033B7}"/>
              </a:ext>
            </a:extLst>
          </p:cNvPr>
          <p:cNvSpPr/>
          <p:nvPr/>
        </p:nvSpPr>
        <p:spPr>
          <a:xfrm flipH="1">
            <a:off x="2192533" y="696809"/>
            <a:ext cx="8064133" cy="6161191"/>
          </a:xfrm>
          <a:prstGeom prst="round2SameRect">
            <a:avLst>
              <a:gd name="adj1" fmla="val 4608"/>
              <a:gd name="adj2" fmla="val 0"/>
            </a:avLst>
          </a:prstGeom>
          <a:solidFill>
            <a:srgbClr val="3E4B51"/>
          </a:solidFill>
          <a:ln>
            <a:noFill/>
          </a:ln>
          <a:effectLst>
            <a:outerShdw dist="114300" dir="600000" algn="t" rotWithShape="0">
              <a:prstClr val="black">
                <a:alpha val="6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7" name="사각형: 둥근 모서리 5">
            <a:extLst>
              <a:ext uri="{FF2B5EF4-FFF2-40B4-BE49-F238E27FC236}">
                <a16:creationId xmlns:a16="http://schemas.microsoft.com/office/drawing/2014/main" id="{5FB24977-CE26-41F3-A719-DF34B744881A}"/>
              </a:ext>
            </a:extLst>
          </p:cNvPr>
          <p:cNvSpPr/>
          <p:nvPr/>
        </p:nvSpPr>
        <p:spPr>
          <a:xfrm flipH="1">
            <a:off x="2375807" y="820682"/>
            <a:ext cx="7697585" cy="6062784"/>
          </a:xfrm>
          <a:prstGeom prst="round2SameRect">
            <a:avLst>
              <a:gd name="adj1" fmla="val 3739"/>
              <a:gd name="adj2" fmla="val 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40BFB0A-805E-44B7-A47A-1255FEAE74B4}"/>
              </a:ext>
            </a:extLst>
          </p:cNvPr>
          <p:cNvGrpSpPr/>
          <p:nvPr/>
        </p:nvGrpSpPr>
        <p:grpSpPr>
          <a:xfrm flipH="1">
            <a:off x="9772891" y="1353498"/>
            <a:ext cx="709990" cy="5380763"/>
            <a:chOff x="1714500" y="1353498"/>
            <a:chExt cx="709990" cy="5380763"/>
          </a:xfrm>
        </p:grpSpPr>
        <p:sp>
          <p:nvSpPr>
            <p:cNvPr id="101" name="직사각형 106">
              <a:extLst>
                <a:ext uri="{FF2B5EF4-FFF2-40B4-BE49-F238E27FC236}">
                  <a16:creationId xmlns:a16="http://schemas.microsoft.com/office/drawing/2014/main" id="{A7081819-7325-4381-BDD0-D5CE57D3E8F5}"/>
                </a:ext>
              </a:extLst>
            </p:cNvPr>
            <p:cNvSpPr/>
            <p:nvPr/>
          </p:nvSpPr>
          <p:spPr>
            <a:xfrm>
              <a:off x="1714500" y="138833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24E5B60-FB77-44B8-ADA1-DD77CB8F5BC4}"/>
                </a:ext>
              </a:extLst>
            </p:cNvPr>
            <p:cNvSpPr/>
            <p:nvPr/>
          </p:nvSpPr>
          <p:spPr>
            <a:xfrm>
              <a:off x="2275915" y="1353498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직사각형 106">
              <a:extLst>
                <a:ext uri="{FF2B5EF4-FFF2-40B4-BE49-F238E27FC236}">
                  <a16:creationId xmlns:a16="http://schemas.microsoft.com/office/drawing/2014/main" id="{638A6394-041E-4312-8BAA-62AA47F94D2A}"/>
                </a:ext>
              </a:extLst>
            </p:cNvPr>
            <p:cNvSpPr/>
            <p:nvPr/>
          </p:nvSpPr>
          <p:spPr>
            <a:xfrm flipH="1" flipV="1">
              <a:off x="1714500" y="13604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6">
              <a:extLst>
                <a:ext uri="{FF2B5EF4-FFF2-40B4-BE49-F238E27FC236}">
                  <a16:creationId xmlns:a16="http://schemas.microsoft.com/office/drawing/2014/main" id="{445AC5F6-5344-4DDA-AF27-B83B754738D5}"/>
                </a:ext>
              </a:extLst>
            </p:cNvPr>
            <p:cNvSpPr/>
            <p:nvPr/>
          </p:nvSpPr>
          <p:spPr>
            <a:xfrm>
              <a:off x="1714500" y="1859482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A9FA83F-C404-4F6A-9C7E-C08028FE203A}"/>
                </a:ext>
              </a:extLst>
            </p:cNvPr>
            <p:cNvSpPr/>
            <p:nvPr/>
          </p:nvSpPr>
          <p:spPr>
            <a:xfrm>
              <a:off x="2275915" y="182464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직사각형 106">
              <a:extLst>
                <a:ext uri="{FF2B5EF4-FFF2-40B4-BE49-F238E27FC236}">
                  <a16:creationId xmlns:a16="http://schemas.microsoft.com/office/drawing/2014/main" id="{2D0C30B1-F1DD-413E-94D7-637B348EBB03}"/>
                </a:ext>
              </a:extLst>
            </p:cNvPr>
            <p:cNvSpPr/>
            <p:nvPr/>
          </p:nvSpPr>
          <p:spPr>
            <a:xfrm flipH="1" flipV="1">
              <a:off x="1714500" y="18316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직사각형 106">
              <a:extLst>
                <a:ext uri="{FF2B5EF4-FFF2-40B4-BE49-F238E27FC236}">
                  <a16:creationId xmlns:a16="http://schemas.microsoft.com/office/drawing/2014/main" id="{8F3C55D7-3918-46B0-B313-36D0E7009F39}"/>
                </a:ext>
              </a:extLst>
            </p:cNvPr>
            <p:cNvSpPr/>
            <p:nvPr/>
          </p:nvSpPr>
          <p:spPr>
            <a:xfrm>
              <a:off x="1714500" y="233063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573A2C3-2D7C-4B7E-B189-31A96FE164E5}"/>
                </a:ext>
              </a:extLst>
            </p:cNvPr>
            <p:cNvSpPr/>
            <p:nvPr/>
          </p:nvSpPr>
          <p:spPr>
            <a:xfrm>
              <a:off x="2275915" y="229580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직사각형 106">
              <a:extLst>
                <a:ext uri="{FF2B5EF4-FFF2-40B4-BE49-F238E27FC236}">
                  <a16:creationId xmlns:a16="http://schemas.microsoft.com/office/drawing/2014/main" id="{5A00D3CE-5967-4C76-9D91-B3D354FA3411}"/>
                </a:ext>
              </a:extLst>
            </p:cNvPr>
            <p:cNvSpPr/>
            <p:nvPr/>
          </p:nvSpPr>
          <p:spPr>
            <a:xfrm flipH="1" flipV="1">
              <a:off x="1714500" y="23027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직사각형 106">
              <a:extLst>
                <a:ext uri="{FF2B5EF4-FFF2-40B4-BE49-F238E27FC236}">
                  <a16:creationId xmlns:a16="http://schemas.microsoft.com/office/drawing/2014/main" id="{817DD3CF-92A8-4C2F-B73E-2F2BDD57D9BB}"/>
                </a:ext>
              </a:extLst>
            </p:cNvPr>
            <p:cNvSpPr/>
            <p:nvPr/>
          </p:nvSpPr>
          <p:spPr>
            <a:xfrm>
              <a:off x="1714500" y="280178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76F1246-A0E9-48AE-B27B-8632581EDC9E}"/>
                </a:ext>
              </a:extLst>
            </p:cNvPr>
            <p:cNvSpPr/>
            <p:nvPr/>
          </p:nvSpPr>
          <p:spPr>
            <a:xfrm>
              <a:off x="2275915" y="2766952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직사각형 106">
              <a:extLst>
                <a:ext uri="{FF2B5EF4-FFF2-40B4-BE49-F238E27FC236}">
                  <a16:creationId xmlns:a16="http://schemas.microsoft.com/office/drawing/2014/main" id="{51328290-BFC5-4B85-B1B0-2B35538B30AB}"/>
                </a:ext>
              </a:extLst>
            </p:cNvPr>
            <p:cNvSpPr/>
            <p:nvPr/>
          </p:nvSpPr>
          <p:spPr>
            <a:xfrm flipH="1" flipV="1">
              <a:off x="1714500" y="27739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직사각형 106">
              <a:extLst>
                <a:ext uri="{FF2B5EF4-FFF2-40B4-BE49-F238E27FC236}">
                  <a16:creationId xmlns:a16="http://schemas.microsoft.com/office/drawing/2014/main" id="{8139A03C-A0F5-4850-9124-087F8E564A91}"/>
                </a:ext>
              </a:extLst>
            </p:cNvPr>
            <p:cNvSpPr/>
            <p:nvPr/>
          </p:nvSpPr>
          <p:spPr>
            <a:xfrm>
              <a:off x="1714500" y="327293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389EC75-259E-4E2F-B295-8E2AE191D481}"/>
                </a:ext>
              </a:extLst>
            </p:cNvPr>
            <p:cNvSpPr/>
            <p:nvPr/>
          </p:nvSpPr>
          <p:spPr>
            <a:xfrm>
              <a:off x="2275915" y="3238103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직사각형 106">
              <a:extLst>
                <a:ext uri="{FF2B5EF4-FFF2-40B4-BE49-F238E27FC236}">
                  <a16:creationId xmlns:a16="http://schemas.microsoft.com/office/drawing/2014/main" id="{A9C22781-6873-473C-9241-1FE86D230C2F}"/>
                </a:ext>
              </a:extLst>
            </p:cNvPr>
            <p:cNvSpPr/>
            <p:nvPr/>
          </p:nvSpPr>
          <p:spPr>
            <a:xfrm flipH="1" flipV="1">
              <a:off x="1714500" y="32450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직사각형 106">
              <a:extLst>
                <a:ext uri="{FF2B5EF4-FFF2-40B4-BE49-F238E27FC236}">
                  <a16:creationId xmlns:a16="http://schemas.microsoft.com/office/drawing/2014/main" id="{77DE403E-7B0A-49D9-A3A4-F631B571884F}"/>
                </a:ext>
              </a:extLst>
            </p:cNvPr>
            <p:cNvSpPr/>
            <p:nvPr/>
          </p:nvSpPr>
          <p:spPr>
            <a:xfrm>
              <a:off x="1714500" y="374408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8674454-73B0-49B3-9F75-A11C7C2C3409}"/>
                </a:ext>
              </a:extLst>
            </p:cNvPr>
            <p:cNvSpPr/>
            <p:nvPr/>
          </p:nvSpPr>
          <p:spPr>
            <a:xfrm>
              <a:off x="2275915" y="3709254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직사각형 106">
              <a:extLst>
                <a:ext uri="{FF2B5EF4-FFF2-40B4-BE49-F238E27FC236}">
                  <a16:creationId xmlns:a16="http://schemas.microsoft.com/office/drawing/2014/main" id="{D3BD0586-8EB9-4270-9977-52BF79D07ACE}"/>
                </a:ext>
              </a:extLst>
            </p:cNvPr>
            <p:cNvSpPr/>
            <p:nvPr/>
          </p:nvSpPr>
          <p:spPr>
            <a:xfrm flipH="1" flipV="1">
              <a:off x="1714500" y="37162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직사각형 106">
              <a:extLst>
                <a:ext uri="{FF2B5EF4-FFF2-40B4-BE49-F238E27FC236}">
                  <a16:creationId xmlns:a16="http://schemas.microsoft.com/office/drawing/2014/main" id="{65E93F0E-0CF8-4970-BDE7-285B3CACB280}"/>
                </a:ext>
              </a:extLst>
            </p:cNvPr>
            <p:cNvSpPr/>
            <p:nvPr/>
          </p:nvSpPr>
          <p:spPr>
            <a:xfrm>
              <a:off x="1714500" y="4215238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B81E2BA-2931-43A8-8F50-4FD13BCF3F19}"/>
                </a:ext>
              </a:extLst>
            </p:cNvPr>
            <p:cNvSpPr/>
            <p:nvPr/>
          </p:nvSpPr>
          <p:spPr>
            <a:xfrm>
              <a:off x="2275915" y="4180405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직사각형 106">
              <a:extLst>
                <a:ext uri="{FF2B5EF4-FFF2-40B4-BE49-F238E27FC236}">
                  <a16:creationId xmlns:a16="http://schemas.microsoft.com/office/drawing/2014/main" id="{6C5A280D-00DA-41BB-AD9E-66820DF39168}"/>
                </a:ext>
              </a:extLst>
            </p:cNvPr>
            <p:cNvSpPr/>
            <p:nvPr/>
          </p:nvSpPr>
          <p:spPr>
            <a:xfrm flipH="1" flipV="1">
              <a:off x="1714500" y="41873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직사각형 106">
              <a:extLst>
                <a:ext uri="{FF2B5EF4-FFF2-40B4-BE49-F238E27FC236}">
                  <a16:creationId xmlns:a16="http://schemas.microsoft.com/office/drawing/2014/main" id="{03BF2A0D-EADE-45B9-A33F-FBEB08BBD066}"/>
                </a:ext>
              </a:extLst>
            </p:cNvPr>
            <p:cNvSpPr/>
            <p:nvPr/>
          </p:nvSpPr>
          <p:spPr>
            <a:xfrm>
              <a:off x="1714500" y="4686389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EE9957F-6A72-44F8-A5E2-3E370B89E824}"/>
                </a:ext>
              </a:extLst>
            </p:cNvPr>
            <p:cNvSpPr/>
            <p:nvPr/>
          </p:nvSpPr>
          <p:spPr>
            <a:xfrm>
              <a:off x="2275915" y="4651556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직사각형 106">
              <a:extLst>
                <a:ext uri="{FF2B5EF4-FFF2-40B4-BE49-F238E27FC236}">
                  <a16:creationId xmlns:a16="http://schemas.microsoft.com/office/drawing/2014/main" id="{A70ED379-19F4-4C4E-BE2D-C649976DD487}"/>
                </a:ext>
              </a:extLst>
            </p:cNvPr>
            <p:cNvSpPr/>
            <p:nvPr/>
          </p:nvSpPr>
          <p:spPr>
            <a:xfrm flipH="1" flipV="1">
              <a:off x="1714500" y="46585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직사각형 106">
              <a:extLst>
                <a:ext uri="{FF2B5EF4-FFF2-40B4-BE49-F238E27FC236}">
                  <a16:creationId xmlns:a16="http://schemas.microsoft.com/office/drawing/2014/main" id="{23FF63ED-F22C-4179-ACDE-3A06530174D2}"/>
                </a:ext>
              </a:extLst>
            </p:cNvPr>
            <p:cNvSpPr/>
            <p:nvPr/>
          </p:nvSpPr>
          <p:spPr>
            <a:xfrm>
              <a:off x="1714500" y="5157540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1912A5B-98A9-46E7-8A8D-79834A64EDF0}"/>
                </a:ext>
              </a:extLst>
            </p:cNvPr>
            <p:cNvSpPr/>
            <p:nvPr/>
          </p:nvSpPr>
          <p:spPr>
            <a:xfrm>
              <a:off x="2275915" y="5122707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직사각형 106">
              <a:extLst>
                <a:ext uri="{FF2B5EF4-FFF2-40B4-BE49-F238E27FC236}">
                  <a16:creationId xmlns:a16="http://schemas.microsoft.com/office/drawing/2014/main" id="{09DCD7FF-1D64-4ED7-A8A2-282597EA8B06}"/>
                </a:ext>
              </a:extLst>
            </p:cNvPr>
            <p:cNvSpPr/>
            <p:nvPr/>
          </p:nvSpPr>
          <p:spPr>
            <a:xfrm flipH="1" flipV="1">
              <a:off x="1714500" y="51296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직사각형 106">
              <a:extLst>
                <a:ext uri="{FF2B5EF4-FFF2-40B4-BE49-F238E27FC236}">
                  <a16:creationId xmlns:a16="http://schemas.microsoft.com/office/drawing/2014/main" id="{AC543811-0E69-4A31-A7DF-C70B88B33556}"/>
                </a:ext>
              </a:extLst>
            </p:cNvPr>
            <p:cNvSpPr/>
            <p:nvPr/>
          </p:nvSpPr>
          <p:spPr>
            <a:xfrm>
              <a:off x="1714500" y="5628691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5AA6844-CF15-4048-A0CB-379B83D98E41}"/>
                </a:ext>
              </a:extLst>
            </p:cNvPr>
            <p:cNvSpPr/>
            <p:nvPr/>
          </p:nvSpPr>
          <p:spPr>
            <a:xfrm>
              <a:off x="2275915" y="5593859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직사각형 106">
              <a:extLst>
                <a:ext uri="{FF2B5EF4-FFF2-40B4-BE49-F238E27FC236}">
                  <a16:creationId xmlns:a16="http://schemas.microsoft.com/office/drawing/2014/main" id="{D4F84127-36D2-46D3-8403-E17CF7159A16}"/>
                </a:ext>
              </a:extLst>
            </p:cNvPr>
            <p:cNvSpPr/>
            <p:nvPr/>
          </p:nvSpPr>
          <p:spPr>
            <a:xfrm flipH="1" flipV="1">
              <a:off x="1714500" y="5600845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직사각형 106">
              <a:extLst>
                <a:ext uri="{FF2B5EF4-FFF2-40B4-BE49-F238E27FC236}">
                  <a16:creationId xmlns:a16="http://schemas.microsoft.com/office/drawing/2014/main" id="{1B57104B-7715-4CEE-9219-E481C02CD0A2}"/>
                </a:ext>
              </a:extLst>
            </p:cNvPr>
            <p:cNvSpPr/>
            <p:nvPr/>
          </p:nvSpPr>
          <p:spPr>
            <a:xfrm>
              <a:off x="1714500" y="6099843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CDC58EB-7BE1-4E0B-AF68-A96AD801157B}"/>
                </a:ext>
              </a:extLst>
            </p:cNvPr>
            <p:cNvSpPr/>
            <p:nvPr/>
          </p:nvSpPr>
          <p:spPr>
            <a:xfrm>
              <a:off x="2275915" y="6065010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직사각형 106">
              <a:extLst>
                <a:ext uri="{FF2B5EF4-FFF2-40B4-BE49-F238E27FC236}">
                  <a16:creationId xmlns:a16="http://schemas.microsoft.com/office/drawing/2014/main" id="{622E6CB5-98E4-4049-B178-533A01F64020}"/>
                </a:ext>
              </a:extLst>
            </p:cNvPr>
            <p:cNvSpPr/>
            <p:nvPr/>
          </p:nvSpPr>
          <p:spPr>
            <a:xfrm flipH="1" flipV="1">
              <a:off x="1714500" y="6071996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직사각형 106">
              <a:extLst>
                <a:ext uri="{FF2B5EF4-FFF2-40B4-BE49-F238E27FC236}">
                  <a16:creationId xmlns:a16="http://schemas.microsoft.com/office/drawing/2014/main" id="{58550327-C782-4C15-9C75-D6F261766232}"/>
                </a:ext>
              </a:extLst>
            </p:cNvPr>
            <p:cNvSpPr/>
            <p:nvPr/>
          </p:nvSpPr>
          <p:spPr>
            <a:xfrm>
              <a:off x="1714500" y="6570994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90E79D9-8BE3-4007-8D04-B97B39504F4A}"/>
                </a:ext>
              </a:extLst>
            </p:cNvPr>
            <p:cNvSpPr/>
            <p:nvPr/>
          </p:nvSpPr>
          <p:spPr>
            <a:xfrm>
              <a:off x="2275915" y="6536161"/>
              <a:ext cx="148575" cy="1981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직사각형 106">
              <a:extLst>
                <a:ext uri="{FF2B5EF4-FFF2-40B4-BE49-F238E27FC236}">
                  <a16:creationId xmlns:a16="http://schemas.microsoft.com/office/drawing/2014/main" id="{C4679065-2031-4068-B869-D0CCBAA0D958}"/>
                </a:ext>
              </a:extLst>
            </p:cNvPr>
            <p:cNvSpPr/>
            <p:nvPr/>
          </p:nvSpPr>
          <p:spPr>
            <a:xfrm flipH="1" flipV="1">
              <a:off x="1714500" y="6543147"/>
              <a:ext cx="635570" cy="145167"/>
            </a:xfrm>
            <a:custGeom>
              <a:avLst/>
              <a:gdLst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72000"/>
                <a:gd name="connsiteX1" fmla="*/ 366713 w 366713"/>
                <a:gd name="connsiteY1" fmla="*/ 0 h 72000"/>
                <a:gd name="connsiteX2" fmla="*/ 366713 w 366713"/>
                <a:gd name="connsiteY2" fmla="*/ 72000 h 72000"/>
                <a:gd name="connsiteX3" fmla="*/ 0 w 366713"/>
                <a:gd name="connsiteY3" fmla="*/ 72000 h 72000"/>
                <a:gd name="connsiteX4" fmla="*/ 0 w 366713"/>
                <a:gd name="connsiteY4" fmla="*/ 0 h 72000"/>
                <a:gd name="connsiteX0" fmla="*/ 0 w 366713"/>
                <a:gd name="connsiteY0" fmla="*/ 0 h 80466"/>
                <a:gd name="connsiteX1" fmla="*/ 366713 w 366713"/>
                <a:gd name="connsiteY1" fmla="*/ 0 h 80466"/>
                <a:gd name="connsiteX2" fmla="*/ 366713 w 366713"/>
                <a:gd name="connsiteY2" fmla="*/ 72000 h 80466"/>
                <a:gd name="connsiteX3" fmla="*/ 0 w 366713"/>
                <a:gd name="connsiteY3" fmla="*/ 72000 h 80466"/>
                <a:gd name="connsiteX4" fmla="*/ 0 w 366713"/>
                <a:gd name="connsiteY4" fmla="*/ 0 h 80466"/>
                <a:gd name="connsiteX0" fmla="*/ 0 w 366713"/>
                <a:gd name="connsiteY0" fmla="*/ 0 h 83759"/>
                <a:gd name="connsiteX1" fmla="*/ 366713 w 366713"/>
                <a:gd name="connsiteY1" fmla="*/ 0 h 83759"/>
                <a:gd name="connsiteX2" fmla="*/ 366713 w 366713"/>
                <a:gd name="connsiteY2" fmla="*/ 72000 h 83759"/>
                <a:gd name="connsiteX3" fmla="*/ 0 w 366713"/>
                <a:gd name="connsiteY3" fmla="*/ 72000 h 83759"/>
                <a:gd name="connsiteX4" fmla="*/ 0 w 366713"/>
                <a:gd name="connsiteY4" fmla="*/ 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13" h="83759">
                  <a:moveTo>
                    <a:pt x="0" y="0"/>
                  </a:moveTo>
                  <a:cubicBezTo>
                    <a:pt x="174626" y="19050"/>
                    <a:pt x="244475" y="11906"/>
                    <a:pt x="366713" y="0"/>
                  </a:cubicBezTo>
                  <a:lnTo>
                    <a:pt x="366713" y="72000"/>
                  </a:lnTo>
                  <a:cubicBezTo>
                    <a:pt x="244475" y="83906"/>
                    <a:pt x="165101" y="91050"/>
                    <a:pt x="0" y="720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75026C7-319B-4DF1-9EDB-0B8D101CD0CF}"/>
              </a:ext>
            </a:extLst>
          </p:cNvPr>
          <p:cNvSpPr/>
          <p:nvPr/>
        </p:nvSpPr>
        <p:spPr>
          <a:xfrm flipH="1">
            <a:off x="3933047" y="1858276"/>
            <a:ext cx="4583104" cy="2286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dirty="0">
                <a:solidFill>
                  <a:prstClr val="white"/>
                </a:solidFill>
                <a:latin typeface="Script MT Bold" panose="03040602040607080904" pitchFamily="66" charset="0"/>
              </a:rPr>
              <a:t>Fin.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prstClr val="white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감사합니다</a:t>
            </a:r>
            <a:endParaRPr lang="en-US" altLang="ko-KR" sz="3200" dirty="0">
              <a:solidFill>
                <a:prstClr val="white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790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82003" y="630040"/>
            <a:ext cx="9714286" cy="553142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3BB1914-65C7-46A4-948E-74FD2813C3B3}"/>
              </a:ext>
            </a:extLst>
          </p:cNvPr>
          <p:cNvSpPr/>
          <p:nvPr/>
        </p:nvSpPr>
        <p:spPr>
          <a:xfrm>
            <a:off x="845340" y="1102257"/>
            <a:ext cx="1076940" cy="3727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2309D50-FD40-4713-8ECD-395FC7B03E7A}"/>
              </a:ext>
            </a:extLst>
          </p:cNvPr>
          <p:cNvSpPr/>
          <p:nvPr/>
        </p:nvSpPr>
        <p:spPr>
          <a:xfrm>
            <a:off x="841726" y="1102257"/>
            <a:ext cx="299411" cy="372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7368B7C-5319-418E-B62C-EDE2160D740D}"/>
              </a:ext>
            </a:extLst>
          </p:cNvPr>
          <p:cNvSpPr/>
          <p:nvPr/>
        </p:nvSpPr>
        <p:spPr>
          <a:xfrm>
            <a:off x="1231494" y="1165532"/>
            <a:ext cx="624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8D6262"/>
                </a:solidFill>
              </a:rPr>
              <a:t>Chuck</a:t>
            </a:r>
            <a:r>
              <a:rPr lang="en-US" altLang="ko-KR" sz="1000" b="1">
                <a:solidFill>
                  <a:srgbClr val="8D6262"/>
                </a:solidFill>
              </a:rPr>
              <a:t>?</a:t>
            </a:r>
            <a:endParaRPr lang="en-US" altLang="ko-KR" sz="1000" b="1" dirty="0">
              <a:solidFill>
                <a:srgbClr val="8D6262"/>
              </a:solidFill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449823C-9801-49B8-8B35-B8384F7DF0C8}"/>
              </a:ext>
            </a:extLst>
          </p:cNvPr>
          <p:cNvGrpSpPr/>
          <p:nvPr/>
        </p:nvGrpSpPr>
        <p:grpSpPr>
          <a:xfrm>
            <a:off x="10560597" y="1918844"/>
            <a:ext cx="1072565" cy="371259"/>
            <a:chOff x="9238727" y="2343285"/>
            <a:chExt cx="1244154" cy="43065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CC3880B-AB1E-446A-B801-04A18524D336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0A1FA70-817F-4C32-BDD8-5D9D3C624427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DFB175-91E8-446F-BF35-970734C5E5F5}"/>
              </a:ext>
            </a:extLst>
          </p:cNvPr>
          <p:cNvSpPr/>
          <p:nvPr/>
        </p:nvSpPr>
        <p:spPr>
          <a:xfrm>
            <a:off x="10645039" y="1993897"/>
            <a:ext cx="6014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기획배경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065CEF-38BE-4376-80F7-3C8FEB1B5F39}"/>
              </a:ext>
            </a:extLst>
          </p:cNvPr>
          <p:cNvSpPr/>
          <p:nvPr/>
        </p:nvSpPr>
        <p:spPr>
          <a:xfrm>
            <a:off x="2163484" y="2070059"/>
            <a:ext cx="3545243" cy="2055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>
                <a:solidFill>
                  <a:srgbClr val="8D6262"/>
                </a:solidFill>
                <a:latin typeface="Script MT Bold" panose="03040602040607080904" pitchFamily="66" charset="0"/>
              </a:rPr>
              <a:t>Chuck</a:t>
            </a:r>
            <a:endParaRPr lang="en-US" altLang="ko-KR" sz="2400" dirty="0">
              <a:solidFill>
                <a:srgbClr val="8D626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7A729-7352-4738-A52D-F95362FF7960}"/>
              </a:ext>
            </a:extLst>
          </p:cNvPr>
          <p:cNvSpPr txBox="1"/>
          <p:nvPr/>
        </p:nvSpPr>
        <p:spPr>
          <a:xfrm rot="929231">
            <a:off x="6651243" y="1207530"/>
            <a:ext cx="168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Chuck?</a:t>
            </a:r>
            <a:endParaRPr lang="ko-KR" altLang="en-US" sz="36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33352E77-6B23-44C6-9730-4F10318C80BA}"/>
              </a:ext>
            </a:extLst>
          </p:cNvPr>
          <p:cNvGrpSpPr/>
          <p:nvPr/>
        </p:nvGrpSpPr>
        <p:grpSpPr>
          <a:xfrm>
            <a:off x="10560597" y="2724769"/>
            <a:ext cx="1072565" cy="371259"/>
            <a:chOff x="9238727" y="2343285"/>
            <a:chExt cx="1244154" cy="430653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8EAB514-645A-4156-B4FF-6E73C0947F4C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FFB888C-6245-48F6-8DE2-2766FCB43B65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CBC1CA1-E301-43CC-8E9C-9998D09F4BCE}"/>
              </a:ext>
            </a:extLst>
          </p:cNvPr>
          <p:cNvSpPr/>
          <p:nvPr/>
        </p:nvSpPr>
        <p:spPr>
          <a:xfrm>
            <a:off x="10559416" y="2806595"/>
            <a:ext cx="9815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>
                <a:solidFill>
                  <a:srgbClr val="8D6262"/>
                </a:solidFill>
              </a:rPr>
              <a:t>설계 및 구조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82D9A477-00AC-484E-91EC-7E0FB8A71F37}"/>
              </a:ext>
            </a:extLst>
          </p:cNvPr>
          <p:cNvGrpSpPr/>
          <p:nvPr/>
        </p:nvGrpSpPr>
        <p:grpSpPr>
          <a:xfrm>
            <a:off x="10560597" y="3530694"/>
            <a:ext cx="1072565" cy="371259"/>
            <a:chOff x="9238727" y="2343285"/>
            <a:chExt cx="1244154" cy="43065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9900311D-4D0F-485F-BA6E-A0BF1FB42B8D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7E35707-2AFC-4882-80CB-001EB82CC29F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61878D4-BBB9-4AF0-BE73-4C6F02B00283}"/>
              </a:ext>
            </a:extLst>
          </p:cNvPr>
          <p:cNvSpPr/>
          <p:nvPr/>
        </p:nvSpPr>
        <p:spPr>
          <a:xfrm>
            <a:off x="10548052" y="3606069"/>
            <a:ext cx="103448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와이어프레임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7E4F35-0DA5-4AE1-90F3-3C0F8A1E289D}"/>
              </a:ext>
            </a:extLst>
          </p:cNvPr>
          <p:cNvSpPr/>
          <p:nvPr/>
        </p:nvSpPr>
        <p:spPr>
          <a:xfrm>
            <a:off x="6652853" y="2862895"/>
            <a:ext cx="3544681" cy="10926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Chuck</a:t>
            </a:r>
            <a:r>
              <a:rPr lang="ko-KR" altLang="en-US" sz="16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</a:t>
            </a:r>
            <a:endParaRPr lang="en-US" altLang="ko-KR" sz="16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16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11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아날로그와 디지털의 감성이</a:t>
            </a:r>
            <a:r>
              <a:rPr lang="en-US" altLang="ko-KR" sz="11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1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서로 공존하고</a:t>
            </a:r>
            <a:endParaRPr lang="en-US" altLang="ko-KR" sz="11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11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아날로그와 디지털사이 그 어딘가의 감성을 자극하는 </a:t>
            </a:r>
            <a:endParaRPr lang="en-US" altLang="ko-KR" sz="11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11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폐쇄형 </a:t>
            </a:r>
            <a:r>
              <a:rPr lang="en-US" altLang="ko-KR" sz="11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SNS</a:t>
            </a:r>
            <a:r>
              <a:rPr lang="ko-KR" altLang="en-US" sz="11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기반 공유 다이어리 서비스 입니다</a:t>
            </a:r>
            <a:r>
              <a:rPr lang="en-US" altLang="ko-KR" sz="11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469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82003" y="630040"/>
            <a:ext cx="9714286" cy="553142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297D1F7-24B0-4EE0-9FC9-02BA5C2D1C64}"/>
              </a:ext>
            </a:extLst>
          </p:cNvPr>
          <p:cNvGrpSpPr/>
          <p:nvPr/>
        </p:nvGrpSpPr>
        <p:grpSpPr>
          <a:xfrm>
            <a:off x="10560597" y="2724769"/>
            <a:ext cx="1072565" cy="371259"/>
            <a:chOff x="9238727" y="2343285"/>
            <a:chExt cx="1244154" cy="430653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6EFD5B-EA7D-4FE4-8667-E23DB60070AB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233C0F1-D483-4448-8F9C-574D14005E6F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76E2FD5-7DC7-4543-B408-66DA95920A32}"/>
              </a:ext>
            </a:extLst>
          </p:cNvPr>
          <p:cNvSpPr/>
          <p:nvPr/>
        </p:nvSpPr>
        <p:spPr>
          <a:xfrm>
            <a:off x="10559416" y="2806595"/>
            <a:ext cx="9815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>
                <a:solidFill>
                  <a:srgbClr val="8D6262"/>
                </a:solidFill>
              </a:rPr>
              <a:t>설계 및 구조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91C3A6E-639F-47E6-82BC-F41363E2348F}"/>
              </a:ext>
            </a:extLst>
          </p:cNvPr>
          <p:cNvGrpSpPr/>
          <p:nvPr/>
        </p:nvGrpSpPr>
        <p:grpSpPr>
          <a:xfrm>
            <a:off x="10560597" y="3530694"/>
            <a:ext cx="1072565" cy="371259"/>
            <a:chOff x="9238727" y="2343285"/>
            <a:chExt cx="1244154" cy="430653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D53AD68-5BB7-42C8-9967-121CABE447E3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29AC5C0-3206-4699-B042-4D10924A9C23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37AB1C5-71F7-4C4A-AE47-E014A0A8D7B0}"/>
              </a:ext>
            </a:extLst>
          </p:cNvPr>
          <p:cNvSpPr/>
          <p:nvPr/>
        </p:nvSpPr>
        <p:spPr>
          <a:xfrm>
            <a:off x="10548052" y="3606069"/>
            <a:ext cx="103448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와이어프레임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A45DEC-6881-409E-A119-EF2A1E46E79D}"/>
              </a:ext>
            </a:extLst>
          </p:cNvPr>
          <p:cNvSpPr/>
          <p:nvPr/>
        </p:nvSpPr>
        <p:spPr>
          <a:xfrm>
            <a:off x="845340" y="1102257"/>
            <a:ext cx="1076940" cy="3727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D0FC42E-A3CD-443D-8ED3-3F71B6223CDA}"/>
              </a:ext>
            </a:extLst>
          </p:cNvPr>
          <p:cNvSpPr/>
          <p:nvPr/>
        </p:nvSpPr>
        <p:spPr>
          <a:xfrm>
            <a:off x="841726" y="1102257"/>
            <a:ext cx="299411" cy="372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EADB396-F601-43D4-9219-C9AD031ACABB}"/>
              </a:ext>
            </a:extLst>
          </p:cNvPr>
          <p:cNvSpPr/>
          <p:nvPr/>
        </p:nvSpPr>
        <p:spPr>
          <a:xfrm>
            <a:off x="1231494" y="1165532"/>
            <a:ext cx="624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800000">
                    <a:alpha val="20000"/>
                  </a:srgbClr>
                </a:solidFill>
              </a:rPr>
              <a:t>Chuck</a:t>
            </a:r>
            <a:r>
              <a:rPr lang="en-US" altLang="ko-KR" sz="1000" b="1" dirty="0">
                <a:solidFill>
                  <a:srgbClr val="800000">
                    <a:alpha val="20000"/>
                  </a:srgbClr>
                </a:solidFill>
              </a:rPr>
              <a:t>?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79159A9-439B-4521-A4AC-0592286685D2}"/>
              </a:ext>
            </a:extLst>
          </p:cNvPr>
          <p:cNvGrpSpPr/>
          <p:nvPr/>
        </p:nvGrpSpPr>
        <p:grpSpPr>
          <a:xfrm>
            <a:off x="836854" y="1918844"/>
            <a:ext cx="1080843" cy="371259"/>
            <a:chOff x="9229125" y="2343285"/>
            <a:chExt cx="1253756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AF779F-3A38-4286-9899-AFC85728FBCE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4FF8A0C-B24E-4491-8737-DAB0A04E3373}"/>
                </a:ext>
              </a:extLst>
            </p:cNvPr>
            <p:cNvSpPr/>
            <p:nvPr/>
          </p:nvSpPr>
          <p:spPr>
            <a:xfrm>
              <a:off x="9229125" y="2343285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3C143A3-72F5-4246-9FEB-0D1939FD0663}"/>
              </a:ext>
            </a:extLst>
          </p:cNvPr>
          <p:cNvSpPr/>
          <p:nvPr/>
        </p:nvSpPr>
        <p:spPr>
          <a:xfrm>
            <a:off x="1218897" y="1998110"/>
            <a:ext cx="663038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기획배경</a:t>
            </a:r>
            <a:endParaRPr lang="en-US" altLang="ko-KR" sz="600" b="1" dirty="0">
              <a:solidFill>
                <a:srgbClr val="8D6262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A3E80B8-A0CB-4F66-9A8D-2646D6A92C71}"/>
              </a:ext>
            </a:extLst>
          </p:cNvPr>
          <p:cNvSpPr/>
          <p:nvPr/>
        </p:nvSpPr>
        <p:spPr>
          <a:xfrm>
            <a:off x="2130413" y="1016322"/>
            <a:ext cx="2527311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기획배경 및 컨셉 설정</a:t>
            </a:r>
            <a:endParaRPr lang="en-US" altLang="ko-KR" sz="16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6" name="그래픽 125">
            <a:extLst>
              <a:ext uri="{FF2B5EF4-FFF2-40B4-BE49-F238E27FC236}">
                <a16:creationId xmlns:a16="http://schemas.microsoft.com/office/drawing/2014/main" id="{D77C74E0-DFA2-42D4-8B06-F5AD2C7C03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74739" y="3462772"/>
            <a:ext cx="1748403" cy="1748403"/>
          </a:xfrm>
          <a:prstGeom prst="rect">
            <a:avLst/>
          </a:prstGeom>
        </p:spPr>
      </p:pic>
      <p:pic>
        <p:nvPicPr>
          <p:cNvPr id="124" name="그래픽 123">
            <a:extLst>
              <a:ext uri="{FF2B5EF4-FFF2-40B4-BE49-F238E27FC236}">
                <a16:creationId xmlns:a16="http://schemas.microsoft.com/office/drawing/2014/main" id="{FAFF7A7C-D947-48B1-A86E-E547E74260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11919" y="2042536"/>
            <a:ext cx="1817484" cy="1817484"/>
          </a:xfrm>
          <a:prstGeom prst="rect">
            <a:avLst/>
          </a:prstGeom>
        </p:spPr>
      </p:pic>
      <p:pic>
        <p:nvPicPr>
          <p:cNvPr id="81" name="그래픽 80">
            <a:extLst>
              <a:ext uri="{FF2B5EF4-FFF2-40B4-BE49-F238E27FC236}">
                <a16:creationId xmlns:a16="http://schemas.microsoft.com/office/drawing/2014/main" id="{BF3DC65D-DD78-4B6C-9D0E-26105617F8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046845" y="2114269"/>
            <a:ext cx="1745751" cy="1745751"/>
          </a:xfrm>
          <a:prstGeom prst="rect">
            <a:avLst/>
          </a:prstGeom>
        </p:spPr>
      </p:pic>
      <p:pic>
        <p:nvPicPr>
          <p:cNvPr id="84" name="그래픽 83">
            <a:extLst>
              <a:ext uri="{FF2B5EF4-FFF2-40B4-BE49-F238E27FC236}">
                <a16:creationId xmlns:a16="http://schemas.microsoft.com/office/drawing/2014/main" id="{44337B41-5071-466E-B36C-C3CD4C5894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257226" y="3462772"/>
            <a:ext cx="1745751" cy="17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64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82003" y="630040"/>
            <a:ext cx="9714286" cy="5531420"/>
            <a:chOff x="593355" y="180976"/>
            <a:chExt cx="1129159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6"/>
              <a:ext cx="1129159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6"/>
              <a:ext cx="11147481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400" y="419101"/>
              <a:ext cx="4984017" cy="6146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5" y="419101"/>
              <a:ext cx="4984017" cy="6146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6" y="712100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297D1F7-24B0-4EE0-9FC9-02BA5C2D1C64}"/>
              </a:ext>
            </a:extLst>
          </p:cNvPr>
          <p:cNvGrpSpPr/>
          <p:nvPr/>
        </p:nvGrpSpPr>
        <p:grpSpPr>
          <a:xfrm>
            <a:off x="10560597" y="2724769"/>
            <a:ext cx="1072565" cy="371259"/>
            <a:chOff x="9238727" y="2343285"/>
            <a:chExt cx="1244154" cy="430653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6EFD5B-EA7D-4FE4-8667-E23DB60070AB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233C0F1-D483-4448-8F9C-574D14005E6F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76E2FD5-7DC7-4543-B408-66DA95920A32}"/>
              </a:ext>
            </a:extLst>
          </p:cNvPr>
          <p:cNvSpPr/>
          <p:nvPr/>
        </p:nvSpPr>
        <p:spPr>
          <a:xfrm>
            <a:off x="10559416" y="2806595"/>
            <a:ext cx="9815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>
                <a:solidFill>
                  <a:srgbClr val="8D6262"/>
                </a:solidFill>
              </a:rPr>
              <a:t>설계 및 구조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91C3A6E-639F-47E6-82BC-F41363E2348F}"/>
              </a:ext>
            </a:extLst>
          </p:cNvPr>
          <p:cNvGrpSpPr/>
          <p:nvPr/>
        </p:nvGrpSpPr>
        <p:grpSpPr>
          <a:xfrm>
            <a:off x="10560597" y="3530694"/>
            <a:ext cx="1072565" cy="371259"/>
            <a:chOff x="9238727" y="2343285"/>
            <a:chExt cx="1244154" cy="430653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D53AD68-5BB7-42C8-9967-121CABE447E3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29AC5C0-3206-4699-B042-4D10924A9C23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37AB1C5-71F7-4C4A-AE47-E014A0A8D7B0}"/>
              </a:ext>
            </a:extLst>
          </p:cNvPr>
          <p:cNvSpPr/>
          <p:nvPr/>
        </p:nvSpPr>
        <p:spPr>
          <a:xfrm>
            <a:off x="10548052" y="3606069"/>
            <a:ext cx="103448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와이어프레임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A45DEC-6881-409E-A119-EF2A1E46E79D}"/>
              </a:ext>
            </a:extLst>
          </p:cNvPr>
          <p:cNvSpPr/>
          <p:nvPr/>
        </p:nvSpPr>
        <p:spPr>
          <a:xfrm>
            <a:off x="845340" y="1102257"/>
            <a:ext cx="1076940" cy="3727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D0FC42E-A3CD-443D-8ED3-3F71B6223CDA}"/>
              </a:ext>
            </a:extLst>
          </p:cNvPr>
          <p:cNvSpPr/>
          <p:nvPr/>
        </p:nvSpPr>
        <p:spPr>
          <a:xfrm>
            <a:off x="841726" y="1102257"/>
            <a:ext cx="299411" cy="372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EADB396-F601-43D4-9219-C9AD031ACABB}"/>
              </a:ext>
            </a:extLst>
          </p:cNvPr>
          <p:cNvSpPr/>
          <p:nvPr/>
        </p:nvSpPr>
        <p:spPr>
          <a:xfrm>
            <a:off x="1231494" y="1165532"/>
            <a:ext cx="624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800000">
                    <a:alpha val="20000"/>
                  </a:srgbClr>
                </a:solidFill>
              </a:rPr>
              <a:t>Chuck</a:t>
            </a:r>
            <a:r>
              <a:rPr lang="en-US" altLang="ko-KR" sz="1000" b="1" dirty="0">
                <a:solidFill>
                  <a:srgbClr val="800000">
                    <a:alpha val="20000"/>
                  </a:srgbClr>
                </a:solidFill>
              </a:rPr>
              <a:t>?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79159A9-439B-4521-A4AC-0592286685D2}"/>
              </a:ext>
            </a:extLst>
          </p:cNvPr>
          <p:cNvGrpSpPr/>
          <p:nvPr/>
        </p:nvGrpSpPr>
        <p:grpSpPr>
          <a:xfrm>
            <a:off x="836854" y="1918844"/>
            <a:ext cx="1080843" cy="371259"/>
            <a:chOff x="9229125" y="2343285"/>
            <a:chExt cx="1253756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AF779F-3A38-4286-9899-AFC85728FBCE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4FF8A0C-B24E-4491-8737-DAB0A04E3373}"/>
                </a:ext>
              </a:extLst>
            </p:cNvPr>
            <p:cNvSpPr/>
            <p:nvPr/>
          </p:nvSpPr>
          <p:spPr>
            <a:xfrm>
              <a:off x="9229125" y="2343285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3C143A3-72F5-4246-9FEB-0D1939FD0663}"/>
              </a:ext>
            </a:extLst>
          </p:cNvPr>
          <p:cNvSpPr/>
          <p:nvPr/>
        </p:nvSpPr>
        <p:spPr>
          <a:xfrm>
            <a:off x="1218897" y="1998110"/>
            <a:ext cx="663038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기획배경</a:t>
            </a:r>
            <a:endParaRPr lang="en-US" altLang="ko-KR" sz="600" b="1" dirty="0">
              <a:solidFill>
                <a:srgbClr val="8D6262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0A6E473-3DE6-4D39-B888-FDFB4BB11A02}"/>
              </a:ext>
            </a:extLst>
          </p:cNvPr>
          <p:cNvSpPr/>
          <p:nvPr/>
        </p:nvSpPr>
        <p:spPr>
          <a:xfrm>
            <a:off x="1923459" y="834902"/>
            <a:ext cx="8629769" cy="5287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A3E80B8-A0CB-4F66-9A8D-2646D6A92C71}"/>
              </a:ext>
            </a:extLst>
          </p:cNvPr>
          <p:cNvSpPr/>
          <p:nvPr/>
        </p:nvSpPr>
        <p:spPr>
          <a:xfrm>
            <a:off x="2130414" y="1016322"/>
            <a:ext cx="107694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기획배경</a:t>
            </a:r>
            <a:endParaRPr lang="en-US" altLang="ko-KR" sz="16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4" name="그래픽 123">
            <a:extLst>
              <a:ext uri="{FF2B5EF4-FFF2-40B4-BE49-F238E27FC236}">
                <a16:creationId xmlns:a16="http://schemas.microsoft.com/office/drawing/2014/main" id="{FAFF7A7C-D947-48B1-A86E-E547E74260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93681" y="2026681"/>
            <a:ext cx="2804638" cy="28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82003" y="630040"/>
            <a:ext cx="9714286" cy="553142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297D1F7-24B0-4EE0-9FC9-02BA5C2D1C64}"/>
              </a:ext>
            </a:extLst>
          </p:cNvPr>
          <p:cNvGrpSpPr/>
          <p:nvPr/>
        </p:nvGrpSpPr>
        <p:grpSpPr>
          <a:xfrm>
            <a:off x="10560597" y="2724769"/>
            <a:ext cx="1072565" cy="371259"/>
            <a:chOff x="9238727" y="2343285"/>
            <a:chExt cx="1244154" cy="430653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6EFD5B-EA7D-4FE4-8667-E23DB60070AB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233C0F1-D483-4448-8F9C-574D14005E6F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76E2FD5-7DC7-4543-B408-66DA95920A32}"/>
              </a:ext>
            </a:extLst>
          </p:cNvPr>
          <p:cNvSpPr/>
          <p:nvPr/>
        </p:nvSpPr>
        <p:spPr>
          <a:xfrm>
            <a:off x="10559416" y="2806595"/>
            <a:ext cx="9815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>
                <a:solidFill>
                  <a:srgbClr val="8D6262"/>
                </a:solidFill>
              </a:rPr>
              <a:t>설계 및 구조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91C3A6E-639F-47E6-82BC-F41363E2348F}"/>
              </a:ext>
            </a:extLst>
          </p:cNvPr>
          <p:cNvGrpSpPr/>
          <p:nvPr/>
        </p:nvGrpSpPr>
        <p:grpSpPr>
          <a:xfrm>
            <a:off x="10560597" y="3530694"/>
            <a:ext cx="1072565" cy="371259"/>
            <a:chOff x="9238727" y="2343285"/>
            <a:chExt cx="1244154" cy="430653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D53AD68-5BB7-42C8-9967-121CABE447E3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29AC5C0-3206-4699-B042-4D10924A9C23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37AB1C5-71F7-4C4A-AE47-E014A0A8D7B0}"/>
              </a:ext>
            </a:extLst>
          </p:cNvPr>
          <p:cNvSpPr/>
          <p:nvPr/>
        </p:nvSpPr>
        <p:spPr>
          <a:xfrm>
            <a:off x="10548052" y="3606069"/>
            <a:ext cx="103448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와이어프레임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A45DEC-6881-409E-A119-EF2A1E46E79D}"/>
              </a:ext>
            </a:extLst>
          </p:cNvPr>
          <p:cNvSpPr/>
          <p:nvPr/>
        </p:nvSpPr>
        <p:spPr>
          <a:xfrm>
            <a:off x="845340" y="1102257"/>
            <a:ext cx="1076940" cy="3727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D0FC42E-A3CD-443D-8ED3-3F71B6223CDA}"/>
              </a:ext>
            </a:extLst>
          </p:cNvPr>
          <p:cNvSpPr/>
          <p:nvPr/>
        </p:nvSpPr>
        <p:spPr>
          <a:xfrm>
            <a:off x="841726" y="1102257"/>
            <a:ext cx="299411" cy="372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EADB396-F601-43D4-9219-C9AD031ACABB}"/>
              </a:ext>
            </a:extLst>
          </p:cNvPr>
          <p:cNvSpPr/>
          <p:nvPr/>
        </p:nvSpPr>
        <p:spPr>
          <a:xfrm>
            <a:off x="1231494" y="1165532"/>
            <a:ext cx="624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800000">
                    <a:alpha val="20000"/>
                  </a:srgbClr>
                </a:solidFill>
              </a:rPr>
              <a:t>Chuck</a:t>
            </a:r>
            <a:r>
              <a:rPr lang="en-US" altLang="ko-KR" sz="1000" b="1" dirty="0">
                <a:solidFill>
                  <a:srgbClr val="800000">
                    <a:alpha val="20000"/>
                  </a:srgbClr>
                </a:solidFill>
              </a:rPr>
              <a:t>?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79159A9-439B-4521-A4AC-0592286685D2}"/>
              </a:ext>
            </a:extLst>
          </p:cNvPr>
          <p:cNvGrpSpPr/>
          <p:nvPr/>
        </p:nvGrpSpPr>
        <p:grpSpPr>
          <a:xfrm>
            <a:off x="836854" y="1918844"/>
            <a:ext cx="1080843" cy="371259"/>
            <a:chOff x="9229125" y="2343285"/>
            <a:chExt cx="1253756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AF779F-3A38-4286-9899-AFC85728FBCE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4FF8A0C-B24E-4491-8737-DAB0A04E3373}"/>
                </a:ext>
              </a:extLst>
            </p:cNvPr>
            <p:cNvSpPr/>
            <p:nvPr/>
          </p:nvSpPr>
          <p:spPr>
            <a:xfrm>
              <a:off x="9229125" y="2343285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3C143A3-72F5-4246-9FEB-0D1939FD0663}"/>
              </a:ext>
            </a:extLst>
          </p:cNvPr>
          <p:cNvSpPr/>
          <p:nvPr/>
        </p:nvSpPr>
        <p:spPr>
          <a:xfrm>
            <a:off x="1218897" y="1998110"/>
            <a:ext cx="663038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기획배경</a:t>
            </a:r>
            <a:endParaRPr lang="en-US" altLang="ko-KR" sz="600" b="1" dirty="0">
              <a:solidFill>
                <a:srgbClr val="8D62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D33C63-9258-4D64-B887-214A8B9195DF}"/>
              </a:ext>
            </a:extLst>
          </p:cNvPr>
          <p:cNvSpPr/>
          <p:nvPr/>
        </p:nvSpPr>
        <p:spPr>
          <a:xfrm>
            <a:off x="1923459" y="834902"/>
            <a:ext cx="8629769" cy="5287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A3E80B8-A0CB-4F66-9A8D-2646D6A92C71}"/>
              </a:ext>
            </a:extLst>
          </p:cNvPr>
          <p:cNvSpPr/>
          <p:nvPr/>
        </p:nvSpPr>
        <p:spPr>
          <a:xfrm>
            <a:off x="2130414" y="1016322"/>
            <a:ext cx="107694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컨셉</a:t>
            </a:r>
            <a:endParaRPr lang="en-US" altLang="ko-KR" sz="16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6" name="그래픽 125">
            <a:extLst>
              <a:ext uri="{FF2B5EF4-FFF2-40B4-BE49-F238E27FC236}">
                <a16:creationId xmlns:a16="http://schemas.microsoft.com/office/drawing/2014/main" id="{D77C74E0-DFA2-42D4-8B06-F5AD2C7C03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65395" y="2074104"/>
            <a:ext cx="2709792" cy="2709792"/>
          </a:xfrm>
          <a:prstGeom prst="rect">
            <a:avLst/>
          </a:prstGeom>
        </p:spPr>
      </p:pic>
      <p:pic>
        <p:nvPicPr>
          <p:cNvPr id="80" name="그래픽 79">
            <a:extLst>
              <a:ext uri="{FF2B5EF4-FFF2-40B4-BE49-F238E27FC236}">
                <a16:creationId xmlns:a16="http://schemas.microsoft.com/office/drawing/2014/main" id="{C594996F-4130-4575-95C1-C701B07395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21854" y="2068247"/>
            <a:ext cx="2717884" cy="2717884"/>
          </a:xfrm>
          <a:prstGeom prst="rect">
            <a:avLst/>
          </a:prstGeom>
        </p:spPr>
      </p:pic>
      <p:pic>
        <p:nvPicPr>
          <p:cNvPr id="81" name="그래픽 80">
            <a:extLst>
              <a:ext uri="{FF2B5EF4-FFF2-40B4-BE49-F238E27FC236}">
                <a16:creationId xmlns:a16="http://schemas.microsoft.com/office/drawing/2014/main" id="{3A6FCFAD-96B0-4A71-BF90-B69F3BE21D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869136" y="2096580"/>
            <a:ext cx="2676065" cy="26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70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82003" y="630040"/>
            <a:ext cx="9714286" cy="553142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297D1F7-24B0-4EE0-9FC9-02BA5C2D1C64}"/>
              </a:ext>
            </a:extLst>
          </p:cNvPr>
          <p:cNvGrpSpPr/>
          <p:nvPr/>
        </p:nvGrpSpPr>
        <p:grpSpPr>
          <a:xfrm>
            <a:off x="10560597" y="2724769"/>
            <a:ext cx="1072565" cy="371259"/>
            <a:chOff x="9238727" y="2343285"/>
            <a:chExt cx="1244154" cy="430653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6EFD5B-EA7D-4FE4-8667-E23DB60070AB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233C0F1-D483-4448-8F9C-574D14005E6F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76E2FD5-7DC7-4543-B408-66DA95920A32}"/>
              </a:ext>
            </a:extLst>
          </p:cNvPr>
          <p:cNvSpPr/>
          <p:nvPr/>
        </p:nvSpPr>
        <p:spPr>
          <a:xfrm>
            <a:off x="10559416" y="2806595"/>
            <a:ext cx="9815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>
                <a:solidFill>
                  <a:srgbClr val="8D6262"/>
                </a:solidFill>
              </a:rPr>
              <a:t>설계 및 구조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91C3A6E-639F-47E6-82BC-F41363E2348F}"/>
              </a:ext>
            </a:extLst>
          </p:cNvPr>
          <p:cNvGrpSpPr/>
          <p:nvPr/>
        </p:nvGrpSpPr>
        <p:grpSpPr>
          <a:xfrm>
            <a:off x="10560597" y="3530694"/>
            <a:ext cx="1072565" cy="371259"/>
            <a:chOff x="9238727" y="2343285"/>
            <a:chExt cx="1244154" cy="430653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D53AD68-5BB7-42C8-9967-121CABE447E3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29AC5C0-3206-4699-B042-4D10924A9C23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37AB1C5-71F7-4C4A-AE47-E014A0A8D7B0}"/>
              </a:ext>
            </a:extLst>
          </p:cNvPr>
          <p:cNvSpPr/>
          <p:nvPr/>
        </p:nvSpPr>
        <p:spPr>
          <a:xfrm>
            <a:off x="10548052" y="3606069"/>
            <a:ext cx="103448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와이어프레임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A45DEC-6881-409E-A119-EF2A1E46E79D}"/>
              </a:ext>
            </a:extLst>
          </p:cNvPr>
          <p:cNvSpPr/>
          <p:nvPr/>
        </p:nvSpPr>
        <p:spPr>
          <a:xfrm>
            <a:off x="845340" y="1102257"/>
            <a:ext cx="1076940" cy="3727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D0FC42E-A3CD-443D-8ED3-3F71B6223CDA}"/>
              </a:ext>
            </a:extLst>
          </p:cNvPr>
          <p:cNvSpPr/>
          <p:nvPr/>
        </p:nvSpPr>
        <p:spPr>
          <a:xfrm>
            <a:off x="841726" y="1102257"/>
            <a:ext cx="299411" cy="372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EADB396-F601-43D4-9219-C9AD031ACABB}"/>
              </a:ext>
            </a:extLst>
          </p:cNvPr>
          <p:cNvSpPr/>
          <p:nvPr/>
        </p:nvSpPr>
        <p:spPr>
          <a:xfrm>
            <a:off x="1231494" y="1165532"/>
            <a:ext cx="624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800000">
                    <a:alpha val="20000"/>
                  </a:srgbClr>
                </a:solidFill>
              </a:rPr>
              <a:t>Chuck</a:t>
            </a:r>
            <a:r>
              <a:rPr lang="en-US" altLang="ko-KR" sz="1000" b="1" dirty="0">
                <a:solidFill>
                  <a:srgbClr val="800000">
                    <a:alpha val="20000"/>
                  </a:srgbClr>
                </a:solidFill>
              </a:rPr>
              <a:t>?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79159A9-439B-4521-A4AC-0592286685D2}"/>
              </a:ext>
            </a:extLst>
          </p:cNvPr>
          <p:cNvGrpSpPr/>
          <p:nvPr/>
        </p:nvGrpSpPr>
        <p:grpSpPr>
          <a:xfrm>
            <a:off x="836854" y="1918844"/>
            <a:ext cx="1080843" cy="371259"/>
            <a:chOff x="9229125" y="2343285"/>
            <a:chExt cx="1253756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AF779F-3A38-4286-9899-AFC85728FBCE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4FF8A0C-B24E-4491-8737-DAB0A04E3373}"/>
                </a:ext>
              </a:extLst>
            </p:cNvPr>
            <p:cNvSpPr/>
            <p:nvPr/>
          </p:nvSpPr>
          <p:spPr>
            <a:xfrm>
              <a:off x="9229125" y="2343285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3C143A3-72F5-4246-9FEB-0D1939FD0663}"/>
              </a:ext>
            </a:extLst>
          </p:cNvPr>
          <p:cNvSpPr/>
          <p:nvPr/>
        </p:nvSpPr>
        <p:spPr>
          <a:xfrm>
            <a:off x="1218897" y="1998110"/>
            <a:ext cx="663038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기획배경</a:t>
            </a:r>
            <a:endParaRPr lang="en-US" altLang="ko-KR" sz="600" b="1" dirty="0">
              <a:solidFill>
                <a:srgbClr val="8D62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D33C63-9258-4D64-B887-214A8B9195DF}"/>
              </a:ext>
            </a:extLst>
          </p:cNvPr>
          <p:cNvSpPr/>
          <p:nvPr/>
        </p:nvSpPr>
        <p:spPr>
          <a:xfrm>
            <a:off x="1923459" y="834902"/>
            <a:ext cx="8629769" cy="5287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A3E80B8-A0CB-4F66-9A8D-2646D6A92C71}"/>
              </a:ext>
            </a:extLst>
          </p:cNvPr>
          <p:cNvSpPr/>
          <p:nvPr/>
        </p:nvSpPr>
        <p:spPr>
          <a:xfrm>
            <a:off x="2130414" y="1016322"/>
            <a:ext cx="107694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컨셉</a:t>
            </a:r>
            <a:endParaRPr lang="en-US" altLang="ko-KR" sz="16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0" name="그래픽 79">
            <a:extLst>
              <a:ext uri="{FF2B5EF4-FFF2-40B4-BE49-F238E27FC236}">
                <a16:creationId xmlns:a16="http://schemas.microsoft.com/office/drawing/2014/main" id="{CA5156B4-E2F8-4142-9CD2-138E4DC2EC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21854" y="2068247"/>
            <a:ext cx="2717884" cy="2717884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79F2D78B-C681-4FF9-A72F-C1E83BF32F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53921" y="1662630"/>
            <a:ext cx="3532740" cy="3532740"/>
          </a:xfrm>
          <a:prstGeom prst="rect">
            <a:avLst/>
          </a:prstGeom>
        </p:spPr>
      </p:pic>
      <p:pic>
        <p:nvPicPr>
          <p:cNvPr id="83" name="그래픽 82">
            <a:extLst>
              <a:ext uri="{FF2B5EF4-FFF2-40B4-BE49-F238E27FC236}">
                <a16:creationId xmlns:a16="http://schemas.microsoft.com/office/drawing/2014/main" id="{49D6D273-98A0-4A17-8087-C382614B6F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869136" y="2096580"/>
            <a:ext cx="2676065" cy="26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2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82003" y="630040"/>
            <a:ext cx="9714286" cy="553142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297D1F7-24B0-4EE0-9FC9-02BA5C2D1C64}"/>
              </a:ext>
            </a:extLst>
          </p:cNvPr>
          <p:cNvGrpSpPr/>
          <p:nvPr/>
        </p:nvGrpSpPr>
        <p:grpSpPr>
          <a:xfrm>
            <a:off x="10560597" y="2724769"/>
            <a:ext cx="1072565" cy="371259"/>
            <a:chOff x="9238727" y="2343285"/>
            <a:chExt cx="1244154" cy="430653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6EFD5B-EA7D-4FE4-8667-E23DB60070AB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233C0F1-D483-4448-8F9C-574D14005E6F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76E2FD5-7DC7-4543-B408-66DA95920A32}"/>
              </a:ext>
            </a:extLst>
          </p:cNvPr>
          <p:cNvSpPr/>
          <p:nvPr/>
        </p:nvSpPr>
        <p:spPr>
          <a:xfrm>
            <a:off x="10559416" y="2806595"/>
            <a:ext cx="9815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>
                <a:solidFill>
                  <a:srgbClr val="8D6262"/>
                </a:solidFill>
              </a:rPr>
              <a:t>설계 및 구조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91C3A6E-639F-47E6-82BC-F41363E2348F}"/>
              </a:ext>
            </a:extLst>
          </p:cNvPr>
          <p:cNvGrpSpPr/>
          <p:nvPr/>
        </p:nvGrpSpPr>
        <p:grpSpPr>
          <a:xfrm>
            <a:off x="10560597" y="3530694"/>
            <a:ext cx="1072565" cy="371259"/>
            <a:chOff x="9238727" y="2343285"/>
            <a:chExt cx="1244154" cy="430653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D53AD68-5BB7-42C8-9967-121CABE447E3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29AC5C0-3206-4699-B042-4D10924A9C23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37AB1C5-71F7-4C4A-AE47-E014A0A8D7B0}"/>
              </a:ext>
            </a:extLst>
          </p:cNvPr>
          <p:cNvSpPr/>
          <p:nvPr/>
        </p:nvSpPr>
        <p:spPr>
          <a:xfrm>
            <a:off x="10548052" y="3606069"/>
            <a:ext cx="103448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와이어프레임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A45DEC-6881-409E-A119-EF2A1E46E79D}"/>
              </a:ext>
            </a:extLst>
          </p:cNvPr>
          <p:cNvSpPr/>
          <p:nvPr/>
        </p:nvSpPr>
        <p:spPr>
          <a:xfrm>
            <a:off x="845340" y="1102257"/>
            <a:ext cx="1076940" cy="3727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D0FC42E-A3CD-443D-8ED3-3F71B6223CDA}"/>
              </a:ext>
            </a:extLst>
          </p:cNvPr>
          <p:cNvSpPr/>
          <p:nvPr/>
        </p:nvSpPr>
        <p:spPr>
          <a:xfrm>
            <a:off x="841726" y="1102257"/>
            <a:ext cx="299411" cy="372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EADB396-F601-43D4-9219-C9AD031ACABB}"/>
              </a:ext>
            </a:extLst>
          </p:cNvPr>
          <p:cNvSpPr/>
          <p:nvPr/>
        </p:nvSpPr>
        <p:spPr>
          <a:xfrm>
            <a:off x="1231494" y="1165532"/>
            <a:ext cx="624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800000">
                    <a:alpha val="20000"/>
                  </a:srgbClr>
                </a:solidFill>
              </a:rPr>
              <a:t>Chuck</a:t>
            </a:r>
            <a:r>
              <a:rPr lang="en-US" altLang="ko-KR" sz="1000" b="1" dirty="0">
                <a:solidFill>
                  <a:srgbClr val="800000">
                    <a:alpha val="20000"/>
                  </a:srgbClr>
                </a:solidFill>
              </a:rPr>
              <a:t>?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79159A9-439B-4521-A4AC-0592286685D2}"/>
              </a:ext>
            </a:extLst>
          </p:cNvPr>
          <p:cNvGrpSpPr/>
          <p:nvPr/>
        </p:nvGrpSpPr>
        <p:grpSpPr>
          <a:xfrm>
            <a:off x="836854" y="1918844"/>
            <a:ext cx="1080843" cy="371259"/>
            <a:chOff x="9229125" y="2343285"/>
            <a:chExt cx="1253756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AF779F-3A38-4286-9899-AFC85728FBCE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4FF8A0C-B24E-4491-8737-DAB0A04E3373}"/>
                </a:ext>
              </a:extLst>
            </p:cNvPr>
            <p:cNvSpPr/>
            <p:nvPr/>
          </p:nvSpPr>
          <p:spPr>
            <a:xfrm>
              <a:off x="9229125" y="2343285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3C143A3-72F5-4246-9FEB-0D1939FD0663}"/>
              </a:ext>
            </a:extLst>
          </p:cNvPr>
          <p:cNvSpPr/>
          <p:nvPr/>
        </p:nvSpPr>
        <p:spPr>
          <a:xfrm>
            <a:off x="1218897" y="1998110"/>
            <a:ext cx="663038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기획배경</a:t>
            </a:r>
            <a:endParaRPr lang="en-US" altLang="ko-KR" sz="600" b="1" dirty="0">
              <a:solidFill>
                <a:srgbClr val="8D62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D33C63-9258-4D64-B887-214A8B9195DF}"/>
              </a:ext>
            </a:extLst>
          </p:cNvPr>
          <p:cNvSpPr/>
          <p:nvPr/>
        </p:nvSpPr>
        <p:spPr>
          <a:xfrm>
            <a:off x="1923459" y="834902"/>
            <a:ext cx="8629769" cy="5287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A3E80B8-A0CB-4F66-9A8D-2646D6A92C71}"/>
              </a:ext>
            </a:extLst>
          </p:cNvPr>
          <p:cNvSpPr/>
          <p:nvPr/>
        </p:nvSpPr>
        <p:spPr>
          <a:xfrm>
            <a:off x="2130414" y="1016322"/>
            <a:ext cx="107694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컨셉</a:t>
            </a:r>
            <a:endParaRPr lang="en-US" altLang="ko-KR" sz="16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28082E28-F0FF-4FF6-BF37-4ADBB0106C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65395" y="2074104"/>
            <a:ext cx="2709792" cy="2709792"/>
          </a:xfrm>
          <a:prstGeom prst="rect">
            <a:avLst/>
          </a:prstGeom>
        </p:spPr>
      </p:pic>
      <p:pic>
        <p:nvPicPr>
          <p:cNvPr id="82" name="그래픽 81">
            <a:extLst>
              <a:ext uri="{FF2B5EF4-FFF2-40B4-BE49-F238E27FC236}">
                <a16:creationId xmlns:a16="http://schemas.microsoft.com/office/drawing/2014/main" id="{A501C568-6197-48DA-AB22-10A4FEBA0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69136" y="2096580"/>
            <a:ext cx="2676065" cy="2676065"/>
          </a:xfrm>
          <a:prstGeom prst="rect">
            <a:avLst/>
          </a:prstGeom>
        </p:spPr>
      </p:pic>
      <p:pic>
        <p:nvPicPr>
          <p:cNvPr id="80" name="그래픽 79">
            <a:extLst>
              <a:ext uri="{FF2B5EF4-FFF2-40B4-BE49-F238E27FC236}">
                <a16:creationId xmlns:a16="http://schemas.microsoft.com/office/drawing/2014/main" id="{17214C03-2A91-4D2F-ABEE-1D1FC8399F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04024" y="1650417"/>
            <a:ext cx="3553544" cy="35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3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82003" y="630040"/>
            <a:ext cx="9714286" cy="553142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297D1F7-24B0-4EE0-9FC9-02BA5C2D1C64}"/>
              </a:ext>
            </a:extLst>
          </p:cNvPr>
          <p:cNvGrpSpPr/>
          <p:nvPr/>
        </p:nvGrpSpPr>
        <p:grpSpPr>
          <a:xfrm>
            <a:off x="10560597" y="2724769"/>
            <a:ext cx="1072565" cy="371259"/>
            <a:chOff x="9238727" y="2343285"/>
            <a:chExt cx="1244154" cy="430653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6EFD5B-EA7D-4FE4-8667-E23DB60070AB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233C0F1-D483-4448-8F9C-574D14005E6F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76E2FD5-7DC7-4543-B408-66DA95920A32}"/>
              </a:ext>
            </a:extLst>
          </p:cNvPr>
          <p:cNvSpPr/>
          <p:nvPr/>
        </p:nvSpPr>
        <p:spPr>
          <a:xfrm>
            <a:off x="10559416" y="2806595"/>
            <a:ext cx="9815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>
                <a:solidFill>
                  <a:srgbClr val="8D6262"/>
                </a:solidFill>
              </a:rPr>
              <a:t>설계 및 구조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91C3A6E-639F-47E6-82BC-F41363E2348F}"/>
              </a:ext>
            </a:extLst>
          </p:cNvPr>
          <p:cNvGrpSpPr/>
          <p:nvPr/>
        </p:nvGrpSpPr>
        <p:grpSpPr>
          <a:xfrm>
            <a:off x="10560597" y="3530694"/>
            <a:ext cx="1072565" cy="371259"/>
            <a:chOff x="9238727" y="2343285"/>
            <a:chExt cx="1244154" cy="430653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D53AD68-5BB7-42C8-9967-121CABE447E3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29AC5C0-3206-4699-B042-4D10924A9C23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37AB1C5-71F7-4C4A-AE47-E014A0A8D7B0}"/>
              </a:ext>
            </a:extLst>
          </p:cNvPr>
          <p:cNvSpPr/>
          <p:nvPr/>
        </p:nvSpPr>
        <p:spPr>
          <a:xfrm>
            <a:off x="10548052" y="3606069"/>
            <a:ext cx="103448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와이어프레임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A45DEC-6881-409E-A119-EF2A1E46E79D}"/>
              </a:ext>
            </a:extLst>
          </p:cNvPr>
          <p:cNvSpPr/>
          <p:nvPr/>
        </p:nvSpPr>
        <p:spPr>
          <a:xfrm>
            <a:off x="845340" y="1102257"/>
            <a:ext cx="1076940" cy="3727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D0FC42E-A3CD-443D-8ED3-3F71B6223CDA}"/>
              </a:ext>
            </a:extLst>
          </p:cNvPr>
          <p:cNvSpPr/>
          <p:nvPr/>
        </p:nvSpPr>
        <p:spPr>
          <a:xfrm>
            <a:off x="841726" y="1102257"/>
            <a:ext cx="299411" cy="372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EADB396-F601-43D4-9219-C9AD031ACABB}"/>
              </a:ext>
            </a:extLst>
          </p:cNvPr>
          <p:cNvSpPr/>
          <p:nvPr/>
        </p:nvSpPr>
        <p:spPr>
          <a:xfrm>
            <a:off x="1231494" y="1165532"/>
            <a:ext cx="624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800000">
                    <a:alpha val="20000"/>
                  </a:srgbClr>
                </a:solidFill>
              </a:rPr>
              <a:t>Chuck</a:t>
            </a:r>
            <a:r>
              <a:rPr lang="en-US" altLang="ko-KR" sz="1000" b="1" dirty="0">
                <a:solidFill>
                  <a:srgbClr val="800000">
                    <a:alpha val="20000"/>
                  </a:srgbClr>
                </a:solidFill>
              </a:rPr>
              <a:t>?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79159A9-439B-4521-A4AC-0592286685D2}"/>
              </a:ext>
            </a:extLst>
          </p:cNvPr>
          <p:cNvGrpSpPr/>
          <p:nvPr/>
        </p:nvGrpSpPr>
        <p:grpSpPr>
          <a:xfrm>
            <a:off x="836854" y="1918844"/>
            <a:ext cx="1080843" cy="371259"/>
            <a:chOff x="9229125" y="2343285"/>
            <a:chExt cx="1253756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7AF779F-3A38-4286-9899-AFC85728FBCE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4FF8A0C-B24E-4491-8737-DAB0A04E3373}"/>
                </a:ext>
              </a:extLst>
            </p:cNvPr>
            <p:cNvSpPr/>
            <p:nvPr/>
          </p:nvSpPr>
          <p:spPr>
            <a:xfrm>
              <a:off x="9229125" y="2343285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3C143A3-72F5-4246-9FEB-0D1939FD0663}"/>
              </a:ext>
            </a:extLst>
          </p:cNvPr>
          <p:cNvSpPr/>
          <p:nvPr/>
        </p:nvSpPr>
        <p:spPr>
          <a:xfrm>
            <a:off x="1218897" y="1998110"/>
            <a:ext cx="663038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기획배경</a:t>
            </a:r>
            <a:endParaRPr lang="en-US" altLang="ko-KR" sz="600" b="1" dirty="0">
              <a:solidFill>
                <a:srgbClr val="8D62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D33C63-9258-4D64-B887-214A8B9195DF}"/>
              </a:ext>
            </a:extLst>
          </p:cNvPr>
          <p:cNvSpPr/>
          <p:nvPr/>
        </p:nvSpPr>
        <p:spPr>
          <a:xfrm>
            <a:off x="1923459" y="834902"/>
            <a:ext cx="8629769" cy="5287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A3E80B8-A0CB-4F66-9A8D-2646D6A92C71}"/>
              </a:ext>
            </a:extLst>
          </p:cNvPr>
          <p:cNvSpPr/>
          <p:nvPr/>
        </p:nvSpPr>
        <p:spPr>
          <a:xfrm>
            <a:off x="2130414" y="1016322"/>
            <a:ext cx="107694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컨셉</a:t>
            </a:r>
            <a:endParaRPr lang="en-US" altLang="ko-KR" sz="16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28082E28-F0FF-4FF6-BF37-4ADBB0106C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765395" y="2074104"/>
            <a:ext cx="2709792" cy="2709792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96C2A28E-02D0-49DF-B5B5-7C5A0BC1B9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21854" y="2068247"/>
            <a:ext cx="2717884" cy="2717884"/>
          </a:xfrm>
          <a:prstGeom prst="rect">
            <a:avLst/>
          </a:prstGeom>
        </p:spPr>
      </p:pic>
      <p:pic>
        <p:nvPicPr>
          <p:cNvPr id="82" name="그래픽 81">
            <a:extLst>
              <a:ext uri="{FF2B5EF4-FFF2-40B4-BE49-F238E27FC236}">
                <a16:creationId xmlns:a16="http://schemas.microsoft.com/office/drawing/2014/main" id="{CEE0E4F7-C9EF-4DDC-A9A5-0AB04FD96F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484523" y="1711967"/>
            <a:ext cx="3445292" cy="34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3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9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82003" y="630040"/>
            <a:ext cx="9714286" cy="5531420"/>
            <a:chOff x="593355" y="180975"/>
            <a:chExt cx="11291582" cy="64295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9FA5BF-BBE6-47CD-92AB-FB20439A4C12}"/>
                </a:ext>
              </a:extLst>
            </p:cNvPr>
            <p:cNvSpPr/>
            <p:nvPr/>
          </p:nvSpPr>
          <p:spPr>
            <a:xfrm>
              <a:off x="593355" y="180975"/>
              <a:ext cx="11291582" cy="6429550"/>
            </a:xfrm>
            <a:prstGeom prst="roundRect">
              <a:avLst>
                <a:gd name="adj" fmla="val 4058"/>
              </a:avLst>
            </a:prstGeom>
            <a:solidFill>
              <a:srgbClr val="3E4B51"/>
            </a:solidFill>
            <a:ln>
              <a:noFill/>
            </a:ln>
            <a:effectLst>
              <a:outerShdw dist="114300" dir="2700000" algn="t" rotWithShape="0">
                <a:prstClr val="black">
                  <a:alpha val="6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C94052-FB69-45D7-B8E2-9276EEAB5956}"/>
                </a:ext>
              </a:extLst>
            </p:cNvPr>
            <p:cNvSpPr/>
            <p:nvPr/>
          </p:nvSpPr>
          <p:spPr>
            <a:xfrm>
              <a:off x="665410" y="247475"/>
              <a:ext cx="11147472" cy="6286605"/>
            </a:xfrm>
            <a:prstGeom prst="roundRect">
              <a:avLst>
                <a:gd name="adj" fmla="val 3669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BD27EF-70C6-4AF4-924C-156F8C0609A6}"/>
                </a:ext>
              </a:extLst>
            </p:cNvPr>
            <p:cNvSpPr/>
            <p:nvPr/>
          </p:nvSpPr>
          <p:spPr>
            <a:xfrm>
              <a:off x="1217399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0800000" algn="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EEE8F7-76B9-4B0A-9135-4D0962DE24DF}"/>
                </a:ext>
              </a:extLst>
            </p:cNvPr>
            <p:cNvSpPr/>
            <p:nvPr/>
          </p:nvSpPr>
          <p:spPr>
            <a:xfrm>
              <a:off x="6276880" y="419100"/>
              <a:ext cx="4984013" cy="6146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14300" algn="l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010502" y="712098"/>
              <a:ext cx="452514" cy="5500132"/>
              <a:chOff x="6010502" y="712098"/>
              <a:chExt cx="452514" cy="550013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CEC730-7C32-44A4-A760-241578F4CBCE}"/>
                  </a:ext>
                </a:extLst>
              </p:cNvPr>
              <p:cNvSpPr/>
              <p:nvPr/>
            </p:nvSpPr>
            <p:spPr>
              <a:xfrm>
                <a:off x="6010502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2890435-8CAC-4879-8292-77E20D8087B0}"/>
                  </a:ext>
                </a:extLst>
              </p:cNvPr>
              <p:cNvSpPr/>
              <p:nvPr/>
            </p:nvSpPr>
            <p:spPr>
              <a:xfrm>
                <a:off x="6377291" y="97155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E3AB286-E7D8-489A-B3F2-E6783BFF6ABB}"/>
                  </a:ext>
                </a:extLst>
              </p:cNvPr>
              <p:cNvSpPr/>
              <p:nvPr/>
            </p:nvSpPr>
            <p:spPr>
              <a:xfrm>
                <a:off x="6053364" y="99164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629A14-B809-4E11-A864-6B34858E8948}"/>
                  </a:ext>
                </a:extLst>
              </p:cNvPr>
              <p:cNvSpPr/>
              <p:nvPr/>
            </p:nvSpPr>
            <p:spPr>
              <a:xfrm>
                <a:off x="6010502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59D8916-7A61-45D0-980A-269DF7806E27}"/>
                  </a:ext>
                </a:extLst>
              </p:cNvPr>
              <p:cNvSpPr/>
              <p:nvPr/>
            </p:nvSpPr>
            <p:spPr>
              <a:xfrm>
                <a:off x="6377291" y="122786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F353EA-D645-4605-B3B0-E8D6E4D79825}"/>
                  </a:ext>
                </a:extLst>
              </p:cNvPr>
              <p:cNvSpPr/>
              <p:nvPr/>
            </p:nvSpPr>
            <p:spPr>
              <a:xfrm>
                <a:off x="6053364" y="124796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D13122B-51B5-4F14-B56F-8A8890CC02F6}"/>
                  </a:ext>
                </a:extLst>
              </p:cNvPr>
              <p:cNvSpPr/>
              <p:nvPr/>
            </p:nvSpPr>
            <p:spPr>
              <a:xfrm>
                <a:off x="6010502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D91318-AC1A-4DE0-B387-BD40E8300769}"/>
                  </a:ext>
                </a:extLst>
              </p:cNvPr>
              <p:cNvSpPr/>
              <p:nvPr/>
            </p:nvSpPr>
            <p:spPr>
              <a:xfrm>
                <a:off x="6377291" y="148418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6D01A3-F7FA-4554-BBD6-2C77B76CEC41}"/>
                  </a:ext>
                </a:extLst>
              </p:cNvPr>
              <p:cNvSpPr/>
              <p:nvPr/>
            </p:nvSpPr>
            <p:spPr>
              <a:xfrm>
                <a:off x="6053364" y="150428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A92FF08-98E6-4C6D-893F-4707FBDAF9A5}"/>
                  </a:ext>
                </a:extLst>
              </p:cNvPr>
              <p:cNvSpPr/>
              <p:nvPr/>
            </p:nvSpPr>
            <p:spPr>
              <a:xfrm>
                <a:off x="6010502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14E239C-157C-4142-8C68-B2A6A8978041}"/>
                  </a:ext>
                </a:extLst>
              </p:cNvPr>
              <p:cNvSpPr/>
              <p:nvPr/>
            </p:nvSpPr>
            <p:spPr>
              <a:xfrm>
                <a:off x="6377291" y="174050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088D200-71B0-41BA-BAA2-B24232D98944}"/>
                  </a:ext>
                </a:extLst>
              </p:cNvPr>
              <p:cNvSpPr/>
              <p:nvPr/>
            </p:nvSpPr>
            <p:spPr>
              <a:xfrm>
                <a:off x="6053364" y="176060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05C637-F241-4A48-AAAA-D9CD52626313}"/>
                  </a:ext>
                </a:extLst>
              </p:cNvPr>
              <p:cNvSpPr/>
              <p:nvPr/>
            </p:nvSpPr>
            <p:spPr>
              <a:xfrm>
                <a:off x="6010502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5E1FE5A-A19A-45B2-B936-6F4516CDB285}"/>
                  </a:ext>
                </a:extLst>
              </p:cNvPr>
              <p:cNvSpPr/>
              <p:nvPr/>
            </p:nvSpPr>
            <p:spPr>
              <a:xfrm>
                <a:off x="6377291" y="199682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E450371-7FB9-421B-A663-3309E83CBC02}"/>
                  </a:ext>
                </a:extLst>
              </p:cNvPr>
              <p:cNvSpPr/>
              <p:nvPr/>
            </p:nvSpPr>
            <p:spPr>
              <a:xfrm>
                <a:off x="6053364" y="201692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F40DA4D-5007-4C44-860E-7F60D0F8F050}"/>
                  </a:ext>
                </a:extLst>
              </p:cNvPr>
              <p:cNvSpPr/>
              <p:nvPr/>
            </p:nvSpPr>
            <p:spPr>
              <a:xfrm>
                <a:off x="6010502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279619-A812-4736-BA09-0FA11A0D8399}"/>
                  </a:ext>
                </a:extLst>
              </p:cNvPr>
              <p:cNvSpPr/>
              <p:nvPr/>
            </p:nvSpPr>
            <p:spPr>
              <a:xfrm>
                <a:off x="6377291" y="225314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4D9058B-F154-4C93-B591-BFF214A5B72D}"/>
                  </a:ext>
                </a:extLst>
              </p:cNvPr>
              <p:cNvSpPr/>
              <p:nvPr/>
            </p:nvSpPr>
            <p:spPr>
              <a:xfrm>
                <a:off x="6053364" y="227324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0992CB-A0A2-4C6E-ADB8-5DFCA00C7483}"/>
                  </a:ext>
                </a:extLst>
              </p:cNvPr>
              <p:cNvSpPr/>
              <p:nvPr/>
            </p:nvSpPr>
            <p:spPr>
              <a:xfrm>
                <a:off x="6010502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AD9AF53-7C28-4A0C-A20C-A9772A7CC1D7}"/>
                  </a:ext>
                </a:extLst>
              </p:cNvPr>
              <p:cNvSpPr/>
              <p:nvPr/>
            </p:nvSpPr>
            <p:spPr>
              <a:xfrm>
                <a:off x="6377291" y="250946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34394C7-A2AC-4E75-90DB-BA85D01AD447}"/>
                  </a:ext>
                </a:extLst>
              </p:cNvPr>
              <p:cNvSpPr/>
              <p:nvPr/>
            </p:nvSpPr>
            <p:spPr>
              <a:xfrm>
                <a:off x="6053364" y="252956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2AFFEE7-350C-445E-85BA-C4EE0009AFF3}"/>
                  </a:ext>
                </a:extLst>
              </p:cNvPr>
              <p:cNvSpPr/>
              <p:nvPr/>
            </p:nvSpPr>
            <p:spPr>
              <a:xfrm>
                <a:off x="6010502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FB82347-C81B-4020-81DC-E5A778F79907}"/>
                  </a:ext>
                </a:extLst>
              </p:cNvPr>
              <p:cNvSpPr/>
              <p:nvPr/>
            </p:nvSpPr>
            <p:spPr>
              <a:xfrm>
                <a:off x="6377291" y="276578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BC41A72-8F58-4BB1-B5EB-D959242D20A8}"/>
                  </a:ext>
                </a:extLst>
              </p:cNvPr>
              <p:cNvSpPr/>
              <p:nvPr/>
            </p:nvSpPr>
            <p:spPr>
              <a:xfrm>
                <a:off x="6053364" y="278588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2924B39-E706-4AA0-A811-64A4DDAB4E84}"/>
                  </a:ext>
                </a:extLst>
              </p:cNvPr>
              <p:cNvSpPr/>
              <p:nvPr/>
            </p:nvSpPr>
            <p:spPr>
              <a:xfrm>
                <a:off x="6010502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8A84347-A189-439F-818E-A74859DEBD68}"/>
                  </a:ext>
                </a:extLst>
              </p:cNvPr>
              <p:cNvSpPr/>
              <p:nvPr/>
            </p:nvSpPr>
            <p:spPr>
              <a:xfrm>
                <a:off x="6377291" y="302210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E9B7FB9-1E60-40DC-9148-1F61DF88D67D}"/>
                  </a:ext>
                </a:extLst>
              </p:cNvPr>
              <p:cNvSpPr/>
              <p:nvPr/>
            </p:nvSpPr>
            <p:spPr>
              <a:xfrm>
                <a:off x="6053364" y="304220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F74E76-587D-4982-ADAB-084F03B3B9C6}"/>
                  </a:ext>
                </a:extLst>
              </p:cNvPr>
              <p:cNvSpPr/>
              <p:nvPr/>
            </p:nvSpPr>
            <p:spPr>
              <a:xfrm>
                <a:off x="6010502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DEB9D38-7D93-4AAC-A976-29E25E9AD222}"/>
                  </a:ext>
                </a:extLst>
              </p:cNvPr>
              <p:cNvSpPr/>
              <p:nvPr/>
            </p:nvSpPr>
            <p:spPr>
              <a:xfrm>
                <a:off x="6377291" y="327842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DCC2B9A-915F-414E-AF1E-4FD0D24B2E9B}"/>
                  </a:ext>
                </a:extLst>
              </p:cNvPr>
              <p:cNvSpPr/>
              <p:nvPr/>
            </p:nvSpPr>
            <p:spPr>
              <a:xfrm>
                <a:off x="6053364" y="329851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6E229A2-7B87-4BAE-B97A-016016326BBD}"/>
                  </a:ext>
                </a:extLst>
              </p:cNvPr>
              <p:cNvSpPr/>
              <p:nvPr/>
            </p:nvSpPr>
            <p:spPr>
              <a:xfrm>
                <a:off x="6010502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0FB46B7-FBB2-4C3E-B697-39F747B27577}"/>
                  </a:ext>
                </a:extLst>
              </p:cNvPr>
              <p:cNvSpPr/>
              <p:nvPr/>
            </p:nvSpPr>
            <p:spPr>
              <a:xfrm>
                <a:off x="6377291" y="353474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1EE8BB8-652A-4EB6-9046-6E98824C9CCB}"/>
                  </a:ext>
                </a:extLst>
              </p:cNvPr>
              <p:cNvSpPr/>
              <p:nvPr/>
            </p:nvSpPr>
            <p:spPr>
              <a:xfrm>
                <a:off x="6053364" y="355483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6AAD6DB-E246-4699-B24F-89958B27846D}"/>
                  </a:ext>
                </a:extLst>
              </p:cNvPr>
              <p:cNvSpPr/>
              <p:nvPr/>
            </p:nvSpPr>
            <p:spPr>
              <a:xfrm>
                <a:off x="6010502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13F0D4-BF8B-4CCB-92E0-43793E2770E1}"/>
                  </a:ext>
                </a:extLst>
              </p:cNvPr>
              <p:cNvSpPr/>
              <p:nvPr/>
            </p:nvSpPr>
            <p:spPr>
              <a:xfrm>
                <a:off x="6377291" y="3791059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9B9A098-3688-4443-87AC-E01126F1E526}"/>
                  </a:ext>
                </a:extLst>
              </p:cNvPr>
              <p:cNvSpPr/>
              <p:nvPr/>
            </p:nvSpPr>
            <p:spPr>
              <a:xfrm>
                <a:off x="6053364" y="3811157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F30F7D-C8B9-4400-8D0C-D4B2B22BDA98}"/>
                  </a:ext>
                </a:extLst>
              </p:cNvPr>
              <p:cNvSpPr/>
              <p:nvPr/>
            </p:nvSpPr>
            <p:spPr>
              <a:xfrm>
                <a:off x="6010502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C5F00C-84BF-4195-AF39-65A54A26F2DD}"/>
                  </a:ext>
                </a:extLst>
              </p:cNvPr>
              <p:cNvSpPr/>
              <p:nvPr/>
            </p:nvSpPr>
            <p:spPr>
              <a:xfrm>
                <a:off x="6377291" y="404737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979BCAA-94B7-4AEC-A7A6-9254F4314BE3}"/>
                  </a:ext>
                </a:extLst>
              </p:cNvPr>
              <p:cNvSpPr/>
              <p:nvPr/>
            </p:nvSpPr>
            <p:spPr>
              <a:xfrm>
                <a:off x="6053364" y="406747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C847426-47A7-4698-A90D-729E75DB1BE5}"/>
                  </a:ext>
                </a:extLst>
              </p:cNvPr>
              <p:cNvSpPr/>
              <p:nvPr/>
            </p:nvSpPr>
            <p:spPr>
              <a:xfrm>
                <a:off x="6010502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AC72365-0822-4B33-9C2A-F8726DAC3EAD}"/>
                  </a:ext>
                </a:extLst>
              </p:cNvPr>
              <p:cNvSpPr/>
              <p:nvPr/>
            </p:nvSpPr>
            <p:spPr>
              <a:xfrm>
                <a:off x="6377291" y="4303697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565909A-692A-438C-8449-14B1CC173C2F}"/>
                  </a:ext>
                </a:extLst>
              </p:cNvPr>
              <p:cNvSpPr/>
              <p:nvPr/>
            </p:nvSpPr>
            <p:spPr>
              <a:xfrm>
                <a:off x="6053364" y="4323795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A5FD7F8-683E-4F71-839F-F18F946EC566}"/>
                  </a:ext>
                </a:extLst>
              </p:cNvPr>
              <p:cNvSpPr/>
              <p:nvPr/>
            </p:nvSpPr>
            <p:spPr>
              <a:xfrm>
                <a:off x="6010502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E7848BE-52E7-4C8C-B663-35AB15C3F947}"/>
                  </a:ext>
                </a:extLst>
              </p:cNvPr>
              <p:cNvSpPr/>
              <p:nvPr/>
            </p:nvSpPr>
            <p:spPr>
              <a:xfrm>
                <a:off x="6377291" y="4560016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33949C-0D39-41AC-8939-E7D3D607F13E}"/>
                  </a:ext>
                </a:extLst>
              </p:cNvPr>
              <p:cNvSpPr/>
              <p:nvPr/>
            </p:nvSpPr>
            <p:spPr>
              <a:xfrm>
                <a:off x="6053364" y="4580114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7F2A28B-6D7E-4A74-AFEE-EED6A04BC68E}"/>
                  </a:ext>
                </a:extLst>
              </p:cNvPr>
              <p:cNvSpPr/>
              <p:nvPr/>
            </p:nvSpPr>
            <p:spPr>
              <a:xfrm>
                <a:off x="6010502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9CA0DF1-F38A-4903-A386-2A7C0E3C1087}"/>
                  </a:ext>
                </a:extLst>
              </p:cNvPr>
              <p:cNvSpPr/>
              <p:nvPr/>
            </p:nvSpPr>
            <p:spPr>
              <a:xfrm>
                <a:off x="6377291" y="4816335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3A680CE-3AAF-40C6-9530-B54AAC964C6C}"/>
                  </a:ext>
                </a:extLst>
              </p:cNvPr>
              <p:cNvSpPr/>
              <p:nvPr/>
            </p:nvSpPr>
            <p:spPr>
              <a:xfrm>
                <a:off x="6053364" y="4836433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7D1CD79-19C1-437A-B6A0-BAF6274B0428}"/>
                  </a:ext>
                </a:extLst>
              </p:cNvPr>
              <p:cNvSpPr/>
              <p:nvPr/>
            </p:nvSpPr>
            <p:spPr>
              <a:xfrm>
                <a:off x="6010502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0433490-EE6C-40ED-ADDC-62C36F9412A2}"/>
                  </a:ext>
                </a:extLst>
              </p:cNvPr>
              <p:cNvSpPr/>
              <p:nvPr/>
            </p:nvSpPr>
            <p:spPr>
              <a:xfrm>
                <a:off x="6377291" y="5072654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EAF8B39-50E7-4219-9043-3501D03771C6}"/>
                  </a:ext>
                </a:extLst>
              </p:cNvPr>
              <p:cNvSpPr/>
              <p:nvPr/>
            </p:nvSpPr>
            <p:spPr>
              <a:xfrm>
                <a:off x="6053364" y="5092752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7964948-2E66-472E-A3C8-E76BA435312B}"/>
                  </a:ext>
                </a:extLst>
              </p:cNvPr>
              <p:cNvSpPr/>
              <p:nvPr/>
            </p:nvSpPr>
            <p:spPr>
              <a:xfrm>
                <a:off x="6010502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C2ECD2C-9DC5-4398-94BF-A92200D6FB1E}"/>
                  </a:ext>
                </a:extLst>
              </p:cNvPr>
              <p:cNvSpPr/>
              <p:nvPr/>
            </p:nvSpPr>
            <p:spPr>
              <a:xfrm>
                <a:off x="6377291" y="5328973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07C47507-27AD-4967-BFE1-079A7BBB54DA}"/>
                  </a:ext>
                </a:extLst>
              </p:cNvPr>
              <p:cNvSpPr/>
              <p:nvPr/>
            </p:nvSpPr>
            <p:spPr>
              <a:xfrm>
                <a:off x="6053364" y="5349071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E650032-7F85-44DF-8711-0B433F5F7BDC}"/>
                  </a:ext>
                </a:extLst>
              </p:cNvPr>
              <p:cNvSpPr/>
              <p:nvPr/>
            </p:nvSpPr>
            <p:spPr>
              <a:xfrm>
                <a:off x="6010502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F827E25-9A91-4C5B-A7F3-4914F5AA8F12}"/>
                  </a:ext>
                </a:extLst>
              </p:cNvPr>
              <p:cNvSpPr/>
              <p:nvPr/>
            </p:nvSpPr>
            <p:spPr>
              <a:xfrm>
                <a:off x="6377291" y="5585292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7A950ED-ECAB-41C4-B5D0-511C91B217E2}"/>
                  </a:ext>
                </a:extLst>
              </p:cNvPr>
              <p:cNvSpPr/>
              <p:nvPr/>
            </p:nvSpPr>
            <p:spPr>
              <a:xfrm>
                <a:off x="6053364" y="5605390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B2BAB11-2605-4755-BB27-A0A4CAA7D416}"/>
                  </a:ext>
                </a:extLst>
              </p:cNvPr>
              <p:cNvSpPr/>
              <p:nvPr/>
            </p:nvSpPr>
            <p:spPr>
              <a:xfrm>
                <a:off x="6010502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C420EE5-5943-4B5B-8FB4-3D57B6A4BE8F}"/>
                  </a:ext>
                </a:extLst>
              </p:cNvPr>
              <p:cNvSpPr/>
              <p:nvPr/>
            </p:nvSpPr>
            <p:spPr>
              <a:xfrm>
                <a:off x="6377291" y="5841611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7D2818F-9E24-474F-B43F-040F0AC33ED5}"/>
                  </a:ext>
                </a:extLst>
              </p:cNvPr>
              <p:cNvSpPr/>
              <p:nvPr/>
            </p:nvSpPr>
            <p:spPr>
              <a:xfrm>
                <a:off x="6053364" y="5861709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A93BE58-1B39-426D-9CA8-8B2A6C7995B0}"/>
                  </a:ext>
                </a:extLst>
              </p:cNvPr>
              <p:cNvSpPr/>
              <p:nvPr/>
            </p:nvSpPr>
            <p:spPr>
              <a:xfrm>
                <a:off x="6010502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8E42071-4EE3-4AAE-BEF3-BE6E47DA6F9E}"/>
                  </a:ext>
                </a:extLst>
              </p:cNvPr>
              <p:cNvSpPr/>
              <p:nvPr/>
            </p:nvSpPr>
            <p:spPr>
              <a:xfrm>
                <a:off x="6377291" y="6097930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6022C94-4BD7-4505-A876-3583606BB69B}"/>
                  </a:ext>
                </a:extLst>
              </p:cNvPr>
              <p:cNvSpPr/>
              <p:nvPr/>
            </p:nvSpPr>
            <p:spPr>
              <a:xfrm>
                <a:off x="6053364" y="6118028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CE8E75A-B5BD-47E9-A3BC-52CDA6501098}"/>
                  </a:ext>
                </a:extLst>
              </p:cNvPr>
              <p:cNvSpPr/>
              <p:nvPr/>
            </p:nvSpPr>
            <p:spPr>
              <a:xfrm>
                <a:off x="6010502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97DD4A3-B8B2-41A2-AFBF-D6A965BB4DF2}"/>
                  </a:ext>
                </a:extLst>
              </p:cNvPr>
              <p:cNvSpPr/>
              <p:nvPr/>
            </p:nvSpPr>
            <p:spPr>
              <a:xfrm>
                <a:off x="6377291" y="712098"/>
                <a:ext cx="85725" cy="1143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162596A-EEA5-4FDD-A28D-0743DD06DD45}"/>
                  </a:ext>
                </a:extLst>
              </p:cNvPr>
              <p:cNvSpPr/>
              <p:nvPr/>
            </p:nvSpPr>
            <p:spPr>
              <a:xfrm>
                <a:off x="6053364" y="732196"/>
                <a:ext cx="36671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4E9A6E4-08B0-46E7-BFDD-391AB2F853B7}"/>
                </a:ext>
              </a:extLst>
            </p:cNvPr>
            <p:cNvGrpSpPr/>
            <p:nvPr/>
          </p:nvGrpSpPr>
          <p:grpSpPr>
            <a:xfrm>
              <a:off x="11363432" y="1095053"/>
              <a:ext cx="454211" cy="4563504"/>
              <a:chOff x="11479544" y="1095053"/>
              <a:chExt cx="454211" cy="456350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BAD4D6F-159E-41DA-8F1E-758BA6F93C5A}"/>
                  </a:ext>
                </a:extLst>
              </p:cNvPr>
              <p:cNvSpPr/>
              <p:nvPr/>
            </p:nvSpPr>
            <p:spPr>
              <a:xfrm>
                <a:off x="11611683" y="1371994"/>
                <a:ext cx="187297" cy="3899295"/>
              </a:xfrm>
              <a:prstGeom prst="rect">
                <a:avLst/>
              </a:prstGeom>
              <a:solidFill>
                <a:srgbClr val="6F5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0B99B32-C45D-4962-B023-4D4B474740BC}"/>
                  </a:ext>
                </a:extLst>
              </p:cNvPr>
              <p:cNvSpPr/>
              <p:nvPr/>
            </p:nvSpPr>
            <p:spPr>
              <a:xfrm>
                <a:off x="11712575" y="1371994"/>
                <a:ext cx="86405" cy="3899295"/>
              </a:xfrm>
              <a:prstGeom prst="rect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90677592-F1A5-4457-9EA0-C5A6F73EDA9D}"/>
                  </a:ext>
                </a:extLst>
              </p:cNvPr>
              <p:cNvGrpSpPr/>
              <p:nvPr/>
            </p:nvGrpSpPr>
            <p:grpSpPr>
              <a:xfrm>
                <a:off x="11479544" y="1484130"/>
                <a:ext cx="454211" cy="856503"/>
                <a:chOff x="11479544" y="1121273"/>
                <a:chExt cx="454211" cy="856503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7842A73-D4F2-41D9-BCB6-9FC900378EC8}"/>
                    </a:ext>
                  </a:extLst>
                </p:cNvPr>
                <p:cNvSpPr/>
                <p:nvPr/>
              </p:nvSpPr>
              <p:spPr>
                <a:xfrm>
                  <a:off x="11479544" y="1121273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DEFD5710-DE52-4EAC-93A3-9F1AE039DE6E}"/>
                    </a:ext>
                  </a:extLst>
                </p:cNvPr>
                <p:cNvSpPr/>
                <p:nvPr/>
              </p:nvSpPr>
              <p:spPr>
                <a:xfrm>
                  <a:off x="11482178" y="1673508"/>
                  <a:ext cx="451577" cy="304268"/>
                </a:xfrm>
                <a:prstGeom prst="ellipse">
                  <a:avLst/>
                </a:prstGeom>
                <a:solidFill>
                  <a:schemeClr val="tx1">
                    <a:alpha val="93000"/>
                  </a:schemeClr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순서도: 저장 데이터 91">
                  <a:extLst>
                    <a:ext uri="{FF2B5EF4-FFF2-40B4-BE49-F238E27FC236}">
                      <a16:creationId xmlns:a16="http://schemas.microsoft.com/office/drawing/2014/main" id="{BDB101CE-9AF9-4366-BA62-B4318DDD8049}"/>
                    </a:ext>
                  </a:extLst>
                </p:cNvPr>
                <p:cNvSpPr/>
                <p:nvPr/>
              </p:nvSpPr>
              <p:spPr>
                <a:xfrm rot="16200000">
                  <a:off x="11393429" y="1386221"/>
                  <a:ext cx="633365" cy="259403"/>
                </a:xfrm>
                <a:prstGeom prst="flowChartOnlineStorage">
                  <a:avLst/>
                </a:prstGeom>
                <a:gradFill flip="none" rotWithShape="1">
                  <a:gsLst>
                    <a:gs pos="0">
                      <a:srgbClr val="3E4B51">
                        <a:shade val="30000"/>
                        <a:satMod val="115000"/>
                      </a:srgbClr>
                    </a:gs>
                    <a:gs pos="50000">
                      <a:srgbClr val="3E4B51">
                        <a:shade val="67500"/>
                        <a:satMod val="115000"/>
                      </a:srgbClr>
                    </a:gs>
                    <a:gs pos="100000">
                      <a:srgbClr val="1F282C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1884ABE6-B7A7-4A2B-85CE-384137D54DA1}"/>
                  </a:ext>
                </a:extLst>
              </p:cNvPr>
              <p:cNvGrpSpPr/>
              <p:nvPr/>
            </p:nvGrpSpPr>
            <p:grpSpPr>
              <a:xfrm>
                <a:off x="11606922" y="5271289"/>
                <a:ext cx="192058" cy="387268"/>
                <a:chOff x="11613401" y="3134496"/>
                <a:chExt cx="183860" cy="191264"/>
              </a:xfrm>
            </p:grpSpPr>
            <p:sp>
              <p:nvSpPr>
                <p:cNvPr id="98" name="이등변 삼각형 97">
                  <a:extLst>
                    <a:ext uri="{FF2B5EF4-FFF2-40B4-BE49-F238E27FC236}">
                      <a16:creationId xmlns:a16="http://schemas.microsoft.com/office/drawing/2014/main" id="{8AA8E928-C59F-4CD4-A265-D2D23A71A067}"/>
                    </a:ext>
                  </a:extLst>
                </p:cNvPr>
                <p:cNvSpPr/>
                <p:nvPr/>
              </p:nvSpPr>
              <p:spPr>
                <a:xfrm flipV="1">
                  <a:off x="11613401" y="3134496"/>
                  <a:ext cx="183860" cy="188413"/>
                </a:xfrm>
                <a:prstGeom prst="triangle">
                  <a:avLst/>
                </a:prstGeom>
                <a:solidFill>
                  <a:srgbClr val="C99E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이등변 삼각형 98">
                  <a:extLst>
                    <a:ext uri="{FF2B5EF4-FFF2-40B4-BE49-F238E27FC236}">
                      <a16:creationId xmlns:a16="http://schemas.microsoft.com/office/drawing/2014/main" id="{55D2FB07-C4C0-4654-892A-A58CBDAF0764}"/>
                    </a:ext>
                  </a:extLst>
                </p:cNvPr>
                <p:cNvSpPr/>
                <p:nvPr/>
              </p:nvSpPr>
              <p:spPr>
                <a:xfrm flipV="1">
                  <a:off x="11682471" y="3278909"/>
                  <a:ext cx="45719" cy="46851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1" name="직각 삼각형 100">
                <a:extLst>
                  <a:ext uri="{FF2B5EF4-FFF2-40B4-BE49-F238E27FC236}">
                    <a16:creationId xmlns:a16="http://schemas.microsoft.com/office/drawing/2014/main" id="{DE40DE56-B15D-4B2B-B1A6-EB63F4545DC4}"/>
                  </a:ext>
                </a:extLst>
              </p:cNvPr>
              <p:cNvSpPr/>
              <p:nvPr/>
            </p:nvSpPr>
            <p:spPr>
              <a:xfrm flipV="1">
                <a:off x="11710111" y="5265515"/>
                <a:ext cx="91166" cy="393041"/>
              </a:xfrm>
              <a:prstGeom prst="rtTriangl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85A4E99B-00A3-4D87-BDCA-A49FC06BD3DC}"/>
                  </a:ext>
                </a:extLst>
              </p:cNvPr>
              <p:cNvSpPr/>
              <p:nvPr/>
            </p:nvSpPr>
            <p:spPr>
              <a:xfrm>
                <a:off x="11600941" y="1233270"/>
                <a:ext cx="218340" cy="138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6182D714-5316-4DB3-8801-9F6D4B29A3C1}"/>
                  </a:ext>
                </a:extLst>
              </p:cNvPr>
              <p:cNvSpPr/>
              <p:nvPr/>
            </p:nvSpPr>
            <p:spPr>
              <a:xfrm>
                <a:off x="11618933" y="1095053"/>
                <a:ext cx="182356" cy="138724"/>
              </a:xfrm>
              <a:prstGeom prst="round2Same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297D1F7-24B0-4EE0-9FC9-02BA5C2D1C64}"/>
              </a:ext>
            </a:extLst>
          </p:cNvPr>
          <p:cNvGrpSpPr/>
          <p:nvPr/>
        </p:nvGrpSpPr>
        <p:grpSpPr>
          <a:xfrm>
            <a:off x="833348" y="2724769"/>
            <a:ext cx="1080318" cy="371259"/>
            <a:chOff x="9229734" y="2343285"/>
            <a:chExt cx="1253147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6EFD5B-EA7D-4FE4-8667-E23DB60070AB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233C0F1-D483-4448-8F9C-574D14005E6F}"/>
                </a:ext>
              </a:extLst>
            </p:cNvPr>
            <p:cNvSpPr/>
            <p:nvPr/>
          </p:nvSpPr>
          <p:spPr>
            <a:xfrm>
              <a:off x="9229734" y="2343285"/>
              <a:ext cx="345900" cy="4306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76E2FD5-7DC7-4543-B408-66DA95920A32}"/>
              </a:ext>
            </a:extLst>
          </p:cNvPr>
          <p:cNvSpPr/>
          <p:nvPr/>
        </p:nvSpPr>
        <p:spPr>
          <a:xfrm>
            <a:off x="1158763" y="2806595"/>
            <a:ext cx="7703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설계 및 구조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91C3A6E-639F-47E6-82BC-F41363E2348F}"/>
              </a:ext>
            </a:extLst>
          </p:cNvPr>
          <p:cNvGrpSpPr/>
          <p:nvPr/>
        </p:nvGrpSpPr>
        <p:grpSpPr>
          <a:xfrm>
            <a:off x="10560597" y="3530694"/>
            <a:ext cx="1072565" cy="371259"/>
            <a:chOff x="9238727" y="2343285"/>
            <a:chExt cx="1244154" cy="430653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D53AD68-5BB7-42C8-9967-121CABE447E3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29AC5C0-3206-4699-B042-4D10924A9C23}"/>
                </a:ext>
              </a:extLst>
            </p:cNvPr>
            <p:cNvSpPr/>
            <p:nvPr/>
          </p:nvSpPr>
          <p:spPr>
            <a:xfrm>
              <a:off x="10136981" y="2343285"/>
              <a:ext cx="345900" cy="43065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37AB1C5-71F7-4C4A-AE47-E014A0A8D7B0}"/>
              </a:ext>
            </a:extLst>
          </p:cNvPr>
          <p:cNvSpPr/>
          <p:nvPr/>
        </p:nvSpPr>
        <p:spPr>
          <a:xfrm>
            <a:off x="10548052" y="3606069"/>
            <a:ext cx="103448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D6262"/>
                </a:solidFill>
              </a:rPr>
              <a:t>와이어프레임</a:t>
            </a:r>
            <a:endParaRPr lang="en-US" altLang="ko-KR" sz="800" b="1" dirty="0">
              <a:solidFill>
                <a:srgbClr val="8D6262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0254EF-03B9-4DB5-89CB-1AB01D02D02C}"/>
              </a:ext>
            </a:extLst>
          </p:cNvPr>
          <p:cNvSpPr/>
          <p:nvPr/>
        </p:nvSpPr>
        <p:spPr>
          <a:xfrm>
            <a:off x="845340" y="1102257"/>
            <a:ext cx="1076940" cy="3727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925D254-DC42-485D-B17B-77EFD869FB84}"/>
              </a:ext>
            </a:extLst>
          </p:cNvPr>
          <p:cNvSpPr/>
          <p:nvPr/>
        </p:nvSpPr>
        <p:spPr>
          <a:xfrm>
            <a:off x="841726" y="1102257"/>
            <a:ext cx="299411" cy="372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B9B293D-E0E6-46E5-BFD4-9695ECCDE8A6}"/>
              </a:ext>
            </a:extLst>
          </p:cNvPr>
          <p:cNvSpPr/>
          <p:nvPr/>
        </p:nvSpPr>
        <p:spPr>
          <a:xfrm>
            <a:off x="1231494" y="1165532"/>
            <a:ext cx="6248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800000">
                    <a:alpha val="20000"/>
                  </a:srgbClr>
                </a:solidFill>
              </a:rPr>
              <a:t>Chuck</a:t>
            </a:r>
            <a:r>
              <a:rPr lang="en-US" altLang="ko-KR" sz="1000" b="1" dirty="0">
                <a:solidFill>
                  <a:srgbClr val="800000">
                    <a:alpha val="20000"/>
                  </a:srgbClr>
                </a:solidFill>
              </a:rPr>
              <a:t>?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1A4E4AD-77BC-4D73-BE4A-2BCAA248472D}"/>
              </a:ext>
            </a:extLst>
          </p:cNvPr>
          <p:cNvGrpSpPr/>
          <p:nvPr/>
        </p:nvGrpSpPr>
        <p:grpSpPr>
          <a:xfrm>
            <a:off x="836854" y="1918844"/>
            <a:ext cx="1080843" cy="371259"/>
            <a:chOff x="9229125" y="2343285"/>
            <a:chExt cx="1253756" cy="43065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3B1138E-B695-4166-A3C6-B0FEECB89927}"/>
                </a:ext>
              </a:extLst>
            </p:cNvPr>
            <p:cNvSpPr/>
            <p:nvPr/>
          </p:nvSpPr>
          <p:spPr>
            <a:xfrm>
              <a:off x="9238727" y="2343285"/>
              <a:ext cx="1244154" cy="43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486589E-B5B8-4B7B-988C-6BC171DBD555}"/>
                </a:ext>
              </a:extLst>
            </p:cNvPr>
            <p:cNvSpPr/>
            <p:nvPr/>
          </p:nvSpPr>
          <p:spPr>
            <a:xfrm>
              <a:off x="9229125" y="2343285"/>
              <a:ext cx="345900" cy="430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CA27297-0813-4B1D-B13C-127D39CAC64D}"/>
              </a:ext>
            </a:extLst>
          </p:cNvPr>
          <p:cNvSpPr/>
          <p:nvPr/>
        </p:nvSpPr>
        <p:spPr>
          <a:xfrm>
            <a:off x="1218897" y="1998110"/>
            <a:ext cx="858832" cy="21544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800000">
                    <a:alpha val="20000"/>
                  </a:srgbClr>
                </a:solidFill>
              </a:rPr>
              <a:t>기획배경</a:t>
            </a:r>
            <a:endParaRPr lang="en-US" altLang="ko-KR" sz="600" b="1" dirty="0">
              <a:solidFill>
                <a:srgbClr val="800000">
                  <a:alpha val="20000"/>
                </a:srgbClr>
              </a:solidFill>
            </a:endParaRPr>
          </a:p>
        </p:txBody>
      </p:sp>
      <p:graphicFrame>
        <p:nvGraphicFramePr>
          <p:cNvPr id="85" name="개체 84">
            <a:extLst>
              <a:ext uri="{FF2B5EF4-FFF2-40B4-BE49-F238E27FC236}">
                <a16:creationId xmlns:a16="http://schemas.microsoft.com/office/drawing/2014/main" id="{B0D11830-DD6F-4FDB-BC61-E80FAA720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800091"/>
              </p:ext>
            </p:extLst>
          </p:nvPr>
        </p:nvGraphicFramePr>
        <p:xfrm>
          <a:off x="2006964" y="831728"/>
          <a:ext cx="8332954" cy="528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r:id="rId3" imgW="6242040" imgH="3962160" progId="">
                  <p:embed/>
                </p:oleObj>
              </mc:Choice>
              <mc:Fallback>
                <p:oleObj r:id="rId3" imgW="6242040" imgH="396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964" y="831728"/>
                        <a:ext cx="8332954" cy="528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F371CF-C13E-46E6-90C6-FBC268735FC6}"/>
              </a:ext>
            </a:extLst>
          </p:cNvPr>
          <p:cNvSpPr/>
          <p:nvPr/>
        </p:nvSpPr>
        <p:spPr>
          <a:xfrm>
            <a:off x="2130414" y="1016322"/>
            <a:ext cx="1307378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solidFill>
                  <a:srgbClr val="8D626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기술스택</a:t>
            </a:r>
            <a:endParaRPr lang="en-US" altLang="ko-KR" sz="1600" dirty="0">
              <a:solidFill>
                <a:srgbClr val="8D626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179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153</Words>
  <Application>Microsoft Office PowerPoint</Application>
  <PresentationFormat>와이드스크린</PresentationFormat>
  <Paragraphs>81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메이플스토리</vt:lpstr>
      <vt:lpstr>Arial</vt:lpstr>
      <vt:lpstr>Script MT Bold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multicampus</cp:lastModifiedBy>
  <cp:revision>126</cp:revision>
  <dcterms:created xsi:type="dcterms:W3CDTF">2019-03-28T06:37:33Z</dcterms:created>
  <dcterms:modified xsi:type="dcterms:W3CDTF">2020-11-19T00:46:30Z</dcterms:modified>
</cp:coreProperties>
</file>