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86" r:id="rId3"/>
    <p:sldId id="278" r:id="rId4"/>
    <p:sldId id="261" r:id="rId5"/>
    <p:sldId id="287" r:id="rId6"/>
    <p:sldId id="289" r:id="rId7"/>
    <p:sldId id="290" r:id="rId8"/>
    <p:sldId id="291" r:id="rId9"/>
    <p:sldId id="276" r:id="rId10"/>
    <p:sldId id="277" r:id="rId11"/>
    <p:sldId id="284" r:id="rId12"/>
    <p:sldId id="292" r:id="rId13"/>
    <p:sldId id="281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>
        <p:scale>
          <a:sx n="75" d="100"/>
          <a:sy n="75" d="100"/>
        </p:scale>
        <p:origin x="1662" y="145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7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1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8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5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ECDB-4485-4FD2-8B6C-5B550A9F96F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8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168275" y="-50292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320675" y="-48768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661982" y="2564075"/>
            <a:ext cx="3687228" cy="769441"/>
            <a:chOff x="3842199" y="4751253"/>
            <a:chExt cx="5701364" cy="1148222"/>
          </a:xfrm>
        </p:grpSpPr>
        <p:sp>
          <p:nvSpPr>
            <p:cNvPr id="4" name="TextBox 3"/>
            <p:cNvSpPr txBox="1"/>
            <p:nvPr/>
          </p:nvSpPr>
          <p:spPr>
            <a:xfrm>
              <a:off x="4509019" y="4962142"/>
              <a:ext cx="285640" cy="73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2199" y="4751253"/>
              <a:ext cx="5701364" cy="1148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solidFill>
                    <a:schemeClr val="accent6">
                      <a:lumMod val="50000"/>
                    </a:schemeClr>
                  </a:solidFill>
                  <a:latin typeface="a긴고딕4" pitchFamily="18" charset="-127"/>
                  <a:ea typeface="a긴고딕4" pitchFamily="18" charset="-127"/>
                </a:rPr>
                <a:t>요구사항 확인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298554-CD4B-CCF0-29D7-DA39952BA418}"/>
              </a:ext>
            </a:extLst>
          </p:cNvPr>
          <p:cNvGrpSpPr/>
          <p:nvPr/>
        </p:nvGrpSpPr>
        <p:grpSpPr>
          <a:xfrm>
            <a:off x="2712402" y="4255319"/>
            <a:ext cx="5824769" cy="839606"/>
            <a:chOff x="8014995" y="5552104"/>
            <a:chExt cx="5824769" cy="839606"/>
          </a:xfrm>
        </p:grpSpPr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5E3E44A3-520C-F177-33BD-707AD02BA6A9}"/>
                </a:ext>
              </a:extLst>
            </p:cNvPr>
            <p:cNvSpPr txBox="1"/>
            <p:nvPr/>
          </p:nvSpPr>
          <p:spPr>
            <a:xfrm>
              <a:off x="8014995" y="5552104"/>
              <a:ext cx="1899161" cy="7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r" defTabSz="1219170" latinLnBrk="0">
                <a:lnSpc>
                  <a:spcPct val="150000"/>
                </a:lnSpc>
                <a:buClr>
                  <a:srgbClr val="000000"/>
                </a:buClr>
              </a:pPr>
              <a:r>
                <a:rPr lang="ko-KR" altLang="en-US" sz="1400" kern="0" dirty="0">
                  <a:solidFill>
                    <a:srgbClr val="EEECE1">
                      <a:lumMod val="25000"/>
                    </a:srgb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맑은 고딕 Semilight" panose="020B0502040204020203" pitchFamily="50" charset="-127"/>
                  <a:sym typeface="Arial"/>
                </a:rPr>
                <a:t> </a:t>
              </a:r>
              <a:r>
                <a:rPr lang="ko-KR" altLang="en-US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작성일</a:t>
              </a:r>
              <a:endParaRPr lang="en-US" altLang="ko-KR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endParaRPr>
            </a:p>
            <a:p>
              <a:pPr algn="r" defTabSz="1219170" latinLnBrk="0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개발팀원</a:t>
              </a:r>
              <a:endParaRPr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Google Shape;92;p1">
              <a:extLst>
                <a:ext uri="{FF2B5EF4-FFF2-40B4-BE49-F238E27FC236}">
                  <a16:creationId xmlns:a16="http://schemas.microsoft.com/office/drawing/2014/main" id="{FA78C207-F43E-E06D-7B87-8A8558DBD9AB}"/>
                </a:ext>
              </a:extLst>
            </p:cNvPr>
            <p:cNvSpPr txBox="1"/>
            <p:nvPr/>
          </p:nvSpPr>
          <p:spPr>
            <a:xfrm>
              <a:off x="9972164" y="5561435"/>
              <a:ext cx="3867600" cy="7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defTabSz="1219170" latinLnBrk="0">
                <a:lnSpc>
                  <a:spcPct val="150000"/>
                </a:lnSpc>
                <a:buClr>
                  <a:srgbClr val="000000"/>
                </a:buClr>
              </a:pPr>
              <a:r>
                <a:rPr lang="ko-KR" altLang="en-US" sz="1400" kern="0" dirty="0">
                  <a:solidFill>
                    <a:srgbClr val="EEECE1">
                      <a:lumMod val="25000"/>
                    </a:srgb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맑은 고딕 Semilight" panose="020B0502040204020203" pitchFamily="50" charset="-127"/>
                  <a:sym typeface="Arial"/>
                </a:rPr>
                <a:t> </a:t>
              </a:r>
              <a:r>
                <a:rPr lang="en-US" altLang="ko-KR" sz="1200" dirty="0" smtClean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2023-06-23</a:t>
              </a:r>
            </a:p>
            <a:p>
              <a:pPr defTabSz="1219170" latinLnBrk="0">
                <a:lnSpc>
                  <a:spcPct val="150000"/>
                </a:lnSpc>
                <a:buClr>
                  <a:srgbClr val="000000"/>
                </a:buClr>
              </a:pPr>
              <a:r>
                <a:rPr lang="ko-KR" altLang="en-US" sz="1200" dirty="0" smtClean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이준호</a:t>
              </a:r>
              <a:r>
                <a:rPr lang="en-US" altLang="ko-KR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en-US" altLang="ko-KR" sz="1200" dirty="0" smtClean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  </a:t>
              </a:r>
              <a:r>
                <a:rPr lang="ko-KR" altLang="en-US" sz="1200" dirty="0" smtClean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이재민</a:t>
              </a:r>
              <a:r>
                <a:rPr lang="en-US" altLang="ko-KR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en-US" altLang="ko-KR" sz="1200" dirty="0" smtClean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   </a:t>
              </a:r>
              <a:r>
                <a:rPr lang="ko-KR" altLang="en-US" sz="1200" dirty="0" err="1" smtClean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양우성</a:t>
              </a:r>
              <a:r>
                <a:rPr lang="ko-KR" altLang="en-US" sz="1200" dirty="0" smtClean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    박민영</a:t>
              </a:r>
              <a:endParaRPr lang="en-US" altLang="ko-KR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7" name="Google Shape;94;p1">
              <a:extLst>
                <a:ext uri="{FF2B5EF4-FFF2-40B4-BE49-F238E27FC236}">
                  <a16:creationId xmlns:a16="http://schemas.microsoft.com/office/drawing/2014/main" id="{DB6978CD-3052-C2EA-0AC6-5E33B4893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2164" y="5552104"/>
              <a:ext cx="0" cy="839606"/>
            </a:xfrm>
            <a:prstGeom prst="straightConnector1">
              <a:avLst/>
            </a:prstGeom>
            <a:noFill/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932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-27193"/>
            <a:ext cx="1852642" cy="6858000"/>
            <a:chOff x="0" y="0"/>
            <a:chExt cx="1852642" cy="685800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836057" cy="6858000"/>
            </a:xfrm>
            <a:prstGeom prst="rect">
              <a:avLst/>
            </a:prstGeom>
            <a:solidFill>
              <a:srgbClr val="BCE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6200000">
              <a:off x="1458978" y="1443626"/>
              <a:ext cx="463419" cy="3239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80" y="137884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VIRBNB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5663" y="1605581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857" y="4989450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클래스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829" y="1436852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a긴고딕5" pitchFamily="18" charset="-127"/>
                  <a:ea typeface="a긴고딕5" pitchFamily="18" charset="-127"/>
                </a:rPr>
                <a:t>유스케이스</a:t>
              </a:r>
              <a:endParaRPr lang="ko-KR" altLang="en-US" sz="1600" dirty="0">
                <a:latin typeface="a긴고딕5" pitchFamily="18" charset="-127"/>
                <a:ea typeface="a긴고딕5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49" y="220721"/>
            <a:ext cx="9241291" cy="59430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9643" y="2836185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요구사항 정리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492" y="3924705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ERD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3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7963745-18D4-712F-C245-5ACB09B95EE5}"/>
              </a:ext>
            </a:extLst>
          </p:cNvPr>
          <p:cNvSpPr txBox="1"/>
          <p:nvPr/>
        </p:nvSpPr>
        <p:spPr>
          <a:xfrm>
            <a:off x="348801" y="1829965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a긴고딕5" pitchFamily="18" charset="-127"/>
                <a:ea typeface="a긴고딕5" pitchFamily="18" charset="-127"/>
              </a:rPr>
              <a:t>유스케이스</a:t>
            </a:r>
            <a:endParaRPr lang="en-US" altLang="ko-KR" sz="1600" dirty="0">
              <a:latin typeface="a긴고딕5" pitchFamily="18" charset="-127"/>
              <a:ea typeface="a긴고딕5" pitchFamily="18" charset="-127"/>
            </a:endParaRPr>
          </a:p>
          <a:p>
            <a:pPr algn="ctr"/>
            <a:r>
              <a:rPr lang="ko-KR" altLang="en-US" sz="1600" dirty="0">
                <a:latin typeface="a긴고딕5" pitchFamily="18" charset="-127"/>
                <a:ea typeface="a긴고딕5" pitchFamily="18" charset="-127"/>
              </a:rPr>
              <a:t>명세서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4605" y="1427977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유스케이스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2492" y="3989123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ERD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0" y="0"/>
            <a:ext cx="1840709" cy="6858000"/>
            <a:chOff x="0" y="0"/>
            <a:chExt cx="1840709" cy="6858000"/>
          </a:xfrm>
        </p:grpSpPr>
        <p:sp>
          <p:nvSpPr>
            <p:cNvPr id="41" name="직사각형 40"/>
            <p:cNvSpPr/>
            <p:nvPr/>
          </p:nvSpPr>
          <p:spPr>
            <a:xfrm>
              <a:off x="0" y="0"/>
              <a:ext cx="1836057" cy="6858000"/>
            </a:xfrm>
            <a:prstGeom prst="rect">
              <a:avLst/>
            </a:prstGeom>
            <a:solidFill>
              <a:srgbClr val="BCE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이등변 삼각형 41"/>
            <p:cNvSpPr/>
            <p:nvPr/>
          </p:nvSpPr>
          <p:spPr>
            <a:xfrm rot="16200000">
              <a:off x="1447045" y="2611925"/>
              <a:ext cx="463419" cy="3239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680" y="137884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VIRBNB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5663" y="1605581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0857" y="4989450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클래스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680" y="2640627"/>
              <a:ext cx="1484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a긴고딕5" pitchFamily="18" charset="-127"/>
                  <a:ea typeface="a긴고딕5" pitchFamily="18" charset="-127"/>
                </a:rPr>
                <a:t>요구사항 정리</a:t>
              </a:r>
              <a:endParaRPr lang="ko-KR" altLang="en-US" sz="1600" dirty="0">
                <a:latin typeface="a긴고딕5" pitchFamily="18" charset="-127"/>
                <a:ea typeface="a긴고딕5" pitchFamily="18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0368" y="1376902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유스케이스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2492" y="3924705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ERD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57" y="-106117"/>
            <a:ext cx="6330950" cy="70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EiQAABhsCAYAAACgoL86AAAAAXNSR0IArs4c6QAAgaR0RVh0bXhmaWxlACUzQ214R3JhcGhNb2RlbCUzRSUzQ3Jvb3QlM0UlM0NteENlbGwlMjBpZCUzRCUyMjAlMjIlMkYlM0UlM0NteENlbGwlMjBpZCUzRCUyMjElMjIlMjBwYXJlbnQlM0QlMjIwJTIyJTJGJTNFJTNDbXhDZWxsJTIwaWQlM0QlMjIyJTIyJTIwdmFsdWUlM0QlMjIlMjZsdCUzQnAlMjBzdHlsZSUzRCUyNnF1b3QlM0JtYXJnaW4lM0EwcHglM0JtYXJnaW4tdG9wJTNBNHB4JTNCdGV4dC1hbGlnbiUzQWNlbnRlciUzQiUyNnF1b3QlM0IlMjZndCUzQiUyNmx0JTNCYiUyNmd0JTNCJUVDJUEzJUJDJUVDJTg2JThDJTIwQ2xhc3MlMjZsdCUzQiUyRmIlMjZndCUzQiUyNmx0JTNCJTJGcCUyNmd0JTNCJTI2bHQlM0JociUyMHNpemUlM0QlMjZxdW90JTNCMSUyNnF1b3QlM0IlMjZndCUzQiUyNmx0JTNCcCUyMHN0eWxlJTNEJTI2cXVvdCUzQm1hcmdpbiUzQTBweCUzQm1hcmdpbi1sZWZ0JTNBNHB4JTNCJTI2cXVvdCUzQiUyNmd0JTNCJUVCJUIwJUIwJUVDJTg2JUExJUVDJUEzJUJDJUVDJTg2JThDJTI2bHQlM0IlMkZwJTI2Z3QlM0IlMjZsdCUzQnAlMjBzdHlsZSUzRCUyNnF1b3QlM0JtYXJnaW4lM0EwcHglM0JtYXJnaW4tbGVmdCUzQTRweCUzQiUyNnF1b3QlM0IlMjZndCUzQiUyNmx0JTNCYnIlMjZndCUzQiUyNmx0JTNCJTJGcCUyNmd0JTNCJTI2bHQlM0JociUyMHNpemUlM0QlMjZxdW90JTNCMSUyNnF1b3QlM0IlMjZndCUzQiUyNmx0JTNCcCUyMHN0eWxlJTNEJTI2cXVvdCUzQm1hcmdpbiUzQTBweCUzQm1hcmdpbi1sZWZ0JTNBNHB4JTNCJTI2cXVvdCUzQiUyNmd0JTNCJTJCJTIwbWV0aG9kKCklM0ElMjBUeXBl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MjQwJTIyJTIweSUzRCUyMjE0MCUyMiUyMHdpZHRoJTNEJTIyMTYwJTIyJTIwaGVpZ2h0JTNEJTIyOTAlMjIlMjBhcyUzRCUyMmdlb21ldHJ5JTIyJTJGJTNFJTNDJTJGbXhDZWxsJTNFJTNDbXhDZWxsJTIwaWQlM0QlMjIzJTIyJTIwdmFsdWUlM0QlMjIlMjZsdCUzQnAlMjBzdHlsZSUzRCUyNnF1b3QlM0JtYXJnaW4lM0EwcHglM0JtYXJnaW4tdG9wJTNBNHB4JTNCdGV4dC1hbGlnbiUzQWNlbnRlciUzQiUyNnF1b3QlM0IlMjZndCUzQiUyNmx0JTNCYiUyNmd0JTNCJUVEJTlBJThDJUVDJTlCJTkwJTIwJUVDJUEwJTk1JUVCJUIzJUI0JTIwJUVDJUEwJTgwJUVDJTlFJUE1JTIwQ2xhc3MlMjZsdCUzQiUyRmIlMjZndCUzQiUyNmx0JTNCJTJGcCUyNmd0JTNCJTI2bHQlM0JociUyMHNpemUlM0QlMjZxdW90JTNCMSUyNnF1b3QlM0IlMjZndCUzQiUyNmx0JTNCcCUyMHN0eWxlJTNEJTI2cXVvdCUzQm1hcmdpbiUzQTBweCUzQm1hcmdpbi1sZWZ0JTNBNHB4JTNCJTI2cXVvdCUzQiUyNmd0JTNCaWQlMjZsdCUzQiUyRnAlMjZndCUzQiUyNmx0JTNCcCUyMHN0eWxlJTNEJTI2cXVvdCUzQm1hcmdpbiUzQTBweCUzQm1hcmdpbi1sZWZ0JTNBNHB4JTNCJTI2cXVvdCUzQiUyNmd0JTNCcHclMjZsdCUzQiUyRnAlMjZndCUzQiUyNmx0JTNCcCUyMHN0eWxlJTNEJTI2cXVvdCUzQm1hcmdpbiUzQTBweCUzQm1hcmdpbi1sZWZ0JTNBNHB4JTNCJTI2cXVvdCUzQiUyNmd0JTNCbmFtZSUyNmx0JTNCJTJGcCUyNmd0JTNCJTI2bHQlM0JociUyMHNpemUlM0QlMjZxdW90JTNCMSUyNnF1b3QlM0IlMjZndCUzQiUyNmx0JTNCcCUyMHN0eWxlJTNEJTI2cXVvdCUzQm1hcmdpbiUzQTBweCUzQm1hcmdpbi1sZWZ0JTNBNHB4JTNCJTI2cXVvdCUzQiUyNmd0JTNCJTJCJTIwbWV0aG9kKCklM0ElMjBUeXBl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NDAlMjIlMjB5JTNEJTIyMTQwJTIyJTIwd2lkdGglM0QlMjIxNjAlMjIlMjBoZWlnaHQlM0QlMjIxMTglMjIlMjBhcyUzRCUyMmdlb21ldHJ5JTIyJTJGJTNFJTNDJTJGbXhDZWxsJTNFJTNDbXhDZWxsJTIwaWQlM0QlMjI0JTIyJTIwdmFsdWUlM0QlMjIlMjZsdCUzQnAlMjBzdHlsZSUzRCUyNnF1b3QlM0JtYXJnaW4lM0EwcHglM0JtYXJnaW4tdG9wJTNBNHB4JTNCdGV4dC1hbGlnbiUzQWNlbnRlciUzQiUyNnF1b3QlM0IlMjZndCUzQiUyNmx0JTNCYiUyNmd0JTNCJUVDJTgzJTgxJUVEJTkyJTg4JTIwJUVDJUEwJTk1JUVCJUIzJUI0JTIwJUVDJUEwJTgwJUVDJTlFJUE1JTIwQ2xhc3MlMjZsdCUzQiUyRmIlMjZndCUzQiUyNmx0JTNCJTJGcCUyNmd0JTNCJTI2bHQlM0JociUyMHNpemUlM0QlMjZxdW90JTNCMSUyNnF1b3QlM0IlMjZndCUzQiUyNmx0JTNCcCUyMHN0eWxlJTNEJTI2cXVvdCUzQm1hcmdpbiUzQTBweCUzQm1hcmdpbi1sZWZ0JTNBNHB4JTNCJTI2cXVvdCUzQiUyNmd0JTNCJUVDJTgzJTgxJUVEJTkyJTg4aWQlMjZsdCUzQiUyRnAlMjZndCUzQiUyNmx0JTNCcCUyMHN0eWxlJTNEJTI2cXVvdCUzQm1hcmdpbiUzQTBweCUzQm1hcmdpbi1sZWZ0JTNBNHB4JTNCJTI2cXVvdCUzQiUyNmd0JTNCJTI2bHQlM0JiciUyNmd0JTNCJTI2bHQlM0IlMkZwJTI2Z3QlM0IlMjZsdCUzQmhyJTIwc2l6ZSUzRCUyNnF1b3QlM0IxJTI2cXVvdCUzQiUyNmd0JTNCJTI2bHQlM0JwJTIwc3R5bGUlM0QlMjZxdW90JTNCbWFyZ2luJTNBMHB4JTNCbWFyZ2luLWxlZnQlM0E0cHglM0IlMjZxdW90JTNCJTI2Z3QlM0IlMkIlMjBtZXRob2QoKSUzQSUyMFR5cGUlMjZsdCUzQiUyRnAlMjZndCUzQiUyMiUyMHN0eWxlJTNEJTIydmVydGljYWxBbGlnbiUzRHRvcCUzQmFsaWduJTNEbGVmdCUzQm92ZXJmbG93JTNEZmlsbCUzQmZvbnRTaXplJTNEMTIlM0Jmb250RmFtaWx5JTNESGVsdmV0aWNhJTNCaHRtbCUzRDElM0J3aGl0ZVNwYWNlJTNEd3JhcCUzQiUyMiUyMHZlcnRleCUzRCUyMjElMjIlMjBwYXJlbnQlM0QlMjIxJTIyJTNFJTNDbXhHZW9tZXRyeSUyMHglM0QlMjI2NDAlMjIlMjB5JTNEJTIyMTQwJTIyJTIwd2lkdGglM0QlMjIxNjAlMjIlMjBoZWlnaHQlM0QlMjI5MCUyMiUyMGFzJTNEJTIyZ2VvbWV0cnklMjIlMkYlM0UlM0MlMkZteENlbGwlM0UlM0NteENlbGwlMjBpZCUzRCUyMjUlMjIlMjB2YWx1ZSUzRCUyMiUyNmx0JTNCcCUyMHN0eWxlJTNEJTI2cXVvdCUzQm1hcmdpbiUzQTBweCUzQm1hcmdpbi10b3AlM0E0cHglM0J0ZXh0LWFsaWduJTNBY2VudGVyJTNCJTI2cXVvdCUzQiUyNmd0JTNCJTI2bHQlM0JiJTI2Z3QlM0IlRUMlQTMlQkMlRUIlQUMlQjglMjAlRUMlQTAlOTUlRUIlQjMlQjQlMjAlRUMlQTAlODAlRUMlOUUlQTUlMjBDbGFzcyUyNmx0JTNCJTJGYiUyNmd0JTNCJTI2bHQlM0IlMkZwJTI2Z3QlM0IlMjZsdCUzQmhyJTIwc2l6ZSUzRCUyNnF1b3QlM0IxJTI2cXVvdCUzQiUyNmd0JTNCJTI2bHQlM0JwJTIwc3R5bGUlM0QlMjZxdW90JTNCbWFyZ2luJTNBMHB4JTNCbWFyZ2luLWxlZnQlM0E0cHglM0IlMjZxdW90JTNCJTI2Z3QlM0IlRUMlQTMlQkMlRUIlQUMlQjhpZCUyNmx0JTNCJTJGcCUyNmd0JTNCJTI2bHQlM0JwJTIwc3R5bGUlM0QlMjZxdW90JTNCbWFyZ2luJTNBMHB4JTNCbWFyZ2luLWxlZnQlM0E0cHglM0IlMjZxdW90JTNCJTI2Z3QlM0IlMjZsdCUzQmJyJTI2Z3QlM0IlMjZsdCUzQiUyRnAlMjZndCUzQiUyNmx0JTNCaHIlMjBzaXplJTNEJTI2cXVvdCUzQjElMjZxdW90JTNCJTI2Z3QlM0IlMjZsdCUzQnAlMjBzdHlsZSUzRCUyNnF1b3QlM0JtYXJnaW4lM0EwcHglM0JtYXJnaW4tbGVmdCUzQTRweCUzQiUyNnF1b3QlM0IlMjZndCUzQiUyQiUyMG1ldGhvZCgpJTNBJTIwVHlwZSUyNmx0JTNCJTJGcCUyNmd0JTNCJTIyJTIwc3R5bGUlM0QlMjJ2ZXJ0aWNhbEFsaWduJTNEdG9wJTNCYWxpZ24lM0RsZWZ0JTNCb3ZlcmZsb3clM0RmaWxsJTNCZm9udFNpemUlM0QxMiUzQmZvbnRGYW1pbHklM0RIZWx2ZXRpY2ElM0JodG1sJTNEMSUzQndoaXRlU3BhY2UlM0R3cmFwJTNCJTIyJTIwdmVydGV4JTNEJTIyMSUyMiUyMHBhcmVudCUzRCUyMjElMjIlM0UlM0NteEdlb21ldHJ5JTIweCUzRCUyMjQ0MCUyMiUyMHklM0QlMjIxNDAlMjIlMjB3aWR0aCUzRCUyMjE2MCUyMiUyMGhlaWdodCUzRCUyMjkwJTIyJTIwYXMlM0QlMjJnZW9tZXRyeSUyMiUyRiUzRSUzQyUyRm14Q2VsbCUzRSUzQ214Q2VsbCUyMGlkJTNEJTIyNiUyMiUyMHZhbHVlJTNEJTIyT3JkZXJEdG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Q0MCUyMiUyMHklM0QlMjI5MCUyMiUyMHdpZHRoJTNEJTIyNzAlMjIlMjBoZWlnaHQlM0QlMjIzMCUyMiUyMGFzJTNEJTIyZ2VvbWV0cnklMjIlMkYlM0UlM0MlMkZteENlbGwlM0UlM0NteENlbGwlMjBpZCUzRCUyMjclMjIlMjB2YWx1ZSUzRCUyMkFkZHJEdG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I0MCUyMiUyMHklM0QlMjI5MCUyMiUyMHdpZHRoJTNEJTIyNzAlMjIlMjBoZWlnaHQlM0QlMjIzMCUyMiUyMGFzJTNEJTIyZ2VvbWV0cnklMjIlMkYlM0UlM0MlMkZteENlbGwlM0UlM0NteENlbGwlMjBpZCUzRCUyMjglMjIlMjB2YWx1ZSUzRCUyMlByb2REdG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Y0MCUyMiUyMHklM0QlMjI5MCUyMiUyMHdpZHRoJTNEJTIyNzAlMjIlMjBoZWlnaHQlM0QlMjIzMCUyMiUyMGFzJTNEJTIyZ2VvbWV0cnklMjIlMkYlM0UlM0MlMkZteENlbGwlM0UlM0NteENlbGwlMjBpZCUzRCUyMjklMjIlMjB2YWx1ZSUzRCUyMk1lbWJEdG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1JTIyJTIweSUzRCUyMjkwJTIyJTIwd2lkdGglM0QlMjI4MCUyMiUyMGhlaWdodCUzRCUyMjMwJTIyJTIwYXMlM0QlMjJnZW9tZXRyeSUyMiUyRiUzRSUzQyUyRm14Q2VsbCUzRSUzQ214Q2VsbCUyMGlkJTNEJTIyMTAlMjIlMjB2YWx1ZSUzRCUyMkRhdGElMjBUcmFuc2ZlciUyME9iamVjdChEVE8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yMCUyMiUyMHklM0QlMjIzOCUyMiUyMHdpZHRoJTNEJTIyMTcwJTIyJTIwaGVpZ2h0JTNEJTIyMzAlMjIlMjBhcyUzRCUyMmdlb21ldHJ5JTIyJTJGJTNFJTNDJTJGbXhDZWxsJTNFJTNDbXhDZWxsJTIwaWQlM0QlMjIxMSUyMiUyMHZhbHVlJTNEJTIyRGF0YSUyMEFjY2VzcyUyME9iamVjdChEQU8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yNSUyMiUyMHklM0QlMjIzMjAlMjIlMjB3aWR0aCUzRCUyMjE2MCUyMiUyMGhlaWdodCUzRCUyMjMwJTIyJTIwYXMlM0QlMjJnZW9tZXRyeSUyMiUyRiUzRSUzQyUyRm14Q2VsbCUzRSUzQ214Q2VsbCUyMGlkJTNEJTIyMTIlMjIlMjB2YWx1ZSUzRCUyMiUyNmx0JTNCcCUyMHN0eWxlJTNEJTI2cXVvdCUzQm1hcmdpbiUzQTBweCUzQm1hcmdpbi10b3AlM0E0cHglM0J0ZXh0LWFsaWduJTNBY2VudGVyJTNCJTI2cXVvdCUzQiUyNmd0JTNCJTI2bHQlM0JiJTI2Z3QlM0IlRUQlOUElOEMlRUMlOUIlOTAlMjBDUlVE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RUMlQTAlOTUlRUIlQjMlQjQlMjAlRUIlOTMlQjElRUIlQTElOUQlMjBDJTI2bHQlM0IlMkZwJTI2Z3QlM0IlMjZsdCUzQnAlMjBzdHlsZSUzRCUyNnF1b3QlM0JtYXJnaW4lM0EwcHglM0JtYXJnaW4tbGVmdCUzQTRweCUzQiUyNnF1b3QlM0IlMjZndCUzQiVFQyVBMCU5NSVFQiVCMyVCNCUyMCVFQyVBMSVCMCVFRCU5QSU4QyUyMFIlMjZsdCUzQiUyRnAlMjZndCUzQiUyNmx0JTNCcCUyMHN0eWxlJTNEJTI2cXVvdCUzQm1hcmdpbiUzQTBweCUzQm1hcmdpbi1sZWZ0JTNBNHB4JTNCJTI2cXVvdCUzQiUyNmd0JTNCJUVDJUEwJTk1JUVCJUIzJUI0JTIwJUVDJTg4JTk4JUVDJUEwJTk1JTIwVSUyNmx0JTNCJTJGcCUyNmd0JTNCJTI2bHQlM0JwJTIwc3R5bGUlM0QlMjZxdW90JTNCbWFyZ2luJTNBMHB4JTNCbWFyZ2luLWxlZnQlM0E0cHglM0IlMjZxdW90JTNCJTI2Z3QlM0IlRUMlQTAlOTUlRUIlQjMlQjQlMjAlRUMlODIlQUQlRUMlQTAlOUMlMjBE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MzUlMjIlMjB5JTNEJTIyNDAwJTIyJTIwd2lkdGglM0QlMjIxNjAlMjIlMjBoZWlnaHQlM0QlMjIxMzAlMjIlMjBhcyUzRCUyMmdlb21ldHJ5JTIyJTJGJTNFJTNDJTJGbXhDZWxsJTNFJTNDbXhDZWxsJTIwaWQlM0QlMjIxMyUyMiUyMHZhbHVlJTNEJTIyJUVEJTlBJThDJUVDJTlCJTkwJTI2bHQlM0JiciUyNmd0JTNCJUVEJTg1JThDJUVDJTlEJUI0JUVCJUI4JTk0JTIyJTIwc3R5bGUlM0QlMjJzaGFwZSUzRGN5bGluZGVyMyUzQndoaXRlU3BhY2UlM0R3cmFwJTNCaHRtbCUzRDElM0Jib3VuZGVkTGJsJTNEMSUzQmJhY2tncm91bmRPdXRsaW5lJTNEMSUzQnNpemUlM0QxNSUzQiUyMiUyMHZlcnRleCUzRCUyMjElMjIlMjBwYXJlbnQlM0QlMjIxJTIyJTNFJTNDbXhHZW9tZXRyeSUyMHglM0QlMjIyMjUlMjIlMjB5JTNEJTIyNDMwJTIyJTIwd2lkdGglM0QlMjI1MCUyMiUyMGhlaWdodCUzRCUyMjcwJTIyJTIwYXMlM0QlMjJnZW9tZXRyeSUyMiUyRiUzRSUzQyUyRm14Q2VsbCUzRSUzQ214Q2VsbCUyMGlkJTNEJTIyMTQlMjIlMjB2YWx1ZSUzRCUyMiUyNmx0JTNCcCUyMHN0eWxlJTNEJTI2cXVvdCUzQm1hcmdpbiUzQTBweCUzQm1hcmdpbi10b3AlM0E0cHglM0J0ZXh0LWFsaWduJTNBY2VudGVyJTNCJTI2cXVvdCUzQiUyNmd0JTNCJTI2bHQlM0JiJTI2Z3QlM0IlRUMlQTMlQkMlRUMlODYlOEMlMjAlRUQlODUlOEMlRUMlOUQlQjQlRUIlQjglOTQlMjBDUlVE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RUMlQTMlQkMlRUMlODYlOEMlMjAlRUMlQTAlOTUlRUIlQjMlQjQlMjAlRUIlOTMlQjElRUIlQTElOUQlMjBDJTI2bHQlM0IlMkZwJTI2Z3QlM0IlMjZsdCUzQnAlMjBzdHlsZSUzRCUyNnF1b3QlM0JtYXJnaW4lM0EwcHglM0JtYXJnaW4tbGVmdCUzQTRweCUzQiUyNnF1b3QlM0IlMjZndCUzQiVFQyVBMyVCQyVFQyU4NiU4QyUyMCVFQyVBMSVCMCVFRCU5QSU4QyUyMFIlMjZsdCUzQiUyRnAlMjZndCUzQiUyNmx0JTNCcCUyMHN0eWxlJTNEJTI2cXVvdCUzQm1hcmdpbiUzQTBweCUzQm1hcmdpbi1sZWZ0JTNBNHB4JTNCJTI2cXVvdCUzQiUyNmd0JTNCJUVDJUEzJUJDJUVDJTg2JThDJTIwJUVDJTg4JTk4JUVDJUEwJTk1JTIwVSUyNmx0JTNCJTJGcCUyNmd0JTNCJTI2bHQlM0JwJTIwc3R5bGUlM0QlMjZxdW90JTNCbWFyZ2luJTNBMHB4JTNCbWFyZ2luLWxlZnQlM0E0cHglM0IlMjZxdW90JTNCJTI2Z3QlM0IlRUMlQTMlQkMlRUMlODYlOEMlMjAlRUMlODIlQUQlRUMlQTAlOUMlMjBEJTI2bHQlM0IlMkZwJTI2Z3QlM0IlMjZsdCUzQnAlMjBzdHlsZSUzRCUyNnF1b3QlM0JtYXJnaW4lM0EwcHglM0JtYXJnaW4tbGVmdCUzQTRweCUzQiUyNnF1b3QlM0IlMjZndCUzQiUyNmx0JTNCYnIlMjZndCUzQiUyNmx0JTNCJTJGcCUyNmd0JTNCJTIyJTIwc3R5bGUlM0QlMjJ2ZXJ0aWNhbEFsaWduJTNEdG9wJTNCYWxpZ24lM0RsZWZ0JTNCb3ZlcmZsb3clM0RmaWxsJTNCZm9udFNpemUlM0QxMiUzQmZvbnRGYW1pbHklM0RIZWx2ZXRpY2ElM0JodG1sJTNEMSUzQndoaXRlU3BhY2UlM0R3cmFwJTNCJTIyJTIwdmVydGV4JTNEJTIyMSUyMiUyMHBhcmVudCUzRCUyMjElMjIlM0UlM0NteEdlb21ldHJ5JTIweCUzRCUyMjMxMCUyMiUyMHklM0QlMjI0MDAlMjIlMjB3aWR0aCUzRCUyMjE2MCUyMiUyMGhlaWdodCUzRCUyMjE0MCUyMiUyMGFzJTNEJTIyZ2VvbWV0cnklMjIlMkYlM0UlM0MlMkZteENlbGwlM0UlM0NteENlbGwlMjBpZCUzRCUyMjE1JTIyJTIwdmFsdWUlM0QlMjIlRUMlQTMlQkMlRUIlQUMlQjglMjZhbXAlM0JuYnNwJTNCJTI2bHQlM0JiciUyNmd0JTNCJUVEJTg1JThDJUVDJTlEJUI0JUVCJUI4JTk0JTIyJTIwc3R5bGUlM0QlMjJzaGFwZSUzRGN5bGluZGVyMyUzQndoaXRlU3BhY2UlM0R3cmFwJTNCaHRtbCUzRDElM0Jib3VuZGVkTGJsJTNEMSUzQmJhY2tncm91bmRPdXRsaW5lJTNEMSUzQnNpemUlM0QxNSUzQiUyMiUyMHZlcnRleCUzRCUyMjElMjIlMjBwYXJlbnQlM0QlMjIxJTIyJTNFJTNDbXhHZW9tZXRyeSUyMHglM0QlMjI0OTUlMjIlMjB5JTNEJTIyNDMwJTIyJTIwd2lkdGglM0QlMjI1MCUyMiUyMGhlaWdodCUzRCUyMjcwJTIyJTIwYXMlM0QlMjJnZW9tZXRyeSUyMiUyRiUzRSUzQyUyRm14Q2VsbCUzRSUzQ214Q2VsbCUyMGlkJTNEJTIyMTYlMjIlMjB2YWx1ZSUzRCUyMiUyNmx0JTNCcCUyMHN0eWxlJTNEJTI2cXVvdCUzQm1hcmdpbiUzQTBweCUzQm1hcmdpbi10b3AlM0E0cHglM0J0ZXh0LWFsaWduJTNBY2VudGVyJTNCJTI2cXVvdCUzQiUyNmd0JTNCJTI2bHQlM0JiJTI2Z3QlM0IlRUMlQTMlQkMlRUIlQUMlQjglMjAlRUQlODUlOEMlRUMlOUQlQjQlRUIlQjglOTQlMjBDUlVE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RUMlQTMlQkMlRUIlQUMlQjglMjAlRUMlQTAlOTUlRUIlQjMlQjQlMjAlRUIlOTMlQjElRUIlQTElOUQlMjBDJTI2bHQlM0IlMkZwJTI2Z3QlM0IlMjZsdCUzQnAlMjBzdHlsZSUzRCUyNnF1b3QlM0JtYXJnaW4lM0EwcHglM0JtYXJnaW4tbGVmdCUzQTRweCUzQiUyNnF1b3QlM0IlMjZndCUzQiVFQyVBMyVCQyVFQiVBQyVCOCUyMCVFQyVBMSVCMCVFRCU5QSU4QyUyMFIlMjZsdCUzQmJyJTI2Z3QlM0IlMjZsdCUzQiUyRnAlMjZndCUzQiUyNmx0JTNCcCUyMHN0eWxlJTNEJTI2cXVvdCUzQm1hcmdpbiUzQTBweCUzQm1hcmdpbi1sZWZ0JTNBNHB4JTNCJTI2cXVvdCUzQiUyNmd0JTNCJUVDJUEzJUJDJUVCJUFDJUI4JTIwJUVDJUI3JUE4JUVDJTg2JThDJTIwRCUyNmx0JTNCJTJGcCUyNmd0JTNCJTI2bHQlM0JwJTIwc3R5bGUlM0QlMjZxdW90JTNCbWFyZ2luJTNBMHB4JTNCbWFyZ2luLWxlZnQlM0E0cHglM0IlMjZxdW90JTNCJTI2Z3QlM0IlMjZsdCUzQmJyJTI2Z3QlM0IlMjZsdCUzQiUyRnAlMjZndCUzQiUyNmx0JTNCcCUyMHN0eWxlJTNEJTI2cXVvdCUzQm1hcmdpbiUzQTBweCUzQm1hcmdpbi1sZWZ0JTNBNHB4JTNCJTI2cXVvdCUzQiUyNmd0JTNCJTI2bHQlM0JiciUyNmd0JTNC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NTYwJTIyJTIweSUzRCUyMjQwMCUyMiUyMHdpZHRoJTNEJTIyMTYwJTIyJTIwaGVpZ2h0JTNEJTIyMTQwJTIyJTIwYXMlM0QlMjJnZW9tZXRyeSUyMiUyRiUzRSUzQyUyRm14Q2VsbCUzRSUzQ214Q2VsbCUyMGlkJTNEJTIyMTclMjIlMjB2YWx1ZSUzRCUyMiVFQyVBMyVCQyVFQiVBQyVCOCUyNmFtcCUzQm5ic3AlM0IlMjZsdCUzQmJyJTI2Z3QlM0IlRUQlODUlOEMlRUMlOUQlQjQlRUIlQjglOTQlMjIlMjBzdHlsZSUzRCUyMnNoYXBlJTNEY3lsaW5kZXIzJTNCd2hpdGVTcGFjZSUzRHdyYXAlM0JodG1sJTNEMSUzQmJvdW5kZWRMYmwlM0QxJTNCYmFja2dyb3VuZE91dGxpbmUlM0QxJTNCc2l6ZSUzRDE1JTNCJTIyJTIwdmVydGV4JTNEJTIyMSUyMiUyMHBhcmVudCUzRCUyMjElMjIlM0UlM0NteEdlb21ldHJ5JTIweCUzRCUyMjc1MCUyMiUyMHklM0QlMjI0MzAlMjIlMjB3aWR0aCUzRCUyMjUwJTIyJTIwaGVpZ2h0JTNEJTIyNzAlMjIlMjBhcyUzRCUyMmdlb21ldHJ5JTIyJTJGJTNFJTNDJTJGbXhDZWxsJTNFJTNDbXhDZWxsJTIwaWQlM0QlMjIxOCUyMiUyMHZhbHVlJTNEJTIyJTI2bHQlM0JwJTIwc3R5bGUlM0QlMjZxdW90JTNCbWFyZ2luJTNBMHB4JTNCbWFyZ2luLXRvcCUzQTRweCUzQnRleHQtYWxpZ24lM0FjZW50ZXIlM0IlMjZxdW90JTNCJTI2Z3QlM0IlMjZsdCUzQmIlMjZndCUzQiVFQyVBMyVCQyVFQiVBQyVCOENsYXNzJTI2bHQlM0IlMkZiJTI2Z3QlM0IlMjZsdCUzQiUyRnAlMjZndCUzQiUyNmx0JTNCaHIlMjBzaXplJTNEJTI2cXVvdCUzQjElMjZxdW90JTNCJTI2Z3QlM0IlMjZsdCUzQnAlMjBzdHlsZSUzRCUyNnF1b3QlM0JtYXJnaW4lM0EwcHglM0JtYXJnaW4tbGVmdCUzQTRweCUzQiUyNnF1b3QlM0IlMjZndCUzQiUyQiUyMGZpZWxkJTNBJTIwVHlwZSUyNmx0JTNCJTJGcCUyNmd0JTNCJTI2bHQlM0JociUyMHNpemUlM0QlMjZxdW90JTNCMSUyNnF1b3QlM0IlMjZndCUzQiUyNmx0JTNCcCUyMHN0eWxlJTNEJTI2cXVvdCUzQm1hcmdpbiUzQTBweCUzQm1hcmdpbi1sZWZ0JTNBNHB4JTNCJTI2cXVvdCUzQiUyNmd0JTNCJUVDJUEzJUJDJUVCJUFDJUI4JTIwJUVDJUIyJTk4JUVCJUE2JUFD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NDAlMjIlMjB5JTNEJTIyNTgzJTIyJTIwd2lkdGglM0QlMjIxNjAlMjIlMjBoZWlnaHQlM0QlMjI5MCUyMiUyMGFzJTNEJTIyZ2VvbWV0cnklMjIlMkYlM0UlM0MlMkZteENlbGwlM0UlM0NteENlbGwlMjBpZCUzRCUyMjE5JTIyJTIwdmFsdWUlM0QlMjJTZXJ2aWNl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0MCUyMiUyMHklM0QlMjI1NDAlMjIlMjB3aWR0aCUzRCUyMjYwJTIyJTIwaGVpZ2h0JTNEJTIyMzAlMjIlMjBhcyUzRCUyMmdlb21ldHJ5JTIyJTJGJTNFJTNDJTJGbXhDZWxsJTNFJTNDbXhDZWxsJTIwaWQlM0QlMjIyMCUyMiUyMHZhbHVlJTNEJTIyJTIyJTIwc3R5bGUlM0QlMjJyb3VuZGVkJTNEMCUzQndoaXRlU3BhY2UlM0R3cmFwJTNCaHRtbCUzRDElM0IlMjIlMjB2ZXJ0ZXglM0QlMjIxJTIyJTIwcGFyZW50JTNEJTIyMSUyMiUzRSUzQ214R2VvbWV0cnklMjB4JTNEJTIyNDcwJTIyJTIweSUzRCUyMjcxMCUyMiUyMHdpZHRoJTNEJTIyNjcwJTIyJTIwaGVpZ2h0JTNEJTIyODcwJTIyJTIwYXMlM0QlMjJnZW9tZXRyeSUyMiUyRiUzRSUzQyUyRm14Q2VsbCUzRSUzQ214Q2VsbCUyMGlkJTNEJTIyMjElMjIlMjB2YWx1ZSUzRCUyMiUyMiUyMHN0eWxlJTNEJTIycm91bmRlZCUzRDAlM0J3aGl0ZVNwYWNlJTNEd3JhcCUzQmh0bWwlM0QxJTNCJTIyJTIwdmVydGV4JTNEJTIyMSUyMiUyMHBhcmVudCUzRCUyMjElMjIlM0UlM0NteEdlb21ldHJ5JTIweCUzRCUyMjkwMCUyMiUyMHklM0QlMjI4MjAlMjIlMjB3aWR0aCUzRCUyMjIyMCUyMiUyMGhlaWdodCUzRCUyMjY2MCUyMiUyMGFzJTNEJTIyZ2VvbWV0cnklMjIlMkYlM0UlM0MlMkZteENlbGwlM0UlM0NteENlbGwlMjBpZCUzRCUyMjIyJTIyJTIwdmFsdWUlM0QlMjJWaWV3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JTIyJTIweSUzRCUyMjY4MCUyMiUyMHdpZHRoJTNEJTIyNTAlMjIlMjBoZWlnaHQlM0QlMjIzMCUyMiUyMGFzJTNEJTIyZ2VvbWV0cnklMjIlMkYlM0UlM0MlMkZteENlbGwlM0UlM0NteENlbGwlMjBpZCUzRCUyMjIzJTIyJTIwdmFsdWUlM0QlMjIlMjIlMjBzdHlsZSUzRCUyMnJvdW5kZWQlM0QwJTNCd2hpdGVTcGFjZSUzRHdyYXAlM0JodG1sJTNEMSUzQiUyMiUyMHZlcnRleCUzRCUyMjElMjIlMjBwYXJlbnQlM0QlMjIxJTIyJTNFJTNDbXhHZW9tZXRyeSUyMHklM0QlMjI3MTAlMjIlMjB3aWR0aCUzRCUyMjQ1MCUyMiUyMGhlaWdodCUzRCUyMjg3MCUyMiUyMGFzJTNEJTIyZ2VvbWV0cnklMjIlMkYlM0UlM0MlMkZteENlbGwlM0UlM0NteENlbGwlMjBpZCUzRCUyMjI0JTIyJTIwdmFsdWUlM0QlMjJDb250cm9sbGVy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0NjAlMjIlMjB5JTNEJTIyNjgwJTIyJTIwd2lkdGglM0QlMjI4MCUyMiUyMGhlaWdodCUzRCUyMjMwJTIyJTIwYXMlM0QlMjJnZW9tZXRyeSUyMiUyRiUzRSUzQyUyRm14Q2VsbCUzRSUzQ214Q2VsbCUyMGlkJTNEJTIyMjUlMjIlMjB2YWx1ZSUzRCUyMiUyNmx0JTNCcCUyMHN0eWxlJTNEJTI2cXVvdCUzQm1hcmdpbiUzQTBweCUzQm1hcmdpbi10b3AlM0E0cHglM0J0ZXh0LWFsaWduJTNBY2VudGVyJTNCJTI2cXVvdCUzQiUyNmd0JTNCJTI2bHQlM0JiJTI2Z3QlM0JGcm9udENvbnRyb2xsZXIlMjBDbGFzcyUyNmx0JTNCJTJGYiUyNmd0JTNCJTI2bHQlM0IlMkZwJTI2Z3QlM0IlMjZsdCUzQmhyJTIwc2l6ZSUzRCUyNnF1b3QlM0IxJTI2cXVvdCUzQiUyNmd0JTNCJTI2bHQlM0JwJTIwc3R5bGUlM0QlMjZxdW90JTNCbWFyZ2luJTNBMHB4JTNCbWFyZ2luLWxlZnQlM0E0cHglM0IlMjZxdW90JTNCJTI2Z3QlM0IlMkIlMjBmaWVsZCUzQSUyMFR5cGUlMjZsdCUzQiUyRnAlMjZndCUzQiUyNmx0JTNCaHIlMjBzaXplJTNEJTI2cXVvdCUzQjElMjZxdW90JTNCJTI2Z3QlM0IlMjZsdCUzQnAlMjBzdHlsZSUzRCUyNnF1b3QlM0JtYXJnaW4lM0EwcHglM0JtYXJnaW4tbGVmdCUzQTRweCUzQiUyNnF1b3QlM0IlMjZndCUzQiUyQiUyMG1ldGhvZCgpJTNBJTIwVHlwZSUyNmx0JTNCJTJGcCUyNmd0JTNCJTIyJTIwc3R5bGUlM0QlMjJ2ZXJ0aWNhbEFsaWduJTNEdG9wJTNCYWxpZ24lM0RsZWZ0JTNCb3ZlcmZsb3clM0RmaWxsJTNCZm9udFNpemUlM0QxMiUzQmZvbnRGYW1pbHklM0RIZWx2ZXRpY2ElM0JodG1sJTNEMSUzQndoaXRlU3BhY2UlM0R3cmFwJTNCJTIyJTIwdmVydGV4JTNEJTIyMSUyMiUyMHBhcmVudCUzRCUyMjElMjIlM0UlM0NteEdlb21ldHJ5JTIweCUzRCUyMjU0MCUyMiUyMHklM0QlMjIxMDgwJTIyJTIwd2lkdGglM0QlMjIxNjAlMjIlMjBoZWlnaHQlM0QlMjIxMzAlMjIlMjBhcyUzRCUyMmdlb21ldHJ5JTIyJTJGJTNFJTNDJTJGbXhDZWxsJTNFJTNDbXhDZWxsJTIwaWQlM0QlMjIyNiUyMiUyMHZhbHVlJTNEJTIyJTIyJTIwc3R5bGUlM0QlMjJyb3VuZGVkJTNEMCUzQndoaXRlU3BhY2UlM0R3cmFwJTNCaHRtbCUzRDElM0IlMjIlMjB2ZXJ0ZXglM0QlMjIxJTIyJTIwcGFyZW50JTNEJTIyMSUyMiUzRSUzQ214R2VvbWV0cnklMjB4JTNEJTIyNSUyMiUyMHklM0QlMjI3NTAlMjIlMjB3aWR0aCUzRCUyMjQxNSUyMiUyMGhlaWdodCUzRCUyMjM4MCUyMiUyMGFzJTNEJTIyZ2VvbWV0cnklMjIlMkYlM0UlM0MlMkZteENlbGwlM0UlM0NteENlbGwlMjBpZCUzRCUyMjI3JTIyJTIwdmFsdWUlM0QlMjIlRUQlOUElOEMlRUMlOUIlOTBWaWV3ZX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SUzRCUyMjcyMCUyMiUyMHdpZHRoJTNEJTIyODAlMjIlMjBoZWlnaHQlM0QlMjIzMCUyMiUyMGFzJTNEJTIyZ2VvbWV0cnklMjIlMkYlM0UlM0MlMkZteENlbGwlM0UlM0NteENlbGwlMjBpZCUzRCUyMjI4JTIyJTIwdmFsdWUlM0QlMjIlMjZsdCUzQnAlMjBzdHlsZSUzRCUyNnF1b3QlM0JtYXJnaW4lM0EwcHglM0JtYXJnaW4tdG9wJTNBNHB4JTNCdGV4dC1hbGlnbiUzQWNlbnRlciUzQiUyNnF1b3QlM0IlMjZndCUzQiUyNmx0JTNCYiUyNmd0JTNCJUVDJUEzJUJDJUVCJUFDJUI4JUVEJTk5JTk0JUVCJUE5JUI0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MkIlMjBtZXRob2QoKSUzQSUyMFR5cGUlMjZsdCUzQiUyRnAlMjZndCUzQiUyMiUyMHN0eWxlJTNEJTIydmVydGljYWxBbGlnbiUzRHRvcCUzQmFsaWduJTNEbGVmdCUzQm92ZXJmbG93JTNEZmlsbCUzQmZvbnRTaXplJTNEMTIlM0Jmb250RmFtaWx5JTNESGVsdmV0aWNhJTNCaHRtbCUzRDElM0J3aGl0ZVNwYWNlJTNEd3JhcCUzQiUyMiUyMHZlcnRleCUzRCUyMjElMjIlMjBwYXJlbnQlM0QlMjIxJTIyJTNFJTNDbXhHZW9tZXRyeSUyMHglM0QlMjIyNSUyMiUyMHklM0QlMjI3NzAlMjIlMjB3aWR0aCUzRCUyMjE1NSUyMiUyMGhlaWdodCUzRCUyMjEwMCUyMiUyMGFzJTNEJTIyZ2VvbWV0cnklMjIlMkYlM0UlM0MlMkZteENlbGwlM0UlM0NteENlbGwlMjBpZCUzRCUyMjI5JTIyJTIwdmFsdWUlM0QlMjIlMjZsdCUzQnAlMjBzdHlsZSUzRCUyNnF1b3QlM0JtYXJnaW4lM0EwcHglM0JtYXJnaW4tdG9wJTNBNHB4JTNCdGV4dC1hbGlnbiUzQWNlbnRlciUzQiUyNnF1b3QlM0IlMjZndCUzQiUyNmx0JTNCYiUyNmd0JTNCJUVCJUE5JTk0JUVDJTlEJUI4JTIwJUVEJTk5JTk0JUVCJUE5JUI0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MkIlMjBtZXRob2QoKSUzQSUyMFR5cGUlMjZsdCUzQiUyRnAlMjZndCUzQiUyMiUyMHN0eWxlJTNEJTIydmVydGljYWxBbGlnbiUzRHRvcCUzQmFsaWduJTNEbGVmdCUzQm92ZXJmbG93JTNEZmlsbCUzQmZvbnRTaXplJTNEMTIlM0Jmb250RmFtaWx5JTNESGVsdmV0aWNhJTNCaHRtbCUzRDElM0J3aGl0ZVNwYWNlJTNEd3JhcCUzQiUyMiUyMHZlcnRleCUzRCUyMjElMjIlMjBwYXJlbnQlM0QlMjIxJTIyJTNFJTNDbXhHZW9tZXRyeSUyMHglM0QlMjIyNDAlMjIlMjB5JTNEJTIyODc1JTIyJTIwd2lkdGglM0QlMjIxNjAlMjIlMjBoZWlnaHQlM0QlMjIxMzAlMjIlMjBhcyUzRCUyMmdlb21ldHJ5JTIyJTJGJTNFJTNDJTJGbXhDZWxsJTNFJTNDbXhDZWxsJTIwaWQlM0QlMjIzMCUyMiUyMHZhbHVlJTNEJTIyJTI2bHQlM0JwJTIwc3R5bGUlM0QlMjZxdW90JTNCbWFyZ2luJTNBMHB4JTNCbWFyZ2luLXRvcCUzQTRweCUzQnRleHQtYWxpZ24lM0FjZW50ZXIlM0IlMjZxdW90JTNCJTI2Z3QlM0IlMjZsdCUzQmIlMjZndCUzQiVFQyVBMyVCQyVFQyU4NiU4QyUyMENsYXNzJTI2bHQlM0IlMkZiJTI2Z3QlM0IlMjZsdCUzQiUyRnAlMjZndCUzQiUyNmx0JTNCaHIlMjBzaXplJTNEJTI2cXVvdCUzQjElMjZxdW90JTNCJTI2Z3QlM0IlMjZsdCUzQnAlMjBzdHlsZSUzRCUyNnF1b3QlM0JtYXJnaW4lM0EwcHglM0JtYXJnaW4tbGVmdCUzQTRweCUzQiUyNnF1b3QlM0IlMjZndCUzQiUyQiUyMGZpZWxkJTNBJTIwVHlwZSUyNmx0JTNCJTJGcCUyNmd0JTNCJTI2bHQlM0JociUyMHNpemUlM0QlMjZxdW90JTNCMSUyNnF1b3QlM0IlMjZndCUzQiUyNmx0JTNCcCUyMHN0eWxlJTNEJTI2cXVvdCUzQm1hcmdpbiUzQTBweCUzQm1hcmdpbi1sZWZ0JTNBNHB4JTNCJTI2cXVvdCUzQiUyNmd0JTNCJTJCJTIwbWV0aG9kKCklM0ElMjBUeXBl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MjcuNSUyMiUyMHklM0QlMjI5ODAlMjIlMjB3aWR0aCUzRCUyMjE1NSUyMiUyMGhlaWdodCUzRCUyMjkwJTIyJTIwYXMlM0QlMjJnZW9tZXRyeSUyMiUyRiUzRSUzQyUyRm14Q2VsbCUzRSUzQ214Q2VsbCUyMGlkJTNEJTIyMzElMjIlMjB2YWx1ZSUzRCUyMiUyNmx0JTNCcCUyMHN0eWxlJTNEJTI2cXVvdCUzQm1hcmdpbiUzQTBweCUzQm1hcmdpbi10b3AlM0E0cHglM0J0ZXh0LWFsaWduJTNBY2VudGVyJTNCJTI2cXVvdCUzQiUyNmd0JTNCJTI2bHQlM0JiJTI2Z3QlM0IlRUMlQTMlQkMlRUIlQUMlQjhDb250cm9sbGVy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xJTIwJUVEJThDJThDJUVCJTlEJUJDJUVCJUFGJUI4JUVEJTg0JUIwJTIwJUVCJUIwJTlCJUVBJUI4JUIwKERUTyklMjZsdCUzQiUyRnAlMjZndCUzQiUyNmx0JTNCcCUyMHN0eWxlJTNEJTI2cXVvdCUzQm1hcmdpbiUzQTBweCUzQm1hcmdpbi1sZWZ0JTNBNHB4JTNCJTI2cXVvdCUzQiUyNmd0JTNCMiUyMCVFQyU5RSU4NSVFQiVBMCVBNSVFQSVCMCU5MiVFQSVCMiU4MCVFQyVBNiU5RCglRUMlOUMlQTAlRUQlOUElQTglRUMlODQlQjElRUElQjIlODAlRUMlODIlQUMpJTI2bHQlM0IlMkZwJTI2Z3QlM0IlMjZsdCUzQnAlMjBzdHlsZSUzRCUyNnF1b3QlM0JtYXJnaW4lM0EwcHglM0JtYXJnaW4tbGVmdCUzQTRweCUzQiUyNnF1b3QlM0IlMjZndCUzQjMlMjAlRUMlQTMlQkMlRUIlQUMlQjglRUMlODQlOUMlRUIlQjklODQlRUMlOEElQTQlRUMlOEIlQTQlRUQlOTYlODklMjZsdCUzQiUyRnAlMjZndCUzQiUyNmx0JTNCcCUyMHN0eWxlJTNEJTI2cXVvdCUzQm1hcmdpbiUzQTBweCUzQm1hcmdpbi1sZWZ0JTNBNHB4JTNCJTI2cXVvdCUzQiUyNmd0JTNCNCUyMFZpZXclRUIlQTElOUMlMjAlRUMlOUQlQjQlRUIlOEYlOTkoJUVBJUIyJUIwJUVBJUIzJUJDJUVBJUIwJTkyJUVDJUEwJTg0JUVCJThCJUFDKSUyNmx0JTNCJTJGcCUyNmd0JTNCJTIyJTIwc3R5bGUlM0QlMjJ2ZXJ0aWNhbEFsaWduJTNEdG9wJTNCYWxpZ24lM0RsZWZ0JTNCb3ZlcmZsb3clM0RmaWxsJTNCZm9udFNpemUlM0QxMiUzQmZvbnRGYW1pbHklM0RIZWx2ZXRpY2ElM0JodG1sJTNEMSUzQndoaXRlU3BhY2UlM0R3cmFwJTNCJTIyJTIwdmVydGV4JTNEJTIyMSUyMiUyMHBhcmVudCUzRCUyMjElMjIlM0UlM0NteEdlb21ldHJ5JTIweCUzRCUyMjk0MCUyMiUyMHklM0QlMjIxMjQwJTIyJTIwd2lkdGglM0QlMjIxNjAlMjIlMjBoZWlnaHQlM0QlMjIxMzAlMjIlMjBhcyUzRCUyMmdlb21ldHJ5JTIyJTJGJTNFJTNDJTJGbXhDZWxsJTNFJTNDbXhDZWxsJTIwaWQlM0QlMjIzMiUyMiUyMHZhbHVlJTNEJTIyJTI2bHQlM0JwJTIwc3R5bGUlM0QlMjZxdW90JTNCbWFyZ2luJTNBMHB4JTNCbWFyZ2luLXRvcCUzQTRweCUzQnRleHQtYWxpZ24lM0FjZW50ZXIlM0IlMjZxdW90JTNCJTI2Z3QlM0IlMjZsdCUzQmIlMjZndCUzQiVFQyVBMyVCQyVFQyU4NiU4Q0NvbnRyb2xsZXIlMjBDbGFzcyUyNmx0JTNCJTJGYiUyNmd0JTNCJTI2bHQlM0IlMkZwJTI2Z3QlM0IlMjZsdCUzQmhyJTIwc2l6ZSUzRCUyNnF1b3QlM0IxJTI2cXVvdCUzQiUyNmd0JTNCJTI2bHQlM0JwJTIwc3R5bGUlM0QlMjZxdW90JTNCbWFyZ2luJTNBMHB4JTNCbWFyZ2luLWxlZnQlM0E0cHglM0IlMjZxdW90JTNCJTI2Z3QlM0IlMkIlMjBmaWVsZCUzQSUyMFR5cGUlMjZsdCUzQiUyRnAlMjZndCUzQiUyNmx0JTNCaHIlMjBzaXplJTNEJTI2cXVvdCUzQjElMjZxdW90JTNCJTI2Z3QlM0IlMjZsdCUzQnAlMjBzdHlsZSUzRCUyNnF1b3QlM0JtYXJnaW4lM0EwcHglM0JtYXJnaW4tbGVmdCUzQTRweCUzQiUyNnF1b3QlM0IlMjZndCUzQjElMjAlRUQlOEMlOEMlRUIlOUQlQkMlRUIlQUYlQjglRUQlODQlQjAlMjAlRUIlQjAlOUIlRUElQjglQjAoRFRPKSUyNmx0JTNCJTJGcCUyNmd0JTNCJTI2bHQlM0JwJTIwc3R5bGUlM0QlMjZxdW90JTNCbWFyZ2luJTNBMHB4JTNCbWFyZ2luLWxlZnQlM0E0cHglM0IlMjZxdW90JTNCJTI2Z3QlM0IyJTIwJUVDJTlFJTg1JUVCJUEwJUE1JUVBJUIwJTkyJUVBJUIyJTgwJUVDJUE2JTlEKCVFQyU5QyVBMCVFRCU5QSVBOCVFQyU4NCVCMSVFQSVCMiU4MCVFQyU4MiVBQyklMjZsdCUzQiUyRnAlMjZndCUzQiUyNmx0JTNCcCUyMHN0eWxlJTNEJTI2cXVvdCUzQm1hcmdpbiUzQTBweCUzQm1hcmdpbi1sZWZ0JTNBNHB4JTNCJTI2cXVvdCUzQiUyNmd0JTNCMyUyMCVFQyU5RCVCOCVFQyVBNiU5RCVFQyU4NCU5QyVFQiVCOSU4NCVFQyU4QSVBNCVFQyU4QiVBNCVFRCU5NiU4OSUyNmx0JTNCJTJGcCUyNmd0JTNCJTI2bHQlM0JwJTIwc3R5bGUlM0QlMjZxdW90JTNCbWFyZ2luJTNBMHB4JTNCbWFyZ2luLWxlZnQlM0E0cHglM0IlMjZxdW90JTNCJTI2Z3QlM0I0JTIwVmlldyVFQiVBMSU5QyUyMCVFQyU5RCVCNCVFQiU4RiU5OSglRUElQjIlQjAlRUElQjMlQkMlRUElQjAlOTIlRUMlQTAlODQlRUIlOEIlQUMp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OTQwJTIyJTIweSUzRCUyMjg5MCUyMiUyMHdpZHRoJTNEJTIyMTYwJTIyJTIwaGVpZ2h0JTNEJTIyMTMwJTIyJTIwYXMlM0QlMjJnZW9tZXRyeSUyMiUyRiUzRSUzQyUyRm14Q2VsbCUzRSUzQ214Q2VsbCUyMGlkJTNEJTIyMzMlMjIlMjB2YWx1ZSUzRCUyMiUyMiUyMHN0eWxlJTNEJTIyZW5kQXJyb3clM0Rub25lJTNCaHRtbCUzRDElM0Jyb3VuZGVkJTNEMCUzQmV4aXRYJTNEMSUzQmV4aXRZJTNEMC41JTNCZXhpdER4JTNEMCUzQmV4aXREeSUzRDAlM0IlMjIlMjBlZGdlJTNEJTIyMSUyMiUyMHNvdXJjZSUzRCUyMjI2JTIyJTIwcGFyZW50JTNEJTIyMSUyMiUzRSUzQ214R2VvbWV0cnklMjB3aWR0aCUzRCUyMjUwJTIyJTIwaGVpZ2h0JTNEJTIyNTAlMjIlMjByZWxhdGl2ZSUzRCUyMjElMjIlMjBhcyUzRCUyMmdlb21ldHJ5JTIyJTNFJTNDbXhQb2ludCUyMHglM0QlMjI1NTAlMjIlMjB5JTNEJTIyMTA0MCUyMiUyMGFzJTNEJTIyc291cmNlUG9pbnQlMjIlMkYlM0UlM0NteFBvaW50JTIweCUzRCUyMjU0MCUyMiUyMHklM0QlMjIxMTQwJTIyJTIwYXMlM0QlMjJ0YXJnZXRQb2ludCUyMiUyRiUzRSUzQyUyRm14R2VvbWV0cnklM0UlM0MlMkZteENlbGwlM0UlM0NteENlbGwlMjBpZCUzRCUyMjM0JTIyJTIwdmFsdWUlM0QlMjIlMjIlMjBzdHlsZSUzRCUyMmVuZEFycm93JTNEbm9uZSUzQmh0bWwlM0QxJTNCcm91bmRlZCUzRDAlM0JleGl0WCUzRDElM0JleGl0WSUzRDAuNSUzQmV4aXREeCUzRDAlM0JleGl0RHklM0QwJTNCZW50cnlYJTNEMCUzQmVudHJ5WSUzRDAuNSUzQmVudHJ5RHglM0QwJTNCZW50cnlEeSUzRDAlM0IlMjIlMjBlZGdlJTNEJTIyMSUyMiUyMHNvdXJjZSUzRCUyMjI1JTIyJTIwdGFyZ2V0JTNEJTIyMzIlMjIlMjBwYXJlbnQlM0QlMjIxJTIyJTNFJTNDbXhHZW9tZXRyeSUyMHdpZHRoJTNEJTIyNTAlMjIlMjBoZWlnaHQlM0QlMjI1MCUyMiUyMHJlbGF0aXZlJTNEJTIyMSUyMiUyMGFzJTNEJTIyZ2VvbWV0cnklMjIlM0UlM0NteFBvaW50JTIweCUzRCUyMjQyOCUyMiUyMHklM0QlMjI5NTglMjIlMjBhcyUzRCUyMnNvdXJjZVBvaW50JTIyJTJGJTNFJTNDbXhQb2ludCUyMHglM0QlMjI1NTAlMjIlMjB5JTNEJTIyMTE0OCUyMiUyMGFzJTNEJTIydGFyZ2V0UG9pbnQlMjIlMkYlM0UlM0MlMkZteEdlb21ldHJ5JTNFJTNDJTJGbXhDZWxsJTNFJTNDbXhDZWxsJTIwaWQlM0QlMjIzNSUyMiUyMHZhbHVlJTNEJTIyJTIyJTIwc3R5bGUlM0QlMjJlbmRBcnJvdyUzRG5vbmUlM0JodG1sJTNEMSUzQnJvdW5kZWQlM0QwJTNCZXhpdFglM0QxJTNCZXhpdFklM0QwLjUlM0JleGl0RHglM0QwJTNCZXhpdER5JTNEMCUzQmVudHJ5WCUzRDAlM0JlbnRyeVklM0QwLjUlM0JlbnRyeUR4JTNEMCUzQmVudHJ5RHklM0QwJTNCJTIyJTIwZWRnZSUzRCUyMjElMjIlMjBzb3VyY2UlM0QlMjIyNSUyMiUyMHRhcmdldCUzRCUyMjMxJTIyJTIwcGFyZW50JTNEJTIyMSUyMiUzRSUzQ214R2VvbWV0cnklMjB3aWR0aCUzRCUyMjUwJTIyJTIwaGVpZ2h0JTNEJTIyNTAlMjIlMjByZWxhdGl2ZSUzRCUyMjElMjIlMjBhcyUzRCUyMmdlb21ldHJ5JTIyJTNFJTNDbXhQb2ludCUyMHglM0QlMjI3MTAlMjIlMjB5JTNEJTIyMTE1NSUyMiUyMGFzJTNEJTIyc291cmNlUG9pbnQlMjIlMkYlM0UlM0NteFBvaW50JTIweCUzRCUyMjk1MCUyMiUyMHklM0QlMjI5MTUlMjIlMjBhcyUzRCUyMnRhcmdldFBvaW50JTIyJTJGJTNFJTNDJTJGbXhHZW9tZXRyeSUzRSUzQyUyRm14Q2VsbCUzRSUzQ214Q2VsbCUyMGlkJTNEJTIyMzYlMjIlMjB2YWx1ZSUzRCUyMiVFQyU4MiVBQyVFQyU5QSVBOSVFQyU5RSU5MCVFQyU5RCU5OCUyMCVFQiVBQSVBOCVFQiU5MyVBMCUyMCVFQyU5QSU5NCVFQyVCMiVBRCVFQyU5RCU4NCUyMCVFQiVCMCU5QiVFQiU4QSU5NCUyMCVFQyVCQiVBOCVFRCU4QSVCOCVFQiVBMSVBNCVFQiU5RiVBQy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MwJTIyJTIweSUzRCUyMjEwNTAlMjIlMjB3aWR0aCUzRCUyMjIyMCUyMiUyMGhlaWdodCUzRCUyMjMwJTIyJTIwYXMlM0QlMjJnZW9tZXRyeSUyMiUyRiUzRSUzQyUyRm14Q2VsbCUzRSUzQ214Q2VsbCUyMGlkJTNEJTIyMzclMjIlMjB2YWx1ZSUzRCUyMiVFQSVCMCU4MSUyMCVFQyU4NCU5QyVFQiVCOSU4NCVFQyU4QSVBNCVFQyU5OSU4MCUyMCVFQyU5NyVCMCVFQSVCMiVCMCVFQiU5MCU5OCVFQiU4QSU5NCUyMCVFQyU4NCU5QyVFQiVCOCU4QyUyMCVFQyVCQiVBOCVFRCU4QSVCOCVFQiVBMSVBNCVFQiU5RiVBQy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ODkwJTIyJTIweSUzRCUyMjc5MCUyMiUyMHdpZHRoJTNEJTIyMjIwJTIyJTIwaGVpZ2h0JTNEJTIyMzAlMjIlMjBhcyUzRCUyMmdlb21ldHJ5JTIyJTJGJTNFJTNDJTJGbXhDZWxsJTNFJTNDbXhDZWxsJTIwaWQlM0QlMjIzOCUyMiUyMHZhbHVlJTNEJTIyQVBJJUVCJUFDJUI4JUVDJTg0JTlDJUVEJTk5JTk0JUVCJUE1JUJDJTIwJUVEJTg2JUI1JUVEJTk1JUI0JTIwJUVDJTk2JUI0JUVCJTk2JUE0JTIwJUVDJTlBJTk0JUVDJUIyJUFEJUVDJTlEJUI0JTIwJUVDJTlFJTg4JUVDJTlEJTg0JUVDJUE3JTgwJTIwJUVDJUEwJTk1JUVCJUE2JUFDJUVEJTk1JUEwJUVBJUIyJTgzIS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SUyMiUyMHklM0QlMjIxNTUwJTIyJTIwd2lkdGglM0QlMjIyODAlMjIlMjBoZWlnaHQlM0QlMjIzMCUyMiUyMGFzJTNEJTIyZ2VvbWV0cnklMjIlMkYlM0UlM0MlMkZteENlbGwlM0UlM0NteENlbGwlMjBpZCUzRCUyMjM5JTIyJTIwdmFsdWUlM0QlMjIlMjIlMjBzdHlsZSUzRCUyMmVuZEFycm93JTNEbm9uZSUzQmh0bWwlM0QxJTNCcm91bmRlZCUzRDAlM0JleGl0WCUzRDElM0JleGl0WSUzRDElM0JleGl0RHglM0QwJTNCZXhpdER5JTNEMCUzQiUyMiUyMGVkZ2UlM0QlMjIxJTIyJTIwc291cmNlJTNEJTIyMjglMjIlMjBwYXJlbnQlM0QlMjIxJTIyJTNFJTNDbXhHZW9tZXRyeSUyMHdpZHRoJTNEJTIyNTAlMjIlMjBoZWlnaHQlM0QlMjI1MCUyMiUyMHJlbGF0aXZlJTNEJTIyMSUyMiUyMGFzJTNEJTIyZ2VvbWV0cnklMjIlM0UlM0NteFBvaW50JTIweCUzRCUyMjQzMCUyMiUyMHklM0QlMjI5NTAlMjIlMjBhcyUzRCUyMnNvdXJjZVBvaW50JTIyJTJGJTNFJTNDbXhQb2ludCUyMHglM0QlMjIyNDAlMjIlMjB5JTNEJTIyOTIwJTIyJTIwYXMlM0QlMjJ0YXJnZXRQb2ludCUyMiUyRiUzRSUzQyUyRm14R2VvbWV0cnklM0UlM0MlMkZteENlbGwlM0UlM0NteENlbGwlMjBpZCUzRCUyMjQwJTIyJTIwdmFsdWUlM0QlMjIlMjIlMjBzdHlsZSUzRCUyMmVuZEFycm93JTNEbm9uZSUzQmh0bWwlM0QxJTNCcm91bmRlZCUzRDAlM0JleGl0WCUzRDElM0JleGl0WSUzRDAlM0JleGl0RHglM0QwJTNCZXhpdER5JTNEMCUzQiUyMiUyMGVkZ2UlM0QlMjIxJTIyJTIwc291cmNlJTNEJTIyMzAlMjIlMjBwYXJlbnQlM0QlMjIxJTIyJTNFJTNDbXhHZW9tZXRyeSUyMHdpZHRoJTNEJTIyNTAlMjIlMjBoZWlnaHQlM0QlMjI1MCUyMiUyMHJlbGF0aXZlJTNEJTIyMSUyMiUyMGFzJTNEJTIyZ2VvbWV0cnklMjIlM0UlM0NteFBvaW50JTIweCUzRCUyMjE4OSUyMiUyMHklM0QlMjI4NDAlMjIlMjBhcyUzRCUyMnNvdXJjZVBvaW50JTIyJTJGJTNFJTNDbXhQb2ludCUyMHglM0QlMjIyNDAlMjIlMjB5JTNEJTIyOTIwJTIyJTIwYXMlM0QlMjJ0YXJnZXRQb2ludCUyMiUyRiUzRSUzQyUyRm14R2VvbWV0cnklM0UlM0MlMkZteENlbGwlM0UlM0NteENlbGwlMjBpZCUzRCUyMjQxJTIyJTIwdmFsdWUlM0QlMjIlMkZvZHJfcmVhZC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MTkwJTIyJTIweSUzRCUyMjc5MCUyMiUyMHdpZHRoJTNEJTIyNzAlMjIlMjBoZWlnaHQlM0QlMjIzMCUyMiUyMGFzJTNEJTIyZ2VvbWV0cnklMjIlMkYlM0UlM0MlMkZteENlbGwlM0UlM0NteENlbGwlMjBpZCUzRCUyMjQyJTIyJTIwdmFsdWUlM0QlMjIlMkZvZHJfcmVhZC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Q1JTIyJTIweSUzRCUyMjEyMTAlMjIlMjB3aWR0aCUzRCUyMjcwJTIyJTIwaGVpZ2h0JTNEJTIyMzAlMjIlMjBhcyUzRCUyMmdlb21ldHJ5JTIyJTJGJTNFJTNDJTJGbXhDZWxsJTNFJTNDbXhDZWxsJTIwaWQlM0QlMjI0MyUyMiUyMHZhbHVlJTNEJTIyJTJGYWRkcl9yZWFk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ODUlMjIlMjB5JTNEJTIyMTAyMCUyMiUyMHdpZHRoJTNEJTIyODAlMjIlMjBoZWlnaHQlM0QlMjIzMCUyMiUyMGFzJTNEJTIyZ2VvbWV0cnklMjIlMkYlM0UlM0MlMkZteENlbGwlM0UlM0NteENlbGwlMjBpZCUzRCUyMjQ0JTIyJTIwdmFsdWUlM0QlMjIlMkZvZHJfaW5zZXJ0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NDAlMjIlMjB5JTNEJTIyMTI0MCUyMiUyMHdpZHRoJTNEJTIyODAlMjIlMjBoZWlnaHQlM0QlMjIzMCUyMiUyMGFzJTNEJTIyZ2VvbWV0cnklMjIlMkYlM0UlM0MlMkZteENlbGwlM0UlM0NteENlbGwlMjBpZCUzRCUyMjQ1JTIyJTIwdmFsdWUlM0QlMjIlMkZvZHJfZGVsZXRl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NDAlMjIlMjB5JTNEJTIyMTI3MCUyMiUyMHdpZHRoJTNEJTIyODAlMjIlMjBoZWlnaHQlM0QlMjIzMCUyMiUyMGFzJTNEJTIyZ2VvbWV0cnklMjIlMkYlM0UlM0MlMkZteENlbGwlM0UlM0NteENlbGwlMjBpZCUzRCUyMjQ2JTIyJTIwdmFsdWUlM0QlMjIlMkZhZGRyX2luc2VydC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QwJTIyJTIweSUzRCUyMjEzMDAlMjIlMjB3aWR0aCUzRCUyMjkwJTIyJTIwaGVpZ2h0JTNEJTIyMzAlMjIlMjBhcyUzRCUyMmdlb21ldHJ5JTIyJTJGJTNFJTNDJTJGbXhDZWxsJTNFJTNDbXhDZWxsJTIwaWQlM0QlMjI0NyUyMiUyMHZhbHVlJTNEJTIyJTJGYWRkcl9yZWFk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NDAlMjIlMjB5JTNEJTIyMTMzMCUyMiUyMHdpZHRoJTNEJTIyODAlMjIlMjBoZWlnaHQlM0QlMjIzMCUyMiUyMGFzJTNEJTIyZ2VvbWV0cnklMjIlMkYlM0UlM0MlMkZteENlbGwlM0UlM0NteENlbGwlMjBpZCUzRCUyMjQ4JTIyJTIwdmFsdWUlM0QlMjIlMkZhZGRyX3VwZGF0ZS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QwJTIyJTIweSUzRCUyMjEzNjAlMjIlMjB3aWR0aCUzRCUyMjkwJTIyJTIwaGVpZ2h0JTNEJTIyMzAlMjIlMjBhcyUzRCUyMmdlb21ldHJ5JTIyJTJGJTNFJTNDJTJGbXhDZWxsJTNFJTNDbXhDZWxsJTIwaWQlM0QlMjI0OSUyMiUyMHZhbHVlJTNEJTIyJTJGYWRkcl9kZWxldGU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U0MCUyMiUyMHklM0QlMjIxMzkwJTIyJTIwd2lkdGglM0QlMjI5MCUyMiUyMGhlaWdodCUzRCUyMjMwJTIyJTIwYXMlM0QlMjJnZW9tZXRyeSUyMiUyRiUzRSUzQyUyRm14Q2VsbCUzRSUzQ214Q2VsbCUyMGlkJTNEJTIyNTAlMjIlMjB2YWx1ZSUzRCUyMk1lbWJEQU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QwJTIyJTIweSUzRCUyMjM2MCUyMiUyMHdpZHRoJTNEJTIyODAlMjIlMjBoZWlnaHQlM0QlMjIzMCUyMiUyMGFzJTNEJTIyZ2VvbWV0cnklMjIlMkYlM0UlM0MlMkZteENlbGwlM0UlM0NteENlbGwlMjBpZCUzRCUyMjUxJTIyJTIwdmFsdWUlM0QlMjJBZGRyREF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zMTUlMjIlMjB5JTNEJTIyMzYwJTIyJTIwd2lkdGglM0QlMjI3MCUyMiUyMGhlaWdodCUzRCUyMjMwJTIyJTIwYXMlM0QlMjJnZW9tZXRyeSUyMiUyRiUzRSUzQyUyRm14Q2VsbCUzRSUzQ214Q2VsbCUyMGlkJTNEJTIyNTIlMjIlMjB2YWx1ZSUzRCUyMk9yZGVyREF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NTUlMjIlMjB5JTNEJTIyMzYwJTIyJTIwd2lkdGglM0QlMjI4MCUyMiUyMGhlaWdodCUzRCUyMjMwJTIyJTIwYXMlM0QlMjJnZW9tZXRyeSUyMiUyRiUzRSUzQyUyRm14Q2VsbCUzRSUzQ214Q2VsbCUyMGlkJTNEJTIyNTMlMjIlMjB2YWx1ZSUzRCUyMiUyNmx0JTNCcCUyMHN0eWxlJTNEJTI2cXVvdCUzQm1hcmdpbiUzQTBweCUzQm1hcmdpbi10b3AlM0E0cHglM0J0ZXh0LWFsaWduJTNBY2VudGVyJTNCJTI2cXVvdCUzQiUyNmd0JTNCJTI2bHQlM0JiJTI2Z3QlM0IlRUMlODMlODElRUQlOTIlODglMjAlRUMlQTAlOTUlRUIlQjMlQjQlMjBDbGFzcyUyNmx0JTNCJTJGYiUyNmd0JTNCJTI2bHQlM0IlMkZwJTI2Z3QlM0IlMjZsdCUzQmhyJTIwc2l6ZSUzRCUyNnF1b3QlM0IxJTI2cXVvdCUzQiUyNmd0JTNCJTI2bHQlM0JwJTIwc3R5bGUlM0QlMjZxdW90JTNCbWFyZ2luJTNBMHB4JTNCbWFyZ2luLWxlZnQlM0E0cHglM0IlMjZxdW90JTNCJTI2Z3QlM0IlRUMlODMlODElRUQlOTIlODhpZCUyNmx0JTNCJTJGcCUyNmd0JTNCJTI2bHQlM0JwJTIwc3R5bGUlM0QlMjZxdW90JTNCbWFyZ2luJTNBMHB4JTNCbWFyZ2luLWxlZnQlM0E0cHglM0IlMjZxdW90JTNCJTI2Z3QlM0IlMjZsdCUzQmJyJTI2Z3QlM0IlMjZsdCUzQiUyRnAlMjZndCUzQiUyNmx0JTNCaHIlMjBzaXplJTNEJTI2cXVvdCUzQjElMjZxdW90JTNCJTI2Z3QlM0IlMjZsdCUzQnAlMjBzdHlsZSUzRCUyNnF1b3QlM0JtYXJnaW4lM0EwcHglM0JtYXJnaW4tbGVmdCUzQTRweCUzQiUyNnF1b3QlM0IlMjZndCUzQiVFQyU4MyU4MSVFRCU5MiU4OCUyMCVFQyVBMCU5NSVFQiVCMyVCNCUyMCVFQyVBMSVCMCVFRCU5QSU4QyUyMFIlMjZsdCUzQiUyRnAlMjZndCUzQiUyMiUyMHN0eWxlJTNEJTIydmVydGljYWxBbGlnbiUzRHRvcCUzQmFsaWduJTNEbGVmdCUzQm92ZXJmbG93JTNEZmlsbCUzQmZvbnRTaXplJTNEMTIlM0Jmb250RmFtaWx5JTNESGVsdmV0aWNhJTNCaHRtbCUzRDElM0J3aGl0ZVNwYWNlJTNEd3JhcCUzQiUyMiUyMHZlcnRleCUzRCUyMjElMjIlMjBwYXJlbnQlM0QlMjIxJTIyJTNFJTNDbXhHZW9tZXRyeSUyMHglM0QlMjI4NDAlMjIlMjB5JTNEJTIyNDAwJTIyJTIwd2lkdGglM0QlMjIxNjAlMjIlMjBoZWlnaHQlM0QlMjIxNDAlMjIlMjBhcyUzRCUyMmdlb21ldHJ5JTIyJTJGJTNFJTNDJTJGbXhDZWxsJTNFJTNDbXhDZWxsJTIwaWQlM0QlMjI1NCUyMiUyMHZhbHVlJTNEJTIyJUVDJTgzJTgxJUVEJTkyJTg4JTI2bHQlM0JiciUyNmd0JTNCJUVEJTg1JThDJUVDJTlEJUI0JUVCJUI4JTk0JTIyJTIwc3R5bGUlM0QlMjJzaGFwZSUzRGN5bGluZGVyMyUzQndoaXRlU3BhY2UlM0R3cmFwJTNCaHRtbCUzRDElM0Jib3VuZGVkTGJsJTNEMSUzQmJhY2tncm91bmRPdXRsaW5lJTNEMSUzQnNpemUlM0QxNSUzQiUyMiUyMHZlcnRleCUzRCUyMjElMjIlMjBwYXJlbnQlM0QlMjIxJTIyJTNFJTNDbXhHZW9tZXRyeSUyMHglM0QlMjIxMDIwJTIyJTIweSUzRCUyMjQzNSUyMiUyMHdpZHRoJTNEJTIyNTAlMjIlMjBoZWlnaHQlM0QlMjI3MCUyMiUyMGFzJTNEJTIyZ2VvbWV0cnklMjIlMkYlM0UlM0MlMkZteENlbGwlM0UlM0NteENlbGwlMjBpZCUzRCUyMjU1JTIyJTIwdmFsdWUlM0QlMjJQcm9kREF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4NDUlMjIlMjB5JTNEJTIyMzYwJTIyJTIwd2lkdGglM0QlMjI3MCUyMiUyMGhlaWdodCUzRCUyMjMwJTIyJTIwYXMlM0QlMjJnZW9tZXRyeSUyMiUyRiUzRSUzQyUyRm14Q2VsbCUzRSUzQyUyRnJvb3QlM0UlM0MlMkZteEdyYXBoTW9kZWwlM0V5KBoIAAAgAElEQVR4XuzcefQtZX3n+w/I1XTTmNZu7JB4G13RvtLGOQbjBM4mtjMqGMeIYNBokCVRVBCJw8UgDjiAGgccUHHWRFFbcYpjnK6NtvEqt6NGjbLURaM2yF3f+OxOWdbeu2r/9j7nd8557bVYib/91FNPveqp2uev917xIUCAAAECBAgQIECAAAECBAgQIECAAAECBAgQIECAAAECBAgQIECAAAECBAgQIECAAAECBAgQIECAAAECBAgQIECAAAECBAgQIECAAAECBPZ4gb32eAEABAgQIECAAAECBAgQIECAAAECBAgQIECAAAECBAgQIECAAAECBAgQIECAAAECBAgQIECAAAECBAgQIECAAAECBAgQIECAAAECBAgQIECAQASJbAICBAgQIECAAAECBAgQIECAAAECBAgQIECAAAECBAgQIECAAAECBAgQIECAAAECBAgQIECAAAECBAgQIECAAAECBAgQIECAAAECBAgQIEBAkMgeIECAAAECBAgQIECAAAECBAgQIECAAAECBAgQIECAAAECBAgQIECAAAECBAgQIECAAAECBAgQIECAAAECBAgQIECAAAECBAgQIECAAAECBCJIZBMQIECAAAECBAgQIECAAAECBAgQIECAAAECBAgQIECAAAECBAgQIECAAAECBAgQIECAAAECBAgQIECAAAECBAgQIECAAAECBAgQIECAAAECgkT2AAECBAgQIECAAAECBAgQIECAAAECBAgQIECAAAECBAgQIECAAAECBAgQIECAAAECBAgQIECAAAECBAgQIECAAAECBAgQIECAAAECBAgQIBBBIpuAAAECBAgQIECAAAECBAgQIECAAAECBAgQIECAAAECBAgQIECAAAECBAgQIECAAAECBAgQIECAAAECBAgQIECAAAECBAgQIECAAAECBAgQECSyBwgQIECAAAECBAgQIECAAAECBAgQIECAAAECBAgQIECAAAECBAgQIECAAAECBAgQIECAAAECBAgQIECAAAECBAgQIECAAAECBAgQIECAAIES2AsDAQIECBAgQIAAAQIECBAgQIAAAQIECBAgQIAAAQIECBAgQIAAAQIECBAgQIAAAQIECBAgQIAAAQIECBAgQIAAAQIECBAgQIAAAQIECBAgQECQyB4gQIAAAQIECBAgQIAAAQIECBAgQIAAAQIECBAgQIAAAQIECBAgQIAAAQIECBAgQIAAAQIECBAgQIAAAQIECBAgQIAAAQIECBAgQIAAAQIEIkhkExAgQIAAAQIECBAgQIAAAQIECBAgQIAAAQIECBAgQIAAAQIECBAgQIAAAQIECBAgQIAAAQIECBAgQIAAAQIECBAgQIAAAQIECBAgQIAAAQKCRPYAAQIECBAgQIAAAQIECBAgQIAAAQIECBAgQIAAAQIECBAgQIAAAQIECBAgQIAAAQIECBAgQIAAAQIECBAgQIAAAQIECBAgQIAAAQIECBAgEEEim4AAAQIECBAgQIAAAQIECBAgQIAAAQIECBAgQIAAAQIECBAgQIAAAQIECBAgQIAAAQIECBAgQIAAAQIECBAgQIAAAQIECBAgQIAAAQIECBAQJLIHCBAgQIAAAQIECBAgQIAAAQIECBAgQIAAAQIECBAgQIAAAQIECBAgQIAAAQIECBAgQIAAAQIECBAgQIAAAQIECBAgQIAAAQIECBAgQIAAgQgS2QQECBAgQIAAAQIECBAgQIAAAQIECBAgQIAAAQIECBAgQIAAAQIECBAgQIAAAQIECBAgQIAAAQIECBAgQIAAAQIECBAgQIAAAQIECBAgQICAIJE9QIAAAQIECBAgQIAAAQIECBAgQIAAAQIECBAgQIAAAQIECBAgQIAAAQIECBAgQIAAAQIECBAgQIAAAQIECBAgQIAAAQIECBAgQIAAAQIECJTAXhgIECBAgAABAgQIECBAgAABAgQIECBAgAABAgQIECBAgAABAgQIECBAgAABAgQIECBAgAABAgQIECBAgAABAgQIECBAgAABAgQIECBAgAABAoJE9gABAgQIECBAgAABAgQIECBAgAABAgQIECBAgAABAgQIECBAgAABAgQIECBAgAABAgQIECBAgAABAgQIECBAgAABAgQIECBAgAABAgQIECAQQSKbgAABAgQIECBAgAABAgQIECBAgAABAgQIECBAgAABAgQIECBAgAABAgQIECBAgAABAgQIECBAgAABAgQIECBAgAABAgQIECBAgAABAgQIEBAksgcIECBAgAABAgQIECBAgAABAgQIECBAgAABAgQIECBAgAABAgQIECBAgAABAgQIECBAgAABAgQIECBAgAABAgQIECBAgAABAgQIECBAgACBCBLZBAQIECBAgAABAgQIECBAgAABAgQIECBAgAABAgQIECBAgAABAgQIECBAgAABAgQIECBAgAABAgQIECBAgAABAgQIECBAgAABAgQIECBAgIAgkT1AgAABAgQIECBAgAABAgQIECBAgAABAgQIECBAgAABAgQIECBAgAABAgQIECBAgAABAgQIECBAgAABAgQIECBAgAABAgQIECBAgAABAgQIRJDIJiBAgAABAgQIECBAgAABAgQIECBAgAABAgQIECBAgAABAgQIECBAgAABAgQIECBAgAABAgQIECBAgAABAgQIECBAgAABAgQIECBAgAABAgQEiewBAgQIECBAgAABAgQIECBAgAABAgQIECBAgAABAgQIECBAgAABAgQIECBAgAABAgQIECBAgAABAgQIECBAgAABAgQIECBAgAABAgQIECBAoAT2wkCAAAECBAgQIECAAAECBAgQIECAAAECBAgQIECAAAECBAgQIECAAAECBAgQIECAAAECBAgQIECAAAECBAgQIECAAAECBAgQIECAAAECBAgQECSyBwgQIECAAAECBAgQIECAAAECBAgQIECAAAECBAgQIECAAAECBAgQIECAAAECBAgQIECAAAECBAgQIECAAAECBAgQIECAAAECBAgQIECAAIEIEtkEBAgQIECAAAECBAgQIECAAAECBAgQIECAAAECBAgQIECAAAECBAgQIECAAAECBAgQIECAAAECBAgQIECAAAECBAgQIECAAAECBAgQIECAgCCRPUCAAAECBAgQIECAAAECBAgQIECAAAECBAgQIECAAAECBAgQIECAAAECBAgQIECAAAECBAgQIECAAAECBAgQIECAAAECBAgQIECAAAECBAhEkMgmIECAAAECBAgQIECAAAECBAgQIECAAAECBAgQIECAAAECBAgQIECAAAECBAgQIECAAAECBAgQIECAAAECBAgQIECAAAECBAgQIECAAAECBASJ7AECBAgQIECAAAECBAgQIECAAAECBAgQIECAAAECBAgQIECAAAECBAgQIECAAAECBAgQIECAAAECBAgQIECAAAECBAgQIECAAAECBAgQIEAggkQ2AQECBAgQIECAAAECBAgQIECAAAECBAgQIECAAAECBAgQIECAAAECBAgQIECAAAECBAgQIECAAAECBAgQIECAAAECBAgQIECAAAECBAgQICBIZA8QIECAAAECBAgQIECAAAECBAgQIECAAAECBAgQIECAAAECBAgQIECAAAECBAgQIECAAAECBAgQIECAAAECBAgQIECAAAECBAgQIECAAAECJbAXBgIECBAgQIAAAQIECBAgQIAAAQIECBAgQIAAAQIECBAgQIAAAQIECBAgQIAAAQIECBAgQIAAAQIECBAgQIAAAQIECBAgQIAAAQIECBAgQICAIJE9QIAAAQIECBAgQIAAAQIECBAgQIAAAQIECBAgQIAAAQIECBAgQIAAAQIECBAgQIAAAQIECBAgQIAAAQIECBAgQIAAAQIECBAgQIAAAQIECESQyCYgQIAAAQIECBAgQIAAAQIECBAgQIAAAQIECBAgQIAAAQIECBAgQIAAAQIECBAgQIAAAQIECBAgQIAAAQIECBAgQIAAAQIECBAgQIAAAQIEBInsAQIECBAgQIAAAQIECBAgQIAAAQIECBAgQIAAAQIECBAgQIAAAQIECBAgQIAAAQIECBAgQIAAAQIECBAgQIAAAQIECBAgQIAAAQIECBAgQCCCRDYBAQIECBAgQIAAAQIECBAgQIAAAQIECBAgQIAAAQIECBAgQIAAAQIECBAgQIAAAQIECBAgQIAAAQIECBAgQIAAAQIECBAgQIAAAQIECBAgIEhkDxAgQIAAAQIECBAgQIAAAQIECBAgQIAAAQIECBAgQIAAAQIECBAgQIAAAQIECBAgQIAAAQIECBAgQIAAAQIECBAgQIAAAQIECBAgQIAAAQIRJLIJCBAgQIAAAQIECBAgQIAAAQIECBAgQIAAAQIECBAgQIAAAQIECBAgQIAAAQIECBAgQIAAAQIECBAgQIAAAQIECBAgQIAAAQIECBAgQIAAAUEie4AAAQIECBAgQIAAAQIECBAgQIAAAQIECBAgQIAAAQIECBAgQIAAAQIECBAgQIAAAQIECBAgQIAAAQIECBAgQIAAAQIECBAgQIAAAQIECBAogb0wECBAgAABAgQIECBAgAABAgQIECBAgAABAgQIECBAgAABAgQIECBAgAABAgQIECBAgAABAgQIECBAgAABAgQIECBAgAABAgQIECBAgAABAgQEiewBAgQIECBAgAABAgQIECBAgAABAgQIECBAgAABAgQIECBAgAABAgQIECBAgAABAgQIECBAgAABAgQIECBAgAABAgQIECBAgAABAgQIECBAIIJENgEBAgQIECBAgAABAgQIECBAgAABAgQIECBAgAABAgQIECBAgAABAgQIECBAgAABAgQIECBAgAABAgQIECBAgAABAgQIECBAgAABAgQIECAgSGQPECBAgAABAgQIECBAgAABAgQIECBAgAABAgQIECBAgAABAgQIECBAgAABAgQIECBAgAABAgQIECBAgAABAgQIECBAgAABAgQIECBAgAABAhEksgkIECBAgAABAgQIECBAgAABAgQIECBAgAABAgQIECBAgAABAgQIECBAgAABAgQIECBAgAABAgQIECBAgAABAgQIECBAgAABAgQIECBAgAABQSJ7gAABAgQIECBAgAABAgQIECBAgAABAgQIECBAgAABAgQIECBAgAABAgQIECBAgAABAgQIECBAgAABAgQIECBAgAABAgQIECBAgAABAgQIEIggkU1AgAABAgQIECBAgAABAgQIECBAgAABAgQIECBAgAABAgQIECBAgAABAgQIECBAgAABAgQIECBAgAABAgQIECBAgAABAgQIECBAgAABAgQICBLZAwQIECBAgAABAgQIECBAgAABAgQIECBAgAABAgQIECBAgAABAgQIECBAgAABAgQIECBAgAABAgQIECBAgAABAgQIECBAgAABAgQIECBAgEAJ7IWBAAECBAgQIECAAAECBAgQIECAAAECBAgQIECAAAECBAgQIECAAAECBAgQIECAAAECBAgQIECAAAECBAgQIECAAAECBAgQIECAAAECBAgQICBIZA8QIECAAAECBAgQIECAAAECBAgQIECAAAECBAgQIECAAAECBAgQIECAAAECBAgQIECAAAECBAgQIECAAAECBAgQIECAAAECBAgQIECAAAECESSyCQgQIECAAAECBAgQIECAAAECBAgQIECAAAECBAgQIECAAAECBAgQIECAAAECBAgQIECAAAECBAgQIECAAAECBAgQIECAAAECBAgQIECAAAFBInuAAAECBAgQIECAAAECBAgQIECAAAECBAgQIECAAAECBAgQIECAAAECBAgQIECAAAECBAgQIECAAAECBAgQIECAAAECBAgQIECAAAECBAgQiCCRTUCAAAECBAgQIECAAAECBAgQIECAAAECBAgQIECAAAECBAgQIECAAAECBAgQIECAAAECBAgQIECAAAECBAgQIECAAAECBAgQIECAAAECBAgIEtkDBAgQIECAAAECBAgQIECAAAECBAgQIECAAAECBAgQIECAAAECBAgQIECAAAECBAgQIECAAAECBAgQIECAAAECBAgQIECAAAECBAgQIECAQASJbAICBAgQIECAAAECBAgQIECAAAECBAgQIECAAAECBAgQIECAAAECBAgQIECAAAECBAgQIECAAAECBAgQIECAAAECBAgQIECAAAECBAgQIEBAkMgeIECAAAECBAgQIECAAAECBAgQIECAAAECBAgQIECAAAECBAgQIECAAAECBAgQIECAAAECBAgQIECAAAECBAgQIECAAAECBAgQIECAAAECBEpgLwwECBAgQIAAAQIECBAgQIAAAQIECBAgQIAAAQIECBAgQIAAAQIECBAgQIAAAQIECBAgQIAAAQIECBAgQIAAAQIECBAgQIAAAQIECBAgQIAAAUEie4AAAQIECBAgQIAAAQIECBAgQIAAAQIECBAgQIAAAQIECBAgQIAAAQIECBAgQIAAAQIECBAgQIAAAQIECBAgQIAAAQIECBAgQIAAAQIECBCIIJFNQIAAAQIECBAgQIAAAQIECBAgQIAAAQIECBAgQIAAAQIECBAgQIAAAQIECBAgQIAAAQIECBAgQIAAAQIECBAgQIAAAQIECBAgQIAAAQIECAgS2QMECBAgQIAAAQIECBAgQIAAAQIECBAgQIAAAQIECBAgQIAAAQIECBAgQIAAAQIECBAgQIAAAQIECBAgQIAAAQIECBAgQIAAAQIECBAgQIBABIlsAgIECBAgQIAAAQIECBAgQIAAAQIECBAgQIAAAQIECBAgQIAAAQIECBAgQIAAAQIECBAgQIAAAQIECBAgQIAAAQIECBAgQIAAAQIECBAgQECQyB4gQIAAAQIECBAgQIAAAQIECBAgQIAAAQIECBAgQIAAAQIECBAgQIAAAQIECBAgQIAAAQIECBAgQIAAAQIECBAgQIAAAQIECBAgQIAAAQIEIkhkExAgQIAAAQIECBAgQIAAAQIECBAgQIAAAQIECBAgQIAAAQIECBAgQIAAAQIECBAgQIAAAQIECBAgQIAAAQIECBAgQIAAAQIECBAgQIAAAQKCRPYAAQIECBAgQIAAAQIECBAgQIAAAQIECBAgQIAAAQIECBAgQIAAAQIECBAgQIAAAQIECBAgQIAAAQIECBAgQIAAAQIECBAgQIAAAQIECBAgUAJ7YSBAgAABAgQIECBAgAABAgQIECBAgAABAgQIECBAgAABAgQIECBAgAABAgQIECBAgAABAgQIECBAgAABAgQIECBAgAABAgQIECBAgAABAgQICBLZAwQIECBAgAABAgQIECBAgAABAgQIECBAgAABAgQIECBAgAABAgQIECBAgAABAgQIECBAgAABAgQIECBAgAABAgQIECBAgAABAgQIECBAgEAEiWwCAgQIECBAgAABAgQIECBAgAABAgQIECBAgAABAgQIECBAgAABAgQIECBAgAABAgQIECBAgAABAgQIECBAgAABAgQIECBAgAABAgQIECBAQJDIHiBAgAABAgQIECBAgAABAgQIECBAgAABAgQIECBAgAABAgQIECBAgAABAgQIECBAgAABAgQIECBAgAABAgQIECBAgAABAgQIECBAgAABAgQiSGQTECBAgAABAgQIECBAgAABAgQIECBAgAABAgQIECBAgAABAgQIECBAgAABAgQIECBAgAABAgQIECBAgAABAgQIECBAgAABAgQIECBAgAABAoJE9gABAgQIECBAgAABAgQIECBAgAABAgQIECBAgAABAgQIECBAgAABAgQIECBAgAABAgQIECBAgAABAgQIECBAgAABAgQIECBAgAABAgQIECAQQSKbgAABAgQIECBAgAABAgQIECBAgAABAgQIECBAgAABAgQIECBAgAABAgQIECBAgAABAgQIECBAgAABAgQIECBAgAABAgQIECBAgAABAgQIEBAksgcIECBAgAABAgQIECBAgAABAgQIECBAgAABAgQIECBAgAABAgQIECBAgAABAgQIECBAgAABAgQIECBAgAABAgQIECBAgAABAgQIECBAgACBEtgLAwECBAgQIECAAAECBAgQIECAAAECBAgQIECAAAECBAgQIECAAAECBAgQIECAAAECBAgQIECAAAECBAgQIECAAAECBAgQIECAAAECBAgQIEBAkMgeIECAAAECBAgQIECAAAECBAgQIECAAAECBAgQIECAAAECBAgQIECAAAECBAgQIECAAAECBAgQIECAAAECBAgQIECAAAECBAgQIECAAAECBCJIZBMQIECAAAECBAgQIECAAAECBAgQIECAAAECBAgQIECAAAECBAgQIECAAAECBAgQIECAAAECBAgQIECAAAECBAgQIECAAAECBAgQIECAAAECgkT2AAECBAgQIECAAAECBAgQIECAAAECBAgQIECAAAECBAgQIECAAAECBAgQIECAAAECBAgQIECAAAECBAgQIECAAAECBAgQIECAAAECBAgQIBBBIpuAAAECBAgQIECAAAECBAgQIECAAAECBAgQIECAAAECBAgQIECAAAECBAgQIECAAAECBAgQIECAAAECBAgQIECAAAECBAgQIECAAAECBAgQECSyBwgQIECAAAECBAgQIECAAAECBAgQIECAAAECBAgQIECAAAECBAgQIECAAAECBAgQIECAAAECBAgQIECAAAECBAgQIECAAAECBAgQIECAAIEIEtkEBAgQIECAAAECBAgQIECAAAECBAgQIECAAAECBAgQIECAAAECBAgQIECAAAECBAgQIECAAAECBAgQIECAAAECBAgQIECAAAECBAgQIECAgCCRPUCAAAECBAgQIECAAAECBAgQIECAAAECBAgQIECAAAECBAgQIECAAAECBAgQIECAAAECBAgQIECAAAECBAgQIECAAAECBAgQIECAAAECBAiUwF4YCBAgQIAAAQIECBAgQIAAAQIECBAgQIAAAQIECBAgQIAAAQIECBAgQIAAAQIECBAgQIAAAQIECBAgQIAAAQIECBAgQIAAAQIECBAgQIAAAQKCRPbA7iDwr5KcnuToFS7mx0k+l+RHST6d5INJPpXk4hXmcshqAn+U5NWrHTr5qBOTnDL5KAdsQqB+f66T5P5Jbp/kZu0ks2fya0menuSrmzj5LjjnvklumuTQ9n+vm+TAAbP3Jvlokv+R5OcrXue/S/KaJHdqx38+yf2SfGXF+RYddoskH+kMODPJsUku2cC5ducpa3+cmuSYJBcmOaz9pnWvuX9fp3j8IEntgx8m+dv2W1m/nT+bMMlWfqsnnOZ/D71lexamHHuVJDdPckiS301ygyRXbRPMDC5I8p4kn0zynSSXTzlBZ+z+SWq/3zPJJ5I8NEnN7UOAAAECBAgQIECAAAECBAgQIECAAAECBAgQIECAAAECBAgQIECAAAECBAgQIECAAAECBAgQIECAAAECBAgQIECAAIGdKiBItFP5nXxNAuuOHFR04Owkz0nyjTWtcdPTXCPJEUlenOSiTZ9szfMLEq0ZdBeYrp7Z45Icn2S/Oev9TJLDk/z9LnA9m1riLNpUsbUHdsIoY8734STPT/LOFeI+gkRjhNc3psI0FeZ614r7vfbJ7P1fz1OFvE5KcmlviVsJEg1dbYWPzkrykiTfG8Gx7t/qZaccGyTaO8nBSR7R4kDz3klD56vnq/6tcP6A97L11fd3THJuew++sL0TBRHHyBlDgAABAgQIECBAgAABAgQIECBAgAABAgQIECBAgAABAgQIECBAgAABAgQIECBAgAABAgQIECBAgAABAgQIECBAgMDGBASJNkZr4h0osKnIQYWJHpvkNSuGBnYEQQUm/jjJ45N8KknFfb6/I068xnMIEq0RcxeYqn53Ht0iHouWW3GWivDsaoGtdd2CitRUtOmYBdGmMeeq90K9Hz6Q5PIxByQRJBoJtcVh+ya5b5I/T/KTJPdL8pUV5jwoyeuS3CDJ5xfMs+4g0WypteY/S/KeJXtsU7/V88jGBIkq5ndykget4N49pMJET07yuYnz9E3qnVf/5hj7rE48neEECBAgQIAAAQIECBAgQIAAAQIECBAgQIAAAQIECBAgQIAAAQIECBAgQIAAAQIECBAgQIAAAQIECBAgQIAAAQIECBBYLiBItNzIiO0vsOnIwVOSnJrkkm1G8dtJXp3kZm1dFYMQJFp8k05Mcso2u4972nIOTPLaJDfvXfiFSb6a5OdJ6pmusMrjWqhlTzO6cZLnJbnFgguvCEyZ1ae8brggXPTj9g47beR7TJBo8zvuKklenuTu7VSLQkKLVlNRo9OTPLwNqjBQ7Z2hoM2mgkR16tpjxyZ55YKA36Z/q/tOi4JE9e/fO7Uw2v+1APizSb7Xvr9y5/d26JBVI4a/m+TcJPVurH1wRJILNr8FnYEAAQIECBAgQIAAAQIECBAgQIAAAQIECBAgQIAAAQIECBAgQIAAAQIECBAgQIAAAQIECBAgQIAAAQIECBAgQIAAAQLDAoJEdsbuIDAUOTizxRGWRYSu2CIe10hyuyQPSHK9AZTHJ6mYx6XbCKwiCq9PcoO2pl01SDSFtH/Ndeyi6MSUuY3dMQIV2flI51SzkEnFtX66Y5awrc9y6yRnJelHUsrpLUlekuQzA2GhvZP8RpJ7JTlqznvsuUmemOTiJQKCRJvfIusyPrztl/2SfCDJA5N8c87yh4JEYyNt9Tv7b5L8pyR/0H4rK6DT/dQefUSS180JIk1VrcBevRdmn3X9xtW/fe+X5AVJrtpbVEWFzk7yV0m+nORnve/3aeGg+yd5WPv/+wYVvatI1Nh/L9ScJyc5oU10RpLjR8bDppoaT4AAAQIECBAgQIAAAQIECBAgQPi6NuEAACAASURBVIAAAQIECBAgQIAAAQIECBAgQIAAAQIECBAgQIAAAQIECBAgQIAAAQIECBAgQIAAgaUCgkRLiQzYBQS2EiTqX96+SR6b5HEtVDT7vkILFfk4Zxt5CBL94mYIEm2jTTliKf3ISMU/HpmknrE9/XNQkpcnObgHUYGXJyX5+sjQS70Tj0jyrIHgypi42rpiOXv6/Vx0/esw/q0Wz7lNO9GRSV624KRbCRL1p90/yVOSHNP74sIk9Yx/dA03f1NBokOSvHIgJvSXSZ6d5Nsj137lJI+Z8++FqWGm67d/X9Q7oN6FhyU5b+Q6DCNAgAABAgQIECBAgAABAgQIECBAgAABAgQIECBAgAABAgQIECBAgAABAgQIECBAgAABAgQIECBAgAABAgQIECBAgMBaBQSJ1sppsp0ksM4gUV3C3knun+SFvShRBRYekOQbO+k6+6cVJPqFiCDRNtmQI5fRj4ycnKT+u3zk8bvrsP+Q5Mwkd+9cYIVJnpjkrCQ/XeHCb5LkBb3AUc25LJayjljOCsvdow7ZqnH9++3RSZ7T1N6X5EFLYjrrDBLVaa/UAn5P7925NyY5OslFW7yjmwgSDUW/KqJUEcI3Jfn5xDXXfbhzkhf1Akc154OTnD9yviskOSnJk9v4dRmOPL1hBAgQIECAAAECBAgQIECAAAECBAgQIECAAAECBAgQIECAAAECBAgQIECAAAECBAgQIECAAAECBAgQIECAAAECBAgQ+BcBQSK7YXcQWHeQqEz2SXJckmf2gOpvp2+TeIog0S9ujiDRrvUU9yMjJyY5Zde6hLWvtmIkj01yamfmCgcdm+SVSS7dwhmHAiyfSPLAJF+dM+9WYzlbWO4ec+hWja+R5NVJbtHExvw2rTtIVKfet+3bY3p37t5J3rzFu7nuIFH9W6GesUd11lXhoD9J8u4t/q4f0p7VAztzv6WFmb430uH3krw1yQFJ6vmvZ/RtI481jAABAgQIECBAgAABAgQIECBAgAABAgQIECBAgAABAgQIECBAgAABAgQIECBAgAABAgQIECBAgAABAgQIECBAgAABAmsTECRaG6WJdqLAJoJEdTn7JzkzyT071/a+JA9K8u2deL2zUwsS/UJCkGgbbMYJSxAk+lWs6yZ5Y5KKB80+ZyQ5PsklE2znDb17krOT7NcZUBGok5NcNnDQVmM5a1jybj/FVozr326PTvKcpnRBkvsk+dIStU0EieqU12776+DO+V/Rwj8Xb+FOrjtIdLskFQnqPgf1jD17znMwZen9ezI79sgkLxs5UcWd6rl/SBtf74Sjk1w08njDCBAgQIAAAQIECBAgQIAAAQIECBAgQIAAAQIECBAgQIAAAQIECBAgQIAAAQIECBAgQIAAAQIECBAgQIAAAQIECBAgsBYBQaK1MJpkJwtsKkhUlzUU8qi/vX3kNe+T5D8lqRDCzZNUROhGnWMvbBGJjyd5d5LPJrl0wdy3SPKRkef+fJL7JfnKgvHrXt/Ipa08rB9hqolWCRL1wxwVnjo2yU+SXD/JY9q9v2qSujcVonp9kv+W5OdzVn/FJDdMcmiS329xmVrv7FP3ocIh5yd5T7sv8+bqnqJ/zx+Q5DVtwN5J/nO7z4e081dso/ZV3f93JXlrku+uIF57owI590hSa7hpkvKoT+3Tup4PJvnrJP+Q5PI55xi6Z8uW073GobH123X1JP8lyZ2T3CDJgZ211bXXusr5R8tO1vm+H0CZ7a0KhVSI7MFJKrpSvp9ocZM6z5Rz9JdT11J777TOF2Oe3QmXlaF3ZK3/iCRfH5hoUSyn1nvNJA9NcvskN+u4/22StyX58ISQUn9/z57FsSGmegZqj901yW17+7Se3b9bYU3zbK+c5FZJ/jDJjTvXPnvePtCet/rfQ8/D1Gdh3rvtgCSvav611ue1eNVPl2yKTQWJhmI8Fe2re/KZKRu1N3adQaIrJTm1hZxmp6nf8Yev+H4cuqyrJXlJkrt1vqwA0sMmRIW61/zjFkR8/xYMHUqAAAECBAgQIECAAAECBAgQIECAAAECBAgQIECAAAECBAgQIECAAAECBAgQIECAAAECBAgQIECAAAECBAgQIECAAIHJAoJEk8kcsA0FNhkk6ocf6vKfkeTJSS5bYFHxg4ql/HkLZIxl+1SSE5L81znhm3UFiTa1vrHXueq4TQaJjm/RmacnqahP/zMvsFGxmock+dMWRhl7be9MclKL+8yL+dRc84JE/2eSv2hrXnTOilo8P8kzk9T/v+xTvwu3SfKUFl9ZNr6+rzhKXcs3BgZPjbDUFIuCRNdIcvKI6655ftCMzkpy8YgLGQoSVczpjCR3nHP86Uken+RnI+YfGjL0jjmlXeOid8zU0906yTlJ6nyzz5FJXjYw0bwg0bfatdZeH3pGZlN9MUk9R+cuCawN7e+xQaLapxV3q71Q79plnwpoPTXJm5IsC/f056pn/KgWKpuFr+adr56xcj4xyT/2Bk19FuYFie7VrmM2/b2TvHkZQJJNBYnq1NdN8sYWMZst5RFJ6n6u+llnkGhoffP2/6rrreP6a54aFervkbGxqa2s2bEECBAgQIAAAQIECBAgQIAAAQIECBAgQIAAAQIECBAgQIAAAQIECBAgQIAAAQIECBAgQIAAAQIECBAgQIAAAQIECBD4JQFBIhtidxDYZJDoCkkqDvKEDtS7kzwwyT/Nwds/yWltzCq+FTCoc1bo5NLeBOsIEm1yfatc75RjNhUkekmSTyf5ywWhlVckeVQvbHPtJbGaZddWwZxHJnl9knlRoqEg0f+b5EVJbrDsBJ3vKxZSIZnvLDhm7yT3T/LCJcGZoSkuTPInSer56F7L1AhLzT0UJKq1VXjlWUmWRWH66zuv3buvLvHqx0Tu2wIjd59z3NTYyNA0t0vylo73OuYcOs+vJ3lpksM6Xw7t6fp6KEj0Z0mOSXKfCXuuokT136IYVH9/jwkSVVCtAkFPW2Gfnp3kuCTfG3kdFbKpNdU6p3w+0Z7tz3QOmvosDAWJ+r93n09yvyQVXFr22WSQqAJVL+j97o25l4vWvM4g0cPa/p+d74K2l7+0DG3i9/Vuem2Sm3eOmxIY69/fTa1z4mUZToAAAQIECBAgQIAAAQIECBAgQIAAAQIECBAgQIAAAQIECBAgQIAAAQIECBAgQIAAAQIECBAgQIAAAQIECBAgQIDAniQgSLQn3e3d91o3GSQqtYo9nNPh+2KSCpV8eYB03ySntnBH9+uKjHwuyceTfL99UXGIWyW52cA8305yeJIP9b6rAM692t+u2uIPB7T/XeGCNyS5pP3vn7Z1/2Nnjk2vb9O7bFNBoop5XDnJzPL9Sc5vF3NIkorGVAznzZ0L/A8tVNKP1VRk6FMtcFT3vT7/McnvJ7nRANCyoEg/2PLsFkc5uDNXrfUjSep8ta9uP+dcJ7T9edmcG1XX+spe8Kfm/GTbu7PrOSjJoQNhoLqWI5LUXpx9fqPt5YrI1Od3WnBo9v1fD+zzup56Vmaf+q2qeV88EKCpe/e3nedx3toqEPPQ3tr6DP0Aymc7jhVcqrXW/63oyB8m+bskFTq5aAsb/9gkdU9nn4+1KFSdZ92fsefqh2vqfVTvke7+7XpUjKb2XHdPztb++BZo68fVZt9PDRLt04JCzxzAqftVe+H/S1IxuRu2Z7feld3P25IcvSTOVeNrL7184LrqOfhokrpXP2vPd70j6v3U/dSeq3jdLITVfRbqd6t+R+oc9SnjiiXV+2P2qfdNP6JVgaSKi82Oq2MqajZ7NhftmU0Gieq8Fe6rANXs8762l8fGn/prX1eQ6IpJar/U/p99zk1yZJIfrvkhW8e5am/Wu272qXW+bM3rNB0BAgQIECBAgAABAgQIECBAgAABAgQIECBAgAABAgQIECBAgAABAgQIECBAgAABAgQIECBAgAABAgQIECBAgAABAgTmCggS2Ry7g8Cmg0T9YEaZ3bIFKfp+/YBCff+XLThSwYmhT8VqnpjkqN6Xz0tyfJIKCw19+nGe9ySp88+CR0PH7Mj1bWJvbSpINFtrRVYel+RNSX7e/ljvyQoVVfBjFv2o2Endm258o757apKzkvxo4OJrnoqJ1Jh79r4/LsnpSS4fOG5o/82GvSrJyUm+3jt27yR/0EIw3UhKBVIq7FPj+58KMtXaK8A1+7wkyUktltIfX89dzfWsJN3gyyltTfOiR/09eGKSOmbRZyiUVNGnem4+kKQfu6m1VUDqL3rRpLe0EM28QMrQ81HrquhL3e9u3KvOUVGqb2xho/9au0fHdOaYEpiZeuo7JDmvd9DQu2woXNN9Rp7Uojjdd1PtuZu266k9O/vUc1FRnooADX2mBInmhane2fZcBaJmz+3sXLWv691a+6zCSbPPGe2ezgJu/bXt34Jj3We1ruWFSZ478EzUfqg4VT2P3efhtLZP++/xvvGyMNlsff09WpGxZ4zcCJsOEvXXNvaa5i1/XUGiq7Rn+C6dE5XZk5PMe0+NJB0c1g8KTXWoZ+JvOvv1zBZTmrdXt7JWxxIgQIAAAQIECBAgQIAAAQIECBAgQIAAAQIECBAgQIAAAQIECBAgQIAAAQIECBAgQIAAAQIECBAgQIAAAQIECBAgQOBXBASJbIrdQWDTQaKhCM4Dkrymh1fRg5f1YjMVrKmgSz+Y0ne/Uhv3hM4XH2yBoW/NuUlTg0Q7en2b2FubDhJVOKXu61AYqHs910zyuiQHd/5Y0ZOXjjj23yap2FSda/ZZFKGZFySqEMmzFwSrau6hkM/Q3q2xN0nyjhZfqv9d8Z4KrFy04EbWb0hFQ2r9s8/Hktw/ScWdhj5Tg0RXS1JhpLt1Jqu4zSOTfHPJJqtresGE+zQUJHpXkiN7MaJ17e0dHUq5TpI3JLle5wKG9sO8IFHd0wcnOX8BwG8187t3xrw9ycOTfHfguClBoqHn/0VJ/rwTCxtaWu3TOyepsQe2ARUXOmwg0DQ7vvZ+Pc+zT42vcNRrB6JHszFDwaQK0d0jySd7C1slSHTFJM9scZrZdHdM8t6RG3LTQaIp8b4xS15XkOhaSc5p77jZeR/RglNj1jF1zK0HnpF5EcOhuWuP1j67efty2Tt16vqMJ0CAAAECBAgQIECAAAECBAgQIECAAAECBAgQIECAAAECBAgQIECAAAECBAgQIECAAAECBAgQIECAAAECBAgQIECAwEIBQSIbZHcQ2C5Bon7Q5RNJjkjy9ZHI109ybpJrt/FfTHLfJF+ec/zUINGOXt/Iy540bJNBovcleVCSCogs+1Qcp6I4s8+YeE93zjv0Qih17or4fG/gxEORjzcmOXpJLKimqtDVqUke3Zn35CT1Xz+6dL8W7ZgNPTHJKcsgkgyFrhZFUqYGie6V5E2dddRz9dAkF4xYWw2ptdRztV8bv+g+DwWJKkZUobFNfH6zBbAO7Uw+1n2V9fRDJzXHY5Oc3ptsKFxTQZ6KuFSIa1mwq95lFYA5qDPvvZO8ecT+PrMFdy7pja1/rxyb5LTO3+sZrOfgOyMw6vi6l2d1xr4iyaOSXNw7fmhPP7nFgJbF5YZ+j+o5qmfuss55VgkS7d9CNbdv83y1RZW+MOL6a8ieGiTq/7aWxbww20jKhcP6v7U1uAJdFeYa86l3VYXUutG6ist9aMzBxhAgQIAAAQIECBAgQIAAAQIECBAgQIAAAQIECBAgQIAAAQIECBAgQIAAAQIECBAgQIAAAQIECBAgQIAAAQIECBAgQGCrAoJEWxV0/HYQ2HSQaCgackKSZ/Qu/lpJ7pqk4ge/neTDSSou0o1QLPIaikXcMslH5xw0NUi0o9e3ib2xySBR3c+Kjoy5XzdNcpskN0pyjSQVNqmQythP/zo+n6SCQF8ZmGAoSDQlplHBlhd35p0XfOnHeMZ61O9IuVUk5WtJvpTkXQuCQVOCRPsmOSPJQzrrPyrJS0dEcWaHDM0xLw7SX9vU4MvY+z8bN7Sfp9zbqecbG6QZGjcv3jO0hiskOanti9n3z0tyfJKf9g7o7+95+/OAJK9q+6ymqEDSYb2w1zKP/hwVH6t39mcG1vQ3nYjVoudz6Jy3S1KRslkEq56Histc1Bm8SpCoH9ZZFDIbWtfY+7/Mcd73Q+Gfw5O8fsUJ+8/je5LU374/cb6hd+ii39aJ0//K8K0+1/X8VMTqCZ2ZH9z2/1bX5ngCBAgQIECAAAECBAgQIECAAAECBAgQIECAAAECBAgQIECAAAECBAgQIECAAAECBAgQIECAAAECBAgQIECAAAECBAgsFRAkWkpkwC4gsOkg0f5JXtsJYRRJhYYqGLDOz6aDRFtd69T1bfV8Q8dvMki0I4MPWwkSTY3k3KEXbZkXfLl1kvM76Bcm+ZMk754Q/xlzz6cEiaY4LTp3P8o0L7bUX9vU4MuY6++O2Wq4ZOr5xgZphsbdO8mbJ5ywIjDdqM8HW0zmW705xgaJ+vPVvqzIzz9NWNNQ6OURAzGxY5M8uzPvvJjSvFNXxK6es0uT/F2SzyWp66+I0uyzSpCo/4yeneSRvXkXcYy9/xNIf2nodZK8Icn1On/dSmBrTw0SFV//nXVykvrv8lVvjuMIECBAgAABAgQIECBAgAABAgQIECBAgAABAgQIECBAgAABAgQIECBAgAABAgQIECBAgAABAgQIECBAgAABAgQIECAwVkCQaKyUcdtZYNNBoqFoyGOTnL5mlKnBn/663tOCH99f87pm001d3yaWsckg0S2TfHQTix6Yc0popx9smRrJGRt8OSDJq3rhrQqovDPJa5J8LMlFa/CZEiTqx5Te1SI0U9fRD7mcm+TIJD/sXU9/bfPiTWtg+OcpdpUg0ReT3DfJlydceEV5at8c2o6pvXTHJB/vzTF2f/YDLS9MclySn0xYUw19UJJXdo6p9/jjk/ys/e3XkpyW5JjOmE3EylYJEvX351SDTQeJ+veyCO+e5O0T79Fs+J4cJLpfknM6bpt+F614ixxGgAABAgQIECBAgAABAgQIECBAgAABAgQIECBAgAABAgQIECBAgAABAgQIECBAgAABAgQIECBAgAABAgQIECBAgMDuKCBItDve1T3vmnZGkOgBLbaxVe19klw9ya2S3CvJ7ZLs15l0USRnRwSJtrK+rdoMHb+pINFXkxyW5AubWHSb84pJfrsFWu7d7vXsdJ9PUgGKrwycvx/5mBrlGRt8qd+DivSctcDg/CR/neT9SSpSM4u4TGGbEiTqR2gqGPXuJP9rygnbM/aozjEfbPGub/Xm6a/tGUmenOSyiecbO/xaLTpyk84Bm4jfzKbvR4Lq7yckqevsfvrhmlViZ/Uee0ELSM3mPjzJ63vnGrM/r5DklCRP6Bxb+/BDY6E7434nSb2/Z5+zkzwySQWT6jMU7TlkxXMtWt4qQaLai0/tTHpicxnLsDOCRFsJva0rSHSzJOf1fls3cU9n9+H6SSp6du3OjRna+4vu21bf+2P3hHEECBAgQIAAAQIECBAgQIAAAQIECBAgQIAAAQIECBAgQIAAAQIECBAgQIAAAQIECBAgQIAAAQIECBAgQIAAAQIECBD4FQFBIptidxDYdJBoq3GBes6unKRiIPVfRXWum+TGSSqUsOizI4JEm1rfJvbWpoJEi4JAU65j7yS/nuTAJPsnqfhJ7Z8bJLnRgommBInOTHJskktGLmxM8GU21b5JnpbkMSPm/kGSiiNVYObDSX404pgaMiVI1A+wjDzF0mHzvKesbelJRgzYdCCmv4TrJHlDkut1vhiKq/XX9dK2J/7niGuaDRl6Lw+da8z+HJprwlIWDu3Hluq5fW2S27ejKlR0xyQfX9cJ2zy7Y5DoDi38M6Paqt26gkRDvxvrigoObYtbJ6l4W/czNczUfy5WiYKtecuajgABAgQIECBAgAABAgQIECBAgAABAgQIECBAgAABAgQIECBAgAABAgQIECBAgAABAgQIECBAgAABAgQIECBAgACBPUVAkGhPudO793VuOkjUjyyU5rK4wD5JDk7y0Ba2qEDNKp9NBYl2xPpWud5lx2zHIFHtv0Pbvb5dkqsuu4iB77dLkKiWdqUk905yYotnjbmcCo+cm+RZSb6c5PIFB02J/uzuQaKhd9cLkxyX5Cdj4CeOGQqlHJLkQ715+rGcqRGsmq7+fXFS+282/a4QJOq/Y9YVK+vfqqlBoiskOSXJEzoT1TNafxv72XQA6+gkL+4sZqt26woSDV33CUmeMRZu4rgHJXll55gvJrlvezeOneomSd6R5IB2gCDRWDnjCBAgQIAAAQIECBAgQIAAAQIECBAgQIAAAQIECBAgQIAAAQIECBAgQIAAAQIECBAgQIAAAQIECBAgQIAAAQIECBDYsoAg0ZYJTbANBDYdJOpHFj6T5PAkfz9w7fVM3SjJyUn+ywSbCrp8Msm1knTjResOEu3I9U24/NFDt1OQaO8kt03y9CQ3HX0FyQ+SfDbJf+7EJrZTkGh2KbPQ0lFJKrS034hrrGt7bJLXJLl0znhBol+GOTbJszt/+mCSMvrWCO+pQ/rnmvcuW0eQaCigI0j0L3dsapBo6HduOwWJhu73u5I8MMlFUzdqG7+uINEVkzwzSe3/2efsJI9MUr+96/wMnWsVh/5vnSDROu+SuQgQIECAAAECBAgQIECAAAECBAgQIECAAAECBAgQIECAAAECBAgQIECAAAECBAgQIECAAAECBAgQIECAAAECBAgQWCggSGSD7A4CmwwSDc19bpIjk/ywh1fP0z1bXKQbFeobV7SlAjSfTvK5Fqf5Wgu+VMjlTp0D1hkk2tHr28Te2i5Bon2SPKLFiBaFei5M8qV2jyv+UiGif0jy20len+QGDWk7Bom692/fJDdMcuckd2nRrXn3twIfFTE6Z86ArQSJpgZYpu7BKWubOve88bdI8jed4FP51Xvk/es6QZun9ukLWiBmNvW8KEs/lvPSJI9J8j8nrGno3bnOINHQXBOWN3fob7ag1qFtRN2POyb5+Dom78wxNUg0FPyZ+jz0z1nLmTrHPIZ/n6T2U70jZp/Tkzw+yc9WtFtXkKhO35/rgiT3ae/nFZc3eFh//9SgZyR5cpLLJpzoZknO67wXBIkm4BlKgAABAgQIECBAgAABAgQIECBAgAABAgQIECBAgAABAgQIECBAgAABAgQIECBAgAABAgQIECBAgAABAgQIECBAgMDWBASJtubn6O0hsMkg0TWTvC7JwZ1LrbDA05Jc3rv8g9rYWWSmvq6YxTuTvLHFh/4xySVz2IZiEesMEu3o9W1id2yXINFtk7w6yQGdi6zQVO2Vut//T5LvLghx9K9juweJuveyfjeumqSCGfdrgaL6393PW5I8LMlFA5tgSvTnCS36NJvmhUmOS/KTTWyugWjJumIti5Zbe+hVSW7fGfT0JCcluXSN1/l7Sd7a27MVVnvZwDn676JVYihDAaQK+7y3d74KMn2k87czkxzbe0/+WpLTkhzTGXdCC72skeifpxp6Dx+S5ENrPtHUIFGdvn57ntpZx9T9uckg0dD+2mo0ap1Bouu23+H6HZx9KpxWsa3+b/lWbvW9krypM8GqgbH+c7HKM7iV63AsAQIECBAgQIAAAQIECBAgQIAAAQIECBAgQIAAAQIECBAgQIAAAQIECBAgQIAAAQIECBAgQIAAAQIECBAgQIAAAQJ7sIAg0R5883ejS99kkKiiKhUsmH0qLvAHST7a87tCC4hUMGL2+UqSRyQ5f2TwYJNBop2xvk1sse0QJNo3yRlJHtK5wNoPRyf50siL3pWDRP1L3L8Fuh7ee04qPvPxAY8pQaIKHp3TmePdSR6Y5J9GOk8dNmVtU+eeN75+hyvAU8Gd2eeCJIcn+cKaTnKldo8q5jT7LIpg9d9Fn2nr+fsJ6zkwyWuT3Lwd89Ukhw1c05ggUU3Rj1MNhYsmLG/u0H+d5LlJKtY0+zy4RaOmzP+kJPUMfK29F96VpO7r7LNKkKhvsF2CREO/L4v211jHdQaJ6hk4NcmjOyf/QHuffHPsgpaMu0qS2pf36Yx7e5J6N1agbsqn/1zU/ql331Dkbcq8xhIgQIAAAQIECBAgQIAAAQIECBAgQIAAAQIECBAgQIAAAQIECBAgQIAAAQIECBAgQIAAAQIECBAgQIAAAQIECBAgQGCpgCDRUiIDdgGBTQWJrpbkJUnu1jF4S5KKFPWjAL+Z5DVJDu2MParFjC4faXidJG9Icr3O+FsOxI9mX/ejNu9JUgGH7w+cb2esb+RlTxq2HYJE109ybpJrt5VXpKpCK+dNuJJbt1DV7JBF8Y6xwZZ5px9z/H5JatyNk9w0yT4tsPStkdd09RafuVVn/APaM9GfYkr05yZJ3pHkgDbJt5PcI8knR65rNuxeSSoQc2GSv+sEYn7am2fK2iYuYeHwayZ5XZKDO6Pq3VOhoovXcKIK49Serfs8+5yS5OQklw3MPxRHqzneO2Ett0tS78vZOefFpMbszzptvYff1jn/J5IckeTrE9Y0iz9VMOYbSb7YolkVjes69MM/pyd5fJKfjTxXXfMLWkBmdkjfb5UgUX9/To0yDd3XqVGjIYKh9/LzkhyfpP+MjST852HrDBLVfL+X5K2d90n9rSKCz0xy6ZSFDYytvVURq7N639XfXrbC3Fu91yuc0iEECBAgQIAAAQIECBAgQIAAAQIECBAgQIAAAQIECBAgQIAAAQIECBAgQIAAAQIECBAgQIAAAQIECBAgQIAAAQIECBD4hYAgkZ2wOwhsIkhUQZbjWqigazQvstKP1FQ45a5JPjMBuKIpb+qNX1eQaGesb8Kljx66HYJEd+jFhz6W5P4tdjPmQmZRlNM6g3d2kOjfJzk7yZ3bmiqy9AcLYlj96xx6BtcRJLpKi3ncs3PCpyc5aUJA5MpJnp/kQZ055gVmdlaQqPbEo5M8cKoLawAAIABJREFUpwdbEZzaJ1uJpRyU5OW92NGi/VZLGArXLAoY9ffDlZKc2q5p9t2848cGiYaiTVOjb7/V9vltOgt+bJLaD91PP6Y0NX503SRvTFL29Rl6R6wSJOqHzCoyVcGbH4558cy5r1sNEu3b7vUxnTXU79/hST40cl3zhq07SFT78mntt312znrXPaIFwcbGA4fWe0iSVyY5sPPl25M8PMl3V3CoGNmzO8dt9T6tsASHECBAgAABAgQIECBAgAABAgQIECBAgAABAgQIECBAgAABAgQIECBAgAABAgQIECBAgAABAgQIECBAgAABAgQIECCwpwoIEu2pd373uu51B4nquTgiyYuT7NehekuSo5N8b4DvJknekeSA9l1FDu6Y5OMjqYdCGXXouoJEO2N9Iy990rDtECS6W5K3dVZd0amKb/z9yCupONQ5nVhJHbazg0RXSFLBmCd0rmFK+KcfNKppKtAxFCSZEv0ZCvVcmOTBSc4f6V335qzOs1zPZj3f7xo4fsraRp5+9LD9k5yZpBtfqoOf0oIvl4ye6V8G1nP/gl6MaEyAZShIVO6HJfn0iHXcNsmrO+/DCtTcI8knB44dGyQaislUKOihSS4Ysaba4xUfqlDS7FPXVOv6XO/4eo+/KsntO39/cgvULYtD1XmOT1LPz+zzvPa3n3b+tkqQ6DpJ3pDkem2eDyapPfutEddfQ4bu61ZCN/PCfWe0611lz3YvZd1Bopr72i1KdXDnRPVMVACogkLL7m+fut5RFXJ7US9GNPU91Z136H1c77zakz4ECBAgQIAAAQIECBAgQIAAAQIECBAgQIAAAQIECBAgQIAAAQIECBAgQIAAAQIECBAgQIAAAQIECBAgQIAAAQIECBDYuIAg0caJnWAHCKwzSHTlJI9J8rhejGhZXOBaLTJTAZDZZ2zAomJEpye5z4DVvKhLDe3HeRbFKXbG+jZx67dDkOhmSc7r7Y8HJnlNksuXXPR1W3SmIizdzxeT3DfJlweOHxtsmXfqscffLklFt2YRrjHhmjpn/Y5UOOTszgIW7cWp0Z9rtLhN16xCNI9MUjGoRZ/fSfLSXpDnjS0sdtHAgVPXtu49flCSl/fWW+d4XZITknxj5Akr3lPvk7/oRVLq8Be2WMzFC+YaCtfU8Apxlfs3Fxw7ZF6hpQq+DAVqxu7POuXvJjm3d00Vlqo11Tt63qf26G2S/FXv2NOSPDFJNxQ0m+Nhbe/M/veY52HoPBVjqihWP87VN/5qCz59YcF1XKU9Z3dpY2ruu454DmZTrjNIVNGmJyU5prfeKZGoZdt5E0GiOmf9rlZ86MDeAv6yBauGooNDa903yZ8kqahTN15YYx+fpPbX1MBRHfvrbe9VAKw+UwOHy1x9T4AAAQIECBAgQIAAAQIECBAgQIAAAQIECBAgQIAAAQIECBAgQIAAAQIECBAgQIAAAQIECBAgQIAAAQIECBAgQIAAgYUCgkQ2yO4gsJUgUR1bEaIKgdwtyb0GIgVjQhQVJjgjyUM6oHXcU5O8KMlQ/KPOe+8kf97iQkP34gEtdDP0XcUUXpvk5u3LOl/FIepvP+8dsDPWt4m9tR2CRBXieFWS23cusGIoFeeo2M1Q3ORqSR7cIhVXnQNzyyQfHfhuSrBlaOqxx9d+fH6SB3Um+UGL2rwsyY8GJp8X5PizJM+bE2haJfpTQZezBiJh9Xy9fuD5qiBPPVsVCqk9M/ssC4utsrZ17/Pfb++MG/Qmrue7IioVfqqAVT/us3eS30hSYak/TXLTgYXVu6jeNzXXos+8IFEdU3v0uCSf6r1n9klypxZh6Zp/PskRSS6Yc8Kx+7MOv0KSx7ZoTHe6OkeFhd438PzVHj2qPZ/dZ29ZOKfiPxVS6obiZu/02ov956F+S+o6n5Wke5550aN+dKaup6JTz57zDpld/ylJntC5+Ho26hkY89lKkOjfJPm3SSo4VfG0u/eus86/7Pkas8bumE0Fierfvvds1v0oUb3znpvkzUn+e5Kf9RZd+/zq7fij5/x2L7uPyxz6AcFFgbdlc/meAAECBAgQIECAAAECBAgQIECAAAECBAgQIECAAAECBAgQIECAAAECBAgQIECAAAECBAgQIECAAAECBAgQIECAAAECkwUEiSaTOWAbCgwFida1zApQVFzgxUkuXTLpHZOc24um1CEVaaj4RUUzLmvf3yzJ7/XGfiXJ15PcuXOeithU/GboMxS0qHGfTfK9JP+rrf0L7eAdvb513YPuPNshSFTvzSNbIKd/jXUP/zbJl9sXFQC5VZK6391PxVwqUnVo54+HJPnQANqUYMuQ+ZTjf7ft4aFIx8eSfLIFOq7Y9m/FsPqBpbclqVDHd+ZsgFWiPxUBqQjOMwfmrIDI+5N8rj1ftfY/nBMWqxhPxWTqORz6rLK2Tezz67QoSj2z8z611+rdUp//I0kFjObFruo9dmqLBfVDRkPz98M1Fdq6vIVoZuPrnVYBoJq7xlfQrRsiqnG1vgoIvWVOnKrGTNmfNb4CQ3UtFV/rf+p8FW+ZxY+um+Quc8I5Fc1665KbV6G6lyc5uDeuv+dqXD3L/edm0bNQz1Dt52N7c3fva8WJ3tP7vpxr3tnnGUmevGBPdw9fFJra6j4ec6+nnmNTQaJaR73H6/31gvbszFvb7Pe0vq9/a9xw4Dd+dmzti9rvrxnx74VFFrdOcn5nwOktZtePI031NJ4AAQIECBAgQIAAAQIECBAgQIAAAQIECBAgQIAAAQIECBAgQIAAAQIECBAgQIAAAQIECBAgQIAAAQIECBAgQIAAAQKjBASJRjEZtM0FNhUkqjDEk5K8OcnPRxhUNKXiEhWH2G/E+O6QdyZ5XAsjnNP54uQk9V/FQPqfen4fneQ5C85VQZP3tu939PomEowavh2CRLXQiqI8LcljRq36lwf9VZInJnlokqd3vpoXn5oabOkvacrxtacqiPWigbjKmEut8Ew9A7NQztAxq0Z/av8+oplNfb7GhsVWXdsYm6ljao8d1d5B80JDY+as+FVF1f7ryPdYzdkP15yZ5IVJnpVkUSSpu556f1b0p4I6Q++v2dgp+3N2TNnUNdV/Uz9TwznXTnLGhOuereddSR655Fm4e5KzF/xe1H4v++6n/w6sCF4F0n44AmJTQaLaY3WvK8a26F6PWOIvDdlkkGh2ov1b7KwCV1PfK93F1m/4SS0IuFWDeodWjGr2uXf7d8hUP+MJECBAgAABAgQIECBAgAABAgQIECBAgAABAgQIECBAgAABAgQIECBAgAABAgQIECBAgAABAgQIECBAgAABAgQIECCwkoAg0UpsDtpmAusOElWw4vlJXpHk+xOvtaIp92lhggpHLPtUyOH/TlIxg58muUmSdyQ5oB347iQPTPJPcyaqUMkzkzx8zvf9oMWOXt+y65/6/XYJEtW6a9+Vb0WrxgRjKsxS9/r8Foa5W5K3dQAqPFIhikt6KKsEW7pTrHL8dVr4554jb1A9M89NclaSi5ccs5XoT/1m3aiZj13blFDIVtY2kmrysP+YpGIp9YyP2WezE3y47bf3tXfLlBMPBYlqb/56C3H98ZLJXtXegd8YcdJV9mdNu3eS2yY5McmtRpynhkxZV3fKKXGoHyT5i5HPQr1Djk/ylDnrf0YL3F3W+f5KSU5tMbr687eT3DXJZ0YYrDtI9MUkpyWpKNKy537E8n5lyI4IEtVJ671S77yKAh42MUxUEbaKB31sQvBrkUU9Yy9t66hxn0hyRJKvrwLoGAIECBAgQIAAAQIECBAgQIAAAQIECBAgQIAAAQIECBAgQIAAAQIECBAgQIAAAQIECBAgQIAAAQIECBAgQIAAAQIECKwiIEi0ippjtpvAVoJEFY/4fJIKqnyk/fe1JJdu8SKvnOROSf4wyQ1aRKWmrPNVhOijSSo29Nneua6S5GVJZrGVH7cwwXkL1lOBijrP4UkOTnJgZ+xQ0KK+3pHr2yLlLx2+nYJEs4VdrQVBbt/u8yxEVXuq9tYHklSM6Cu9YMU1k7yu3bOa64J2D7/QA1s12DKbZtXj6/fh6m1vHZqkrqtiQPWpffm5JBUkqahS7eexQZJ1RH8qRnONJBV1OiTJQW19tbZy/1ILP1Xcq+++aD+uY23r3O/dueo9d+MW4ann/Fqda+7ejwoRfTDJd5JcvuJi5gWJKpZV9nX+et9UCGi2Jz6epOJHr0/y3ybEWVbdn7NLq8ha3f97JLlZkut23oF17+u5qvdnhan+YQsmi96btecqHFPnqT333Qnu5VmOD0ny+517WlOcneSR7XnrTtmPmfXDc/NOv5UgUV3jV5P89/a81zP/Pybc5wkk/3vojgoSdddWv421j+qdd9Mk1+7sp9m/Fz7d3i8VIbpolQtbcMz1W+CpzlufU5KcnKQbpVrzKU1HgAABAgQIECBAgAABAgQIECBAgAABAgQIECBAgAABAgQIECBAgAABAgQIECBAgAABAgQIECBAgAABAgQIECBAgACBXxYQJLIjCBAgQIAAgZ0lsNUg0c5a98487wFJXpWkImj1OTfJkUl+uDMX5dxrETg6yYvbTN9uoa1PrmVmkxAgQIAAAQIECBAgQIAAAQIECBAgQIAAAQIECBAgQIAAAQIECBAgQIAAAQIECBAgQIAAAQIECBAgQIAAAQIECBAgQGCkgCDRSCjDCBAgQIAAgbULCBKtRvqwJC9thwrXrGa43Y66SpKXJblnW9grkjwqycXbbaHWQ4AAAQIECBAgQIAAAQIECBAgQIAAAQIECBAgQIAAAQIECBAgQIAAAQIECBAgQIAAAQIECBAgQIAAAQIECBAgQIDA7i0gSLR7319XR4AAAQIEtrOAINFqd+caSV6dpPzqc0qSk5Ncttp0jtoGArdL8pYk+yX5cZLDkpy3DdZlCQQIECBAgAABAgQIECBAgAABAgQIECBAgAABAgQIECBAgAABAgQIECBAgAABAgQIECBAgAABAgQIECBAgAABAgQI7GECgkR72A13uQQIECBAYBsJ/FEL68yWdHqSxyf52TZa43ZcSv377dFJntMW94kkRyT5+nZcrDUtFbhSklPbPa3Br0ryp0l+tPRIAwgQIECAAAECBAgQIECAAAECBAgQIECAAAECBAgQIECAAAECBAgQIECAAAECBAgQIECAAAECBAgQIECAAAECBAgQILBmAUGiNYOajgABAgQIEBgtcGySZ3dGn5jklNFH79kDfyvJ2Ulu0xiOSvLSJJfv2Sy75NVfP8k5SQ5K8uMkhyU5b5e8EosmQIAAAQIECBAgQIAAAQIECBAgQIAAAQIECBAgQIAAAQIECBAgQIAAAQIECBAgQIAAAQIECBAgQIAAAQIECBAgQGCXFxAk2uVvoQsgQIAAAQK7pMBvtIDOXTqrPzzJ63fJq9k5i/6jJK9up/5Akgcm+ebOWYqzriiwT5KTk5zQjj8jyfFJLllxPocRIECAAAECBAgQIECAAAECBAgQIECAAAECBAgQIECAAAECBAgQIECAAAECBAgQIECAAAECBAgQIECAAAECBAgQIEBgSwKCRFviczABAgQIECAwUuDfJXl6ku+18XdLcr3OsRckuU+SL42cz7Dkykmen+RBDeOoFnm6HM4uI3D9JOckOShJPQMV5frCLrN6CyVAgAABAgQIECBAgAABAgQIECBAgAABAgQIECBAgAABAgQIECBAgAABAgQIECBAgAABAgQIECBAgAABAgQIECBAYLcTECTa7W6pCyJAgAABAttSoMIr5ya59pzVVazopCSXbsvVb99FdYM2H03ygCTf2L7LtbKOwJWSPC3Jce1vglK2BwECBAgQIECAAAECBAgQIECAAAECBAgQIECAAAECBAgQIECAAAECBAgQIECAAAECBAgQIECAAAECBAgQIECAAAECO11AkGin3wILIECAAAECe4TA3ZK8bc6Vnt2iLN/bIyTWe5H1b7kjk5zVpj0hyalJLlvvacy2AYHbJnl1kgOSvCTJsUku3sB5TEmAAAECBAgQIECAAAECBAgQIECAAAECBAgQIECAAAECBAgQIECAAAECBAgQIECAAAECBAgQIECAAAECBAgQIECAAIHRAoJEo6kMJECAAAECBLYgcN8kf5zkpkmumuQHSd6f5K+SfCDJT7cw955+6L4tQnRMkguTHJbk03s6yja//qskOTPJfZJ8IslDk1ywzddseQQIECBAgAABAgQIECBAgAABAgQIECBAgAABAgQIECBAgAABAgQIECBAgAABAgQIECBAgAABAgQIECBAgAABAgQI7AECgkR7wE12iQQIECBAgAABAgQIECBAgAABAgQIECBAgAABAgQIECBAgAABAgQIECBAgAABAgQIECBAgAABAgQIECBAgAABAgQIECBAgAABAgQIECBAYJmAINEyId8TIECAAAECBAgQIECAAAECBAgQIECAAAECBAgQIECAAAECBAgQIECAAAECBAgQIECAAAECBAgQIECAAAECBAgQIECAAAECBAgQIECAAIE9QECQaA+4yS6RAAECBAgQIECAAAECBAgQIPD/s3cvQNdddX2AfwMO1FJIg2AbnRFopUipoFLFoSgWI+AFAyRcaxMUFEoQuYyAWECgXCuEW8pdCBDkIncQoanC2MhNRLA0ONhBbAUlhQwwFMkIdP6wT7vZ7nPWOe+5fF/e9eyZzMC799l7rWed95u13r3WbxE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KFy0h0AAAgAElEQVQ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a7b/NsAACAASURBVA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Zz8Av8mycuWFPM+SZ67oyqckuQFSc6aud8tkly8o+cc19t8S5ILk9xmqOAHk9wlyZ/uocLTZ23yiM8kqbJ9Nsm7krwjyR8nuXyTm7iWAAECBAgQIECAwBYCpyV5SZLTR/e4JMmdknx4i/tu+9FD9ulvkOSVSW4yFPptSWrs9+ltKzHzeeOHPaC6JQECBAgQIECAwAkXODXJzZPcMsm/HPrW1xxKtfg7eI0zqq/93iR/neSrJ7zURyvAIccPRyvh0T71r5L816N99GvvXj6e5BPDPS5K8j+TfOWI9/MxAgQIECBAgAABAi2Bbfqvde/qv340yf8a+rDVF67/rw/7jfKbjH+8/2h9a50nQIAAAQIECBAgQIAAAQIECBAgQIAAAQIECBAgQIDACgGBRL4eBK74AqsCiV6a5Nwkn99BNW+a5E1JanHw9BBI1AY+5OLlbSbUzNWkJj09L8nzk1zarurSK66d5O5J3pLkz7a4j48SIECAAAECBAgcb4E7JnnNTBUfnOS8E7hI+JB9+k0m1G/7bTB+2FbQ5wkQIECAAAECBE4WgSsluVmS2qzhDkmuvkHB3pzkaUnemeRvN/jcyXDpIccPh6zvtgu6p2X9/SRPT1Jt/aUtKnLdJHdL8pwkl21xHx8lQIAAAQIECBA4XgK77r+WTvVhH5PkdwUT/b8vyybjH+8/jtfvmNoQIECAAAECBAgQIECAAAECBAgQIECAAAECBAgQIHBgAYFEBwb3OAJ7EFgVSFQ7ZZ2V5EM7eO4Dkzx1yX0EErWBD7l4edcTaha1qx2FHzDsGL3JTtFXS3LnJA9N8jdJ7pJ8bXdiBwECBAgQIECAAIGpwFWTPDnJ/WdoLkpydpJPniC2Q/bpN5lQvy2H8cO2gj5PgAABAgQIECBwMghUSMyjhzHDNuWpsJpHJPnjbW5y4M8ecvxwyKrtY0F3lf91SeqdV23GsMlRY6efS/KwJO9LUu/nPr3JDVxLgAABAgQIECBwrAX21X8ttMcP/33hWAuuV7lNxj/ef6xn6ioCBAgQIECAAAECBAgQIECAAAECBAgQIECAAAECBAjMCggk8sUgcMUXWBVIVLWrnYCfu2U1T0nygiHcaO5WAonawIdcvLyvCTVVy88PE/UvWHOX6FOTvCjJGQPRBwUStb8sriBAgAABAgQIdCxwoySvTnLDwaDCh04beZyZ5LUnyOeQffpNJtRvy2H8sK2gzxMgQIAAAQIECJxIgXrXeZskT0tS/ehlxweSXDqcvEaSH1xx7WeSPCjJhWv+HfxE1r+efcjxwyHrus8F3e9Jcm6S969ZoX+a5GWj783bBBKtKecyAgQIECBAgEA/Avvsv5ZiBWM+5QoyRtlnq28y/vH+Y58t4d4ECBAgQIAAAQIECBAgQIAAAQIECBAgQIAAAQIECBx7AYFEx76JVbADgVYg0YuT3C/JNrtk3TTJmyYLgce0AonaX7RDLl6em1DzyCSPbRcz35zkHyT5Z0l+PMnPJLnO5HMVSlRBV7+Z5KuNex6y3mtUzyUECBAgQIAAAQInucC9kzxnKGOFEdWuvw8fjUV2Mb45KsEh+7abTKg/an0WnzN+2FbQ5wkQIECAAAECBE6UQL3nvEuS85Ncc1KIChV6aZLfSPKRJJdPzn/T8Lfvuye555K/g9ff1M+7Aiz4PeT44ZBtPbege533UfW9qNCpqyf5viR3TfJTw/8fl79CiX42ySVrVOq4Gq9RdZcQIECAAAECBAisKXDU/uvi9jVG+YdJbpLkAUMfdvzomqtzVpK3r1me43rZJn1z7z+O67dAvQgQIECAAAECBAgQIECAAAECBAgQIECAAAECBAgQOIiAQKKDMHsIgb0KTAOJatHu50Y7AddE6jsl+fARS1H/Tjxw2GWrbvGp5GuhNTWRe3GsMwH8iI8/Nh875OLlbSbUTMGvneTXktx3cuLjw+6/Fzda6JD1PjZfFhUhQIAAAQIECHQqcGqSFya5w1D/dyT5pSRPSnLb4Wfbjm+2oT1k33aTCfXb1Kk+a/ywraDPEyBAgAABAgQInCiBWya5YCZM6NeTPDVJvS9Z56jwmhp7/PLk3ccm4fzrPGdf1xxy/LCvOszdd9sF3Yt71nuu2njjaUnqnuPjdUkqGPfSRsWOq/Eh29OzCBAgQIAAAQLHXWBX/ddyumqSBw2bNozdXj30Xy877pgr6rdJ39z7j46/KKpOgAABAgQIECBAgAABAgQIECBAgAABAgQIECBAgMD2AgKJtjd0BwInWmAaSPS2JB9M8pBRwe41LOw9Slmni4KfneT6SU4f3UwgUVv2kIuXdzmhpmq2zUSnQ9a73QquIECAAAECBAgQOJkFfiDJ65OcNhTyuUkePASkPnZU8PrZeUm+euDKHLJvu8mE+m0ZjB+2FfR5AgQIECBAgACBEyFwwyQvSnKz0cMrSL9ChV6T5CsbFqremVYQar0Duc7knuckeeeG9zvk5YccPxyyXrtc0F3l/vYk5yc5Y1KJByR5RmOMeVyND9menkWAAAECBAgQOO4Cu+6/Xi3JkycbiFVo6o8naW0edpytN+mbe/9xnL8J6kaAAAECBAgQIECAAAECBAgQIECAAAECBAgQIECAwN4FBBLtndgDCOxdYC6QqHZ5/Y3RQt4XJ7lfki8coTTjRcE1saUm3tdusbcZ3UsgURv2kIuXdz2hpmo3N9Gpfn5mkteuqP4h691uBVcQIECAAAECBAicrAJXTvKoJI8YFfA+SSqUqCbxvzXJ1YdzFyU5O8knD1yZQ/ZtN5lQvy2D8cO2gj5PgAABAgQIECBwaIFvHhbm1nuPxVFhRP8uye9sGV56yyQXTEKJXje8F7n00BVd83mHHD+sWaSdXLbrBd1VqLkgq/ckuVuSj60o9XE13klDuQkBAgQIECBAgMDXBPbRf51u5FDPedCwaUOv7Jv0zb3/6PVbot4ECBAgQIAAAQIECBAgQIAAAQIECBAgQIAAAQIECOxEQCDRThjdhMAJFZgLJLpvkiclOWso2SVJ7pTkwxuWtP6NeGCSpwyfq0n3D03yTIFEG0omh1y8vI8JNVXh6yd56WTH6VbY1SHrvXGj+AABAgQIECBAgMBJI/BtSS5M8iNDiSps6HZJ3p/kWkM/9Laj0raCMfdRsUP2bTeZUL9tXY0fthX0eQIECBAgQIAAgUML/GiSel+xCC2t5z8kyVOTfHnLwtR7kfsnqY0fxse9krxwy3vv6+OHHD/sqw5z993Hgu56zl2TPG/y/Wm173E1PmR7ehYBAgQIECBA4LgL7KP/ekqSF4zmf5VhbeRQc7m+eNxBl9Rvk7659x+dfklUmwABAgQIECBAgAABAgQIECBAgAABAgQIECBAgACB3QgIJNqNo7sQOJECc4FE9bOzh8n3i7K1JlPP1eHUYYL9HYaTD07ykiQv2zKQqHYvvlmSum/t5vWDw/0/k+R9SS4eFhP89yRfWRN3OolkOgHnO4ZJ5rcenlkLFWrH5Nr5thYu/HaSz80860pJ/nmSuyQ5fVTWDwyLoyuQp+7xt41yrlq8XP8WXy/Jz848411J3pDk9zeYTLSvCTVzCzHGC8UXBNPJP60mvMXQ5quu+6Yk35vkp5PUDtXfM1os8O4kfzQ41XfnC60HOk+AAAECBAgQIHDSCdwxyWtGpfqtJDWG+WySaVBqXdYKxly3guN+5rS//5YkL0/ykSRfzfYho+Nx0A8N/dsq5zuH8cgrkvzFUPBNJtRPx4SL/vXVhnHhOcP4a9n4x/hh3W+L6wgQIECAAAECBE4GgasmefIQGrQozxuT/HyST+2ogN+a5PnD36MXt6z3CPdMctnMM5a9n/ibJDdO8ktJzkhyzST19+yLkrwyyap3IPsaP8wR1XuQGoNUKOytknz/UNa6dvz3903eU1T5z0ty7+GBb0tSY5dPJ7nu0H41DrxOknrfUvd+1eR9yz4WdFdx6t1XvUOqjTwWx3gMuvjZ3POXfcU+OLxH+tPGd/AaSWo8WBuK3GQ0Lhy/H3t9ktpopPXeaUdfd7chQIAAAQIECBDYkcA++q/TfnUVtTYSOzfJ50fl3kX/e47hUP3XfY1/vP/Y0ZfbbQgQIECAAAECBAgQIECAAAECBAgQIECAAAECBAgQ6FNAIFGf7a7Wx0tgWSBRTeh+U5LThuoeZYesCguqic91jwqeuX2S/5HkwiMGEtVCgTOTPHKY3N5qiTcnedQwGb0WAK86lk34rwXGD0vyi5Pdbqf3qkniD0hSk+IXz/rHSR6X5Ocaz66FCLX7WC3wXXYsCyT6xJrl+5Mkj09Sk+Jbk9D3NaGm6najJK9OcsNRRe8zTN5f/GiXgUT1nfmpJA8dFkG0vjPVBk8fdjcWTNTScp4AAQIECBAgcHIIzE2orzDUWry66JuPxyZV6rlgzE1qU38PqcDLRw/9zWWfrQn9z0zyxCRXmYyF1l1wWot7a1Fv9edrYe+yoxag1lipdjuu8VwtUK4FqnWMF+9OPz8XSFQLsZ+VpAJZ546yrXHS5TNBS3V9leOxm4Auudb4YQeIbkGAAAECBAgQIPANAnN9zKNsyNBinfaza2xQmyz8l5kPzr2feMgQEFrjgNogYXosG9Pse/wwLse646LFZ+o9ymOGMNkvNQDnFkT/TJIfHjbTqCCiuaOCmypgqo59LOhePLPCpWrstTg+OoQEfWj0s10GEl17CGeqd0kVTNU6KqCprH93g407Wvd0ngABAgQIECBAYL8C++i/zr0/mXtfsIv+91jnUP3XfY9/zJ9Knmdjt/3+4rs7AQIECBAgQIAAAQIECBAgQIAAAQIECBAgQIAAgeMsIJDoOLeuuvUisCyQqEJrajJ17bJax7qLZRdu9e9DTYx+yvCDxe6/NRnkKIFEFe5Tuxb/2w0bpib5PzzJcxpBPHMT/p+UpP4b73K76vEVZnNOkncOgUkvHCa8r1PkdyS5x4pQorlAogpAuu8G5aty1OKF+m9V2M4+J9TUwonzJ+04DbvaVSBRTcqvRdBltOmxTkjUpvd0PQECBAgQIECAwH4EpguK5xbmnjIZ31RJpqFF65auQktrHPXUNReC1n2fPYxnalxymw3GWLUIoMpZi5HnFiHPlbnGPxXOWrscHyWQ6M5D/Woh79wxXUht/JAYP6z72+M6AgQIECBAgMCJF5gGyVwy/I39wzsuWgXmvDzJzUf3rb9XV6jplyfPmvapn5/kD5P8+opxwIuT3G/yt/5DjB8WRa/NAH5h2JRh3bHK4rM1VqlxzqUrzOcWRNc7l/+YZFkY0UVDiFONCevYx4LuRZFvPGwAcf1RHSowqd5/LY5dBRJ9X5JnbPC+afH8GrvVe7V6T/fFHX+/3Y4AAQIECBAgQGD3Avvov84FEs1tSLeL/vdC5FD910OMf7z/8P5j97/p7kiAAAECBAgQIECAAAECBAgQIECAAAECBAgQIECgIwGBRB01tqoeW4FlgUSfHgKFapHt4phOpl6FcmqSmhxeO/7WsVjsWyExmwYS/aMkNSFmuiC2JlO/N8m7k9T/rknvt0hyy5mCPWyYdF1BS3PHdBLJq5PUDr1V58XxniQ1ob2e9R1JfnQIHhrfr3befcSw8+yivHV97Xr8vuHC7x8+O52kv2wxQn1sWr6aUP9XSb539PAKRPrtIdSo7n16kpvtwKJu8cgh3GcXvwi/MoQiLe5VpncfLT6o8Km7JqkFDTWBqBZE33C4uOpdixU+MyrIa5PU7sPjY9l3pq75wNCO9R1f9Z25OEktTqldmx0ECBAgQIAAAQInr0AFoY7HLdVfPHfot49Lfe8hqHTcDz07yWKx6jo1rL+D3G24z7Q/X/3GGg9UP7P679UfH/fXK5ToXyT5oeFBrdDXCj6qcdQTZwrWGpuUx48l+e7hs3M7Hi9uOx0TVn95Ue7xGKMW/f5Ekj8a+smXDTfY54T8eoTxwzrfTNcQIECAAAECBAisI3CVoX9dY4jF8VtJ7pXks+vcYINrNnnWtE9dY4trJDlteF69X6iNEOqo9x/1buLMJPW38cVxqPFDPW/Vs2o88a4kf5Hkykm+ZyhvvRsaH29IUmO0v15iOl0QXeO2z43eySzGRP8nyeKdy68lOS/JV4d77mNB96K49Q6sxp4/OSp/hU3Vf4vnV1jRHYfzVf/acGPRphWE9apRUFC9j3rF8N5nTFLtfcFMCFO9d6p3GH+Q5PIV76zqXk9P8quNjSo2+Gq7lAABAgQIECBAYE8C++i/Xmvot952VOYnDPOaxkGpu+h/L8Yrh+i/Hmr84/3H17845k/t6ZfebQkQIECAAAECBAgQIECAAAECBAgQIECAAAECBAgcdwGBRMe9hdWvB4FVgUQ3TfKm0QTpuV2ylhn9QJLXD5+tieK3H8KD5iZrVIhQTV6YO6427OB639HJmmj9n4ZJ1NPFw/Xv0vWS/IdhofDiY/WZ2q23JnTPHXPlWlz39mGydi28/crow1W2X07yqMkNq0yLSeW1g3HtQDvd6fefDDvajier1wT6Wtz8sZkCripfLRL+90kWIUqLj19pmIhfu9/WxKWxRU18rwn/61rsMpBo+p1btRB7Wu/Wou2qT02UKvPaHXp8vG4IVqqdrhcLAhbnrzssFKgF6dPP1KKIVTs1L2H0YwIECBAgQIAAgQMITINQ65G1mLjCUafHjYY+8yLsss5PF/G2inzjYUwxvkctFq7goAr9GQegVn+8dgJ+XJJbz9y41betz9Ti6HHwUY2b6lkVdjoem9Tk+1sN/eCbzDxrk0Cixcdrce1DJgtiq69d4Z9/PnrGvifkGz+0vpXOEyBAgAABAgQIrCswFyIztxh33fu1rpuGoi4bAyz7+3/97b/eQbxm1P+vdyD1/qHeedR/i+NQ44dlIa1vHv7GPn2PUuWrcKV6P1PvGcbjm2cNY44vzkBOF0QvLqk6V7jO84ZNJRY//9ZhPDbezGAfC7oXz5sr36p3aDdI8soki/HaqjHa4hkVaFTjsvHGE1X/Cl16xhCGO6arMWiNCx8/vBsan6uxXQXXjhedt76/zhMgQIAAAQIECBxWYB/91wozrbky43743GZ0u+h/H7L/eqjxj/cf//93oL5H5k8d9t8ETyNAgAABAgQIECBAgAABAgQIECBAgAABAgQIECBwhRcQSHSFb0IVIJBVgUSnJHlBkrMGp9aC2QVn/dtQOwxXEE4d4x2GNw0kmpavJltXONHLJwtwp01Zk2VqgnXtiLs4fm/YgfYvZ9p92YT/1i69cwugF7d/2GAwXpQ8fnQtYv7N0QT0OndGkjduUL5akHDOaHfkua/0tyc5f7j34nw94+eTfGrNZ+0ykGiTSVRHCSQqw5qkP55QVRPw678vrPidr0Xc9xmuG3/2AcPk/mmIkX8+CBAgQIAAAQIETrxA9S3fOur7rRqzVKBoLXi9x6jYLx6CLFf1ExeXX3UIF6pAoMVRoaIVgPTfVlBUgE8tTK1+6vhYVdYaZ9Rn7jT6QI1Nzk0yN55ZXFZjjBdNFqzWuU0Did4y1Ouv1mjifU/IN35YoxFcQoAAAQIECBAgsJbAdw4Bo7UZw+KovwlX33sfxw/P/O1+boOGZe8namOBC2cC9qdlPeT4YRqsU2V5dpKHTgKSpmWs90a3Ha69znCy3vfU+6faFGJ6LFsQ/YgkT5yEwS5ru03GEkdp/yrLY0YfXDXu2jSQaG78We+DHjQsKF/1vuLaw7upr97DtAAAIABJREFU+v4sjvpsWf/hUSrqMwQIECBAgAABAgcR2HX/dW6ccMnw3qE28hof2/a/D9l/PeT4x/uPb5x7Zf7UQf4p8BACBAgQIECAAAECBAgQIECAAAECBAgQIECAAAECx0dAINHxaUs16VdgVSBRqVSwUO2aujjmdsqa6k1DemqCdO3YWscmgURzYT+tkJ9xWWrX3WcmOXv0w1os/MKZ5p4r1yeT3D7Jextfj+kux3X5q4edoS5b8dmrDBPny3hxjK3GH50rX03Wr8USFWrUCsu58bDQohYoL44zk7x2TYsrSiDR3CLzlyT5xSSfW+PXvEKJHp3k4aNrL05S3/s/X+PzLiFAgAABAgQIEDicwJWTPCpJLQJdHM8Ygkm/tKQY0/HPun3+ut2Nhn7+ok+9avHs9PFzYaSrAommuxbXIoG7JvnQGry3SvKyJKeNrt00kGjZuGnu8VfkCfnGD2t8oVxCgAABAgQIEDhGAvV38tpA4fqjOq3zzuOoBBV89KZJ33xuU4K5PvVFw7uNGrO0jkONH6abUVS5Wps6jMten6+xxvNGP1wWEju3IHrZ4ullPrte0D19zj4Diabjz3r2LwybiLTeB9W1tVFFbdzwr0eFrk1EfjXJsvFy63vmPAECBAgQIECAwH4Fdtl/rZDKxw0blY1LvaxPuG3/+5D910ONf8rN+w/zp/b7W+/uBAgQIECAAAECBAgQIECAAAECBAgQIECAAAECBI65gECiY97AqteFQCuQaDphvrXAt9Bqksxb8/Vdkmqy/O2SvH/Q3CSQaDqJ5PeS1I6uf7lBy0zvUYsNasL7Zyf3mCvXsonw08fPTQpadxHDNPBpWfDPNuWr8m6yWHvfE2rmFn3U4upXzrTrtCyrFm3Xx6ff100WmC8ef70h5Olmo/Ks254bfDVdSoAAAQIECBAgsKXAdZK8PMnNR/dZFrq5qq/34CFAtbWocxpEuu54oZ49t3B3Wd+2+u6PTfIro3rV/6/gzC+vYVY7ET85yf1H124SSPTRJGetGX5UjzB++HpIrPHDGl9OlxAgQIAAAQIETrDALhf4rlOVGwx/975J42/Nc33qJwzhq60xwCHHDxV6WhsAnD7UZ5OQ1gXB9B7Td0iL6+YWRFfAzrlJ6rnrHPtu7+kYsd6D1buOP5sp3PS7sGqMVh+fvjt6XZJ7Jlm1Ccb0sXdM8prRD1vvV9YxdQ0BAgQIECBAgMD+BLbpv9Y7iNq07TuT/MTQd6x3KOOj+oN3S1JBn9Nj2/73ofqvhxz/lJH3H95/7O833p0JECBAgAABAgQIECBAgAABAgQIECBAgAABAgQIdCAgkKiDRlbFYy/QCiQ6ZdhxtRak1vGeYYLKx5bI1L8LtcNqLZitYxoAtG4g0fQ+da/abbZ28GotFB4X7duSXJjkR4YfLltcO1euBw0Lk1tfgmnAziYLeKf+mwQStRZbT8s9Doqqc+9IUs//xOTCfU+o+a4kr0ry3aPnLgv82TSQaLoAYNMFClWkuQlM5yV5WJLLW18G5wkQIECAAAECBA4mMF1c+QdJ7p7k4ytKcJUkTxwWdy4uuyjJ2UOY6rKPzk3Gv0+S525Q2+m4Ydli0GslqX7sbUf3vnWS/7zBs34sydtH128SSFQe5Xjpms8zfvi7AVLGD2t+eVxGgAABAgQIEDiwwDYLfI9S1G0Cic4Zwn9azz3k+GH6juF3hk0k/nerkKPzc39/nxtbzY3BKqS1/lv3HdG+27vGkReM6rYq8GeTQKLa7OP8wXZx+03Hn/W56fux+tkZSd64QXu5lAABAgQIECBA4HACc/3XXT29Qj2rT1nh+nP96W3634fsvx5y/FP23n94/7Gr30H3IUCAAAECBAgQIECAAAECBAgQIECAAAECBAgQINClgECiLptdpY+ZQCuQqKo73clqVRDOdPLHNNRn3UCiuQkrtbPsKzf0//tJnp7kXqPPzU24nivXuot+pxPJ11kIvSjOUQOJ/iTJnZN8ZAOP6eTzmnBUdXz35B77nlAzN4lq2ST4TQKJ/l6SpyS576g+64ZKTRl/OskbRj9s7Va8QTO4lAABAgQIECBAYAcCV0vyrCT3GN3rCUOI6Zcb95+G9dTlrbDPaV/6k0lul+T9G9Tl1CFo6CeHzyxbrDoNLtpkfLEoTu2C/IokNx1+sEkgUYUs1Rjwi/+XvfsBvq+s6wT+/hnpEousktuS21JTpqy50LBhq/inZMG1WQUFzRUVV81WsERGSwwIKMF/oIYmDpTxJyNMSLTCKCHA5U+OpcOC2Wywpiy14kwOma3CzvPz3O1wfvfe7zn3nnN/537v684wjt/vc57znNfz+f7mfO55ns9peW3yh0T+0DJYNCNAgAABAgQI7GaBoQvUNC9vmYJEhya5sYXXKvOH5gsB3pvkpCT/0GKc9SbNQj7TCnpO2xA968UGs04/9HyXl2icUTv5vNytS0GiZj63SP5ZhjWtIO+sl2J0nELNCRAgQIAAAQIEBhAYqiDRvUleUz0zuH/GuJe5/17l/esq859C5fmH5x8D/KnrkgABAgQIECBAgAABAgQIECBAgAABAgQIECBAgMDmCChItDlz7Uq3r0CbgkRlE+tVSfarGN6d5A1Jvj6Fpf6G3M8nOTrJZ2rt2hYkmvbm1rLh+K87TsW3J3lmkjKuyWfam2Tbjmva6bssJG8ev2hBokUK5LQt8rQ7FtTM2lzRpSDRPkkuqGJu4rzo236bi5jmvdm4Y0hqToAAAQIECBAg0IPA45NcnuSAqq9SbPOoJH/Uou+S11yU5LBa2w8kOSHJfTOOf1yS307yhOr3pRBRKZj6ly3ON2nSLKA56x7zqUmuq/X7sSQvTvKVDudqFj/qUpCobWGnyXDkD4n8oUNwakqAAAECBAgQ2I0CP5rk40nKd+WTz9OS/MlAY2reJ5bTTHvxQvOeetqzlVlDXFX+8G1JzkzyxtpAfm9Bux9KUooLTT4XJzk+ScnrJp9pG6LbvkRi0seqCxLNy7u6PEdqPpNbpEjtxKBZRKprAdqB/jR0S4AAAQIECBAgMEWg74JE5f76Q1URzTu3EF/m/nuV96+ryn8mXJ5/eP7hHysCBAgQIECAAAECBAgQIECAAAECBAgQIECAAAECBJYQUJBoCTyHEhiJQJuCRM1CLzcneWGSv2pcQ/k34U3VovTyq2mLyNsW/pn25uC+yKa9AXaZBf9dFpI3r2HRgkSl8M7PJvn7Diht32g29IKa/1ht+pgMvSyCKhsJbppyLV0KErWNrTZkzTlVkKiNmjYECBAgQIAAgdUJnJjknNrprknykiR3txhC2Uh7WpJTam3LcUcmuWXG8c2NAIsUCC1dl3OeUZ1j1j1mM0dYZMNo896/S0GiafnSPFb5QyJ/aPGHpwkBAgQIECBAYAQC0547lMI4lw40tuZm2XKaacX5u3wP3hzqqvKHac8X+mKblq9MO9+sFxvMGseQBYmmFWiaV0y2y3OkvvLP4tJHfPQ1z/ohQIAAAQIECBCYL7BsQaJPJ/lSkj9NUopa3trhRQfL3H+v8v61j/vbLs9PPP/w/MO/WwQIECBAgAABAgQIECBAgAABAgQIECBAgAABAgQILCGgINESeA4lMBKBNgWJylCbG36fk+QjjWv4zqoI0TOrn/90krJ5tv5pWzRmdxck6lKApstC8ua0L1qQaJFNyeXf7LLxuvw3+UzbbDH0gprmG3nnWXfZiNE2ttr86U2Lv66bHdqcRxsCBAgQIECAAIHuAo9IcmGSo7ofOveIM5OcnuSbU1r1taBeQaLukyZ/6G7mCAIECBAgQIAAgekC075DPjnJWQOBlaKpv1Hr+7NJnp/kjsb5unwP3hzqqjbkKkj0YPm9k7wnyYtrP5733KbLc6S+8s8ytLbPAAf6E9AtAQIECBAgQIBAB4EhC2puNYyxFiRqFi9dVf4z8bJ+ateCRMXG+qmt/qL8ngABAgQIECBAgAABAgQIECBAgAABAgQIECBAgACBnQIKEgkEAusv0HYx8sFJrkqyX3XJ5yb5+ST/WCMoi2N+P0lZiP35JEcn+UyDqG3RGAWJHgzXdFukING0N/auuiBR17cGd9mI0Ta22vzVNuNvVjy36UsbAgQIECBAgACBfgWekeSKKu/os+drkpQNw3dP6bSvDaEKEnWbMflDNy+tCRAgQIAAAQIE5gs8NMnZ1QsYJi0vTnJ8kq/2jDftXB+rCth8ZYvnJl1emLCqDbkKEj140r47yaVJnl778bziVmMpSDRUvPf856M7AgQIECBAgMBGCihItGtBzeb966ryn0kADlmQyPOPjfwzd9EECBAgQIAAAQIECBAgQIAAAQIECBAgQIAAAQIENktAQaLNmm9Xuz0F2hYk2ifJBVWRoSLxyST/JcldFUv59+BNSc6s/v+sRc1ti8Y0F2d3WYC/yEx1KXzT7L/LQvLmsU3/U2uG9bbN8ZW5+Nkkf9/hYqdtGFh1QaLvTFJi45m1cU8rbjX5dZd5aRtbbchWHX9txqQNAQIECBAgQIBAUhZon5akFPYZ4vO8JB+e0rGCRLO1h1yQL38YIsr1SYAAAQIECBDYbIHmd/K3JzkmyW09s0wrWHNWlct8s3GuLt+DN4e5qg25bZ8v9MU47XyHJrmxwwmG3NBdf0HHZEjPSfKRGePr8hypr/yzDKWP+OhArikBAgQIECBAgMASAkPev241rGXuv1d5/9rH/W3zWq+u7pu/PAXJ84/E+qmt/nr8ngABAgQIECBAgAABAgQIECBAgAABAgQIECBAgACBmQIKEgkOAusv0LYgUbnSE5OcU7vk+uLq5kbRVyS5cApP26IxP5Dkt5IcXPVR3k58eJKbBiJfZsF/l4XkzeEvWpBo3oKYWUR7J3lP9QbmSZti+oeNA4ZcUHNIkiuT7Fc757SiSJNfd5mXZtGs0se8DQDzQqnE3VW1cX4qyU8m+cuB4k+3BAgQIECAAAEC7QS+L8kHkzyx1vzTSf623eEPavXtSQ5M8sjaTz+Q5IQk9zX662PBdfNtt7OKrvaxeL957z8vf2ibk8wilj98K2+VPyzwR+gQAgQIECBAgMBuEHh8ksuTHFA7909VL2R4oMfxPDfJ79T6K884jkryR1PO0eV78Obhq8of/lmSdyR5dW0AJycpRZaG+CyzIXoynqE2dJfn4+V5WfGYfLZ6qUaX50jN/KL5gpAu3s3neu9NclKSf+jSibYECBAgQIAAAQIrERjq/rXN4Je5/17l/euq8p+Jmecfnn+0+fvRhgABAgQIECBAgAABAgQIECBAgAABAgQIECBAgACBGQIKEgkNAusv0KUgUXMRyblJfj7JPyapvw123huF2xYkekSSi5P8RI14XuGaZWdimQX/XRaSN8fZdvNvc3yLFMjZP8lvJnlSNYjPJzk6yWcagxpqQU3ZgH1a9QboySm3WqTfZV4emuTsaiPApP9FN0S8oCqINennY1Uhp68sG2iOJ0CAAAECBAgQWEqguan37iRHJrllgV4fluStSX6mduys/h5V3UsfVrUtm4n/U5IbO5y3WSRo1r3w45L8dpInVH1vdc88bQjfneTSJE+vfrmOBYnkDx2CS1MCBAgQIECAAIHWAtPygE9U3/9+sXUv8xuW5xvnJzmm1uwjSV6Z5G+mHNrle/Dm4avMH96Y5M21AZRrLAVvvtaTW72bZTZET/oZakN3eeHCRUkm+WE531YWXZ4jNZ/lLPrCjlUXkRogDHRJgAABAgQIENgogaHuX9sgLnP/vcr711XmP8XN+qnE+qk2f0HaECBAgAABAgQIECBAgAABAgQIECBAgAABAgQIECAwVUBBIoFBYP0FuhQk2qd6S3ApYlM+1yYpx5dNu29Kcmb18w8kOSHJfVN42hYkmlZc5t1J3pDk6x3YJwv/vzNJKZT0l0muqv633s0yC/67LCRvDn3RgkSln8OT/GEHi2ckuSJJ2QhdPn9QbbL4P40+hlpQ03Qqp91qTrvOy6uSvK92PaWo1fFJyoL9tp+y8bnEctlcMfnUi2+17Uc7AgQIECBAgACBfgX2SnJekuOWvN+rj+rZSX63McxyL3h6km/Wfj5tI+frkpT7xLaf5v3wrEJD04qzPidJ2cDc9lMvGFuOWceCRPKHtrOtHQECBAgQIECAQFeBQ5JcmaQUlpl8TqkK3n+ja2eN9uXZ6SuSvL/x8/KzC2f03fV78Ho3q8wfmvnTzUlemOSvOpgVn1LEqBRrujPJZ5PclOS6Rg62zIboyXCG2tDdfK5Tzve8JB+e49DlOVKzmG3p9qerokcdqNMsVFuO7ZpbdjmftgQIECBAgAABAssJDHX/2mZUy9x/r/L+dZX5T3Gzfsr6qTZ/P9oQIECAAAECBAgQIECAAAECBAgQIECAAAECBAgQIDBDQEEioUFg/QW6FCQqV1sWip9Tu+xSFOfTSUrhl2dWP++ysL4ccmiSG6dQPjfJ79R+XgoK/WSSz3RgL+P7UK0ITyme9J+TfKrRxzIL/rssJG8OfZmCRNM2Ss+imfbW51nHD7Ggpmwef2uSV9cGWOaizOefzJnPrvNycFVwarKRpM05mqeftvH52CSXdog7TQkQIECAAAECBPoX+HfVvf1jal3Pyz3ajKDcN16U5LBa40nh1S81Omjeu5cCQa9M8jdtTpTk5VWB10nzWQWJynct9YKvpf35VS72tRbnKgU2T0tSNlRPPutWkEj+0GKiNSFAgAABAgQIEFhYoHxf/stJTqr1UIral6IvH0zywMI9J09L8htJ9q/1sVXu0PV78PrwVpk/fF/l88TaAH6qynPamj26ep70Y7U+phV7XWZD9KTrITZ0H5Dk15PUDbaa3zKers+Rms/i2pyjGbbNHHZWDrpEuDuUAAECBAgQIECgR4Eh7l/bDm/Z++9V3b+uMv8pdtZPJZclObAWSNZPtf2r0o4AAQIECBAgQIAAAQIECBAgQIAAAQIECBAgQIAAgShIJAgIrL9A14JEzYIvZyUpm1uvqor+lKJB5c22t82gmbZYY1ZBou9NckmSsuhm8nlvkjckua8F/aOqjbtH1dqWhRJlgfzfNY5fZsF/14Xk9VMvU5DoriRHJ/nTFhY/XlnWC/UcmeSWKcf2vaBmj2pjx9mNc51XzeW8TdVd56VsXC79Hlc7V9lg/popcz6NrYz19CQn1365yFueW0yJJgQIECBAgAABAh0EyvcPZUH7O2rH9LGZclq/5RTPS/LhxviW2Xw7bdPtvPEfkuTKJJP797I5utz7f7yFWSnc9FtJykbZyWedChLJH1pMsiYECBAgQIAAAQJLC5RCp+VFC/XCMuW+u+QdpaDQNzqeoeQW5aUNv9ooRlS+x39pkuvm9Nf1e/BmV6vKH6YVcirfn78sSXk2tNWnFE8txYfKywsmn+JTnlX8WePgZTdEl+763tD9XdUzp+fUxlpipjxzKjnYvE/X50iPT3J5I6/rUvxpWg767uqZzNe3mii/J0CAAAECBAgQ2C0Cfd+/drmIZe+/V3n/uqr8p/hZP2X9VJe/I20JECBAgAABAgQIECBAgAABAgQIECBAgAABAgQIEGgIKEgkJAisv0DXgkT7VG+7LZthy6dsbL0zyauq//+BJCfMKRjUpSBR+TfmZ5K8s8H8i9WC9XmFbMrC+LKw/c21Y8vC8Bcn+d0p07bMgv+uC8nrp1+mIFHpp1zL8Um+OCcUf6ias/rGivOrjRXTDPtcUFM2UP9Cklc3xtd2k0JzLJ+vNmJ/Zs71ls0AZSPJ3rU270rypi0KWZWNz+UN2CVm6seWAljnJPnm+v+5uwICBAgQIECAwNoKPCLJhUnqxUb72kxZCvh8KEnZkDz5TMtrpuUnZfPsf0vyB0kemKFb7i3fUrWrN5lXkGjWRt9y7/+pObNYNp2+J0l9g+wkbyu5x5enHNs2J5l1WvmD/GFt/2ExcAIECBAgQGDjBZ5WFR/avyHx9uoZxN+2FCqF8ktecGrju+Vy+M9XhVXnFTha5vlEOccq84d/X+VPdbOPVc8pSn4061PyqR9L8muNgk2l6Gz57r5ZJGfZDdFlHH1t6H5Ikh+p5rH+Ao1yjrYv0Wg+R7o2ScnFvjQDbNqc3ls5lxdvzMo/S3flZR3FtTwPm3zK3JTz3dgypjUjQIAAAQIECBBYvUBf96+LjHzZ++9V3r+uMv/x/MPzj0X+nhxDgAABAgQIECBAgAABAgQIECBAgAABAgQIECBAgEAloCCRUCCw/gJdCxKVKy5vCC4FWqZ9jk1y6RyWLgWJSjdl4XQpnlPfeFx+/sEkZya5Y8rC6+9NcnqSlzTGMW9h+DIL/ndnQaJyiWUB+UlJbk1yf+2aS4GdI6qF52WMk0/Z+PzCOW8sXmZBzT9P8i+SlCJIz682Qj+yMQ9t3gg9OaRZAKv8/OQq/ma9xbcslCpvWC6FseqfjyY5Lcmnp8TMv6k2PZQ3DNc/peBTKbZ1z/r/qbsCAgQIECBAgMBaCzwjyRWNzb2l6M5Heriqsnn4vCTH1fq6O8mRSW5p9P9dVX5SL/hTNoX+UpL3Nwpglu9MfqAqRtTMZ0q38woSld8fkOTXk9QLi34uyRlJfqexYXfeBtnSVykkO8aCRPKHHgJYFwQIECBAgAABAgsLlHv2cq9ennc0ixKV+/xS6P7DSf4iyT82zlK+f//X1fHlO+T6d/CTplt9lz1pt8zziUkfq8ofvq16GUT5Dr7+KflNKSx0zZTiQiXnKt+9l5cX1J8XzHtxwbIbosvYFt3QXfKr8mziXyU5pCrsU3LS5qfL84MSX7+Z5ElVJ+UFGuVFDuVn9ec69XOUornl5Qv1nLAcV551lYJDzYJZZdyHVi9daBZOalMYa+E/JAcSIECAAAECBAj0IrDo/WsfJ+/j/nuV96+ryn+sn/qn6OqS//QRk/ogQIAAAQIECBAgQIAAAQIECBAgQIAAAQIECBAgQGAbCChItA0m0SVsvMAiBYkOTnJVkv0aelttqC3NuxYkKsdMW0gyOXUpLlMWuH85yUOTlDcaT1sY/vHqDcX/c8aML7Pgf3cUJLq8KqpTiv5MPmXxfrEoC9LL9Tx7yiaIUgzoddVm7llv0J02R339obQ5f/1cZU7Propg1X9eNmJP3rZcNouUDdb1z7SN4tNiZu9qgX6Jm+Zn3maIvjz0Q4AAAQIECBAgsLVA2fBaipG+sda03PeWAqSlcFAfn+dWRX7qfZVzlkKn32ycYFZ+Uu5Pr60Kf867z5x01yZ/KvepvzFlc3S5H/6jJP+ruvc/LMkPz4FYdUGiPuak9CF/6EtSPwQIECBAgAABArMEyrPOUiTmPUkOnMNUnkVMCsCUzboHNQqm1g8txYzK9/Dl5Q3faEG/zPOJeveryB/K+UqBoVKQqBTUaX7qeVH53eOT/ESjENHkXv+1Sa6c4dPHhuhpG7pbTEerJuWZU3kpwudbtf5WgaMLkhzdaD+Jq/9bvYzhM43fz5rT8hyovKzik1WxrPLShfJsbFphrHkv62g5fM0IECBAgAABAgRWILDuBYkK0SrvX1eR/1g/9a3At35qBf8AOAUBAgQIECBAgAABAgQIECBAgAABAgQIECBAgACB7SigINF2nFXXtGkCixQkmrVw+vyqcMzX5iAuUpCodFfepHVeksMXmKA2C8OXWfC/OwoSFeuyiPxtHUzKpuWywL9sRp5VjKjwDrWg5tbq/P99i/M3p/g51VuAy6buaZ+fTlI8mp9HVcWM/usCMfPRasNI280EC5zCIQQIECBAgAABAi0Fvi/JB5M8sdZ+VrGgll3u0uy7q83CT6/9piywfmGSv5rSaSnSWjYs18e01bnfVRU3KhuTy6dNQaLyvcszk/zqlKJEs85XNqaem6RsSD2uarSOBYnkD1tFlN8TIECAAAECBAj0KVC+Tz6pKrIz67voNucr3y2flqQUmpn3PXy9r2WeT9T7WUX+MDlfKUp0cvVfG5d6mzaFR8dckOjXkrwpyf/ucOFlbn4myTvnHFOef/3hlN//aJJ3J/mRDucrTUtuWPLQ8tKH+zoeqzkBAgQIECBAgMDqBbZDQaKitqr711XkP9ZPJdZPrf7fAmckQIAAAQIECBAgQIAAAQIECBAgQIAAAQIECBAgsG0EFCTaNlPpQjZYYJGCRIXrxCTnNNyOrTbxzuNctCBR6bMscP+pJD/bcjNueQvxLyV5f4vF1sss+N9dBYnKHJTiUL+cZKuiOxdVmyDubBHrfS+o+WySdyT5UIt5mDa8svHgDUl+ccbYz0pySrW5u9nkYUmem+SNSZ7Q4tpL0abS328nmVdYq0VXmhAgQIAAAQIECPQk0MxZ7k5yZJJbeuq/dPNt1f1yua+sf56X5MMzztN2w3LJS05NckF1X3tG1V+bgkSTU39vktOTvGSLay73s7+Q5Pere/BXVe3XqSCR/KHHwNYVAQIECBAgQIBAJ4Hy3PNxSV6f5OgkXQoTXVE9M/lkkvs7nXXXlwR0yRWmnWrI/KF+vock+fEq33lKy2tu+6xijAWJlpnjwvPIqjjQK2dYzXr5Qmle8s/ywonSpvSz1adsGn5zkps6FMbaqk+/J0CAAAECBAgQGFZguxQkWvX965D5j/VT1k8N+1evdwIECBAgQIAAAQIECBAgQIAAAQIECBAgQIAAAQLbXEBBom0+wS5vIwQWLUh0cJKrkuxXKbVdIL9MQaLJhJTCRGUhznOqIjMH1TYGlMXVd1TFb65P8nctZ3FdCxKVojll0f8Tk/xkkrLo/4eray4W1yS5LMn/6LAJYpkFNeXNxp9P8hdJbqz++0KHc8+arnKN5dqOS/IfkpQiUJPPxUmOr972O+v4snmhGJU3DB+aZBIz5Q3Bf5bkhiQfT3KzQkQt/2I0I0CAAAECBAisRqDc+59X3QdOzlg2gb48yVd6HsIhSa6s5Til+w+GeZXAAAAgAElEQVQkOWFOYc3yvcj+SZ5fbcT9kWpzaClCVDYil5yp9Pk31VhLwaNFChKVw8s98b9N8oIkT6vd05Z78HIfW1x+r8qBmpt3x1qQSP7QcxDrjgABAgQIECBAoDeBhyf50SRPT1Lu8x9Te1FCud8vz0T+NMl11b3/MvnJMs8n5n2nPkT+MO18eyQ5oCocW8weX7MqRVNvr75/L0Vy/rplgZzdXZDo00m+VM1xye1u7SkHLS9ReFb1PKc8syj55OQz7+ULkzb/sso9j0hyYO15UMmtSkx+IknJ/4p718JYvf3x6IgAAQIECBAgQGAhge1UkGjV969DPT+xfmqhUHYQAQIECBAgQIAAAQIECBAgQIAAAQIECBAgQIAAAQIEviWgIJFIIECAAAECBAgQIECAAAECBAgQIECAAAECBAgQIECAAAECBAgQIECAAAECBAgQIECAAAECBAgQIECAAAECBAgQIECAAAECBAgQIECAAAECBBQkEgMECBAgQIAAAQIECBAgQIAAAQIECBAgQIAAAQIECBAgQIAAAQIECBAgQIAAAQIECBAgQIAAAQIECBAgQIAAAQIECBAgQIAAAQIECBAgQIBAFCQSBAQIECBAgAABAgQIECBAgAABAgQIECBAgAABAgQIECBAgAABAgQIECBAgAABAgQIECBAgAABAgQIECBAgAABAgQIECBAgAABAgQIECBAgICCRGKAAAECBAgQIECAAAECBAgQIECAAAECBAgQIECAAAECBAgQIECAAAECBAgQIECAAAECBAgQIECAAAECBAgQIECAAAECBAgQIECAAAECBAgQiIJEgoAAAQIECBAgQIAAAQIECBAgQIAAAQIECBAgQIAAAQIECBAgQIAAAQIECBAgQIAAAQIECBAgQIAAAQIECBAgQIAAAQIECBAgQIAAAQIECBBQkEgMECBAgAABAgQIECBAgAABAgQIECBAgAABAgQIECBAgAABAgQIECBAgAABAgQIECBAgAABAgQIECBAgAABAgQIECBAgAABAgQIECBAgAABAkVgBwYCBAgQIECAAAECBAgQIECAAAECBAgQIECAAAECBAgQIECAAAECBAgQIECAAAECBAgQIECAAAECBAgQIECAAAECBAgQIECAAAECBAgQIECAgIJEYoAAAQIECBAgQIAAAQIECBAgQIAAAQIECBAgQIAAAQIECBAgQIAAAQIECBAgQIAAAQIECBAgQIAAAQIECBAgQIAAAQIECBAgQIAAAQIECBCIgkSCgAABAgQIECBAgAABAgQIECBAgAABAgQIECBAgAABAgQIECBAgAABAgQIECBAgAABAgQIECBAgAABAgQIECBAgAABAgQIECBAgAABAgQIEFCQSAwQIECAAAECBAgQIECAAAECBAgQIECAAAECBAgQIECAAAECBAgQIECAAAECBAgQIECAAAECBAgQIECAAAECBAgQIECAAAECBAgQIECAAAECUZBIEBAgQIAAAQIECBAgQIAAAQIECBAgQIAAAQIECBAgQIAAAQIECBAgQIAAAQIECBAgQIAAAQIECBAgQIAAAQIECBAgQIAAAQIECBAgQIAAAQIKEokBAgQIECBAgAABAgQIECBAgAABAgQIECBAgAABAgQIECBAgAABAgQIECBAgAABAgQIECBAgAABAgQIECBAgAABAgQIECBAgAABAgQIECBAIAoSCQICBAgQIECAAAECBAgQIECAAAECBAgQIECAAAECBAgQIECAAAECBAgQIECAAAECBAgQIECAAAECBAgQIECAAAECBAgQIECAAAECBAgQIEBAQSIxQIAAAQIECBAgQIAAAQIECBAgQIAAAQIECBAgQIAAAQIECBAgQIAAAQIECBAgQIAAAQIECBAgQIAAAQIECBAgQIAAAQIECBAgQIAAAQIECBSBHRgIECBAgAABAgQIECBAgAABAgQIECBAgAABAgQIECBAgAABAgQIECBAgAABAgQIECBAgAABAgQIECBAgAABAgQIECBAgAABAgQIECBAgAABAgoSiQECBAgQIECAAAECBAgQIECAAAECBAgQIECAAAECBAgQIECAAAECBAgQIECAAAECBAgQIECAAAECBAgQIECAAAECBAgQIECAAAECBAgQIEAgChIJAgIECBAgQIAAAQIECBAgQIAAAQIECBAgQIAAAQIECBAgQIAAAQIECBAgQIAAAQIECBAgQIAAAQIECBAgQIAAAQIECBAgQIAAAQIECBAgQEBBIjFAgAABAgQIECBAgAABAgQIECBAgAABAgQIECBAgAABAgQIECBAgAABAgQIECBAgAABAgQIECBAgAABAgQIECBAgAABAgQIECBAgAABAgQIREEiQUCAAAECBAgQIECAAAECBAgQIECAAAECBAgQIECAAAECBAgQIECAAAECBAgQIECAAAECBAgQIECAAAECBAgQIECAAAECBAgQIECAAAECBAgoSCQGCBAgQIAAAQIECBAgQIAAAQIECBAgQIAAAQIECBAgQIAAAQIECBAgQIAAAQIECBAgQIAAAQIECBAgQIAAAQIECBAgQIAAAQIECBAgQIAAgShIJAgIECBAgAABAgQIECBAgAABAgQIECBAgAABAgQIECBAgAABAgQIECBAgAABAgQIECBAgAABAgQIECBAgAABAgQIECBAgAABAgQIECBAgAABBYnEAAECBAgQIECAAAECBAgQIECAAAECBAgQIECAAAECBAgQIECAAAECBAgQIECAAAECBAgQIECAAAECBAgQIECAAAECBAgQIECAAAECBAgQIFAEdmAgQIAAAQIECBAgQIAAAQIECBAgQIAAAQIECBAgQIAAAQIECBAgQIAAAQIECBAgQIAAAQIECBAgQIAAAQIECBAgQIAAAQIECBAgQIAAAQIECChIJAYIECBAgAABAgQIECBAgAABAgQIECBAgAABAgQIECBAgAABAgQIECBAgAABAgQIECBAgAABAgQIECBAgAABAgQIECBAgAABAgQIECBAgACBKEgkCAgQIECAAAECBAgQIECAAAECBAgQIECAAAECBAgQIECAAAECBAgQIECAAAECBAgQIECAAAECBAgQIECAAAECBAgQIECAAAECBAgQIECAAAEFicQAAQIECBAgQIAAAQIECBAgQIAAAQIECBAgQIAAAQIECBAgQIAAAQIECBAgQIAAAQIECBAgQIAAAQIECBAgQIAAAQIECBAgQIAAAQIECBAgEAWJBAEBAgQIECBAgAABAgQIECBAgAABAgQIECBAgAABAgQIECBAgAABAgQIECBAgAABAgQIECBAgAABAgQIECBAgAABAgQIECBAgAABAgQIECCgIJEYIECAAAECBAgQIECAAAECBAgQIECAAAECBAgQIECAAAECBAgQIECAAAECBAgQIECAAAECBAgQIECAAAECBAgQIECAAAECBAgQIECAAAECBKIgkSAgQIAAAQIECBAgQIAAAQIECBAgQIAAAQIECBAgQIAAAQIECBAgQIAAAQIECBAgQIAAAQIECBAgQIAAAQIECBAgQIAAAQIECBAgQIAAAQIEFCQSAwQIECBAgAABAgQIECBAgAABAgQIECBAgAABAgQIECBAgAABAgQIECBAgAABAgQIECBAgAABAgQIECBAgAABAgQIECBAgAABAgQIECBAgEAR2IGBAAECBAgQIECAAAECBAgQIECAAAECBAgQIECAAAECBAgQIECAAAECBAgQIECAAAECBAgQIECAAAECBAgQIECAAAECBAgQIECAAAECBAgQIKAgkRggQIAAAQIECBAgQIAAAQIECBAgQIAAAQIECBAgQIAAAQIECBAgQIAAAQIECBAgQIAAAQIECBAgQIAAAQIECBAgQIAAAQIECBAgQIAAAQIEoiCRICBAgAABAgQIECBAgAABAgQIECBAgAABAgQIECBAgAABAgQIECBAgAABAgQIECBAgAABAgQIECBAgAABAgQIECBAgAABAgQIECBAgAABAgQUJBIDBAgQIECAAAECBAgQIECAAAECBAgQIECAAAECBAgQIECAAAECBAgQIECAAAECBAgQIECAAAECBAgQIECAAAECBAgQIECAAAECBAgQIECAQBQkEgQECBAgQIAAAQIECBAgQIAAAQIECBAgQIAAAQIECBAgQIAAAQIECBAgQIAAAQIECBAgQIAAAQIECBAgQIAAAQIECBAgQIAAAQIECBAgQICAgkRigAABAgQIECBAgAABAgQIECBAgAABAgQIECBAgAABAgQIECBAgAABAgQIECBAgAABAgQIECBAgAABAgQIECBAgAABAgQIECBAgAABAgQIEIiCRIKAAAECBAgQIECAAAECBAgQIECAAAECBAgQIECAAAECBAgQIECAAAECBAgQIECAAAECBAgQIECAAAECBAgQIECAAAECBAgQIECAAAECBAgQUJBIDBAgQIAAAQIECBAgQIAAAQIECBAgQIAAAQIECBAgQIAAAQIECBAgQIAAAQIECBAgQIAAAQIECBAgQIAAAQIECBAgQIAAAQIECBAgQIAAAQJFYAcGAgQIECBAgAABAgQIECBAgAABAgQIECBAgAABAgQIECBAgAABAgQIECBAgAABAgQIECBAgAABAgQIECBAgAABAgQIECBAgAABAgQIECBAgICCRGKAAAECBAgQIECAAAECBAgQIECAAAECBAgQIECAAAECBAgQIECAAAECBAgQIECAAAECBAgQIECAAAECBAgQIECAAAECBAgQIECAAAECBAgQiIJEgoAAAQIECBAgQIAAAQIECBAgQIAAAQIECBAgQIAAAQIECBAgQIAAAQIECBAgQIAAAQIECBAgQIAAAQIECBAgQIAAAQIECBAgQIAAAQIECBBQkEgMECBAgAABAgQIECBAgAABAgQIECBAgAABAgQIECBAgAABAgQIECBAgAABAgQIECBAgAABAgQIECBAgAABAgQIECBAgAABAgQIECBAgAABAlGQSBAQIECAAAECBAgQIECAAAECBAgQIECAAAECBAgQIECAAAECBAgQIECAAAECBAgQIECAAAECBAgQIECAAAECBAgQIECAAAECBAgQIECAAAECChKJAQIECBAgQIAAAQIECBAgQIAAAQIECBAgQIAAAQIECBAgQIAAAQIECBAgQIAAAQIECBAgQIAAAQIECBAgQIAAAQIECBAgQIAAAQIECBAgQCAKEgkCAgQIECBAgAABAgQIECBAgAABAgQIECBAgAABAgQIECBAgAABAgQIECBAgAABAgQIECBAgAABAgQIECBAgAABAgQIECBAgAABAgQIECBAQEEiMUCAAAECBAgQIECAAAECBAgQIECAAAECBAgQIECAAAECBAgQIECAAAECBAgQIECAAAECBAgQIECAAAECBAgQIECAAAECBAgQIECAAAECBAgUgR0YCBAgQIAAAQIECBAgQIAAAQIECBAgQIAAAQIECBAgQIAAAQIECBAgQIAAAQIECBAgQIAAAQIECBAgQIAAAQIECBAgQIAAAQIECBAgQIAAAQIKEokBAgQIECBAgAABAgQIECBAgAABAgQIECBAgAABAgQIECBAgAABAgQIECBAgAABAgQIECBAgAABAgQIECBAgAABAgQIECBAgAABAgQIECBAIAoSCQICBAgQIECAAAECBAgQIECAAAECBAgQIECAAAECBAgQIECAAAECBAgQIECAAAECBAgQIECAAAECBAgQIECAAAECBAgQIECAAAECBAgQIEBAQSIxQIAAAQIECBAgQIAAAQIECBAgQIAAAQIECBAgQIAAAQIECBAgQIAAAQIECBAgQIAAAQIECBAgQIAAAQIECBAgQIAAAQIECBAgQIAAAQIECERBIkFAgAABAgQIECBAgAABAgQIECBAgAABAgQIECBAgAABAgQIECBAgAABAgQIECBAgAABAgQIECBAgAABAgQIECBAgAABAgQIECBAgAABAgQIKEgkBggQIECAAAECBAgQIECAAAECBAgQIECAAAECBAgQIECAAAECBAgQIECAAAECBAgQIECAAAECBAgQIECAAAECBAgQIECAAAECBAgQIECAAIEoSCQICBAgQIAAAQIECBAgQIAAAQIECBAgQIAAAQIECBAgQIAAAQIECBAgQIAAAQIECBAgQIAAAQIECBAgQIAAAQIECBAgQIAAAQIECBAgQIAAAQWJxAABAgQIECBAgAABAgQIECBAgAABAgQIECBAgAABAgQIECBAgAABAgQIECBAgAABAgQIECBAgAABAgQIECBAgAABAgQIECBAgAABAgQIECBQBHZgIECAAAECBAgQIECAAAECBAgQIECAAAECBAgQIECAAAECBAgQIECAAAECBAgQIECAAAECBAgQIECAAAECBAgQIECAAAECBAgQIECAAAECBAgoSCQGCBAgQIAAAQIECBAgQIAAAQIECBAgQIAAAQIECBAgQIAAAQIECBAgQIAAAQIECBAgQIAAAQIECBAgQIAAAQIECBAgQIAAAQIECBAgQIAAgShIJAgIECBAgAABAgQIECBAgAABAgQIECBAgAABAgQIECBAgAABAgQIECBAgAABAgQIECBAgAABAgQIECBAgAABAgQIECBAgAABAgQIECBAgAABBYnEAAECBAgQIECAAAECBAgQIECAAAECBAgQIECAAAECBAgQIECAAAECBAgQIECAAAECBAgQIECAAAECBAgQIECAAAECBAgQIECAAAECBAgQIBAFiQQBAQIECBAgQIAAAQIECBAgQIAAAQIECBAgQIAAAQIECBAgQIAAAQIECBAgQIAAAQIECBAgQIAAAQIECBAgQIAAAQIECBAgQIAAAQIECBAgoCCRGCBAgAABAgQIECBAgAABAgQIECBAgAABAgQIECBAgAABAgQIECBAgAABAgQIECBAgAABAgQIECBAgAABAgQIECBAgAABAgQIECBAgAABAgSiIJEgIECAAAECBAgQIECAAAECBAgQIECAAAECBAgQIECAAAECBAgQIECAAAECBAgQIECAAAECBAgQIECAAAECBAgQIECAAAECBAgQIECAAAECBBQkEgMECBAgQIAAAQIECBAgQIAAAQIECBAgQIAAAQIECBAgQIAAAQIECBAgQIAAAQIECBAgQIAAAQIECBAgQIAAAQIECBAgQIAAAQIECBAgQIBAEdiBgQABAgQIECBAgAABAgQIECBAgAABAgQIECBAgAABAgQIECBAgAABAgQIECBAgAABAgQIECBAgAABAgQIECBAgAABAgQIECBAgAABAgQIECCgIJEYIECAAAECBAgQIECAAAECBAgQIECAAAECBAgQIECAAAECBAgQIECAAAECBAgQIECAAAECBAgQIECAAAECBAgQIECAAAECBAgQIECAAAECBKIgkSAgQIAAAQIECBAgQIAAAQIECBAgQIAAAQIECBAgQIAAAQIECBAgQIAAAQIECBAgQIAAAQIECBAgQIAAAQIECBAgQIAAAQIECBAgQIAAAQIEFCQSAwQIECBAgAABAgQIECBAgAABAgQIECBAgAABAgQIECBAgAABAgQIECBAgAABAgQIECBAgAABAgQIECBAgAABAgQIECBAgAABAgQIECBAgEAUJBIEBAgQIECAAAECBAgQIECAAAECBAgQIECAAAECBAgQIECAAAECBAgQIECAAAECBAgQIECAAAECBAgQIECAAAECBAgQIECAAAECBAgQIECAgIJEYoAAAQIECBAgQIAAAQIECBAgQIAAAQIECBAgQIAAAQIECBAgQIAAAQIECBAgQIAAAQIECBAgQIAAAQIECBAgQIAAAQIECBAgQIAAAQIECBCIgkSCgAABAgQIECBAgAABAgQIECBAgAABAgQIECBAgAABAgQIECBAgAABAgQIECBAgAABAgQIECBAgAABAgQIECBAgAABAgQIECBAgAABAgQIEFCQSAwQIECAAAECBAgQIECAAAECBAgQIECAAAECBAgQIECAAAECBAgQIECAAAECBAgQIECAAAECBAgQIECAAAECBAgQIECAAAECBAgQIECAAAECRWAHBgIECBAgQIAAAQIECBAgQIAAAQIECBAgQIAAAQIECBAgQIAAAQIECBAgQIAAAQIECBAgQIAAAQIECBAgQIAAAQIECBAgQIAAAQIECBAgQICAgkRigAABAgQIECBAgAABAgQIECBAgAABAgQIECBAgAABAgQIECBAgAABAgQIECBAgAABAgQIECBAgAABAgQIECBAgAABAgQIECBAgAABAgQIEIiCRIKAAAECBAgQIECAAAECBAgQIECAAAECBAgQIECAAAECBAgQIECAAAECBAgQIECAAAECBAgQIECAAAECBAgQIECAAAECBAgQIECAAAECBAgQUJBIDBAgQIAAAQIECBAgQIAAAQIECBAgQIAAAQIECBAgQIAAAQIECBAgQIAAAQIECBAgQIAAAQIECBAgQIAAAQIECBAgQIAAAQIECBAgQIAAAQJRkEgQECBAgAABAgQIECBAgAABAgQIECBAgAABAgQIECBAgAABAgQIECBAgAABAgQIECBAgAABAgQIECBAgAABAgQIECBAgAABAgQIECBAgAABAgoSiQECBAgQIECAAAECBAgQIECAAAECBAgQIECAAAECBAgQIECAAAECBAgQIECAAAECBAgQIECAAAECBAgQIECAAAECBAgQIECAAAECBAgQIEAgChIJAgIECBAgQIAAAQIECBAgQIAAAQIECBAgQIAAAQIECBAgQIAAAQIECBAgQIAAAQIECBAgQIAAAQIECBAgQIAAAQIECBAgQIAAAQIECBAgQEBBIjFAgAABAgQIECBAgAABAgQIECBAgAABAgQIECBAgAABAgQIECBAgAABAgQIECBAgAABAgQIECBAgAABAgQIECBAgAABAgQIECBAgAABAgQIFIEdGAgQIECAAAECBAgQIECAAAECBAgQIECAAAECBAgQIECAAAECBAgQIECAAAECBAgQIECAAAECBAgQIECAAAECBAgQIECAAAECBAgQIECAAAECChKJAQIECBAgQIAAAQIECBAgQIAAAQIECBAgQIAAAQIECBAgQIAAAQIECBAgQIAAAQIECBAgQIAAAQIECBAgQIAAAQIECBAgQIAAAQIECBAgQCAKEgkCAgQIECBAgAABAgQIECBAgAABAgQIECBAgAABAgQIECBAgAABAgQIECBAgAABAgQIECBAgAABAgQIECBAgAABAgQIECBAgAABAgQIECBAQEEiMUCAAAECBAgQIECAAAECBAgQIECAAAECBAgQIECAAAECBAgQIECAAAECBAgQIECAAAECBAgQIECAAAECBAgQIECAAAECBAgQIECAAAECBAhEQSJBQIAAAQIECBAgQIAAAQIECBAgQIAAAQIECBAgQIAAAQIECBAgQIAAAQIECBAgQIAAAQIECBAgQIAAAQIECBAgQIAAAQIECBAgQIAAAQIECChIJAYIECBAgAABAgQIECBAgAABAgQIECBAgAABAgQIECBAgAABAgQIECBAgAABAgQIECBAgAABAgQIECBAgAABAgQIECBAgAABAgQIECBAgACBKEgkCAgQIECAAAECBAgQIECAAAECBAgQIECAAAECBAgQIECAAAECBAgQIECAAAECBAgQIECAAAECBAgQIECAAAECBAgQIECAAAECBAgQIECAAAEFicQAAQIECBAgQIAAAQIECBAgQIAAAQIECBAgQIAAAQIECBAgQIAAAQIECBAgQIAAAQIECBAgQIAAAQIECBAgQIAAAQIECBAgQIAAAQIECBAgUAR2YCBAgAABAgQIECBAgAABAgQIECBAgAABAgQIECBAgAABAgQIECBAgAABAgQIECBAgAABAgQIECBAgAABAgQIECBAgAABAgQIECBAgAABAgQIKEgkBggQIECAAAECBAgQIECAAAECBAgQIECAAAECBAgQIECAAAECBAgQIECAAAECBAgQIECAAAECBAgQIECAAAECBAgQIECAAAECBAgQIECAAIEoSCQICBAgQIAAAQIECBAgQIAAAQIECBAgQIAAAQIECBAgQIAAAQIECBAgQIAAAQIECBAgQIAAAQIECBAgQIAAAQIECBAgQIAAAQIECBAgQIAAAQWJxAABAgQIECBAgAABAgQIECBAgAABAgQIECBAgAABAgQIECBAgAABAgQIECBAgAABAgQIECBAgAABAgQIECBAgAABAgQIECBAgAABAgQIECAQBYkEAQECBAgQIECAAAECBAgQIECAAAECBAgQIECAAAECBAgQIECAAAECBAgQIECAAAECBAgQIECAAAECBAgQIECAAAECBAgQIECAAAECBAgQIKAgkRggQIAAAQIECBAgQIAAAQIECBAgQIAAAQIECBAgQIAAAQIECBAgQIAAAQIECBAgQIAAAQIECBAgQIAAAQIECBAgQIAAAQIECBAgQIAAAQIEoiCRICBAgAABAgQIECBAgAABAgQIECBAgAABAgQIECBAgAABAgQIECBAgAABAgQIECBAgAABAgQIECBAgAABAgQIECBAgAABAgQIECBAgAABAgQUJBIDBAgQIECAAAECBAgQIECAAAECBAgQIECAAAECBAgQIECAAAECBAgQIECAAAECBAgQIECAAAECBAgQIECAAAECBAgQIECAAAECBAgQIECAQBHYgYEAAQIECBAgQIAAAQIECBAgQIAAAQIECBAgQIAAAQIECBAgQIAAAQIECBAgQIAAAQIECBAgQIAAAQIECBAgQIAAAQIECBAgQIAAAQIECBAgoCCRGCBAgAABAgQIECBAgAABAgQIECBAgAABAgQIECBAgG+Zz1YAACAASURBVAABAgQIECBAgAABAgQIECBAgAABAgQIECBAgAABAgQIECBAgAABAgQIECBAgAABAgSiIJEgIECAAAECBAgQIECAAAECBAgQIECAAAECBAgQIECAAAECBAgQIECAAAECBAgQIECAAAECBAgQIECAAAECBAgQIECAAAECBAgQIECAAAECBBQkEgMECBAgQIAAAQIECBAgQIAAAQIECBAgQIAAAQIECBAgQIAAAQIECBAgQIAAAQIECBAgQIAAAQIECBAgQIAAAQIECBAgQIAAAQIECBAgQIBAFCQSBAQIECBAgAABAgQIECBAgAABAgQIECBAgAABAgQIECBAgAABAgQIECBAgAABAgQIECBAgAABAgQIECBAgAABAgQIECBAgAABAgQIECBAgICCRGKAAAECBAgQIECAAAECBAgQIECAAAECBAgQIECAAAECBAgQIECAAAECBAgQIECAAAECBAgQIECAAAECBAgQIECAAAECBAgQIECAAAECBAgQiIJEgoAAAQIECBAgQIAAAQIECBAgQIAAAQIECBAgQIAAAQIECBAgQIAAAQIECBAgQIAAAQIECBAgQIAAAQIECBAgQIAAAQIECBAgQIAAAQIECBBQkEgMECBAgAABAgQIECBAgAABAgQIECBAgAABAgQIECBAgAABAgQIECBAgAABAgQIECBAgAABAgQIECBAgAABAgQIECBAgAABAgQIECBAgAABAkVgBwYCBAgQIECAAAECBAgQIECAAAECBAgQIECAAAECBAgQIECAAAECBAgQIECAAAECBAgQIECAAAECBAgQIECAAAECBAgQIECAAAECBAgQIECAgIJEYoAAAQIECBAgQIAAAQIECBAgQIAAAQIECBAgQIAAAQIECBAgQIAAAQIECBAgQIAAAQIECBAgQIAAAQIECBAgQIAAAQIECBAgQIAAAQIECBCIgkSCgAABAgQIECBAgAABAgQIECBAgAABAgQIECBAgAABAgQIECBAgAABAgQIECBAgAABAgQIECBAgAABAgQIECBAgAABAgQIECBAgAABAgQIEFCQSAwQIECAAAECBAgQIECAAAECBAgQIECAAAECBAgQIECAAAECBAgQIECAAAECBAgQIECAAAECBAgQIECAAAECBAgQIECAAAECBAgQIECAAAECUZBIEBAgQIAAAQIECBAgQIAAAQIECBAgQIAAAQIECBAgQIAAAQIECBAgQIAAAQIECBAgQIAAAQIECBAgQIAAAQIECBAgQIAAAQIECBAgQIAAAQIKEokBAgQIECBAgAABAgQIECBAgAABAgQIECBAgAABAgQIECBAgAABAgQIECBAgAABAgQIECBAgAABAgQIECBAgAABAgQIECBAgAABAgQIECBAIAoSCQICBAgQIECAAAECBAgQIECAAAECBAgQIECAAAECBAgQIECAAAECBAgQIECAAAECBAgQIECAAAECBAgQIECAAAECBAgQIECAAAECBAgQIEBAQSIxQIAAAQIECBAgQIAAAQIECBAgQIAAAQIECBAgQIAAAQIECBAgQIAAAQIECBAgQIAAAQIECBAgQIAAAQIECBAgQIAAAQIECBAgQIAAAQIECBSBHRgIECBAgAABAgQIECBAgAABAgQIECBAgAABAgQIECBAgAABAgQIECBAgAABAgQIECBAgAABAgQIECBAgAABAgQIECBAgAABAgQIECBAgAABAgoSiQECBAgQIECAAAECBAgQIECAAAECBAgQIECAAAECBAgQIECAAAECBAgQIECAAAECBAgQIECAAAECBAgQIECAAAECBAgQIECAAAECBAgQIEAgChIJAgIECBAgQIAAAQIECBAgQIAAAQIECBAgQIAAAQIECBAgQIAAAQIECBAgQIAAAQIECBAgQIAAAQIECBAgQIAAAQIECBAgQIAAAQIECBAgQEBBIjFAgAABAgQIECBAgAABAgQIECBAgAABAgQIECBAgAABAgQIECBAgAABAgQIECBAgAABAgQIECBAgAABAgQIECBAgAABAgQIECBAgAABAgQIREEiQUCAAAECBAgQIECAAAECBAgQIECAAAECBAgQIECAAAECBAgQIECAAAECBAgQIECAAAECBAgQIECAAAECBAgQIECAAAECBAgQIECAAAECBAgoSCQGCBAgQIAAAQIECBAgQIAAAQIECBAgQIAAAQIECBAgQIAAAQIECBAgQIAAAQIECBAgQIAAAQIECBAgQIAAAQIECBAgQIAAAQIECBAgQIAAgShIJAgIECBAgAABAgQIECBAgAABAgQIECBAgAABAgQIECBAgAABAgQIECBAgAABAgQIECBAgAABAgQIECBAgAABAgQIECBAgAABAgQIECBAgAABBYnEAAECBAgQIECAAAECBAgQIECAAAECBAgQIECAAAECBAgQIECAAAECBAgQIECAAAECBAgQIECAAAECBAgQIECAAAECBAgQIECAAAECBAgQIFAEdmAgQIAAAQIECBAgQIAAAQIECBAgQIAAAQIECBAgQIAAAQIECBAgQIAAAQIECBAgQIAAAQIECBAgQIAAAQIECBAgQIAAAQIECBAgQIAAAQIECChIJAYIECBAgAABAgQIECBAgAABAgQIECBAgAABAgQIECBAgAABAgQIECBAgAABAgQIECBAgAABAgQIECBAgAABAgQIECBAgAABAgQIECBAgACBKEgkCAgQIECAAAECBAgQIECAAAECBAgQIECAAAECBAgQIECAAAECBAgQIECAAAECBAgQIECAAAECBAgQIECAAAECBAgQIECAAAECBAgQIECAAAEFicQAAQIECBAgQIAAAQIECBAgQIAAAQIECBAgQIAAAQIECBAgQIAAAQIECBAgQIAAAQIECBAgQIAAAQIECBAgQIAAAQIECBAgQIAAAQIECBAgEAWJBAEBAgQIECBAgAABAgQIECBAgAABAgQIECBAgAABAgQIECBAgAABAgQIECBAgAABAgQIECBAgAABAgQIECBAgAABAgQIECBAgAABAgQIECCgIJEYIECAAAECBAgQIECAAAECBAgQIECAAAECBAgQIECAAAECBAgQIECAAAECBAgQIECAAAECBAgQIECAAAECBAgQIECAAAECBAgQIECAAAECBKIgkSAgsJXAA1s18HsCBAgQIECAAIFtLbBjW1+dixubgPxjbDNiPAQIECBAgACB1QrIP1brvelnk39segS4fgIECBAgQGDTBeQfmx4Bq71++cdqvZ2NAAECBAgQIDA2AfnH2GbEeAgQIECAAAECBAgQIECAAAECBAgQINBCwJe7LZA02WgBC2I2evpdPAECBAgQIEAgciZBsEoB+ccqtZ2LAAECBAgQIDA+AfnH+OZkO49I/rGdZ9e1ESBAgAABAgS2FpB/bG2kRX8C8o/+LPVEgAABAgQIEFhHAfnHOs6aMRMgQIAAAQIECBAgQIAAAQIECBAgsPECvtzd+BAAsIWABTFChAABAgQIECCw2QJyps2e/1Vfvfxj1eLOR4AAAQIECBAYl4D8Y1zzsd1HI//Y7jPs+ggQIECAAAEC8wXkHyJklQLyj1VqOxcBAgQIECBAYHwC8o/xzYkRESBAgAABAgQIECBAgAABAgQIECBAYEsBX+5uSaTBhgtYELPhAeDyCRAgQIAAgY0XkDNtfAisFED+sVJuJyNAgAABAgQIjE5A/jG6KdnWA5J/bOvpdXEECBAgQIAAgS0F5B9bEmnQo4D8o0dMXREgQIAAAQIE1lBA/rGGk2bIBAgQIECAAAECBAgQIECAAAECBAgQ8OWuGCAwX+BBC2IeeMD6GAFDgAABAgQIENjOAjt27JIiyZm284SP79rkH+ObEyMiQIAAAQIECAwmIP8YjFbH7QTkH+2ctCJAgAABAgQIbAsB+ce2mMZ1vgj5xzrPnrETIECAAAECBDoKyD86gmlOgAABAgQIECBAgAABAgQIECBAgACBkQrYXDvSiTGs0QhYEDOaqTAQAgQIECBAgMDwAhbEDG/sDHMF5B8ChAABAgQIECCwQQLyjw2a7HFeqvxjnPNiVAQIECBAgACBQQTkH4Ow6rS9gPyjvZWWBAgQIECAAIG1F5B/rP0UugACBAgQIECAAAECBAgQIECAAAECBAjsFFCQSCAQmC9gQYwIIUCAAAECBAhskIAFMRs02eO8VPnHOOfFqAgQIECAAAECgwjIPwZh1Wl7AflHeystCRAgQIAAAQJrLyD/WPspXPcLkH+s+wwaPwECBAgQIECgg4D8owOWpgQIECBAgAABAgQIECBAgAABAgQIEBixgIJEI54cQxuFgAUxo5gGgyBAgAABAgQIrEbAgpjVODvLTAH5h+AgQIAAAQIECGyQgPxjgyZ7nJcq/xjnvBgVAQIECBAgQGAQAfnHIKw6bS8g/2hvpSUBAgQIECBAYO0F5B9rP4UugAABAgQIECBAgAABAgQIECBAgAABAjsFFCQSCATmC1gQI0IIECBAgAABAhskYEHMBk32OC9V/jHOeTEqAgQIECBAgMAgAvKPQVh12l5A/tHeSksCBAgQIECAwNoLyD/WfgrX/QLkH+s+g8ZPgAABAgQIEOggIP/ogKUpAQIECBAgQIAAAQIECBAgQIAAAQIERiygINGIJ8fQRiFgQcwopsEgCBAgQIAAAQKrEbAgZjXOzjJTQP4hOAgQIECAAAECGyQg/9igyR7npco/xjkvRkWAAAECBAgQGERA/jEIq07bC8g/2ltpSYAAAQIECBBYewH5x9pPoQsgQIAAAQIECBAgQIAAAQIECBAgQIDATgEFiQQCgfkCFsSIEAIECBAgQIDABglYELNBkz3OS5V/jHNejIoAAQIECBAgMIiA/GMQVp22F5B/tLfSkgABAgQIECCw9gLyj7WfwnW/APnHus+g8RMgQIAAAQIEOgjIPzpgaUqAAAECBAgQIECAAAECBAgQIECAAIERCyhINOLJMbRRCFgQM4ppMAgCBAgQIECAwGoELIhZjbOzzBSQfwgOAgQIECBAgMAGCcg/Nmiyx3mp8o9xzotRESBAgAABAgQGEZB/DMKq0/YC8o/2VloSIECAAAECBNZeQP6x9lPoAggQIECAAAECBAgQIECAAAECBAgQILBTQEEigUBgvoAFMSKEAAECBAgQILBBAhbEbNBkj/NS5R/jnBejIkCAAAECBAgMIiD/GIRVp+0F5B/trbQkQIAAAQIECKy9gPxj7adw3S9A/rHuM2j8BAgQIECAAIEOAvKPDliaEiBAgAABAgQIECBAgAABAgQIECBAYMQCChKNeHIMbRQCFsSMYhoMggABAgQIECCwGgELYlbj7CwzBeQfgoMAAQIECBAgsEEC8o8NmuxxXqr8Y5zzYlQECBAgQIAAgUEE5B+DsOq0vYD8o72VlgQIECBAgACBtReQf6z9FLoAAgQIECBAgAABAgQIECBAgAABAgQI7BRQkEggEJgvYEGMCCFAgAABAgQIbJCABTEbNNnjvFT5xzjnxagIECBAgAABAoMIyD8GYdVpewH5R3srLQkQIECAAAECay8g/1j7KVz3C5B/rPsMGj8BAgQIECBAoIOA/KMDlqYECBAgQIAAAQIECBAgQIAAAQIECBAYsYCCRCOeHEMbhYAFMaOYBoMgQIAAAQIECKxGwIKY1Tg7y0wB+YfgIECAAAECBAhskID8Y4Mme5yXKv8Y57wYFQECBAgQIEBgEAH5xyCsOm0vIP9ob6UlAQIECBAgQGDtBeQfaz+FLoAAAQIECBAgQIAAAQIECBAgQIAAAQI7BRQkEggE5gtYECNCCBAgQIAAAQIbJGBBzAZN9jgvVf4xznkxKgIECBAgQIDAIALyj0FYddpeQP7R3kpLAgQIECBAgMDaC8g/1n4K1/0C5B/rPoPGT4AAAQIECBDoICD/6IClKQECBAgQIECAAAECBAgQIECAAAECBEYsoCDRiCfH0EYhYEHMKKbBIAgQIECAAAECqxGwIGY1zs4yU0D+ITgIECBAgAABAhskIP/YoMke56XKP8Y5L0ZFgAABAgQIEBhEQP4xCKtO2wvIP9pbaUmAAAECBAgQWHsB+cfaT6ELIECAAAECBAgQIECAAAECBAgQIECAwE4BBYkEAoH5AhbEiBACBAgQIECAwAYJWBCzQZM9zkuVf4xzXoyKAAECBAgQIDCIgPxjEFadtheQf7S30pIAAQIECBAgsPYC8o+1n8J1vwD5x7rPoPETIECAAAECBDoIyD86YGlKgAABAgQIECBAgAABAgQIECBAgACBEQsoSDTiyTG0UQhYEDOKaZg/iK997Ws58cQTc/755z+o4RFHHJFLL700++67b+erGKLPzoNY8IB1HvuCl7zzsE297mXMxnBs+Rs99thjdxnKDTfckCc/+cljGOIuY/jyl7+cF73oRbn66qt7+zdnlBdqUAQ2VMCCmA2d+PFctvxjPHNhJGsmMOsebZWXccYZZ+SUU05Z5SmdiwABAgTWXED+seYTuP7Dl3+MZA5vvPHGHHroobt1NH18H3vmmWfm1FNPXel1bMo9uOcfKw2r3k7m+UdvlDoiQKAnAflHT5C6WVRA/rGo3JoeN+te6JJLLtm53mLRz+c+97m84AUvyJ//+Z8v2sVSxx144IG57LLL8tjHPnapfsZ8sPxjzLMze2zyj/WcN6MmsJ0F5B/beXZdGwECBAgQIECAAAECBAgQIECAAAECmySgINEmzbZrXUTAgphF1FZ8zBALIYbos87ywAMP5J577sm1116b66+/PrfffvvOxTL33nvvzmZ77713DjrooHz/93//zo0Ihx12WL7ne74nD3nIQ7bUHXrsWw5gNzXY1OveTdy9ndaCmN4odUSAQE8CFsT0BKmbRQXkH4vKOW7jBRQk2vgQAECAAIG1FJB/rOW0badByz9GMpsKEi0+EQoSLf5ijsXVHdlWwPOPtlLaESCwKgH5x6qknWeGgPxj5KHRdwGhvvub8ClINHwgWX81vPEQZ5B/DKGqTwIElhGQfyyj51gCBAgQIECAAAECBAgQIECAAAECBAiMR0BBovHMhZGMU8CCmHHOy4NGNcRCiCH6LIO+//7788lPfjLnnHNOrrjiik66T3nKU/JzP/dzO4sTPexhD5t57FBjbzPYWYsb2hzbps2rXvWqnHvuudlzzz13ab47r7vN2LWZLrDsgpihN+scccSuGzpmbXaf1ta8EyCwfgIWxKzfnG2zEcs/ttmEupzVCWxqQaIzzzwzp5566i7QN9xwQ5785CevbgKciQABAgQWEpB/LMTmoP4E5B/9WS7V09DfcbYZXB/3j7PuTducf9E2qyxI5PnHorO0ucd5/rG5c+/KCYxVQP4x1pnZmHHJP0Y+1X0XEOq7vwnfphQkkn+M/A9mhMOTf4xwUgyJwIYLyD82PABcPgECBAgQIECAAAECBAgQIECAAAEC20ZAQaJtM5UuZCABC2IGgu2z2yEK0QzR57333puzzjorb3/725e6/KOOOmpnUZ79999/aj9DjL3tgLfjgphZm0H62OigsE1iQUzbvy7tCBBYlYAFMauSdp4ZAvIPoUFgQQEFiR4M18eG8gWnwmEECBAg0EFA/tEBS9MhBOQfQ6gu0KeCRAugVYf08T1927N7/tFW6lvtPP/w/KNbxGhNgMAqBOQfq1B2jjkC8o+Rh0ffBYT67m/CpyBRP4G0O14IZ/1VP3M3qxfrr4b11TsBAt0F5B/dzRxBgAABAgQIECBAgAABAgQIECBAgACBMQooSDTGWTGmMQlYEDOm2ZgxliEK8PTd5z333JPXvOY1ufzyy3sRPfzww3PeeeflMY95zC799T32LgO2IL+L1jgW5K/irdWXXHJJXvSiF03FsSCmW8xoTYDA8AIWxAxv7AxzBeQfAoTAggIKEj0YTkGiBQPJYQQIEFixgPxjxeBO1xSQf4wkJhQkWnwiFCQ6YmfR/3333XchxO2+Idjzj/lhccQRu8aPQlIL/Sk5iMDaCMg/1maqtutA5R8jn9m+Cwj13d+ET0GifgJJQaJ+HOu9yD/kH/1HlR4JrLeA/GO958/oCRAgQIAAAQIECBAgQIAAAQIECBAgMBFQkEgsEJgvYEHMboqQVW8mPfDAA3PZZZflsY997M4r7rOozze+8Y2cdtppefOb39yr5gknnJC3vvWt2XPPPR/Ub59j7zpgBYm6iY1hYbcFMfPnbF0X5N9333259dZbc+211+7839tuuy133XXXzovde++9c9BBB+UJT3hCnvWsZ+VJT3pSHvGIR3QLXq0JbGMBC2K28eSux6XJP9ZjnoxymwjccsstOfLII3P33XfvckXzFuOP6fJn3c+va0Gi+++/P1/4whdyzTXXpFzDHXfckZtuuun/k5ec/YADDsjTnva0lEK9P/iDP5g99thjTFNiLAQIEOgkIP/oxKVx/wLyj/5NV9LjAw88kHPPPTcnnXTS1PPNKxA/5ACn3Zs2n70sev5Zm44VJFKQaF5Mef7h+YfnH4v+q+u47Sog/9iuM7s21yX/GPlU9V1AqO/+Rs7X+/Csv+pGav1VdharPfbYY3eBa/u8aOhiydZfdYtprQlsBwH5x3aYRddAgAABAgQIECBAgAABAgQIECBAgACBREEiUUBgvoAFMbspQrZTQaJSCOSYY47J7bffvotmKQjy8pe/PM9+9rPz6Ec/Og996EN3tilFjIrBzTffnPe+9725+uqrdzl2v/32y5VXXplDDjnkQb9TkOj8B3lMW9DQJay9IbiL1vS28zbAWBCzvG+9hzvvvDPvfOc7c/HFF+fee+9t1XkpUHT00Ufn9a9/fR73uMdlymKAqf3M+3d6lRuBWl2kRgQ6CFgQ0wFL0yEE5B9DqOqTwBSBrQrHzsq3xoRZNqKffvrpO/9rfq677ro89alPHdNw547l61//ej760Y/mXe96V66//vrW4y45ddmIX+5n99prr9bHzXuL9u7awN968BoSILCtBOQf22o61/Fi5B/rOGtJvvjFL+bFL35xPvGJT0y9gqOOOioXXnjhyouQK0i0XEDNK4o61HMfzz+Wm7NytOcfyxu27cHzj7ZS2hGYLSD/EB27WUD+sZsnYKvT911AqO/+5o3/q1/9ao4//vid6yTqn1e84hU7v3P+ju/4jrmXP+t+u3zvfMEFF2SfffbZiq/33ytI1I1UQSIFibpFzNat5R9bG2lBYCsB+cdWQn5PgAABAgQIECBAgAABAgQIECBAgACB9RBQkGg95skod5+ABTG7yX47FSS66KKL8tKXvnQXyVe+8pU5++yz88hHPnKuctmYec455+Tkk0/epd373ve+lEXq9c9QC9P7CoVZGz/nLbZvc+6hrtuC/Db689sMuSC/zej6XnjUd39trmGrNvfdd9/Ofyfe9ra3pSy2W+RTChOddtppefWrX50999xzyy4UJNqSSIM1FbAgZk0nbvsMW/6xfebSlYxc4I//+I93vin27rvvnjnSl7zkJfmVX/mVPPzhDx/l1czaZFEGOy1XHONFlKJKn/rUp/La1742Jfda9HP44YfnLW95Sw466KBWXShI1IpJIwIEViAg/1gBslPME5B/rGF8lMKa5bnCKaecMnf073//+1M237YtPt4HxXYvSNTGyPOPf1Iaw/fo02KyzTx2aeP5Rxetxdp6/rGYm6MITBOQf4iL3Swg/9jNE7DV6fsuINR3f/PGv+x6oVn3rsuuY9rKfNnfyz/kH/UYWvaFcG3ise88r+/+2lzDVm3kH1sJ+T2B9gLyj/ZWWhIgQIAAAQIECBAgQIAAAQIECBAgQGDMAgoSjXl2jG0MAhbE7KZZ2E4FiaYteN5vv/1y1VVX5eCDD24lfMcdd+T5z39+PvvZzz6o/RlnnLHLxoNlF9q0GtASjSyI+Se8MSyssCD/0uy7776dInoM81Yf8F133ZUTTzwxV1xxRafrmNW4vF39He94Rx71qEfN7U9Bol64dTJCAQtiRjgpmzUk+cdmzber3U0Ct99+e172spfl5ptv3nIEZbP3SSedlD322GPLtqtucNttt+WYY45JuZ7m57jjjst5552Xvfbaa9XDan2+spm+LJB/3etel3vvvbf1cf+PvTuBtqK6Ej6+PzDSBoUAEZyiOBAcoqKIKCg4osaBCNgqIERBgyAyqAgiElwKihMOKCgOgAtFVMQZI05JiMTZqNBCxykqxG6MqFmRpeZb+9AP37u36t6aTtWpW/9ai9UdX9Wpc3677nu1b52zy2/HHXbYwRTpPPHEE6suvKcgUWxuGkAAgYQEyD8SgqSZqALkH1HlMjpOiznec889MmTIkKpFyfXeaPbs2dK9e/fUektBIhGef/xwubnwPTrPP3j+UfoLkOcfqf1J4ESOCpB/OBqY4nSL/MPxWE+ZMsXzRWmTJ0+WcePGhe49BYlCk4U+gPyD/KP+RUNBotAfobIDmH8V35AWEKgvQP7B9YAAAggggAACCCCAAAIIIIAAAggggAACCNSGAAWJaiOOjMKeABNi7NlWbJmCRA15KEhU/UK0VYjpj3/8oxx00EFlHfAqBlW9lw33cGFCfpA+27LVczMhJkgE/PfRCWaDBg0SvU6T3IJMyqcgUZLitOWSABNiXIpGIftC/lHIsDPoNAXeeustGTx4cFkxor333lt23313s8C7/rbFFluYIrBaANKlokS6GP26664zxZK8Ni2Ce++990q3bt3S5A18Li1GpP3XBcJffvll4OOq7Ri0KBEFiapJ8nMEEEhLgPwjLWnO4yNA/pGjS+P777+XefPmydChQ8vun0444QTz35599tkGI2rfvr3ceuutqd0TUpCIgkT1L0Cef/D8I+6vWJ5/xBXkeATKBcg/uCoyFiD/yDgAlU7vNydEj9G5A9OnruW1xAAAIABJREFUTxf9rjzMlmZBIv2+fNKkSeZf/e2oo44yc1KqvaTK795VCzFpntO4ceMwQ09tXwoS/UBN/kH+EfeDR/4RV5DjESD/4BpAAAEEEEAAAQQQQAABBBBAAAEEEEAAAQRqVYCCRLUaWcaVlAATYpKSzFk7SRZgmT9/vpxyyillAmeeeaZcccUV0rJly4o6upDgwgsvlFtuuaVsvxkzZshvfvObBv89yb7bCJsWTjnmmGPKFk0ce+yxMnfuXGnRooXnaf0KA1XrY9AJRn7tRD1vtX5V+nncPsc5t9exNq+pNAoS6Rus+vbtK0uXLm0wvI4dO5pF2rvssksoMlcmMq1Zs8Z8/hctWhSq/0F31t9PusDdb+E9BYmCSrJf3gSYkJ+3iNVcf8k/ai6kDMgVAV2QsHjxYhk5cqTopOL6my6k0NzqsMMOkyFDhnjeX40dO9a8HTrsogtb469UUKfunJpzatGfpk2b2upGpHY1Flr4Sa2TLEZU15nOnTvLnXfeKbvttptv/yhIFCl0HIQAAhYEyD8soNJkGAHyjzBaGe6r389ec801MnXq1LL7p7p7n7///e8ycOBA0e9C629asPGqq66S3r17S6NGjayOgoJEYgrH8/yj8mXG8w+RP/zhD9K1a9dEPo88/4jGyPOPaG4clX8B8o/8xzDnIyD/cDiAlb4v1e9ZFyxYIHvssUeoEaRZkEg75pWPdOnSxRR21byo0rZq1Sozr+uVV15psFsSLyoLhRZyZ/KP6mDkH+Qf1a8SEeZfBVFiHwTCC5B/hDfjCAQQQAABBBBAAAEEEEAAAQQQQAABBBBAwEUBChK5GBX65JIAE2JcikaKfUmyAMvbb78tJ510kixfvrxsBJ06dZLhw4fLoYceKq1bt5ZNN93U7LN+/XrRBQT6RuMbb7xRXnrppbJjt956a3nkkUdEi6rU35Lse9LkuvBUF8RqkZPSrV27dnL//ffLXnvt5XnaqIWB4k4uiXreOHZx+xzn3F7H2rym0ihItGTJEjnxxBM9Fzs/9dRTcuSRR4Yiq1SIx68hLRyk1/5mm20W6lx+O3/zzTcyfvx4sxDJb9NiZ/q2Qi3GtOeee24891dffSWvv/663HzzzWYhuN+mv2O0YFO3bt08d6EgUSKhpBEHBZgQ42BQitUl8o9ixZvRpiTw2Wefmfsmvf/xKoBTfyFipTeg6oLRadOmmRzM4+9FSqMR+frrr2XMmDFmPNU2Lfrar1+/TPtb2seXX35Z+vTpU7ZYvv5+Bx98sGhBpcMPP1y22mors3j+22+/ldWrV8vChQvNG7lLC0vVP77a/TcFiapdOfwcAQTSEiD/SEua8/gIkH84fmno9+mvvfaaTJw4UR599NGy3uqi2tmzZ0v37t1F99WXIwwbNkzWrl1btu/QoUPlt7/9rWy55ZbWRl30gkQ8/wh2afH8I9kFwTz/4PlHsE8eeyGwQYD8gyshYwHyj4wD4Hd6vY+94YYbTDF/v23y5MnmO+nGjRsHHoXfXJBKDcQp3DhlyhTzUoH62957723ypPbt21fst9/3xS4XJCL/CHYpkn+Qf1S7Uph/VU2InyMQXYD8I7odRyKAAAIIIIAAAggggAACCCCAAAIIIIAAAi4JUJDIpWjQFxcFmBDjYlT+r0+6CFML9WhBEf2/K1eubLCg8YADDpBdd91VDjroIDniiCPkZz/7WeA3ACdZgEUXTeoC1wkTJiSqqUV9Lr/8cmnSpEmDdpPse6IdFpFPP/1UBgwYIE8//bRn07pIeNSoUZ6LZaMWBoo7uSTqeePYxe1znHN7HWvzmrJdkOi7776TSZMmmbfheW3nnnuuebN46eeokqELBYn0954u4vZaUK991wJMV199tey0006+Q/n+++/liSeeMAXC/BZzV1rITUGipD9ptOeKABNiXIlEYftB/lHY0DNwGwKaM953331y5ZVX+t7v6KJsXUhRv3CkFpM9/fTTZdmyZWXd2mKLLWTgwIEmb9lxxx1TL/Sj+aXmTWPHjg1EVn+ReqADLO+0bt06U5R3zpw5nmfSopp6H6tFNSvdo2uRKY2dX1GmasU1KUhkOdA0jwACgQXIPwJTsaMdAfIPO66JtPrhhx+alxXMnDnT8ztAvc+75ZZb5Oijj954T6oLUrUA+ZAhQzyP0UW4ei+mRcybNWuWSD/rN+JVkCjxk5Q06NICYZ5/BIs2zz+SWxDM8w+efwT71LEXAj8IkH9wNWQsQP6RcQD8Tv/+++9L//79RefG+G2af+gLxvbbb7/Ao0i7IJHX+eIWJNICsDrHycWN/CNYVMg/yD+qXSnMv6omxM8RiC5A/hHdjiMRQAABBBBAAAEEEEAAAQQQQAABBBBAAAGXBChI5FI06IuLAkyIcTAquvBw2rRpMmPGDM83/fp1WScZXHjhheZtwY0aNao4sqQLsKxZs8ZM9F+wYEEioj179jQLEdq0aVPWXtJ9T6TDIuYNzdXeqqaTgXTBxG677VZ22qiFgeJOLol63jhucfsc59xex9q8pmwXJKq00FjHqguV7777bjnssMMCs2VdkOjzzz8XLRTk9/tEFxTpIvWgbzt//vnnzaL6Dz74oMxAfR555BHp2LFj2c8oSBT4kmHHnAkwISZnAau97pJ/1F5MGVHKApp36H3N3Llz5fbbb/e8x9EuaWEhLfB61llneRa+0YK355xzjimA67Xp8VoEUo/v3LmzbLLJJtZHWmmBueaI+m/EiBFli8+1f3feeadnnmW90yUnWLRokVkA71VYUxe1XHvttcbV4+9xWVe14JQWk/IrSqRFo7Q48Kabblp2LAWJ0o4850MAAT8B8g+ujYwFyD8yDkDp6bX4pBbFvPXWW2XhwoW+xcj1e/Tp06dLly5dyu6b9J5Rjx09erTvvbDedw0aNMjcl+n/H+TeKwhVkQsS8fwjyBWyYR+efyS3IJjnH9WvO55/VDdij2IJkH8UK94Ojpb8w8GgaA4yceJEmTx5ctXeVZqn5HWwrYJEWeQdpePLujAq+UfVy3XjDuQf5B+VrhbmXwX/LLEnAlEEyD+iqHEMAggggAACCCCAAAIIIIAAAggggAACCCDgngAFidyLCT1yS4AJMQ7FQydULF68WEaOHCk6yTbqNnbsWLnooovMAlS/zUYBlrVr18qUKVPk6quvjtp1c9zQoUNFJ9i0bNnSsx0bfY/V4f87uNKk3/rtn3nmmXLddddJ06ZNG5w2amGguJNLop43jlncPsc5t9exX3zxhQwePNi88a7+lkQ/bRYk+uabb2T8+PGmOE+l7dhjj5VZs2bJVlttFYgu64JES5YsMYu0vRZx62JzXXzfrl27QGPRnapNVlM/XcxdOkkgqYJEOsFn6dKl8vjjj8vy5cvljTfeaFBsbp999jELow488EA59NBDRf93lAX/+rtRF3Q999xz8tJLL8nbb7/dYFGWviF+l112MQUF9Nru0KGD5+L1arDq+be//c0UL/jDH/4gK1askBdffHHjYfq3R9veeeedzXkOOeQQU1wuqYVf1frHz6sLMCGmuhF7WBUg/7DKS+O1KKB/4/W+5K233pIXXnhBnnzySXnttdcqDlX/7us9zjHHHFOxWO3q1atNwRu9v6q06b3KCSecIMcdd5wp5Ki5WtJ/2/UeY/78+TJs2LCywrx6fn1Tc9euXc24NOct3fQeR+95f/GLX2R2GWgBIS3ydNddd3n2YerUqWbhfOPGjQP3sdLbu3XMWvB2xx13LGsviYJEuljn3XffNfd9mu9qIaz6155eB1osQAvuHnzwwaYIauvWrQOPrW7HNO8vdUw6hmeffVb+9Kc/mfvz+t+/6LWmuUanTp2kR48e5v+W5u6hB8gBCBRcgPyj4BdA9sMn/8gwBvo3ft26dfLJJ5+Yv796T6HfW3kVDa/fTf1eUJ8x7LTTTr6917b1+za9d9Tv2iptes/Uq1cvOfzww2X33XeXzTbbLLJKFguDs14IXIfF84/gl00SzxWCn636njz/aGjE848NHjz/8P7spJmfVv/0skcUAfKPKGock6AA+UeCmEk0VakAvl/7Ol9Jv8cN8p0gBYmSiJJ3G+QfwW3JP5IpSMT8q2DXHPOvNjgx/yrY9VKEvcg/ihBlxogAAggggAACCCCAAAIIIIAAAggggAACRRCgIFERoswY4wgwISaOXoLHRpkIU+n01SbJ2Crq8/3335uFANdee615S3GYTRe36uLM7t27V1w0a6vvYfpauq8uYjz99NNNMZAgmxaM0n9BJjHVtWdr3H4FiZJY6OA3odm1CTF+/dRCKjqJbJtttikLq188gsRf99FCLrqgOuoW9neGvg1cF29vueWWVU+Z5YT87777TiZMmGCKm3lt+vZ0LR4VdgH8e++9J6eeeqrnZ7RPnz5m8Xrz5s0bnDLuhHwt0qbmM2bMKFtUXykIupj7iiuuMAWKgoxTJ0Y98MADop/ZMMXs9txzTxk3bpxZkNWkSZOq14XuoAvi9Q2Sc+bMCbS/7qQFitT4kksukbZt2wY+jh3tCTAhxp4tLQcSIP8IxMROCGwQCJtn6DF6z6Nvew76d1fvJfReSP9W6/1LkE0L0VxwwQVy3nnnyY9+9KMgh1TcR/ug93labLO0KKXeS+j9lI5L/4Zp0R8tonTzzTeXtanFcaZPny5dunQJdB8Vu+MlDbz55pvmvmflypVlTWvhSS38tO2224Y6rd73a0FbtfbaFi1aZIpFlW5xChLpObVgz29/+1v5/e9/H7i/el1oUQC9NioVSK7fYFr3l/pdxTPPPGPycC3eGXTTAkUjRoyQs846K1T+HrR99kOgCALkH0WIstNjJP/IKDxhv7vUbur9g96Tnn322YH/7mqBTb2HvOOOOwKPVIsp6j2j3p+F3YpakChsXsLzj6PMc4VWrVqFvcSs7M/zj4asPP/Y4MHzj/KPW1r5qZUPOo1uFCD/4GLIWID8I+MAlJ6+UlGb/v37m+8+vQqmDh8+XC6//PKq33FSkMhOwMk/vF2Zf+V/vTH/ytuG+VdiXqbB/Cs7v6tpdYMA+QdXAgIIIIAAAggggAACCCCAAAIIIIAAAgggUBsCFCSqjTgyCnsCTIixZxuqZS0K069fv6pvBw7TqL61Swv8NG7cuOwwW8Vt6k6kCw7WrFlj3nisk3j+8pe/yOuvv75xcakuLujQoYPsvPPOcuSRR5oHwNttt12gRaO2+x7GWPfVxabnnHOOecNz6dauXTvZdNNN5e233y77WdBJTHUH2ho3BYlEVq1aJaeccoq88sorDeK09dZbyyOPPCIdO3YM/BkKev3EnRDjN3lOFwFroauPPvqorCsnnXSSWcxcbRF0lhOZ9I3p+rtQf3eUbvo283vuuUd23HHHoMwb91u/fr1ZnKQx3m+//czbqnbddVfZZZddpEWLFuZzWrrFmZCvExd1MfZjjz0Wuq96QOnCe79GdEG+juv666+PdB49SBdY64TKagXSXnjhBbMQO0zRo/qdUnMtNNCtW7fIfeXAZASYEJOMI61EFiD/iEzHgUUUCLOQW//W6gLu3r17By42WN80zMK7qMV1vGKo59UFy3qf57XpRGEtxrPJJpts/LHmmppPLViwoOyQKAvZk7q2Zs6cKUOGDPFsTgtVjho1KlDOW9qA3sOee+65sv3228s+++wje+yxh+y0006mcGqzZs0824xakOjbb7+V2bNnm76WFocK6tSzZ09RizZt2lQ8JK37Sx2T5kFaQCDqmDSXuvHGG6uOKagR+yFQJAHyjyJF28mxkn9kGJZKhSRLu6UvK5g0aZK51wlSoLv+8WELD+q9p56r/v1lUKYiFiTi+Yf/1ZHl9+hBr1ndj+cfDbWyjBvPPzbEgucfYT7B7BtWgPwjrBj7JyxA/pEwaJzm9DtVfV7v9VIx/a5PC97feeedpvi913biiSfK1Vdfbb6H9dv8ChLdfffdZs5D1C2LvKO0r0m8wCzK+Mk/yD+iXDfMv/JWI/8g/4jyeeKYcALkH+G82BsBBBBAAAEEEEAAAQQQQAABBBBAAAEEEHBVgIJErkaGfrkiwIQYByKhE/O1oM1dd93l2ZtTTz1Vhg4dagr4bL755mYfLa7x8ccfmwWYOlHG661d+qZf/bkuVizdbBW3SYPTpb6/+uqrZmGoFvUp3XRC7dy5c6V169bmrc5vvPFG2T660OKqq64yhVGqbbbGTUEiEV0I2717d88QzJo1SwYNGhT4M1QtjnU/jzMhptLkOS1Edswxx8jgwYM9J9d16tRJpk2bJgceeKDv4p4sJ+Tr2I4//nj59NNPyyh/85vfmIXEm222WVDmWPtFLUj0+eefi/bVa4F8mA7tsMMO5k3aXbt29TxMF1brwvaxY8eGadZzX6+F/vV3DPsWQr8OaVEpndipf5/YshNgQkx29pzZCJB/cCEgEFLgm2++MQUI9e++16YFKfV+4IwzzpBWrVqFbL3h7rqYe+nSpXLttdfKwoULPdvSPOf++++XHj16xDqX3mvdcccd5s2ka9eu9Wxr8uTJpshukyZNyn7+2WefmUJFmnN5bXrfq0UXtXhSlMXmYQenObrGQe9XSzc1e+KJJ3zv68KeK8j+UQsSLVq0SE477bTIhXvq+qbfcWhu4nfvntb9ZZiiXtVc9XsZHVO1Qp7V2uHnCBRNgPyjaBF3brzkHxmHRItP9u/f3/P7c+2a3rNNnDhRjjjiiEhFNesPT5+z6H2q3jfrCxK8tiQLa2ZMm8rpef5RmTnL79HDXAA8/2iolWXceP7xQyx4/hHmU8y+YQTIP8Josa8FAfIPC6hhm9TvAxcvXiwjR470fNFO/efV1YqoVnsJAAWJwkan8v7kH+Qf+qKDKBvzr7zVyD/IP6J8njgmnAD5Rzgv9kYAAQQQQAABBBBAAAEEEEAAAQQQQAABBFwVoCCRq5GhX64IMCHGgUj4PQDWRYtabKhv377SqFEj356+9dZbvsVH/N68Zau4TRqcLvRdFwXPmzdPzj//fN/Fs/ULfOiE77POOstzwpMuIL744otN0ZtmzZr5Etoad9ELEumENF00rIuZvbZf//rXctNNN5UtOvWLR9DPQJQJMdrX559/XoYMGeJ5LfXs2VN0gk6bNm3MfgMHDvQsVqa/W3Qx7YgRI2Trrbcu63KWE/Lnz58vp5xyiiejLowfNWpUUOLY+0UpSKQx0iJW+nlPYtOCZ7ro2WsR/pIlS0TfzPjll1/GPpVeB/fee69069atrK1qRfPCnjztwlJh+1eE/ZkQU4QoOz1G8g+nw0PnXBVYvXq1yfkee+yxjV3cc889zT2HFrCNW4iodNxamOidd94x9zVa8Kd+wSB9O7MW3olS5EfvlbSY7pw5c+T666/3zaX0flWLEel9b6Xz6H2QFmu68cYbfUN38MEHy/Dhw0WLwdosbKlFKbWQT/0Y1XWqS5cuJn/UBZdpbVEKEmnRYx3Ds88+G7uben/50EMPyf7775/p/eXbb78t+sZzLYCUxBb37eZJ9IE2EMibAPlH3iJWc/0l/3AgpM8884wpSlS/ALnemw0bNswUj/T63itOt/V72+eee848W3n00Uc3NqX3J/q3/LDDDovTfCGO5flHsDBn+T16sB6K8PyD5x9+1wrPPzbI8Pwj6G+T/OxH/pGfWNVoT8k/Mg6s5gKaB0yaNMnzGbp+Pzt79uwGL6uqVvheh6SFVLXAkeYx9ef02CpIlDFj6qcn/whGTv7h78T8K28b5l81dGH+VbDfNewVToD8I5wXeyOAAAIIIIAAAggggAACCCCAAAIIIIAAAq4KUJDI1cjQL1cEmBDjQCT8JqmEWej51FNPSZ8+fcom1YwbN060ncaNGzcYqa3iNqWcX331lejkkdJNF7jq25F1omfdpgs43333XfM/v/vuO/MWY134qvuuXLlSLr/8cunXr5+k1XevS0P7snTpUrnyyisbLGYo3VcXz44ePbrBYgotPKWLLJYtW+Z51enkJ10oq2PUgjKlDyxtjbvoBYn+53/+xyy6ffLJJz3j4reQNu2CRNUmz9V/k58ORBca6OQSvebqLyCvP0gthnXmmWeahext27bdWPgsy4lMU6ZMkYsuusgzFlow5+STT07tt3aUCfm6sGrAgAHy9NNPl/WzR48eZsH8AQccIJtuuqmJ0T/+8Q/RyVETJkyQN954o+yYQw45RPRvxDbbbNPgZ+vXrzeFALSYVummEyEvuOAC2XfffWXzzTc3P/7222/N4v8ZM2aYolVeRYz8Jt/4Fc3T60f7oEUQttpqq43FAr744gszJp3o+dJLL5X1r9Li9NSCW/ATMSGm4BdA9sMn/8g+BvQgpwJacFLvJXTR9gknnCD77LNPpKJAYYev96GawyxcuFDWrFkj06ZNM3/7g26aQ2lBJS2mqIs99P9W2jQvuuqqq6R3794VC/PWtaH5phZOuuSSS3zve3VfvXfR+xbNm3UBSdOmTYMOIdB+q1atMoU19d6pdDv22GNNYacWLVoEaiuJnaIUJLr99ttN4avSTQtE6bWnBU/rclW9H/3www/NAh+ve1JtQ+89tRhl6Zbm/aX2TXPz0k2vgYkTJ4oWi/rJT35i8u+6a1Xvv7XAsFcepQVB1SnNWCZxPdAGAlkKkH9kqc+59Suy+gr6XQxb+gL6vZQWGteih3ofq99dbbfddmXff9vo2d///nfzPZ0WStT7Z/3OLEphTRt9c7FNnn+Ei0qW36MH7SnPP3j+4Xet8Pxjg0ya+WnQzy37xRMg/4jnx9GxBcg/YhNGa0Bzvddee81831e/KGn91vR7Z81L9Pu90t8V+j2gPve+7bbbKnZAv2O+8847TV6jGwWJosWr7ijyj3B+5B/+XmELEjH/SswLy5h/teGaYv5VuN9F7N1QgPyDKwIBBBBAAAEEEEAAAQQQQAABBBBAAAEEEKgNAQoS1UYcGYU9ASbE2LMN3LIWDNLFk6WbLjjt1q1boHa00ETfvn1NsZz6my7+0wV4m222WYP/Hqe4jRYL0uIZWjgkzU0Xr2qhjzh9j9rfurcqX3/99bJ48WLfZnShphYjGjJkiOfCho8++kguvPBCueeeeyq2oQtqdaFso0aNNu5na9xFL0jkV8wryOcoyPXkNwkt6ISYIJOwtBjR9OnTpWPHjg26pBPvdOG4LsDV3xGVtjFjxsill15qimhlNZGp2u+WoGZB4hJknygT8n/3u9+JFh4q3UoLRpX+/MEHHzSL7ku3du3ayf333y977bVXgx/pmxr1d35p4aODDz5Y5s2bZxZ1eW26AOyaa64xEypLt7333tsUsWrfvn2DH82ZM8csPi/ddPG5/q7zmFxhdl2+fLmcfvrpnkXY9O+eLmr3OzZIfNgnugATYqLbcWQiAuQfiTDSCAL5ENCCNYMGDfIs1ug1Al2crsWIdt1111AD1PveP/3pT+Yt1V4FEb0a0yKz559/fqCiR0E68+abb5ocTovplm5+eXmQdqPuE7YgkRas1GKmWjipdNPiPOedd55njquFhTXGmneUbn4FktO6v/znP/8pI0aMMAWr6m96j633vVqUwGvT60lzdr3XLS3kqTn/E088IV27do0aGo5DoHAC5B+FC7lrAyb/cC0i9MdJAZ5/RAtLVt+jh+ktzz82aPH8o/yq4fnHBpO08tMwn1v2jSdA/hHPj6NjC5B/xCYM34C+6EznLlWag1OpGFHdGfWeWJ+jT5061fPlPrpf6fekSRQkqvQ3ObyGvSOOOuooU4CpVatWsU9C/hGNkPzDvwhY0LlEzL/64doLahbtaiX/YP5VUleO++2Qf7gfI3qIAAIIIIAAAggggAACCCCAAAIIIIAAAggEEaAgURAl9imyABNiHIi+To656KKLynoS5uHvJ598Iv369ZPnnnuuQTtDhw41k2b+4z/+o8F/j1vcRoscaZGTNDctlqKFkOL2PUqfv/76a1NoSP/5bTqJSRfPalGR+oWESvf/5ptvTMEQXfyqb1qrv+niRrXV4h+lb2q2NW6/gkRRnIIek+RkpaDn9Npv3bp1Mnz4cDPhuNKmcdGFuT179gx9uqgFifQ60beGa6Ehv7f4aWf8ihHV76guzj777LPljTfe8Oy/jmvmzJnSpk0b8/OsJjL5XeN1nQ7zOzF0oDwOiDIhXycw6aLsv/71r6KL0nUh+Isvvmg+02eccYZvAZ5Vq1bJKaecYt7GW7p5jdtvgfkRRxxhfr9sueWWvgSffvqpnHXWWeb3lF4/OhFmp512kp/97Gey+eablx3nVzSvrkhcJevbb7/dLADfd999zT8tLrDLLruYiYq8jT6JqzRaG0yIiebGUYkJkH8kRklDCORDQN+yqvcepYVd6vde3yx98cUXmwIwpcV0w4xS8ytdMKKFEyudr/T+N8w5/PatlFfloSCRjkvvx1evXi3vvPOOvP322+at4vrfNCfZdtttfZn8vtPwG3da95d+9/N77rmn3HfffRULX+l3AFrM6G9/+5vst99+pvjrjjvuaP41a9aMwppJfGhoozAC5B+FCbWrAyX/cDUyDveriAuCef6R7AXJ8w+Rat/l8/yj/JqrZpbsVer/HEjPU/c8tvScPP9oKMLzj6SvymTaI/9IxpFWIguQf0Smi37gxx9/bAqtL1q0yLMRfRnPjBkzpHv37lW/09O/dVqMXIuz6/P4+pu+PO3GG2803w3WbRQkihY38o9obn5HkX+Qf3hdG8y/Yv5Vsr9paM1PgPyDawMBBBBAAAEEEEAAAQQQQAABBBBAAAEEEKgNAQoS1UYcGYU9ASbE2LMN3PL8+fNNIYrSTQsJjRo1quqkGD3O7y2nWkBn3LhxZW3HLW7z8MMPRyrOEhjFY8eJEyeK/vvXv/5lXLSASv3N9iSLSpNijjvuOFOMSIttBN0+/PBDM2FJx6GLZSsVI9I248bMr1+EZeBWAAAgAElEQVRFLkikk9JOO+20iouV69y0cIsWJWrXrl3QEJv9ohYk+vbbb83EOC1W5reYukePHnLTTTcF6pMuLB4/frzccccdDfqv47rzzjtlt9122/jfKUi0gSJKQaJQF0e9nSud6/nnn5du3bo1aNqvIJHupL8fzz33XNEiaR4TH0J30W/BuBYy0p9pEaQ4hQNCd4gDYgswISY2IQ3EEyD/iOfH0QjkTkDvazWP8yvuqgs5Jk2aJG3btk1kbP/+979NIZ3LLrtMFi5cWNam3iNpYUVdgJLkVgsFiaJ6+OU8gwcPluuvv15+/OMfN2g6rfvLSvfYp556qsm1dt9994oFhaOacBwCCPwgQP7B1ZCxAPlHxgHI4+mLWJBI48Tzj+SuVtvPqoL2lOcfG17owPMP7yuG5x8bXNLKT4N+btkvvgD5R3xDWoglQP4Riy/6wWvWrBEtjl5alKhr165yww03mBfnhNk+++wz8+K3usL3XvcU2h4FicKoNtyX/CO6XemR5B/VCxIx/6r8estDQdSonxLmX0WV47goAuQfUdQ4BgEEEEAAAQQQQAABBBBAAAEEEEAAAQQQcE+AgkTuxYQeuSXAhBgH4vHmm29Knz59ZOXKlQ16owslb7nlFjn66KMrFpVYsWKFjBgxwhQlqr9pgRtdgHn44YeXjTJucZtXXnlFjj/+ePn0009TE9QJRNddd505XxYFifS8pZNiWrZsKRdffLEMGTIkUkEOXSz73nvvmUWaHTp0MMVxNtlkE0/TuDHzC1RRCxK9//770r9/f9Hx19/02tLF0PqZKt2GDh0qU6dOlaZNmwa+7qMWJNITVJoUo33RidJ6DQbd9I1+Dz74oLlmtaCN/o7QIks9e/Zs0AQFiTZw2J6Qr5//tWvXmmvwtttuk0cffdQzlHfffbf069evwc90EmTfvn3l6aef9g2//u7v3bu3HHLIIbLzzjvLpptuGvRSabDfnDlzZODAgb7H6t+qE044QbQwW8eOHc01mUQhpEid5aBAAkyICcTETvYEyD/s2dJyjQn4LYpzbZhBJi2XLgjR+1DNgS+44AJT1LXSvYOfQ7Xz6r3v0qVL5dprr21QmGjatGmmeGPS9ytFK0i0fv16effdd43t7bffLh988EHZpem3ECKt+8t//vOfJq+bNWuW78dGFxP16tXLfG+ixYkotOnabxj6UwsC5B+1EMVcj4H8I4Pw5b2gT977HyfkPP+Io/fDsS4sCOb5B88/ql3NPP/YIJRWflotHvw8OQHyj+QsaSmSAPlHJLZkDtLvoIcPHy4LFiwwDep8it/+9rey5ZZbRjqBPsvXuVg6R0mf1XsVuKcgUSTajQeRf8Tzqzua/KN6QSK1Yv5Vw+ut2jO2ZK7OH1oh/yD/SPqacqU98g9XIkE/EEAAAQQQQAABBBBAAAEEEEAAAQQQQACBeAIUJIrnx9G1L8CEGAdi/M0338iYMWPMm7lKN12oqYUgtFCNLo7bfPPNzS66+O/jjz82k2n0rVxei/8GDBggN954ozRr1qys3bjFbfR8WgxDF3jG3byKbVRqM27f4/ZXJ8VcccUVogtczznnHNl6663jNhnoeFvjLmJBIrXUz9xNN93UwH7vvfeWe+65R7bffnvzc/1slW6TJ0+W0aNHS5MmTQLFLU5BIj1B6aQYLf5y2WWXyUknnRS4D6UdXbdunVk0rG1rAabSIlgUJNoglvSEGPVevXq1vPrqq6KTe7SY0GuvvVb1OvL6Hfndd9/JhAkTZMqUKVWP1x30b4m+AVIno/Xo0UN+/vOf+xY/K23Qr2ie34nbt29vFnT/8pe/lC5dukiLFi0C9ZGd0hNgQkx61pzJU4D8gwsDgYACtVSQSIeseYfmUVrY9le/+pW0bt06kETUgkR1jevCEc1ftRCnFoPUe+kwBUYDdfL/xnfQQQd57l5XXDfNYjdagPTkk0+WN954o6xPYXNwbeCrr74yRU31O4Df//73smTJEuNZafNbCJHm/eXMmTNNAeGgmy4s0ntZ7bsWDY5a1DPo+dgPgSIIkH8UIcpOj5H8I4Pw5L2gT977HzfkPP+IKyjmXlKfC7Rq1Sp+YxFa4PkHzz+CXDY8/9iglGZ+GiQu7BNfgPwjviEtxBIg/4jFF/9gLUo0fvx4OeKII0xBfL+XgcU/04YWKEgUX5L8I74h+UewgkQqzfyrH663vBckYv5V/N8dtJCMAPlHMo60ggACCCCAAAIIIIAAAggggAACCCCAAAIIZC1AQaKsI8D5XRdgQowjEVq+fLmceuqpnosFo3RRi5bo5BctQOG12SpuU6mvfgsiwy6GzKLvUWLgdYwWknrnnXfklVdeMUVJ3n33XVm5cmVZQakDDjjATFbXBZD777+/+demTRvxeIgZu2tFK0ikC5K16JAuSv3yyy8b+N16660yePBg46yfydNPP12WLVtWZhymKFHcgkR6cp1IoQtpP/zwQxk2bJgpmGRzoyDRBt0kJuRr8afHH39cHnzwwUCLtr3iumjRIjnhhBPKfvTyyy+biZReBemqXR/6N6JXr15y5plnyq677lrxd4sWzdOJm9dcc021Zj1/rgu6zzjjDOnZs6eVxf+ROlXwg5gQU/ALIPvhk39kHwN6kBOBWitIFJU9bkGiqOcNe1ylvCqPBYm0AK/mrvPnz5fHHnssUCHNUjO9V501a5Y0b968wY/SvL98//33pX///qYgVtitZcuW5h5W75k7d+4sjRo1CtsE+yOAgIhXvskzG66MNAXIP9LU/r9z5b2gT977n0HIN56S5x8bKLJcEMzzj+qfAJ5/bDDi+ccGhzTz0+pXJ3skIcDzjyQUaSOGAPlHDDwOjSeQ1T1OvF7HO5r8g/yj7goKU1yH+Vcb1MKYxfukkn/U9yP/SOJqcqsN8g+34kFvEEAAAQQQQAABBBBAAAEEEEAAAQQQQACBqAJMbo8qx3FFEWBCjCOR1knCzz77rCnaEKW4RP1h6KK56dOny8knn+xbZCKLoj5FLUiksV2xYoUpKDN37lxZu3ZtpKvu4IMPNkV0jjvuOGnWrFmkNpI4KC8Lgv3G+vzzz8vAgQPLPmcnnXSSiVGLFi02Huq3r+5w0UUXmX9NmzatyJpEQaKwcdNrTt/+9/rrr5vCVy+99JKZXK7/u7QIU/3iVx07dpR99tlHtttuO+tvC/QbU6WF92GLl4V1K90/zoT8zz77TKZNmyYzZsyI/Jmv64/fRKDvvvtOtIjWhRdeWBbXMGMfMGCATJo0Sdq2bet72F//+lc5++yz5amnngrTdIN927dvL5dccon07t1bmjRpErkdDowvwISY+Ia0EEuA/CMWHwcXSYCCRBuinZf8wy/f1TFksSC5Un8q3VdrIaJnnnlGLr30Uvn9738f6yNXqRBTmveXDz30kIwcOTLWdy2ah+s9s+ZLNgoFx4LmYAQcFyD/cDxAtd898o8MYkxBnx/Qs/huOO2Q8/wjbfHK5+P5R8OXUPD8w/964fnHDzZp5qdu/caozd6Qf9RmXHM0KvKPHAVLu1pa0GbVqlXmO0T9brX+pi/7adeunZlH0alTJ9l3331lt912KyvEnuXwi1KQiPwjy6us/NzkH+QfQa9I8g/yj6DXSt72I//IW8ToLwIIIIAAAggggAACCCCAAAIIIIAAAggg4C1AQSKuDAQqCzAhxrErRIuHnHvuufLHP/4xUs908osWwTjwwAMrLpJzuSBR1IW3WSzyrBYkLUpyzTXXyM033xyrYEj982hRj4kTJ4oW0Nlkk02qdSHxn+dlQbDXwF944QU566yzyiaQ6WSxe++9V/baa68Gh1UrFHbiiSfK1VdfLTvttJOvc5qLTtatWyd6vtmzZ8uyZcsix14n1A0aNMgUbtp+++0jtxPlwDlz5pjzem2TJ0+WcePGRWk20jFRJ8S89dZbMnjw4FgxqN/hSm8m07e3acxHjx4dq/CRxvyOO+6QQw891Pdvh06+HDVqlCxcuDCSZ91BWtjoyiuvlC222CJWOxwcXYAJMdHtODIRAfKPRBhppAgCUfOitG1sv0U1L/mH5n59+/aVp59+uiwEWvhT841ddtkltfBEKUikb2a99tprTeHVJLZKBYm0/bTuLzWvW7x4sSlKVLqYKMw49f5Vc3uNc6NGjcIcyr4IFFqA/KPQ4Xdh8OQfGUSBgkQ/oKf53XAGoRaef2Sh7n9Onn8EiwfPPzY48fyj4fWSVn4a7CplrzgC5B9x9Dg2AQHyjwQQbTehBdn1RU433XSTLFq0KNYzdi1iPmzYMPOMPesX8hShIBH5h+1PR7j2yT+CeZF/kH94XSnkH8E+P3nYi/wjD1GijwgggAACCCCAAAIIIIAAAggggAACCCCAQHUBChJVN2KPYgswIcbB+H/99ddy//33m0I2f/nLXwL1cM899xQt8jBgwABp2rRp1WMoSFSVKPYOcYtLVevA8OHD5fLLL0+9qEdeFgTX99MFqPpmriFDhpQtQNVFpTNmzJBTTz3VsxCLHvvkk0+az5dOCCjdWrZsKRdffLEpdOT12Utj0YkuHH7ggQfk0ksvjbXAtnRsajN06FAZM2aM6DjT2HTSUvfu3T1Pddppp8n06dMjX/O6CPzxxx+Xk08+Wbp06SItWrSoOKQoE/I//vhj0X4+++yzVbn22WcfOfroo+WQQw6RHXfcUfQzrQulS7cgi/w//fRTufPOO+XWW2/1vE6rdkZEOnfubNrQAl1+mxZA0s+SFr579NFHgzTruc8VV1wh5513XiZF1SJ3uoYOZEJMDQUzn0Mh/8hn3Oh1jgXyeP9enzsv/f/nP/8pI0aMkFmzZnleLU899ZQceeSRka6k//mf/zH3TnvssYfoIpef//znVe+jwhYk0rxH+655TbVNc4PDDz/c/NN72RdffFF+/etflx1WrSCRHpDm/WVdAddbbrkl8HctpYPSxQNaANYvZ6lmx88RKKIA+UcRo+7UmMk/nApHuM7UwoLaNL4bDqea3N48/0jOMm5LPP+IJsjzj/+Vfv36eT6T0GdNEyZMKIPl+Uewa43nH8GcbO1F/mFLlnYDCpB/BITKarf333/fvPxLX5KU5KYvjtPf/5Ve/hP2fH5zusK2E3b/IN/phm0zif3JP5JQTKYN8o9ojuQf5B+lV06az8eiXbUcFUSA/COIEvsggAACCCCAAAIIIIAAAggggAACCCCAAALuC1CQyP0Y0cNsBZgQk61/xbPrm7k++ugjU/xBi0z88Y9/bLC/Fo3QRYm6CHC77baruiCx/sEUJLIb+OXLl8vpp58uy5Yts3oiLRYzderUQEWokupIXhYE141Xi/XMmzdPzj//fM+32wWZGFxpQk3defTNd1OmTCkrlmN70Ym+BU5/D8ydOzepEJe107VrV5k5c6ZZAG1706JPffv2laVLl5adau+995b58+dL+/btQ3fD63ee/u7s3bu3/PKXv5Sf/exn0qhRowbthi1IpNfJddddZ+LhtenCbS181adPH9FiRM2bN9+4W6VzBSlIVNfQ+vXr5c9//rPcd9998vDDD4cuTqSLDHQSZuPGjSsa61jXrFljzqHnWrJkSaiY6N+vBQsWpHJNhepYQXZmQkxBAu3uMMk/3I0NPatRgbzdv5eGIU/913vB0aNHe15JOo7x48d7FkGtdunpdwHHHHOMfPnll2ZXLYpzwgknSK9evUQXu3gVRg1bkOi9994z96p+OezBBx9sfq79KP3+wS/nCbN4Jc37S53krTm73sfqPalahdm0+JK+QT1IMegw7bIvArUqQP5Rq5HNzbjIP3ITqvKOulaQKMozFdvfDWcVXp5/ZCVffl6ef8SPBc8/yl+S4FWQiOcfwa81nn8Et7KxJ/mHDVXaDCFA/hECK81d9e/YwoULzXe3Xi+hSqIvWmxEX2SlReubNGkSu0kKEv1ASP4R+3JKrAHyj/iU5B/kH6VXUZrPx+JfwbRQKkD+wTWBAAIIIIAAAggggAACCCCAAAIIIIAAAgjUhgAFiWojjozCngATYuzZJtZylInu1U5uo009p9+iR528+p//+Z9y8sknyxtvvNGge3fffbd5C2fd5rfgtNqYjjrqKNEJ/q1ataq2q9Wfa4EYXXipE5q8Nl082r9/fzniiCNEJ6U2a9ZMNttss4276oPmdevWmeI5WojkwQcfNMU+6haflrY5bdo0OffccyMtbI0CkacFwdXecBe2oNOKFSvMBLKnnnqqAd3ZZ58tV155ZVkxIt3J5qKTr7/+WsaMGSM333xzlFCGOqZz585y5513mmvW5lZtYp0WZxs8eHDo6/3NN9+UU045xSw8Lt38Ch2FLUj06aefyoABA+Tpp58uO4f6zZo1S37xi1948n3yySfm9+Bzzz1X9vMwBYnqH1xX1E4XsOs1q21Xm2B59NFHm+JWP/3pT0OFWa/F119/XZ555hnz+0oL6VXbSn/3V9ufnycnwISY5CxpKZIA+UckNg5CILpAnu7fvUaZp/6XFg6qPx59O7beZ2277bahgqnFc7Rg5OTJkz2P8yt0FLYg0e23327us702Pbcu1vFbSKPFS4cMGVJ2aJiCRKUHp3V/WTfRW4t6Ll682NzLVitQFKdQaqjgszMCNSJA/lEjgczvMMg/8hs7oSCRm8Hj+Yc7ceH5R3Kx4PlHQ0uvgkQ8/+D5R3KfOLstkX/Y9aX1qgLkH1WJstlBn10PHDiw6rPyJHoX5IVYQc5Tbd5EkDai7BPnO90o56t2DPlHNaH0fk7+kZw1+Qf5R6WrKa3nY8ld0cVuifyj2PFn9AgggAACCCCAAAIIIIAAAggggAACCCBQOwIUJKqdWDISOwJMiLHjmmirNooH2WhTB01BIjEFhHr37l12Degb0S655BLR4jVNmzYNfI3oAslVq1bJhRde6FnkSCcq3HPPPbLjjjsGbjPOjnlZEKyTYXRRrC4q9dp69uwpunC2TZs2oTi0UNSECRM2FgHSAkWXX365b0xtFSTS6+KGG26QkSNHevZfr7fjjjtOTjrpJOnQoYP85Cc/kebNm0ujRo0a7P/VV1/JP/7xD3nrrbdMERm9lvyK1px33nlmrEm80a8Sut9nSI/R610Xcrdr1y5w3PQtbePHj5drrrnG8xi/SXVhCxK9+OKL0qNHD8/iYQ888ID06tXLt8+VFoxHLUhUerK6AkUa46uuusoUPSvdklpcrRNk1EMLpj366KOe4/Za1BA4qOwYS4AJMbH4ODi+APlHfENaQCCUQF7u3/0Glaf+f/755zJo0CDf4rRTp041hX0aN24cOIYvv/yy9OnTx/MeXe/5n3jiCdE36pZuYQoS/etf/xK91/cqdHriiSeKFitq0aKFb5/9YpTk4pW07i/rChQ99thj5p7ZrzhRUvfogS8EdkQgxwLkHzkOXm10nfwjx3GkIJGbweP5hxtx4fkHzz/qrkSef2yQ4PmHG7+bXOgF+YcLUSh0H8g/HAy/3jfpC8O0mLzXtueee5qfd+vWTXbeeWfZfPPNG7xQTI/RovH6AjGdR7Fs2TLz/NvvGbi+oOz++++X/fbbL5YGBYk28JF/xLqMEjuY/IP8g/yj4ceJ/COxXy+5b4j8I/chZAAIIIAAAggggAACCCCAAAIIIIAAAggggIARoCARFwIClQWYEJODK8RG8SAbbSplEgWJqoXEVt+rnTfIzyst5JwxY4aceeaZZQVhgrSr+6xZs0Z0QeeiRYvKDtH/dsIJJwRtKtZ+eVoQrG9L04W1WsCm/qZFem688cbQxYjq2tAJZwsWLDCFonRBcaUCU7YKElV6G+2pp54qkydPlrZt24aOtS70vfbaa83iW51UV3/beuut5ZFHHpGOHTuGbjfMAX//+9/NZ+Xhhx/2PEx/pm8WbNmyZdVmdUGxFuDR4lSl46k72K9YUNiCRNpfLXTltVVbsPzKK6/I8ccfLxrX0s3r2PXr14sueNdrcMWKFeZ3ry5W19ho0ahNN93U10ZNrrvuOvPZKN1KCxLpvuvWrZNPPvlE/vrXv8rbb78tr732mnz44YemIFa1a+G9994TvR51YmbpRkGiqpevtR2YEGONloaDCZB/BHNiLwQSE8jT/bvXoPPWf7/7fx2bLka55ZZb5OijjxaPv8dlw6+UA+rOlYoFhSlI9MUXX8jgwYPNQpnSrVpRIb0vHTt2rLm/DHJsmveXmrdp8VW9J125cqW888475l5WiytNnz7dFGyttFUqlFrt/j6xDzANIVADAuQfNRDEfA+B/CPH8aMgkXvB4/lHeSHQLKPE8w+ef/D8o/wTyPOPLH8ruXFu8g834lDgXpB/OBh8Lbau332Wbvpd7WWXXWZe8BT2hUz690af7+vLo7wKHY0aNcrMZ6j0zL4aFQWJRMg/yD9KPyfMv6r2m6P858y/amjC/Kvw1xBHVBYg/+AKQQABBBBAAAEEEEAAAQQQQAABBBBAAAEEakOAgkS1EUdGYU+ACTH2bBNruVoBHi3KoQUjdLGdbrq/Lrj77rvvTMGKd999V3SR4Kuvvmp+dv3118v2228vOglm5syZDfp51FFHiT7Ab9WqVaT+F70gkd8iiUMOOcS4brPNNpFc6w763e9+Jz169ChrI83CHnlbEKxFaLQ4j0740m3o0KGiYwhSzCZWsP7vYFsTYl588UVzLZQW2Tn22GNl1qxZstVWW0XufqU36s6ePVsGDBgQue2gB957771y1lln+RYR0sXXV199tey0006+Teo45s2bJ+eff76sXbvWcz8t5HXbbbdJ69aty34etiDR/Pnz5ZRTTvE8z1NPPSVHHnmk58/0d/fEiRPNdeq1lU6I0ZgPGzasrNCWHltaUMgPx++61AJDar/LLruYQ/1+5+jPtL9jxoyRxo0b+8agkqEeP27cuKCXBPslKMCEmAQxaSqKAPlHFDWOQSCGQFb3737njTEUK4cmXVhGFwVrEZ+FCxd69lfzEL2P7du3b8WFLloMUu9j/drRxu+++27p16+f53nCFCTS7w1OO+00eeyxx8ra0v+uxXu22GILz/O8+eab5h54+fLlZT/3KmaU1v2lfh8yYcIEmTJlSlm/tNCq3vPqW88rbbqY6KCDDirbRS30/v6AAw6wck3SKAK1JkD+UWsRzd14yD9yF7IfOkxBIveCx/MPtxYE6xXC84/wnxOef2ww4/kHzz/Cf3rycQT5Rz7iVMO9JP9wLLiVCtroS630u9UgheP9hqUvDOrTp4988MEHDXY54ogjzDyFLbfcMrJItXliUed01XXI716gWoH6yAOKcCD5B/lH6WXD/KsIHyQR8zyE+Vcb7Jh/Fe0a4ih/AfIPrg4EEEAAAQQQQAABBBBAAAEEEEAAAQQQQKA2BChIVBtxZBT2BJgQY8/Ws2W/BW1pdkMfru67776pFyTSxYBJbLYn3sTpo+1JO6+//rr07t1bdHFq/S1IQaKiLghWJ51gftNNN8mPf/xjOeOMM0K/4S7ONWFrQoxfu0GuhSDjybr41ddff22K3dx8882+3dXF3CNGjJBevXrJzjvvLJtttpno2wj/8Y9/iBZs0uJrixcv9j1eFxLrRMOePXt67hN2Qn6l3+9nnnmmXHfdddK0adMG5/r+++/NZEQtlFVaXKpuR69F8n5vctRjtK2pU6eWnauuPbXVgnRaiKl00wmTWtCqefPm5keffvqpKUD19NNPl+2rb43UAlXdu3f3NX7mmWekf//+pp3SbdGiRaIFodjSF2BCTPrmnLGBAPkHFwQCKQtQkKgyeNIFifRszz//vAwcOLBsIUr9nmgxYL1vO/DAA01B4EaNGplCwh9++KG5P9R7Wb+imtqOvrlbCwy3aNHCc4BhChJVetu2Fu/RwkeHHXZY2Xk+/vhjUyhT7+u8Nq/FK2neXy5ZskS0kKnXfbbmAOrXpk0bz75r0VAtauv1PUaXLl1MjPR+mA0BBKoLkH9UN2IPqwLkH1Z57TZOQSK7vlFa5/lHFLWGx9jIP3j+ET4uPP8IX5CI5x/l1xnPP8J/9tI4gvwjDWXOUUGA/MOxy8Pv/jXoS36qDcfvRUJJtG97XpTte/tqdkF+bruPzL8KEoXyfcg/wruRf5B/6FWT5vOx8FcpR0QVIP+IKsdxCCCAAAIIIIAAAggggAACCCCAAAIIIICAWwIUJHIrHvTGPQEmxKQck0qLAtPqSt4LEqXlFOU8Lr+hq8gFiaLEMqljbBUkmj9/vpxyyill3Zw4caLovzhv8tNGH374Yc9CPUkVPAriu3z5cjn99NNl2bJlQXYPvc8555xjCvdoISOvLWxBIn3zYd++fWXp0qWe7ekbx8aNG2cWLn/33Xei47v66qtlzpw5FfvuVbjn/fffN4V+dBGA13bcccfJBRdcIJ06ddo4vq+++kp0Ut0NN9wgCxYs8DxOixENGjRo48+0wJPuP3LkSM/9tSjU2LFjzdsjt9pqK7OQXhdvr169Wh544AFThKn0jZDakL4VUsetC9zZ0hdgQkz65pyxgQD5BxcEAikLUJCoMriNBcF6P3TNNdeY+yQbm95Pap7Rtav/G5LDFCTSPup92+jRoz272759e5k8ebIcc8wx5t7y888/l4ceekiuvPJK0fP4baXFLnW/NO8vtZ9aFMnv3lfvlTV3OuiggzYW5NSFPitXrpQZM2bILbfc4jk0LVKkxzVu3NhGeGkTgZoTIP+ouZDmbUDkH3mLWL3+UpDIveDx/CN+TGzkH/F7Fb0Fnn9Et+P5xwY7nn9Ev4Y40luA/IMrI2MB8o+MA1B6ev1+8LTTTpPHHnuswY/23HNPue+++2TXXXeN1eMvvvhCBg8eLPfff3+DdihIFIt148HkH/EdyT+CGTL/KphTpb2Yf1Wuw/yr+NdVHlog/8hDlOgjAggggAACCCCAAAIIIIAAAggggAACCCBQXYCCRNWN2KPYAkyISbNBIaUAACAASURBVDn+n3zyiSnc8Nxzz6V85h9Od/fdd0uvXr1k1KhRMnPmzAb9OOqoo8zCxlatWkXqn9+ixzSLmETqeEIH+b2lTJu/6667zGQnLdgRZVuzZo1ZTKmTc0s3rwm7pftQkCiKevxjbE3If/HFF6VHjx6ib92rvx166KEyd+5c2XbbbSN3vtJ1PHv2bBkwYEDktsMeaGtSfs+ePc3vvzZt2vh2KWxBIn0T3JgxY0wBnyQ3/Z2tfzdKt3vvvVe0yFHpNRD13Mcee6zohBgtLFR/++yzz8zvnoULF0Ztuuw4vUZ1THELZyXWoYI1xISYggXcveGSf7gXE3pU4wIUJKocYFsT8m0VJdpiiy1MsZxTTz214r1U2IJEf/7zn+VXv/qVeUNrUpvf9wtp3l9qAU+97/QqkhllnLqY6J577pHddtstyuEcg0AhBcg/Chl2lwZN/uFSNEL2pRYKEoUcsvO78/wjfohs5R/xexatBZ5/RHOrO4rnHyI8/4h3DXF0uQD5B1dFxgLkHxkHoPT0//rXv+S8886Tm2++uaxnt956qykmFOd59QsvvGBeIlX6naq+nGfevHmy5ZZbRhbxu/eOO6errkN++ZbOC9Di9X4vdYo8oAgHkn9EQCs5hPwjmCHzr4I5+e3F/KtyGeZfxbum8nQ0+UeeokVfEUAAAQQQQAABBBBAAAEEEEAAAQQQQAABfwEKEnF1IFBZgAkxKV8hlQpcpNUVChLZlX7wwQeld+/eZSfRhaOXXHKJnH322dK0adPAnfj3v/8tq1atkgsvvNCzIEjnzp3Ngsgdd9yxYpsUJApMnuiOtibk66Q2LQz09NNPl/VXFydPnjxZ2rZtG3os69atk2uvvVYmTZpUdqwuul2wYIHsscceoduNc8CKFStkxIgR8tRTT8VpZuOxOvFj+vTpssMOO1RsL2xBIm3szTffNJMOdSFB2G3rrbf2XAA+ceJE0X+lkxiSXOSuFlpsqnv37p7dTnJhxNChQ2Xq1Kmhfg+GtWT/ygJMiOEKyViA/CPjAHD64glQkKhyzG1OyNeClbqwZfz48YkUkdScUheDDBw4UDbZZJOKAwtbkEjvLfWeU/OIsFvr1q1FF4eUFsqs9KbxtO4vNZ/WfHnIkCGxYxC0GFRYP/ZHoNYFyD9qPcLOj4/8w/kQ+XeQgkRuBo/nH/HiYjP/iNezaEfz/COaW/2jeP7B84/4VxEt1Bcg/+B6yFiA/CPjAHid/vbbbzeFh0o3fT5+2WWXyUknnSRNmjQJ1fPvv/9etMD7yJEjZdmyZWXHTpgwwXzX2rhx41Dt1t+ZgkQbNMg/Il9C5kDyj2B+zL8K5uS1F/OvylWYfxX9esrjkeQfeYwafUYAAQQQQAABBBBAAAEEEEAAAQQQQAABBMoFKEjEVYFAZQEmxKR8hVR6g5NXV1q2bCl77723/OhHP/Ls6TbbbCO77rprg5/99Kc/lZ133nnjf9MHnc2aNTP/WxfQbbrppmax4KhRo2TmzJkNjo37Ni2/RY+XXnqp6KSbImyfffaZ6FvDFi5c6DlcjUf//v1F34qmBV40NvXfLqYLJrUozNq1a+VPf/qTPProo+Zf6eLOusanTZsm5557btU3t1GQKJurz9aEfL1OZs2aJWeddZbnwPSzftxxx5kJdB06dJCf/OQn0rx5c2nUqNHG/euuNb223nrrLXn88cfl4Ycflg8++MCzTX174OWXXx56Ql4S8vp50CI2+vZCv89CtfOoiRbDGTNmjOjv1mpblIJEURY8a190suM+++wjvXr1KitKdOKJJ4pOlGzRokVZl3Xh+G233SYXX3yx+Z0RZdO/MbfccosceOCBFQ9fuXKljB492vw+irpddNFFov/CFGWLei6O8xdgQgxXR8YC5B8ZB4DTF08gq4JExZP2HrHeHz777LMyduxYeemllyKzdOrUSa644go59NBDq+Z+epKwBYn0mDVr1phcdtGiRYH7qTmH9kvvV7VYUun2wAMPmHtcry2t+0uNwUMPPSTjxo0zLlE2zeO1cKvem8d5a3qUc3MMAnkXIP/IewRz33/yjxyHkIJEbgaP5x/x4sKC4GB+PP8I5lR/L55/eJvx/CP8tZT3I8g/8h7B3Pef/MPBEH788cdy2mmnme9ovTYtqq7zd7p162bmWW2++eYN5u/oMevXrzdzFD766CMzh0e/81yyZIlne/o94v333y/77bdfLA1bc7rqOuWXb+n3w/o9b/05TLEGEvNg8o94gOQfwfzIP4I5kX9UdyL/qG5Ua3uQf9RaRBkPAggggAACCCCAAAIIIIAAAggggAACCBRVgIJERY084w4qwISYoFI1tp+tySuVFj2mQagPdufPny/t27dP43S+53jhhRdMoZioix2Ddl6Lq2iRFop7BBVLfz9bBYl0JF9//bUprqNFemxvhxxyiNx1112iE+iy2nQSkL4t+KqrrjKT+IIWJtKJ+LpwWIvp7LXXXoEXEEcpSKQ22s/FixebNyJW+x2gC7gnTZpkihHpW9f69esnzz33XANi7b8WODv88MM96fV8b775plx55ZVyzz33BA6PFkIaMmSI6eeWW24Z6Di95vQ6uPHGG6uOrX6DBx98sFxyySVy2GGHNSiKFeik7JS4ABNiEielwXAC5B/hvNgbgdgCFCSKTZhIA3ofpfew11xzjfzlL38J3KYuiDn77LNlwIABofK+KAWJtFNa5FKLCVfLMfReUotiat6r+agWO9Z7y9Lt17/+tdx0002+fU/z/vL99983/rNnzw6VS/Tp08fcy7Zt2zZw3NgRAQR+ECD/4GrIWID8I+MAxDl9XgoSxRlj0GNdW0TK84+gkav9/Xj+kVyMef7B84/krqZit0T+Uez4OzB68g8HguDVheeff14GDhzo+2KmpLqtz/UnT54sw4YNCzwnwe/cYV92l9QYXCtIpOMi/0gquvlvh/wjuRiSf5B/JHc1Fbsl8o9ix5/RI4AAAggggAACCCCAAAIIIIAAAggggEDtCFCQqHZiyUjsCDAhxo6r861SkMh+iPTNaLpw9I033rByMi1GpIuLdSEom7sCNifE6Kh1wfDYsWPltttus4bQo0cPs4i4Xbt21s4RtuHPP/9cli5dKjp58OWXXzafM7XQTT8TWpxM3zp40EEHyQEHHCCtW7cOewqJWpCo7kS6uPqRRx6RRYsWyWuvvbaxgI/254gjjpCTTz5Zdt99940FevTNihpLfeNg6Xbuueea4mNNmjTxHYdOGFqzZo0paKQFkf77v/9bXn/99Y2Lreu7dO/eXbRIULNmzUK76AHaV21bz7Ns2TJZtWpVgwJFWmBJC8N16dLFjFX//0aNGkU6FwclL8CEmORNaTGUAPlHKC52RiC+AAWJ4hsm2cK3334r7777rnmDtt7PauEgvVes2+rfR3Xt2tUU1Nxkk01CdyFqQSI9Ud1E9Hnz5pn77bp7Si1O2rlzZ1Ps85e//GWDe8lXXnlFjj/+eFNks/629dZby0MPPST7779/xTGkeX9Zl0s8/vjjsnz58ga5hC4a6tChg2ghKL1f1oKaUXKJ0AHjAARqWID8o4aDm4+hkX/kI06evaQg0Q8srhUk0p7x/CPHH64Eu87zjwQx6zXF849yV55/2LnWarFV8o9ajGquxkT+4Wi49O/Ik08+aebvfPDBB1Z6WVeMSIu2R/k+t7RTFCRqKEL+YeWyzV2j5B92Qkb+Qf5h58oqRqvkH8WIM6NEAAEEEEAAAQQQQAABBBBAAAEEEEAAgdoXoCBR7ceYEcYTYEJMPL/cHk1BonRCt3r1ahk/frzccccdiZ1QC3tccskl0rt374rFSRI7IQ3FErA9IUY7980338gDDzwgl156aYOiMLE6LiI6aW748OGmSI7+/2wIIFAbAkyIqY045ngU5B85Dh5dz6cABYnyGTd6jQACCNSKAPlHrUQyt+Mg/8ht6MS3WPhRRx0l+p1rq1atUh1dVguCdZAuFiTSfvH8I9VL0MmT8fzDybDQKQQKLUD+UejwuzB48g8XolChD++//75MnDhR5syZk2hPO3XqJNOmTZMDDzxQPH4PRTpXVvnHb37zG/MCpc022yxSv20eRP5hUzcfbZN/5CNO9BKBIgmQfxQp2owVAQQQQAABBBBAAAEEEEAAAQQQQAABBGpZgIJEtRxdxpaEABNiklDMYRsUJEovaPq2tRUrVsjMmTNl7ty5snbt2kgn79y5swwcOFD69esnzZo1i9QGB6UvkMaEmLpRrVu3zizGmT17tixbtizyYHfYYQcZNGiQud623377yO1wIAIIuCnAhBg341KgXpF/FCjYDNUNAQoSuREHeoEAAggUVYD8o6iRd2bc5B/OhCJ8R/73f//XfBe+ePHiBgdTkCi8pc0jeP5hU9f9tnn+4X6M6CECRRMg/yhaxJ0bL/mHcyEp79D3338vr7/+utx0002yaNGiyPN3tOXjjjtOhg0bJoceemjiLxOjIJH3xUT+kYMPmcUukn9YxKVpBBCIJED+EYmNgxBAAAEEEEAAAQQQQAABBBBAAAEEEEAAAecEKEjkXEjokGMCTIhxLCBpdYeCRGlJNzzP+vXr5Z133pFXXnnFvNX4b3/7m6xcuVI++OCDBjsecMAB5g3PHTp0kP3331/2228/2WqrraRRo0bZdJyzRhZIc0JMXSd1EtaaNWvMRLpXX31VXnrpJfNGcf3fX375pe+11rFjR9lnn31ku+22k0022STymDkQAQTcFmBCjNvxKUDvyD8KEGSG6JYABYncige9QQABBIomQP5RtIg7N17yD+dCErxDFCT6wUqfJXTt2jU4XkZ78vwjI/gMT8vzjwzxOTUCCHgKkH9wYWQsQP6RcQDCnr7+/avOq1i1apWZu/Nf//VfDZrSFzq1a9fOzKPo1KmT7LvvvrLbbrtJ8+bNw54y8P4UJKpORf5R3ajW9iD/qLWIMh4E8i9A/pH/GDICBBBAAAEEEEAAAQQQQAABBBBAAAEEEEBABShIxHWAQGUBJsQU9AqxVZCooJwMGwFfgSwmxBAOBBBAoJIAE2K4PjIWIP/IOACcvngCFCQqXswZMQIIIOCSAPmHS9EoZF/IP3IcdtcKEuWYkq4jYE2A5x/WaGkYAQQiCpB/RITjsKQEyD+SkqQdBBBAwEOA/IPLAgEEXBMg/3AtIvQHAQQQQAABBBBAAAEEEEAAAQQQQAABBBCIJkBBomhuHFUcASbEFCfWjBQBBBBAAAEEEBAmxHARZCxA/pFxADg9AggggAACCCCQpgD5R5ranMtDgPyDywIBBBBAAAEEECiQAPlHgYLt5lDJP9yMC71CAAEEEEAAAQSsCJB/WGGlUQQQQAABBBBAAAEEEEAAAQQQQAABBBBAIHUBChKlTs4JcybAhJicBYzuIoAAAggggAACcQSYEBNHj2MTECD/SACRJhBAAAEEEEAAgbwIkH/kJVI120/yj5oNLQNDAAEEEEAAAQTKBcg/uCo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RoQuPXWWxtMiKmBITEEBBBAAAEEEEAAAR+B3XffXQ466KDSn5IzccWkJkD+kRo1J0IAAQQQQAABBDIXIP/IPASF7wD5R+EvAQAQQAABBBBAoEAC5B8FCrajQyX/cDQwdAsBBBBAAAEEELAgQP5hAZUmEUAAAQQQQAABBBBAQkxZUQAAIABJREFUAAEEEEAAAQQQQACBjARYXJsRPKfNhwATYvIRJ3qJAAIIIIAAAgjEFdDJMPqvZcuWpU2RM8XF5fjAAuQfganYEQEEEEAAAQQQyLUA+Ueuw1cznSf/qJlQMhAEEEAAAQQQQKCiAPkHF4gLAuQfLkSBPiCAAAIIIIAAAvYFyD/sG3MGBBBAAAEEEEAAAQQQQAABBBBAAAEEEEAgTQEW16apzblyJ8CEmNyFjA4jgAACCCCAAAKhBeomw+iBFCQKzccBCQqQfySISVMIIIAAAggggICjAuQfjgamgN0i/yhg0BkyAggggAACCBROgPyjcCF3dsDkH86Gho4hgAACCCCAAAKJCZB/JEZJQwgggAACCCCAAAIIIIAAAggggAACCCCAgDMCFCRyJhR0xEUBJsS4GBX6hAACCCCAAAIIJCdQfzKMtkpBouRsaSm8APlHeDOOQAABBBBAAAEE8iRA/pGnaNV+X8k/aj/GjBABBBBAAAEEii1A/lHs+Ls2evIP1yJCfxBAAAEEEEAAgWQFyD+S9aQ1BBBAAAEEEEAAAQQQQAABBBBAAAEEEEDAFQEKErkSCfrhqsC/63fs3/9u8D9d7TP9QgABBBBAAAEEEIgo8P/+X1mKRM4U0ZLDIgmQf0Ri4yAEEEAAAQQQQCCfAuQf+YxbDfWa/KOGgslQEEAAAQQQQACBagLkH9WE+LllAfIPy8A0jwACCCCAAAIIuCRA/uFSNOgLAggggAACCCCAAAIIIIAAAggggAACCCAQXYDFtdHtOLIYAkyIKUacGSUCCCCAAAIIIGAEmBDDhZCxAPlHxgHg9AgggAACCCCAQJoC5B9panMuDwHyDy4LBBBAAAEEEECgQALkHwUKtptDJf9wMy70CgEEEEAAAQQQsCJA/mGFlUYRQAABBBBAAAEEEEAAAQQQQAABBBBAAIHUBShIlDo5J8yZABNichYwuosAAggggAACCMQRYEJMHD2OTUCA/CMBRJpAAAEEEEAAAQTyIkD+kZdI1Ww/yT9qNrQMDAEEEEAAAQQQKBcg/+Cq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NSoF6RfxQo2AwVAQQQQAABBBAg/+Aa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NSoF6RfxQo2AwVAQQQQAABBBAg/+Aa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NSoF6RfxQo2AwVAQQQQAABBBAg/+Aa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NSoF6RfxQo2AwVAQQQQAABBBAg/+Aa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Py/9m7G2CryvNe4M+Io5dL0ERCGpM2tDN1jiZXSUItVpqa+oEaFTQSTYQTY+QK0SYGtUZFMEoUaweJGpOg5MPwISipg9EWMeZWS2zRGIPOxDB07pXc3EKqxdBTmtIRuLNWy+45h81h73PW3nt9/PZMZuphrXe97+956Zw/+93PrtCs5I8KFdtSCRAgQIAAAQLyhz3QYQH5o8MF8HgCBAgQIECAQDsF5I92ansWAQIECBAgQIAAAQIECBAgQIAAAQIEWiegIVHrbI1cDgEHYspRR6sgQIAAAQIECDQk4EBMQ0wuap2A/NE6WyMTIECAAAECBHInIH/kriRVm5D8UbWKWy8BAgQIECBQaQH5o9Llz8Pi5Y88VMEcCBAgQIAAAQJtEpA/2gTtMQQIECBAgAABAgQIECBAgAABAgQIEGixgIZELQY2fOEFHIgpfAktgAABAgQIECDQuIADMY1bubIlAvJHS1gNSoAAAQIECBDIp4D8kc+6VGhW8keFim2pBAgQIECAAAH5wx7osID80eECeDwBAgQIECBAoJ0C8kc7tT2LAAECBAgQIECAAAECBAgQIECAAAECrRPQkKh1tkYuh4ADMeWoo1UQIECAAAECBBoScCCmISYXtU5A/midrZEJECBAgAABArkTkD9yV5KqTUj+qFrFrZcAAQIECBCotID8Ueny52Hx8kceqmAOBAgQIECAAIE2CcgfbYL2GAIECBAgQIAAAQIECBAgQIAAAQIECLRYQEOiFgMbvvACDsQUvoQWQIAAAQIECBBoXMCBmMatXNkSAfmjJawGJUCAAAECBAjkU0D+yGddKjQr+aNCxbZUAgQIECBAgID8YQ90WED+6HABPJ4AAQIECBAg0E4B+aOd2p5FgAABAgQIECBAgAABAgQIECBAgACB1gloSNQ6WyOXQ8CBmHLU0SoIECBAgAABAg0JOBDTEJOLWidQuvzxT//0TzF16tR44oknUrWlS5em/+1FgAABAgQIECAQIX/YBR0WKF3+6LCnxxMgQIAAAQIEci0gf+S6PFWYXCnyh/c8qrBVrZEAAQIECBDIQkD+yELRGAQIECBAgAABAgQIECBAgAABAgQIEOi8gIZEna+BGeRboBQHYvJNbHYECBAgQIAAgfwIOBCTn1pUdCaFyh/9D96vW7cuJkyY0Kd0eTicP2/evJg7d246r1tuuSXmzJlT0e1l2QQIECBAgEDeBOSPvFWkcvMpVP7oRHV+/etfx6xZs2LRokVtefzpp58ey5Yti1GjRrXleR5CgAABAgQIVEtA/qhWvXO42lLkj1a859Hu3NF/b8yYMSMWLlwYw4cPz+G2MSUCBAgQIECgqALyR1ErZ94ECBAgQIAAAQIECBAgQIAAAQIECBDoK6AhkR1BYGCBUhyIUWQCBAgQIECAAIHGBByIaczJVS0TKFT+0JCo8X3wwx/+MP7wD/+w8RtacGW9hlEteIwhCRAgQIAAgSYE5I8msFzaCoGW5Y+y/P7b7g8Ga0jUim1uTAIECBAgQGCvgPxhL3RYoGX5Y6B19c4mWfy+rSFRh3eRxxMgQIAAAQKFEZA/ClMqEyVAgAABAgQIECBAgAABAgQIECBAgMCAAhoS2SAEBhboyIEYRSFAgAABAgQIEOiMgAMxnXH31JpA5vmj92H7sWPHxsqVK6Orq6sh8mXLlsW0adPSa+sd1C9CQ6Kenp644oorYsmSJek6uru74957742RI0c2ZJDVRWX5QHZWHsYhQIAAAQIE/kNA/rATOiyQef7Yu56y/P6rIVGHd6jHEyBAgAABApkKyB+ZchqseYGW5Y+BpqIh0YELNWPGjFi4cGEMHz78wBe7ggABAgQIECDQoID80SCUywgQIECAAAECBAgQIECAAAECBAgQIJBzAQ2Jcl4g0+u4QEcOxHR81SZAgAABAgQIEKiogAMxFS18fpadef6oekOiH/3oRzFlypTYvHlzWuVjjjkmVqxYEccdd1xbq16WD2Q3i9b/A9w+2NCsoOsJECBAoOwC8kfZK5z79WWeP/auuCy///b/fXbp0qUxderUTAt7oEawmT7MYAQIECBAgEClBeSPSpc/D4tvWf4YaHFFaEiUh+KYAwECBAgQIEAgawH5I2tR4xEgQIAAAQIECBAgQIAAAQIECBAgQKAzAhoSdcbdU4sj0JEDMcXhMVMCBAgQIECAQLkEHIgpVz0LuJrM80eVGxLt2LEjZs2aFffff3+frXD55ZfHHXfcESNGjMj9Ftm+fXtMnz49Vq1alc61u7s77r333hg5cmTu555MUEOiQpTJJAkQIECggwLyRwfxPToRyDx/DJU1b7//akg01Iq6nwABAgQIEMiTgPyRp2pUci4dyR8aElVyr1k0AQIECBAgkAMB+SMHRTAFAgQIECBAgAABAgQIECBAgAABAgQIZCCgIVEGiIYotUAmB2L6H1pPxNatWxcTJkzIHG/jxo1x4YUXxoYNG9KxTz/99Ei+YXfUqFGZP8uABAgQIECAAIGyCTgQU7aKFm49meSP3quuakOiN998MxYsWBDXXXddypE08Bk+fHj84z/+Y/rft99+e1x99dVx8MEH53qTPPfcc3HuuefGli1b0nkec8wx8fDDD8f73ve+XM977+Q0JCpEmUySAAECBDooIH90EN+jE4HM88dQWfP2+28RGhJ5/2mou879BAgQIECgOgLyR3VqndOVdiR/FLkh0T/90z/F1KlT44knnkhLunr16pg0aVJT5e29/nHjxsWKFSvid3/3d5sao/fF8seg6dxIgAABAgQqJyB/VK7kFkyAAAECBAgQIECAAAECBAgQIECAQEkFNCQqaWEtKzOBTA7EOJCRWT0MRIAAAQIECBBoqYADMS3lNfiBBTLJH70fU8WGREn+uuOOO+KLX/xijeLLX/5yvOc974mLL744enp60gZFN954Y1x55ZVx6KGHHrgyHbhi586dMXv27LSxUu/XDTfcEDfffHPumyklc06sr7jiiliyZEm6hOnTp8ddd90V//2///cOiHokAQIECBDIn4D8kb+aVGxGmeePofjl8fdfDYn6VtQXYgxlh7uXAAECBAh0XkD+6HwNKj6DjuSPZ555Jk466aSU/sQTT4zly5fHmDFjBl2K/k2Cli5dmjYNasUri2c9+eSTMXHixHR6WXyhnfNvrai0MQkQIECAQDkF5I9y1tWqCBAgQIAAAQIECBAgQIAAAQIECBConoCGRNWruRU3J5DJgRgHMppDdzUBAgQIECBAoFMCDsR0St5z/1Mgk/zRW7NqDYm2bt0a1157ba0BTmJx2223xVVXXRXDhg2LBx54IGbNmpU2yklel19+edq4aPTo0bnahHv27IkHH3wwZs6cWZvr3gkmH5ZI1rH3QxS5mni/yfyf//N/4hOf+ESsX78+/ZMsPvCR5/WaGwECBAgQaFZA/mhWzPUZC2SePwY7v7z+/qshUd+Kakg02B3uPgIECBAgkA8B+SMfdajwLDqSP5YtWxbTpk1L2Y899th46KGH4uijjx50GbJoEtTow7dv3542+V+1alV6y2CaH/Vev4ZEjcq7jgABAgQIEMhCQP7IQtEYBAgQIECAAAECBAgQIECAAAECBAgQ6LyAhkSdr4EZ5FsgkwMxGhLlu8hmR4AAAQIECBDYK+BAjL3QYYFM8kfvNVSlIdHOnTvju9/9btxyyy2RfEg2eY0cOTJuvfXWuOyyy+LQQw9Nf/bmm29GcgA/aVC0bdu29Gdjx46NP//zP49TTjklDjrooA5vgf94/NNPPx0XX3xxbN68Of3va665Jg477LCYO3du+t/jx4+Pb33rW3HMMcfkYr77m8Rf/MVfxPnnn9/nj5M6ffSjH831vE2OAAECBAi0S0D+aJe05+xHIPP8MVjpvP7+qyFR34pqSDTYHe4+AgQIECCQDwH5Ix91qPAs2p4/ksanN998c/q/va+1a9fGaaedNugytLMhUf88knz5wvXXX9/U3Hs3JDrrrLPSL3N429ve1tQYvS92/m3QdG4kQIAAAQKVE5A/KldyCyZAgAABAgQIECBAgAABAgQIECBAoKQCGhKVtLCWlZlAJgdiHMjIrB4GIkCAAAECBAi0VMCBmJbyGvzAApnkj96PKXtDot27d8ezzz4bf/ZnfxaPPfZYbeldXV2xYMGCOPPMM/dpMpR8CCG554orrogNGzbU7jnvvPPihhtuiA9+8IMda0yUzC35MPbMmTNrjZUmT54cixYtSuc5Y8aMWL16dfp/T5w4Mb7yla/EUUcddeCd1YEr/vEf/zH+5//8n/Hoo4/2efqkSZPi/vvvj3e84x0dmJVHEiBAgACBfAnIH/mqRwVnk3n+aNYw77//akjUt6IaEjW7w11PgAABAgTyJSB/5KseFZxN2/PH9u3bY/r06bFq1aoa95w5c+Kmm26KYcOGDaoEnWxIlHwhQzL/Zl4LFy5Mv6AheSXvLyT/PXz48GaG6HOt82+DpnMjAQIECBConID8UbmSWzABAgQIECBAgAABAgQIECBAgAABAiUV0JCopIW1rMwE2n4gZqgzdyB8qILuJ0CAAAECBKos4EBMlaufi7Vnnj/K2JAo+dDyL3/5y3jyySfTxjZ/8zd/06d4n/70p+PWW2+Nd77znQMW9bXXXkubFn31q1+Nnp6e2rUf+tCH0oZASTOjoXxTcLM7aufOnbF8+fK45pprYtu2bentyTcW33vvvTFmzJj0v5N1925KNHbs2HQNJ598ctT5/1/NTiGz65Ma3X333fH5z3++7ph33HFH+iGIwX7oI7OJGogAAQIECHRYQP7ocAE8PvP80QxpEX7/LUJDombMh3qt95+GKuh+AgQIECDQWQH5o7P+nh5tzx/PPfdcnHvuubFly5Ya//jx4+PBBx+M3/md3xlUSdrZkOjf/u3f4uqrr07fw0heg2lING/evJg7d256fxYNiQaFNsib5I9BwrmNAAECBAjkRED+yEkhTIMAAQIECBAgQIAAAQIECBAgQIAAAQJDFNCQaIiAbi+9QNsPxAxV1IGMoQq6nwABAgQIEKiygAMxVa5+Ltaeef4oQ0Oif/mXf4mkedBPf/rTSNazZs2aePHFF/cp2PHHHx+33XZb2pznoIMOaqigSeOcZKzkG5Efe+yxfe456aST4sMf/nCccMIJ8T/+x/+It771rfGWt7ylobGbuejVV1+NG264If0gxN5Xd3d3JI17+jdWSiySDyEsWbIkvXTkyJFx+eWXpz8bPXp0M49t2bVPP/10XHzxxbF58+b0Gddee22MGDEidU5eSYOlBx54IBJfLwIECBAgUGUB+aPK1c/F2jPPH42uqii//2pI1Lei3n9qdIe7jgABAgQI5FNA/shnXSo0q7bmj6QB6uzZs9OG/v1fQ2mY378h0UD1W7duXUyYMGFIJR5qQ6He9yfvIyQe/+2//bchzaldN8sf7ZL2HAIECBAg0BoB+aM1rkYlQIAAAQIECBAgQIAAAQIECBAgQIBAuwU0JGq3uOcVTaCtB2KywHEgIwtFYxAgQIAAAQJVFXAgpqqVz826M88fRW9ItHbt2pgyZUr09PTst0gf+tCH4sorr4yzzz47Dj300EEV880334ykic6Xv/zluo2Jeg+aNAKaOnVq1Pn/F00/O/lm5rvuuiv9huO9a0waDCWNe5IPBwwfPrzumMkHo5N7br755tp9XV1d8YUvfCEuuOCCtPlPp16vvPJKXHLJJbF+/fp0CskHLpYuXZquJfkG5tWrV6c/T76JevHixWmjJy8CBAgQIFBVAfmjqpXPzbozzx8HWlnRfv/VkKhvRb3/dKAd7s8JECBAgEC+BeSPfNenArNra/74wQ9+ENOmTYskgySvD3zgA7UvOhhKw/wiNSTqn2duueWWmDNnTmG2mvxRmFKZKAECBAgQqCsgf9gYBAgQIECAAAECBAgQIECAAAECBAgQKIeAhkTlqKNVtE6grQdisliGAxlZKBqDAAECBAgQqKqAAzFVrXxu1p15/ih6Q6KkUdDtt9++zyH5I444Ij7xiU+k/0sa2xx88MF1i9j/wH3SEGfhwoX7bfSze/fuSDLVqlWr4hvf+EZs3ry5z7if/OQn45577onDDjts0JsmecZPf/rTtBlP0txo27ZttbGS5j1JU6Rx48YdsOHRnj174oUXXojPf/7zkdR57yv5MMWll14a3d3dkfzfWTROanSxmzZtij/5kz+JpJFU8ur/wY6k6dPFF19cc01q961vfSuOOeaYRh/hOgIECBAgUCoB+aNU5SziYjLPH/UQivz7b/880eoin3766bFs2bIYNWpUqx81qPG9/zQoNjcRIECAAIHcCMgfuSlFVSfSlvyR4P7yl7/s0xz/Yx/7WMydOzc+97nPxf/6X/8r9T/rrLPi3nvvTf8Nu5lXKxoS9X4fp5m5ZHlt8qUCyRcNBfhNAAAgAElEQVQx5Oklf+SpGuZCgAABAgSaF5A/mjdzBwECBAgQIECAAAECBAgQIECAAAECBPIooCFRHqtiTnkSyORATL1D6+vWrYvkw6aNvJL7169fH4888kj8zd/8Te1bu0466aT4yEc+Eh//+MfjPe95TzqUAxmNiLqGAAECBAgQIFBfwIEYO6PDApnkj95ryOoge70PxvY/eF8v4/S/ZjCH2rdu3RozZ86MXbt2xSmnnBIf+tCH4thjj41DDjnkgOVqtiFR7wGTZki/+MUv4qmnnopkbS+//HJ8/etfj9/7vd874HN7X5A0DvrVr36VNiFas2ZNPPzww2lu6/1KPvRw5ZVXxmWXXRYjRoxoavwdO3bEfffdF3fdddc+DZSShj8f/ehHU7eurq54y1ve0tTYzVz8s5/9LF3D3mZEI0eOTL2SplF7/39rYpF84OPTn/50n6ZEyQc/kiZMXgQIECBAoGoC8kfVKp679WaeP5IVlun33yI0JPL+U+7+XpkQAQIECBDIrYD8kdvSVGViLckf/fGSfy+/9tpr46tf/Wr6R8m/vSdNP5PzWf0b5k+ePDltSvTud7+74Rpk8Z5H/4dl9T5Ow4uoc2Gj793IH0NRdi8BAgQIEKiWgPxRrXpbLQECBAgQIECAAAECBAgQIECAAAEC5RXQkKi8tbWybAQyORAz2AMZyTcH/+AHP4gbbrghnn/++f2u6Igjjohbbrklpk+fHq+++mpceOGFsWHDhvT6vH+jbjZlMgoBAgQIECBAIBsBB2KycTTKoAUyyR+9n57VQfZONiQatGZEDKUh0VCem9z7xhtvxI033hgrVqyIbdu21R0u+TDEZz/72fjUpz4Vo0aNGtIjX3vttbj//vvT5kSbN2+uO1aSHS+44IK49dZbI/m/s3glHzh/4okn4vOf/3yt0VLSjCj5wMdFF10UBx10UJ/HJNcnjZk+85nP1OaZOPz5n/95nH/++ftcn8UcjUGAAAECBPIqIH/ktTKVmVem+aOMv/+WuSGR958q8/fcQgkQIECAQE1A/rAZOiyQaf6ot5akGdHs2bPT5v17X8m/lydnqZL9n/zb9IMPPph+AUJPT096ycSJE9Prjz766IZ4NCT6dcyaNSsWLVpU82rkC/nkj4a2l4sIECBAgECpBOSPUpXTYggQIECAAAECBAgQIECAAAECBAgQqLCAhkQVLr6lNySQyYGYwTQkSu5ZsGBB3HHHHbWDMAea8W233RZnn312dHd3a0h0ICx/ToAAAQIECBCoI+BAjG3RYYFM8kfvNWhI1Pdw/IwZM2LhwoUxfPjwtpT6lVdeiUsuuSTWr1/f53mnnHJKfPrTn07z22GHHZbpXP75n/85HnvssfjmN78ZTz31VJ+xk8Y/DzzwQJx00kmZPDP50Mbtt98e99xzTy23Js+4884747zzzks/5LG/149//OP43Oc+F8ke3fu6/PLL44tf/GKMHj06k/kZhAABAgQI5F1A/sh7hUo/v8zzR9l//83jjvD+Ux6rYk4ECBAgQCCfAvJHPutSoVllnj962yVfCnDdddelTfv3vpIvf0v+N2LEiNrP6jUl6urqSs9nnXnmmQdsmN+KhkRF2gPyR5GqZa4ECBAgQKCzAvJHZ/09nQABAgQIECBAgAABAgQIECBAgAABAlkJaEiUlaRxyiqQyYGYZg9kvPnmm+lhl+SwTP/X+PHj49RTT42RI0fGz3/+8/QDphs3bqxddtVVV8WTTz4ZL7/8cvqz008/PZYtWxajRo0qa42siwABAgQIECCQmYADMZlRGmhwApnkj96P7t2QaOzYsbFy5cpIDtc38kpyxLRp0/abK/ofvG9kzKVLl8bUqVMbuTSTa/pnsXY3JEoWsXr16pg3b14kWS7JZ7//+78fv/EbvzFgs54sFp98sOKXv/xlPPfcc/HEE0/E3/7t30aSFxP/gRoFNfLsnTt3xl/8xV/E/Pnza9kzuW/ChAlx9913xwc/+MFGhomtW7em31idNE/a+0oaGl155ZVx2WWX9fmgSEMDuogAAQIECBRMQP4oWMHKN93M80dZf//Nc+m9/5Tn6pgbAQIECBDIl4D8ka96VHA2Lckfyb+Dv/jii3H99dfH2rVra6xJ8/vkC+B6NyPa+4fJPY888kj67+WbN2+u3XPNNdekPzvyyCP3Wx4Nifp+CUQCtW7duvS9gXov598q+DfdkgkQIECAwH8KyB+2AgECBAgQIECAAAECBAgQIECAAAECBMohoCFROepoFa0TyORATLMHwpNDMlOmTImenp7aypLDG0mTouOPP77PN3Ilhzd+8IMfxLXXXhsbNmzYR0JDotZtDiMTIECAAAEC5RNwIKZ8NS3YijLJH73XrCFR38PxnWhIVLA9OOB0//mf/zn9oEaSTfc2wd17Q/JhjeRDH0cccURTS06aGy1fvjyS+5Nvsd77ShoTffazn43u7u54xzve0dSYLiZAgAABAkURkD+KUqnSzjPz/FFaqRwvzPtPOS6OqREgQIAAgZwJyB85K0j1ppN5/tixY0fcd9998aUvfanPvy0nDe9vvfXWAza8T5r4f+Yzn+lz1ir59+1Zs2bFpZdeWrcxkYZEzTUkcv6ten/RrZgAAQIECOwVkD/sBQIECBAgQIAAAQIECBAgQIAAAQIECJRDQEOictTRKlonkMmBmGYOhL/xxhuRfEj24Ycfrq1q8uTJce+998a73/3u/a70lVdeiUsuuSTWr1/f5xoNiVq3OYxMgAABAgQIlE/AgZjy1bRgK8okf/Res4ZEGhIN9e9AklGfffbZWLZsWTz22GN9GucmYydNc2+77bY4+eST+zTPbfa5r776atx0003xne98Z59bzz777PjEJz6RPuM3fuM3os7/r272ca4nQIAAAQK5EJA/clGGKk8i8/xRZcxOrd37T52S91wCBAgQIFA8AfmjeDUr2Ywzyx9JI6KHHnoo/uzP/iw2btzYh+mLX/xi+oVuw4cPb4hv69at6fVLlizpc/15550XixYtitGjR/f5uYZEjTckcv6toS3oIgIECBAgUFoB+aO0pbUwAgQIECBAgAABAgQIECBAgAABAgQqJqAhUcUKbrlNC2RyIKaZA+FPPfVUJAdbenp60skec8wxsWLFijjuuOMOOPkf/OAHMW3atNiyZUvtWg2JDsjmAgIECBAgQIBATcCBGJuhwwKZ5I/ea2hnQ6J169bFhAkT+hAO5nB+/3s6XJP9Pr7sWWvnzp0xd+7cuOOOO+oadHV1xRe+8IW44IILDvhN043WcPfu3fH000+nHyR54okn6t42derUuOeee+Jtb3tbo8O6jgABAgQI5FZA/shtaaoysczzR1Xg8rRO7z/lqRrmQoAAAQIE8i0gf+S7PhWYXSb5Y9euXXHXXXdF0nho77mqxO6II46IO++8M5J/Pz744IOb4kz+LXz58uVxzTXXxLZt22L8+PHxrW99Kz2v1f81mPc8eo9R9Pc/5I+mtpaLCRAgQIBApQXkj0qX3+IJECBAgAABAgQIECBAgAABAgQIECiRgIZEJSqmpbREIJMDMY0eyEgOzsyZMyfmz59fW0zy3zfddFMMGzbsgAtMDskk39x19913164t+4dkD4jiAgIECBAgQIBAEwIOxDSB5dJWCGSSP3pPTEOiVpTpP8asQtb65S9/GTNmzIjVq1fXID/0oQ/FzJkzY/LkyZk1IupfpTfffDP+9m//NhYuXBiPPPJI7Y8H+iBI6yptZAIECBAg0DoB+aN1tkZuSCDz/NHQU12UqYD3nzLlNBgBAgQIECi1gPxR6vIWYXGZ5Y/k348XLFgQ1113Xbrus88+O+bNmxfvf//7h+Tw6quvpv8mnYx32mmn1R1LQ6Jfx6xZs2LRokU1n3pfVuH825C2opsJECBAgEApBOSPUpTRIggQIECAAAECBAgQIECAAAECBAgQIBAaEtkEBAYWyORATKMHwl9//fXo7u6ONWvW1Ga1du3a/R50qTf1J598MiZOnFj7oyp8SNYmJkCAAAECBAhkJeBATFaSxhmkQCb5o/ezNSQaZCUauK0qWeuVV16Jz33uc3HSSSfF+eefH11dXXHQQQc1IDT0S/bs2RObN2+Ohx56KJ599tm0eW+9b6Ue+pOMQIAAAQIEOiMgf3TG3VNrApnnjyLa9v9AcV7XsL/84f2nvFbMvAgQIECAQP4E5I/81aRiM8o0f+zYsSO++MUvxgc+8IH0360PPfTQtnBqSNRYQyLn39qyHT2EAAECBAjkWkD+yHV5TI4AAQIECBAgQIAAAQIECBAgQIAAAQINC2hI1DCVCysqkMmBmEYPhL/00ksxZcqU2LRpU8p94oknxvLly2PMmDEN8//93/99fPzjH48XXnghvacqH5JtGMiFBAgQIECAAIEBBByIsT06LJBJ/ui9hiI2JOpwDYb8+KJ/oHnIAL0G6J+FZ8yYkX7D9PDhw7N8jLEIECBAgEBhBeSPwpauLBPPJH8U/fffos/f+09l+etoHQQIECBAoPUC8kfrjT1hQIFM8kenjYfakCjL+Xfi39/ljywraCwCBAgQIFBuAfmj3PW1OgIECBAgQIAAAQIECBAgQIAAAQIEqiOgIVF1am2lgxPI5EBMowcynnnmmTjppJNqMz3rrLNiyZIl8ba3va3h2b/xxhvR3d0djz/+eHqPhkQN07mQAAECBAgQIBAOxNgEHRbIJH/0XoOGRO2vaNE/0JylWCc+EJHl/I1FgAABAgRaLSB/tFrY+AcQyCR/FP3336LP3/tP/p4TIECAAAECjQrIH41Kua5FApnkjxbNreFhNST6dcyaNSsWLVpUM1u3bl1MmDChj6Hzbw1vKRcSIECAAIHSCsgfpS2thREgQIAAAQIECBAgQIAAAQIECBAgUDEBDYkqVnDLbVogkwMxjR4IX7ZsWUybNq02yRkzZsTChQtj+PDhDU+8/7M0JGqYzoUECBAgQIAAAQ2J7IFOC2SSP3ovQkOi9pe06B9ozlJMQ6IsNY1FgAABAmUUcCC/jFUt1JoyyR9+/+1b894ZrB3vz3j/qVB/50yWAAECBAh0VED+6Ci/h0dkkj9A/pdAJ/79Xf6wAwkQIECAAIFGBeSPRqVcR4AAAQIECBAgQIAAAQIECBAgQIAAgXwLaEiU7/qYXecFMjkQ40BG5wtpBgQIECBAgACBRgQciGlEyTUtFMgkf/SeX5UaEu3YsSNefvnl+PGPfxzPP/98/OIXv4hNmzbF5s2b+5Ssq6srxowZE+9617vi+OOPj/Hjx8d73/vephrBtnAP9Bm6Ex8oyHJtRZ9/lhbGIkCAAAEC9QTkD/uiwwKZ54+hrqcMvz9qSDTUXeB+AgQIECBAoFUC8kerZI3boEBH88fu3btj69at8aMf/Siee+65+MlPfhJJc9W/+7u/22f6J5xwQowaNSre//73x+///u/H7/3e78U73/nOOOiggxpcansu60R+cv6tPbX1FAIECBAgUAYB+aMMVbQGAgQIECBAgAABAgQIECBAgAABAgQIRGhIZBcQGFggkwMxDmTYZgQIECBAgACBYgg4EFOMOpV4lpnkj94+ZW9IlHyIYP369fH1r389Hnnkkejp6RnU9hg5cmScd955MXPmzLRBUV4+WNCJDxQMCnA/NxV9/llaGIsAAQIECNQTkD/siw4LZJ4/hrqeMvz+qCHRUHeB+wkQIECAAIFWCcgfrZI1boMCHckfSdOhBx98MO677770Cw0G+zr22GPjsssuiwsuuCDe8Y53DHaYTO/rRH5y/i3TEhqMAAECBAiUWkD+KHV5LY4AAQIECBAgQIAAAQIECBAgQIAAgQoJaEhUoWJb6qAEMjkQ40DGoOzdRIAAAQIECBBou4ADMW0n98C+Apnkj95Dlrkh0c9+9rP40z/903jssccy3Uef/OQn4+abb47f/u3fznTcwQzWiQ8UDGae+7un6PPP0sJYBAgQIECgnoD8YV90WCDz/DHU9ZTh90cNiYa6C9xPgAABAgQItEpA/miVrHEbFGhr/ti5c2csXrw45s6dG9u2bWtwige+7Igjjogbb7wx/XKD4cOHH/iGFl7Rifzk/FsLC2poAgQIECBQMgH5o2QFtRwCBAgQIECAAAECBAgQIECAAAECBCoroCFRZUtv4Q0KZHIgptEDGb0PqifzO/3002PZsmUxatSoBqcb0dPTE1dccUUsWbIkvWcwYzT8MBcSIECAAAECBEom4EBMyQpavOVkkj96L7t/xhgsSb1ckXyz8NSpU+OJJ55Ih123bl1MmDChzyP6X7N06dL0nqG+nnnmmfTbiDdu3FgbKvkgwFlnnRVnnHFGfOADH0i/pXjkyJFxyCGH9Hncv//7v6e56f/+3/8b69evjzVr1sRTTz2V/mzva+zYsfG1r30t/uAP/mCoUx3S/Z34QMGQJtzv5qLPP0sLYxEgQIAAgXoC8od90WGBzPPHUNeTt98fB9PgNa8Nibz/NNTd6X4CBAgQIFB8Afmj+DUs+Aralj9ee+21uPrqq2vnpva6jRkzJiZNmpSeo3rve98bb33rW+Pwww+Pgw46qEa7e/fu2L59e/zqV7+Kn/70p+n7H48++mhs3ry5D393d3csWLAgRo8enVlZ+r+fktnA+xloMOfJnH9rdVWMT4AAAQIEyiMgf5SnllZCgAABAgQIECBAgAABAgQIECBAgEC1BTQkqnb9rf7AApkciGn0QMbPfvazuOCCC+Lll19OZ5Z8CHblypXR1dV14Jn+5xX/8A//kH7A96//+q/TnwzmAEnDD3MhAQIECBAgQKBkAg7ElKygxVtOJvmj97LL2JDolVdeiUsuuSRtJpS89n4j8aWXXhqHHXbYoKq+ZcuWuOuuu+KrX/1qrTHR+PHj41vf+lYcc8wxgxozi5vy9oHsZtdU9Pk3u17XEyBAgACBZgXkj2bFXJ+xQOb5Y6jzy9vvj2VqSOT9p6HuTvcTIECAAIHiC8gfxa9hwVfQlvyxY8eOuPbaa9N/69/7Ov744+Omm26Kk08+OYYPH940486dO+P73/9+3HzzzfH888/X7r/88svjjjvuiBEjRjQ9Zr0bytSQSP7IZEsYhAABAgQIFFpA/ih0+UyeAAECBAgQIECAAAECBAgQIECAAAECNQENiWwGAgMLZHIgptGGRG+88UYk36L1+OOP12a1evXq9Bu6Gn0lB+TPPPPM2odoNSRqVM51BAgQIECAAIEIB2Lsgg4LZJI/eq+hbA2JkoP/yYcJ7r777nSZyTcaf/Ob34w//uM/rvf3t6ly7tmzJ9asWROf+cxnat92fMMNN6QfMjj44IObGiuri/P2gexm11X0+Te7XtcTIECAAIFmBeSPZsVcn7FA5vljqPPL2++PZWpI5P2noe5O9xMgQIAAgeILyB/Fr2HBV9CW/PGNb3wjpk+fXqNKzmAlTYPe+c53Dplv27Ztcd1118X9999fG2vx4sWRfFlCFq8yNSSSP7LYEcYgQIAAAQLFFpA/il0/sydAgAABAgQIECBAgAABAgQIECBAgMBeAQ2J7AUCAwtkciCm0YZEyQdgb7311pgzZ05tVjNmzIiFCxc29C1du3btSj8sO2/evNr9GhLZ4gQIECBAgACBxgUciGncypUtEcgkf7RkZnUG7X84ft26dTFhwoQ+V/a/ZunSpTF16tRBT3Hjxo1x4YUXxoYNG9Ix7rvvvvTDBXX+7g7qGUkmS5odff7zn0/vP/HEE2P58uVp46NOvPL2gexmDYo+/2bX63oCBAgQINCsgPzRrJjrMxbIXf7I2++PZWpI5P2njP/2GI4AAQIECBRQQP4oYNHKNeWW54/t27en7xesWrUqlUu+yGDJkiXx7ne/OzPJrVu3ps/Y+0VzU6ZMiaQp0eGHHz7kZ2T9fkq9CfXOOIM5T+b825DLbAACBAgQIFAZAfmjMqW2UAIECBAgQIAAAQIECBAgQIAAAQIESi6gIVHJC2x5QxbI5EBMowcyktk+99xzce6558aWLVvSyY8cOTI9LDNx4sQDLuall16Kj3/84/HKK6/Urh3MAZIDPsgFBAgQIECAAIGSCjgQU9LCFmdZmeSPdi23Ew2JnnnmmTjppJPSJR577LHx0EMPxdFHH53pkpNclXyIYNOmTem49RotZfrAAQbL2weym1130eff7HpdT4AAAQIEmhWQP5oVc33GArnLH3n7/bFMDYmSveP9p4z/BhmOAAECBAgUTED+KFjByjfdlueP/l9osGDBgpg1a1ZmX2iwtySLFi2KmTNnpv85duzYWLlyZXR1dQ25YmVqSCR/DHk7GIAAAQIECBReQP4ofAktgAABAgQIECBAgAABAgQIECBAgAABAqmAhkQ2AoGBBTI5ENNMQ6KdO3fG7NmzIzkYs/c1fvz4uPfee2PcuHH7ne3/+3//L6644opYvXp1n2s0JLLFCRAgQIAAAQKNCzgQ07iVK1sikEn+aMnM6gzaiYZEy5Yti2nTpqWzOfXUU2P58uUxevToTJfc/0MLVWtI1L+umeJmOJismyGmoQgQIECgYwLyR8foPfg/BHKXP8rQkKjdm8v7T+0W9zwCBAgQIFBcAfmjuLUrycxbnj/6/9v+0qVLY+rUqZnz9X6fQkOi/X+pg/NvmW89AxIgQIAAgUIJyB+FKpfJEiBAgAABAgQIECBAgAABAgQIECBAYL8CGhLZHAQGFsjkQEwzB8KT6bzyyitxySWXxPr162uzS75Na+7cuXH++efHoYceWvv57t274/nnn4+rr746km/r7f/yIU1bnAABAgQIECDQuIADMY1bubIlApnkj5bMrM6gnWhIlGSeP/zDP0xnc+yxx8ZDDz0URx99dKZLfuGFF+Kcc86JLVu2xMiRI2Pt2rVxwgknZPqMRgfrxAeyNSRqtDquI0CAAAECQxeQP4ZuaIQhCeQuf3Ti99+BBHvnjyw/aDykqvW72ftPWWoaiwABAgQIlFtA/ih3fQuwupbnj/4NiebNm5d+IVydvT8krkWLFsXMmTPTMbLMCf3/bb4VDZV6Z5zBnCeTP4a0ddxMgAABAgQqJSB/VKrcFkuAAAECBAgQIECAAAECBAgQIECAQIkFNCQqcXEtLROBTA7ENHsgI5n5008/HRdffHFs3ry5z0KSxkSnnHJKvOc974nkMMr3v//9ePHFF/e72MEcIMlEziAECBAgQIAAgQIKOBBTwKKVa8qZ5I92kXSiIVH/DxR8+ctfjs997nOZfaDgzTffjNtvvz3mzJmTMp544omxfPnyGDNmTLtY+zynEx/I1pCoI6X2UAIECBCoqID8UdHC52fZucsfnfj9d6BylLEhkfef8vMX0EwIECBAgEC7BeSPdot7Xj+BlueP7du3x/Tp02PVqlXpo//4j/84lixZEu9+97szK8bWrVvTZzz++OPpmFOmTInFixfH4YcfPuRnlLEhkfwx5G1hAAIECBAgUFgB+aOwpTNxAgQIECBAgAABAgQIECBAgAABAgQI9BHQkMiGIDCwQCYHYgbTkGjPnj2xZs2a+MxnPrNPU6L9TXnkyJExa9as+PnPfx7f/va308s0JLLFCRAgQIAAAQKNCzgQ07iVK1sikEn+aMnM6gzaiYZEO3fuTL/ReMGCBemMkkZBX/va1+KMM84YclOi3bt3x4oVK+Kzn/1sbNu2LR0/aUx00003xbBhw9rF2uc5eftAdkcQPJQAAQIECJRYQP4ocXGLsbTc5Y+8/f5b1oZE3n8qxl9QsyRAgAABAlkLyB9ZixqvSYG25I9ly5bFtGnTalPr7u6OO+64I975znc2Od19L0/eN7juuuvi/vvvr/1h0ozo0ksvHfLYyQBlbUgkf2SyPQxCgAABAgQKJyB/FK5kJkyAAAECBAgQIECAAAECBAgQIECAAIG6AhoS2RgEBhbI5EDMYBoS7Z3Wq6++mn4A9jvf+c6AM+3q6oovfelLceaZZ8bVV18dixYtSq/XkMgWJ0CAAAECBAg0LuBATONWrmyJQCb5oyUzqzNoJxoSJdN45ZVX4pJLLon169ens0oas15++eVx5ZVXxpFHHjmo5SdNXe+55540R/X09KRjjB8/Pv325KOOOmpQY2ZxU94+kJ3FmoxBgAABAgQI/JeA/GE3dFggd/kjb7//lrUh0d595/2nDv8N9HgCBAgQINBmAfmjzeAe11+gLfljx44dce2118ZXv/rV2vOPP/749NzVySefHMOHD2+6MskXJXz/+9+Pm2++OZ5//vna/cn7EkmzoxEjRjQ9Zr0bytqQSP7IZHsYhAABAgQIFE5A/ihcyUyYAAECBAgQIECAAAECBAgQIECAAAECdQU0JLIxCAwskMmBmKE0JEqmt3v37vjpT38aK1eujKeffjp+8pOfpB+SHTNmTPoh2fPOOy8+8pGPxGGHHRb9n6UhkS1OgAABAgQIEGhcwIGYxq1c2RKBTPJHS2ZWZ9BONSRKpvLMM8/EZZddFhs3bqzNLGlMdMopp8QZZ5yR5qTf+q3fSpsVHXLIIX1mn2Smf/mXf4nkw7c//vGP47HHHkv/1/s1duzY+NrXvhZ/8Ad/0C7Ous/J2weyO4rh4QQIECBAoIQC8kcJi1qsJeUuf+Tt99+yNyTy/lOx/sKaLQECBAgQGKqA/DFUQfcPUaBt+eO1115Lv8gt+cKB3q/kjFVytuq0006L97///fHWt741Dj/88DjooINqlyXns7Zv3x6/+tWv0nNaTzzxRDz66KOxefPmPmN1d3fHggULYvTo0UNk+a/by96QSP7IbKsYiAABAgQIFEJA/ihEmUySAAECBAgQIECAAAECBAgQIECAAAECBxTQkOiARC6ouEDbDsRU3NnyCRAgQIAAAQK5EHAgJhdlqPIkCpU/OtmQKNkk//t//++45ppr4pFHHsl0z3zyk5+ML33pS8Z+DsEAACAASURBVGlDo06/8vaB7E57eD4BAgQIECibgPxRtooWbj25yx95+/23d0OidlXXl0y0S9pzCBAgQIBA9QTkj+rVPGcrbmv+2LlzZyxevDjmzp0b27Zty4ziiCOOiBtvvDFmzpwZw4cPz2zcZKD+77lkOnidwWSPVgsbnwABAgQIVFtA/qh2/a2eAAECBAgQIECAAAECBAgQIECAAIHyCGhIVJ5aWklrBNp6IKY1SzAqAQIECBAgQIBAowIOxDQq5boWCRQqf3S6IVFSg+TbitevXx9f//rX08ZEPT09gyrNyJEj47zzzks/RDB+/Pg+34g8qAEzuilvH8jOaFmGIUCAAAECBP5TQP6wFToskLv8kbfffzUk6vAO9XgCBAgQIEAgUwH5I1NOgzUv0JH8kbyP8eCDD8Z9990XL7/8cvOz/s87jj322LjsssviE5/4RIwaNWrQ4wx0o4ZELWE1KAECBAgQINAhAfmjQ/AeS4AAAQIECBAgQIAAAQIECBAgQIAAgYwFNCTKGNRwpRPoyIGY0ilaEAECBAgQIECgIAIOxBSkUOWdZqHyRx4aEvXeCjt27Eg/UPDjH/84nn/++fjFL34RmzZtis2bN/fZMWPGjImjjjoqfvM3fzOOP/74tAHRe9/73sy/zTiLbZq3D2RnsSZjECBAgAABAv8lIH/YDR0WyF3+yNvvvxoSdXiHejwBAgQIECCQqYD8kSmnwZoX6Gj+SL7cYOvWrfGjH/0onnvuufjJT34SyXscf/d3f7fPSk444YS06dD73//+GDduXHzwgx+M3/qt32r5FxloSNT8pnIHAQIECBAgkF8B+SO/tTEzAgQIECBAgAABAgQIECBAgAABAgQINCOgIVEzWq6tokBHD8RUEdyaCRAgQIAAAQKdFHAgppP6nh0Rpcsf/Q/QL126NKZOnarYDQrk7QPZDU7bZQQIECBAgECDAvJHg1Aua5VA7vKH339bVWrjEiBAgAABAgQi5A+7oMMCucsfHfbweAIECBAgQIBAqQXkj1KX1+IIECBAgAABAgQIECBAgAABAgQIEKiQgIZEFSq2pQ5KwIGYQbG5iQABAgQIECBQTAEHYopZtxLNWv4oUTEthQABAgQIECBwIAH540BC/rzFAvJHi4ENT4AAAQIECBDIk4D8kadqVHIu8kcly27RBAgQIECAQFUF5I+qVt66CRAgQIAAAQIECBAgQIAAAQIECBAom4CGRGWrqPVkLeBATNaixiNAgAABAgQI5FjAgZgcF6caU5M/qlFnqyRAgAABAgQIpALyh43Q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mRyI+fWvfx2zZs2KRYsWpVM6/fTTY9myZTFq1Kj0v3/+85/HihUrYu3atfHcc89FT09PjBkzJsaPHx/nnXdefOQjH4nDDjtsv8tJrr/iiitiyZIltWtWr14dkyZNOiDB5s2b46KLLopnn322du0DDzwQn/zkJ5u+94wzzkjn8Pa3v/2A97qAAAECBAgQIJBHAQdi8liVSs0pk/xRKTGLJUCAAAECBAgUWED+KHDxyjF1+aMcdbQKAgQIECBAgEBDAvJHQ0wuap2A/NE6WyMTIECAAAECBHInIH/kriQmRIAAAQIECBAgQIAAAQIECBAgQIAAgUEJaEg0KDY3VUggkwMx+2tI9Ja3vCUWL14cc+fOjW3btu2X9Ygjjogbb7wxZs6cGcOHD6973cKFC+Oqq66q/dn1118f8+bNi2HDhg1Yrh/+8Idx5plnpk2Q9r6S5km33357HHLIIQPe++STT8bEiRNr1yTPmz17dtR5I6lCW8ZSCRAgQIAAgSILOBBT5OqVYu6Z5I9SSFgEAQIECBAgQKACAvJHBYqc7yXKH/muj9kRIECAAAECBDIVkD8y5TRY8wLyR/Nm7iBAgAABAgQIFFZA/ihs6UycAAECBAgQIECAAAECBAgQIECAAAECfQQ0JLIhCAwskMmBmHoNib75zW/GAw88EDfccEPDNeju7o4FCxbE6NGj97mnf2OhM844I5YsWRJvf/vbBxy/fyOj5OJG7t2zZ0/ceuutMWfOnNr4a9eujdNOO63h9biQAAECBAgQIJA3AQdi8laRys0nk/xROTULJkCAAAECBAgUVED+KGjhyjNt+aM8tbQSAgQIECBAgMABBeSPAxK5oLUC8kdrfY1OgAABAgQIEMiVgPyRq3KYDAECBAgQIECAAAECBAgQIECAAAECBAYtoCHRoOncWBGBTA7E9G9IdOqpp8bpp58ef/qnf1pjPOKII+Kss86K973vffHv//7v8fTTT8dTTz21D/Pll18ed9xxR4wYMaLPn/3DP/xDTJ06Nf76r/86/fmRRx4Z3/ve92LcuHH7LdW//uu/xpVXXhmLFy/uc81RRx0Vq1atiuOOO26/927fvj2mT5+eXpe8PvzhD8eyZcviXe96V0W2hmUSIECAAAECZRRwIKaMVS3UmjLJH4VasckSIECAAAECBCosIH9UuPj5WLr8kY86mAUBAgQIECBAoC0C8kdbmD1k/wLyh91BgAABAgQIEKiQgPxRoWJbKgECBAgQIECAAAECBAgQIECAAAECpRbQkKjU5bW4DAQyORDTvyFR73mNHDkykiZDV199dYwePbr2R3v27Im///u/jy984QvxyCOP9FlK0pDoqquuimHDhtV+vmvXrpgzZ07Mnz+/9rOlS5emTYr299q8eXNcdNFF8eyzz+5zyYoVK+LCCy/c770vvPBCnHPOObFly5b0mlmzZsXtt98ehxxySAbshiBAgAABAgQIdEbAgZjOuHvqf8WA3hZJJvAiQIAAAQIECBAor4D8Ud7aFmRlmbz/UZC1miYBAgQIECBAoPIC8kflt0CnAeSPTlfA8wkQIECAAAECbRSQP9qI7VEECBAgQIAAAQIECBAgQIAAAQIECBBooYCGRC3ENXQpBDI5ELO/hkRJM6KFCxfGxRdfHAcffHBdsJ6enrQp0de+9rXanx9zzDHx8MMPx/ve974+9zz66KMxefLk2s8O1CToySefjIkTJ9Z97vXXXx/z5s3r0/So94WLFi2KmTNn1n703e9+Nz760Y+WougWQYAAAQIECFRXwIGY6tY+JyvPJH/kZC2mQYAAAQIECBAgcAAB+cMW6bCA/NHhAng8AQIECBAgQKCdAvJHO7U9q46A/GFbECBAgAABAgQqJCB/VKjYlkqAAAECBAgQIECAAAECBAgQIECAQKkFNCQqdXktLgOBTA7E7K8hUdLw57rrrttvM6K989+6dWtMnz49Hn/88dqSFixYEEnDod5v2mzcuDEuvPDC2LBhQ3rdhz/84Vi2bFm8613vqksxf/78uOGGG9I/O+mkk2LEiBHxl3/5l+l/n3XWWbFkyZJ429vets+9/dczduzYWLlyZXR1dWVAbggCBAgQIECAQOcEHIjpnL0npwKZ5A+WBAgQIECAAAECxRCQP4pRpxLPUv4ocXEtjQABAgQIECDQX0D+sCc6LCB/dLgAHk+AAAECBAgQaKeA/NFObc8iQIAAAQIECBAgQIAAAQIECBAgQIBA6wQ0JGqdrZHLIZDJgZh6DYnGjx8fDz74YPzO7/xOQ1JJY6Fp06bVrj3jjDPShkFvf/vbaz/r6emJK664Iv158ho5cmSsXbs2TjjhhH2e0f/apDlS0pDoqquuSq896qijYtWqVXHcccftc+/mzZvjoosuimeffTb9s0996lPxla98Jb3fiwABAgQIECBQZAEHYopcvVLMPZP8UQoJiyBAgAABAgQIVEBA/qhAkfO9RPkj3/UxOwIECBAgQIBApgLyR6acBmteQP5o3swdBAgQIECAAIHCCsgfhS2diRMgQIAAAQIECBAgQIAAAQIECBAgQKCPgIZENgSBgQUyORBTryHRnDlz4qabbophw4Y1VIP+TYCOPPLI+N73vhfjxo3rc//ChQtrTYWSP/j6178eM2bM2OcZGzdujAsvvDA2bNiQ/tnq1atj+PDhMXHixNq1yc8mTZq0z71PPvlkn+v294yGFuYiAgQIECBAgECOBByIyVExqjmVTPJHNemsmgABAgQIECBQPAH5o3g1K9mM5Y+SFdRyCBAgQIAAAQIDCcgf9keHBeSPDhfA4wkQIECAAAEC7RSQP9qp7VkECBAgQIAAAQIECBAgQIAAAQIECBBonYCGRK2zNXI5BDI5EFOvIdHatWvjtNNOa1jpX//1X+PKK6+MxYsX1+5ZsWJF2lSo9+u5556Lc889N7Zs2ZL+OGlGlDQpSpoN9X71bio0duzYWLlyZezZsycuuOCCePnll9NLk4ZJyf96vzG0a9euSJopzZ8/P71mf42RGl6YCwkQIECAAAECORJwICZHxajmVDLJH9Wks2oCBAgQIECAQPEE5I/i1axkM5Y/SlZQyyFAgAABAgQIDCQgf9gfHRaQPzpcAI8nQIAAAQIECLRTQP5op7ZnESBAgAABAgQIECBAgAABAgQIECBAoHUCGhK1ztbI5RDI5EBM/4ZExx57bDz00ENx9NFHN6U0b968mDt3bu2eW265JW0O1Pv1+uuvR3d3d6xZsyb98YknnhjLly+PMWPG1C5LGg/deuuttXunTJmSNjravXt3eu/jjz+eXrv354cffnjt3v7j17umqUW5mAABAgQIECCQIwEHYnJUjGpOJZP8UU06qyZAgAABAgQIFE9A/ihezUo2Y/mjZAW1HAIECBAgQIDAQALyh/3RYQH5o8MF8HgCBAgQIECAQDsF5I92ansWAQIECBAgQIAAAQIECBAgQIAAAQIEWiegIVHrbI1cDoFMDsT0b0h06qmnpk2CRo8e3ZTSokWLYubMmbV7rr/++kiaFA0bNqz2s127dqWNhubPn1/72dNPPx1/9Ed/VPvv7du3x/Tp02PVqlXpz5IxZs+enTYk6n3v2LFjY+XKldHV1VW794UXXohzzjkntmzZkv5swYIFMWvWrKjz5lFTa3MxAQIECBAgQCAPAg7E5KEKlZ5DJvmj0oIWT4AAAQIECBAokID8UaBilXOq8kc562pVBAgQIECAAIG6AvKHjdFhAfmjwwXweAIECBAgQIBAOwXkj3ZqexYBAgQIECBAgAABAgQIECBAgAABAgRaJ6AhUetsjVwOgUwOxPRvSHT66afHsmXLYtSoUU0pJfdMmzatds+MGTNi4cKFMXz48D7jPProozF58uTaz+688860adDe18aNG+PCCy+MDRs2pD9avXp1TJo0Kf2/kwZEH//4x2vXrl27Nk477bTaf/duijRy5Mj4q7/6q5gwYUJT63AxAQIECBAgQCCvAg7E5LUylZlXJvmjMloWSoAAAQIECBAouID8UfACFn/68kfxa2gFBAgQIECAAIGGBeSPhqlc2BoB+aM1rkYlQIAAAQIECORSQP7IZVlMigABAgQIECBAgAABAgQIECBAgAABAk0LaEjUNJkbKiaQyYGYdjck6t9wqLu7O+69995IGgglr94Ni8aOHZs2Ierq6kr/7KWXXoopU6bEpk2b0v+eN29ezJ49O5I3h3bs2BF/8id/Et/+9rfTPzv11FPjO9/5Thx55JEV2xaWS4AAAQIECJRVwIGYsla2MOvKJH8UZrUmSoAAAQIECBCouID8UfEN0Pnlyx+dr4EZECBAgAABAgTaJiB/tI3ag+oLyB92BgECBAgQIECgQgLyR4WKbakECBAgQIAAAQIECBAgQIAAAQIECJRaQEOiUpfX4jIQyORATFYNiRYuXBhXXXVVbVm33HJLzJkzZ59l9m8c1Lvp0J49e+Lmm29O/5e8kuZDixcvjsMPPzz97zfeeCOSBkaPP/54+t+9mxn1b3R0/fXXpw2Lhg0blgG1IQgQIECAAAECnRdwIKbzNaj4DDLJHxU3tHwCBAgQIECAQGEE5I/ClKqsE5U/ylpZ6yJAgAABAgQI1BGQP2yLDgvIHx0ugMcTIECAAAECBNopIH+0U9uzCBAgQIAAAQIECBAgQIAAAQIECBAg0DoBDYlaZ2vkcghkciCmf0OicePGxYoVK+J3f/d3G1bq30goufHOO++MWbNm1R1j0aJFMXPmzNqfrV27Nk477bTYvn17TJ8+PVatWpX+WdJQaPbs2bH3zZ9du3alTY7mz5+f/nnvuT766KMxefLk2pirV6+OSZMmNbwGFxIgQIAAAQIE8i7gQEzeK1T6+WWSP0qvZIEECBAgQIAAgZIIyB8lKWRxlyF/FLd2Zk6AAAECBAgQaFpA/miazA3ZCsgf2XoajQABAgQIECCQawH5I9flMTkCBAgQIECAAAECBAgQIECAAAECBAg0LKAhUcNUZOMvBAAAIABJREFULqyoQCYHYvo3JDryyCPje9/7Xtrsp9FXT09PXHHFFbFkyZLaLQM1BHrhhRfinHPOiS1btqTX72089PLLL8eUKVNi06ZN6c/rjbFs2bKYNm1a7TlJM6OTTz65T6OiE088MZYvXx5jxoxpdAmuI0CAAAECBAjkXsCBmNyXqOwTzCR/lB3J+ggQIECAAAECZRGQP8pSycKuQ/4obOlMnAABAgQIECDQvID80byZOzIVkD8y5TQYAQIECBAgQCDfAvJHvutjdgQIECBAgAABAgQIECBAgAABAgQIEGhUQEOiRqVcV1WBTA7E9G9IlGAuXrw4Lr300oZdN27cGBdeeGFs2LAhvWfs2LGxcuXK6OrqqjvG66+/Ht3d3bFmzZr0z5MmRMkzn3766Zg8efKAY7z00kt9mhbdeeed6Vi9x5sxY0YsXLgwhg8f3vAaXEiAAAECBAgQyLuAAzF5r1Dp55dJ/ii9kgUSIECAAAECBEoiIH+UpJDFXYb8UdzamTkBAgQIECBAoGkB+aNpMjdkKyB/ZOtpNAIECBAgQIBArgXkj1yXx+QIECBAgAABAgQIECBAgAABAgQIECDQsICGRA1TubCiApkciKnXkOhTn/pUfOUrX4kRI0Y0RPuNb3wjpk+fXrv2QPfv2rUr5syZE/Pnz0/vOeqoo9IGRg8//HDtZ3ubFB1++OF95tC/mVHy3OTaj33sY9HT05Neu3Tp0pg6dWpDc3cRAQIECBAgQKAoAg7EFKVSpZ1nJvmjtDoWRoAAAQIECBAomYD8UbKCFm858kfxambGBAgQIECAAIFBC8gfg6ZzYzYC8kc2jkYhQIAAAQIECBRCQP4oRJlMkgABAgQIECBAgAABAgQIECBAgAABAgcU0JDogEQuqLhAJgdi6jUkGjlyZCxZsiQmT558QOJXX301pk2bFj/84Q9r1373u9+Nj370owPe++ijj/YZ/+67745nnnkmVq1ald43b968mD17dvR/46d/M6MTTzwx3vve98bixYvT+4455pi0sdH73ve+A87dBQQIECBAgACBIgk4EFOkapVyrpnkj1LKWBQBAgQIECBAoIQC8kcJi1qsJckfxaqX2RIgQIAAAQIEhiQgfwyJz81DF5A/hm5oBAIECBAgQIBAYQTkj8KUykQJECBAgAABAgQIECBAgAABAgQIECAwoICGRDYIgYEFMjkQU68hUfLY8ePHx7333hvjxo3b7yxee+21uPrqq9PmRXtfkyZNivvvvz/e8Y53DDj7zZs3x0UXXRTPPvtsel3yvG3btsWmTZvS/169enUkY9V7LVu2LG2CVO/V3d2dzjtpquRFgAABAgQIECiTgAMxZapmIdeSSf4o5MpNmgABAgQIECBQQQH5o4JFz9eS5Y981cNsCBAgQIAAAQItFZA/Wspr8AMLyB8HNnIFAQIECBAgQKA0AvJHaUppIQQIECBAgAABAgQIECBAgAABAgQIVFxAQ6KKbwDLP6BAJgdi9teQKHl6V1dXzJ07N84///w49NBDaxPas2dPvPjii3H99dfH2rVraz9PmgCtWrUqJk6ceMDJD/TcsWPHxsqVK9Pn13u99NJLMWXKlFrzot7X3HnnnTFr1qwDPt8FBAgQIECAAIGiCTgQU7SKlW6+meSP0qlYEAECBAgQIECgpALyR0kLW5xlyR/FqZWZEiBAgAABAgSGLCB/DJnQAEMTkD+G5uduAgQIECBAgEChBOSPQpXLZAkQIECAAAECBAgQIECAAAECBAgQILBfAQ2JbA4CAwtkciCmXmOgI488MrZs2VJ7etIY6JRTTon3vOc90dPTE9///vdj/fr1+8zu9ttvj6uvvjoOPvjghmq3aNGimDlz5j7XJs2GFi9eHIcffnjdcV5//fXo7u6ONWvW9PnzZN7f+973Yty4cQ0930UECBAgQIAAgSIJOBBTpGqVcq6Z5I9SylgUAQIECBAgQKCEAvJHCYtarCXJH8Wql9kSIECAAAECBIYkIH8Mic/NQxeQP4ZuaAQCBAgQIECAQGEE5I/ClMpECRAgQIAAAQIECBAgQIAAAQIECBAgMKCAhkQ2CIGBBTI5EFOvIdFDDz0UDz/8cPq/Rl4jR46M2267LW0u1GgzomTcF154Ic4555w+zY+Sn8+bNy9mz54ddd70Saeza9eumDNnTsyfP7/P9M4444xYsmRJvP3tb29k2q4hQIAAAQIECBRKwIGYQpWrjJPNJH+UEcaaCBAgQIAAAQJlFJA/yljVQq1J/ihUuUyWAAECBAgQIDA0AfljaH7uHrKA/DFkQgMQIECAAAECBIojIH8Up1ZmSoAAAQIECBAgQIAAAQIECBAgQIAAgYEENCSyPwgMLJDJgZh6DYnWrVsXxx13XNx+++1xzz33RE9Pz35ncvbZZ8fNN98cH/jAB/bbQGh/N7/++uvR3d0da9as6XPJ6tWrY9KkSQOuftmyZTFt2rQ+1xyokZENRYAAAQIECBAosoADMUWuXinmnkn+KIWERRAgQIAAAQIEKiAgf1SgyPleovyR7/qYHQECBAgQIEAgUwH5I1NOgzUvIH80b+YOAgQIECBAgEBhBeSPwpbOxAkQIECAAAECBAgQIECAAAECBAgQINBHQEMiG4LAwAKZHIjZX0OiCRMmxJ49e+JnP/tZLF++PB5//PF48cUX0xmdcMIJceqpp8a5556bNiI66KCDBlWrZPxbb7015syZU7t/7NixsXLlyujq6hpwzJdeeimmTJkSmzZtql23du3aOO200wY1FzcRIECAAAECBPIu4EBM3itU+vllkj9Kr2SBBAgQIECAAIGSCMgfJSlkcZchfxS3dmZOgAABAgQIEGhaQP5omswN2QrIH9l6Go0AAQIECBAgkGsB+SPX5TE5AgQIECBAgAABAgQIECBAgAABAgQINCygIVHDVC6sqEAmB2IGakhUUVfLJkCAAAECBAjkUsCBmFyWpUqTyiR/VAnMWgkQIECAAAECRRaQP4pcvVLMXf4oRRktggABAgQIECDQmID80ZiTq1omIH+0jNbABAgQIECAAIH8Ccgf+auJGREgQIAAAQIECBAgQIAAAQIECBAgQGAwAhoSDUbNPVUSyORAjIZEVdoy1kqAAAECBAgUWcCBmCJXrxRzzyR/lELCIggQIECAAAECFRCQPypQ5HwvUf7Id33MjgABAgQIECCQqYD8kSmnwZoXkD+aN3MHAQIECBAgQKCwAvJHYUtn4gQIECBAgAABAgQIECBAgAABAgQIEOgjoCGRDUFgYIFMDsRoSGSbESBAgAABAgSKIeBATDHqVOJZZpI/SuxjaQQIECBAgACBUgnIH6UqZxEXI38UsWrmTIAAAQIECBAYpID8MUg4t2UlIH9kJWkcAgQIECBAgEABBOSPAhTJFAkQIECAAAECBAgQIECAAAECBAgQINCAgIZEDSC5pNICmRyI0ZCo0nvI4gkQIECAAIECCTgQU6BilXOqmeSPctJYFQECBAgQIECgfALyR/lqWrAVyR8FK5jpEiBAgAABAgSGIiB/DEXPvRkIyB8ZIBqCAAECBAgQIFAUAfmjKJUyTwIECBAgQIAAAQIECBAgQIAAAQIECAwsoCGRHUJgYIFMDsRoSGSbESBAgAABAgSKIeBATDHqVOJZZpI/SuxjaQQIECBAgACBUgnIH6UqZxEXI38UsWrmTIAAAQIECBAYpID8MUg4t2UlIH9kJWkcAgQIECBAgEABBOSPAhTJFAkQIECAAAECBAgQIECAAAECBAgQINCAgIZEDSC5pNICmRyI0ZCo0nvI4gkQIECAAIECCTgQU6BilXOqmeSPctJYFQECBAgQIECgfALyR/lqWrAVyR8FK5jpEiBAgAABAgSGIiB/DEXPvRkIyB8ZIBqCAAECBAgQIFAUAfmjKJUyTwIECBAgQIAAAQIECBAgQIAAAQIECAwsoCGRHUJgYIFMDsRoSGSbESBAgAABAgSKIeBATDHqVOJZZpI/SuxjaQQIECBAgACBUgnIH6UqZxEXI38UsWrmTIAAAQIECBAYpID8MUg4t2UlIH9kJWkcAgQIECBAgEABBOSPAhTJFAkQIECAAAECBAgQIECAAAECBAgQINCAgIZEDSC5pNICmRyI0ZCo0nvI4gkQIECAAIECCTgQU6BilXOqmeSPctJYFQECBAgQIECgfALyR/lqWrAVyR8FK5jpEiBAgAABAgSGIiB/DEXPvRkIyB8ZIBqCAAECBAgQIFAUAfmjKJUyTwIECBAgQIAAAQIECBAgQIAAAQIECAwsoCGRHUJgYIFMDsRoSGSbESBAgAABAgSKIeBATDHqVOJZZpI/SuxjaQQIECBAgACBUgnIH6UqZxEXI38UsWrmTIAAAQIECBAYpID8MUg4t2UlIH9kJWkcAgQIECBAgEABBOSPAhTJFAkQIECAAAECBAgQIECAAAECBAgQINCAgIZEDSC5pNICmRyI0ZCo0nvI4gkQIECAAIECCTgQU6BilXOqmeSPctJYFQECBAgQIECgfALyR/lqWrAVyR8FK5jpEiBAgAABAgSGIiB/DEXPvRkIyB8ZIBqCAAECBAgQIFAUAfmjKJUyTwIECBAgQIAAAQIECBAgQIAAAQIECAwsoCGRHUJgYAEHYuwQAgQIECBAgECFBByIqVCx87lU+SOfdTErAgQIECBAgEBLBOSPlrAatHEB+aNxK1cSIECAAAECBAovIH8UvoRFX4D8UfQKmj8BAgQIECBAoAkB+aMJLJcSIECAAAECBAgQIECAAAECBAgQIEAgxwIaEuW4OKaWCwEHYnJRBpMgQIAAAQIECLRHwIGY9jh7yn4F5A+bgwABAgQIECBQIQH5o0LFzudS5Y981sWsCBAgQIAAAQItEZA/WsJq0MYF5I/GrVxJgAABAgQIECi8gPxR+BJaAAECBAgQIECAAAECBAgQIECAAAECBFIBDYlsBAIDCzgQY4cQIECAAAECBCok4EBMhYqdz6XKH/msi1kRIECAAAECBFoiIH+0hNWgjQvIH41buZIAAQIECBAgUHgB+aPwJSz6AuSPolfQ/AkQIECAAAECTQjIH01guZQAAQIECBAgQIAAAQIECBAgQIAAAQI5FtCQKMfFMbVcCDgQk4symAQBAgQIECBAoD0CDsS0x9lT9isgf9gcBAgQIECAAIEKCcgfFSp2Ppcqf+SzLmZFgAABAgQIEGiJgPzRElaDNi4gfzRu5UoCBAgQIECAQOEF5I/Cl9ACCBAgQIAAAQIECBAgQIAAAQIECBAgkApoSGQjEBhYwIEYO4QAAQIECBAgUCEBB2IqVOx8LlX+yGddzIoAAQIECBAg0BIB+aMlrP+fvXuBrqo88z/+/IUSM0xwALET7YiupQsiBUQqKEEjAwaUu4CAkKAFCRVEgSlFFJCryCyIVXAIDcMdwk1uxVIEBQUVKYOgFBnakThqHFEYyaJeFpD/et/xHHLue5/sfc6+fM9aXTOSvd/9vp/nPcf+mvc8MKhxAfKHcSuuRAABBBBAAAEEXC9A/nB9Cd2+APKH2yvI/BFAAAEEEEAAARMC5A8TWFyKAAIIIIAAAggggAACCCCAAAIIIIAAAgg4WICGRA4uDlNzhAAHYhxRBiaBAAIIIIAAAgikRoADMalx5ikxBcgfbA4EEEAAAQQQQMBHAuQPHxXbmUslfzizLswKAQQQQAABBBCwRYD8YQsrgxoXIH8Yt+JKBBBAAAEEEEDA9QLkD9eXkAUggAACCCCAAAIIIIAAAggggAACCCCAAAJagIZEbAQE4gtwIIYdggACCCCAAAII+EiAAzE+KrYzl0r+cGZdmBUCCCCAAAIIIGCLAPnDFlYGNS5A/jBuxZUIIIAAAggggIDrBcgfri+h2xdA/nB7BZk/AggggAACCCBgQoD8YQKLSxFAAAEEEEAAAQQQQAABBBBAAAEEEEAAAQcL0JDIwcVhao4Q4ECMI8rAJBBAAAEEEEAAgdQIcCAmNc48JaYA+YPNgQACCCCAAAII+EiA/OGjYjtzqeQPZ9aFWSGAAAIIIIAAArYIkD9sYWVQ4wLkD+NWXIkAAggggAACCLhegPzh+hKyAAQQQAABBBBAAAEEEEAAAQQQQAABBBBAQAvQkIiNgEB8AQ7EsEMQQAABBBBAAAEfCXAgxkfFduZSyR/OrAuzQgABBBBAAAEEbBEgf9jCyqDGBcgfxq24EgEEEEAAAQQQcL0A+cP1JXT7Asgfbq8g80cAAQQQQAABBEwIkD9MYHEpAggggAACCCCAAAIIIIAAAggggAACCCDgYAEaEjm4OEzNEQIciHFEGZgEAggggAACCCCQGgEOxKTGmafEFCB/sDkQQAABBBBAAAEfCZA/fFRsZy6V/OHMujArBBBAAAEEEEDAFgHyhy2sDGpcgPxh3IorEUAAAQQQQAAB1wuQP1xfQhaAAAIIIIAAAggggAACCCCAAAIIIIAAAghoARoSsREQiC/AgRh2CAIIIIAAAggg4CMBDsT4qNjOXCr5w5l1YVYIIIAAAggggIAtAuQPW1gZ1LgA+cO4FVcigAACCCCAAAKuFyB/uL6Ebl8A+cPtFWT+CCCAAAIIIICACQHyhwksLkUAAQQQQAABBBBAAAEEEEAAAQQQQAABBBwsQEMiBxeHqTlCgAMxjigDk0AAAQQQQAABBFIjwIGY1DjzlJgC5A82BwIIIIAAAggg4CMB8oePiu3MpZI/nFkXZoUAAggggAACCNgiQP6whZVBjQuQP4xbcSUCCCCAAAIIIOB6AfKH60vIAhBAAAEEEEAAAQQQQAABBBBAAAEEEEAAAS1AQyI2AgLxBTgQww5BAAEEEEAAAQR8JMCBGB8V25lLJX84sy7MCgEEEEAAAQQQsEWA/GELK4MaFyB/GLfiSgQQQAABBBBAwPUC5A/Xl9DtCyB/uL2CzB8BBBBAAAEEEDAhQP4wgcWlCCCAAAIIIIAAAggggAACCCCAAAIIIICAgwVoSOTg4jA1RwhwIMYRZWASCCCAAAIIIIBAagQ4EJMaZ54SU4D8weZAAAEEEEAAAQR8JED+8FGxnblU8ocz68KsEEAAAQQQQAABWwTIH7awMqhxAfKHcSuuRAABBBBAAAEEXC9A/nB9CVkAAggggAACCCCAAAIIIIAAAggggAACCCCgBWhIxEZAIL4AB2LYIQgggAACCCCAgI8EOBDjo2I7c6nkD2fWhVkhgAACCCCAAAK2CJA/bGFlUOMC5A/jVlyJAAIIIIAAAgi4XoD84foSun0B5A+3V5D5I4AAAggggAACJgTIHyawuBQBBBBAAAEEEEAAAQQQQAABBBBAAAEEEHCwAA2JHFwcpuYIAQ7EOKIMTAIBBBBAAAEEEEiNAAdiUuPMU2IKkD/YHAgggAACCCCAgI8EyB8+KrYzl0r+cGZdmBUCCCCAAAIIIGCLAPnDFlYGNS5A/jBuxZUIIIAAAggggIDrBcgfri8hC0AAAQQQQAABBBBAAAEEEEAAAQQQQAABBLQADYnYCAjEF+BADDsEAQQQQAABBBDwkQAHYnxUbGculfzhzLowKwQQQAABBBBAwBYB8octrAxqXID8YdyKKxFAAAEEEEAAAdcLkD9cX0K3L4D84fYKMn8EEEAAAQQQQMCEAPnDBBaXIoAAAggggAACCCCAAAIIIIAAAggggAACDhagIZGDi8PUHCHAgRhHlIFJIIAAAggggAACqRHgQExqnHlKTAHyB5sDAQQQQAABBBDwkQD5w0fFduZSyR/OrAuzQgABBBBAAAEEbBEgf9jCyqDGBcgfxq24EgEEEEAAAQQQcL0A+cP1JWQBCCCAAAIIIIAAAggggAACCCCAAAIIIICAFqAhERsBgfgCHIhhhyCAAAIIIIAAAj4S4ECMj4rtzKWSP5xZF2aFAAIIIIAAAgjYIkD+sIWVQY0LkD+MW3ElAggggAACCCDgegHyh+tL6PYFkD/cXkHmjwACCCCAAAIImBAgf5jA4lIEEEAAAQQQQAABBBBAAAEEEEAAAQQQQMDBAjQkcnBxmJojBDgQ44gyMAkEEEAAAQQQQCA1AhyISY0zT4kpQP5gcyCAAAIIIIAAAj4SIH/4qNjOXCr5w5l1YVYIIIAAAggggIAtAuQPW1gZ1LgA+cO4FVcigAACCCCAAAKuFyB/uL6ELAABBBBAAAEEEEAAAQQQQAABBBBAAAEEENACNCRiIyAQX8CSAzHffvutjBkzRkpKSvTTOnfuLKtWrZKGDRvqfz537py8+uqrsmXLFjl8+LCcOHFC//kdd9whbdq0kQcffFDatm0rtWvXTqpeP/zwg7z//vuyZ88eeeedd+T48ePBZ6gBmzRpIjk5OZKXl6fnpv75iiuuSPis/fv3S/v27YPXrVy5UgYNGqT/+dKlS3LgwAEpKyuTt956S69LvVq1aiV33XVX3DUpL3XPmjVr9HyVR1ZWltx6662Sn58vgwcPlsaNG0uUX1glnHNVVZV8+umn8vvf/1527NghR44ckfLy8uDcWrZsKffff792qFevXsLxuAABBBBAAAEEvCXAgRhv1dOFq7Ekf7hw3UwZAQQQQAABBBDwpQD5w5dld9KiyR9OqgZzQQABBBBAAAEEbBYgf9gMzPCJBMgfiYT4OQIIIIAAAggg4CEB8oeHislSEEAAAQQQQAABBBBAAAEEEEAAAQQQQMDXAjQk8nX5WbwBAUsOxMRqSHTVVVfJ+vXrZerUqSENgqLN6/bbb5cXXnhB7rzzTsONeM6fPy9Lly6Vl156KeH41Z/ZrVs3PSfVPChe059YDYk++ugj+fWvf62b/sR79e7dW4qLi3VzIfVSzYJUA6Inn3xSDh48GPNW1Zxo/PjxMm7cOMnMzDRQxv+75NSpUzJlyhRZvnx5wnsaNGggzzzzjAwfPlzq1q2b8HouQAABBBBAAAFvCHAgxht1dPEqLMkfLl4/U0cAAQQQQAABBHwlQP7wVbmduFjyhxOrwpwQQAABBBBAAAGbBMgfNsEyrFEB8odRKa5DAAEEEEAAAQQ8IED+8EARWQICCCCAAAIIIIAAAggggAACCCCAAAIIICAiNCRiGyAQX8CSAzHRGhItWrRISkpKZNasWYZroJrkLFiwQPr375+wKdHJkydl1KhRsnPnTsPjV7/QyLOiNST6p3/6J93E58SJE4ae27NnT+1wzTXXyNq1a2XkyJFy5swZQ/dOmDBBnn32WcnIyIh7/aVLl2Tjxo26SVJ5ebmhsQMX5efny/z58+Xmm282dR8XI4AAAggggIA7BTgQ4866eWjWluQPD3mwFAQQQAABBBBAwNMC5A9Pl9cNiyN/uKFKzBEBBBBAAAEEELBIgPxhESTDJCtA/khWjvsQQAABBBBAAAEXCpA/XFg0powAAggggAACCCCAAAIIIIAAAggggAACCEQRoCER2wKB+AKWHIgJb0h01113SatWreTFF18MPr1x48Zyzz33SE5Ojly8eFHef/992b17d0RznpYtW+rGPU2aNIk58//5n/+RoqIi2bJlS8g1qsnQ7bffLr/4xS8kKytL/+yTTz6Rd955Rw4fPhwxXqJnhTckGjt2rKg/O3DggB5LPaNjx476meoVa02qKVObNm1k6NChwYZByuP+++8X9X8rKytl165dwXEDE1Xjb9q0ST8j1quqqkrWrFkjI0aM0ONUfynDO++8U5o2bar/+Pjx47Jnz56IpkVt27aVJUuW6NrwQgABBBBAAAFvC3Agxtv1dcHqLMkfLlgnU0QAAQQQQAABBBBQf2PE/4v4FQ2/s2FnpFKA/JFKbZ6FAAIIIIAAAgikWYD8keYC8HjyB3sAAQQQQAABBBDwkQD5w0fFZqkIIIAAAggggAACCCCAAAIIIIAAAggg4GkBDrd7urwszgIBSw7EhDckqj4v1RTnmWeekT59+khmZmbIlE+fPi3PPvusvPzyyyF/PnfuXBkzZky0L6zoZkZz5syRiRMnBu9RjXsmT54sw4cPl3r16kWwqKY9x44d09eoBj/VX/GeFd6QqPp9//Iv/yKqQVF2dnbIeP/1X/8lo0ePlu3bt4fMT639yy+/1A2IZsyYIf369ZOMjIzgNZcuXZI//OEPMnLkyJCGQWostd7q11Z/4N69e2XIkCEh96gGSTNnzpQOHTpI7dq1Q+anarVx40Zdk/Ly8uDPevfuLSUlJdKoUSMLthVDIIAAAggggIBTBTgQ49TK+GZeluQP32ixUAQQQAABBBBAwOUC5A+XF9D90yd/uL+GrAABBBBAAAEEEDAsQP4wTMWF9giQP+xxZVQEEEAAAQQQQMCRAuQPR5aFSSGAAAIIIIAAAggggAACCCCAAAIIIIAAAqYFaEhkmowbfCZgyYGYWA2J2rZtK6WlpfLzn/88Juv58+dl/PjxIU2JunTpIitWrJCrr7464r6PP/5YBg4cKAcOHAj+bNGiRTJs2LCoDYyqD/C///u/ulmQGjvwKigokAULFohqahT+itWQaPbs2TJu3LiIZj+B+9977z3p1auXVFRUhAypmhEtW7ZM8vLyonqoxkmrVq0SNafAq127drJ69WrdyCj8pRocPfroo7J169bgj3r27KnXc91118XdyocOHdLNj5Jx9Nl7hOUigAACCCDgKQEOxHiqnG5cjCX5w40LZ84IIIAAAggggIAfBcgffqy6o9ZM/nBUOZgMAggggAACCCBgrwD5w15fRk8oQP5ISMQFCCCAAAIIIICAdwTIH96pJStBAAEEEEAAAQQQQAABBBBAAAEEEEAAAX8L0JDI3/Vn9YkFLDkQE60hkWrwoxr/qAY5iV7hDXyaN28u69atk6ZNm0bcqprvVB+zd+/esnjxYqlfv36ix+ifv/baa5Kfnx+8tlOnTrrhT6NGjSLuj9aQyMjzKisrdbOf6o2P1OAvvPCCbogUEFnsAAAgAElEQVQU5RdRwWeXl5fLQw89JG+//bb+s+zsbNm2bZu0bt06Yn6vvPKK9OnTJ/jnqgHUkiVLJCcnx5DFzp07pW/fvqLmq17KYvny5fqZvBBAAAEEEEDAmwIciPFmXd2yqkWLFoXkD7fMm3kigAACCCCAAAIImBe45ZZbpH379uE38jsb85TckaQA+SNJOG5DAAEEEEAAAQRcKED+cGHRPDZl8ofHCspyEEAAAQQQQACBOALkD7YHAggggAACCCCAAAIIIIAAAggggAACCCDgHQEOt3unlqzEHgHbGhJ16dJFN+S5+uqrE878888/l0GDBsmePXuC1+7bt09yc3Mj7j148KC88cYbcvjwYTl16pQ8/PDDUlRUlPAZgQtOnDgh/fv3lyNHjug/atmypaxdu1aaNGkSMUa0hkSlpaUydOjQhM+bPn26TJ48OXhdvOdUH+ybb76RYcOGyYYNG+JanD9/XkaNGiVLly4NXrdo0SJ9b7yGR9WfFW2MLVu2SI8ePRKujwsQQAABBBBAwJ0CNCRyZ928MmsO5HulkqwDAQQQQAABBBCIL6AO46v/NGjQIPxCfmfD5kmZAPkjZdQ8CAEEEEAAAQQQSKsA+SOt/Dz8RwHyB1sBAQQQQAABBBDwhwD5wx91ZpUIIIAAAggggAACCCCAAAIIIIAAAggg4B8BDrf7p9asNDkB2xoSPfXUU6Ka8tSqVSvhzCorK2XkyJG6gVHgFashUcLBElxQk4ZE2dnZsm3bNmndunXCaZSUlMiIESOC1xUUFMiCBQskKysr7r3ffvutjBkzRtT98SzMrCPeA8PnaaZuCRG4AAEEEEAAAQQcJ0BDIseVxFcT4kC+r8rNYhFAAAEEEEDApwKBw/hq+TQk8ukmcMiyyR8OKQTTQAABBBBAAAEEbBQgf9iIy9CmBMgfpri4GAEEEEAAAQQQcKUA+cOVZWPSCCCAAAIIIIAAAggggAACCCCAAAIIIIBAXAEaErFBEIgvYFtDomXLlklhYaEhf6NNeAwNluAiM4189u/fL+3btw+OeM8998iqVavk2muvTTgVdd3gwYOD16kmQ7Nnz5Y6derEvdeoxWuvvSb5+fnBsbp27aobOtWvXz/h3Kpf8Oabb0peXl7wj/r27SulpaVy1VVXmRqHixFAAAEEEEDAHQI0JHJHnbw6Sw7ke7WyrAsBBBBAAAEEEPg/geqH8dU/05CInZFOAfJHOvV5NgIIIIAAAgggYL8A+cN+Y55gXID8YdyKKxFAAAEEEEAAATcKkD/cWDXmjAACCCCAAAIIIIAAAggggAACCCCAAAIIJBagIVFiI67wt4BtDYnKysqkf//+hnSNNuExNFiUi3744Qf561//Knv27JGNGzfK7t27g1e1bNlS1q5dK02aNIm4M7whUefOnXVDooYNGyacSnhDomnTpsmkSZMS3mfUoqSkREaMGBEcLzc3V7p06SI/+clPEj6j+gWffvqpzJ8/P/hHZpoumXoQFyOAAAIIIICAIwRoSOSIMvh5EpbkDz8DsnYEEEAAAQQQQMBNAuQPN1XLk3Mlf3iyrCwKAQQQQAABBBCILkD+YGekWYD8keYC8HgEEEAAAQQQQCCVAuSPVGrzLAQQQAABBBBAAAEEEEAAAQQQQAABBBBAwD4BGhLZZ8vI3hCw5ECM0SY6schqer8a99KlS/LNN99IeXm5nD59Wj788EM5evSoHDlyRA4fPhyzWmYaEhUUFMiCBQskKysrYfXtbkg0ffp0mTx5csJ5mL0gnofZsbgeAQQQQAABBJwnwIEY59XEZzOyJH/4zIzlIoAAAggggAACrhUgf7i2dF6ZOPnDK5VkHQgggAACCCCAgAEB8ocBJC6xU4D8YacuYyOAAAIIIIAAAg4TIH84rCBMBwEEEEAAAQQQQAABBBBAAAEEEEAAAQQQSFKAhkRJwnGbbwQsORBT04ZCyd6v7tuzZ48sWbJEdu/eLWfOnDFdODMNiYqKiqS4uFgyMzMTPoeGRAmJuAABBBBAAAEE0iDAgZg0oPPI6gKW5A9IEUAAAQQQQAABBNwhQP5wR508PEvyh4eLy9IQQAABBBBAAIFwAfIHeyLNAuSPNBeAxyOAAAIIIIAAAqkUIH+kUptnIYAAAggggAACCCCAAAIIIIAAAggggAAC9gnQkMg+W0b2hoAlB2KSbSgUIDR7/6VLl+T111+XiRMnysGDBw1XokGDBtKqVSv585//LBUVFfo+GhKF8sXzMAzNhQgggAACCCDgWAEOxDi2NH6ZmCX5wy9YrBMBBBBAAAEEEHC7APnD7RV0/fzJH64vIQtAAAEEEEAAAQSMC5A/jFtxpS0C5A9bWBkUAQQQQAABBBBwpgD5w5l1YVYIIIAAAggggAACCCCAAAIIIIAAAggggIBZARoSmRXjer8JWHIgxmxDoXBkM/dfuHBBFi5cqJsRVVZWxqxX48aNpVmzZroBUevWrfX//dnPfiZ//etfpX///nLkyBF9r1caEk2bNk0mTZrkt/3LehFAAAEEEEDApAAHYkyCcbnVApbkD6snxXgIIIAAAggggAAC9giQP+xxZVTDAuQPw1RciAACCCCAAAIIuF+A/OH+Grp8BeQPlxeQ6SOAAAIIIIAAAmYEyB9mtLgWAQQQQAABBBBAAAEEEEAAAQQQQAABBBBwrgANiZxbG2bmDAFLDsSYaSgUbdlm7n/99ddl8ODBUlFRERyqQYMGMnDgQOnWrZv8/Oc/l2uuuUbq1KkTVfjEiROeaEj03HPP6aZMgddjjz0mc+fOlSuvvNIZO4tZIIAAAggggIAjBTgQ48iy+GlSluQPP4GxVgQQQAABBBBAwM0C5A83V88Tcyd/eKKMLAIBBBBAAAEEEDAmQP4w5sRVtgmQP2yjZWAEEEAAAQQQQMB5AuQP59WEGSGAAAIIIIAAAggggAACCCCAAAIIIIAAAskI0JAoGTXu8ZOAJQdizDQUioZr9P7z58/LqFGjZOnSpcFhcnNzpaSkRJo1a2aobl5pSLR27VoZMGBAcM1dunSRFStWyNVXX23IgYsQQAABBBBAwJ8CHIjxZ90dtGpL8oeD1sNUEEAAAQQQQAABBOIIkD/YHmkWIH+kuQA8HgEEEEAAAQQQSKUA+SOV2jwrigD5g22BAAIIIIAAAgj4SID84aNis1QEEEAAAQQQQAABBBBAAAEEEEAAAQQQ8LQADYk8XV4WZ4GAJQdijDYUijVfo/cfPXpU+vbtKydPntRDZWVlyYYNGyQ/P98wxZtvvil5eXnB61u2bCmquU+TJk0ixti/f7+0b98++OdFRUVSXFwsmZmZCZ+3atUqGTx4cPC6adOmyaRJkxLeZ9Ti0KFD0r17d6moqNBjZmdny+bNm6VNmzYJn1H9gldeeUVmzJghjRs3lttuu003duratatkZGSYGoeLEUAAAQQQQMAdAhyIcUedPDxLS/KHh31YGgIIIIAAAggg4CkB8oenyunGxZA/3Fg15owAAggggAACCCQpQP5IEo7brBIgf1glyTgIIIAAAggggIALBMgfLigSU0QAAQQQQAABBBBAAAEEEEAAAQQQQAABBAwI0JDIABKX+FrAkgMxRpvoxJI2ev9rr70W0nyoXbt2snr1at1Mx8irqqpKNxQaN25c8HK3NiQ6e/asDB06VDZt2hRcy8SJE2Xq1KlSu3ZtIxxy7tw5efzxx2X58uXB68eMGSOzZ8+WOnXqGBqDixBAAAEEEEDAXQIciHFXvTw4W0vyhwddWBICCCCAAAIIIOBJAfKHJ8vqpkWRP9xULeaKAAIIIIAAAgjUUID8UUNAbq+pAPmjpoLcjwACCCCAAAIIuEiA/OGiYjFVBBBAAAEEEEAAAQQQQAABBBBAAAEEEEAgjgANidgeCMQXsORAjNGGQrGmYvT+rVu3Ss+ePYPDtG7dWsrKyuSmm24yVOejR4/KgAED5Pjx48Hr3dqQSDVXevHFF+XJJ58MrkU1Zlq2bJnk5eUZ8lB2w4cPl8rKSn19VlaWrFmzRrp27Wrofi5CAAEEEEAAAfcJcCDGfTXz2IwtyR8eM2E5CCCAAAIIIICAZwXIH54trVsWRv5wS6WYJwIIIIAAAgggYIEA+cMCRIaoiQD5oyZ63IsAAggggAACCLhMgPzhsoIxXQQQQAABBBBAAAEEEEAAAQQQQAABBBBAIIYADYnYGgjEF7DkQIzRhkKxpmL0/nfffVfy8/ODDXTUeCtWrJBBgwZJlF/uhDzu2LFjUlRUJPv37w/58+bNm8u6deukadOmEdNT17Zv3z745+r+4uJiyczMTLivVq1aJYMHDw5eN23aNJk0aVLC+4xaqIFOnTqln1F9TW3btpUFCxaIatYU7/Xhhx/KsGHD5MCBA8HL+vXrJyUlJVK/fv2E8+QCBBBAAAEEEHCnAAdi3Fk3D83akvzhIQ+WggACCCCAAAIIeFqA/OHp8rphceQPN1SJOSKAAAIIIIAAAhYJkD8sgmSYZAXIH8nKcR8CCCCAAAIIIOBCAfKHC4vGlBFAAAEEEEAAAQQQQAABBBBAAAEEEEAAgSgCNCRiWyAQX8CSAzFmmuhEm47R+ysqKqSwsFB27doVHKZx48YyY8YMUc10MjIyIob/8ssvZdmyZTJ79mw5c+ZMVI19+/ZJbm5uxM+c3pBITbisrEyGDx8e0qRJmUyePFn69+8vdevWDVnX999/Lxs3bhTVIOnEiRMhjsopLy+P9wwCCCCAAAIIeFiAAzEeLq47lmZJ/nDHUpklAggggAACCCCAAPmDPZBmAfJHmgvA4xFAAAEEEEAAgVQKkD9Sqc2zogiQP9gWCCCAAAIIIICAjwTIHz4qNktFAAEEEEAAAQQQQAABBBBAAAEEEEAAAU8L0JDI0+VlcRYIWHIgxmhDoVjzNXp/VVWVlJaW6gY84a8mTZrInXfeKU2bNtU/+vrrr+Wtt96Sd999N+TS22+/XTfp2bNnT/DP9+7dK3fffXfEmG5oSHThwgWZO3euTJgwIWL+DRo0kI4dO8qtt94qtWrVkvLycnn11Vf1/63+ysrKkueff167qut4IYAAAggggIB3BTgQ493aumRlluQPl6yVaSKAAAIIIIAAAr4XIH/4fgukG4D8ke4K8HwEEEAAAQQQQCCFAuSPFGLzqGgC5A/2BQIIIIAAAggg4CMB8oePis1SEUAAAQQQQAABBBBAAAEEEEAAAQQQQMDTAjQk8nR5WZwFApYciDHaUCjWfM3cf/78eXn66aflt7/9renl//KXv5SZM2fKkiVLZOLEicH7ly1bJoWFhRHjuaEhkZq0akq0cOFCvabKykpTLqoZ0axZs2TEiBFSu3ZtU/dyMQIIIIAAAgi4T4ADMe6rmcdmbEn+8JgJy0EAAQQQQAABBDwrQP7wbGndsjDyh1sqxTwRQAABBBBAAAELBMgfFiAyRE0EyB810eNeBBBAAAEEEEDAZQLkD5cVjOkigAACCCCAAAIIIIAAAggggAACCCCAAAIxBGhIxNZAIL6AJQdizDQUijYds/er61UDnhkzZsiZM2cS1rhz587ym9/8RvLy8uSKK66QrVu3Ss+ePYP3FRUVSXFxsWRmZoaM5ZaGRGrSVVVVcvjwYW2yadOmhCbqgm7dusnUqVOlVatWEuWXY4bG4CIEEEAAAQQQcJcAB2LcVS8PztaS/OFBF5aEAAIIIIAAAgh4UoD84cmyumlR5A83VYu5IoAAAggggAACNRQgf9QQkNtrKkD+qKkg9yOAAAIIIIAAAi4SIH+4qFhMFQEEEEAAAQQQQAABBBBAAAEEEEAAAQQQiCNAQyK2BwLxBSw5EGO2oVD4lJK9/8svv5Rt27bJrl27dDOeEydO6KEbN24sLVu2lA4dOohqRtSkSRPdiCjw+vjjj2XgwIFy4MAB/Uc5OTlSVlYmLVq0CJmamxoSBSZ+6dIlOXXqlG66tHfvXjl+/HiIS7NmzXRjpu7du0e48GZBAAEEEEAAAe8LcCDG+zV2+AotyR8OXyPTQwABBBBAAAEEEPhRgPzBVkizAPkjzQXg8QgggAACCCCAQCoFyB+p1OZZUQTIH2wLBBBAAAEEEEDARwLkDx8Vm6UigAACCCCAAAIIIIAAAggggAACCCCAgKcFaEjk6fKyOAsEOBBjASJDIIAAAggggAACbhHgQIxbKuXZeZI/PFtaFoYAAggggAACCEQKkD/YFWkWIH+kuQA8HgEEEEAAAQQQSKUA+SOV2jwrigD5g22BAAIIIIAAAgj4SID84aNis1QEEEAAAQQQQAABBBBAAAEEEEAAAQQQ8LQADYk8XV4WZ4EAB2IsQGQIBBBAAAEEEEDALQIciHFLpTw7T/KHZ0vLwhBAAAEEEEAAgUgB8ge7Is0C5I80F4DHI4AAAggggAACqRQgf6RSm2dFESB/sC0QQAABBBBAAAEfCZA/fFRslooAAggggAACCCCAAAIIIIAAAggggAACnhagIZGny8viLBDgQIwFiAyBAAIIIIAAAgi4RYADMW6plGfnSf7wbGlZGAIIIIAAAgggEClA/mBXpFmA/JHmAvB4BBBAAAEEEEAglQLkj1Rq86woAuQPtgUCCCCAAAIIIOAjAfKHj4rNUhFAAAEEEEAAAQQQQAABBBBAAAEEEEDA0wI0JPJ0eVmcBQIciLEAkSEQQAABBBBAAAG3CHAgxi2V8uw8yR+eLS0LQwABBBBAAAEEIgXIH+yKNAuQP9JcAB6PAAIIIIAAAgikUoD8kUptnhVFgPzBtkAAAQQQQAABBHwkQP7wUbFZKgIIIIAAAggggAACCCCAAAIIIIAAAgh4WoCGRJ4uL4uzQIADMRYgMgQCCCCAAAIIIOAWAQ7EuKVSnp0n+cOzpWVhCCCAAAIIIIBApAD5g12RZgHyR5oLwOMRQAABBBBAAIFUCpA/UqnNs6IIkD/YFggggAACCCCAgI8EyB8+KjZLRQABBBBAAAEEEEAAAQQQQAABBBBAAAFPC9CQyNPlZXEWCHAgxgJEhkAAAQQQQAABBNwiwIEYt1TKs/Mkf3i2tCwMAQQQQAABBBCIFCB/sCvSLED+SHMBeDwCCCCAAAIIIJBKAfJHKrV5VhQB8gfbAgEEEEAAAQQQ8JEA+cNHxWapCCCAAAIIIIAAAggggAACCCCAAAIIIOBpARoSebq8LM4CAQ7EWIDIEAgggAACCCCAgFsEOBDjlkp5dp7kD8+WloUhgAACCCCAAAKRAuQPdkWaBcgfaS4Aj0cAAQQQQAABBFIpQP5IpTbPiiJA/mBbIIAAAggggAACPhIgf/io2CwVAQQQQAABBBBAAAEEEEAAAQQQQAABBDwtQEMiT5eXxVkgwIEYCxAZAgEEEEAAAQQQcIsAB2LcUinPzpP84dnSsjAEEEAAAQQQQCBSgPzBrkizAPkjzQXg8QgggAACCCCAQCoFyB+p1OZZUQTIH2wLBBBAAAEEEEDARwLkDx8Vm6UigAACCCCAAAIIIIAAAggggAACCCCAgKcFaEjk6fKyOAsEOBBjASJDIIAAAggggAACbhHgQIxbKuXZeZI/PFtaFoYAAggggAACCEQKkD/YFWkWIH+kuQA8HgEEEEAAAQQQSKUA+SOV2jwrigD5g22BAAIIIIAAAgj4SID84aNis1QEEEAAAQQQQAABBBBAAAEEEEAAAQQQ8LQADYk8XV4WZ4EAB2IsQGQIBBBAAAEEEEDALQIciHFLpTw7T/KHZ0vLwhBAAAEEEEAAgUgB8ge7Is0C5I80F4DHI4AAAggggAACqRQgf6RSm2dFESB/sC0QQAABBBBAAAEfCZA/fFRslooAAggggAACCCCAAAIIIIAAAggggAACnhagIZGny8viLBDgQIwFiAyBAAIIIIAAAgi4RYADMW6plGfnSf7wbGlZGAIIIIAAAgggEClA/mBXpFmA/JHmAvB4BBBAAAEEEEAglQLkj1Rq86woAuQPtgUCCCCAAAIIIOAjAfKHj4rNUhFAAAEEEEAAAQQQQAABBBBAAAEEEEDA0wI0JPJ0eVmcBQIciLEAkSEQQAABBBBAAAG3CHAgxi2V8uw8yR+eLS0LQwABBBBAAAEEIgXIH+yKNAuQP9JcAB6PAAIIIIAAAgikUoD8kUptnhVFgPzBtkAAAQQQQAABBHwkQP7wUbFZKgIIIIAAAggggAACCCCAAAIIIIAAAgh4WoCGRJ4uL4uzQIADMRYgMgQCCCCAAAIIIOAWAQ7EuKVSnp0n+cOzpWVhCCCAAAIIIIBApAD5g12RZgHyR5oLwOMRQAABBBBAAIFUCpA/UqnNs6IIkD/YFggggAACCCCAgI8EyB8+KjZLRQABBBBAAAEEEEAAAQQQQAABBBBAAAFPC9CQyNPlZXEWCHAgxgJEhkAAAQQQQAABBNwiwIEYt1TKs/Mkf3i2tCwMAQQQQAABBBCIFCB/sCvSLED+SHMBeDwCCCCAAAIIIJBKAfJHKrV5VhQB8gfbAgEEEEAAAQQQ8JEA+cNHxWapCCCAAAIIIIAAAggggAACCCCAAAIIIOBpARoSebq8LM4CAQ7EWIDIEAgggAACCCCAgFsEOBDjlkp5dp7kD8+WloUhgAACCCCAAAKRAuQPdkWaBcgfaS4Aj0cAAQQQQAABBFIpQP5IpTbPiiJA/mBbIIAAAggggAACPhIgf/io2CwVAQQQQAABBBBAAAEEEEAAAQQQQAABBDwtQEMiT5eXxVkgwIEYCxAZAgEEEEAAAQQQcIsAB2LcUinPzpP84dnSsjAEEEAAAQQQQCBSgPzBrkizAPkjzQXg8QgggAACCCCAQCoFyB+p1OZZUQTIH2wLBBBAAAEEEEDARwLkDx8Vm6UigAACCCCAAAIIIIAAAggggAACCCCAgKcFaEjk6fKyOAsEOBBjASJDIIAAAggggAACbhHgQIxbKuXZeZI/PFtaFoYAAggggAACCEQKkD/YFWkWIH+kuQA8HgEEEEAAAQQQSKUA+SOV2jwrigD5g22BAAIIIIAAAgj4SID84aNis1QEEEAAAQQQQAABBBBAAAEEEEAAAQQQ8LQADYk8XV4WZ4EAB2IsQGQIBBBAAAEEEEDALQIciHFLpTw7T/KHZ0tr/cL2798v7du3Dw5cVFQkxcXFkpmZaf3DXDLiiRMnpH///nLkyBE9486dO8uqVaukYcOGplZw4cIFmTt3rkyYMEGysrJkxYoV0rNnz5AxlP+gQYOkvLxcHnvsMZkzZ47UrVvX1HPsvFite/DgwXY+Ijj2tGnTZNKkSSl5Fg9BAAEEvCZA/vBaRV23HvKH60qWvgmTPyLtyR+XTcgf6Xtv8mQEEEDAjAD5w4wW19ogQP6wAdWrQ5I/yB/x9jb5w6vvfNaFAAJeEyB/eK2irAcBBBBAAAEEEEAAAQQQQAABBBBAAAEE/CpAQyK/Vp51GxXgQIxRKa5DAAEEEEAAAQQ8IMCBGA8U0d1LIH+4u36WzP706dOyevVq6dq1q9x0000xx+RAfiSNVV8I3rt3rwwZMkQ3GyosLJSXXnpJ6tWrF/JA1bRoypQpMmvWLN20aOHChTJw4ECJ8u8RS/aF2UE4kG9WjOsRQACB9AiQP9LjzlODAuQPNoOQP5LfBOSPy3bkj+T3EXcigAACqRQgf6RSm2dFESB/sC3IHzXYA+QP8kcNtg+3IoAAAmkRIH+khZ2HIoAAAggggAACCCCAAAIIIIAAAggggAAClgvQkMhyUgb0mAAHYjxWUJaDAAIIIIAAAgjEE+BADPsjzQLkjzQXIJ2PP3/+vKxbt06ef/55ufLKK2Xt2rXSpEmTmFOiIVEkjRUH8r/44gsZNmyYbN++XbKzs6WsrEzuvvvuqHWo/ryWLVvKmjVrJCcnJ53bKPhsvhDsiDIwCQQQQCChAPkjIREX2CtA/rDX19Gjkz9qXh7yx2VD8kfN9xMjIIAAAqkQIH+kQplnxBEgf/h4e5A/al588gf5o+a7iBEQQACB1AqQP1LrzdMQQAABBBBAAAEEEEAAAQQQQAABBBBAAAG7BGhIZJcs43pFgAMxXqkk60AAAQQQQAABBAwIcCDGABKX2ClA/rBT18Fjnz17Vh555BHZsmWLnqVqbkNDIvMFq+mB/AsXLsjs2bNl0qRJ+uHjxo2TmTNnSkZGRtTJVFVVyYsvvihPPvmk/vmjjz4qxcXFUrduXfOTt/gOvhBsMSjDIYAAAjYJkD9sgmVYowLkD6NSHruO/GFNQckflx3JH9bsKUZBAAEE7BYgf9gtzPgJBMgfPt0i5A9rCk/+IH9Ys5MYBQEEEEidAPkjddY8CQEEEEAAAQQQQAABBBBAAAEEEEAAAQQQsFOAhkR26jK2FwQ4EOOFKrIGBBBAAAEEEEDAoAAHYgxCcZldAuQPu2QdPu7XX38tgwYNkj/+8Y96pjQkSq5gNT2Qv3//fl2H8vJyycnJkbKyMmnRokXcyXz22WdSUFAgb7zxhmRlZcmiRYtkwIAByS0gTXeFu6lp7Nu3T3Jzc9M0Ix6LAAII+EeA/OGfWjt0peQPhxbG7mmRP6wRJn8k50j+SM6NuxBAAAErBMgfVigyRg0EyB81wHPzreQPa6pH/kjOkfyRnBt3IYAAAlYIkD+sUGQMBBBAAAEEEEAAAQQQQAABBBBAAAEEEEAg/QI0JEp/DZiBswU4EOPs+jA7BBBAAAEEEEDAUgEOxFjKyWDmBcgf5s08cQcH8q0pY00O5J87d04ef/xxWb58uZ7MpEmTZMqUKVKrVq24k6uqqpLS0lIZPny4vq5Dhw6yYsUKue6666xZVApG4UB+CpB5BAIIIBBDgPzB1kizAPkjzQVI1+PJH9bIkz+ScyR/JOfGXQgggIAVAuQPKxQZowYC5I8a4Ln5VvKHNdUjfyTnSP5Izo27EEAAASsEyB9WKDIGAggggAACCCCAAAIIIIAAAggggHzxaKYAACAASURBVAACCCCQfgEaEqW/BszA2QIciHF2fZgdAggggAACCCBgqQAHYizlZDDzAuQP82aeuIMD+daUsSYH8rds2SIFBQVSWVkpOTk5sn79emnWrJmhiVVUVEhhYaHs2rVLX//CCy/I6NGjJcq/UwyNl+qLOJCfanGehwACCFwWIH+wG9IsQP5IcwHS9XjyhzXy5I/kHMkfyblxFwIIIGCFAPnDCkXGqIEA+aMGeG6+lfxhTfXIH8k5kj+Sc+MuBBBAwAoB8ocVioyBAAIIIIAAAggggAACCCCAAAIIIIAAAgikX4CGROmvATNwtgAHYpxdH2aHAAIIIIAAAghYKsCBGEs5Gcy8QMryR/gB8M6dO8uqVaukYcOG5mfNHTUW4EB+jQn1AMkeyD979qwUFRXpJkTqpZoJzZkzRzIyMgxNrKqqSoqLi2XcuHH6+tzcXFm5cqXccMMNhu5P90UcyE93BXg+Agj4WYD84efqO2Lt5A9HlCH1kyB/WGNO/kjOkfyRnBt3IYAAAlYIkD+sUGSMGgiQP2qA5+ZbyR/WVI/8kZwj+SM5N+5CAAEErBAgf1ihyBgIIIAAAggggAACCCCAAAIIIIAAAggggED6BWhIlP4aMANnC6TsQIyzGZgdAggggAACCCDgDwEOxPijzg5eZcryBw2JnLULOJBvTT2SPZC/ZcsWKSgokMrKSsnKypJNmzZJx44dTU3q2LFj0q9fPzl+/Li+74UXXtCNjaL8e8XUuKm4mAP5qVDmGQgggEB0AfIHOyPNAuSPNBcgXY8nf1gjT/5IzpH8kZwbdyGAAAJWCJA/rFBkjBoIkD9qgOfmW8kf1lSP/JGcI/kjOTfuQgABBKwQIH9YocgYCCCAAAIIIIAAAggggAACCCCAAAIIIIBA+gVoSJT+GjADZwuk7ECMsxmYHQIIIIAAAggg4A8BDsT4o84OXmXK8ocTGhKtWrVKBg8eHCzHvn37JDc3V//z999/L2+++aasXr1a3nnnHVEHhtXrjjvukE6dOkn//v3llltukSuuuCKinOfOnZNXX31VN5U5cOCAlJeXS4MGDeT222+Xbt26yYMPPijXXHNNUtvg0qVLei7btm2T119/XQ4ePChnzpwJzu22226Tnj17yl133SWZmZlxnxHtEHS8G6r7qOv2798v7du3D95SVFQkxcXF+rlVVVXyn//5n6Ia7ezcuVPee+893WxHObRr107uv/9+6dGjh1x33XVJOaiblPNbb70lGzZskCNHjsjhw4f1WAFrVctevXpJTk6O1K5dO+nnfPvtt7qOqp7qeYHn5OXl6XUMGDBArr/+ej1+Mgfyz58/L6NGjZKlS5fqMXr37i2LFy+W+vXrm5qzmueYMWOkpKRE36f26fLlyyU7O9vUOOm4uCYH8isqKqSwsFB27doVnPrKlStl0KBBppai3vPjx4+XF198MXif2rv33nuv/udw386dO4v6DGnYsKH++SeffCJlZWUh+71x48bStm1bXVO1V+rVq2dqTtUvVu+pTz/9VH7/+9/Ljh079J5Xny3q1apVK2nZsqV+hppXTZ6T9AS5EQEEXCtA/nBt6bwycfIH+SPmXiZ/kD/s+qAjfySWJX8kNuIKBBBIToD8kZwbd1kmQP4gf5A/wgT4/Ydlny8xByJ/JDYmfyQ24goEEEhOgPyRnBt3IYAAAggggAACCCCAAAIIIIAAAggggAACThOgIZHTKsJ8nCaQsgMxTls480EAAQQQQAABBPwowIEYP1bdUWtOWf5wakMi1SxHNSB68skndbOfeK/HHntMpk+frhvgqJdqFvTKK6/IM888E2xgFO1+df28efN0wxSjjXLUYVzVCGfKlCm6IUmiV5MmTWTy5MnSp08fycjIiHq5XQ2JvvrqK22gmuHEe2VlZcnjjz8uEyZMEPX/G32dPn1aN91RzY8CzZji3auaMymLf/7nf47aQCrWvaqequnTxIkT4+4FVc9p06bJsGHD5NSpU7pZlWoWo17hTWuiPUs1a1KNk1RjHfWaO3eubiwU5d8HCYnCm2xt3LhRHnjggZj3RdsDai2TJk1K+CwrL6jJgXz13pg5c2bInKs3xzI6z/A5hDd0itWQ6O///u+ltLRU77F4+1HtE/W+GDFiRMJmYeFzVvtKvfcTvafUfYHnDB8+XOrWrWt0+VyHAAI+FiB/+Lj4zlg6+YP8EXMnGm1IRP4gf5j9OCN/xBcjf5jdUVyPAAJmBMgfZrS41gYB8gf5g/zxowC//7DhEybGkOQP8kfqdhtPQgCBcAHyB3sCAQQQQAABBBBAAAEEEEAAAQQQQAABBBDwhgANibxRR1Zhn0DKDsTYtwRGRgABBBBAAAEEEDAqwIEYo1JcZ5NAyvKHUxsS/fd//7eMHDnSUKMbVQPVlGjOnDm66Y9qkKMaFFVWViYsj2rAM2vWLP2sRI1nvv/+e1m0aJE8/fTThsau/vCCggLd4KZRo0YRc7KjIVG/fv1k3LhxwYY8CSFERN3z0ksvyU9/+tOEl//Hf/yHjB49Wvbv35/w2uoXKO/x48fruWVmZia8VzWfUW6qtkbqqQZU9ezWrZsoc6MNicKb6ah5/uEPf5DcH/+m6oQTDbsgvKYPP/ywzJ8/P2ZjGi80JFIE4U2dWrZsKWvXrhXVmMvoK7yZk3ovq/dc4P0ZrSHRv//7v8uyZct00yqjr3jvyfAx1JdCVFOpX//611JeXm70Efq6/Px8Xfubb77Z1H1cjAAC/hMgf/iv5g5bMfmD/BFzSxppSET+IH8k85lWky8Ekz+ii5M/ktmJ3IOAPwXIH/6su4NWTf4gf5A/RITff7jnL2Qgf5A/HPTvUKaCgCsFyB+uLBuTRgABBBBAAAEEEEAAAQQQQAABBBBAAAEEIgRoSMSmQCC+QMoOxFAIBBBAAAEEEEAAgfQLcCAm/TXw+QxSlj+c2JDomWeekRUrVgQbfzRo0EC6du0qzZo1kx9++EHefvtt3QgnvEGNuueKK66QESNGBH+mGqH06NFDGjZsKGqtW7duFfWlx+qvnJwcWb9+vR4/1uvChQu6Mc6ECRMiLmnVqpXceeedcv3118vFixfl/fffl927d0c0U+rZs6eUlJRENPz54osvpKysTFTDI3UAfd26dXL8+HH9nOzsbN1YRxkEXg888EBIcxNl0b59++DPA04nT54M/pmaY6dOnYIOu3btksOHD0esRTV/UWusXbt2TIu9e/fKkCFDIhqzqCY+qoFPu3btpE6dOvLJJ59oh3BvNfATTzwhM2fOjNmgR10Tz7xt27Z6PeqZ0Z4zduxYee211+SDDz7Q6+jcubOoRjdqH0R7VVRUSGFhoSgX9brnnnv09ddee21SH0Vqb6omV2pPqleiPeaVhkRnz56VoUOHyqZNm4JupaWl+s+MvM6fPy+jRo2SpUuXBvf/5s2bpU2bNsHbwxsSqX2g6quaBQVe4Z8Zas+qvRj+CjQyq1u3bszpqWZVa9asCflcCVysPl/Ue79p06b6j9T7ds+ePRHvDbVflyxZovcBLwQQQCCWAPmDvZFmAfIH+SP437/IH5GZj/xhzydUTRsSkT/IH/bsTEZFwB8C5A9/1NnBqyR/kD/IH3F+50T+sOfTi/wR6crvP+zZa4yKAAKRAuQPdgUCCCCAAAIIIIAAAggggAACCCCAAAIIIOANARoSeaOOrMI+gZQdiLFvCYyMAAIIIIAAAgggYFSAAzFGpbjOJoGU5Q8nNiQKmKpmM5MnT5bhw4dLvXr1gtTqgOyf/vQnefzxx+XAgQPBP7/mmmt0Qx/VDKZly5byr//6r9KxY0fdpCjwUk1/Vq5cKWPGjAlpaKSaDak/i/Lel1gHcrt16yZTpkyR2267LeQZ6lnnzp2TRYsWybRp00Keo5qtzJkzRzIzM6NunfB6qHWsXbtWVOOTWK/whkTVr1NznDp1qqiGRNXXdunSJd2gRTVxOXLkSPCWRI1zVJMj9QXl6u6qTspu9OjREQ1/1HNef/11mThxohw8eDBkCcpBNQ6qVatW1KXt3LlT+vbtG+KnGh6pWt1+++0h5qp5kXrO+PHjQ9YTGDhRQyJleN999wWfpRrVqOdceeWVSb3F1Z5RDZcmTbr8N/yqfTdo0KCo43mlIZFaXHFxsa5r4PXwww/L/Pnz4zafClx77Ngx6devX7AhV+/evWXx4sVSv3794HjhDYmqg6q9qGo3btw4adSoUchnxl/+8hf5zW9+E9IsSV2QaB9Ga8Cl9p+qb4cOHSKad6n5bdy4UVRjtfLy8uAc1FpUQ7Lq80pqc3ETAgh4VoD84dnSumVh5A8R3eyS/EH+qN74lvxh70dYTb8QTP4Q/b+BkD/s3aeMjoBXBcgfXq2sa9ZF/iB/6M3K7z/4/UcqP7XIH5Ha/P4jlTuQZyHgbwHyh7/rz+oRQAABBBBAAAEEEEAAAQQQQAABBBBAwDsCNCTyTi1ZiT0CKTsQY8/0GRUBBBBAAAEEEEDAjAAHYsxoca0NAinLH05tSKS+DLxw4UIZOHBg1CZByvyVV16RPn36RPCrvz12yZIloprrRHup5jWzZ88OaRajGt+UlpbKVVddFXFLtEPKv/rVr+T555/XX1qO9VJNaXbs2CHq2kBjEnX9hg0bJD8/P+ptVjYkUo1ZVLOVunXrxpxjtMPGsRrnqGZOTz/9tG7UE3g1btxY5s2bJ6rZSrRmToHrTp8+rZvErFixIuReZfGLX/wiYn5nz56VoqIiWb9+ffBnPXv2lAULFsh1110Xcz3Hjx+XRx55JKRhkro4UUOi8CY6au+p59fktXXrVlFzDrxU0ya17+rUqWNoj6lmVtUbGtVkLkbvteJAfnhToURNrqrPTTUfGjZsWPCPotUhVkMi9d5SdRwyZEhEk6DAgOrL5aop0b/9278FnxFvfl9++aU8+uijomoZeBnZh+raQ4cOyciRI0P2ompSptYX771itFZchwAC3hMgf3ivpi5bEfmD/KG3bE2+EEz+uPyuJ38Y+wQkf4Q6kT+M7RuuQgABawTIH9Y4MkrSAuQP8gf5g99/8PuPKL+H4vcfSf97hRsRQMDhAuQPhxeI6SGAAAIIIIAAAggggAACCCCAAAIIIIAAAgYFaEhkEIrLfCuQsgMxvhVm4QgggAACCCCAgIMEOBDjoGL4cyopyx9ObUg0evRo3UwnIyMj5g74/PPPZdCgQbJnz57gNaopiWp6U70RTLQBVLOQ7t27S0VFhf5xu3btZPXq1aIa7FR/qaZCqsmJaqYTeKmxS0pK5Kc//WnC3anuV42Ohg8fHrz24Ycflvnz50dtFGRVQ6KuXbvq5/7jP/5j3DmqJkPjx4+XF198MXjdlClTRP0n/HMwvNGMusFMg5XPPvtMCgoK5I033gg+S7nOnDkzos67d+/WTY5UAxn1Uk1jysrKpEWLFgnNX3/9dRk8eHCwtuqGeF8I/tvf/iZPPPGE9gq8du7cKffee2/CZ8W74OjRo6IaXZ08eVJf1qlTJ73HGjVqVKNx7bzZii8Enz9/XkaNGiVLly4NTlXZDh06NO7UVa1VA59A06pYjYJiHcifPn26TJgwIWYzosDDv/jiC90UaPv27cH5qCZbqmFU+J4Pb3qWqNlZ+ALVPlJ7ILCP1R5Yvny5ZGdn21lGxkYAAZcKkD9cWjjvTJv8Qf7QuznZhkTkD/JHMh+H5I/Q4xnkj2R2EfcggECyAuSPZOW4zyIB8gf5g/zB7z8s+jgxPgz5g/xhfLdwJQIIWC1A/rBalPEQQAABBBBAAAEEEEAAAQQQQAABBBBAAIH0CNCQKD3uPNU9Aik7EOMeEmaKAAIIIIAAAgh4V4ADMd6trUtWZkn+2L9/v7Rv396WJe/bt09yc3MtGXvVqlW6gUzgpZoKbdq0STp27Bh3/GiNSbp06aIbmlx99dVx7y0vL5eHHnpI3n77bX1drC/eqoZFhYWFsmvXLn2dmtuGDRskPz/f8NrDx1DNSLZt2yatW7eOGMOqhkRGGsAEHq4apAwZMiQ4l6KiIt2EKTMzM2R+6s/Gjh0b/DPVMGjx4sVSv359wxbhX7CM5n7x4kX9N+M+99xzwXHVP6smSbVq1Ur4rGhNluI1JApvbNW8eXNZt26dNG3aNOGz4l1g17g1mlSCm604kK8eEf6ejteEKzCl8CZhse6J9r5XjYLWrFkjN954oyGe8PlF+9yI1ljJTAMuNZFoY2zZskV69OhhaJ5chAAC/hIgf/ir3g5cLfmD/BE3F1Xfs9FyJvkjtMkr+cPYpxz54/L/bkH+MLZnuAoBBKwTIH9YZ8lISQmQP8gf5A9+/5HUh0dNbiJ/kD9qsn+4FwEEaiZA/qiZH3cjgAACCCCAAAIIIIAAAggggAACCCCAAAJOEaAhkVMqwTycKmDJgRinLo55IYAAAggggAACCIQKcCCGHZFmAUvyh1sbErVr105Wr14tjRs3jluGaI1rnnrqKZk+fXrCxjVGG/8ow/vuu08qKyv1XIw2PKo+8WjzXLhwoajGP+Evo/Oqfl94nW+++WbdNKlFixaGtnH4/cOGDZPf/va38nd/93fB+9X6R44cqZs9BV6x1hDvoeFNetS14Q1avvrqKykoKJAdO3YEh9q5c6fce++9htajLnrttddCmkbF+0LwRx99JA8++KB88MEHevx77rlHN9S59tprDT8v2oXRzPbu3St33313jca182arDuR//PHHMnDgQDlw4ICerpE9Gd7wauPGjfLAAw9ELDdaQyIzDavUgOENyaI1CQu3iNW0LFE9SkpKZMSIEcHLjH5GJRqXnyOAgPcEyB/eq6nLVkT+IH/oLWvkv/OQPyLf3eSP5D7xyB+XmxSTP5LbQ9yFAALJC5A/krfjTksEyB/kD/IHv/+w5MPEzCDkD/KHmf3CtQggYK0A+cNaT0ZDAAEEEEAAAQQQQAABBBBAAAEEEEAAAQTSJUBDonTJ81y3CFhyIMYti2WeCCCAAAIIIICA3wU4EOP3HZD29VuSP9zakEg1o1mwYIFkZWUlLIRqPjR58uTgdfPmzZMxY8YkvM9o45/wZiKPPfaYzJ07V6688sqEz6h+wfLly2XIkCHBP1JznD17ttSpUydkHKPzqn5TeJ07deqkGzo1atTI0BzD74/WvOcvf/mLDBgwQA4dOqTHjNbAxcjDfvjhB5kwYYKo5jOB17Rp00Q1lAm8jh49Kn379pWTJ0/qPzLaoKr688PnG68hUfj6u3btqhsv1a9f38iSYl7z3Xffybhx4+Tll18OXrNy5UoZNGhQjca182arDuRHq3O8BlZnz56VoUOHyqZNm/Ty2rZtK2vWrJEbb7wxYrnRGhKZbVj1t7/9TZ544gkpLS0Njl9WVib9+/cP/nP4l8qT3Rdvvvmm5OXlBcdVe1s996qrrrKzlIyNAAIuFCB/uLBo3poy+YP8oXd0Mg2JyB8i5I/kPhDJH+SP5HYOdyGAgBUC5A8rFBmjBgLkD/IH+YPff9TgIyS5W8kf5I/kdg53IYCAFQLkDysUGQMBBBBAAAEEEEAAAQQQQAABBBBAAAEEEEi/AA2J0l8DZuBsAUsOxDh7icwOAQQQQAABBBBAICDAgRj2QpoFLMkfbm1IVFRUpBvWZGZmJixDeEMiow1fjDT+uXjxom6U89xzzwXncf/998vdd9+dcF7hF3z44Yei5hZ4xWq6ZGRe4WMbaSgUb8JG7leNiLp37y4VFRV6qGSaBAXmEN7kKbze4Q1ckmkEoxrcKOPt27frx8ZrSLRq1SoZPHhwkMjM/ku0EcL356xZs+Spp55KdFvafm7VgXy1gPCGPvEajb333nvSq1ev4P6K1bBLjRvekKh58+aybt06adq0qSm38NqEN8YK36e5ubnSpUsX+clPfmLqOZ9++qnMnz8/eM8999wjas9de+21psbhYgQQ8L4A+cP7NXb4Cskf5A+9RZNpSBTvv2tH2/fkD/JHYF+QPy435iV/OPzfkkwPAQ8KkD88WFR3LYn8Qf4gf/z4nuX3H6n78CJ/kD9St9t4EgIIhAuQP9gTCCCAAAIIIIAAAggggAACCCCAAAIIIICANwRoSOSNOrIK+wQsORBj3/QYGQEEEEAAAQQQQMBKAQ7EWKnJWEkIpCx/hDfAMftl0iTWFnFLeEMY1bBFNQupVatWwuHtbEgU3vgk4WRMXBDL2YqGRGYb6hj5QrCRa4wuP1EDoEQ/N/Kc8No5pSFReNMbI2tJ5TVWHshXzasKCwtl165degk333yzbNiwQVq0aBGypKqqKt2AbNy4ccE/37lzp9x7771Rlx5e206dOsnq1aulUaNGpqjCv/Ab/rkT/tliavA4Fxv5kr9Vz2IcBBBwlwD5w1318uBsyR/kD72tjfx3lfBsQP6IbJpJ/jD2KUn+uPy/e5A/jO0ZrkIAAesEyB/WWTJSUgLkD/IH+ePHt47ZPKVu4/cfSX3uCPmD/JHczuEuBBCwQoD8YYUiYyCAAAIIIIAAAggggAACCCCAAAIIIIAAAukXoCFR+mvADJwtkLIDMc5mYHYIIIAAAggggIA/BDgQ4486O3iVKcsfTmxIZKZpCw2JRNz+heDwL+umuiFReGOaZL4AEOuzRDXaGTt2bPDHZvZ2Oj6frDyQf/HiRZk6dapuLhZ4zZs3T8aMGROytK+++koKCgpkx44d+s9Vg6Hly5dLdnZ2VAIzX7aIZ5hon/GF4HTsQJ6JgL8FyB/+rr8DVk/+mDTJUBnIH+SPaBvFzH9HJX9cFiR/FEtmZqYGIX8Y+gjmIgQQsFCA/GEhJkMlI0D+IH/ofeOHhqj8/iOZjwh77iF/kD/s2VmMigACRgTIH0aUuAYBBBBAAAEEEEAAAQQQQAABBBBAAAEEEHC+AA2JnF8jZphegZQdiEnvMnk6AggggAACCCCAgBLgQAz7IM0CKcsfNCT6oy51tIPv4V8qtXJPhB9CD4wdXg8/HMhXzWgWLFggWVlZmiFRoxgjdTDzheDwL35a2ZAofC1+akik6vTee+9Jr169pKKiQpetb9++UlpaKldddVWwjKqh1n333SeVlZX6z1Q9nn766Wj/HtY/N1PbeHsl0T7jC8FG3mlcgwACVgqQP6zUZKwkBMgffCE4Zi4K309ub4hK/kjiE8KmW6z8QjD5I3qRjPxvCjaVl2ERQMDhAuQPhxfI+9Mjf5A/yB8/vs+T+X2Emf+NnN9/XP5AJX/QkMj7/3plhQg4V4D84dzaMDMEEEAAAQQQQAABBBBAAAEEEEAAAQQQQMCMAA2JzGhxre8EFi1aFHIgxncALBgBBBBAAAEEEPCRwC233CLt27cPXzGZyUd7wAFL5UC+Qw/kr1y5UgYNGmTbFvFjQ6LwA/eJGsUYwTdzIL+kpERGjBgRHDaZLwDEmtNzzz0nEydODP7Ybw2Jzp49K0OHDpVNmzZpg+zsbNm2bZu0bt1a//PFixdl6tSpuglR4OebN2+WNm3axCyzmdrG2yvFxcUyduzYmLUJ/6KG02tn5H3BNQgg4GwBDuQ7uz4+mB35g/yht7mR5iVub0hE/nDOJ5rVXwgmfzintswEAQScL0D+cH6NPD5D8gf5g/zx45s8md9HmPnfyPn9x+VPU/LHpCAGv//w+L9lWR4CDhQgfziwKEwJAQQQQAABBBBAAAEEEEAAAQQQQAABBBBIQoAv1yaBxi3+EaAhkX9qzUoRQAABBBBAwN8CqhmR+k+DBg3CIchM/t4aqV49B/IdcCD/u+++k3HjxsnLL78crP+sWbPkqaeesm0/OLUh0aFDh6R79+5SUVGh196uXTtZvXq1NG7c2LRFeCOYxx57TObOnStXXnmlHiv8C86dO3cW1aSoYcOGhp9VWVkpI0eOlBUrVuh74o1hRQOkWBNz26Fuqw/kK5fweqtajxkzRtTBU7WfCgsLZdeuXZqwd+/esnjxYqlfv37MWod/2UI1NyorK5ObbrrJ8P6oqqrSjZDUfwKvefPm6XkFXuHNpML3qeGHcSECCCBgUIAD+QahuMwuAfIH+UPvLac0JCJ/JPdWJ3+QP5LbOdyFAAJ+FCB/+LHqjloz+YP8Qf748S3J7z9S99nE7z/4/UfqdhtPQgCBcAHyB3sCAQQQQAABBBBAAAEEEEAAAQQQQAABBBDwhgBfrvVGHVmFTQI0JLIJlmERQAABBBBAAAEHCQSaEakp0ZDIQYXx51Q4kO+AA/lq64U3JUnmb6s1s4Wd2pCovLxcHnroIXn77bf1crKysmTnzp1yxx13mFmeGGny9NFHH8mDDz4oH3zwgR7byJeiwyfx+eefy6BBg2TPnj36R/EO9a9du1YGDBgQHMLKGod/IdjuhlamihHlYjsO5B89elT69u0rJ0+e1E9U/39paalcddVVsnv3bt2ESDWQUq+FCxeK8o/3Cm9IlJ2dLdu2bRPVmMjoK7xhlbpvy5Yt0qNHj+AQ4fuiS5cuusHV1VdfbfQxXIcAAgiYEuBAvikuLrZegPxB/jD8373DG4ia/e/PRhqQkj+Se5OTP0TIH8ntHe5CAAH/CZA//Fdzh62Y/EH+IH/w+4+Ufyzx+w9+/5HyTccDEUAgKED+YDMggAACCCCAAAIIIIAAAggggAACCCCAAALeEKAhkTfqyCpsEqAhkU2wDIsAAggggAACCDhEoHozIjUlGhI5pDD+nQYH8h1yIH/r1q3Ss2fP4E5s27atrFmzRm688UbDu7OqqkqKi4tl/fr1csMNN0jz5s11I5+8vDypVatWyDhObUgUrYGLkeYx4UjhjYLUz8MbwZw9e1YKCgpk+/btwdvDr0mEr77kfN999wUb3cRrSGTkC9GJnhft5+GNc9Q1K1eu1I2SnPqy40D++fPnZdSoUbJ06VK97EADodtuu01mzpwpk358r+fk5Oj3SLNmzeLyRHNVDY6GDh1qmDV8ndGaXh06dEi6Yeid1wAAIABJREFUd+8uFRUVwXlv3rxZ2rRpY/g56sJXXnlFZsyYIY0bNxa1ZrW+rl27SkZGhqlxuBgBBLwvwIF879fY4Sskf5A/9BY10gw0FQ2JyB/mPzHIH/9nRv4gf5h/93AHAv4UIH/4s+4OWjX5g/xB/uD3Hyn/SOL3H02C5vz+I+Xbjwci4HsB8ofvtwAACCCAAAIIIIAAAggggAACCCCAAAIIIOARARoSeaSQLMM2gZQdiLFtBQyMAAIIIIAAAgggYFiAAzGGqbjQHoGU5Y/wBjjxGrfYs1SRVatWyeDBg4PDT5s2LdikJNEzp0+fLpMnTw5eZrThi9HGPx9//LEMHDhQDhw4EHzGokWLZNiwYRLlcyLqdD/77DPdYOeNN94I/nzevHkyZsyYiOuNzqv6jan4QrB6nmqqNHbs2OCje/ToIb/73e/kmmuuSVSm4M/Dax3tC8+qgVP1RjXq5qKiIv38zMzMhM+6ePGiTJ06VdTeCLzi7euPPvpIHnzwQfngx7+RuF27drJ69WrdQKYmr2+++Ubvkw0bNgSH2bdvn+Tm5tZkWFvvteNAvppweN1VM6s+ffro98WOHTv0mh5++GGZP3++1K1bN+4ao33R2ui9gYEXL16saxN4RbtfNcZSTY42bdoUvG7ixIl6b9WuXdtQHc6dOyePP/64LF++PHi9et/Pnj1b6tSpY2gMLkIAAf8IkD/8U2uHrpT84ZAvBJM/Lr9DyB/mPi3IH5e9yB/kD3PvHq5GwJ8C5A9/1t1BqyZ/kD/0dnRKQ1Q1F/KHuU8I8gf5g99/mHvPcDUCfhcgf/h9B7B+BBBAAAEEEEAAAQQQQAABBBBAAAEEEPCKAA2JvFJJ1mGXQMoOxNi1AMZFAAEEEEAAAQQQMC7AgRjjVlxpi0DK8gcNif6oCxjr4Pv3338vTz/9tMydOzdY6LZt28qSJUskJycnYfFVcxzVfGj8+PHBa1Wjm82bN8utt94acb+TGxIdO3ZM+vXrJ8ePHw/O20xzpmiNmUaPHi1z5syRjIyMEIv33ntPevXqJRUVFfrPs7KydGOf/Pz8hOZHjx6VAQMGhMwzXkOi06dPy0MPPSS7du3SY9988836WS1atEj4rHgXfP755zJo0CDZs2ePvqx58+aybt06adq0aY3GtfNmuxoShX+xXjWYUjb9+/cP1njjxo3ywAMPJFxetIZEan+sWLFCevbsmfD+U6dO6QZoqpFX4BXt2aox1osvvihPPvlkyHt32bJlkpeXl/A56oKysjIZPny4VFZWBvfxmjVrpGvXrobu5yIEEPCXAPnDX/V24GrJHw75QjD54/K7g/xh7pOC/HHZi/xB/jD37uFqBPwpQP7wZ90dtGryB/lDb0cnNSQif5j7hCB/kD/4/Ye59wxXI+B3AfKH33cA60cAAQQQQAABBBBAAAEEEEAAAQQQQAABrwjQkMgrlWQddgmk7ECMXQtgXAQQQAABBBBAAAHjAhyIMW7FlbYI+Cp/rFq1SjcICbymTZsmkxxyIF/N6U9/+pP07dtXysvLg3NUDUUWLFggqrlQrJdqaPLGG2/IL3/5y5B7x40bJzNnzoxowqPGCW9IZKQ5jmqs0r59++A0VLMX9bf5ZmZmGtqc4ffHat4T7cvRDRo00A6qsUyUz83g81XTH7Vu1TQm8FJ2qva5ubkR84z1RWz1rNatW8dcl2p6NHLkSNmyZUvINfEaEn333Xd6bi+//HLwHnV/jx49DPnFuujQoUPSvXv3YMMdtWfU+uvXr1+jce282a6GRKqeqimXavCjXu3atZNOnTqJeq+rl2rypRr13HjjjQmXF60hUWCMRPsj2j5Udf7d734n11xzTcSzozUvUnNN9Bw10IcffijDhg2TAwcOBMdVDb1KSkocvQcSFoALEEDANgHyh220DGxMgPxB/tA7hfwR2og20X/vI38Y+4CJdRX5I1SG/FGz/cTdCCBgToD8Yc6Lqy0XIH+QP8gfUf4iDPKH5Z81IQOSP8gf9u4wRkcAgXgC5A/2BwIIIIAAAggggAACCCCAAAIIIIAAAggg4A0BGhJ5o46swj4BXx2IsY+RkRFAAAEEEEAAAXcIcCDGHXXy8Cx9lT+c3pDo4sWLMm/ePN1QpfpL/e29qrGQaqySkZER8rPz58/LokWLZMaMGXLmzJngz1QzkyVLlkhOTk7U7fvNN9/oJiYbNmwI/nzWrFkyduzYqA2M1EWpakiknnXy5EkpKCgIabKSlZUljz32mG7q06hRo5B1Xbp0Sfbt2ycTJ07U86z+mj17tr6ndu3aUS2OHz8ujzzySMizmjRpIpMnT5Y+ffqEeKjnHDx4UI8X/hw1eLyGROrnqknMiBEjQsyfeuqpGn3ErF27VgYMGBAcQ403ffp0qVWrVsS40Q7Cm2nMVaOJVrvZrgP56hGvvfaa5OfnR53qmDFjRO2HOnXqJFxKrIZE6sZY+0M1Bzt8+LCoGuzcuTP4DLV31Xst1rzUheF/y6/6M9VMS+1D1Yirbt26IXNWzZc2btyomy0pz8BL3bNs2TLJy8tLuEYuQAABfwqQP/xZdwetmvzhoC8Ekz8uvzPIH8Y/JcgfoVbkD/KH8XcPVyLgTwHyhz/r7qBVkz/IHyH/Wzy///g/Dn7/Ye+nFL//iPTl9x/27jlGRwCBywLkD3YDAggggAACCCCAAAIIIIAAAggggAACCCDgDQEaEnmjjqzCPgFfHYixj5GREUAAAQQQQAABdwhwIMYddfLwLH2VP5zekEjtM9VgSDUkevnllyO2nWo0cs899wSbDB07dky2b98e0ohI3aSue+GFF6RXr14xt+4PP/wgEyZMkOLi4pBr1EF0db96qcP5qsFO4JXKhkTqmXv37pUhQ4ZIeXl5yBxVc5fc3Fxp166dbizzySefyO7du0OasgRuUA2M5syZE9HMJRwm1rOUR8eOHeX666+Xr7/+Wnbt2qUbzsR6JWpIdOjQIenevbtUVFToIVTTJfW3Eas1JfNSDXCmTp2q/xN4bdmyRXr06BF1OD80JFK2hYWFulbhL9Uk6N577zVEHa0hUXZ2drB2apDq+6OyslI/88CBAxHjJ2qKpW64cOGCzJ07V78vw18NGjTQ+/DWW2/VjabUe+LVV1+N+t54/vnnZfjw4VEbUhlaOBchgIDnBcgfni+x0xdI/nDQF4LVZiF/XH7LkD8Sf3yQPyKNyB/kj8TvHK5AwN8C5A9/198Bqyd/kD9CtiG//wj9XQu//7DnU8rOhkTkD/KHPbuWURHwjgD5wzu1ZCUIIIAAAggggAACCCCAAAIIIIAAAggg4G8BGhL5u/6sPrGArw7EJObgCgQQQAABBBBAwNsCHIjxdn1dsDpf5Q83NCRSe0Z9KXjWrFn6P2ZfqpnQvHnzpHfv3hLl8yVkONW4RjXEUY1Uor0WLlwoRUVFwR+luiGRevC7774ro0ePloMHD5qiUA1+nnjiCd3cpW7dugnvVV+s3bFjh/zqV7+KaPIS62b1jDFjxuiGSEuXLtWXJWpI9NVXX2lz9Sz1Uk2VVq9eHWwClXCiYRd88803MmzYMNmwYYP+Sdu2bWXNmjVy4403Rh3KDw2JLl68qBs0TZ8+PcSgU6dOsnz5clFNhYy8ojUkWrdunaxfv17/x8hL7RH1Ph4xYoTUrl074S2qKZF6302cODHm+zLefjTzrIST4QIEEPCsAPnDs6V1y8LIHw77QrDaOOSPy28f8kf8jxLyR6QP+cNY1nHLv6SYJwIIWC9A/rDelBFNCZA/yB/8/kNE+P3HJFMfHDW92M6GROQP8kdN9yf3I+B1AfKH1yvM+hBAAAEEEEAAAQQQQAABBBBAAAEEEEDALwI0JPJLpVlnsgK+OhCTLBL3IYAAAggggAACXhHgQIxXKunadfgqf7ilIZHaTZcuXZLXX39dpk2bJm+99ZahDVZYWKgbsdxwww2GrlcNV+bMmSPPPvts1Oufeuop3dSlVq1a+ufpaEiknnv69Gl54YUXdKOWM2fOJFxbt27ddEOXO+64I2FTpvDBTp06JVOmTNGNa+K91N8cPGPGDLnvvvtk3LhxUlJSoi9P1JBIHfwvLi7W9wReqjFUjx49Eq4r2gWHDh2S7t27i/pbcdVLNW9SNc3IyIg6nh8aEgX2qqpN9WZbai8//fTThvdEtIZE+/btkxYtWsjs2bPlpZdeits0SO1D9X5s1aqV4Wequas9cvjwYb2/Nm3aZGhfJPssQ4NzEQIIeE6A/OG5krptQeQPB34hmPwR+jYif8T+WCF/RLdRWZn84bZ/HTFfBBBIlQD5I1XSPCeGAPmD/MHvP6q9Ofj9R2o+K+1sSMTvPzh6nppdzFMQcK8A+cO9tWPmCCCAAAIIIIAAAggggAACCCCAAAIIIIBAdQF+K8R+QCC+gK8OxLAZEEAAAQQQQAABvwtwIMbvOyDt6/dV/nBTQ6LAzrhw4YIcP35cNm/eLO+++64cO3ZMysvL9Y9VU5ycnBzJz88X1ZDkZz/7manGJ2oM1fhINTxaunSpvPPOO6IOSgdeBQUFsmDBAsnKytJ/lK6GRIH5fPnll7pJ0x//+Ec5cuSIbtqiXo0bN5aWLVtKhw4ddEMg5XLFFVck/eZSJn/+859l7dq1snfvXnn//fd14xn1nLZt20rv3r3l/vvvl3r16kl405pEDYnUpMK/xBve+MnMxFUjpBEjRuhbVJ1UA5uOHTvGHMIvDYnOnj0rQ4cODTb0yc7O1u+hNm3aGOaN1ZAoNzdXNw366KOPZPXq1bJ9+/bgXlRNsDp16iS9evXSjYhqug/VF0S2bt2q96H6HAi8P9VebNasmeTl5emGVDXd84ZRuBABBDwhQP7wRBndvAjyh0O/EEz+iHxbkT8iTcgf0T9+yR9u/tcSc0cAAbsFyB92CzN+AgHyB/mD33+EvUn4/Yf9n5t2NyQif9hfQ56AAALuFSB/uLd2zBwBBBBAAAEEEEAAAQQQQAABBBBAAAEEEKguQEMi9gMC8QV8dSCGzYAAAggggAACCPhdgAMxft8BaV8/+SPtJWACfhM4f/68jBo1SjeBUq927drpxjaqyYyZl2qSNHLkSFmxYoW+TTVKWrx4sdSvX9/MMJ68NvxAfjI28RoSeRKNRSGAgG8EyB++KbVTF0r+cGplmJdnBcgf9peW/GG/MU9AAAH3CpA/3Fs7j8yc/OGRQrIM9wiQP+yvFfnDfmOegAAC7hUgf7i3dswcAQQQQAABBBBAAAEEEEAAAQQQQAABBBCoLkBDIvYDAvEFOBDDDkEAAQQQQAABBHwkwIEYHxXbmUslfzizLszK4wK7d+/WDYRUUyH12rhxozzwwAOmVv3ee+9Jr169pKKiQt9XWloqQ4cONTWGVy8Ot1m4cKEUFRWZWi4NiUxxcTECCLhIgPzhomJ5c6rkD2/WlVU5XID8YW+ByB/2+jI6Agi4W4D84e76eWD25A8PFJEluE+A/GFvzcgf9voyOgIIuFuA/OHu+jF7BBBAAAEEEEAAAQQQQAABBBBAAAEEEEAgIEBDIvYCAvEFOBDDDkEAAQQQQAABBHwkwIEYHxXbmUslfzizLszK4wLqb7BVDXLWr1+vV/rwww/L/PnzpW7duoZWfvHiRZk6dapMnz5dX9+hQwdZsWKFXHfddYbu9/JF4TY5OTnauVmzZqaWTUMiU1xcjAACLhIgf7ioWN6cKvnDm3VlVQ4XIH/YVyDyh322jIwAAt4QIH94o44uXgX5w8XFY+ruFSB/2Fc78od9toyMAALeECB/eKOOrAIBBBBAAAEEEEAAAQQQQAABBBBAAAEEEKAhEXsAgfgCHIhhhyCAAAIIIIAAAj4S4ECMj4rtzKWSP5xZF2blA4EtW7ZIQUGBVFZWSnZ2tmzevFnatGljaOUff/yxDBw4UA4cOKCvX7RokQwbNkyi/DvF0HheuijcZvTo0TJnzhzJyMgwtUwaEpni4mIEEHCRAPnDRcXy5lTJH96sK6tygQD5w54ikT/scWVUBBDwjgD5wzu1dOlKyB8uLRzTdr8A+cOeGpI/7HFlVAQQ8I4A+cM7tWQlCCCAAAIIIIAAAggggAACCCCAAAIIIOBvARoS+bv+rD6xAAdiEhtxBQIIIIAAAggg4BkBDsR4ppRuXQj5w62VY96uFzh37pw8/vjjsnz5cr2WiRMnytSpU6V27dpx11ZVVSWlpaUyfPhwfV2HDh1kxYoVct1117nepKYLuHDhgsydO1cmTJigh8rKypJNmzZJx44dTQ9NQyLTZNyAAAIuESB/uKRQ3p0m+cO7tWVlDhcgf1hfIPKH9aaMiAAC3hMgf3ivpi5bEfnDZQVjut4RIH9YX0vyh/WmjIgAAt4TIH94r6asCAEEEEAAAQQQQAABBBBAAAEEEEAAAQT8KUBDIn/WnVUbF+BAjHErrkQAAQQQQAABBFwvwIEY15fQ7Qsgf7i9gszf1QJvvvmmDBgwQCoqKiQnJ0fKysqkRYsWcdf02WefSUFBgbzxxhu64c6iRYv0GH57nT59Wjdv+od/+Ae99M8//1xeeuklefnll6WyslL/Wb9+/aSkpETq169vmoeGRKbJuAEBBFwiQP5wSaG8O03yh3dry8pcIED+SL5I5I/k7bgTAQT8LUD+8Hf9HbB68ocDisAU/CtA/ki+9uSP5O24EwEE/C1A/vB3/Vk9AggggAACCCCAAAIIIIAAAggggAACCHhHgIZE3qklK7FHgAMx9rgyKgIIIIAAAggg4EgBDsQ4six+mhT5w0/VZq2OE1B/o+2UKVNk1qxZem4TJ06UqVOn6kY70V5VVVVSWloqw4cP1z8uLCzUTXjq1avnuLXZPSH1ZYa8vLyYj1HNmjZs2CD5+flJTYWGREmxcRMCCLhAgPzhgiJ5e4rkD2/Xl9U5XID8kXyByB/J23EnAgj4W4D84e/6O2D15A8HFIEp+FeA/JF87ckfydtxJwII+FuA/OHv+rN6BBBAAAEEEPj/7N0NsNTVfT/+z6gVKUWLRlNiJ8SZOEgdIY+SAolaUWMQ8AEVg6ApBIyPQaYWMWiRaAgdwPpUMVgNCIJiEK2pEnxKIIkP1KCxas1MJI3eTNQwkZgmGZDfnO//f7fcvXvv3YXde3e/+/rOOBPvPd9zPuf1OUvn6PouAQIECBAgQIAAAQIECORHQCBRfnppJ7UR8IWY2rialQABAgQIECBQlwK+EFOXbWmmotw/mqnb9lqXAm+88UZMnDgxnnjiiRgwYEAWovOpT32qZK2vv/56nHvuubFx48YYNGhQrFy5MgYPHlyX+6p1UZs2bYrRo0dHS0tLyaXmzZsXM2bM6DDcqav6BBJ1JeT3BAg0qoD7R6N2Ljd1u3/kppU20qgC7h+71zn3j91z8xYBAgTcP5yBHhZw/+jhBliegPvH7p0B94/dc/MWAQIE3D+cAQIECBAgQIAAAQIECBAgQIAAAQIECORDQCBRPvpoF7UT8IWY2tmamQABAgQIECBQdwK+EFN3LWm2gtw/mq3j9luXAuvWrYtx48bFtm3bYtq0abFo0aLo3bt3m1rT/zfhFLIze/bs7OfLli2LCRMmRIn/O1KXe6x2Ua+++mqcffbZsXnz5nZTz5o1K9Jfffr02e1lBRLtNp0XCRCocwH3jzpvUP7Lc//If4/tsAEE3D8qb5L7R+Vm3iBAgEAScP9wDnpYwP2jhxtgeQJJwP2j8nPg/lG5mTcIECDg/uEMECBAgAABAgQIECBAgAABAgQIECBAID8CAony00s7qY2AL8TUxtWsBAgQIECAAIG6FPCF/LpsSzMV5f7RTN2217oVSGFDCxYsiJkzZ0bfvn2zsKGxY8e2qfe5557LQou2bNkSF154YcyfP3+PAnfqFqPMwn73u9/FjTfeGKtXr47nn38+DjzwwBg1alRMnjw5PvvZz8Zee+1V5kylhwkk2iM+LxMgUMcC7h913JzmKM39ozn6bJd1LuD+UXmD3D8qN/MGAQIEkoD7h3PQwwLuHz3cAMsTSALuH5WfA/ePys28QYAAAfcPZ4AAAQIECBAgQIAAAQIECBAgQIAAAQL5ERBIlJ9e2kltBHwhpjauZiVAgAABAgQI1KWAL+TXZVuaqSj3j2bqtr0SIECAAAECTS/g/tH0R6CnAdw/eroD1idAgAABAgQIdKOA+0c3YluqlID7h3NBgAABAgQIEGgiAfePJmq2rRIgQIAAAQIECBAgQIAAAQIECBAgkGsBgUS5bq/NVUHAF2KqgGgKAgQIECBAgECjCPhCTKN0Krd1un/ktrU2RoAAAQIECBBoL+D+4VT0sID7Rw83wPIECBAgQIAAge4UcP/oTm1rlRBw/3AsCBAgQIAAAQJNJOD+0UTNtlUCBAgQIECAAAECBAgQIECAAAECBHItIJAo1+21uSoI+EJMFRBNQYAAAQIECBBoFAFfiGmUTuW2TveP3LbWxggQIECAAAEC7QXcP5yKHhZw/+jhBlieAAECBAgQINCdAu4f3altrRIC7h+OBQECBAgQIECgiQTcP5qo2bZKgAABAgQIECBAgAABAgQIECBAgECuBQQS5bq9NlcFAV+IqQKiKQgQIECAAAECjSLgCzGN0qnc1un+kdvW2hgBAgQIECBAoL2A+4dT0cMC7h893ADLEyBAgAABAgS6U8D9ozu1rVVCwP3DsSBAgAABAgQINJGA+0cTNdtWCRAgQIAAAQIECBAgQIAAAQIECBDItYBAoly31+aqIOALMVVANAUBAgQIECBAoFEEfCGmUTqV2zrdP3LbWhsjQIAAAQIECLQXcP9wKnpYwP2jhxtgeQIECBAgQIBAdwq4f3SntrVKCLh/OBYECBAgQIAAgSYScP9oombbKgECBAgQIECAAAECBAgQIECAAAECuRYQSJTr9tpcFQR8IaYKiKYgQIAAAQIECDSKgC/ENEqnclun+0duW2tjBAgQIECAAIH2Au4fTkUPC7h/9HADLE+AAAECBAgQ6E4B94/u1LZWCQH3D8eCAAECBAgQINBEAu4fTdRsWyVAgAABAgQIECBAgAABAgQIECBAINcCAoly3V6bq4KAL8RUAdEUBAgQIECAAIFGEfCFmEbpVG7rdP/IbWttjAABAgQIECDQXsD9w6noYQH3jx5ugOUJECBAgAABAt0p4P7RndrWKiHg/uFYECBAgAABAgSaSMD9o4mabasECBAgQIAAAQIECBAgQIAAAQIECORaQCBRrttrc1UQ8IWYKiCaggABAgQIECDQKAK+ENMoncptne4fuW2tjREgQIAAAQIE2gu4fzgVPSzg/tHDDbA8AQIECBAgQKA7Bdw/ulPbWiUE3D8cCwIECBAgQIBAEwm4fzRRs22VAAECBAgQIECAAAECBAgQIECAAIFcCwgkynV7ba4KAr4QUwVEUxAgQIAAAQIEGkXAF2IapVO5rdP9I7ettTECBAgQIECAQHsB9w+noocF3D96uAGWJ0CAAAECBAh0p4D7R3dqW6uEgPuHY0GAAAECBAgQaCIB948maratEiBAgAABAgQIECBAgAABAgQIECCQawGBRLlur81VQcAXYqqAaAoCBAgQIECAQKMI+EJMo3Qqt3W6f+S2tTZGgAABAgQIEGgv4P7hVPSwgPtHDzfA8gQIECBAgACB7hRw/+hObWuVEHD/cCwIECBAgAABAk0k4P7RRM22VQIECBAgQIAAAQIECBAgQIAAAQIEci0gkCjX7bW5Kgj4QkwVEE1BgAABAgQIEGgUAV+IaZRO5bZO94/cttbGCBAgQIAAAQLtBdw/nIoeFnD/6OEGWJ4AAQIECBAg0J0C7h/dqW2tEgLuH44FAQIECBAgQKCJBNw/mqjZtkqAAAECBAgQIECAAAECBAgQIECAQK4FBBLlur02VwUBX4ipAqIpCBAgQIAAAQKNIuALMY3SqdzW6f6R29baGAECBAgQIECgvYD7h1PRwwLuHz3cAMsTIECAAAECBLpTwP2jO7WtVULA/cOxIECAAAECBAg0kYD7RxM121YJECBAgAABAgQIECBAgAABAgQIEMi1gECiXLfX5qog4AsxVUA0BQECBAgQIECgUQR8IaZROpXbOt0/cttaGyNAgAABAgQItBdw/3AqeljA/aOHG2B5AgQIECBAgEB3Crh/dKe2tUoIuH84FgQIECBAgACBJhJw/2iiZtsqAQIECBAgQIAAAQIECBAgQIAAAQK5FhBIlOv22lwVBHwhpgqIpiBAgAABAgQINIqAL8Q0SqdyW6f7R25ba2MECBAgQIAAgfYC7h9ORQ8LuH/0cAMsT4AAAQIECBDoTgH3j+7UtlYJAfcPx4IAAQIECBAg0EQC7h9N1GxbJUCAAAECBAgQIECAAAECBAgQIEAg1wICiXLdXpurgoAvxFQB0RQECBAgQIAAgUYR8IWYRulUbutsc//I7S5tjAABAgQIECBAoCMB/87G2ehOAfeP7tS2FgECBAgQIECg/gTcP+qvJ3muyP0jz921NwIECBAgQIBA1wLuH10bGUGAAAECBAgQIECAAAECBAgQIECAAIG6E/APd+uuJQqqMwGBRHXWkHouZ+PGjTFixIhCidOmTYtFixZF796967nsmtb26quvxtlnnx2bN2/O1jnppJNi+fLlcdBBB1W07vbt22PBggUxc+bM6Nu3byxbtizGjh3bZo7kP2HChNiyZUtceOGFMX/+/OjTp09F69RycNr3ueeeW8slCnNfe+21MXv27G5ZyyIECBDIm4BAorx1tOH24wv5DdcyBRMgQIAAAQIEqirg39lUldNkXQi4fzgiBAgQIECAAIHmFnD/aO7+d/fu3T+6W9x6BAgQIECAAIH6EnD/qK9+qIYAAQIECBAgQIAAAQIECBAgQIAAAQJlCfiHu2UxGdTEAgKJmrj5rVt/6623YsWKFTFq1Kj46Ec/2qGIQKLeo7OPAAAgAElEQVT2NNUKJHrqqafivPPOy8KGJk2aFDfddFPsv//+bRZMoUXXXHNNXH/99Vlo0W233RbnnHNOlAiW6JFTLZCoR9gtSoAAgYoFBBJVTOaF6gr4Qn51Pc1GgAABAgQIEGg0Af/OptE61tj1un80dv9UT4AAAQIECBDYUwH3jz0V9H4lAu4flWgZS4AAAQIECBDIn4D7R/56akcECBAgQIAAAQIECBAgQIAAAQIECDSBgH+42wRNtsU9EhBItEd8jf3ye++9F/fee29885vfjP322y9WrVoVAwcO7HBTAona01QjkOhXv/pVTJkyJR5++OHo379/rFy5Mj73uc+V7MOu6w0ZMiTuueeeGDRoUF0cRIFEddEGRRAgQKBLAYFEXRIZUFsBX8ivra/ZCRAgQIAAAQL1LuDf2dR7h/JVn/tHvvppNwQIECBAgACBSgXcPyoVM35PBNw/9kTPuwQIECBAgACBxhdw/2j8HtoBAQIECBAgQIAAAQIECBAgQIAAAQJNKOAf7jZh0225IgGBRBVx5Wfw1q1b40tf+lKsXbs221QKtxFIVHl/9zSQaPv27TFv3ryYPXt2tviMGTPiuuuui169epUsZufOnXHjjTfGV7/61ez3X/7yl2PRokXRp0+fyouv8hsCiaoMajoCBAjUSEAgUY1gTUuAAAECBAgQIECAAAECBAgQIECAAAECBAgQIECAAAECBAgQIECAAAECBAgQIECAAAECBAgQIECAAAECBAgQINAQAgKJGqJNiuxBAYFEPYjfk0u/8847MWHChHj00UezMgQS7V439jSQaOPGjVkftmzZEoMGDYqVK1fG4MGDOy3mjTfeiIkTJ8YTTzwRffv2jdtvvz3Gjx+/exvoobeK3VIZGzZsiOHDh/dQRZYlQIBA8wgIJGqeXtspAQIECBAgQIAAAQIECBAgQIAAAQIECBAgQIAAAQIECBAgQIAAAQIECBAgQIAAAQIECBAgQIAAAQIECBAgQIBAewGBRE4Fgc4FBBI16QkRSFSdxu9JING7774bl1xySSxdujQrZvbs2XHNNdfE3nvv3WlxO3fujCVLlsTUqVOzcccdd1wsW7YsDj300OpsqhtmEUjUDciWIECAQAcCAokcDQIECBAgQIAAAQIECBAgQIAAAQIECBAgQIAAAQIECBAgQIAAAQIECBAgQIAAAQIECBAgQIAAAQIECBAgQIAAgWYWEEjUzN2393IEBBKVo5TDMQKJqtPUPQkkWrt2bUycODG2bdsWgwYNivvuuy+OPPLIsgpraWmJSZMmxfr167PxN9xwQ1x66aVRImSirPm6e5BAou4Wtx4BAgT+T0AgkdNAgAABAgQIECBAgAABAgQIECBAgAABAgQIECBAgAABAgQIECBAgAABAgQIECBAgAABAgQIECBAgAABAgQIECDQzAICiZq5+/ZejkC3BRIVB+CcdNJJsXz58jjooIPKqdOYKgsIJKoO6O4GEm3dujWmTZuWhRClJ4UJzZ8/P3r16lVWYTt37oxFixbFjBkzsvHDhw+Pu+++Oz7ykY+U9X5PDxJI1NMdsD4BAs0sIJCombtv7wQIECBAgAABAgQIECBAgAABAgQIECBAgAABAgQIECBAgAABAgQIECBAgAABAgQIECBAgAABAgQIECBAgAABAgKJnAECnQsIJGrSEyKQqDqN391AorVr18bEiRNj27Zt0bdv31izZk0cf/zxFRX10ksvxZlnnhkvv/xy9t4NN9yQBRuVCJqoaN7uGCyQqDuUrUGAAIHSAgKJnAwCBAgQIECAAAECBAgQIECAAAECBAgQIECAAAECBAgQIECAAAECBAgQIECAAAECBAgQIECAAAECBAgQIECAAIFmFhBI1Mzdt/dyBJoqkGj58uVx7rnnFlw2bNgQw4cPz/7+j3/8Y3z/+9+PFStWxI9+9KNIgSnp+cxnPhMjR46Ms88+O/7mb/4m9tprr3au7777bnz3u9/NQmWefvrp2LJlSxx44IHx6U9/Ok455ZQ466yz4pBDDimnH+3GvP/++1ktDz30UDz++OPx7LPPxm9+85tCbZ/4xCdi7Nix8dnPfjZ69+7d6RqlQmA6e2FXnzRu48aNMWLEiMIr06ZNi0WLFmXr7ty5M/77v/87UtDOunXr4plnnsnCdpLDsGHD4gtf+EKMGTMmDj300N1ySC8l5x/84AexevXq2Lx5czz//PPZXK3WqZennnpqDBo0KPbZZ5/dXud///d/sz6mfqb1Wtc55phjsn2MHz8+PvzhD2fz704g0XvvvRcXX3xx3HXXXdkcp512Wtxxxx3Rr1+/impOdU6fPj0WL16cvZfO6dKlS6N///4VzdMTg/ckkKilpSUmTZoU69evL5R+9913x4QJEyraSvrMX3HFFXHjjTcW3ktn94QTTsj+vtj3pJNOivRnyEEHHZT9/he/+EWsXLmyzXkfMGBADB06NOtpOiv7779/RTXtOjh9pn75y1/Gv//7v8cjjzySnfn0Z0t6Pv7xj8eQIUOyNVJde7LObhfoRQIEGlZAIFHDtk7hBAgQIECAAAECBAgQIECAAAECBAgQIECAAAECBAgQIECAAAECBAgQIECAAAECBAgQIECAAAECBAgQIECAAAECVRAQSFQFRFPkWqDpA4lSWE4KIPrqV7+ahf109lx44YUxd+7cLAAnPSks6Dvf+U587WtfKwQYlXo/jV+4cGEWmFJuUE4KI0lBONdcc00WSNLVM3DgwLj66qvjjDPOiF69epUcXqtAorfffjszSGE4nT19+/aNSy65JGbOnBnpf5f7vPXWW1noTgo/ag1j6uzdFM6ULP7u7/6uZIBUR++mfqbQp1mzZnV6FlI/r7322pgyZUq8/vrrWVhVCotJT3FoTam1UlhTCk5KwTrpWbBgQRYsVCIgokui4pCt+++/P04//fQO3yt1BtJeZs+e3eVa1RywJ4FE6bNx3XXXtal513CscussrqE40KmjQKK/+Iu/iCVLlmRnrLPzmM5J+lxccMEFXYaFFdeczlX67Hf1mUrvta4zderU6NOnT7nbN44AgSYWEEjUxM23dQIECBAgQIAAAQIECBAgQIAAAQIECBAgQIAAAQIECBAgQIAAAQIECBAgQIAAAQIECBAgQIAAAQIECBAgQIAAgRBI5BAQ6Fyg6QOJ/ud//icuuuiisoJuEmUKJZo/f34W+pMCclJA0bZt27o8ZymA5/rrr8/W6ip45o9//GPcfvvtcdVVV5U1966LT5w4MQu4Ofjgg9vVVItAojPPPDNmzJhRCOTpEiIi0js33XRTfPCDH+xy+H/+53/GpZdeGhs3buxy7K4DkvcVV1yR1da7d+8u303hM8kt9bacfqYJUz9POeWUSOblBhIVh+mkOv/jP/4jhg8f3mWNpQYU9/T888+Pm2++ucNgmjwEEiWH4lCnIUOGxKpVqyIFc5X7FIc5pc9y+sy1fj5LBRL927/9W3z729/OQqvKfTr7TBbPkUKxUqjUP/zDP8SWLVvKXSIbd+KJJ2a9P/zwwyt6z2ACBJpPQCBR8/XcjgkQIECAAAECBAgQIECAAAECBAgQIECAAAECBAgQIECAAAECBAgQIECAAAECBAgQIECAAAECBAgQIECAAAECBP5PQCCR00Cgc4GmDiT62te+FsuWLSsEfxx44IExatSoOPLII+NPf/pT/PCHP8yCcIoDatI7e+21V1xwwQWF36UglDFjxsRBBx0U77zzTjz44IORwl92fQYNGhT33XdfNn9Hz/bt27NgnJkzZ7Yb8vGPfzz+9m//Nj784Q/Hjh074ic/+Uk89thj7cKUxo4dG4sXL24X+POrX/0qVq5cGSnwKIWt3HvvvfHyyy9n6/Tv3z8L1kkGrc/pp5/eJtwkWYwYMaLw+1an1157rfCzVOPIkSMLDuvXr4/nn3++3V5S+Eva4z777NOhxVNPPRXnnXdeu2CWFOKTAnyGDRsW++67b/ziF7/IHIq908SXXXZZXHfddR0G9KQxnZkPHTo0209as9Q6l19+eXzve9+LF198MdvHSSedFCnoJp2DUk9LS0tMmjQpkkt6jj322Gz8hz70od36syqdzRRylc5kero6Y3kJJNq6dWtMnjw51qxZU3BbsmRJ9rNynvfeey8uvvjiuOuuuwrn/4EHHoijjz668HpxIFE6B6m/KSyo9Sn+MyOd2XQWi5/WILM+ffp0WF4Kq7rnnnva/LnSOjj9+ZI++0cccUT2o/S5ffLJJ9t9NtJ5vfPOO7Nz4CFAgEBHAgKJnA0CBAgQIECAAAECBAgQIECAAAECBAgQIECAAAECBAgQIECAAAECBAgQIECAAAECBAgQIECAAAECBAgQIECAAIFmFhBI1Mzdt/dyBJo6kKgVKIXNXH311TF16tTYf//9C24pIOS5556LSy65JJ5++unCzw855JAs0CeFwQwZMiT++Z//OY4//vgspKj1SaE/d999d0yfPr1NoFEKG0o/KxEGEB0FkpxyyilxzTXXxCc+8Yk2a6S13n333bj99tvj2muvbbNOCluZP39+9O7du+Q5SKFJEyZMiEcffTT7fdrHqlWrIgWfdPQUBxLtOi7VOGfOnEiBRLvu7f33388CWlKIy+bNmwuvdBWck0KOUkDSru6pT8nu0ksvbRf4k9Z5/PHHY9asWfHss8+22UJySMFBe++9d8mtrVu3LsaNG9fGLwUepV59+tOfbmOewovSOldccUWb/bRO3FUgUTI8+eSTC2uloJq0zn777VfO57XdmHRmUuDS7NmzC79L5y71ttSTl0CitLdFixZlfW19zj///Lj55ps7DZ9qHfvSSy/FmWeeWQjkOu200+KOO+6Ifv36FeYrDiTa1TOdxdS7GTNmxMEHH9zmz4yf/exn8Y//+I9twpLSgK7OYakArnT+Un+PO+64duFdqb77778/UrDali1bCjWkvaRAsl3r2q3D5SUCBHIrIJAot621MQIECBAgQIAAAQIECBAgQIAAAQIECBAgQIAAAQIECBAgQIAAAQIECBAgQIAAAQIECBAgQIAAAQIECBAgQIAAgTIEBBKVgWRIUws0fSBRCha57bbb4pxzzikZEpROx3e+850444wz2h2UoUOHxp133hkpXKfUk8Jr5s2b1yYsJgXfLFmyJA444IB2r5QKi/nKV74S3/zmNyPV2dGTQmkeeeSRSGNbg0nS+NWrV8eJJ55Y8rVqBhKlYJYUttKnT58OaywVttJRcE4Kc7rqqquyoJ7WZ8CAAbFw4cJIYSulwpxax7311ltZSMyyZcvavJssPvWpT7Wrb+vWrTFt2rS47777Cr8bO3Zs3HLLLXHooYd2uJ+XX345vvSlL7UJTEqDuwokKg7RSWcvrb8nz4MPPhip5tYnhTalc7fvvvuWdcZSmNWugUZ7Uku575Y66xs2bIgUBFXuUxwq1FXI1a7zpvChKVOmFH5Uqg8dBRKlz1bq43nnndcuJKh1whRWlkKJ/vVf/7WwRmf1/frXv44vf/nLkXrZ+pRzDtPYTZs2xUUXXdTmLKaQsrS/zj4r5TobR4BA/gQEEuWvp3ZEgAABAgQIECBAgAABAgQIECBAgAABAgQIECBAgAABAgQIECBAgAABAgQIECBAgAABAgQIECBAgAABAgQIECBQvoBAovKtjGxOgaYPJLr00kuzMJ1evXp1eALefPPNmDBhQjz55JOFMSmUJIXe7BoEU2qCFBYyevToaGlpyX49bNiwWLFiRaSAnV2fFCqUQk5SmE7rk+ZevHhxfPCDH+zydKb3U9DR1KlTC2PPP//8uPnmm0sGBVUrkGjUqFHZun/1V3/VaY0pZOiKK66IG2+8sTDummuuifRXcTBCcdBMeqGSgJU33ngjJk6cGE888URhreR63XXXtevzY489loUcpQCZ9KTQmJUrV8bgwYO7NH/88cfj3HPPLfQ2vdBZINHvf//7uOyyyzKv1mfdunVxwgkndLlWZwNeeOGFSEFXr732WjZs5MiR2Rk7+OCD92jeWr5cjUCi9957Ly6++OK46667CqUm28mTJ3daeup1CvBpDa3qKCioo0CiuXPnxsyZMzsMI2pd/Fe/+lUWCvTwww8X6kkhWykwqvjMF4eedRV2VrzBdI7SGWg9x+kMLF26NPr371/LNpqbAIEGFRBI1KCNUzYBAgQIECBAgAABAgQIECBAgAABAgQIECBAgAABAgQIECBAgAABAgQIECBAgAABAgQIECBAgAABAgQIECBAgEBVBAQSVYXRJDkWqEog0caNG2PEiBE1YdqwYUMMHz68KnMvX748C5BpfVKo0Jo1a+L444/vdP5SwSSf//zns0CTD3zgA52+u2XLlvjiF78YP/zhD7NxQ4YMiVWrVsXAgQPbvJcCiyZNmhTr16/Pfp5qW716dZx44oll7714jhRG8tBDD8UnP/nJdnNUK5ConACY1sVTQMp5551XqGXatGlZCFPv3r3b1Jd+dvnllxd+lgKD7rjjjujXr1/ZFsUBL6Xcd+zYEbNnz45vfOMbhXnT36eQpL333rvLtUqFLHUWSFQcbHXUUUfFvffeG0cccUSXa3U2oFbz7lFRXbxcjUCitETxZ7qzEK7WkopDwjp6p9TnPgUF3XPPPXHYYYeVxVNcX6k/N0oFK1USwJUKKTXH2rVrY8yYMWXVaRABAs0lIJCoufpttwQIECBAgAABAgQIECBAgAABAgQIECBAgAABAgQIECBAgAABAgQIECBAgAABAgQIECBAgAABAgQIECBAgAABAm0FBBI5EQQ6F2jqQKJhw4bFihUrYsCAAZ0qlQquufLKK2Pu3LldBteUG/yTQp1OPvnk2LZtW1ZLuYFHuxZeqs7bbrstUvBP8VNuXbu+Vxw8dfjhh2ehSYMHDy7rc1b8/pQpU+Jf/uVf4s///M8L76f9X3TRRVnYU+vT0R46W7Q4pCeNLQ5oefvtt2PixInxyCOPFKZat25dnHDCCWXtJw363ve+1yY0qrNAoldeeSXOOuusePHFF7P5jz322CxQ50Mf+lDZ65UaWMrsqaeeis997nN7NG8tX65WINHPf/7zOOecc+Lpp5/Oyi3nTBYHXt1///1x+umnt9tuqUCiSgKr0oTFgWSlQsKKLToKLeuqH4sXL44LLrigMKzcP6O6mtfvCRDIn4BAovz11I4IECBAgAABAgQIECBAgAABAgQIECBAgAABAgQIECBAgAABAgQIECBAgAABAgQIECBAgAABAgQIECBAgAABAgTKFxBIVL6Vkc0p0NSBRCmM5pZbbom+fft22f0UPnT11VcXxi1cuDCmT5/e5XvlBv8Uh4lceOGFsWDBgthvv/26XGPXAUuXLo3zzjuv8KNU47x582LfffdtM0+5de36UnGg0MiRI7NAp4MPPrisGovfLxXe87Of/SzGjx8fmzZtyuYsFeBSzmJ/+tOfYubMmZHCZ1qfa6+9NlKgTOvzwgsvxLhx4+K1117LflRuQNWu6xfX21kgUfH+R40alQUv9evXr5wtdTjmD3/4Q8yYMSNuvfXWwpi77747JkyYsEfz1vLlagUSlepzZwFWW7dujcmTJ8eaNWuy7Q0dOjTuueeeOOyww9ptt1QgUaWBVb///e/jsssuiyVLlhTmX7lyZZx99tmFvy8Otdrdc/H9738/jjnmmMK86WyndQ844IBattLcBAg0oIBAogZsmpIJECBAgAABAgQIECBAgAABAgQIECBAgAABAgQIECBAgAABAgQIECBAgAABAgQIECBAgAABAgQIECBAgAABAgSqJiCQqGqUJsqpQFMHEk2bNi0LrOndu3eX7S0OJCo38KWc4J8dO3ZkQTnf+MY3CnV84QtfiM997nNd1lU84Kc//Wmk2lqfjkKXyqmreO5yAoU6K7ic91MQ0ejRo6OlpSWbandCglprKA55Ku53cYDL7gTBpICbZPzwww9ny3YWSLR8+fI499xzC0SVnL+uDkLx+bz++uvjyiuv7Oq1Hvt9tQKJ0gaKA306Cxp75pln4tRTTy2cr44Cu9K8xYFERx11VNx7771xxBFHVORW3JviYKziczp8+PD4/Oc/H3/2Z39W0Tq//OUv4+abby68c+yxx0Y6cx/60IcqmsdgAgTyLyCQKP89tkMCBAgQIECAAAECBAgQIECAAAECBAgQIECAAAECBAgQIECAAAECBAgQIECAAAECBAgQIECAAAECBAgQIECAAIGOBQQSOR0EOheoSiBROcjFATidBbeUM9/ujCkOhEmBLSksZO+99+5yuloGEhUHn3RZTAUDOnKuRiBRpYE65QQSlTOm3O13FQDU1e/LWae4d/USSFQcelPOXrpzTDUDiVJ41aRJk2L9+vXZFg4//PBYvXp1DB48uM2Wdu7cmQWQzZgxo/DzdevWxQknnFBy68W9HTlyZKxYsSIOPvjgiqiKA4eK/9wp/rOlosk7GTxkyJBYtWpVDBw4sFpTmocAgZwICCTKSSNtgwABAgQIECBAgAABAgQIECBAgAABAgQIECBAgAABAgQIECBAgAABAgQIECBAgAABAgQIECBAgAABAgQIECBAYLcEBBLtFpuXmkigqQOJKgltEUgUURwW1GiBRMVhQd0dSFQcTFOpX2d/LqWgncsvv7wwpJKz3RN/3lUzkGjHjh0xZ86cLFys9Vm4cGFMnz69zdbefvvtmDhxYjzyyCPZz1PA0NKlS6N///4lCSoJm+rMsKtzJpCoJ06gNQk0t4BAoubuv90TIECAAAECBAgQIECAAAECBAgQIECAAAECBAgQIECAAAECBAgQIECAAAECBAgQIECAAAECBAgQIECAAAECBJpdQCBRs58A++9KQCDR7NldGWW/F0jU+IFEKYzmlltuib59+2Y97SooppyDUUloTfEZqmYgUfFemimQKPXpmWeeiVNPPTVaWlqyto0bNy6WLFkSBxxwQKGNKVDr5JNPjm3bthU+01dddVWUCObIfl9Jbzs7K12dM4FE5XzSjCFAoJoCAomqqWkuAgQIECBAgAABAgQIECBAgAABAgQIECBAgAABAgQIECBAgAABAgQIECBAgAABAgQIECBAgAABAgQIECBAgACBRhMQSNRoHVNvdwsIJKrTQKK77747JkyYULPz8M4772TzP/roo9kaQ4YMiVWrVsXAgQM7XDMFuowYMaLw+0oDdYrfP+mkk7JQoIMOOqgwZzljykXpKgimq9+Xs04loTWLFy+OCy64YLf9OqvnG9/4RsyaNaswpNkCibZu3RqTJ0+ONWvWZAb9+/ePhx56KD75yU9mf79jx46YM2dOFizW+vsHHnggjj766A5ZK+ltZ71ZtGhRXH755R32pjiQqN57V87nwhgCBOpbQCBRffdHdQQIECBAgAABAgQIECBAgAABAgQIECBAgAABAgQIECBAgAABAgQIECBAgAABAgQIECBAgAABAgQIECBAgAABArUVEEhUW1+zN76AQKI6CCT6wx/+EDNmzIhbb721cKKuv/76uPLKK2t2wuo1kGjTpk0xevToaGlpyfY+bNiwWLFiRQwYMKBii+IgmAsvvDAWLFgQ++23XzZXNcKPtm3bFhdddFEsW7Ysm7NUyFJr4dUIQOoIodFCbV599dU4++yzY/PmzYUtbdiwIYYPH15xn1tfKO536vX06dMjBW+k8zRp0qRYv359Nvy0006LO+64I/r169fhesWBRCncaOXKlfHRj3607Bp37tyZBSGlv1qfhQsXZnW1PsVhUsXntOzFDCRAgECZAgKJyoQyjAABAgQIECBAgAABAgQIECBAgAABAgQIECBAgAABAgQIECBAgAABAgQIECBAgAABAgQIECBAgAABAgQIECBAIJcCAoly2VabqqKAQKI6CCRK/SwOJZk2bVqkgJXevXtXsd3/N1W9BhJt2bIlvvjFL8YPf/jDrNi+ffvGunXr4jOf+UxFDuWEPL3yyitx1llnxYsvvpjNPWTIkFi1alUMHDiw7LXefPPNmDBhQjz55JPZO50FEqW5x48fX5i7mj0uDiSqdaBV2UAdDKxFINELL7wQ48aNi9deey1bNf3vJUuWxAEHHBCPPfZYFkKUAqTSc9ttt0Xy7+wpDiTq379/PPTQQ5GCicp9igOr0ntr166NMWPGFKYoPhef//zns4CrD3zgA+UuYxwBAgQqEhBIVBGXwQQIECBAgAABAgQIECBAgAABAgQIECBAgAABAgQIECBAgAABAgQIECBAgAABAgQIECBAgAABAgQIECBAgAABAjkTEEiUs4baTtUFBBLVSSDRgw8+GGPHji00eOjQoXHPPffEYYcdVnbTd+7cmYUY3XffffGRj3wkjjrqqCzI55hjjom99967zTz1GkhUKsClnPCYYqTioKD0++IgmK1bt8bEiRPj4YcfLrxePKYr/I0bN8bJJ59cCLrpLJAojR0xYkRhys7GdrXurr8vDs5Jv7v77ruzoKR6fWoRSPTee+/FxRdfHHfddVe27dYAoU984hNx3XXXxez//7M+aNCg7DNy5JFHdspTyjUFHE2ePLls1uJ9lgq92rRpU4wePTpaWloKdT/wwANx9NFHl71OGvid73wnvv71r8eAAQMi7Tntb9SoUdGrV6+K5jGYAIH8Cwgkyn+P7ZAAAQIECBAgQIAAAQIECBAgQIAAAQIECBAgQIAAAQIECBAgQIAAAQIECBAgQIAAAQIECBAgQIAAAQIECBAgQKBjAYFETgeBzgUEEtVJINHPf/7zOOecc+Lpp58udOz222+PKVOmRInggJJdfeONN7KAnSeeeKLw+4ULF8b06dPbja/XQKJUaApVuvzyyws1jxkzJr71rW/FIYccUvbnefny5XHuuecWxpcKgkkBTrsG1aTB06ZNy9bv3bt3l2vt2LEj5syZE3Pnzi2M7Sxk6JFspCUAACAASURBVJVXXomzzjorXnzxxWz8sGHDYsWKFVmAzJ48v/3tb7Nzsnr16sI0GzZsiOHDh+/JtDV9txaBRKng4r6nMKszzjgj+1w88sgj2Z7OP//8uPnmm6NPnz6d7rFUIFG577ZOfMcdd2S9aX1KvZ+CsVLI0Zo1awrjZs2alZ2tffbZp6w+vPvuu3HJJZfE0qVLC+PT537evHmx7777ljWHQQQINI+AQKLm6bWdEiBAgAABAgQIECBAgAABAgQIECBAgAABAgQIECBAgAABAgQIECBAgAABAgQIECBAgAABAgQIECBAgAABAgQItBcQSORUEOhcQCBRnQQS/fGPf4yrrroqFixYUOjY0KFD484774xBgwZ1eY5TOE4KH7riiisKY1PQzQMPPBAf+9jH2r1fz4FEL730Upx55pnx8ssvF+quJJypVDDTpZdeGvPnz49evXq1sXjmmWfi1FNPjZaWluznffv2zYJ9TjzxxC7NX3jhhRg/fnybOjsLJHrrrbfii1/8Yqxfvz6b+/DDD8/WGjx4cJdrdTbgzTffjAkTJsSTTz6ZDTvqqKPi3nvvjSOOOGKP5q3ly7UKJCoO9koBU8nm7LPPLvT4/vvvj9NPP73L7ZUKJErnY9myZTF27Ngu33/99dezUKyNGzcWxpZaOwVj3XjjjfHVr361zWf329/+dhxzzDFdrpMGrFy5MqZOnRrbtm0rnON77rknRo0aVdb7BhEg0FwCAomaq992S4AAAQIECBAgQIAAAQIECBAgQIAAAQIECBAgQIAAAQIECBAgQIAAAQIECBAgQIAAAQIECBAgQIAAAQIECBAg0FZAIJETQaBzgW4LJKqHRixfvjwLCGl9rr322phdJ4FEqabnnnsuxo0bF1u2bCnUmAJFbrnllkjhQh09KdDkiSeeiL//+79v8+6MGTPiuuuuaxfCk+YpDiQqJxwnBauMGDGiUEYKe1m0aFH07t27rPYWv99ReE+pcKYDDzwwc0jBMiWCFArrp9CftO8UGtP6JLvU++HDh7ers6MgqLTWJz/5yQ73lUKPLrrooli7dm2bMZ0FEv3hD3/Iarv11lsL76T3x4wZU5ZfR4M2bdoUo0ePLgTupDOT9t+vX789mreWL9cqkCj1M4VypYCf9AwbNixGjhwZ6bOenhTylYJ6DjvssC63VyqQqHWOrs5HqXOY+vytb30rDjnkkHZrlwovSrV2tU6a6Kc//WlMmTIlnn766cK8KdBr8eLFdX0GumyAAQQI1ExAIFHNaE1MgAABAgQIECBAgAABAgQIECBAgAABAgQIECBAgAABAgQIECBAgAABAgQIECBAgAABAgQIECBAgAABAgQIECDQAAICiRqgSUrsUQGBRHUUSLRjx45YuHBhFqiy6zNkyJAsWCgFq/Tq1avN79577724/fbb4+tf/3r85je/KfwuhZnceeedMWjQoJIH7Le//W0WYrJ69erC76+//vq4/PLLSwYYpUHdFUiU1nrttddi4sSJbUJW+vbtGxdeeGEW6nPwwQe32df7778fGzZsiFmzZmV17vrMmzcve2efffYpafHyyy/Hl770pTZrDRw4MK6++uo444wz2nikdZ599tlsvuJ10uSdBRKl36eQmAsuuKCN+ZVXXrlHfwisWrUqxo8fX5gjzTd37tzYe++9281bKgiokmCuPSp0l5drFUiUlvje974XJ554YslSp0+fHuk87Lvvvl1upaNAovRiR+cjhYM9//zzkXqwbt26whrp7KbPWkd1pYErV66MqVOnxrZt2wrvpTCtdA5TEFefPn3a1JzCl+6///4sbCl5tj7pnW9/+9txzDHHdLlHAwgQaE4BgUTN2Xe7JkCAAAECBAgQIECAAAECBAgQIECAAAECBAgQIECAAAECBAgQIECAAAECBAgQIECAAAECBAgQIECAAAECBAgQ+P8EBBI5CQQ6FxBIVEeBRKlVKWAoBRLdeuut7TqXgkaOPfbYQsjQSy+9FA8//HCbIKL0Uhp3ww03xKmnntph9//0pz/FzJkzY9GiRW3GpKCV9H56UjhRCthpfbozkCit+dRTT8V5550XW7ZsaVNjCncZPnx4DBs2LAuW+cUvfhGPPfZYm1CW1hdSgNH8+fPbhbkUw3S0VvI4/vjj48Mf/nC88847sX79+ixwpqOnq0CiTZs2xejRo6OlpSWbIoUu3XLLLZH2tDtPCsCZM2dO9lfrs3bt2hgzZkzJ6ZohkCjZTpo0KetV8ZNCgk444YSyqEsFEvXv37/QuzTJrucjBQmlNZ9++ul283cVipVe2L59eyxYsCD7XBY/Bx54YHYOP/axj2VBU+kz8d3vfrfkZ+Ob3/xmFmxUKpCqrI0bRIBA7gUEEuW+xTZIgAABAgQIECBAgAABAgQIECBAgAABAgQIECBAgAABAgQIECBAgAABAgQIECBAgAABAgQIECBAgAABAgQIECDQiYBAIseDQOcCAonqLJAotSuFEl1//fXZX5U+KUxo4cKFcdppp0WJwIE206XgmhSIk4JUSj233XZbTJs2rfCr7g4kSgv/+Mc/jksvvTSeffbZiihSwM9ll12Whbv06dOny3dTsM8jjzwSX/nKV9qFvHT0clpj+vTpWSDSXXfdlQ3rKpDo7bffzszTWulJoUorVqwohEB1WWjRgN/+9rcxZcqUWL16dfaboUOHxj333BOHHXZYyamaIZBox44dWUDT3Llz2xiMHDkyli5dGilUqJynVCDRvffeG/fdd1/2VzlPOiPpc3zBBRfEPvvs0+UrKZQofe5mzZrV4eeys/NYyVpdFmMAAQK5FRBIlNvW2hgBAgQIECBAgAABAgQIECBAgAABAgQIECBAgAABAgQIECBAgAABAgQIECBAgAABAgQIECBAgAABAgQIECBAgEAZAgKJykAypKkFBBLVYSBROpHvv/9+PP7443HttdfGD37wg7IO6aRJk7Iglo985CNljU+BK/Pnz49/+qd/Kjn+yiuvzEJd9t577+z3PRFIlNZ966234oYbbsiCWn7zm990ubdTTjklC3T5zGc+02UoU/Fkr7/+elxzzTVZcE1nz8CBA+PrX/96nHzyyTFjxoxYvHhxNryrQKIUfLRo0aLsndYnBUONGTOmy32VGrBp06YYPXp0tLS0ZL9O4U2pp7169So5XzMEErWe1dSbXcO20lm+6qqryj4TpQKJNmzYEIMHD4558+bFTTfd1GloUDqH6fP48Y9/vOw1U+3pjDz//PPZ+VqzZk1Z52J31yprcoMIEMidgECi3LXUhggQIECAAAECBAgQIECAAAECBAgQIECAAAECBAgQIECAAAECBAgQIECAAAECBAgQIECAAAECBAgQIECAAAECBCoQEEhUAZahTSkgkKhOA4laT+P27dvj5ZdfjgceeCB+/OMfx0svvRRbtmzJfp1CcQYNGhQnnnhipECSv/7rv64o+CTNkYKPUuDRXXfdFT/60Y8iBda0PhMnToxbbrkl+vbtm/2opwKJWuv59a9/nYU0Pfroo7F58+YstCU9AwYMiCFDhsRxxx2XBQIll7322mu3P9DJ5L/+679i1apV8dRTT8VPfvKTLHgmrTN06NA47bTT4gtf+ELsv//+URxa01UgUSqqOESoOPipksJTENIFF1yQvZL6lAJsjj/++A6naJZAoq1bt8bkyZMLgT79+/fPPkNHH3102bwdBRINHz48Cw165ZVXYsWKFfHwww8XzmIKwRo5cmSceuqpWRDRnp7DFJD14IMPZucw/TnQ+vlMZ/HII4+MY445Jguk2tMzXzaKgQQI5EJAIFEu2mgTBAgQIECAAAECBAgQIECAAAECBAgQIECAAAECBAgQIECAAAECBAgQIECAAAECBAgQIECAAAECBAgQIECAAAECuykgkGg34bzWNAJNFUjUNF210boWeO+99+Liiy/OQqDSM2zYsCzYJoXMVPKkkKSLLrooli1blr2WgpLuuOOO6NevXyXT5HJscSDR7th0FkiUSzSbIkCgaQQEEjVNq22UAAECBAgQIECAAAECBAgQIECAAAECBAgQIECAAAECBAgQIECAAAECBAgQIECAAAECBAgQIECAAAECBAgQIECghIBAIseCQOcCAomcEAI9IPDYY49lAUIpVCg9999/f5x++ukVVfLMM8/EqaeeGi0tLdl7S5YsicmTJ1c0R14HF9vcdtttMW3atIq2K5CoIi6DCRBoIAGBRA3ULKUSIECAAAECBAgQIECAAAECBAgQIECAAAECBAgQIECAAAECBAgQIECAAAECBAgQIECAAAECBAgQIECAAAECBAhUXUAgUdVJTZgzAYFEOWuo7TSGwNatW7OAnPvuuy8r+Pzzz4+bb745+vTpU9YGduzYEXPmzIm5c+dm44877rhYtmxZHHrooWW9n+dBxTaDBg3KnI888siKti2QqCIugwkQaCABgUQN1CylEiBAgAABAgQIECBAgAABAgQIECBAgAABAgQIECBAgAABAgQIECBAgAABAgQIECBAgAABAgQIECBAgAABAgQIVF1AIFHVSU2YMwGBRDlrqO00jsDatWtj4sSJsW3btujfv3888MADcfTRR5e1gZ///OdxzjnnxNNPP52Nv/3222PKlClRImSirPnyNKjY5tJLL4358+dHr169KtqmQKKKuAwmQKCBBAQSNVCzlEqAAAECBAgQIECAAAECBAgQIECAAAECBAgQIECAAAECBAgQIECAAAECBAgQIECAAAECBAgQIECAAAECBAgQIFB1AYFEVSc1Yc4EBBLlrKG20zgC7777blxyySWxdOnSrOhZs2bFnDlzYp999ul0Ezt37owlS5bE1KlTs3HHHXdcLFu2LA499NDG2XyNKt2+fXssWLAgZs6cma3Qt2/fWLNmTRx//PEVryiQqGIyLxAg0CACAokapFHKJECAAAECBAgQIECAAAECBAgQIECAAAECBAgQIECAAAECBAgQIECAAAECBAgQIECAAAECBAgQIECAAAECBAgQqImAQKKasJo0RwICiXLUTFtpPIHvf//7MX78+GhpaYlBgwbFypUrY/DgwZ1u5I033oiJEyfGE088kQXu3H777dkczfa89dZbWXjTX/7lX2Zbf/PNN+Omm26KW2+9NbZt25b97Mwzz4zFixdHv379KuYRSFQxmRcIEGgQAYFEDdIoZRIgQIAAAQIECBAgQIAAAQIECBAgQIAAAQIECBAgQIAAAQIECBAgQIAAAQIECBAgQIAAAQIECBAgQIAAAQIECNREQCBRTVhNmiMBgUQ5aqatNJ7A9u3b45prronrr78+K37WrFkxZ86cLGin1LNz585YsmRJTJ06Nfv1pEmTshCe/fffv/E2v4cVpzCnY445psNZUljT6tWr48QTT9ytlQQS7RablwgQaAABgUQN0CQlEiBAgAABAgQIECBAgAABAgQIECBAgAABAgQIECBAgAABAgQIECBAgAABAgQIECBAgAABAgQIECBAgAABAgQI1ExAIFHNaE2cEwGBRDlppG00rsAbb7wREydOjCeeeCIGDBiQheh86lOfKrmh119/Pc4999zYuHFjDBo0KFauXBmDBw9u3M3vQeWbNm2K0aNHR0tLS8lZ5s2bFzNmzOgw3KmrpQUSdSXk9wQINKqAQKJG7Zy6CRAgQIAAAQIECBAgQIAAAQIECBAgQIAAAQIECBAgQIAAAQIECBAgQIAAAQIECBAgQIAAAQIECBAgQIAAAQIEqiEgkKgaiubIs4BAojx3194aRmDdunUxbty42LZtW0ybNi0WLVoUvXv3blP/9u3bI4XszJ49O/v5smXLYsKECVEiWKJh9r0nhb766qtx9tlnx+bNm9tNM2vWrEh/9enTZ7eXEEi023ReJECgzgUEEtV5g5RHgAABAgQIECBAgAABAgQIECBAgAABAgQIECBAgAABAgQIECBAgAABAgQIECBAgAABAgQIECBAgAABAgQIECBQUwGBRDXlNXkOBAQS5aCJttD4AilsaMGCBTFz5szo27dvFjY0duzYNht77rnnstCiLVu2xIUXXhjz58/fo8CdRlf73e9+FzfeeGOsXr06nn/++TjwwANj1KhRMXny5PjsZz8be+211x5tUSDRHvF5mQCBOhYQSFTHzVEaAQIECBAgQIAAAQIECBAgQIAAAQIECBAgQIAAAQIECBAgQIAAAQIECBAgQIAAAQIECBAgQIAAAQIECBAgQIBAzQUEEtWc2AINLiCQqMEbqHwCBAgQIECAQCUCAokq0TKWAAECBAgQIECAAAECBAgQIECAAAECBAgQIECAAAECBAgQIECAAAECBAgQIECAAAECBAgQIECAAAECBAgQIEAgbwICifLWUfuptoBAomqLmo8AAQIECBAgUMcCAonquDlKI0CAAAECBAgQIECAAAECBAgQIECAAAECBAgQIECAAAECBAgQIECAAAECBAgQIECAAAECBAgQIECAAAECBAgQqLmAQKKaE1ugwQUEEjV4A5VPgAABAgQIEKhEQCBRJVrGEiBAgAABAgQIECBAgAABAgQIECBAgAABAgQIECBAgAABAgQIECBAgAABAgQIECBAgAABAgQIECBAgAABAgQI5E1AIFHeOmo/1RYQSFRtUfMRIECAAAECBOpYQCBRHTdHaQQIECBAgAABAgQIECBAgAABAgQIECBAgAABAgQIECBAgAABAgQIECBAgAABAgQIECBAgAABAgQIECBAgAABAjUXEEhUc2ILNLiAQKIGb6DyCRAgQIAAAQKVCAgkqkTLWAIECBAgQIAAAQIECBAgQIAAAQIECBAgQIAAAQIECBAgQIAAAQIECBAgQIAAAQIECBAgQIAAAQIECBAgQIAAgbwJCCTKW0ftp9oCAomqLWo+AgQIECBAgEAdCwgkquPmKI0AAQIECBAgQIAAAQIECBAgQIAAAQIECBAgQIAAAQIECBAgQIAAAQIECBAgQIAAAQIECBAgQIAAAQIECBAgQKDmAgKJak5sgQYXEEjU4A1UPgECBAgQIECgEgGBRJVoGUuAAAECBAgQIECAAAECBAgQIECAAAECBAgQIECAAAECBAgQIECAAAECBAgQIECAAAECBAgQIECAAAECBAgQIJA3AYFEeeuo/VRbQCBRtUXNR4AAAQIECBCoYwGBRHXcHKURIECAAAECBAgQIECAAAECBAgQIECAAAECBAgQIECAAAECBAgQIECAAAECBAgQIECAAAECBAgQIECAAAECBAjUXEAgUc2JLdDgAgKJGryByidAgAABAgQIVCIgkKgSLWMJECBAgAABAgQIECBAgAABAgQIECBAgAABAgQIECBAgAABAgQIECBAgAABAgQIECBAgAABAgQIECBAgAABAgTyJiCQKG8dtZ9qCwgkqrao+QgQIECAAAECdSwgkKiOm6M0AgQIECBAgAABAgQIECBAgAABAgQIECBAgAABAgQIECBAgAABAgQIECBAgAABAgQIECBAgAABAgQIECBAgACBmgsIJKo5sQUaXEAgUYM3UPkECBAgQIAAgUoEBBJVomUsAQIECBAgQIAAAQIECBAgQIAAAQIECBAgQIAAAQIECBAgQIAAAQIECBAgQIAAAQIECBAgQIAAAQIECBAgQIBA3gQEEuWto/ZTbQGBRNUWNR8BAgQIECBAoI4FBBLVcXOURoAAAQIECBAgQIAAAQIECBAgQIAAAQIECBAgQIAAAQIECBAgQIAAAQIECBAgQIAAAQIECBAgQIAAAQIECBAgUHMBgUQ1J7ZAgwsIJGrwBiqfAAECBAgQIFCJgECiSrSMJUCAAAECBAgQIECAAAECBAgQIECAAAECBAgQIECAAAECBAgQIECAAAECBAgQIECAAAECBAgQIECAAAECBAgQyJuAQKK8ddR+qi0gkKjaouYjQIAAAQIECNSxgECiOm6O0ggQIECAAAECBAgQIECAAAECBAgQIECAAAECBAgQIECAAAECBAgQIECAAAECBAgQIECAAAECBAgQIECAAAECBGouIJCo5sQWaHABgUQN3kDlEyBAgAABAgQqERBIVImWsQQIECBAgAABAgQIECBAgAABAgQIECBAgAABAgQIECBAgAABAgQIECBAgAABAgQIECBAgAABAgQIECBAgAABAnkTEEiUt47aT7UFBBJVW9R8BAgQIECAAIE6FhBIVMfNURoBAgQIECBAgAABAgQIECBAgAABAgQIECBAgAABAgQIECBAgAABAgQIECBAgAABAgQIECBAgAABAgQIECBAgEDNBQQS1ZzYAg0uIJCowRuofAIECBAgQIBAJQICiSrRMpYAAQIECBAgQIAAAQIECBAgQIAAAQIECBAgQIAAAQIECBAgQIAAAQIECBAgQIAAAQIECBAgQIAAAQIECBAgQCBvAgKJ8tZR+6m2gECiaouajwABAgQIECBQxwICieq4OUojQIAAAQIECBAgQIAAAQIECBAgQIAAAQIECBAgQIAAAQIECBAgQIAAAQIECBAgQIAAAQIECBAgQIAAAQIECBCouYBAopoTW6DBBQQSNXgDlU+AAAECBAgQqERAIFElWsYSIECAAAECBAgQIECAAAECBAgQIECAAAECBAgQIECAAAECBAgQIECAAAECBAgQIECAAAECBAgQIECAAAECBAjkTUAgUd46aj/VFhBIVG1R8xEgQIAAAQIE6lhAIFEdN0dpBAgQIECAAAECBAgQIECAAAECBAgQIECAAAECBAgQIECAAAECBAgQIECAAAECBAgQIECAAAECBAgQIECAAAECNRcQSFRzYgs0uIBAogZvoPIJECBAgAABApUICCSqRMtYAgQIECBAgAABAgQIECBAgAABAgQIECBAgAABAgQIECBAgAABAgQIECBAgAABAgQIECBAgAABAgQIECBAgACBvAkIJMpbR+2n2gICiaotaj4CBAgQIECAQB0LCCSq4+YojQABAgQIECBAgAABAgQIECBAgAABAgQIECBAgAABAgQIECBAgAABAgQIECBAgAABAgQIECBAgAABAgQIECBAoOYCAolqTmyBBhcQSNTgDVQ+AQIECBAgQKASAYFElWgZS4AAAQIECBAgQIAAAQIECBAgQIAAAQIECBAgQIAAAQIECBAgQIAAAQIECBAgQIAAAQIECBAgQIAAAQIECBAgkDcBgUR566j9VFtAIFG1Rc1HgAABAgQIEKhjAYFEddwcpREgQIAAAQIECBAgQIAAAQIECBAgQIAAAQIECBAgQIAAAQIECBAgQIAAAQIECBAgQIAAAQIECBAgQIAAAQIECNRcQCBRzYkt0OACAokavIHKJ0CAAAECBAhUIiCQqBItYwkQIECAAAECBAgQIECAAAECBAgQIECAAAECBAgQIECAAAECBAgQIECAAAECBAgQIECAAAECBAgQIECAAAECBPImIJAobx21n2oLCCSqtqj5CBAgQIAAAQJ1LCCQqI6bozQCBAgQIECAAAECBAgQIECAAAECBAgQIECAAAECBAgQIECAAAECBAgQIECAAAECBAgQIECAAAECBAgQIECAAIGaCwgkqjmxBRpcQCBRgzdQ+QQIECBAgACBSgQEElWiZSwBAgQIECBAgAABAgQIECBAgAABAgQIECBAgAABAgQIECBAgAABAgQIECBAgAABAgQIECBAgAABAgQIECBAgEDeBAQS5a2j9lNtAYFE1RY1HwECBAgQIECgjgUEEtVxc5RGgAABAgQIECBAgAABAgQIECBAgAABAgQIECBAgAABAgQIECBAgAABAgQIECBAgAABAgQIECBAgAABAgQIECBQcwGBRDUntkCDCwgkavAGKp8AAQIECBAgUImAQKJKtIwlQIAAAQIECBAgQIAAAQIECBAgQIAAAQIECBAgQIAAAQIECBAgQIAAAQIECBAgQIAAAQIECBAgQIAAAQIECBDIm4BAorx11H6qLSCQqNqi5iNAgAABAgQI1LGAQKI6bo7SCBAgQIAAAQIECBAgQIAAAQIECBAgQIAAAQIECBAgQIAAAQIECBAgQIAAAQIECBAgQIAAAQIECBAgQIAAAQIEai4gkKjmxBZocAGBRA3eQOUTIECAAAECBCoREEhUiZaxBAgQIECAAAECBAgQIECAAAECBAgQIECAAAECBAgQIECAAAECBAgQIECAAAECBAgQIECAAAECBAgQIECAAAECeRMQSJS3jtpPtQUEElVb1HwECBAgQIAAgToWEEhUx81RGgECBAgQIECAAAECBAgQIECAAAECBAgQIECAAAECBAgQIECAAAECBAgQIECAAAECBAgQIECAAAECBAgQIECAQM0FBBLVnNgCDS4gkKjBG6h8AgQIECBAgEAlAgKJKtEylgABAgQIECBAgAABAgQIECBAgAABAgQIECBAgAABAgQIECBAgAABAgQIECBAgAABAgQIECBAgAABAgQIECBAIG8CAony1lH7qbaAQKJqi5qPAAECBAgQIFDHAgKJ6rg5SiNAgAABAgQIECBAgAABAgQIECBAgAABAgQIECBAgAABAgQIECBAgAABAgQIECBAgAABAgQIECBAgAABAgQIEKi5gECimhNboMEFBBI1eAOVT4AAAQIECBCoREAgUSVaxhIgQIAAAQIECBAgQIAAAQIECBAgQIAAAQIECBAgQIAAAQIECBAgQIAAAQIECBAgQIAAAQIECBAgQIAAAQIECORNQCBR3jpqP9UWEEhUbVHzESBAgAABAgTqWEAgUR03R2kECBAgQIAAAQIECBAgQIAAAQIECBAgQIAAAQIECBAgQIAAAQIECBAgQIAAAQIECBAgQIAAAQIECBAgQIAAAQI1FxBIVHNiCzS4gECiBm+g8gkQIECAAAEClQgIJKpEy1gCBAgQIECAAAECBAgQ8AfLPwAAIABJREFUIECAAAECBAgQIECAAAECBAgQIECAAAECBAgQIECAAAECBAgQIECAAAECBAgQIECAAIG8CQgkyltH7afaAgKJqi1qPgIECBAgQIBAHQsIJKrj5iiNAAECBAgQIECAAAECBAgQIECAAAECBAgQIECAAAECBAgQIECAAAECBAgQIECAAAECBAgQIECAAAECBAgQIECg5gICiWpObIEGFxBI1OANVD4BAgQIECBAoBIBgUSVaBlLgAABAgQIECBAgAABAgQIECBAgAABAgQIECBAgAABAgQIECBAgAABAgQIECBAgAABAgQIECBAgAABAgQIECCQNwGBRHnrqP1UW0AgUbVFzUeAAAECBAgQqGMBgUR13BylESBAgAABAgQIECBAgAABAgQIECBAgAABAgQIECBAgAABAgQIECBAgAABAgQIECBAgAABAgQIECBAgAABAgQI1FxAIFHNiS3Q4AICiRq8gconQIAAAQIECFQiIJCoEi1jCRAgQIAAAQIECBAgQIAAAQIECBAgQIAAAQIECBAgQIAAAQIECBAgQIAAAQIECBAgQIAAAQIECBAgQIAAAQIE8iYgkChvHbWfagsIJKq2qPkIECBAgAABAnUsIJCojpujNAIECBAgQIAAAQIECBAgQIAAAQIECBAgQIAAAQIECBAgQIAAAQIECBAgQIAAAQIECBAgQIAAAQIECBAgQIAAgZoLCCSqObEFGlxAIFGDN1D5BAgQIECAAIFKBAQSVaJlLAECBAgQIECAAAECBAgQIECAAAECBAgQIECAAAECBAgQIECAAAECBAgQIECAAAECBAgQIECAAAECBAgQIECAQN4EBBLlraP2U20BgUTVFjUfAQIECBAgQKCOBQQS1XFzlEaAAAECBAgQIECAAAECBAgQIECAAAECBAgQIECAAAECBAgQIECAAAECBAgQIECAAAECBAgQIECAAAECBAgQIFBzAYFENSe2QIMLCCRq8AYqnwABAgQIECBQiYBAokq0jCVAgAABAgQIECBAgAABAgQIECBAgAABAgQIECBAgAABAgQIECBAgAABAgQIECBAgAABAgQIECBAgAABAgQIEMibgECivHXUfqotIJCo2qLmI0CAAAECBAjUsYBAojpujtIIECBAgAABAgQIECBAgAABAgQIECBAgAABAgQIECBAgAABAgQIECBAgAABAgQIECBAgAABAgQIECBAgAABAgRqLiCQqObEFmhwAYFEDd5A5RMgQIAAAQIEKhEQSFSJlrEECBAgQIAAAQIECBAgQIAAAQIECBAgQIAAAQIECBAgQIAAAQIECBAgQIAAAQIECBAgQIAAAQIECBAgQIAAAQJ5ExBIlLeO2k+1BQQSVVvUfAQIECBAgACBOhYQSFTHzVEaAQIECBAgQIAAAQIECBAgQIAAAQIECBAgQIAAAQIECBAgQIAAAQIECBAgQIAAAQIECBAgQIAAAQIECBAgQIBAzQUEEtWc2AINLiCQqMEbqHwCBAgQIECAQCUCAokq0TKWAAECBAgQIECAAAECBAgQIECAAAECBAgQIECAAAECBAgQIECAAAECBAgQIECAAAECBAgQIECAAAECBAgQIEAgbwICifLWUfuptoBAomqLmo8AAQIECBAgUMcCAonquDlKI0CAAAECBAgQIECAAAECBAgQIECAAAECBAgQIECAAAECBAgQIECAAAECBAgQIECAAAECBAgQIECAAAECBAgQqLmAQKKaE1ugwQUEEjV4A5VPgAABAgQIEKhEQCBRJVrGEiBAgAABAgQIECBAgAABAgQIECBAgAABAgQIECBAgAABAgQIECBAgAABAgQIECBAgAABAgQIECBAgAABAgQI5E1AIFHeOmo/1RYQSFRtUfMRIECAAAECBOpYQCBRHTdHaQQIECBAgAABAgQIECBAgAABAgQIECBAgAABAgQIECBAgAABAgQIECBAgAABAgQIECBAgAABAgQIECBAgAABAjUXEEhUc2ILNLiAQKIGb6DyCRAgQIAAAQKVCAgkqkTLWAIECBAgQIAAAQIECBAgQIAAAQIECBAgQIAAAQIECBAgQIAAAQIECBAgQIAAAQIECBAgQIAAAQIECBAgQIAAgbwJCCTKW0ftp9oCAomqLWo+AgQIECBAgEAdCwgkquPmKI0AAQIECBAgQIAAAQIECBAgQIAAAQIECBAgQIAAAQIECBAgQIAAAQIECBAgQIAAAQIECBAgQIAAAQIECBAgQKDmAgKJak5sgQYXEEjU4A1UPgECBAgQIECgEgGBRJVoGUuAAAECBAgQIECAAAECBAgQIECAAAECBAgQIECAAAECBAgQIECAAAECBAgQIECAAAECBAgQIECAAAECBAgQIJA3AYFEeeuo/VRbQCBRtUXNR4AAAQIECBCoYwGBRHXcHKURIECAAAECBAgQIECAAAECBAgQIECAAAECBAgQIECAAAECBAgQIECAAAECBAgQIECAAAECBAgQIECAAAECBAjUXEAgUc2JLdDgAgKJGryByidAgAABAgQIVCIgkKgSLWMJECBAgAABAgQIECBAgAABAgQIECBAgAABAgQIECBAgAABAgQIECBAgAABAgQIECBAgAABAgQIECBAgAABAgTyJiCQKG8dtZ9qCwgkqrao+QgQIECAAAECdSwgkKiOm6M0AgQIECBAgAABAgQIECBAgAABAgQIECBAgAABAgQIECBAgAABAgQIECBAgAABAgQIECBAgAABAgQIECBAgACBmgsIJKo5sQUaXEAgUYM3UPkECBAgQIAAgUoEBBJVomUsAQIECBAgQIAAAQIECBAgQIAAAQIECBAgQIAAAQIECBAgQIAAAQIECBAgQIAAAQIECBAgQIAAAQIECBAgQIBA3gQEEuWto/ZTbQGBRNUWNR8BAgQIECBAoI4FBBLVcXOURoAAAQIECBAgQIAAAQIECBAgQIAAAQIECBAgQIAAAQIECBAgQIAAAQIECBAgQIAAAQIECBAgQIAAAQIECBAgUHMBgUQ1J7ZAgwsIJGrwBiqfAAECBAgQIFCJgECiSrSMJUCAAAECBAgQIECAAAECBAgQIECAAAECBAgQIECAAAECBAgQIECAAAECBAgQIECAAAECBAgQIECAAAECBAgQyJuAQKK8ddR+qi0gkKjaouYjQIAAAQIECNSxgECiOm6O0ggQIECAAAECBAgQIECAAAECBAgQIECAAAECBAgQIECAAAECBAgQIECAAAECBAgQIECAAAECBAgQIECAAAECBGouIJCo5sQWaHABgUQN3kDlEyBAgAABAgQqERBIVImWsQQIECBAgAABAgQIECBAgAABAgQIECBAgAABAgQIECBAgAABAgQIECBAgAABAgQIECBAgAABAgQIECBAgAABAnkTEEiUt47aT7UFBBJVW9R8BAgQIECAAIE6FhBIVMfNURoBAgQIECBAgAABAgQIECBAgAABAgQIECBAgAABAgQIECBAgAABAgQIECBAgAABAgQIECBAgAABAgQIECBAgEDNBQQS1ZzYAg0uIJCowRuofAIECBAgQIBAJQICiSrRMpYAAQIECBAgQIAAAQIECBAgQIAAAQIECBAgQIAAAQIECBAgQIAAAQIECBAgQIAAAQIECBAgQIAAAQIECBAgQCBvAgKJ8tZR+6m2gECiaouajwABAgQIECBQxwICieq4OUojQIAAAQIECBAgQIAAAQIECBAgQIAAAQIECBAgQIAAAQIECBAgQIAAAQIECBAgQIAAAQIECBAgQIAAAQIECBCouYBAopoTW6DBBdoEEjX4XpRPgAABAgQIECBQuYA7U+Vm3iBAgAABAgQIECBAgAABAgQIECBAgAABAgQIECBAgAABAgQIECBAgAABAgQIECBAgAABAgQIECBAgAABAgQIEGhQAf9xbYM2TtndJiCQqNuoLUSAAAECBAgQqEsBd6a6bIuiCBAgQIAAAQIECBAgQIAAAQIECBAgQIAAAQIECBAgQIAAAQIECBAgQIAAAQIECBAgQIAAAQIECBAgQIAAAQIEaiHgP66thao58yQgkChP3bQXAgQIECBAgEDlAu5MlZt5gwABAgQIECBAgAABAgQIECBAgAABAgQIECBAgAABAgQIECBAgAABAgQIECBAgAABAgQIECBAgAABAgQIECBAoEEF/Me1Ddo4ZXebgECibqO2EAECBAgQIECgLgXcmeqyLYoiQIAAAQIECBAgQIAAAQIECBAgQIAAAQIECBAgQIAAAQIECBAgQIAAAQIECBAgQIAAAQIECBAgQIAAAQIECBCohYD/uLYWquYkQIAAAQIECBAgQIAAAQIECBAgQIAAAQIECBAgQIAAAQIECBAgQIAAAQIECBAgQIAAAQIECBAgQIAAAQIECBAgQIAAAQIECBAgQIAAAQINJiCQqMEaplwCBAgQIECAAAECBAgQIECAAAECBAgQIECAAAECBAgQIECAAAECBAgQIECAAAECBAgQIECAAAECBAgQIECAAAECBAgQIECAAAECBAgQIFALAYFEtVA1JwECBAgQIECAAAECBAgQIECAAAECBAgQIECAAAECBAgQIECAAAECBAgQIECAAAECBAgQIECAAAECBAgQIECAAAECBAgQIECAAAECBAgQaDABgUQN1jDlEiBAgAABAgQIECBAgAABAgQIECBAgAABAv+PnTsmAQAAQCDYv7UpfhCugMi5S4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AAAQIECBAgQIAAAQIECBAgQIAAAQIECBAgQIAAAQIECBAgQIAAAQIECBAgQIAAAQIEC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CBAgAABAgQIECBAgAABAgQIECgEHBIVqjIJECBAgAABAgQIECBAgAABAgQIECBAgAABAgQIECBAgAABAgQIECBAgAABAgQIECBAgAABAgQIECBAgAABAgQIECBAgAABAgQIECBAgMCZgEOis8HUJUCAAAECBAgQIECAAAECBAgQIECAAAECBAgQIECAAAECBAgQIECAAAECBAgQIECAAAECBAgQIECAAAECBAgQIECAAAECBAgQIECAAAEChYBDokJVJgECBAgQIECAAAECBAgQIECAAAECBAgQIECAAAECBAgQIECAAAECBAgQIECAAAECBAgQIECAAAECBAgQIECAAAECBAgQIECAAAECBAgQOBNwSHQ2mLoECBAgQIAAAQIECBAgQIAAAQIECBAgQIAAAQIECBAgQIAAAQIECBAgQIAAAQIECBAgQIAAAQIECBAgQIAAAQIECBAgQIAAAQIECBAgQKAQcEhUqMokQIAAAQIECBAgQIAAAQIECBAgQIAAAQIECBAgQIAAAQIECBAgQIAAAQIECBAgQIAAAQIECBAgQIAAAQIECBAgQIAAAQIECBAgQIAAAQJnAg6JzgZTlwABAgQIECBAgAABAgQIECBAgAABAgQIECBAgAABAgQIECBAgAABAgQIECBAgAABAgQIECBAgAABAgQIECBAgAABAgQIECBAgAABAgQIFAIOiQpVmQQIECBAgAABAgQIECBAgAABAgQIECBAgAABAgQIECBAgAABAgQIECBAgAABAgQIECBAgAABAgQIECBAgAABAgQIECBAgAABAgQIECBA4EzAIdHZYOoSIECAAAECBAgQIECAAAECBAgQIECAAAECBAgQIECAAAECBAgQIECAAAECBAgQIECAAAECBAgQIECAAAECBAgQIECAAAECBAgQIECAAIFCwCFRoSqTAAECBAgQIECAAAECBAgQIECAAAECBAgQIECAAAECBAgQIECAAAECBAgQIECAAAECBAgQIECAAAECBAgQIECAAAECBAgQIECAAAECBAicCTgkOhtMXQIECBAgQIAAAQIECBAgQIAAAQIECBAgQIAAAQIECBAgQIAAAQIECBAgQIAAAQIECBAgQIAAAQIECBAgQIAAAQIECBAgQIAAAQIECBAgUAg4JCpUZRIgQIAAAQIECBAgQIAAAQIECBAgQIAAAQIECBAgQIAAAQIECBAgQIAAAQIECBAgQIAAAQIECBAgQIAAAQIECBAgQIAAAQIECBAgQIAAgTMBh0Rng6lLgAABAgQIECBAgAABAgQIECBAgAABAgQIECBAgAABAgQIECBAgAABAgQIECBAgAABAgQIECBAgAABAgQIECBAgAABAgQIECBAgAABAgQKAYdEhapMAgQIECBAgAABAgQIECBAgAABAgQIECBAgAABAgQIECBAgAABAgQIECBAgAABAgQIECBAgAABAgQIECBAgAABAgQIECBAgAABAgQIECBwJuCQ6GwwdQkQIECAAAECBAgQIECAAAECBAgQIECAAAECBAgQIECAAAECBAgQIECAAAECBAgQIECAAAECBAgQIECAAAECBAgQIECAAAECBAgQIECAQCHgkKhQlUmAAAECBAgQIECAAAECBAgQIECAAAECBAgQIECAAAECBAgQIECAAAECBAgQIECAAAECBAgQIECAAAECBAgQIECAAAECBAgQIECAAAECBM4EHBKdDaYuAQIECBAgQIAAAQIECBAgQIAAAQIECBAgQI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C3M94gAAAgAElEQVQAAQIECBAgQIAAAQIECBAgQIAAAQIECBAgQIAAAQIECBAgQIAAAQIECBAgQIAAAQIEC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CBAgAABAgQIECBAgAABAgQIECgEHBIVqjIJECBAgAABAgQIECBAgAABAgQIECBAgAABAgQIECBAgAABAgQIECBAgAABAgQIECBAgAABAgQIECBAgAABAgQIECBAgAABAgQIECBAgMCZgEOis8HUJUCAAAECBAgQIECAAAECBAgQIECAAAECBAgQIECAAAECBAgQIECAAAECBAgQIECAAAECBAgQIECAAAECBAgQIECAAAECBAgQIECAAAEChYBDokJVJgECBAgQIECAAAECBAgQIECAAAECBAgQIECAAAECBAgQIECAAAECBAgQIECAAAECBAgQIECAAAECBAgQIECAAAECBAgQIECAAAECBAgQOBNwSHQ2mLoECBAgQIAAAQIECBAgQIAAAQIECBAgQIAAAQIECBAgQIAAAQIECBAgQIAAAQIECBAgQIAAAQIECBAgQIAAAQIECBAgQIAAAQIECBAgQKAQcEhUqMokQIAAAQIECBAgQIAAAQIECBAgQIAAAQIECBAgQIAAAQIECBAgQIAAAQIECBAgQIAAAQIECBAgQIAAAQIECBAgQIAAAQIECBAgQIAAAQJnAg6JzgZTlwABAgQIECBAgAABAgQIECBAgAABAgQIECBAgAABAgQIECBAgAABAgQIECBAgAABAgQIECBAgAABAgQIECBAgAABAgQIECBAgAABAgQIFAIOiQpVmQQIECBAgAABAgQIECBAgAABAgQIECBAgAABAgQIECBAgAABAgQIECBAgAABAgQIECBAgAABAgQIECBAgAABAgQIECBAgAABAgQIECBA4EzAIdHZYOoSIECAAAECBAgQIECAAAECBAgQIECAAAECBAgQIECAAAECBAgQIECAAAECBAgQIECAAAECBAgQIECAAAECBAgQIECAAAECBAgQIECAAIFCwCFRoSqTAAECBAgQIECAAAECBAgQIECAAAECBAgQIECAAAECBAgQIECAAAECBAgQIECAAAECBAgQIECAAAECBAgQIECAAAECBAgQIECAAAECBAicCTgkOhtMXQIECBAgQIAAAQIECBAgQIAAAQIECBAgQIAAAQIECBAgQIAAAQIECBAgQIAAAQIECBAgQIAAAQIECBAgQIAAAQIECBAgQIAAAQIECBAgUAg4JCpUZRIgQIAAAQIECBAgQIAAAQIECBAgQIAAAQIECBAgQIAAAQIECBAgQIAAAQIECBAgQIAAAQIECBAgQIAAAQIECBAgQIAAAQIECBAgQIAAgTMBh0Rng6lLgAABAgQIECBAgAABAgQIECBAgAABAgQIECBAgAABAgQIECBAgAABAgQIECBAgAABAgQIECBAgAABAgQIECBAgAABAgQIECBAgAABAgQKAYdEhapMAgQIECBAgAABAgQIECBAgAABAgQIECBAgAABAgQIECBAgAABAgQIECBAgAABAgQIECBAgAABAgQIECBAgAABAgQIECBAgAABAgQIECBwJuCQ6GwwdQkQIECAAAECBAgQIECAAAECBAgQIECAAAECBAgQIECAAAECBAgQIECAAAECBAgQIECAAAECBAgQIECAAAECBAgQIECAAAECBAgQIECAQCHgkKhQlUmAAAECBAgQIECAAAECBAgQIECAAAECBAgQIECAAAECBAgQIECAAAECBAgQIECAAAECBAgQIECAAAECBAgQIECAAAECBAgQIECAAAECBM4EHBKdDaYuAQIECBAgQIAAAQIECBAgQIAAAQIECBAgQI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AAAQIECBAgQIAAAQIECBAgQIAAAQIECBAgQIAAAQIECBAgQIAAAQIECBAgQIAAAQIEC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CBAgAABAgQIECBAgAABAgQIECgEHBIVqjIJECBAgAABAgQIECBAgAABAgQIECBAgAABAgQIECBAgAABAgQIECBAgAABAgQIECBAgAABAgQIECBAgAABAgQIECBAgAABAgQIECBAgMCZgEOis8HUJUCAAAECBAgQIECAAAECBAgQIECAAAECBAgQIECAAAECBAgQIECAAAECBAgQIECAAAECBAgQIECAAAECBAgQIECAAAECBAgQIECAAAEChYBDokJVJgECBAgQIECAAAECBAgQIECAAAECBAgQIECAAAECBAgQIECAAAECBAgQIECAAAECBAgQIECAAAECBAgQIECAAAECBAgQIECAAAECBAgQOBNwSHQ2mLoECBAgQIAAAQIECBAgQIAAAQIECBAgQIAAAQIECBAgQIAAAQIECBAgQIAAAQIECBAgQIAAAQIECBAgQIAAAQIECBAgQIAAAQIECBAgQKAQcEhUqMokQIAAAQIECBAgQIAAAQIECBAgQIAAAQIECBAgQIAAAQIECBAgQIAAAQIECBAgQIAAAQIECBAgQIAAAQIECBAgQIAAAQIECBAgQIAAAQJnAg6JzgZTlwABAgQIECBAgAABAgQIECBAgAABAgQIECBAgAABAgQIECBAgAABAgQIECBAgAABAgQIECBAgAABAgQIECBAgAABAgQIECBAgAABAgQIFAIOiQpVmQQIECBAgAABAgQIECBAgAABAgQIECBAgAABAgQIECBAgAABAgQIECBAgAABAgQIECBAgAABAgQIECBAgAABAgQIECBAgAABAgQIECBA4EzAIdHZYOoSIECAAAECBAgQIECAAAECBAgQIECAAAECBAgQIECAAAECBAgQIECAAAECBAgQIECAAAECBAgQIECAAAECBAgQIECAAAECBAgQIECAAIFCwCFRoSqTAAECBAgQIECAAAECBAgQIECAAAECBAgQIECAAAECBAgQIECAAAECBAgQIECAAAECBAgQIECAAAECBAgQIECAAAECBAgQIECAAAECBAicCTgkOhtMXQIECBAgQIAAAQIECBAgQIAAAQIECBAgQIAAAQIECBAgQIAAAQIECBAgQIAAAQIECBAgQIAAAQIECBAgQIAAAQIECBAgQIAAAQIECBAgUAg4JCpUZRIgQIAAAQIECBAgQIAAAQIECBAgQIAAAQIECBAgQIAAAQIECBAgQIAAAQIECBAgQIAAAQIECBAgQIAAAQIECBAgQIAAAQIECBAgQIAAgTMBh0Rng6lLgAABAgQIECBAgAABAgQIECBAgAABAgQIECBAgAABAgQIECBAgAABAgQIECBAgAABAgQIECBAgAABAgQIECBAgAABAgQIECBAgAABAgQKAYdEhapMAgQIECBAgAABAgQIECBAgAABAgQIECBAgAABAgQIECBAgAABAgQIECBAgAABAgQIECBAgAABAgQIECBAgAABAgQIECBAgAABAgQIECBwJuCQ6GwwdQkQIECAAAECBAgQIECAAAECBAgQIECAAAECBAgQIECAAAECBAgQIECAAAECBAgQIECAAAECBAgQIECAAAECBAgQIECAAAECBAgQIECAQCHgkKhQlUmAAAECBAgQIECAAAECBAgQIECAAAECBAgQIECAAAECBAgQIECAAAECBAgQIECAAAECBAgQIECAAAECBAgQIECAAAECBAgQIECAAAECBM4EHBKdDaYuAQIECBAgQIAAAQIECBAgQIAAAQIECBAgQI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AAAQIECBAgQIAAAQIECBAgQIAAAQIECBAgQIAAAQIECBAgQIAAAQIECBAgQIAAAQIECGFsyXUAACAASURBV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CBAgAABAgQIECBAgAABAgQIECgEHBIVqjIJECBAgAABAgQIECBAgAABAgQIECBAgAABAgQIECBAgAABAgQIECBAgAABAgQIECBAgAABAgQIECBAgAABAgQIECBAgAABAgQIECBAgMCZgEOis8HUJUCAAAECBAgQIECAAAECBAgQIECAAAECBAgQIECAAAECBAgQIECAAAECBAgQIECAAAECBAgQIECAAAECBAgQIECAAAECBAgQIECAAAEChYBDokJVJgECBAgQIECAAAECBAgQIECAAAECBAgQIECAAAECBAgQIECAAAECBAgQIECAAAECBAgQIECAAAECBAgQIECAAAECBAgQIECAAAECBAgQOBNwSHQ2mLoECBAgQIAAAQIECBAgQIAAAQIECBAgQIAAAQIECBAgQIAAAQIECBAgQIAAAQIECBAgQIAAAQIECBAgQIAAAQIECBAgQIAAAQIECBAgQKAQcEhUqMokQIAAAQIECBAgQIAAAQIECBAgQIAAAQIECBAgQIAAAQIECBAgQIAAAQIECBAgQIAAAQIECBAgQIAAAQIECBAgQIAAAQIECBAgQIAAAQJnAg6JzgZTlwABAgQIECBAgAABAgQIECBAgAABAgQIECBAgAABAgQIECBAgAABAgQIECBAgAABAgQIECBAgAABAgQIECBAgAABAgQIECBAgAABAgQIFAIOiQpVmQQIECBAgAABAgQIECBAgAABAgQIECBAgAABAgQIECBAgAABAgQIECBAgAABAgQIECBAgAABAgQIECBAgAABAgQIECBAgAABAgQIECBA4EzAIdHZYOoSIECAAAECBAgQIECAAAECBAgQIECAAAECBAgQIECAAAECBAgQIECAAAECBAgQIECAAAECBAgQIECAAAECBAgQIECAAAECBAgQIECAAIFCwCFRoSqTAAECBAgQIECAAAECBAgQIECAAAECBAgQIECAAAECBAgQIECAAAECBAgQIECAAAECBAgQIECAAAECBAgQIECAAAECBAgQIECAAAECBAicCTgkOhtMXQIECBAgQIAAAQIECBAgQIAAAQIECBAgQIAAAQIECBAgQIAAAQIECBAgQIAAAQIECBAgQIAAAQIECBAgQIAAAQIECBAgQIAAAQIECBAgUAg4JCpUZRIgQIAAAQIECBAgQIAAAQIECBAgQIAAAQIECBAgQIAAAQIECBAgQIAAAQIECBAgQIAAAQIECBAgQIAAAQIECBAgQIAAAQIECBAgQIAAgTMBh0Rng6lLgAABAgQIECBAgAABAgQIECBAgAABAgQIECBAgAABAgQIECBAgAABAgQIECBAgAABAgQIECBAgAABAgQIECBAgAABAgQIECBAgAABAgQKAYdEhapMAgQIECBAgAABAgQIECBAgAABAgQIECBAgAABAgQIECBAgAABAgQIECBAgAABAgQIECBAgAABAgQIECBAgAABAgQIECBAgAABAgQIECBwJuCQ6GwwdQkQIECAAAECBAgQIECAAAECBAgQIECAAAECBAgQIECAAAECBAgQIECAAAECBAgQIECAAAECBAgQIECAAAECBAgQIECAAAECBAgQIECAQCHgkKhQlUmAAAECBAgQIECAAAECBAgQIECAAAECBAgQIECAAAECBAgQIECAAAECBAgQIECAAAECBAgQIECAAAECBAgQIECAAAECBAgQIECAAAECBM4EHBKdDaYuAQIECBAgQIAAAQIECBAgQIAAAQIECBAgQI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AAAQIECBAgQIAAAQIECBAgQIAAAQIECBAgQIAAAQIECBAgQIAAAQIECBAgQIAAAQIEC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Bg79x5sT1nf+f4T4WgmlFo4YgbNHLROOOhxlBhUjJioAYkmXkDwhkJ0RETFC3KGKF4QUTRmkHhjQGGCIKIR8cKYeMGIF7yQeEHHQo5JKVNHMTFqiUVUAnLq6zzL6dP22rvX2rt/v734vbqKKt3r6aeffvWzev3+ehMgQIAAAQIECBAgQIAAAQIECEwhIEg0hao5CRAgQIAAAQIECBAgQIAAAQIECBAgQIAAAQIECBAgQIAAAQIECBAgQIAAAQIECBAgQIAAAQIECBAgQIAAAQIECBAgQIAAAQIECBAgQIDAigkIEq3YA7NcAgQIECBAgAABAgQIECBAgAABAgQIECBAgAABAgQIECBAgAABAgQIECBAgAABAgQIECBAgAABAgQIECBAgAABAgQIECBAgAABAgQIECAwhYAg0RSq5iRAgAABAgQIECBAgAABAgQIECBAgAABAgQIECBAgAABAgQIECBAgAABAgQIECBAgAABAgQIECBAgAABAgQIECBAgAABAgQIECBAgAABAismIEi0Yg/McgkQIECAAAECBAgQIECAAAECBAgQIECAAAECBAgQIECAAAECBAgQIECAAAECBAgQIECAAAECBAgQIECAAAECBAgQIECAAAECBAgQIECAwBQCgkRTqJqTAAECBAgQIECAAAECBAgQIECAAAECBAgQIECAAAECBAgQIECAAAECBAgQIECAAAECBAgQIECAAAECBAgQIECAAAECBAgQIECAAAECBAismIAg0Yo9MMslQIAAAQIECBAgQIAAAQIECBAgQIAAAQIECBAgQIAAAQIECBAgQIAAAQIECBAgQIAAAQIECBAgQIAAAQIECBAgQIAAAQIECBAgQIAAAQJTCAgSTaFqTgIECBAgQIAAAQIECBAgQIAAAQIECBAgQIAAAQIECBAgQIAAAQIECBAgQIAAAQIECBAgQIAAAQIECBAgQIAAAQIECBAgQIAAAQIECBAgsGICgkQr9sAslwABAgQIECBAgAABAgQIECBAgAABAgQIECBAgAABAgQIECBAgAABAgQIECBAgAABAgQIECBAgAABAgQIECBAgAABAgQIECBAgAABAgQITCEgSDSFqjkJECBAgAABAgQIECBAgAABAgQIECBAgAABAgQIECBAgAABAgQIECBAgAABAgQIECBAgAABAgQIECBAgAABAgQIECBAgAABAgQIECBAgMCKCQgSrdgDs1wCBAgQIECAAAECBAgQIECAAAECBAgQIECAAAECBAgQIECAAAECBAgQIECAAAECBAgQIECAAAECBAgQIECAAAECBAgQIECAAAECBAgQIDCFgCDRFKrmJECAAAECBAgQIECAAAECBAgQIECAAAECBAgQIECAAAECBAgQIECAAAECBAgQIECAAAECBAgQIECAAAECBAgQIECAAAECBAgQIECAAAECKyYgSLRiD8xyCRAgQIAAAQIECBAgQIAAAQIECBAgQIAAAQIECBAgQIAAAQIECBAgQIAAAQIECBAgQIAAAQIECBAgQIAAAQIECBAgQIAAAQIECBAgQIDAFAKCRFOompMAAQIECBAgQIAAAQIECBAgQIAAAQIECBAgQIAAAQIECBAgQIAAAQIECBAgQIAAAQIECBAgQIAAAQIECBAgQIAAAQIECBAgQIAAAQIECKyYgCDRij0wyyVAgAABAgQIECBAgAABAgQIECBAgAABAgQIECBAgAABAgQIECBAgAABAgQIECBAgAABAgQIECBAgAABAgQIECBAgAABAgQIECBAgAABAlMICBJNoWpOAgQIECBAgAABAgQIECBAgAABAgQIECBAgAABAgQIECBAgAABAgQIECBAgAABAgQIECBAgAABAgQIECBAgAABAgQIECBAgAABAgQIECCwYgKCRCv2wCyXAAECBAgQIECAAAECBAgQIECAAAECBAgQIECAAAECBAgQIECAAAECBAgQIECAAAECBAgQIECAAAECBAgQIECAAAECBAgQIECAAAECBAhMISBINIWqOQkQIECAAAECBAgQIECAAAECBAgQIECAAAECBAgQIECAAAECBAgQIECAAAECBAgQIECAAAECBAgQIECAAAECBAgQIECAAAECBAgQIECAwIoJCBKt2AOzXAIECBAgQIAAAQIECBAgQIAAAQIECBAgQIAAAQIECBAgQIAAAQIECBAgQIAAAQIECBAgQIAAAQIECBAgQIAAAQIECBAgQIAAAQIECBAgMIWAINEUquYkQIAAAQIECBAgQIAAAQIECBAgQIAAAQIECBAgQIAAAQIECBAgQIAAAQIECBAgQIAAAQIECBAgQIAAAQIECBAgQIAAAQIECBAgQIAAAQIrJiBItGIPzHIJECBAgAABAgQIECBAgAABAgQIECBAgAABAgQIECBAgAABAgQIECBAgAABAgQIECBAgAABAgQIECBAgAABAgQIECBAgAABAgQIECBAgMAUAoJEU6iakwABAgQIECBAgAABAgQIECBAgAABAgQIECBAgAABAgQIECBAgAABAgQIECBAgAABAgQIECBAgAABAgQIECBAgAABAgQIECBAgAABAgQIrJiAINGKPTDLJUCAAAECBAgQIECAAAECBAgQIECAAAECBAgQIECAAAECBAgQIECAAAECEoWFMQAAIABJREFUBAgQIECAAAECBAgQIECAAAECBAgQIECAAAECBAgQIECAAAECUwgIEk2hak4CBAgQIECAAAECBAgQIECAAAECBAgQIECAAAECBAgQIECAAAECBAgQIECAAAECBAgQIECAAAECBAgQIECAAAECBAgQIECAAAECBAgQILBiAoJEK/bALJcAAQIECBAgQIAAAQIECBAgQIAAAQIECBAgQIAAAQIECBAgQIAAAQIECBAgQIAAAQIECBAgQIAAAQIECBAgQIAAAQIECBAgQIAAAQIECEwhIEg0hao5CRAgQIAAAQIECBAgQIAAAQIECBAgQIAAAQIECBAgQIAAAQIECBAgQIAAAQIECBAgQIAAAQIECBAgQIAAAQIECBAgQIAAAQIECBAgQIDAigkIEq3YA7NcAgQIECBAgAABAgQIECBAgAABAgQIECBAgAABAgQIECBAgAABAgQIECBAgAABAgQIECBAgAABAgQIECBAgAABAgQIECBAgAABAgQIECAwhYAg0RSq5iRAgAABAgQIECBAgAABAgQIECBAgAABAgQIECBAgAABAgQIECBAgAABAgQIECBAgAABAgQIECBAgAABAgQIECBAgAABAgQIECBAgAABAismIEi0Yg/McgkQIECAAAECBAgQIECAAAECBAgQIECAAAECBAgQIECAAAECBAgQIECAAAECBAgQIECAAAECBAgQIECAAAECBAgQIECAAAECBAgQIECAwBQCgkRTqJqTAAECBAgQIECAAAECBAgQIECAAAECBAgQIECAAAECBAgQIECAAAECBAgQIECAAAECBAgQIECAAAECBAgQIECAAAECBAgQIECAAAECBAismIAg0Yo9MMslQIAAAQIECBAgQIAAAQIECBAgQIAAAQIECBAgQIAAAQIECBAgQIAAAQIECBAgQIAAAQIECBAgQIAAAQIECBAgQIAAAQIECBAgQIAAAQJTCAgSTaFqTgIECBAgQIAAAQIECBAgQIAAAQIECBAgQIAAAQIECBAgQIAAAQIECBAgQIAAAQIECBAgQIAAAQIECBAgQIAAAQIECBAgQIAAAQIECBAgsGICgkQr9sAslwABAgQIECBAgAABAgQIECBAgAABAgQIECBAgAABAgQIECBAgAABAgQIECBAgAABAgQIECBAgAABAgQIECBAgAABAgQIECBAgAABAgQITCEgSDSFqjkJECBAgAABAgQIECBAgAABAgQIECBAgAABAgQIECBAgAABAgQIECBAgAABAgQIECBAgAABAgQIECBAgAABAgQIECBAgAABAgQIECBAgMCKCQgSrdgDs1wCBAgQIECAAAECBAgQIECAAAECBAgQIECAAAECBAgQIECAAAECBAgQIECAAAECBAgQIECAAAECBAgQIECAAAECBAgQIECAAAECBAgQIDCFgCDRFKrmJECAAAECBAgQIECAAAECBAgQIECAAAECBAgQIECAAAECBAgQIECAAAECBAgQIECAAAECBAgQIECAAAECBAgQIECAAAECBAgQIECAAAECKyYgSLRiD8xyCRAgQIAAAQIECBAgQIAAAQIECBAgQIAAAQIECBAgQIAAAQIECBAgQIAAAQIECBAgQIAAAQIECBAgQIAAAQIECBAgQIAAAQIECBAgQIDAFAKCRFOompMAAQIECBAgQIAAAQIECBAgQIAAAQIECBAgQIAAAQIECBAgQIAAAQIECBAgQIAAAQIECBAgQIAAAQIECBAgQIAAAQIECBAgQIAAAQIECKyYgCDRij0wyyVAgAABAgQIECBAgAABAgQIECBAgAABAgQIECBAgAABAgQIECBAgAABAgQIECBAgAABAgQIECBAgAABAgQIECBAgAABAgQIECBAgAABAlMICBJNoWpOAgQIECBAgAABAgQIECBAgAABAgQIECBAgAABAgQIECBAgAABAgQIECBAgAABAgQIECBAgAABAgQIECBAgAABAgQIECBAgAABAgQIECCwYgKCRCv2wCyXAAECBAgQIECAAAECBAgQIECAAAECBAgQIECAAAECBAgQIECAAAECBAgQIECAAAECBAgQIECAAAECBAgQIECAAAECBAgQIECAAAECBAhMISBINIWqOQkQIECAAAECBAgQIECAAAECBAgQIECAAAECBAgQIECAAAECBAgQIECAAAECBAgQIECAAAECBAgQIECAAAECBAgQIECAAAECBAgQIECAwIoJCBKt2AOzXAIECBAgQIAAAQIECBAgQIAAAQIECBAgQIAAAQIECBAgQIAAAQIECBAgQIAAAQIECBAgQIAAAQIECBAgQIAAAQIECBAgQIAAAQIECBAgMIWAINEUquYkQIAAAQIECBAgQIAAAQIECBAgQIAAAQIECBAgQIAAAQIECBAgQIAAAQIECBAgQIAAAQIECBAgQIAAAQIECBAgQIAAAQIECBAgQIAAAQIrJiBItGIPzHIJECBAgAABAgQIECBAgAABAgQIECBAgAABAgQIECBAgAABAgQIECBAgAABAgQIECBAgAABAgQIECBAgAABAgQIECBAgAABAgQIECBAgMAUAoJEU6iakwABAgQIECBAgAABAgQIECBAgAABAgQIECBAgAABAgQIECBAgAABAgQIECBAgAABAgQIECBAgAABAgQIECBAgAABAgQIECBAgAABAgQIrJiAINGKPTDLJUCAAAECBAgQIECAAAECBAgQIECAAAECBAgQIECAAAECBAgQIECAAAECBAgQIECAAAECBAgQIECAAAECBAgQIECAAAECBAgQIECAAAECUwgIEk2hak4CBAgQIECAAAECBAgQIECAAAECBAgQIECAAAECBAgQIECAAAECBAgQIECAAAECBAgQIECAAAECBAgQIECAAAECBAgQIECAAAECBAgQILBiAoJEK/bALJcAAQIECBAgQIAAAQIECBAgQIAAAQIECBAgQIAAAQIECBAgQIAAAQIECBAgQIAAAQIECBAgQIAAAQIECBAgQIAAAQIECBAgQIAAAQIECEwhIEg0hao5CRAgQIAAAQIECBAgQIAAAQIECBAgQIAAAQIECBAgQIAAAQIECBAgQIAAAQIECBAgQIAAAQIECBAgQIAAAQIECBAgQIAAAQIECBAgQIDAigkIEq3YA7NcAgQIECBAgAABAgQIECBAgAABAgQIECBAgAABAgQIECBAgAABAgQIECBAgAABAgQIECBAgAABAgQIECBAgAABAgQIECBAgAABAgQIECAwhYAg0RSq5iRAgAABAgQIECBAgAABAgQIECBAgAABAgQIECBAgAABAgQIECBAgAABAgQIECBAgAABAgQIECBAgAABAgQIECBAgAABAgQIECBAgAABAismIEi0Yg/McgkQIECAAAECBAgQIECAAAECBAgQIECAAAECBAgQIECAAAECBAgQIECAAAECBAgQIECAAAECBAgQIECAAAECBAgQIECAAAECBAgQIECAwBQCgkRTqJqTAAECBAgQIECAAAECBAgQIECAAAECBAgQIECAAAECBAgQIECAAAECBAgQIECAAAECBAgQIECAAAECBAgQIECAAAECBAgQIECAAAECBAismIAg0Yo9MMslQIAAAQIECBAgQIAAAQIECBAgQIAAAQIECBAgQIAAAQIECBAgQIAAAQIECBAgQIAAAQIECBAgQIAAAQIECBAgQIAAAQIECBAgQIAAAQJTCAgSTaFqTgIECBAgQIAAAQIECBAgQIAAAQIECBAgQIAAAQIECBAgQIAAAQIECBAgQIAAAQIECBAgQIAAAQIECBAgQIAAAQIECBAgQIAAAQIECBAgsGICgkQr9sAslwABAgQIECBAgAABAgQIECBAgAABAgQIECBAgAABAgQIECBAgAABAgQIECBAgAABAgQIECBAgAABAgQIECBAgAABAgQIECBAgAABAgQITCEgSDSFqjkJECBAgAABAgQIECBAgAABAgQIECBAgAABAgQIECBAgAABAgQIECBAgAABAgQIECBAgAABAgQIECBAgAABAgQIECBAgAABAgQIECBAgMCKCQgSrdgDs9wNCfybJKclefoSs/woyZeSXJvk75JcmuRvk1y3xFxOmVbg7kneleRunctckuSIJNdMe2mzE1hXYOck/2eS/ZPcP8leSe7VOeuLSa5O8vEkn0zylSTXrzvr8IChd94Dkly25HxrnfZvk5yf5A/aoCuSPC7JVRNc6+Y8Ze2P45K8Okn97hye5H29G16137Ldk5yb5IDOfVyZ5DFJvroNHuYtkvz7dv3a/3dNcr/OdWuP/n2SzyX5m/Zbv5Hf9v3ad2GPJKcnOd6/FbbBU3YJAgQIECBAgAABAgQIECBAgAABAgQIECBAgAABAgQIECBAgAABAgQIECBAgAABAgQIECBAgAABAgQIECBAgAABAgQ2TUCQaNMoTbQCAhuJOAzd3veTnJfkz5N8cwXuv5a4W5LDknygBRhWZNmjl1nvtGOTnDpwxiFJLho9k4EENleggj1PSHJUknssMHXFid6c5C+WCGoJEi0AvQlDN+P9+sAkb01SMZuK+Dy7hfC6y1u137JHJ3n3gG+FlyoSeNMm2A9NsUuSRyU5OsnvLnCN2W/765N8Y4n1VVTqpCQntKhUXf+CJeZZYMmGEiBAgAABAgQIECBAgAABAgQIECBAgAABAgQIECBAgAABAgQIECBAgAABAgQIECBAgAABAgQIECBAgAABAgQIECBAYPMEBIk2z9JMW19gsyMOszuueMHzk5yf5IYtylBhhscm+ZMkP0nyuCRXbdG1bmRZuyY5O8nBA5Ock+SYJNdt5ALOJbCgwK2SVAzrpUn2WvDc7vB6z7wiyRlJfjxyHkGikVAbHLZZ79d/l+SsJH/U4lOPT/KJgbWt0m9Z7f/XJHnOwH1ckuSIJUJb6z2uWyT5/SSnJLnPeoPX+PxHSU5v66/v3yJHfdffmWTvJFe0GNmVi0xgLAECBAgQIECAAAECBAgQIECAAAECBAgQIECAAAECBAgQIECAAAECBAgQIECAAAECBAgQIECAAAECBAgQIECAAAECBLaXgCDR9pJ33e0hMFXEYXYvL2vhgrGxkG1lUJGev0jyqHbBiiPcXINE+yd5T5JbJ6mYRD2LO7T7vibJQUku31bwrrPDC9wuyclJnrmGRIVO6jv5r0kqpLJnkj3WGF/7+9gkV4/QFSQagbTBIZv1ft05yQvafqklnZrkRUl+OrC+Vfotu3uSdyW5W+c9vHvnnirWddEGn0H39LI5Lsnx7XdgaOr6bfhSJ+xV37e1YmGXtaDSFxZYZ/37uiJMf97OeUv73griLYBoKAECBAgQIECAAAECBAgQIECAAAECBAgQIECAAAECBAgQIECAAAECBAgQIECAAAECBAgQIECAAAECBAgQIECAAAEC20dAkGj7uLvq9hEYijic2SIB60WEbtniBndOUtGbJyW5x8BtVFCiQhI3bJ9bHLzqv01yfpI/aJ/eXINEO7WYxwvbfX66hS7+c0el4jAnJblxCz0fS7l5Cvx6kjckeczA7X0yyRlJPpSkgkQ39cbcNsn9W8jo4QPnVyDlqUmuWodOkGj6vbVZ79f92nu64jhXJnl8ki/PWf4q/ZY9ve31upWKwp2S5IQksyjROUmOSbIZoZ5dkrwyyXMH3L6S5M3tN+E7SX7WG1Om+yR5WpKDB2JG9V07KsknFthSd0pyXpIHt0Benf+OBc43lAABAgQIECBAgAABAgQIECBAgAABAgQIECBAgAABAgQIECBAgAABAgQIECBAgAABAgQIECBAgAABAgQIECBAgAABAttFQJBou7C76HYS2EjEob/kCh88P8l/6oULftSiBVspOrBZwYzt9NhGX/YuSS5Ism87o0IQr09yVpK9298uSXJEC2OMnthAAgsK1PvhNS0o1D21YmDHJ/mbkdGyWyS5T4ucVbCme7wvScVe/nGNtW3LINGCRDeb4Zvxfr1Ni1fVu6mO9cJpq/JbtmuSs1vgp+7r0hYL+tMkD233WvGlinZ9dYM7YuckxyV5dW+eq5O8OMm7k6wXHqxT69/Fv5mk1lhhou7xuSRPacGoMcutuY5sIaQa/7Ekhyf51piTjSFAgAABAgQIECBAgAABAgQIECBAgAABAgQIECBAgAABAgQIECBAgAABAgQIECBAgAABAgQIECBAgAABAgQIECBAgMD2EhAk2l7yrrs9BDYz4lDrr1jIYUlO70WJLkvypCTf3B43OXDNzQhmbJFbWXMZj27RidmglyQ5rcVcKtwyOw5JctEq3JA1rqTAvDBKBbIqRvSdJe7qdi208rTeufXuqTmvmzOnINES2Aueshnv10clqf1x6xa7WS/Qsyq/ZfdN8t4kuzfTM1s06NgWXZpRV0io3tU3LWg/G17/ln1CkjN6v8UfbgGkry0xbxnXd+tlvXPHhMC6p9S9n5vkgPbH57VQ3rL3usStOIUAAQIECBAgQIAAAQIECBAgQIAAAQIECBAgQIAAAQIECBAgQIAAAQIECBAgQIAAAQIECBAgQIAAAQIECBAgQIAAAQKLCQgSLeZl9GoLbHbEoTTmxUc2GljYTOnNCGZs5nqmmGuXJG9M8uTO5Acm+UiSJyZ5W+fv5yQ5Zo2IyxTrM+eOI7BfkvOT7NG55bckeUGS72+Aofb4a5I8szPHj5IcleQdc+YVJNoA+MhTN/p+3TVJhXoqQlTH61sI56drXH8Vfst2SnJikgrDzY6j273Wd+SvO/GgS5IckeSakeb9YXu2oNO+nQ8+kORZSa5ecs61ft8rVPTaJDeOmLv+nV0BplPb2K0WLBxxC4YQIECAAAECBAgQIECAAAECBAgQIECAAAECBAgQIECAAAECBAgQIECAAAECBAgQIECAAAECBAgQIECAAAECBAgQILCjCQgS7WhPfMe+3ykiDiW6W4ssHNzh3WhgYTOf1EaDGZu5lqnmumeSC5NUmKKOTyc5rMUo9kryziR7t88qenFQksunWox5d1iBoTDW55IcnuTrm6By5xbXqqDL7FjrXSNItAno60yx0ffro1pM59ZJKjBVvyMfXeeaq/BbdscW5npQ5737iCSfT3L7ds8P7dznIUkuWuJxDYWPKkJUIbqK/2z06Aejar4rW0DqqyMnv3uSdyW5Wxv/vBaeumnk+YYRIECAAAECBAgQIECAAAECBAgQIECAAAECBAgQIECAAAECBAgQIECAAAECBAgQIECAAAECBAgQIECAAAECBAgQIEBgmwoIEm1TbhfbzgJTRRzqtrpRidlt1t/eP/Ke67v460kq3vC7Se6R5LeSVKSijgpVfCnJV5L8VZJPJrl2jbn7EZ71lvGAdeINm72+9dazyOe1tmOTnNo56bQkL0hyfZJbJXlNkud0Pj85yUlJblzkQnPG3iHJ7yf5gxY9ulcbd1WSLyapYMzFSf5pyWtNPf9t2p47tLf+inpckeRjSd7b4k7LBDR2biGOikBVSOc+SW7XLMqnnC5t+/r/TbLoNaaef5HHdt9mtXvnpCe1MMsi86w1tkIrb+sNmBdzWS9IVOuscNfDktTa631Tz+Mz7Xl8aJ33THcZGw3z1Pf4N5I8PEmFaiogtkdnn9RerHffImua5zjb83+Y5LeT3K8NHLvnN+v92g9YvSfJU5P8YJ3NspV/y2ZLf3SSd3fuo4JxRyb5YZKhd/Y5SY5Jct2CX5S7JLkgyb6d805o7/zNeL/XtL+X5B1Jut/r45LU78yY91X/eW2lYOGC3IYTIECAAAECBAgQIECAAAECBAgQIECAAAECBAgQIECAAAECBAgQIECAAAECBAgQIECAAAECBAgQIECAAAECBAgQILAjCAgS7QhP2T3OBKaMOFSo4NwkB3S4X5XkJetEb+o7eM8kf5LkCQs8qu8neUWSN88JOGxWMGOq9S1wq+sOvX2S81rEZDa4H2jpxzE+3UIsFSBZ9tgtyfOSHN0J7Mybq57Xm5L8WYtLjbnm1PNXDOWoJC8esf5ab+3vE5N8c8ziW3TkwUle1oJHY05b5Bq1N6ecf8x6u2N2aj71nZ8dU4RHKlD1liSP7FxnXsxlXpDo71oc5uXrPPv6flR0pd4zP14HZCNBoju3QNgRI9DXe/etNcVszz+3EzuaN74icBWheWmS7/QGbdb7tR+wGhu52Yq/ZV2iofX1761/79ckeUSSz4/YA90hFXA6q/OHK5M8JslXF5xnreFD97Pod7sfEpsXEdvEZZuKAAECBAgQIECAAAECBAgQIECAAAECBAgQIECAAAECBAgQIECAAAECBAgQIECAAAECBAgQIECAAAECBAgQIECAAAECywkIEi3n5qzVFJgy4lAxkpOTvLBD88Ekhyf55zlcO7eYzSlJbr0k6buSPDvJP/bO34xgxpTrW/J2B0/bP8l7OoZDsaE9krw9yf07MywbhKj35gOTnJGknBc5PpDkWUnWCiFNPX+t965JXpfkwEUW39b9/OZ90xrn3qIFn05fYm+XzTOS1Pdn3jWmnn9Blp8PH4qS1TvhpHWiZMtc69gkr+2cOC/CMvTOe2iShyWpKM/Yo4JfFZT57honLBMkqudY38MKddV3dJHjw0mOSfL1kSfdPcmZSfYbOX427HPtO9sN5WzG+7W+5y9qvxt1rQog1XO5bMT6ttpvWX/JZV2/TXdrHwzFhm7bQkKHdk4eG2SanVKBqTcmeXJnjnlxrhGsaw6pANj7OiPqeR2c5KMjJ+7vmanWOXI5hhEgQIAAAQIECBAgQIAAAQIECBAgQIAAAQIECBAgQIAAAQIECBAgQIAAAQIECBAgQIAAAQIECBAgQIAAAQIECBAgQGC+gCCR3bEjCUwZcSjHxyV5Rwf0K0kem+RrA8j13XtCi9r0Y0RfTHJF57xbJrlvi+ncbmCuE5K8phc9+XdJHp/kVknqvmsd3ThEBUa+35nrol7YY+r1bda+K5tXJ6lAy+x4VZKX9DyGglHLBiEqRvTWgYBKeVac4kvt2uX9oIFxFU96+hpxl6nnr3X9RZJ9ew+h1l8xp8uTXJ+kAjMHJLlXb1yFOI5OcsEawaChe6jzau7PtvhKTTvPqPZ/fT8qtDN0TD3/MvtznyQXtzDR7PxHJXn/MpOtc87Yaw298+oZd8Nc9dwrlPXVJPV9KtuKfPWPiksdn+S6OWtbNEi01jvmqiSf6bwD5+2TigU9ZY19MlvqvD1fe7ICQGVSe/5/b/feD43VdSouN4sfbfT9WuvqB6wuTfLEJN8esV+20m/Z0HL7waz6vakQW3l3j3oPVthtdlyS5IgkFTAacwyF5iqYdtqYkxccs9Fr1e/8m9o+qkvPi4gtuCzDCRAgQIAAAQIECBAgQIAAAQIECBAgQIAAAQIECBAgQIAAAQIECBAgQIAAAQIECBAgQIAAAQIECBAgQIAAAQIECBAgsPkCgkSbb2rGrSswdcRhvySf6t3+A1rwoq9SwYt3Jtm788GHk7woyReS/GyAcZcWM3hlkm6YqGIZFW/5xhz6RUMhNc22XN9GdsxdWhhnFtep4MXBLQzUn7ciKxUDmgWgKnpxUIvkjF3DnkkqrtGN+VTQ5RVJzk5ybW+iXZP830me3bluDXlektcPBH2mnv/Xk5yZpEI5s2Ot9d8iyW8nqT13YOecq1s8pWIu/eM2Sd7cAl2zz96S5MQ5oZH6Xtb+/bPevj45yUm9sFTNN/X8Y/dCf1w/SFbxmkOTfHnZCdc4745Jzm/Bq9mwlyYps+4x9M6bfV7flZcn+S+9yFD9u+A3k/xp+y5155u3b2vMou+ZoajU37Z34MeS3DBwL4e071rFYWbHeoGv3dqer/dC994rsPS6gT1ZZk9te6/7nj21re2nvXUtet+z0+v34q8774Vaz3FJfjJiv2yl37L+cuudV+/CrveR7W/9sXdP8q5OLK8+r2dcgbwxx/2S1O9mN+pX76mPjDl5wTH9oFCdXu/Sii/9eMRc9b2q3/fud/RJ7Xs84nRDCBAgQIAAAQIECBAgQIAAAQIECBAgQIAAAQIECBAgQIAAAQIECBAgQIAAAQIECBAgQIAAAQIECBAgQIAAAQIECBAgsO0EBIm2nbUrbX+BqSMOQxGfoeBAfe8qYlCBi9lRAY7Dk3xrHaY696EtZjQ2wrBoMGNbr28jO+OJSd7WmeCDzfGfBybdPcm5SQ7ofDYvejO0pp1aVOclnQ8rzPMfk9Tzu2nOjezcQiOv7nw+FJHaFvMfn+SUBddfwyvMUut/WufcsqzQUj/CtE+Si5OUdx0VjKnAyw/WeNC15+pZVuxpdnw6yWFJyrh7TD3/svvxhT3bS9s9fXvZCdc479daTKdCL7NjKI4yL0hUMaKjW8xr3r6t90tFiZ7RucYVLTR11cDaFnnP3CFJRaoe2ZnnfUmeNeIdWM//Tb0o2FFJzprzHay9V5/Njrr3ZyZ5+5zwW42r/ViRrDNGBMwWue8uW/0GvLbzh3oe9QzHHFvlt2xorf3Q0lp7piJ7b0zy5M5E5yQ5phfJmmeyLSNgtScqqlb/zY4Pte/498Y8tLbfa5/PjtOSvCDJ9SPPN4wAAQIECBAgQIAAAQIECBAgQIAAAQIECBAgQIAAAQIECBAgQIAAAQIECBAgQIAAAQIECBAgQIAAAQIECBAgQIAAAQLbRECQaJswu8gWEdgqEYfbtkDGoR2XQ5JcNNKpQiEV5KiA0ez44xbbGZpi0WDGtl7fyNv+pWFDMYvjklTkYSiyUu+7FyWpCNHsGAoDzVvPXVrAZd/OgHoG568RI5oNHQqwVEzm7M5c23r+MVGarsWdWjDowe2Pdf7BST7aA+tHQl7aM5/nu2vzqDlnx4FJPrKN519mP1ZMqvZVRYlmx6KxkkWue8sWiKqozey4MEntqR92/jYvSFQRlAqi3bBU9l65AAAgAElEQVTORfvPvIbP+44t8p55dJJ3976HT0ly5UiE2hd1v7Mo2yVJjkhyTe/8oT1VQbGKa61370N2QwGzRe57tryhoNTQXp/HsVV+y/rrG4qqvT5JhdB+Oudm+lG5eoYHJbl8xF54eotGzYauFT8aMd26Q/oRqXnRtHkT3bPt2z3bgNq3FV377rpXNoAAAQIECBAgQIAAAQIECBAgQIAAAQIECBAgQIAAAQIECBAgQIAAAQIECBAgQIAAAQIECBAgQIAAAQIECBAgQIAAAQLbUECQaBtiu9R2F5g64nDHFqd5UOdOT0jyqt6dV0Sjghx3T3KvFsZ4apJvLyBUUY2Xd8avFX1ZNJixrde3wG3//4buk+TiJLu3v44JWdw3yXs759SpY2NQ/XDG+5M8Lck/jbyBesZndcae3uIuP2l/m3r+/vXPTfLsJNeOXH8N689R8aeK21zfmaN/H7X/a7/euM516veoxh2Q5B+SfDXJBwYiNVPPvwDHL4ZO/W4ZWlP/HTAUQBpa17x4z7z77j/z97R98IPeCWPfM0MhsaPad2MoJDa0rqE5HpWkvpPdY78kf90JFy0arNk/Sd3vLHxU+7EiZN17H3vf3XX1fyu+kuSxSb42cvNNvd/G/pb1l7tHkrcnuX/ng/Xer0MhtrXCct1rjvkOjCQdNaz/7ll0P230uY9apEEECBAgQIAAAQIECBAgQIAAAQIECBAgQIAAAQIECBAgQIAAAQIECBAgQIAAAQIECBAgQIAAAQIECBAgQIAAAQIECBDYqIAg0UYFnb9KAlNHHHZrMYYKqsyOtUJBG7GbMki0kXXNzl1kfctcr95dxyY5tXPyhUmOTPLDNSa8bQufHNoZc06SY5Jct8Z5t0zy6nbN2bCx0YzZ+HsmeV2S7yT5YpLPJ/lUkp8mmXr+ob3/pBbQWsS/7qGc92wnXZqkIh3dmNbvJfl4Z9KrkzwjyQeTjA3OrLWmqedfxGM2dup3y9CaxsRYhta16L7dK8k7k+zdFvH1JPX9+XJvUWPDPP35Fo26zC779CRndNYwFL6qd8RrO2Nen+T49p0b85wrIHNmi8Z9IcmXktSe/1Hn5LH33b3eXZP8ZZJ7rPE9Wmt9U++3ZX/LKrT37s7CP53ksCT1Dph3DL37xkazxnwHxjznsWM2GiSqsNWbWtRqds0HJvnE2AUYR4AAAQIECBAgQIAAAQIECBAgQIAAAQIECBAgQIAAAQIECBAgQIAAAQIECBAgQIAAAQIECBAgQIAAAQIECBAgQIAAgW0hIEi0LZRdY6sITB1x6Ic26r6fn+S0CQAWCf4sE8zY6JIXWd8y19o9yblJuvGno1s8ZL35+iGTa5IclOTyNU7cNcl5Sf6oM2YzQxJTz19hlfOTPKitv4IqByb57HpYvc/7oZKye0SLK82GDj2but5/a2uoSMkPFrxud/jU8y+ztKnfLUNrGhNjGVrXovt2KKLy+BYp6q5r7HvmIUk+3DnxAy3Qsuie6Iep+kGyX23Bsmd2rvXH7b2xzDOed87Y++6ev1+Lkc3+tqjB1Pttmd+yXZK8McmTOzc6FIkacuzviRpzSJKL1nlQY74Dm/msNxokGtqTy4ThNvOezEWAAAECBAgQIECAAAECBAgQIECAAAECBAgQIECAAAECBAgQIECAAAECBAgQIECAAAECBAgQIECAAAECBAgQIECAAIFfEhAksil2JIHtEXHYrNhAfVdvl2SfJA9P8sgke3Qe3kuTnDznYS4TzFh0X2xkfYteq8bvn+Q9SSqWUseVSR6T5KsjJrt7kncluVtnbNmdlOTGOef3Ax1fSfLYJF8bcb0xQ6ae/55JKtiyZ1tMhYQqsPT9MYvrjKnvUN13167CRh/pjKm9cGSSN68x98eT/FWSjyYpy+sXWMfU8y+wlF8MHQqNnJXkuUn+ZZkJ1zlnp/Z9f2Fn3FDUpv/OuyLJ45JctcCahq51QpKKzXSPse+ZfhDssiQfTPKvC6yphv5GkmM651yapIIx325/66+n/rxojGnMksbed3euftjmzCTHJvnxmAsm2Yq/Zf33akXIDm7f8fVuaygydk57vtetcXLt/1M6n1+S5LAk313vgkt+3t+7n09Sca6/X2C+fkRp6Lu0wHSGEiBAgAABAgQIECBAgAABAgQIECBAgAABAgQIECBAgAABAgQIECBAgAABAgQIECBAgAABAgQIECBAgAABAgQIECBAYPMFBIk239SMW1dg6ohDP/pSEhUreOcCJLXGClzcJcm/T/J/Jbl3kvu0ING8qbZVkGiK9S3A8/Oht0zy6hbwmJ07Jl4xG7tLkjcmeXLnwp9L8oQk35izmLsm+csk92ifLxOiWOs+p55/vySfWhR65Pih6FYZv7IFedabpqJIFdOp78knk1y73glJpp5/xBJ+aUg/NPKhFsj53jKTrXPOryV5XQs/zYYORW3677xlgy39ext634wN8/Tn2iyefmxptyRvT3JAu0AFciqe9dnNumCbZ+x9dy+71YNEy/yWVVDptZ2brL12RJKKn613VPTqxCS1N2ZHnXdQksvXOLnvuExwa721zT6vfy/XGuu/2bHMd3zMd2nsmowjQIAAAQIECBAgQIAAAQIECBAgQIAAAQIECBAgQIAAAQIECBAgQIAAAQIECBAgQIAAAQIECBAgQIAAAQIECBAgQIDAJAKCRJOwmnSLCkwdJHpIkg/37v0BSS5bw6O+g3skqajLo5Pca0m7qYJE22J9i95yxZouSLLvoieuM/7IJGfPGdMP+iwToljr8tt6/s2kGwoS1fy3SnJIktqbe428YEVjLkzyZ0m+luSmNc6bev6RS/7FsH4cZbOjVd319GM79dlJ7b+uWf+dt+y+rbDMWzsLWIUgUe25ilzt3dY9VaxmmSDR05Oc0fEcikmttf+22m/Zru3defCiX5p1xp/c9vSNI9/LU0Wn6vJDEbCzWnTtXxa47364aa3f7gWmNZQAAQIECBAgQIAAAQIECBAgQIAAAQIECBAgQIAAAQIECBAgQIAAAQIECBAgQIAAAQIECBAgQIAAAQIECBAgQIAAAQKbJyBItHmWZtr6AlNHHPqRifWCJBUVOS7JM5PcegG+zyW5RZL7dM6ZIki0rda3wK3/fOhTk1QIYrOPc5Ick+S6gYm3dTBo2XDMPJP++jfTbl6QaHaN+t49KMlRSfYfude/n+T5Sc5PcsM6i516/rFW+yS5OMnunRMOTPKRsRMsMG7oWo9vAZ7uNJsVJOq/2wSJ/pfyMkGilyR5eedBbbUg0aK/ZfW9fs/I7/YC2zyXJKkY1jVzTqqY39uT3L/z+dFJynOzj6FrnZDkVQteqB8uEyRaENBwAgQIECBAgAABAgQIECBAgAABAgQIECBAgAABAgQIECBAgAABAgQIECBAgAABAgQIECBAgAABAgQIECBAgAABAgSmFxAkmt7YFbaOwJRBoqG5L0xyZJIfDhDsmeSNSSpYstbx2SRfS/K3Sb6Q5Mo2Xz9osdlBom25vkV2yC7N7cmLnDRybEUvDkpy+cD4eyap51kudawXmxp5yV8Mm3r+qYNKY++3nt9vJXlokj9Kcq81TvxRixi9Y+zkSaaef62l3D7Jee3eZuNOTnJSkhsXuIcxQ/vBmK8nOTTJl3sn999LFXg5LMl3x1ykM2bM+2ZsmGfMXAsub3D4HVvQqmJYddR+qvdtvVM38xh7391r9p/fVgoSLfpbtlOSE5PUc53iOCTJRXMmHlrrWmG5jazvIUk+3JtgmeDYC5Oc0plHkGgjT8W5BAgQIECAAAECBAgQIECAAAECBAgQIECAAAECBAgQIECAAAECBAgQIECAAAECBAgQIECAAAECBAgQIECAAAECBAhMIiBINAmrSbeowJRBorskuSDJvp17r0DDK5Pc1POoaMppSZ7W+/sn2xyfSfKNJNcOnDs7ZZGox6LBjG29vkW2y32TvDfJ7p2TKjBSVosetR8qjnPrzonzAjJ7JXlnkr3b2K8keWyLRS163aHxU89/vxbTmN3rZgeVljGo35/bJam1Pa4Fiur/d4/3JHlqkh8scYGp5+8vaSjM8rEkhyf51hLrn3fKrknOTnJwZ8C8CEv/nXdFs75qgfXUfdX3okIqs+PoJBXR6R5j3zP9IMvpSY5L8pMF1jRmaH89dc4Dk3xizMkLjBl7390pn5jkbZ0/bKUg0SK/ZXULQ+O/uET0qub639o7tvseWC8wVO+HszqWFe17/ECca4FH+ktDb5XkNUme0/mk4l5HJKmQ3SLHIr/di8xrLAECBAgQIECAAAECBAgQIECAAAECBAgQIECAAAECBAgQIECAAAECBAgQIECAAAECBAgQIECAAAECBAgQIECAAAECBDZNQJBo0yhNtAICUwaJ+lGEHyV5WJLLBlz2T1KhlVkcpsa+Isnrkvx0pOMiUYNFgxnben0jbzn1vjo2yamdEz6X5Akt4DR2ntm4obDLvPl2S/L2JAd0LrJo3KT2339OcrckFc34+xY5+naSqef/zSTvSLJPW/9a+3NRx80aXwYV8OqGumqdByap6NRGj6nnr/UNBbOOasGUfphs2ft5VJLzeiGtJyU5f2DC/jtvGc/btvUf2pm/nslHetcb+56p+FTtxdnxwRZt+udlQeac92vtnXpk5/M/TnLugtd5cduD/5Dkq0k+0L6/s2nG3nf3sn2DrRQkWuS3rO7p0Une3bm5CvQclOTyBZ1r+FD4Z735hoJIpyQ5MckNS6xh6JR7J7kwyR6dD09okaIbF7xG/7e75nnVgnMYToAAAQIECBAgQIAAAQIECBAgQIAAAQIECBAgQIAAAQIECBAgQIAAAQIECBAgQIAAAQIECBAgQIAAAQIECBAgQIAAgUkFBIkm5TX5FhOYKkh0hyRvSfLIzv1WcKjCDj/oGeyU5OQkL+z8vQIZz05y7UivodDGS9u8Q1MsEszYHusbedvZvcVEulGgCjlU4GHRKMTsmhU4em1vARUwObv3t19tIaRndv7+/CSnjV18kju2aMyD2jlfT1KRly8nmXr+oajMcW39i4RyKv7xX1vo44tJvtliJP/Y7qkiW/sl+e0k90myc5KnJ6no0pjjN1r46Xc7g7uxnannH7PGtcYMBVWuaNGsilBt9LhTixE9uDPRJUmOSFLhlv4x9M47OkkFcMYed0/yrhbSqnPqfiqoc1VvgrHvmYpiXZz8/Ptcx3rBmXnrrBBOxYKuTvKFTiyoG3Wr92zFaWZHfV9fkOT6kTdf++1NLZg0O6UfYxp7391L1nfkU50/fCjJE5N8b+S6tsJvWS11lyRvTPLkzrorlvWsJBW/Wuao39H39U6s38yT5rznh0J1tafqvfE3yyygd85tkryhfcdmH9V3+TFtzy1yiaHnNi8mtsi8xhIgQIAAAQIECBAgQIAAAQIECBAgQIAAAQIECBAgQIAAAQIECBAgQIAAAQIECBAgQIAAAQIECBAgQIAAAQIECBAgQGBTBQSJNpXTZFtcYIqIQwVXKuzy6t69z4sMDAUuFg3bVBTmgiT7dq65WUGi7bG+sdvmIUk+3BlcwYuDk3x07AQD4/qxlRoyL6hRgamzOnPMi07NW87+SeqcMq7jwiQVP/ph+/9Tzj8U7fhYC618a6RfzVHrfXNn/KeTHNaiMPXn2ze/h7Yx9YweluSykddYL9gx9fwjl7nmsHu3Z7tHZ1QFVirMNAs3LXOdir+8Jkk3ilXzrBU0GfI8J8kxSa4bsYihfTPv/LFhnl1b8Ku+u7OjokEnttDViGVlKBIzFBvqf+c+1+JQ3xhzkST990N/v9c0Y++7e8m7JvnLJPdofxyad60lboXfslrfPdte37Oz2KGg20junw8bCs9d2oJN88Jmd07ythZDm12rnvVTkmwkBDbv9/2E9l1cNIQ3FIZ7wALvx0UcjSVAgAABAgQIECBAgAABAgQIECBAgAABAgQIECBAgAABAgQIECBAgAABAgQIECBAgAABAgQIECBAgAABAgQIECBAgMDSAoJES9M5cQUFNjviUN+fJyQ5oxOZKZaKzlR85LsDRkNBgoobvGqkZwUSTkpS53SPzQoSbY/1jbn1W7UAxHM6gz/Ygjr/PGaCOWOG5r0myUFJLu+dMxQvOjzJ+UluWmcNQ3uvQlYVUZmdO/X8Q6GcFyQ5dWQIpqIjFWvqhrAqkPOSJNe3+98pyclJXtjxWCQ20w8O1TQPTPKJbTT/BrbSL04tg4qMlU33+ECSZ3XiTYtc63Yteva03kmnJzl+jbjQ0L6rSFTt24okrXfcrcXP9u4MPCTJRQMnjg3z1Huzvsd/3pnj6iR/nOTj6y2off74Fsaaxb3qnupdXMbdYyhuU/u1AnI3rHOteo5lW/t3dry+/e2nnb+Nve/u5XZL8vYkB7Q/fj3JoUm+PPL+t8Jv2VCs6ookj0ty1cj7GBo2NG+Nm7fvZnP090T9vaJE9Z37/BLrKeN6/i/rnbuRuNgd2+/Fg9qcX0ny2CRfW2J9TiFAgAABAgQIECBAgAABAgQIECBAgAABAgQIECBAgAABAgQIECBAgAABAgQIECBAgAABAgQIECBAgAABAgQIECBAgMBkAoJEk9GaeAsKbGbE4TZJnpvkP/ViROuFNX61BWCe2fGpiMaRSb6zjlnFc+qaL+5ds06rSFH9NxTG6Qcz1opfbI/1jdkqd2lhlG4Mpx/0GTPP0JiHJPlw74OK6pTnjZ2/V6DkxBbgmf15vedd426R5LAkFY+ZBVSGwh1Tz1/755VJym12VMjl2CRvXSfQUuv+0yTP6Jxb914Rlb/r2e3folzdWMzR7fmtFW6q36MntujRbMpL29++3bnG1PMvu4+65+3SgkTd73l9Xs+93hkfTfKzERcqk3u1YNmBvfEVW3lKkivXmGfonVfD69x65/z3Nc69U5I3JXlUZ8z7k1QU6Z8GzlskzHPnJG9Lsl9nnrHxmP+Q5KxeGOtdLQL3g4F1PbWN7+759fZjuT84yX9Nskc7sUJlFb2ZxbFm8y3yfp2dM/SeLefyHXNshd+yXZOcneTgzoKHgk1j7qc/5p5JLkxSEbTZcU6SY9aIb1Wsr95tFZvqHvWeqt/M2iPdkNRa66r9WSGqilz151oknNW/xj5JLk5Soaw66re/4mBD+3YZN+cQIECAAAECBAgQIECAAAECBAgQIECAAAECBAgQIECAAAECBAgQIECAAAECBAgQIECAAAECBAgQIECAAAECBAgQIEBgUwQEiTaF0SQrIrCRiEOdWxGiuyV5ZJJHd0IVs9uvuMt6oYsa2w9k1N8uSHJCkm8OWFZo4XeSHJ/k4XOsz2xhmR8PfH7bFuSoeMzsqGu9dk6gYVuvb8z26a+p4iCPSPL5MSevM6biEOcmOaAzruIoFaP4Ru/coZDKLHjx7iR9/3nhquclqXhHP9Az9fwV+DivF3OpWzwtyZ8n+R+9+50FcSrO1N97L2hxrRt659Q9vyHJEZ2/fz/JK1rA5NqB51EBn4odvbQX2xpymnr+TdhSP59it+ZTwZH+8aEWqLosSdn090F9ZytEdNRAFKXmGhMUqnHzgkT12VUt4FJr6T7DCmjdp629Gwyq79yTkvzNHKBFgkQ1RcV93jwQdHt5kncOhGcqqHVI2yN7ddawXhSswjn1fnxM55x6V9d16vr9/Vhm9d3/syS365xzapIXDbwzF32/zqZ8epIzeu/kV43cfFvht6wfBqulLxJVWutW633wxiRP7gyq/XdQksvXOLHOq9+2+q9//G17L1UMrOJ//SBYmd6jBYIqOjQLqs3mqX32H5N8bE74b8yje1ySd3QG1vN+SS98N2YeYwgQIECAAAECBAgQIECAAAECBAgQIECAAAECBAgQIECAAAECBAgQIECAAAECBAgQIECAAAECBAgQIECAAAECBAgQIDCpgCDRpLwm32ICa8U5NrrUClxUBKECE/1AS3/uO7UozIN7H9QcFVv4bJL63zsl2bvFY/bojK3PKopQ0ZCK6dRxVpLnJvmXgRu5ZZJXt2BR9+MKklRkoY6KE1WYpI5tvb717CsM8aYWipiNPSfJMQPRkvXmGvq83oPHtgBL9/MjW0Cnf84Dk7x1IEhVlpcmubI9u99KUtGObtSk5jq9xaWum7PY7TV/LefjST7V9l+5V6Rp34F11v0fl+R7c+7h3kkuHDCq+M6n2z6/Pkntzfsmuf+A0/uSVLTlHweuMfX8y+yjoXPKsN4LFW+ad5TJFUn+tQ2o73o3uNM/7z1tv86+u2uttf/O+2SS/97iT7Pz6j3w/vYs5z3zMe+3RYNEFVqrPVTvpv5RJhWO+VKLtZTJH86JwP1JCwvduAZEheT+YmAv969T4x40cJ219uKi79fZMvdJcnHnHV6hsGe17956+297/5bVb9PJSV7YWeglLUJW4aDNOCr6V5G37lHXrDjaWs+6wlUV8nrlQFRoNlft59pbs4BcxcMqADbvqHDYc5J8YQM3Vr8zJ7b/ZtNsVsBpA8tyKgECBAgQIECAAAECBAgQIECAAAECBAgQIECAAAECBAgQIECAAAECBAgQIECAAAECBAgQIECAAAECBAgQIECAAAECBH5ZQJDIrtiRBKaKOFTQ48VJLkrys5Ggv9ciGmuFR4amml3ry0nenqSiFnVUDOKwJN+dc/0KH1TwooIjQ8fRSc7sfLCt17cWWwVr3tsJd9TYebGgkfy/NOyeLaCzZ+eTCr88NckPBib9nST/pQWjFrnmW1qcpkIoax1bdf5ac+2jCsnM22s1pn5bHtqMujGtsVbrRXemnn/sOseMu0WS309ySouIjTlnaEztmVe098a8mFX/vP47r6Jjz2uRpMNHLqSu+/wk568TW1s0SFSXryhRvXvKZt67ad4yx0SSuufWd/uNSQ4ced+zYR9ooaC1AlCLvl9r7tu371J9T+qoUFe9w5cJTS14S3OHj/0tu0uSC3qBpzGxoEXWece25yoQNTs+l+QJSb6xzkT1fqjAUMWLHr7IRXtja49VQO7Udd53Yy5x2xYOPLQNHnsvY+Y2hgABAgQIECBAgAABAgQIECBAgAABAgQIECBAgAABAgQIECBAgAABAgQIECBAgAABAgQIECBAgAABAgQIECBAgAABApsqIEi0qZwm2+ICmx0kqnDEG5Kck+R7S9z7byWpiMOYYEJFQU5r0aAKwfTjBhVOeFiSy+aso+79+CQvm/P5q5K8JMmNnc+35frm8dU76kXNaTZmipDDLi1W8uTOQq5JclCSy+csbrcW5nnmiJhKhT5enuTdSX46cq9si/krTlNBmNuNWNMy93DXFps5eMT8NaS+U69bILoz9fwjlz1qWO2xipFUzOkeo874n4M28p4ZChI9Mcn1LYz17HX27n9LcmKSLya5aZ01LxMkqiln8ZiKuo3dJ4usq7vsegZHtYDcent+kQDUMu/Xuu9jW+xmtsYKG71/xN7Y3r9ltYfetsC7csQt/dKQndreq9+l7nFIi/+NmfNWSQ5I8idJfnfMCW1MPfuKx1WM6H8scN5aQyseeHEnrPf69ps89vdgk5ZhGgIECBAgQIAAAQIECBAgQIAAAQIECBAgQIAAAQIECBAgQIAAAQIECBAgQIAAAQIECBAgQIAAAQIECBAgQIAAAQIECKwvIEi0vpERNx+BjUQcKlBwRYuDfCpJ/fcPSW7YIM/OSfZN8kdJHpCkIkC3bnN+NskXkvxVkk8mubZzraGYxSkt4DBvTbdoUYaK7vxOkr06852X5FlJKmzUPbbl+oYod09ybotKzD6fKuTw6BYM6q6jglEn9UJN/XXeIckj2hrv1XGtgM9n2vP7UO/5LbJtpp5/17b2P0xSgZ/7tcXVXvhSi9G8J0mFoH68yMLb2Nqrv5Gk5n9Q8ymnOmbX+EqS97Wg1nULXmPq+RdczrrD63u4Z7Mojzt3zOvkiv/U3vl0ko8m+X828J6ZFySqgFq51fM+rD3/2XOv69f75i/bMx/7jls2SDQDK5eyeGSSBya5W+e7VFGmryb5eIu6lM/P1pWeP+A2Sf6g7cm9k8z2Y12n9vmH23X+aYFrLPN+7UdqhsJwQ0vYnr9lQ/G2ej88NckPFvAaM/S+Sd7bifjUORUAPCbJIu+J2TuiokQPSfJ/9H5raz9d2d7Xl7b3XkW7NvN4epIzOu+9im/V99tBgAABAgQIECBAgAABAgQIECBAgAABAgQIECBAgAABAgQIECBAgAABAgQIECBAgAABAgQIECBAgAABAgQIECBAgACBLScgSLTlHokFESBAgACBlRPYaJBo5W54Exbcj/tUhKoCURVGctx8BCoy+KYkh7dbmirgdPMRcycECBAgQIAAAQIECBAgQIAAAQIECBAgQIAAAQIECBAgQIAAAQIECBAgQIAAAQIECBAgQIAAAQIECBAgQIAAAQIECGxXAUGi7crv4gQIECBA4GYhIEi03GPcP0kFaipaU8chSS5abipnbVGB+yZ5b5Ld2/qOTHL2Fl2rZREgQIAAAQIECBAgQIAAAQIECBAgQIAAAQIECBAgQIAAAQIECBAgQIAAAQIECBAgQIAAAQIECBAgQIAAAQIECBAgQCCCRDYBAQIECBAgsFEBQaLlBHdNcmaSx7TTz0lyTJLrlpvOWVtMYKckJyZ5SVvXx5IcnuRbW2ydlkOAAAECBAgQIECAAAECBAgQIECAAAECBAgQIECAAAECBAgQIECAAAECBAgQIECAAAECBAgQIECAAAECBAgQIECAAIFfCAgS2QwECBAgQIDARgX2SvLOJHu3iT6d5LAkV2904h3g/EclOS/JrZNck+SgJJfvAPe9I9ziXZJckGTfdrNHJTkryU07ws27RwIECBAgQIAAAQIECBAgQIAAAQIECBAgQIAAAQIECBAgQIAAAQIECBAgQIAAAQIECBAgQIAAAR0ScV0AACAASURBVAIECBAgQIAAAQIEVlNAkGg1n5tVEyBAgACBrSSwT5KLk+zeFvWhJE9M8r2ttMgtupbbJHlDkiPa+k5JcmKSG7boei1rnED9G/vIJG9uwz+W5PAk3xp3ulEECBAgQIAAAQIECBAgQIAAAQIECBAgQIAAAQIECBAgQIAAAQIECBAgQIAAAQIECBAgQIAAAQIECBAgQIAAAQIECBDYPgKCRNvH3VUJECBAgMDNRWDnJC9IcnLnhk5PclySn9xcbnLi+/i9JO9oQacrkzw+yZcnvqbppxW4U5Lzkjw4yY+SHNWe8bRXNTsBAgQIECBAgAABAgQIECBAgAABAgQIECBAgAABAgQIECBAgAABAgQIECBAgAABAgQIECBAgAABAgQIECBAgAABAgQ2KCBItEFApxMgQIAAgR1MoP7t8Nwkeyb5VpLfSfLwnsGRSc7ewVw2crsVdTopyQltklOSnJjkho1M6tztJlDfkfoOvLmt4Nwkz05y7XZbkQsTIECAAAECBAgQIECAAAECBAgQIECAAAECBAgQIECAAAECBAgQIECAAAECBAgQIECAAAECBAgQIECAAAECBAgQIEBgpIAg0UgowwgQIECAAIGfC9w6yZuSHD7H42Pts4oVOcYL3CnJeUkenOTqJIcm+bvxpxu5hQTunORtSfZLcmWSxyf58hZan6UQIECAAAECBAgQIECAAAECBAgQIECAAAECBAgQIECAAAECBAgQIECAAAECBAgQIECAAAECBAgQIECAAAECBAgQIEBgroAgkc1BgAABAgQILCKwR5K3J7n/wElXJHlGks8sMqGxvxA4MMmFLfp0ZpJjk/yYz0oJ7JzkBUlObquucNf5SW5aqbuwWAIECBAgQIAAAQIECBAgQIAAAQIECBAgQIAAAQIECBAgQIAAAQIECBAgQIAAAQIECBAgQIAAAQIECBAgQIAAAQIEdlgBQaId9tG7cQIECBAgsJTAXkleluReSep/1/HxFtK5IMn3lprVSSVQMZvjkrw6yY+SVMzmfWhWSuDe7btQ4a7Tkxyf5LqVugOLJUCAAAECBAgQIECAAAECBAgQIECAAAECBAgQIECAAAECBAgQIECAAAECBAgQIECAAAECBAgQIECAAAECBAgQIEBghxYQJNqhH7+bJ0CAAAECBAgQIECAAAECBAgQIECAAAECBAgQIECAAAECBAgQIECAAAECBAgQIECAAAECBAgQIECAAAECBAgQIECAAAECBAgQIECAAAEC/1NAkMhOIECAAAECBAgQIECAAAECBAgQIECAAAECBAgQIECAAAECBAgQIECAAAECBAgQIECAAAECBAgQIECAAAECBAgQIECAAAECBAgQIECAAAECBASJ7AECBAgQIECAAAECBAgQIECAAAECBAgQIECAAAECBAgQIECAAAECBAgQIECAAAECBAgQIECAAAECBAgQIECAAAECBAgQIECAAAECBAgQIEAggkQ2AQECBAgQIECAAAECBAgQIECAAAECBAgQIECAAAECBAgQIECAAAECBAgQIECAAAECBAgQIECAAAECBAgQIECAAAECBAgQIECAAAECBAgQICBIZA8QIECAAAECBAgQIECAAAECBAgQIECAAAECBAgQIECAAAECBAgQIECAAAECBAgQIECAAAECBAgQIECAAAECBAgQIECAAAECBAgQIECAAAECESSyCQgQIECAAAECBAgQIECAAAECBAgQIECAAAECBAgQIECAAAECBAgQIECAAAECBAgQIECAAAECBAgQIECAAAECBAgQIECAAAECBAgQIECAAAFBInuAAAECBAgQIECAAAECBAgQIECAAAECBAgQIECAAAECBAgQIECAAAECBAgQIECAAAECBAgQIECAAAECBAgQIECAAAECBAgQIECAAAECBAgQKIFfwUCAAAECBAgQIECAAAECBAgQIECAAAECBAgQIECAAAECBAgQIECAAAECBAgQIECAAAECBAgQIECAAAECBAgQIECAAAECBAgQIECAAAECBAgQECSyBwgQIECAAAECBAgQIECAAAECBAgQIECAAAECBAgQIECAAAECBAgQIECAAAECBAgQIECAAAECBAgQIECAAAECBAgQIECAAAECBAgQIECAAIEIEtkEBAgQIECAAAECBAgQIECAAAECBAgQIECAAAECBAgQIECAAAECBAgQIECAAAECBAgQIECAAAECBAgQIECAAAECBAgQIECAAAECBAgQIECAgCCRPUCAAAECBAgQIECAAAECBAgQIECAAAECBAgQIECAAAECBAgQIECAAAECBAgQIECAAAECBAgQIECAAAECBAgQIECAAAECBAgQIECAAAECBAhEkMgmIECAAAECBAgQIECAAAECBAgQIECAAAECBAgQIECAAAECBAgQIECAAAECBAgQIECAAAECBAgQIECAAAECBAgQIECAAAECBAgQIECAAAECBASJ7AECBAgQIECAAAECBAgQIECAAAECBAgQIECAAAECBAgQIECAAAECBAgQIECAAAECBAgQIECAAAECBAgQIECAAAECBAgQIECAAAECBAgQIEAggkQ2AQECBAgQIECAAAECBAgQIECAAAECBAgQIECAAAECBAgQIECAAAECBAgQIECAAAECBAgQIECAAAECBAgQIECAAAECBAgQIECAAAECBAgQICBIZA8QIECAAAECBAgQIECAAAECBAgQIECAAAECBAgQIECAAAECBAgQIECAAAECBAgQIECAAAECBAgQIECAAAECBAgQIECAAAECBAgQIECAAAECJfArGAgQIECAAAECBAgQIECAAAECBAgQIECAAAECBAgQIECAAAECBAgQIECAAAECBAgQIECAAAECBAgQIECAAAECBAgQIECAAAECBAgQIECAAAECgkT2AAECBAgQIECAAAECBAgQIECAAAECBAgQIECAAAECBAgQIECAAAECBAgQIECAAAECBAgQIECAAAECBAgQIECAAAECBAgQIECAAAECBAgQIBBBIpuAAAECBAgQIECAAAECBAgQIECAAAECBAgQIECAAAECBAgQIECAAAECBAgQIECAAAECBAgQIECAAAECBAgQIECAAAECBAgQIECAAAECBAgQECSyBwgQIECAAAECBAgQIECAAAECBAgQIECAAAECBAgQIECAAAECBAgQIECAAAECBAgQIECAAAECBAgQIECAAAECBAgQIECAAAECBAgQIECAAIEIEtkEBAgQIECAAAECBAgQIECAAAECBAgQIECAAAECBAgQIECAAAECBAgQIECAAAECBAgQIECAAAECBAgQIECAAAECBAgQIECAAAECBAgQIECAgCCRPUCAAAECBAgQIECAAAECBAgQIECAAAECBAgQIECAAAECBAgQIECAAAECBAgQIECAAAECBAgQIECAAAECBAgQIECAAAECBAgQIECAAAECBAhEkMgmIECAAAECBAgQIECAAAECBAgQIECAAAECBAgQIECAAAECBAgQIECAAAECBAgQIECAAAECBAgQIECAAAECBAgQIECAAAECBAgQIECAAAECBASJ7AECBAgQIECAAAECBAgQIECAAAECBAgQIECAAAECBAgQIECAAAECBAgQIECAAAECBAgQIECAAAECBAgQIECAAAECBAgQIECAAAECBAgQIECgBH4FAwECBAgQIECAAAECBAgQIECAAAECBAgQIECAAAECBAgQIECAAAECBAgQIECAAAECBAgQIECAAAECBAgQIECAAAECBAgQIECAAAECBAgQIEBAkMgeIECAAAECBAgQIECAAAECBAgQIECAAAECBAgQIECAAAECBAgQIECAAAECBAgQIECAAAECBAgQIECAAAECBAgQIECAAAECBAgQIECAAAECBCJIZBMQIECAAAECBAgQIECAAAECBAgQIPD/sXcfUPtkdZ3gv40MuOMAAwsqjDPAGZiFgySRsGQlqig0NCC9EpQoUWBBggMCEkTJ3UholCA5g4jkJFEBBRlA3APoDlHg4GyLMA3s+dm3hqKo53mqnvSG/tQ5/6P83wq3PnXff5+69bvfS4AAAQIECBAgQIAAAQIECBAgQIAAAQIECBAgQIAAAQIECBAgQIAAAQIECBAgQIAAAQIECBAgQIAAAQICifQBAgQIECBAgAABAgQIECBAgAABAgQIECBAgAABAgQIECBAgAABAgQIECBAgAABAgQIECBAgAABAgQIECBAgAABAgQIECBAgAABAgQIECBAIAKJdAICBAgQIECAAAECBAgQIECAAAECBAgQIECAAAECBAgQIECAAAECBAgQIECAAAECBAgQIECAAAECBAgQIECAAAECBAgQIECAAAECBAgQIEBAIJE+QIAAAQIECBAgQIAAAQIECBAgQIAAAQIECBAgQIAAAQIECBAgQIAAAQIECBAgQIAAAQIECBAgQIAAAQIECBAgQIAAAQIECBAgQIAAAQIECEQgkU5AgAABAgQIECBAgAABAgQIECBAgAABAgQIECBAgAABAgQIECBAgAABAgQIECBAgAABAgQIECBAgAABAgQIECBAgAABAgQIECBAgAABAgQICCTSBwgQIECAAAECBAgQIECAAAECBAgQIECAAAECBAgQIECAAAECBAgQIECAAAECBAgQIECAAAECBAgQIECAAAECBAgQIECAAAECBAgQIECAAIESOAEDAQIECBAgQIAAAQIECBAgQIAAAQIECBAgQIAAAQIECBAgQIAAAQIECBAgQIAAAQIECBAgQIAAAQIECBAgQIAAAQIECBAgQIAAAQIECBAgQEAgkT5AgAABAgQIECBAgAABAgQIECBAgAABAgQIECBAgAABAgQIECBAgAABAgQIECBAgAABAgQIECBAgAABAgQIECBAgAABAgQIECBAgAABAgQIRCCRTkCAAAECBAgQIECAAAECBAgQIECAAAECBAgQIECAAAECBAgQIECAAAECBAgQIECAAAECBAgQIECAAAECBAgQIECAAAECBAgQIECAAAECBAgIJNIHCBAgQIAAAQIECBAgQIAAAQIECBAgQIAAAQIECBAgQIAAAQIECBAgQIAAAQIECBAgQIAAAQIECBAgQIAAAQIECBAgQIAAAQIECBAgQIAAgQgk0gkIECBAgAABAgQIECBAgAABAgQIECBAgAABAgQIECBAgAABAgQIECBAgAABAgQIECBAgAABAgQIECBAgAABAgQIECBAgAABAgQIECBAgAABgUT6AAECBAgQIECAAAECBAgQIECAAAECBAgQIECAAAECBAgQIECAAAECBAgQIECAAAECBAgQIECAAAECBAgQIECAAAECBAgQIECAAAECBAgQIBCBRDoBAQIECBAgQIAAAQIECBAgQIAAAQIECBAgQIAAAQIECBAgQIAAAQIECBAgQIAAAQIECBAgQIAAAQIECBAgQIAAAQIECBAgQIAAAQIECBAgIJBIHyBAgAABAgQIECBAgAABAgQIECBAgAABAgQIECBAgAABAgQIECBAgAABAgQIECBAgAABAgQIECBAgAABAgQIECBAgAABAgQIECBAgAABAgRK4AQMBAgQIECAAAECBAgQIECAAAECBAgQIECAAAECBAgQIECAAAECBAgQIECAAAECBAgQIECAAAECBAgQIECAAAECBAgQIECAAAECBAgQIECAAAGBRPoAAQIECBAgQIAAAQIECBAgQIAAAQIECBAgQIAAAQIECBAgQIAAAQIECBAgQIAAAQIECBAgQIAAAQIECBAgQIAAAQIECBAgQIAAAQIECBAgEIFEOgEBAgQIECBAgAABAgQIECBAgAABAgQIECBAgAABAgQIECBAgAABAgQIECBAgAABAgQIECBAgAABAgQIECBAgAABAgQIECBAgAABAgQIECAgkEgfIECAAAECBAgQIECAAAECBAgQIECAAAECBAgQIECAAAECBAgQIECAAAECBAgQIECAAAECBAgQIECAAAECBAgQIECAAAECBAgQIECAAAECBCKQSCcgQIAAAQIECBAgQIAAAQIECBAgQIAAAQIECBAgQIAAAQIECBAgQIAAAQIECBAgQIAAAQIECBAgQIAAAQIECBAgQIAAAQIECBAgQIAAAQIEBBLpAwQIECBAgAABAgQIECBAgAABAgQIECBAgAABAgQIECBAgAABAgQIECBAgAABAgQIECBAgAABAgQIECBAgAABAgQIECBAgAABAgQIECBAgEAEEukEBAgQIECAAAECBAgQIECAAAECBAgQIECAAAECBAgQIECAAAECBAgQIECAAAECBAgQIECAAAECBAgQIECAAAECBAgQIECAAAECBAgQIECAgEAifYAAAQIECBAgQIAAAQIECBAgQIAAAQIECBAgQIAAAQIECBAgQIAAAQIECBAgQIAAAQIECBAgQIAAAQIECBAgQIAAAQIECBAgQIAAAQIECBAogRMwECBAgAABAgQIECBAgAABAgQIECBAgAABAgQIECBAgAABAgQIECBAgAABAgQIECBAgAABAgQIECBAgAABAgQIECBAgAABAgQIECBAgAABAgQEEukDBAgQIECAAAECBAgQIECAAAECBAgQIECAAAECBAgQIECAAAECBAgQIECAAAECBAgQIECAAAECBAgQIECAAAECBAgQIECAAAECBAgQIECAQAQS6QQECBAgQIAAAQIECBAgQIAAAQIECBAgQIAAAQIECBAgQIAAAQIECBAgQIAAAQIECBAgQIAAAQIECBAgQIAAAQIECBAgQIAAAQIECBAgQICAQCJ9gAABAgQIECBAgAABAgQIECBAgAABAgQIECBAgAABAgQIECBAgAABAgQIECBAgAABAgQIECBAgAABAgQIECBAgAABAgQIECBAgAABAgQIEIhAIp2AAAECBAgQIECAAAECBAgQIECAAAECBAgQIECAAAECBAgQIECAAAECBAgQIECAAAECBAgQIECAAAECBAgQIECAAAECBAgQIECAAAECBAgQEEikDxAgQIAAAQIECBAgQIAAAQIECBAgQIAAAQIECBAgQIAAAQIECBAgQIAAAQIECBAgQIAAAQIECBAgQIAAAQIECBAgQIAAAQIECBAgQIAAAQIRSKQTECBAgAABAgQIECBAgAABAgQIECBAgAABAgQIECBAgAABAgQIECBAgAABAgQIECBAgAABAgQIECBAgAABAgQIECBAgAABAgQIECBAgAABAgKJ9AECBAgQIECAAAECBAgQIECAAAECBAgQIECAAAECBAgQIECAAAECBAgQIECAAAECBAgQIECAAAECBAgQIECAAAECBAgQIECAAAECBAgQIECgBE7AQIAAAQIECBAgQIAAAQIECBAgQIAAAQIECBAgQIAAAQIECBAgQIAAAQIECBAgQIAAAQIECBAgQIAAAQIECBAgQIAAAQIECBAgQIAAAQIECBAQSKQPECBAgAABAgQIECBAgAABAgQIECBAgAABAgQIECBAgAABAgQIECBAgAABAgQIECBAgAABAgQIECBAgAABAgQIECBAgAABAgQIECBAgAABAhFIpBMQIECAAAECBAgQIECAAAECBAgQIECAAAECBAgQIECAAAECBAgQIECAAAECBAgQIECAAAECBAgQIECAAAECBAgQIECAAAECBAgQIECAAAECAon0AQIECBAgQIAAAQIECBAgQIAAAQIECBAgQIAAAQIECBAgQIAAAQIECBAgQIAAAQIECBAgQIAAAQIECBAgQIAAAQIECBAgQIAAAQIECBAgQCACiXQCAgQIECBAgAABAgQIECBAgAABAgQIECBAgAABAgQIECBAgAABAgQIECBAgAABAgQIECBAgAABAgQIECBAgAABAgQIECBAgAABAgQIECBAQCCRPkCAAAECBAgQIECAAAECBAgQIECAAAECBAgQIECAAAECBAgQIECAAAECBAgQIECAAAECBAgQIECAAAECBAgQIECAAAECBAgQIECAAAECBAhEIJFOQIAAAQIECBAgQIAAAQIECBAgQIAAAQIECBAgQIAAAQIECBAgQIAAAQIECBAgQIAAAQIECBAgQIAAAQIECBAgQIAAAQIECBAgQIAAAQIECAgk0gcIECBAgAABAgQIECBAgAABAgQIECBAgAABAgQIECBAgAABAgQIECBAgAABAgQIECBAgAABAgQIECBAgAABAgQIECBAgAABAgQIECBAgACBEjgBAwECBAgQIECAAAECBAgQIECAAAECBAgQIECAAAECBAgQIECAAAECBAgQIECAAAECBAgQIECAAAECBAgQIECAAAECBAgQIECAAAECBAgQIEBAIJE+QIAAAQIECBAgQIAAAQIECBAgQIAAAQIECBAgQIAAAQIECBAgQIAAAQIECBAgQIAAAQIECBAgQIAAAQIECBAgQIAAAQIECBAgQIAAAQIECEQgkU5AgAABAgQIECBAgAABAgQIECBAgAABAgQIECBAgAABAgQIECBAgAABAgQIECBAgAABAgQIECBAgAABAgQIECBAgAABAgQIECBAgAABAgQICCTSBwgQIECAAAECBAgQIECAAAECBAgQIECAAAECBAgQIECAAAECBAgQIECAAAECBAgQIECAAAECBAgQIECAAAECBAgQIECAAAECBAgQIECAAIEIJNIJCBAgQIAAAQIECBAgQIAAAQIECBAgQIAAAQIECBAgQIAAAQIECBAgQIAAAQIECBAgQIAAAQIECBAgQIAAAQIECBAgQIAAAQIECBAgQIAAAYFE+gABAgQIECBAgAABAgQIECBAgAABAgQIECBAgAABAgQIECBAgAABAgQIECBAgAABAgQIECBAgAABAgQIECBAgAABAgQIECBAgAABAgQIECAQgUQ6AQECBAgQIECAAAECBAgQIECAAAECBAgQIECAAAECBAgQIECAAAECBAgQIECAAAECBAgQIECAAAECBAgQIECAAAECBAgQIECAAAECBAgQICCQSB8gQIAAAQIECBAgQIAAAQIECBAgQIAAAQIECBAgQIAAAQIECBAgQIAAAQIECBAgQIAAAQIECBAgQIAAAQIECBAgQIAAAQIECBAgQIAAAQIESuAEDAQIECBAgAABAgQIECBAgAABAgQIECBAgAABAgQIECBAgAABAgQIECBAgAABAgQIECBAgAABAgQIECBAgAABAgQIECBAgAABAgQIECBAgAABgUT6AAECBAgQIECAAAECBAgQIECAAAECBAgQIECAAAECBAgQIECAAAECBAgQIECAAAECBAgQIECAAAECBAgQIECAAAECBAgQIECAAAECBAgQIBCBRDoBAQIECBAgQIAAAQIECBAgQIAAAQIECBAgQIAAAQIECBAgQIAAAQIECBAgQIAAAQIECBAgQIAAAQIECBAgQIAAAQIECBAgQIAAAQIECBAgIJBIHyBAgAABAgQIECBAgAABAgQIECBAgAABAgQIECBAgAABAgQIECBAgAABAgQIECBAgAABAgQIECBAgAABAgQIECBAgAABAgQIECBAgAABAgQikEgnIECAAAECBAgQIECAAAECBAgQIECAAAECBAgQIECAAAECBAgQIECAAAECBAgQIECAAAECBAgQIECAAAECBAgQIECAAAECBAgQIECAAAECBAQS6QMECBAgQIAAAQIECBAgQIAAAQIECBAgQIAAAQIECBAgQIAAAQIECBAgQIAAAQIECBAgQIAAAQIECBAgQIAAAQIECBAgQIAAAQIECBAgQIBABBLpBAQIECBAgAABAgQIECBAgAABAgQIECBAgAABAgQIECBAgAABAgQIECBAgAABAgQIECBAgAABAgQIECBAgAABAgQIECBAgAABAgQIECBAgIBAIn2AAAECBAgQIECAAAECBAgQIECAAAECBAgQIECAAAECBAgQIECAAAECBAgQIECAAAECBAgQIECAAAECBAgQIECAAAECBAgQIECAAAECBAgQKIETMBAgQIAAAQIECBAgQIAAAQIECBAgQIAAAQIECBAgQIAAAQIECBAgQIAAAQIECBAgQIAAAQIECBAgQIAAAQIECBAgQIAAAQIECBAgQIAAAQIEBBLpAwQIECBAgAABAgQIECBAgAABAgQIECBAgAABAgQIECBAgAABAgQIECBAgAABAgQIECBAgAABAgQIECBAgAABAgQIECBAgAABAgQIECBAgEAEEukEBAgQIECAAAECBAgQIECAAAECBAgQIECAAAECBAgQIECAAAECBAgQIECAAAECBAgQIECAAAECBAgQIECAAAECBAgQIECAAAECBAgQIECAgEAifYAAAQIECBAgQIAAAQIECBAgQIAAAQIECBAgQIAAAQIECBAgQIAAAQIECBAgQIAAAQIECBAgQIAAAQIECBAgQIAAAQIECBAgQIAAAQIECBCIQCKdgAABAgQIECBAgAABAgQIECBAgAABAgQIECBAgAABAgQIECBAgAABAgQIECBAgAABAgQIECBAgAABAgQIECBAgAABAgQIECBAgAABAgQIEBBIpA8QIECAAAECBAgQIECAAAECBAgQIECAAAECBAgQIECAAAECBAgQIECAAAECBAgQIECAAAECBAgQIECAAAECBAgQIECAAAECBAgQIECAAAECEUikExAgQIAAAQIECBAgQIAAAQIECBAgQIAAAQIECBAgQIAAAQIECBAgQIAAAQIECBAgQIAAAQIECBAgQIAAAQIECBAgQIAAAQIECBAgQIAAAQICifQBAgQIECBAgAABAgQIECBAgAABAgQIECBAgAABAgQIECBAgAABAgQIECBAgAABAgQIECBAgAABAgQIECBAgAABAgQIECBAgAABAgQIECBAoAROwECAAAECBAgQDlC/7AAAIABJREFUIECAAAECBAgQIECAAAECBAgQIECAAAECBAgQIECAAAECBAgQIECAAAECBAgQIECAAAECBAgQIECAAAECBAgQIECAAAECBAgQEEikDxAgQIAAAQIECBAgQIAAAQIECBAgQIAAAQIECBAgQIAAAQIECBAgQIAAAQIECBAgQIAAAQIECBAgQIAAAQIECBAgQIAAAQIECBAgQIAAAQIRSKQTECBAgAABAgQIECBAgAABAgQIECBAgAABAgQIECBAgAABAgQIECBAgAABAgQIECBAgAABAgQIECBAgAABAgQIECBAgAABAgQIECBAgAABAgKJ9AECBAgQIECAAAECBAgQIECAAAECBAgQIECAAAECBAgQIECAAAECBAgQIECAAAECBAgQIECAAAECBAgQIECAAAECBAgQIECAAAECBAgQIEAgAol0AgIECBAgQIAAAQIECBAgQIAAAQIECBAgQIAAAQIECBAgQIAAAQIECBAgQIAAAQIECBAgQIAAAQIECBAgQIAAAQIECBAgQIAAAQIECBAgQEAgkT5AgAABAgQIECBAgAABAgQIECBAgAABAgQIECBAgAABAgQIECBAgAABAgQIECBAgAABAgQIECBAgAABAgQIECBAgAABAgQIECBAgAABAgQIRCCRTkCAAAECBAgQIECAAAECBAgQIECAAAECBAgQIECAAAECBAgQIECAAAECBAgQIECAAAECBAgQIECAAAECBAgQIECAAAECBAgQIECAAAECBAgIJNIHCBAgQIAAAQIECBAgQIAAAQIECBAgQIAAAQIECBAgQIAAAQIECBAgQIAAAQIECBAgQIAAAQIECBAgQIAAAQIECBAgQIAAAQIECBAgQIAAgRI4AQMBAgQIECBAgAABAgQIECBAgAABAgQIECBAgAABAgQIECBAgAABAgQIECBAgAABAgQIECBAgAABAgQIECBAgAABAgQIECBAgAABAgQIECBAQCCRPkCAAAECBAgQIECAAAECBAgQIECAAAECBAgQIECAAAECBAgQIECAAAECBAgQIECAAAECBAgQIECAAAECBAgQIECAAAECBAgQIECAAAECBAhEIJFOQIAAAQIECBAgQIAAAQIECBAgQIAAAQIECBAgQIAAAQIECBAgQIAAAQIECBAgQIAAAQIECBAgQIAAAQIECBAgQIAAAQIECBAgQIAAAQIECAgk0gcIECBAgAABAgQIECBAgAABAgQIECBAgAABAgQIECBAgAABAgQIECBAgAABAgQIECBAgAABAgQIECBAgAABAgQIECBAgAABAgQIECBAgACBCCTSCQgQIECAAAECBAgQIECAAAECBAgQIECAAAECBAgQIECAAAECBAgQIECAAAECBAgQIECAAAECBAgQIECAAAECBAgQIECAAAECBAgQIECAAAGBRPoAAQIECBAgQIAAAQIECBAgQIAAAQIECBAgQIAAAQIECBAgQIAAAQIECBAgQIAAAQIECBAgQIAAAQIECBAgQIAAAQIECBAgQIAAAQIECBAgEIFEOgEBAgQIECBAgAABAgQIECBAgAABAgQIECBAgAABAgQIECBAgAABAgQIECBAgAABAgQIECBAgAABAgQIECBAgAABAgQIECBAgAABAgQIECAgkEgfIECAAAECBAgQIECAAAECBAgQIECAAAECBAgQIECAAAECBAgQIECAAAECBAgQIECAAAECBAgQIECAAAECBAgQIECAAAECBAgQIECAAAECBErgBAwECBAgQIAAAQIECBAgQIAAAQIECBAgQIAAAQIECBAgQIAAAQIECBAgQIAAAQIECBAgQIAAAQIECBAgQIAAAQIECBAgQIAAAQIECBAgQIAAAYFE+gABAgQIECBAgAABAgQIECBAgAABAgQIECBAgAABAgQIECBAgAABAgQIECBAgAABAgQIECBAgAABAgQIECBAgAABAgQIECBAgAABAgQIECAQgUQ6AQECBAgQIECAAAECBAgQIECAAAECBAgQIECAAAECBAgQIECAAAECBAgQIECAAAECBAgQIECAAAECBAgQIECAAAECBAgQIECAAAECBAgQICCQSB8gQIAAAQIECBAgQIAAAQIECBAgQIAAAQIECBAgQIAAAQIECBAgQIAAAQIECBAgQIAAAQIECBAgQIAAAQIECBAgQIAAAQIECBAgQIAAAQIEIpBIJyBAgAABAgQIECBAgAABAgQIECBAgAABAgQIECBAgAABAgQIECBAgAABAgQIECBAgAABAgQIECBAgAABAgQIECBAgAABAgQIECBAgAABAgQEEukDBAgQIECAAAECBAgQIECAAAECBAgQIECAAAECBAgQIECAAAECBAgQIECAAAECBAgQIECAAAECBAgQIECAAAECBAgQIECAAAECBAgQIECAQAQS6QQECBAgQIAAAQIECBAgQIAAAQIECBAgQIAAAQIECBAgQIAAAQIECBAgQIAAAQIECBAgQIAAAQIECBAgQIAAAQIECBAgQIAAAQIECBAgQICAQCJ9gAABAgQIECBAgAABAgQIECBAgAABAgQIECBAgAABAgQIECBAgAABAgQIECBAgAABAgQIECBAgAABAgQIECBAgAABAgQIECBAgAABAgQIECiBEzAQIECAAAECBAgQIECAAAECBAgQIECAAAECBAgQIECAAAECBAgQIECAAAECBAgQIECAAAECBAgQIECAAAECBAgQIECAAAECBAgQIECAAAECBAQS6QMECBAgQIAAAQIECBAgQIAAAQIECBAgQIAAAQIECBAgQIAAAQIECBAgQIAAAQIECBAgQIAAAQIECBAgQIAAAQIECBAgQIAAAQIECBAgQIBABBLpBAQIECBAgAABAgQIECBAgAABAgQIECBAgAABAgQIECBAgAABAgQIECBAgAABAgQIECBAgAABAgQIECBAgAABAgQIECBAgAABAgQIECBAgIBAIn2AAAECBAgQIECAAAECBAgQIECAAAECBAgQIECAAAECBAgQIECAAAECBAgQIECAAAECBAgQIECAAAECBAgQIECAAAECBAgQIECAAAECBAgQiEAinYDAMRX4P5K8OMllR+7veUnuluR/bOne753k8SPnekiSR2zpGsf1NP9bkickuXPvBq+e5N07uuH/K8kfr3nuDyf5cpK/S/KuJG9P8sUk313zfKsO+6EkD03yXwc73iHJs1YdvKWfnzfJVZNcK8lPt9+n87VzfzXJXyf5eJI3JPnAjj22dEtOQ4AAAQIECBAgQIAAAQIDgcPw/rnoodQ78cN7P/yVJM/fwRP839t5b9DOXe+7t0zyyR1cq05pfGIe7I8kuWKSa7f/e6kkF26nqPG9v0ry/yR5UxtT+ock35l3CXsTIECAAAECBAgQIEDgfwmcPcl/SXKd9q20ag8u3/Op78afTfKO9t34o0m+dUT99v0+vC+m4X3NuW73HfzrSd7b6gLqvXOXz/iCSZ6b5Lq9htZ3+Jsn+dicxq+579mS/Md2/arXuESSq/TOVeMjVSfx/iRvbe/hp695LYcRIECAAAECBAgQIECAAIFdCWwyHlBt6r49f6WNCdR8hg8l+cauGnxEzzt3PEl9xLwHrT5inpe9CRAgQIAAAQIECBAgQIDAzgVO2PkVXIAAgYMQWBZI9KkkJyX5yBYadp4kp7XzDU8nkGg18FEKJBq7mz9pYVRVbLrtiW4XTfLCJFceXPiVSW6f5Guredfao4oN65p3SXJiknPNOEt5PLEV354x4zi7EiBAgAABAgQIECBAgMDBCRzU++eUOxZINEUpOY7jEzVuXxMgK8T61km6gOQpIhUk/ZSc6aI4dIqYfQgQIECAAAECBAgQKIGaTHWrJHdKcukZJBVO9Iwkf5Tk8zOOOwy7zp1AdhjaPKUNm05AHF6je8bPbIsYTWnDnH1umuTlIwfcty3wtKtFkmqC241bbcA1ZjS4QptqIbAnJ/n0DhdxmtEkuxIgQIAAAQIECBAgQIAAgX8d26kFjrqFiLZBUmMCT2pjP8J5zxSdO560SSDR2DNUH/H9KuojtvGb7hwECBAgQIAAAQIECBAgQGCJgEAi3YPA8RRYFkhUd1xhK0/fwq1fIclrk9SKdcNNINFq4KMeSNTd4VOT1CTJKrzb1rao6LBWX6igoLds60K981wkycOS3GbDc9dAf3nUSpE2AgQIECBAgAABAgQIEDjcAgfx/jlVRCDRVKkz9zsu4xMXSFKTLu86Myh5qPUXSR6Q5G0mR87rSPYmQIAAAQIECBAgcBYTOGeSmyWp7/tVZ7DuVt+KfyfJ045QOOrcCWTr2uz7uF1MQKx7+GSS30jyhi2+Z1b/e2ySe44gvbl9u9920FUtUvSzSR6V5IobPJyqXaixiGr/NmslNmiSQwkQIECAAAECBAgQIEDgLCywq/GAIn1jkrsnqYWxz+rb3PGkbQcSdf7qI76/J6qPOKv/Zrp/AgQIECBAgAABAgQIENiZgECindE6MYEDFVgVSFSrtd0tSRVIbbLdO8njF5xAINFq2eMSSFR3+rrWp2olhE23WonwlCS3ayf6UpKyOlf737XS4P2TfHPTC7Xj67+FtRrEE1cU2X64t+LjuZNcZcn1q+DwPm2liTO21E6nIUCAAAECBAgQIECAAIHtCuz7/XNu6wUSzRU72uMTdbc/laTGPa625NZrAmg3/lLjJZdbElxUY381MfJxR2hC8Pyn7ggCBAgQIECAAAECBNYVOF+SR7RA1EXnqO+ef53kfyapIJeLJ7nwkgu+MknVEWzju/G69zX1uLkTyKae96D32+UExHrPrOf7nCTb+A5+qSQvTXLJhlbhQ/0FsSos6xVbBK336AoBrnqDrv5gePq6x1p86BvtB9Xfl4V1vbsFKn1oi+10KgIECBAgQIAAAQIECBAgMFdgl+MB1ZZXJ7lzki/Obdgx23/ueNKuAomK9SjP36j2q484Zr8cbocAAQIECBAgQIAAAQIEjqeAQKLj+VzdFYFVgUQfT3LzJB/bgOo8SU5LctKCcwgkWo170IFEVTh6y7aS4bLWVmFpPe9/n+TqSW6R5EYjB2zrQ8NlkrysFbPWZWplwv/S62vb6L9d8+u/g2VwapIquO1vVVxb4V1/mOQTSb41+PnZW7HtyUluP1J4W4WKVcD7hC0VY67uUfYgQIAAAQIECBAgQIAAgTkC+3z/nNOubt+zSiCR8Ykzn/g1kzxjZJJjjS/UhN5nJvngSLBQjdv8eJKbJrlTkkuPdLYnJXlwktPX6YiOIUCAAAECBAgQIEDgWAr8WJKntLqB4Q2+K8nTkrwhSX0z/e5gh/p2fNUWZDT23bgCWur7aQWqHuZt7gSyw3wv/baNTUCcWr9RNQz/rn2f/7kkv7LgO/hdkrxwpG/MNaqJjNXXaqswoqoNeFAvlOjZSe6+pffZCqZ+ZJJ7jTTyo+2dvMKPvpDkO4N9yuUKSe6Y5MSRMKPq6/VO/s65APYnQIAAAQIECBAgQIAAAQJbEthkPKCaUDX1tWDvf0xy2xY+NAzzrff2h57F6+LnjicNA4nUR5zZ4dVHbOkX32kIECBAgAABAgQIECBAgMCuBQQS7VrY+QkcjMBYINGHk1y+15w7JHnWBs27UpJXtUKwmhhVq8P9aO98UwvaNmjCkT/0qAQSDaFrolsVHz5uZJLcKW01wW61wLkPqf67VCsq1rm77QZJqr9VuE+3bdp/u/Ncq63eOFzF8/eTPL4VPU65h/oAU4WL9xsUH9bvxraKMae0wz4ECBAgQIAAAQIECBAgME1g3++f01r1/XsJJFqudpzGJy6Z5I+SXHlwyzW587eSfHriJM8aa7pVkt8bCV5+QBtvOWOdzugYAgQIECBAgAABAgSOlUAFszy2BQr1b6wmRN0/yVsnTiyr97IrtneNqw2EtrWYzS7h504g22VbtnnuTScg9ttygSS/PdJXPpukJtRV+NS623lbzUoF/NT29vbN/XeT3LD93bYWK6rFhu6b5DGDxtZ91Hv3y0cCgMfuq8aTLpak2ti1u9vv/Ul+NUm12UaAAAECBAgQIECAAAECBPYtsM3xgHr//Zm2qG+/xr7eo2sx67/c980douvNHU9aN5BoeMvqI36wE6iPOES/GJpCgAABAgQIECBAgAABAsdXQCDR8X227uysLTAWSFSFgxX0csFGs8lKcsNJe3+W5B/aanCdvECi1X3wqAYSdXf2k0lOG0yWqwCeWyepAtN1tmHRYbcKwPmTvL4X9vPKtqrm19a5SDtmbLJffSipUKEqOByuerjqUvV7UYWRfzBYJbLOWStFvGPVCfycAAECBAgQIECAAAECBPYmsM/3z3VvSiDRNLmjPj7xY0menuTGvdut8ZUHJ3lGkm9OY/i+va6Q5NSRMRuhyWtgOoQAAQIECBAgQIDAMRNYFMzyvBZG9IU17vd8LejljoNjn9rOefoa59zHIXMnkO2jTdu4xjYnIFZ7zpnkPkkeNWjcS5PcOcm63+z7i2DVqevduEKDqq6lv1hR/d0TJgb1jvnVd/wK733aYHGhN7YApE+sgV61HlWDU2FN/e0oBHGtcbsOIUCAAAECBAgQIECAAIEjILDt8YBF79NVx/DIDd7TjwDl0ibOHU/aViBR1yj1ET/4eNRHHPXfKu0nQIAAAQIECBAgQIAAgUMtIJDoUD8ejSOwtsBYINGNktyupdLXiTdZSW44aa8Glit1/WG9FgskWv34jnogUd3htZI8ZxDAs0lY0HWS1PHnanxV+Hq3VuRY/3+3EmJNzKsVB9+ymnl0j7KvVT/v3vtpBQf9epIK2PrumuddZlLFmF/e4LwOJUCAAAECBAgQIECAAIHtCezr/XOTFgskmq53VMcnfqhN6qwxim6rMY+afFnjLWdMJ/iBPceCmN/fgqQ/tcF5HUqAAAECBAgQIECAwNEWuFqS5w++7z4zyQOSfHWDW/uR9v31roP3mzsledEG593loXMnkO2yLds897YnIFbbxp5v/f3NkrxijcbX+/BDk9TYR7dViG6FElUf7S9W9OYkt0ny+TWuU4dcPEnVGly5d/zrWh1C1Qisuy0K96qgoscn+fa6J3YcAQIECBAgQIAAAQIECBBYQ2AX4wHDOSPVrJcluUOSr6/RxuNwyNzxpG0HEpWh+ogf7EnqI47Db5d7IECAAAECBAgQIECAAIFDKSCQ6FA+Fo0isLHAWCDR1ZPUCnNV+NRtNRj8rDWu1l+proq+bpLkBkke3juXQKLVsMchkGjRxLl1woLqXLXS4QN7dLXSYq12WP+9evBgJcQnt1UHv7ma+gf2GE48rR22VRhYbb1nkicOrrru79sat+cQAgQIECBAgAABAgQIEFgisM/3z00ehECi6XpHdXziUklemqSK47rtlDZG8Y3pt79wzxu3SZdd8HPtWGMvFSpuYuQWgJ2CAAECBAgQIECAwBETqFCZeueohYy6bZvBpRdJ8sctUKY7/6ZhMrsknjuBbJdt2ea5dzEBsdo3Fuzz7LYI0Okzb+BCLRjr2u24qjv5xSQfTHL+9i7bLVZUu2wz+KhCiGoy4Ltntnls95qYWSFKN+/9cJPFwbbQJKcgQIAAAQIECBAgQIAAgbOowK7GA2oxnf78k79Ocsskn+T8rwKrPHYRSKQ+YrzzqY84i/5Sum0CBAgQIECAAAECBAgQ2K2AQKLd+jo7gYMSWBRI9C9JXpvkgq1h6xSH1b8bNbD8uHaOVya5fSsy2ySQ6GxJqt1VZPazSa6Y5HztGu9L8qEkr07yriRTJ2QNA3/e0ArLvtLOWwPvVbhW17xqu16t+vie5vSqJF8aeYhlcOEkt0hy/Rb0VBO7amD9w0mem+TtE9q5KpContPJSX5ucI33JvnTJHU//zSjk+1iQLsuP1ZYWiFCtYrmt2a076JJXthbmbBfdFin6Qdh1f9et5DvnG11zgoN6rbXJLnjguc94xb+164/mqRWEv2l3sHd78rX1jmhYwgQIECAAAECBAgQIEBgawL7ev8cNrjGE34iyY2S/HxvLKImwtU4wvOTvDNJF7y7SSDR2ZNcvr2XXjfJVVpjatzidUlekOQTSb6bZM4EzOG+NemuxolqzOkySe6VpIq8akynxnNq4umLk/y3JN9pbTA+cSbEcIyt/m5VseLcX4KxsaeabHyrJJ+eezL7EyBAgAABAgQIECBw5AWG31vrhn6lvY9u6+aG73x13kVhMsu+59c36Pqee9P2bb7eZ6tW4CVJ6r3mjAUN3tX78CKfcye5RpKTkly2vYvXvvWuX+94b0tSdQf1v+sdfMo2NKzFpyo8pwKlbpPktu2bep2zLOo7dNUPdLUDu5qAOLYwz/Cb/pT7q33qub68t/PLktQCP19f8L68Tm1LnX44BlR/96BWL7CtoN5rJnlRrw6nrnHftvDS1Gc+1c1+BAgQIECAAAECBAgQIEBgkcCuxgOG4xSfauMgHxk0ZNPxjLH76o/zXCvJ5ZJ0i/H055fUuMncsOT+9XY5nqQ+4kxp9RH+7SJAgAABAgQIECBAgAABAkdUQCDREX1wmk1ghcCiQKK/SXJaGwSuU6wzyalWeHtWkhNbG7pCqt9Ksk4gUf07VBPkamX2mpC3aqvQn7pOFad1E/QWHbOogPH/a8VsdZ4u9GjsHBVOdJ9WgNkVNNYgdgXt3KM3oD12bA1sV4FkBSlNbV/tV8WEfzmxfVVgWME/z5gQflTn3tWAdqXsPzRJTZTstppIWdf73KoH2vv5sH3DAJ9h36tD6/mUwZztUklemuSSvYOquLH69Ta34f38j/Z785ZtXsS5CBAgQIAAAQIECBAgQGC2wL7eP/sNu0CbjHbXFeMJf5Lkfi0saJ1AoqnjLPWO+pQkj0lyjjb2cYPW4GXjRWOBRPdvEyIfteDehpMTjU+cCV1B1BVqXYFR3faINka2rUmRdd6xiZG7GAeZ/YvoAAIECBAgQIAAAQIE9iow9k23QmQr4Kbe27a1jS3csihMZux7fgUk1XvM41sQ0Vi7Kgi3Fpzpb7t+Hx62o8KB7pSk6iSW1Rx0x9X7X31T/8wE6LEJfLWQ0iltwaSxU/QXDNrVBMS67ti39rskqcDiqdtYeO4wwGcYnrVu8FEtrlU1Mt227qJHy+5t7H528bs11dd+BAgQIECAAAECBAgQIHDWFNjVeMBY+HQXntyX3nQ8o3+uWny45pX8ZlvketUTrTkVT2pzKuYEE+1jPEl9xJlPT33Eql7s5wQIECBAgAABAgQIECBA4JAKCCQ6pA9GswhsKLAokKhCcmrV+ire67a5Kx72C7+q6OsmST7QwmjmBhLVYHEV6T1yxWS8MY7ntYl8X15iNVbAWNerEJt7TTSuCXpVQPfCJFU8WZP1bj7x2ApPqkHkDy7Yf6ww7YZJfm5G++rUUyxqv10NaNe5r5fkjb37LLe6j+pzU7Yq2KwCytv1dh4LGxr232Fo0ZRr7aPosNpx4SQvSHLVXqN2MbFwyj3bhwABAgQIECBAgAABAgTOFNjn+2dn/lNJnpzkahMfwvtbUHGFQffHWlaN4dSqffXuX+M+UyZDVnP+IMljkzwtyTqBRM9swcq/v2RsZzjx1PjEmR3hOklqXKNbwXFXQcbnGQSU17UXTQae2EXtRoAAAQIECBAgQIDAERTY16Sfohl+010UAjP2Pb8Wkfm9JWFEY0Ev+3gf7j/yS7RJbtef2Q9qclx9A693we8uOXb43nyL9r5fQUxj2/B9clcTEOva9Q57apJb9xpSYUT1zL8x0WMYajQWNjT2LjsMLVp1ubExoF29D/9Sklf3GrSrd/xV9+znBAgQIECAAAECBAgQIHDWFdjVeMDU7/ubjmd0T65qHarevhZ7mrvVmEuNUdQYzKptX+NJU/1WtXfs50dp/ob6iHWesGMIECBAgAABAgQIECBAgMAhEBBIdAgegiYQ2IHAskCiKyR5bUsZr0vPKQ6rfzNqkPZxrc39MJj/Opgk95A2GLzo9moQtwrGHjOyw4eTvDfJ3yeplRov1yZpDSfTVUHXnZN8ccFFhgWM70pS575nb/8KDarVE7+SpAbia1X6yw/O99dJKsTm1waD229J8o4k32orAf7CyIS/ZQVtY4FE7xkE2Hw1yeuSfCzJOZJcq1kMb/mpSe6fZFmq/y4HtC+W5EVJqn91222T1EqPU7Zhv/xUkpOSfGRw8GWSvCzJxdvfzy3kK8Pqc9WPu63Od4ckX5/S0Bn77PNaM5plVwIECBAgQIAAAQIECJylBfb1/tkhXzLJHyW58kB9+L5fYbYVWNSF09RYwD8mqXfrblsWSFRjNrdqwULdObrjVo19VCjRTya5RjugxkFumaSOG27DIsba59y9caZurKSO68YwbpbkFb0TGZ84E2M4QbfGhE6eWBw595d4n9ea2zb7EyBAgAABAgQIECCwH4Hh+3BdtQJu6lv5trep1xp+L69gmn9KUvUOtVVgbwUQ/XOSK7bv5L+d5Am9QJ99vQ93Rsve8+u9rhZzqvqBRbUH/QWRFoUSDd+bq8ahq2GoCXV/2t4da4Gcn0/yoVbP8LXWyF1NQOwMHpjkUb1OU8+o3meXLSbV72PDd9RagOluScqmv1UtSAUod9tYGNWyvju2gNDYokjb6P/7vNY22uscBAgQIECAAAECBAgQIHD8BHYxHlDjLg8ezAl5ewtO/tyAcNPxjDrdj7W5LWOhzDU+UmMDNeejaiKu3moShk+yFlOueR9j9Q7dvvscT1Ifcab6PmsW9nmt4/cviTsiQIAAAQIECBAgQIAAAQIDAYFEugSB4ymwLJBouJLcsklmQ53zJqkVCU9sP+ivQDcnkGjRIO6fJHlYK5j7zuDiNbntTkkq6Kg/se6UFsQzttreWOBPd9q67wrweWuSM3rXOmeSmuBXRYz961TxY60aWduJZTWWAAAgAElEQVQLkzwoyWcGbbxAkkcmuWPv7+u4m7TCw6HnsvZVsd3Dk9SkwH7IUNlV+M/v9p5Dd97fSPLkJasp7nJAe5OPGMOgq7qfRUFOY6sY1j3Xs/zmhF/n6sNV0FjhUd326CTVf7894fi5uwyLJOf8vs29lv0JECBAgAABAgQIECBAYLnAPt8/qyU1lvGUJLfpNave938vyZPaJMt+i2vcoSbG/d8LbmNZIFEF+FZQcE2M7LYqsKuxmzcMxj7OluSn2hjG9UeuNSeQqDu8JkTeL8nLk3RjOuVd91T33J9UaHwi+eEW+N1f1XHRBMxt/F4PV0asc1aBZhVj2ggQIECAAAECBAgQOGsIVPBsvTd226IFYrahcaEkz09y7d7JxhY0WvS9vN4ha7LbMwbfgH+0vd9WyG+37et9uK43Nimu2vI7rY6iwpT626L373qHrnfjRe9kw/fm7pz13ljfxb/Qu0gZVrv6tQubfLuf8vw3ea8f1pzU9WrxoKpDGW6XSvLSwVjHMPR4WXuvkuSNg7qPGgd505SbnLlP1ZacmuTWvePmLA4283J2J0CAAAECBAgQIECAAAECPyCwi/GA+t5fixPXgs/dtuh9d9PxjBrjeGySuw/urBbQrnGlWtx5GO58kTb3pF+TUYfXMVXDvyg8eZ/jSZuMo6zq5ps8833Wz6iPWPUk/ZwAAQIECBAgQIAAAQIECBxiAYFEh/jhaBqBDQSWBRLVaYep38smtPWbcaUkr2qTySpo5xeTfLDtMCeQaKx9FbzzmyOr3vWvX/9m3bCF9NQKc7VVMeJJrZBsSLaogLFWUvzVJB9fYFyhRDWgfc+Rnz+1Ffn1Q4L6u/14ktMGgTeLVtlbVmB5lxZ8tGhVxCpoq1CiX+9dfFXYzS4HtMfuZWqB3flbSFA9225b1idr1YIy7rZ6jjdvHxpW/dpUmFMV2taqnN1W1tXWXWzXTPKOwYlN+NuFtHMSIECAAAECBAgQIEBgtcA+3z+rNbVqX00W7AKPawyjAmhe0AvtGbb67C1E6DEjt7PoXbnGMSogucKHuq3GPmpC398sYVm0uuA6gUQ14a4mmy4ax+g3w/hEsu/A5EskeUmSS/cexNTxwNW/WfYgQIAAAQIECBAgQOAoCDwwyaN6DV20mv027uXftiDeei/ttrFvx4u+l1ftQb0X9xcWGmvXPt+Hf6jVCfQNK1jo15K8bcX78Pna/fQXNqrJfPcYCSuu+xybwPe69p7fDyNa9Kw2mYw25flfLcmfD3ac+g28jn19b6xk2RjE2GJFixY2Gmv3PkO4qpbloe1P15YKiK5n+ZUpqPYhQIAAAQIECBAgQIAAAQIbCmx7PKDedWsuxRMH7VoULLzpeMawvqIuW+Mw9WfRvI3ap2osai5A7ddfjHrRQs/7HE8aG+dZNd9jTjc4KvM31EfMear2JUCAAAECBAgQIECAAAECh0xAINEheyCaQ2BLAqsCiSqM5bUtWKguOSU4ZpiC/rJW8Pb11uapgURjaeqvbin0X5xw/3V8DWTXaojdtqjobFEB45RV88ZWjq8VCmuyVn91wbEmDwOfnpDkAUm+Ndh5Uftq38dNKLD8D21i48/0zluTD+t6YxMAD+uEv+u0lQi6jwA1afJWST69oD+M9e9l990/Ta1oUH334r2/3OUEvOHvWl22Ppi8ZkJftwsBAgQIECBAgAABAgQIbFdgn++fY5PmqgCuJqetmlBZx9a7fX+iYkksen+9VJKXJrlk41oW3jwUrWNemOSyvR/MDSR6c5JacbDCq6dsxieSC7UAp2v3wGpVx0dMAVxjnwr2riCsq/aOXRSgvcbpHUKAAAECBAgQIECAwCEXqDCdet+oUKJu22VYyjlaAE99N++2YX1B/f3Y9/I5i9Hs8334ou39+crthurde9UiQ/1uMfy2X8efmOQtI31nbALfosl+Y11v2xMQh9dYN5Co+mGNi1RtSbc9uQU9fXPB79DQosYebpLkAxN+5+6c5Gm9/bY54W/s8sM6kfckOTlJBVfZCBAgQIAAAQIECBAgQIDArgW2OR5QoT1Vn1B1C/2Qn2VzKTYZzxirr1gW5jy0rFCihyV5UO8Hi9q6z/Gkao76CPURu/7dd34CBAgQIECAAAECBAgQILBTAYFEO+V1cgIHJrAqkOg8SU5LclJr4aoAmNrt/C385obtmOGkpamBRBdMUgPE123nmTNJrgMdnqOKzn4xyQcH4mMFjFMnyY0Z1j0+csXqhtWEX0pSIUvdtijwaZP2dee+fXuW3f9+ZZL6u6+N9L5dDmiPFbHWKo23XtCWrnljxairig7rI8dj26oLU+67T7FuceS6v8xj/WiXAUjrttNxBAgQIECAAAECBAgQOO4C+37/HAbizplQWc/iSkle1QuTrr9b9D45nGC3KLh57BmPBUfPDSR6dJtM+O2Jncj4RLLv8YJtFp9OfMx2I0CAAAECBAgQIEDgEAlsslr6urcxrB8YC0Aaa9fzktwtSdURrNr2+T48/C4/Z1Jcdx/Dcyxa2Gj43vypVtvxkVUg7ee7fgccWwTol5O8eEX7xsJyVy0mNQyCqktMXaxoSh+cSDppt12Od0xqgJ0IECBAgAABAgQIECBA4CwtsOl4QI3T/HiSa7a5CNcY0ax5Ac+fuHDynPGM4QLAcwKJu2aOjSGM1Vjsczyp2rbL8YKjMn9DfcRZ+p8mN0+AAAECBAgQIECAAAECR11AINFRf4LaT2BcYFUgUR01XJ1tVaFXBbm8vqXcjwUATQ0k6p+n2vFnLbTmH2c8zLHB01p9sIJ/+ttYAeOior7h5cdWqr9+kjdNaOcw9GZOINHU4rmuGcNnvWzwfpcD2vXfk1rNsP5025RVNccG/2+c5DUrnIehT8tWkOyfSiDRhA5sFwIECBAgQIAAAQIECBxDgX2/fw7fwedMqCz+WmXw1DZm0j2OsWK5sbGPsTGSZY90OJFwbiDRbVv49NRuY3xCINHUvmI/AgQIECBAgAABAgS2I3CUAolqNfv6890Vt77P9+Gxa62zCM3w/fvtbVLa5wb3OnxvrkWXTk7y5YndYdMJiKsuc4kkL0ly6d6OUzxumuTlvWPe0+7rs0suOBYwPXURKoFEq56knxMgQIAAAQIECBAgQIDAcRIYGw/Y5v09Ncn9k5y+4KSbjGcMQ4Lm1ldUk8bmlwznjexzPKljUh+hPmKbv4fORYAAAQIECBAgQIAAAQIE9i4gkGjv5C5IYC8CUwKJhknyT26DxN8caWH9W/HgJI9oP3tZkjsk+Xpv36mBRMMB4xqcrhCef5kpc5skz+kdMxY0tMmg8XBQfiyEaVGTNwkkulaSd86wGJuguGj1wV0OaI9Zj/WT4a0NV4FcVHQ5PG4sMGpZH+6OF0g0o3PZlQABAgQIECBAgAABAsdIYJ/vn2OFbvdJUmMXc7YHJnlU74CxyX3D9+M54xfdqc+bpAr6fqH9xdxAoqsnefeMGzM+oeBuRnexKwECBAgQIECAAAECWxA4SoFEU4JtimSf78PDa9ViObWY0ftmPpsLJHlBkuu24xa9ww/fmxctgLTo8rsOJBr75r5q0aEfSXJKktv1Gv3oJFVn8u0VjtdL8sbBPqsW3KrdBRLN7KB2J0CAAAECBAgQIECAAIEjLbDLQKKntLkkNSayaFt3POOHkzwuyV17J16nvqIOHy54PFxceZ/jSd3tqI9QH3Gk/2HReAIECBAgQIAAAQIECBAgIJBIHyBwPAWmBBKdJ8lpSU5qBO9Pcqsknx4hOX+bmHbD9rO7JKmit/42JZBobELen84M4Omu+ZNJqhix28aS8DdZqXA4KL9sMt6QbN1AojnX6K45ZvqgJFW8N9z2PaC9qjByrOiwQq9qxctVRYd13w9tRYTdfX48yc2TfGzJr/VVWrFiBTl129wQqDn/agxXuaxjFwVGzTmvfQkQIECAAAECBAgQIEBgusC+3z//bZIntTDnrpXrvAveMsmLerc5NinzEklekuTSbb8PtvfOv5vOk2GB35xAok+1saWPzLie8YnkYu3ZVmB4t902yXNnOM7ZdSzYedH40Zzz2pcAAQIECBAgQIAAgaMhMDaxq2oF7pXkn3dwC2PfsF+X5NZJvta73tj3/Ar6edOENu3zfXj4zbeChKo+4asT2tnfpe73Fkku2fvLsfsdvjdPDe7pTnsQgUSrwoovleSlvXuvCYwnJnnLBMMLtvflLsipDnl2krsnOX3J8cOg5zcnOTnJlydcc51dhotzrTNGs851HUOAAAECBAgQIECAAAECBEpgF4FE70ry8CRvTfKdFczrjmcM57TUZVYFHy9qynAMZ1j7sM/xpK6N6iPUR/gXigABAgQIECBAgAABAgQIHGkBgURH+vFpPIGFAlMCiergeyd5fO8si1aRq4Cd1yepEJdFE82mBBKNFRRu6zEOE+zrvJsUMB5EING6BXBT7MtjlwPa1TdObUWk3TN9apL7JvmXBQ+5Jt29NkkVENY2p+iw9r9Okle2ftldoq73hCTfXXDNsd+NqatsrtNXr5nkHYMDVxVjrnMdxxAgQIAAAQIECBAgQIDAYoF9v3+OFfqt8y44DDwee38d7jM2PjKlb/THFuYEEq0Trmx8YrwY9CFJKqh5F9uwsLKuscvxkF3cg3MSIECAAAECBAgQILCZwPCb8rrvj1NaMRbUO7aYzdj3/Knvz/t8Hx5ea4rB1H3G3s2G781z3xd3HUh0vbYIUHeP9Z2/gpXet+Smh7UpVRtxmyQV7rRqG1usqI67SZIPLDl4l+MPw8tW/V0tqFR/um2Xv2OrzPycAAECBAgQIECAAAECBM56ApsGEn22zRP52yTvbn/+YUIQUSe97njGtuorqh3DeQLDeoZ9jictclmnxmJRbz4q8zd2PVY19FEfcdb7988dEyBAgAABAgQIECBAgMAOBQQS7RDXqQkcoMDUQKLhhLwKcnlAkm/12l7/Tjy4NyGqVvq7WwuP6d/ilFCcwxBINLWA8SACidYtSKtCvef0HsaigsRdFtxdKMnzk1x7Qjtql+pXVXT4uC3/nqwqXBwb0H5QklpVchfb8Nl8tK16+YldXMw5CRAgQIAAAQIECBAgQOAHBA7i/XNbBXMCieZ36KMyPjE2RrYq2Hm+xveOGAtMvlaSd25yUscSIECAAAECBAgQIHCkBIbfij+Y5JeT/N0O7uICSV6Q5Lq9cz8sSf3pLywjkGg8LHbdCXwd964ned05ydN6z3bVRLrzJnlWkhO33Ncq1Lf61LcXnHc4rjIlOGndJo6FcJ2W5F5J/nndkzqOAAECBAgQIECAAAECBAjMENj1eMCqpqw7nrGt+opq36o5NMctkEh9xHivVB+x6rfVzwkQIECAAAECBAgQIECAwAwBgUQzsOxK4AgJrBpM7W7lPEmqCOqk9hfvSXJykkq477bzJ6kQohu2v7hLklq9cLgJJPqeyHCwemy1x9p7WGC5biDRsODvIAKJLpPkZUku3usYVcD64gW/NxdM8txBEeo2fsWqiLAKGd+y4GTnSPKYFobU7bIoZGvT9oxd63VJbp3ka5ue3PEECBAgQIAAAQIECBAgMEngIN4/t1UwJ5Bo0iP+vp2OyvhENbqCmh/fa/3bk1SR5ufm3/bKI4bX2uXE45WNsQMBAgQIECBAgAABAgciMFysqBpx/SRv2kFrxq419u1YINHRCyT6obaY1QN7/WbVN/DrJHllknNtua+tWqzowi0Y66q96y6qd9m0aWPX2uXCSJu21/EECBAgQIAAAQIECBAgcPwEBBL9YCDRp9o8mY+0x33cAonUR4z/HquPOH7/vrkjAgQIECBAgAABAgQIEDhAAYFEB4jv0gR2KDA1kKiaMBxwu3GS1/TaVgOvr2/FYcNB2f4trBtI9CtJnr8ji00KGIeD8qtW9evfwrqBRFUwV4FQX57pMcW+TjlceWDOPa1q0vDcn0/yi0lqgtvYtquiw7rWk5PcP8k3F1x72NaPJ7l5ko+tusmZPx9bdeDRSep5LVqlceYl7E6AAAECBAgQIECAAAECKwQO4v1TINHyh2J84kyf/phb/e9VIcvr/rLXhM9TW0Byd45dhTOv20bHESBAgAABAgQIECCwe4HhQkR1xUckedgOvl0OF9RZVGewyff8fU4g29a1pj7l4XvzogWJFp1vlxMQx/rRE5I8IMm3RhpUAUYPbd/Ip97/nP1uluQVCw4Y61/PTnL3JKfPuciEfa+X5I2D/XYV+DWhOXYhQIAAAQIECBAgQIAAgbOgwC7HA6Zwrjuesa36imrjcA7NcK7EtsZ4+nM3Vs3HUB9xZu9RHzHlt8g+BAgQIECAAAECBAgQIEDgEAoIJDqED0WTCGxBYE4g0XB1wn6xWP0b8eBWiFjNWlacNSUU54eTPC7JXXv3uMtV4TYpYDyIQKJVA9JjXWNsBcJFq/rtakD7nEkem+SevQb+WZvo9o8jjR7b/7NJqhD1O2v0/1ptsPp8t60KGLpUkpcmuWTvmDslOS3Jd9e4/qJDbprk5b0f7mpi4Rab7FQECBAgQIAAAQIECBA4VgIH9f45Nh6xTiDzcDLb2DlWFdRNeaDDsYVl4xObjJd0bTE+cabEBZM8N8l1ew/pUW2i5hlTHtzEfa6U5FXtet0hd0jyrInH240AAQIECBAgQIAAgeMhMBYM87b2Tfe/b/EWz9veN07snXNRncEm3/P3+T58lRY2U4GvtdWiPL+c5O+26NY/1boT+Lpz7HIC4tg75rIxj4smeWGSK/du8MNrLNJUh/+bJJdNcr4Jfavb5fatDqD731VLUM/uI1t8dmPjT7UY1W2S1EJONgIECBAgQIAAAQIECBAgsA+BXY4HTGn/uuMZ52nv7if1LjJcYHvK9Wuf4byY4RjOPseTujarjzhTQn3E1F5sPwIECBAgQIAAAQIECBAgcMgEBBIdsgeiOQS2JDAnkGg4iPueJCcnqYCY4ep2yyYrTQkkqtt7YJKaXNVtT09y7yTf2NK990+zSQHjJhPshun5i+5x2L4KrKlV8t43w2JsEH7RSnu7GtAeC/ip/vDIBQE/Y0WH901SYVjrBAINg3+Kb9n5xgoCt11sW4W29dxv3nuWr0lyxyRfmvF87UqAAAECBAgQIECAAAEC6wsc1Ptnjbk+tP3pWr/sPXnRHd45ydN6Pxyb4HeBJC/ohdrU2MLPJXn3DLaaUHlqm4Rahx3VQKKjNj5R/aTGxCq8u9u2PTGyxkBqfKbGSbptnUDsGd3JrgQIECBAgAABAgQIHGKBsTCZbS/cUhPGnpekC+8pjkWBNZt8z9/n+/DFkryoTWqr+1nn3XtOt1h3Al93jV1NQBwLtVr1jjn8ll8BPTdJ8oE5IG3fse/8q843Nja07TDgn07ysiS1kFK31cJctajTt9e4T4cQIECAAAECBAgQIECAAIF1BHY1HjC1LeuOZ5wjyWPat/P+e/Wjp164t98t2xhO91eva3UQX2t/sc/xpK4N5m+cKaE+Yo0O7RACBAgQIECAAAECBAgQIHAYBAQSHYanoA0Eti8wJ5Corl6Tnx7fa0YXaFPBOq9vxYI1IarCVT62oLlTA4l+Kcmre+d4f5JbJfn0DIZuQLLa85kkH20hPu8YFHRtUsB4EIFERXCXFmQzlWM42W5Zwd8uBrSr6PD+g5CpVUV/w1UIP5WkVjVYdxXCKuyryZdX7aGtWnFwrNi2+nB90DhjKv6C/ap/VnjXMwY/XxboteElHU6AAAECBAgQIECAAAECIwIH+f45LHSriWn1Xvj1iU9qbExjbALnD7dAm7v2znufFvo78VKZswrgJuMlXXuMT3zvyYxNjHxmG6s7feoDXLJfjfFV3+tPBH5EkoeZFLkFXacgQIAAAQIECBAgcPQExgJd6vtyfa+veoBNt//Qwoh+pneiZd9tN/mev8/34bFFgtZZcKfeAf+wfY/+cKt1eHmSLw7g153A151mVxMQx+pQntzqBb450nl+JMkpSW7X+1mFVd2thTqt09+G9SZ1jmXvuWOT3aqeocZY3rpOAwbHnDvJU5Lcpvf3q2prtnBZpyBAgAABAgQIECBAgAABAj8gsKvxgKnUm4xnDBdrWmf8oOY01BhBLZ7dbbVY8gOSfKv9xT7Hk7o2qI/43vNQHzH1t8l+BAgQIECAAAECBAgQIEDgEAkIJDpED0NTCGxRYG4g0RWSvDbJBVsbKlH+IW0AtgZma3t2krsnWTQZamog0dhA4txVF8cKGccm221SwLjJBLsKcvrz3vN8eptI9o3BMx5r3yrn/inGiueWHb+LAe1rJXnOYLW/Rfdbba8JcKe21Qa6e5lzz2O/JmMrMdZ+XbDW2DFVbPvIJFUo2m21kmUFQr0wyXc3+H0cM3lNkjsm+dIG53UoAQIECBAgQIAAAQIECEwXOOj3z+HYTE12++Uk75x4C8MA4jpsLJCo/n74vj/3HXQY3LQs7HiT8ZLu1o1PfK8T1NjOPZM8cdAvqijycRuGJl8yyR8luXLv3Mue7cSuaTcCBAgQIECAAAECBI64wE+34NJa9KXbakGhmvg1DMaZc6sVPvPYJP3A3GXvsvWzTb7n7/N9eOy7/NvaN+//PhFpbFGb9yQ5OclnB+fYZAJfnWoXExDHnu+qsY7LtL528d79bbqIT9W0PDfJdXvnfHsbG/ncgmdxkSR/nKTqOLqtFs761Q2DuM7e6g1q0aP+9qD2u/DtiX3DbgQIECBAgAABAgQIECBAYBsCuxgPmNOuTcYzhnNZVo05jLVrbP7MWI3FPusrqp3qI773tNRHzPmNsi8BAgQIECBAgAABAgQIEDgkAgKJDsmD0AwCWxaYG0g0XNGvCrbuleR3k9ywtW1VYdjUQKKxIJg5xV4VPlPhQ1XM2G1VoHeTJH81cNykgHGTCXabBBJVKM6tk1TR56qtJpZVeM5lezveLMkrFhy47QHtsYlt9SzqOu9e0IYrJXlVL/yqdls0oXLV/fd/PnbeZasx1rFV+FgrKPQn5pX/vVvI0hlzGpCk/ptavy9/MAhoKpPbJnnHzPPZnQABAgQIECBAgAABAgTWFzjo988a/6ixiwqb6baaMHePJP+04rZqQtvDktQEtv626P15k/DnsdDnoxZIdNTHJy6QpMKdTxw8799ufWgYcD3lt6IKNisQejjmsY0g5inXtw8BAgQIECBAgAABAodXYOx7e7X2dUnuNhKOM+VOzpekQllqgZb+9tQk91+y6NEm3/PrOvt8Hx4LcpoTJjv2bbrGDarO4lsDt00m8NWptj0BcVHwzint+Y69t46FOG0jJHfsvHXPy+ok6ucVEv2MtoBSx111KtXnPzilkw/2qb5bfbve3fvbNsK91miOQwgQIECAAAECBAgQIECAwNbHA+aSbjKeUUHINc5wu95Fp9ZX1CFjNRb13n+rJJ8e3Mg+x5Pq0uZvfP8DUB8x9zfL/gQIECBAgAABAgQIECBA4IAFBBId8ANweQI7EpgbSFTNqBCWx7f2VChL/f8V/HOutirczZN8bEl7pwYS1SnGivWmFDjWv1k/k+QPB4EvtWL8g5N8c9C+TQoYDyqQqG6hBsArAOpvlnjXhMGaWHbj3j6vaUWeX1pw3LYGtGvQ/gZJyr36Wn9bVnQ5Vhy4aLB/7q9G9dPyqDCnbvt4klX99lotfKi/Amgd//tt0t+XJzakPoT8epKHDIoY6/A5hagTL2c3AgQIECBAgAABAgQIEFgicFjeP8fGP1aFzJwtyclJatJmvev2t0WBRGOryFU4br2n/lmS7y6wqvNXGHXt19+OSiDRcRqfGAtVqmdSQdQVTPWZib/xFYRVYyG/Mxg7q8NXTQSeeAm7ESBAgAABAgQIECBwDATq22aF4dx15H3wfknekuQ7E+6z3kcvn+TRSa4/2H/KokSbfM+vy+3zfXhs4aWpi92MvX/Xe/tJSf5yxHmTCXx1um0GEl0wyW+N9JVVz/e8SZ41CN9dtaDQhC73r7tcJsnL2gJE3THPTnL3JeFXi0KV6jnU/b10pN5kUXsukuRRbVJjfx8LFU19gvYjQIAAAQIECBAgQIAAgV0IbHM8YJ32bTqeUXMiaqHhfp3Ek9ockdOXNKje+WthnnpX7x9bQcI1H+bbg2P3OZ5UlzZ/4wcfnvqIdX7DHEOAAAECBAgQIECAAAECBA5IQCDRAcG7LIEdC6wTSFQrp782SRWUDbdapb0Ci5atyD4nkGjRqos14a2Chd48UuxVRZF3asVgtcJity0rdNukgPEgA4nq3j6Z5L5J3pDkjN791sTEK7YwoKv1/v7zSWpi4luX9K11B7RroL4G6Cu0pwJ8arWAK49cZ9XEtupbtVrBdXvHPqEF9gxXfVznV+T2SU4bHFiGdY1Fky/rv4Mntg8Ow1CiryapDxmvSPK3IytTlstPtOPvPBLOVE2pSYP1MWMYlrXO/TmGAAECBAgQIECAAAECBKYJHJb3z0WT3erd+KEjITPnTnKvJDX5cxhGVHe+KJCofvZjSWr8ph9cXO+1FUzzjMGEvHoXvlgLI6p34uF2WAOJjvP4RD2D/zPJHyS57OCB1ATX57Tiy4+OjM/VWNGPJ7lOknu0caPhM63z/maSOpeNAAECBAgQIECAAAECJVCrkdcCNP0FXzqZ+kZd337fnaTeLYffWs/Tgojq+319Ox5uUxbgqWM2+Z7fXXNf78N1vYu3d7Pht/L6Hv3EJH8/gOgCmx6W5EaDny1b1GbTCXybTED8d0n+fZKfTHKLNs7Qr8+o25gSvFPvqK8cjG/UmEUtsrTpVrUjpyS5Xe9EVS9xkyQfWHLyOq6+39ef4fYXSZ7Swri+MBLIVX310u335bYj4zZl8mtJ3rakNmHT+3Y8AQIECBAgQIAAAQIECBBYJrDJeMA2ZDcdz6h37wrQrsDh/vYnrb7iwyPv3P+pzRnQYPkAACAASURBVD2pMar+9uokVdv/xQU3ts/xJPM3xh+C+oht/NY5BwECBAgQIECAAAECBAgQ2IOAQKI9ILsEgQMQWCeQqIoGK8ylVuEbbssmvHX7zgkkqmMWrbpYP6tirbcn+Xg7+aWS/EKSsUK330jyqgXGmxQwHkQg0buS/E2SX+/dTwUTVVHeV1pRW4X5DAscazJZFc09bRBeNGQZDmhvs2vWigQV/vPlJSe9XpI39n5e7a6Jj7XC5ja2iyZ54cCnwq1uk6QKEBdt9d/CqyY5dWTSX/+Y+pDR3V/1rcstmCBax1Rh7n2SPH/FM9nGfTsHAQIECBAgQIAAAQIECHy/wGF6/1w0/lHvxDWx8z1tRb56x6zJesOxj/6drRqfWbSKXH+cpYKOrt4Chxf1m30HEm2z/x7l8YlyuEQLR77+EpQaK6pnWtu/aWMZi/pN9bMq2qxJxsuCxrf5DJyLAAECBAgQIECAAIGjI1DviPWducJxFm313bPeE/9n26EWeal6hEVbhdDUYkfde8syjU2+5/fPu4/34e56tYBPhcYOF7upn78jyZ+3MNiyHfu2X/vV8fVtvWoAxrZNJ/CNTUDcVq+s51rfwes5L1oUqBaoekSSB/YuOuW7/Zw23jTJywcH1DUr/OnbS050zrYQ1iOXfOuvd+m/6r1HV3jX5Zecs8Z37pnkQ3NuwL4ECBAgQIAAAQIECBAgQGDLAkc9kKg4xoKCOqaq46/xhW5OxaK6h2WLXR/EeJL5G4s7uvqILf8j4HQECBAgQIAAAQIECBAgQGAXAgKJdqHqnAQOXmCdQKJqdRUGPn7Q/GWT0Pq7zg0kqmOXrUC3SnFKodsmBYwHEUhUK01WwFIVfY6tRDlmMif4ZhcD2lWMVysFPqYVVi56blXYVxPgqhCv27ZddDhW2FjXulmSV6zqUG0V0Cr8vOuS4sMJp8mylRimHG8fAgQIECBAgAABAgQIEFhf4DC+f1ZYTL0333HGbdVktgrXqfDhblsVSFT7XaEF7g7DjJdd+kltsl5NKKztKAYSHafxiRovqxUcf2tFQNWq7vQXbYzprUm+s2pnPydAgAABAgQIECBA4CwrcLYkP5vkUUmuuIFCfbf+nSTPSHL6xPNs8j1/eIldvw/3r7doBfcptz0lSPewBhLVe2bVM7x3SRhRGYwtJDQlLGiKX7fPhdriQNfuHVQTDm+V5NMrTlS1chUwVOFFN5pz0cG+NRbx1BYCvGzhpg0u4VACBAgQIECAAAECBAgQIDBZ4DgEEtXNVjBw1Vf82uQ7/96OVcNfdQ+fmnjsPsaTzN9Y/jDUR0zsrHYjQIAAAQIECBAgQIAAAQIHJSCQ6KDkXZfAbgXWDSSqQdXXJrlgr3lPb0FFq1ZRXyeQqC7TFTg+JMk1JrI8N8lDk3xmxf6bFDAeVCBRDTp/q61CeY8VwThzg2+2OaBdxXUvS/J7ST6xouCwHtNYn6zwnydMOHZit/jX3a7TVmOsFSe77clJ7p/kmxNOVP9drLT9+yU5aWYwUa0CWYFe7zHRb4K0XQgQIECAAAECBAgQILAbgcP6/llBSRWYW+Mf1cZl2x8meXCS/5zkz3s7Tgkkqt2rQG9K4G5NFq32nNbemx/ernWUAomO6/hEPYr/1EKTK8iqQq2mbu9K8rttdcgpYyFTz2s/AgQIECBAgAABAgSOt0BN/qnvo/U+eekZt1oLCdUCNs9uK9TPODSbfM8fu84u34eH16trVTjPXSa+s30ySb13v3zCd+vDFkj00Ra6U/UBU8Kmhu3/fJKbJPnAnM6xYt9arKhqRqpOpb9NXayojqmxmusm+c0ZtSp1XI2nPLOFEf39Fu/JqQgQIECAAAECBAgQIECAwCYCxyWQqHtnv2mSB04cp6pxl0cneUmSVXNexsZ4dlVfUdcyf2Nar1YfMc3JXgQIECBAgAABAgQIECBAYO8CAon2Tu6CBPYisG4g0XnaJLQqNOy2qZPd1g0k6q5z9iSXbIVoV0lyqSQXbj+sQeKPJ3ljkgrh+X8nhthsUsB4kIFEX0nSBeOc3IrgyqS2DyepiWU1YF4r/J0xo0dtMqD9viRfaKsdvjvJX00sNuyad/vWt7r/vYuiwzr3eZM8K8mJPZfqOzdP8rEZVrXruZOUe62qWKuBXrzXJ6vIsCZo/mWSd7QQoq/NPL/dCRAgQIAAAQIECBAgQGD7Aof9/bPeNX8+yY2TXL4XTlTv3W9O8uIk/60F3V5tzUCiUq1xhRpXuUWSn23vtRVqU++zFaRbgdSvSvKl9gj64zqHOZDorDg+UeNbP9We45WTXKzXbyqQqcZoanJojRe9PckXJ46bbf+3zxkJECBAgAABAgQIEDgOArWgUH0XrW+k9eci7Ztpd2/1vbq+39e75VuS/O3Mb9Z9o02+5y+y3tX78KLr1ffpCrWpd/1a+Kb7rt+9r5VXLWxT3/anTog7yECiCpj6VHuuVRdQf/5hxoI8FWx1SpLb9cDq/mu8Ztvf06/Uxjb6C25VMNbdZ9YyVJ/5iRZKdL0WEH253uJFXb3Ke9t7d72H1yJTNgIECBAgQIAAAQIECBAgcJgEjlMgUedaY0f1jfz6Sa6epHtf78ZdaoGnml8yZ9xl7JntcjzJ/I15vyXqI+Z52ZsAAQIECBAgQIAAAQIECOxcQCDRzoldgAABAgQIECBAgAABAgQIECBAgAABAgQIECBAgAABAgQIECBAgAABAgQIECBAgAABAgQIECBAgAABAgQIECBAgAABAgQIECBAgAABAgQIHH4BgUSH/xlpIQECBAgQIECAAAECBAgQIECAAAECBAgQIECAAAECBAgQIECAAAECBAgQIECAAAECBAgQIECAAAECBAgQIECAAAECBAgQIECAAAECBAgQ2LmAQKKdE7sAAQIECBAgQIAAAQIECBAgQIAAAQIECBAgQIAAAQIECBAgQIAAAQIECBAgQIAAAQIECBAgQIAAAQIECBAgQIAAAQIECBAgQIAAAQIECBA4/AICiQ7/M9JCAgQIECBAgAABAgQIECBAgAABAgQIECBAgAABAgQIECBAgAABAgQIECBAgAABAgQIECBAgAABAgQIECBAgAABAgQIECBA4P9n707Ad5vqxYGvP+chEZdzJaSjMheRVJw4xxAVGco8y5B5vBlzjtMNOdcQMpOpm/E6iEeOORIhcQpJwxFRuoS4Ufg/33368RveYb/Dfn/7fd/Pfp7z6Om391prf9Z6399vffda302AAAECBAgQKFxAQqLCiVVAgAABAgQIECBAgAABAgQIECBAgAABAgQIECBAgAABAgQIECBAgAABAgQIECBAgAABAgQIECBAgAABAgQIECBAgAABAgQIECBAgAABAgTKLyAhUfn7SAsJECBAgAABAgQIECBAgAABAgQIECBAgAABAgQIECBAgAABAgQIECBAgAABAgQIECBAgAABAgQIECBAgAABAgQIECBAgAABAgQIECBAgEDhAhISFU6sAgIECBAgQIAAAQIECBAgQIAAAQIECBAgQIAAAQIECBAgQIAAAQIECBAgQIAAAQIECBAgQIAAAQIECBAgQIAAAQIECBAgQIAAAQIECBAgUH4BCYnK30daSIAAAQIECBAgQIAAAQIECBAgQIAAAQIECBAgQIAAAQIECBAgQIAAAQIECBAgQIAAAQIECBAgQIAAAQIECBAgQIAAAQIECBAgQIAAAQIECheQkKhwYhUQIECAAAECBAgQIECAAAECBAgQIECAAAECBAgQIECAAAECBAgQIECAAAECBAgQIECAAAECBAgQIECAAAECBAgQIECAAAECBAgQIECAAIHyC0hIVP4+0kICBAgQIECAAAECBAgQIECAAAECBAgQIECAAAECBAgQIECAAAECBAgQIECAAAECBAgQIECAAAECBAgQIECAAAECBAgQIECAAAECBAgQIFC4gIREhROrgAABAgQIECBAgAABAgQIECBAgAABAgQIECBAgAABAgQIECBAgAABAgQIECBAgAABAgQIECBAgAABAgQIECBAgAABAgQIECBAgAABAgQIlF9AQqLy95EWEiBAgAABAgQIECBAgAABAgQIECBAgAABAgQIECBAgAABAgQIECBAgAABAgQIECBAgAABAgQIECBAgAABAgQIECBAgAABAgQIECBAgACBwgUkJCqcWAUECBAgQIAAAQIECBAgQIAAAQIECBAgQIAAAQIECBAgQIAAAQIECBAgQIAAAQIECBAgQIAAAQIECBAgQIAAAQIECBAgQIAAAQIECBAgQKD8AhISlb+PtJAAAQIECBAgQIAAAQIECBAgQIAAAQIECBAgQIAAAQIECBAgQIAAAQIECBAgQIAAAQIECBAgQIAAAQIECBAgQIAAAQIECBAgQIAAAQIECBQuICFR4cQqIECAAAECBAgQIECAAAECBAgQIECAAAECBAgQIECAAAECBAgQIECAAAECBAgQIECAAAECBAgQIECAAAECBAgQIECAAAECBAgQIECAAAEC5ReQkKj8faSFBAgQIECAAAECBAgQIECAAAECBAgQIECAAAECBAgQIECAAAECBAgQIECAAAECBAgQIECAAAECBAgQIECAAAECBAgQIECAAAECBAgQIECgcAEJiQonVgEBAgQIECBAgAABAgQIECBAgAABAgQIECBAgAABAgQIECBAgAABAgQIECBAgAABAgQIECBAgAABAgQIECBAgAABAgQIECBAgAABAgQIECi/gIRE5e8jLSRAgAABAgQIECBAgAABAgQIECBAgAABAgQIECBAgAABAgQIECBAgAABAgQIECBAgAABAgQIECBAgAABAgQIECBAgAABAgQIECBAgAABAoULSEhUOLEKCBAgQIAAAQIECBAgQIAAAQIECBAgQIAAAQIECBAgQIAAAQIECBAgQIAAAQIECBAgQIAAAQIECBAgQIAAAQIECBAgQIAAAQIECBAgQIBA+QUkJCp/H2khAQIECBAgQIAAAQIECBAgQIAAAQIECBAgQIAAAQIECBAgQIAAAQIECBAgQIAAAQIECBAgQIAAAQIECBAgQIAAAQIECBAgQIAAAQIECBAoXEBCosKJVUCAAAECBAgQIECAAAECBAgQIECAAAECBAgQIECAAAECBAgQIECAAAECBAgQIECAAAECBAgQIECAAAECBAgQIECAAAECBAgQIECAAAECBMovICFR+ftICwkQIECAAAECBAgQIECAAAECBAgQIECAAAECBAgQIECAAAECBAgQIECAAAECBAgQIECAAAECBAgQIECAAAECBAgQIECAAAECBAgQIECAQOECEhIVTqwCAgQIECBAgAABAgQIECBAgAABAgQIECBAgAABAgQIECBAgAABAgQIECBAgAABAgQIECBAgAABAgQIECBAgAABAgQIECBAgAABAgQIECBQfgEJicrfR1pIgAABAgQIECBAgAABAgQIECBAgAABAgQIECBAgAABAgQIECBAgAABAgQIECBAgAABAgQIECBAgAABAgQIECBAgAABAgQIECBAgAABAgQKF5CQqHBiFRAgQIAAAQIECBAgQIAAAQIECBAgQIAAAQIECBAgQIAAAQIECBAgQIAAAQIECBAgQIAAAQIECBAgQIAAAQIECBAgQIAAAQIECBAgQIAAgfILSEhU/j7SQgIECBAgQIAAAQIECBAgQIAAAQIECBAgQIAAAQIECBAgQIAAAQIECBAgQIAAAQIECBAgQIAAAQIECBAgQIAAAQIECBAgQIAAAQIECBAgULiAhESFE6uAAAECBAgQIECAAAECBAgQIECAAAECBAgQIECAAAECBAgQIECAAAECBAgQIECAAAECBAgQIECAAAECBAgQIECAAAECBAgQIECAAAECBAiUX0BCovL3kRYSIECAAAECBAgQIECAAAECBAgQIECAAAECBAgQIECAAAECBAgQIECAAAECBAgQIECAAAECBAgQIECAAAECBAgQIECAAAECBAgQIECAAIHCBSQkKpxYBQQIECBAgAABAgQIECBAgAABAgQIECBAgAABAgQIECBAgAABAgQIECBAgAABAgQIECBAgAABAgQIECBAgAABAgQIECBAgAABAgQIECBAoPwCEhKVv4+0kAABAgQIECBAgAABAgQIECBAgAABAgQIECBAgAABAgQIECBAgAABAgQIECBAgAABAgQIECBAgAABAgQIECBAgAABAgQIECBAgAABAgQIFC4gIVHhxCogQIAAAQIECBAgQIAAAQIECBAgQIAAAQIECBAgQIAAAQIECBAgQIAAAQIECBAgQIAAAQIECBAgQIAAAQIECBAgQIAAAQIECBAgQIAAAQLlF5CQqPx9pIUECBAgQIAAAQIECBAgQIAAAQIECBAgQIAAAQIECBAgQIAAAQIECBAgQIAAAQIECBAgQIAAAQIECBAgQIAAAQIECBAgQIAAAQIECBAgQKBwAQmJCidWAQECBAgQIECAAAECBAgQIECAAAECBAgQIECAAAECBAgQIECAAAECBAgQIECAAAECBAgQIECAAAECBAgQIECAAAECBAgQIECAAAECBAgQKL+AhETl7yMtJECAAAECBAgQIECAAAECBAgQIECAAAECBAgQIECAAAECBAgQIECAAAECBAgQIECAAAECBAgQIECAAAECBAgQIECAAAECBAgQIECAAAEChQtISFQ4sQoIECBAgAABAgQIECBAgAABAgQIECBAgAABAgQIECBAgAABAgQIECBAgAABAgQIECBAgAABAgQIECBAgAABAgQIECBAgAABAgQIECBAgED5BSQkKn8faSEBAgQIECBAgAABAgQIECBAgAABAgQIECBAgAABAgQIECBAgAABAgQIECBAgAABAgQIECBAgAABAgQIECBAgAABAgQIECBAgAABAgQIEChcQEKiwolVQIAAAQIECBAgQIAAAQIECBAgQIAAAQIECBAgQIAAAQIECBAgQIAAAQIECBAgQIAAAQIECBAgQIAAAQIECBAgQIAAAQIECBAgQIAAAQIEyi8gIVH5+0gLCRAgQIAAAQIECBAgQIAAAQIECBAgQIAAAQIECBAgQIAAAQIECBAgQIAAAQIECBAgQIAAAQIECBAgQIAAAQIECBAgQIAAAQIECBAgQIBA4QISEhVOrAICBAgQIECAAAECBAgQIECAAAECBAgQIECAAAECBAgQIECAAAECBAgQIECAAAECBAgQIECAAAECBAgQIECAAAECBAgQIECAAAECBAgQIFB+AQmJyt9HWkiAAAECBAgQIECAAAECBAgQIECAAAECBAgQIECAAAECBAgQIECAAAECBAgQIECAAAECBAgQIECAAAECBAgQIECAAAECBAgQIECAAAECBAoXkJCocGIVECBAgAABAgQIECBAgAABAgQIECBAgAABAgQIECBAgAABAgQIECBAgAABAgQIECBAgAABAgQIECBAgAABAgQIECBAgAABAgQIECBAgACB8gtISFT+PtJCAgQIECBAgAABAgQIECBAgAABAgQIECBAgAABAgQIECBAgAABAgQIECBAgAABAgQIECBAgAABAgQIECBAgAABAgQIECBAgAABAgQIECBQuICERIUTq4AAAQIECBAgQIAAAQIECBAgQIAAAQIECBAgQIAAAQIECBAgQIAAAQIECBAgQIAAAQIECBAgQIAAAQIECBAgQIAAAQIECBAgQIAAAQIECJRfQEKi8veRFhIgQIAAAQIECBAgQIAAAQIECBAgQIAAAQIECBAgQIAAAQIECBAgQIAAAQIECBAgQIAAAQIECBAgQIAAAQIECBAgQIAAAQIECBAgQIAAgcIFJCQqnFgFBAgQIECAAAECBAgQIECAAAECBAgQIECAAAECBAgQIECAAAECBAgQIECAAAECBAgQIECAAAECBAgQIECAAAECBAgQIECAAAECBAgQIECg/AISEpW/j7SQAAECBAgQIECAAAECBAgQIECAAAECBAgQIECAAAECBAgQIECAAAECBAgQIECAAAECBAgQIECAAAECBAgQIECAAAECBAgQIECAAAECBAgULiAhUeHEKiBAgAABAgQIECBAgAABAgQIECBAgAABAgQIECBAgAABAgQIECBAgAABAgQIECBAgAABAgQIECBAgAABAgQIECBAgAABAgQIECBAgAABAuUXkJCo/H2khQQIECBAgAABAgQIECBAgAABAgQIECBAgAABAgQIECBAgAABAgQIECBAgAABAgQIECBAgAABAgQIECBAgAABAgQIECBAgAABAgQIECBAoHABCYkKJ1YBAQIECBAgQIAAAQIECBAgQIAAAQIECBAgQIAAAQIECBAgQIAAAQIECBAgQIAAAQIECBAgQIAAAQIECBAgQIAAAQIECBAgQIAAAQIECBAov4CEROXvIy0kQIAAAQIECBAgQIAAAQIECBAgQIAAAQIECBAgQIAAAQIECBAgQIAAAQIECBAgQIAAAQIECBAgQIAAAQIECBAgQIAAAQIECBAgQIAAAQKFC0hIVDixCggQIECAAAECBAgQIECAAAECBAgQIECAAAECBAgQIECAAAECBAgQIECAAAECBAgQIECAAAECBAgQIECAAAECBAgQIECAAAECBAgQIECAQPkFJCQqfx9pIQECBAgQIECAAAECBAgQIECAAAECBAgQIECAAAECBAgQIECAAAECBAgQIECAAAECBAgQIECAAAECBAgQIECAAAECBAgQIECAAAECBAgQKFxAQqLCiVVAgAABAgQIECBAgAABAgQIECBAgAABAgQIECBAgAABAgQIECBAgAABAgQIECBAgAABAgQIECBAgAABAgQIECBAgAABAgQIECBAgAABAgTKLyAhUfn7SAsJECBAgAABAgQIECBAgAABAgQIECBAgAABAgQIECBAgAABAgQIECBAgAABAgQIECBAgAABAgQIECBAgAABAgQIECBAgAABAgQIECBAgEDhAhISFU6sAgIECBAgQIAAAQIECBAgQIAAAQIECBAgQIAAAQIECBAgQIAAAQIECBAgQIAAAQIECBAgQIAAAQIECBAgQIAAAQIECBAgQIAAAQIECBAgUH4BCYnK30daSIAAAQIECBAgQIAAAQIECBAgQIAAAQIECBAgQIAAAQIECBAgQIAAAQIECBAgQIAAAQIECBAgQIAAAQIECBAgQIAAAQIECBAgQIAAAQIECheQkKhwYhUQIECAAAECBAgQIECAAAECBAgQIECAAAECBAgQIECAAAECBAgQIECAAAECBAgQIECAAAECBAgQIECAAAECBAgQIECAAAECBAgQIECAAIHyC0hIVP4+0kICBAgQIECAAAECBAgQIECAAAECBAgQIECAAAECBAgQIECAAAECBAgQIECAAAECBAgQIECAAAECBAgQIECAAAECBAgQIECAAAECBAgQIFC4gIREhROrgAABAgQIECBAgAABAgQIECBAgAABAgQIECBAgAABAgQIECBAgAABAgQIECBAgAABAgQIECBAgAABAgQIECBAgAABAgQIECBAgAABAgQIlF9AQqLy95EWEiBAgAABAgQIECBAgAABAgQIECBAgAABAgQIECBAgAABAgQIECBAgAABAgQIECBAgAABAgQIECBAgAABAgQIECBAgAABAgQIECBAgACBwgUkJCqcWAUECBAgQIAAAQIECBAgQIAAAQIECBAgQIAAAQIECBAgQIAAAQIECBAgQIAAAQIECBAgQIAAAQIECBAgQIAAAQIECBAgQIAAAQIECBAgQKD8AhISlb+PtJAAAQIECBAgQIAAAQIECBAgQIAAAQIECBAgQIAAAQIECBAgQIAAAQIECBAgQIAAAQIECBAgQIAAAQIECBAgQIAAAQIECBAgQIAAAQIECBQuICFR4cQqIECAAAECBAgQIECAAAECBAgQIECAAAECBAgQIECAAAECBAgQIECAAAECBAgQIECAAAECBAgQIECAAAECBAgQIECAAAECBAgQIECAAAEC5ReQkKj8faSFBAgQIECAAAECBAgQIECAAAECBAgQIECAAAECBAgQIECAAAECBAgQIECAAAECBAgQIECAAAECBAgQIECAAAECBAgQIECAAAECBAgQIECgcAEJiQonVgEBAgQIECBAgAABAgQIECBAgAABAgQIECBAgAABAgQIECBAgAABAgQIECBAgAABAgQIECBAgAABAgQIECBAgAABAgQIECBAgAABAgQIECi/gIRE5e8jLSRAgAABAgQIECBAgAABAgQIECBAgAABAgQIECBAgAABAgQIECBAgAABAgQIECBAgAABAgQIECBAgAABAgQIECBAgAABAgQIECBAgAABAoULSEhUOLEKCBAgQIAAAQIECBAgQIAAAQIECBAgQIAAAQIECBAgQIAAAQIECBAgQIAAAQIECBAgQIAAAQIECBAgQIAAAQIECBAgQIAAAQIECBAgQIBA+QUkJCp/H2khAQIECBAgQIAAAQIECBAgQIAAAQIECBAgQIAAAQIECBAgQIAAAQIECBAgQIAAAQIECBAgQIAAAQIECBAgQIAAAQIECBAgQIAAAQIECBAoXEBCosKJVUCAAAECBAgQIECAAAECBAgQIECAAAECBAgQIECAAAECBAgQIECAAAECBAgQIECAAAECBAgQIECAAAECBAgQIECAAAECBAgQIECAAAECBMovICFR+ftICwkQIECAAAECBAgQIECAAAECBAgQIECAAAECBAgQIECAAAECBAgQIECAAAECBAgQIECAAAECBAgQIECAAAECBAgQIECAAAECBAgQIECAQOECEhIVTqwCAgQIECBAgAABAgQIECBAgAABAgQIECBAgAABAgQIECBAgAABAgQIECBAgAABAgQIECBAgAABAgQIUS3kQwAAIABJREFUECBAgAABAgQIECBAgAABAgQIECBQfgEJicrfR1pIgAABAgQIECBAgAABAgQIECBAgAABAgQIECBAgAABAgQIECBAgAABAgQIECBAgAABAgQIECBAgAABAgQIECBAgAABAgQIECBAgAABAgQKF5CQqHBiFRAgQIAAAQIECBAgQIAAAQIECBAgQIAAAQIECBAgQIAAAQIECBAgQIAAAQIECBAgQIAAAQIECBAgQIAAAQIECBAgQIAAAQIECBAgQIAAgfILSEhU/j7SQgIECBAgQIAAAQIECBAgQIAAAQIECBAgQIAAAQIECBAgQIAAAQIECBAgQIAAAQIECBAgQIAAAQIECBAgQIAAAQIECBAgQIAAAQIECBAgULiAhESFE6uAAAECBAgQIECAAAECBAgQIECAAAECBAgQIECAAAECBAgQIECAAAECBAgQIECAAAECBAgQIECAAAECBAgQIECAAAECBAgQIECAAAECBAiUX0BCovL3kRYSIECAAAECBAgQIECAAAECBAgQIECAAAECBAgQIECAAAECBAgQIECAAAECBAgQIECAAAECBAgQIECAAAECBAgQIECAAAECBAgQIECAAIHCBSQkKpxYBQQIECBAgAABAgQIECBAgAABAgQIECBAgAABAgQIECBAgAABAgQIECBAgAABAgQIECBAgAABAgQIECBAgAABAgQIECBAgAABAgQIECBAoPwCEhKVv4+0kAABAgQIECBAgAABAgQIECBAgAABAgQIECBAgAABAgQIECBAgAABAgQIECBAgAABAgQIECBAgAABAgQIECBAgAABAgQIECBAgAABAgQIFC4gIVHhxCogQIAAAQIECBAgQIAAAQIECBAgQIAAAQIECBAgQIAAAQIECBAgQIAAAQIECBAgQIAAAQIECBAgQIAAAQIECBAgQIAAAQIECBAgQIAAAQLlF5CQqPx9pIUECBAgQIAAAQIECBAgQIAAAQIECBAgQIAAAQIECBAgQIAAAQIECBAgQIAAAQIECBAgQIAAAQIECBAgQIAAAQIECBAgQIAAAQIECBAgQKBwAQmJCidWAQECBAgQIECAAAECBAgQIECAAAECBAgQIECAAAECBAgQIECAAAECBAgQIECAAAECBAgQIECAAAECBAgQIECAAAECBAgQIECAAAECBAgQKL+AhETl7yMtJECAAAECBAgQIECAAAECBAgQIECAAAECBAgQIECAAAECBAgQIECAAAECBAgQIECAAAECBAgQIECAAAECBAgQIECAAAECBAgQIECAAAEChQtISFQ4sQoIECBAgAABAgQIECBAgAABAgQIECBAgAABAgQIECBAgAABAgQIECBAgAABAgQIECBAgAABAgQIECBAgAABAgQIECBAgAABAgQIECBAgED5BSQkKn8faSEBAgQIECBAgAABAgQIECBAgAABAgQIECBAgAABAgQIECBAgAABAgQIECBAgAABAgQIECBAgAABAgQIECBAgAABAgQIECBAgAABAgQIEChcQEKiwolV0GGBtzpcn+oIECBAgAABAgTKJWCOU67+0BoCBAgQKIeAeEk5+kErCBAgQIAAAQKjJSBeMlry6iVAgMBQAfNzI4IAAQIECBAg0N8C5uf93f/ungABAgQ6IyD+0hlntRAgQIAAAQIEyiog/lLWntEuAgQIECBAoCsF/HHVld2m0TUEBJANDwIECBAgQIBAfwuY4/R3/7t7AgQIEKgsIF5iZBAgQIAAAQIE+ltAvKS/+9/dEyBQHgHz8/L0hZYQIECAAAECBEZDwPx8NNTVSYAAAQL9JiD+0m897n4JECBAgAABAkMFxF+MCAIECBAgQIBAGwX8cdVGTEWVQkAAuRTdoBEECBAgQIAAgVETMMcZNXoVEyBAgECJBcRLStw5mkaAAAECBAgQ6ICAeEkHkFVBgACBHALm5zmQnEKAAAECBAgQ6GEB8/Me7ly3RoAAAQKlERB/KU1XaAgBAgQIECBAYFQExF9GhV2lBAgQIECAQK8K+OOqV3u2f+9LALl/+96dEyBAgAABAgRCwBzHOCBAgAABAiMFxEuMCgIECBAgQIBAfwuIl/R3/7t7AgTKI2B+Xp6+0BICBAgQIECAwGgImJ+Phro6CRAgQKDfBMRf+q3H3S8BAgQIECBAYKiA+IsRQYAAAQIECBBoo4A/rtqIqahSCAwJIL/1lnhyKXpFIwgQIECAAAECBQn8v/83YkpjjlOQtWIJECBAoKsFxEu6uvs0ngABAgQIECDQmIB4SWNeziZAgEAHBczPO4itKgIECBAgQIDAaAuYn492D6ifAAECBPpUQPylTzvebRMgQIAAAQL9KSD+0p/97q4JECBAgACBzgnYrNs5azV1RkAAuTPOaiFAgAABAgQIlEJAALkU3aARBAgQIFB+AfGS8veRFhIgQIAAAQIE2iYgXtI2SgURIECg3QLm5+0WVR4BAgQIECBAoMQC5ucl7hxNI0CAAIFeFhB/6eXedW8ECBAgQIAAgWEC4i+GBAECBAgQIECgWAEJiYr1VXrnBQSQO2+uRgIECBAgQIDAqAkIII8avYoJECBAoLsExEu6q7+0lgABAgQIECDQkoB4SUt8LiZAgECRAubnReoqmwABAgQIECBQMgHz85J1iOYQIECAQL8IiL/0S0+7TwIECBAgQIBASkn8xTAgQIAAAQIECBQrICFRsb5K77yAAHLnzdVIgAABAgQIEBg1AQHkUaNXMQECBAh0l4B4SXf1l9YSIECAAAECBFoSEC9pic/FBAgQKFLA/LxIXWUTIECAAAECBEomYH5esg7RHAIECBDoFwHxl37pafdJgAABAgQIEJCQyBggQIAAAQIECBQuICFR4cQq6LCAAHKHwVVHgAABAgQIEBhNAQv4RlNf3QQIECDQRQLiJV3UWZpKgAABAgQIEGhVQLykVUHXEyBAoDAB8/PCaBVMgAABAgQIECifgPl5+fpEiwgQIECgLwTEX/qim90kAQIECBAgQGCWgPiLkUCAAAECBAgQKFZAQqJifZXeeQEB5M6bq5EAAQIECBAgMGoCAsijRq9iAgQIEOguAfGS7uovrSVAgAABAgQItCQgXtISn4sJECBQpID5eZG6yiZAgAABAgQIlEzA/LxkHaI5BAgQINAvAuIv/dLT7pMAAQIECBAgICGRMUCAAAECBAgQKFxAQqLCiVXQYQEB5A6Dq44AAQIECBAgMJoCFvCNpr66CRAgQKCLBMRLuqizNJUAAQIECBAg0KqAeEmrgq4nQIBAYQLm54XRKpgAAQIECBAgUD4B8/Py9YkWESBAgEBfCIi/9EU3u0kCBAgQIECAwCwB8RcjgQABAgQIECBQrICERMX6Kr3zAgLInTdXIwECBAgQIEBg1AQEkEeNXsUECBAg0F0C4iXd1V9aS4AAAQIECBBoSUC8pCU+FxMgQKBIAfPzInWVTYAAAQIECBAomYD5eck6RHMIECBAoF8ExF/6pafdJwECBAgQIEBAQiJjgAABAgQIECBQuICERIUTq6DDAgLIHQZXHQECBAgQIEBgNAUs4BtNfXUTIECAQBcJiJd0UWdpKgECBAgQIECgVQHxklYFXU+AAIHCBMzPC6NVMAECBAgQIECgfALm5+XrEy0iQIAAgb4QEH/pi252kwQIECBAgACBWQLiL0YCAQIECBAgQKBYAQmJivVVeucFBJA7b65GAgQIECBAgMCoCQggjxq9igkQIECguwTES7qrv7SWAAECBAgQINCSgHhJS3wuJkCAQJEC5udF6iqbAAECBAgQIFAyAfPzknWI5hAgQIBAvwiIv/RLT7tPAgQIECBAgICERMYAAQIECBAgQKBwAQmJCidWQYcFBJA7DK46AgQIECBAgMBoCljAN5r66iZAgACBLhIQL+miztJUAgQIECBAgECrAuIlrQq6ngABAoUJmJ8XRqtgAgQIECBAgED5BMzPy9cnWkSAAAECfSEg/tIX3ewmCRAgQIAAAQKzBMRfjAQCBAgQIECAQLECEhIV66v0zgsIIHfeXI0ECBAgQIAAgVETEEAeNXoVEyBAgEB3CYiXdFd/aS0BAgQIECBAoCUB8ZKW+FxMgACBIgXMz4vUVTYBAgQIECBAoGQC5ucl6xDNIUCAAIF+ERB/6Zeedp8ECBAgQIAAAQmJjAECBAgQIECAQOECEhIVTqyCDgsIIHcYXHUECBAgQIAAgdEUsIBvNPXVTYAAAQJdJCBe0kWdpakECBAgQIAAgVYFxEtaFXQ9AQIEChMwPy+MVsEECBAgQIAAgfIJmJ+Xr0+0iAABAgT6QkD8pS+62U0SIECAAAECBGYJiL8YCQQIECBAgACBYgUkJCrWV+mdFxBA7ry5GgkQIECAAAECoyYggDxq9ComQIAAge4SEC/prv7SWgIECBAgQIBASwLiJS3xuZgAAQJFCpifF6mrbAIECBAgQIBAyQTMz0vWIZpDgAABAv0iIP7SLz3tPgkQIECAAAECEhIZAwQIECBAgACBwgUkJCqcWAUdFhBA7jC46ggQIECAAAECoylgAd9o6qubAAECBLpIQLykizpLUwkQIECAAAECrQqIl7Qq6HoCBAgUJmB+XhitggkQIECAAAEC5RMwPy9fn2gRAQIECPSFgPhLX3SzmyRAgAABAgQIzBIQfzESCBAgQIAAAQLFCkhIVKyv0jsvIIDcefOurfG///u/07bbbjui/XfddVcaP358U/dVRJlNNaSJi7q57U3crksIECBAoEcEBJB7pCPdBgECBAgULdCT8ZJq89iiMQfK/9jHPpYuu+yytPTSS3eqSvU0IdCt8Y7/+7//SwcccEA666yzhtz1euutl+Kexo4d24TGrEv+8z//M02aNKmtMbGBwn71q1+lLbbYIj300ENDyv/GN76RjjzyyKbb7EICBAgQaExAvKQxL2cTIECggwLm5wVgt2N+Xm0OVkBzhxT5ve99L22zzTZFV1OK8s3PR3aD+XkphqZGECBAoFAB8/NCeRVOgAABAgSqCfRk/EV395/A//7v/2ZxoxtvvHHIzRe5ZqBTyv2wfsDaiU6NJvUQIEBAQiJjgAABAgQIECBQtICEREULK7/TAgLInRbv4vqKWPBWRJmDiV955ZV03333pdtvvz3df//96YknnkgRrBw4VlpppTRu3Li06qqrpokTJ6YVV1wxzTHHHLl6qei252qEkwgQIECAQIMCFvA1COZ0AgQIEOhXgZ6Ml0hI1K/D+Z37zhPLyHNOGSUlJCpjr2gTAQIEukdAvKR7+kpLCRDoOwHz8wK6XEKiAlAbLDLP3DvPOQ1W25HTzc87wqwSAgQI9KyA+XnPdq0bI0CAAIFyC/Rk/KXc5FoXAu1OINTu8gb3UrUkyZ3qSQmJvMypU2NNPQQI9IeA+Et/9LO7JECAAAECBEZPQEKi0bNXczECAsjFuPZkqUUseCuizMB/8skn0+mnn57OOeec9Pzzz+fuj0hOtM8++6Qdd9wxjR07tuZ1RbU9d2OdSIAAAQIEmhAQQG4CzSUECBAg0I8CPRkv6ceERNXeoPbVr341nXTSSWmuuebqq/GdJ5aR55wyotnwWMZe0SYCBAh0j4B4Sff0lZYSINB3AubnBXS5hEQFoDZYZJ65d55zGqy2I6ebn3eEWSUECBDoWQHz857tWjdGgAABAuUW6Mn4S7nJtS4E2p1AqN3lDe6lfkhIVC2m087R+r3vfS9ts802FYustr6nH5IxtdNYWQQIEMgjIP6SR8k5BAgQIECAAIHmBSQkat7OleUUEEAuZ7+UslVFLHhrd5n//Oc/0+WXX54OP/zwNHPmzKYdl1566fTtb387rbfeeqnCRDsrt91tb7qxLiRAgAABAg0ICCA3gOVUAgQIEOhngZ6Ml0hI9M6QlpBo6Mf7rrvuSuPHjy883vHmm2+mRx55JE2bNi3dcccd6ac//Wl6+eWX03ve85604oorpgkTJqSNN944rbTSSmm22WZr6DtoNDY8NtTABk+2qK5BMKcTIECgRQHxkhYBXU6AAIHiBMzPC7CVkKgA1AaLzLPWIM85DVb79unm5/nlzM/zWzmTAAEC7RAwP2+HojIIECBAgEDDAj0Zf2lYwQUdF2h3AqF2lzcYREKi9gyP0UhIVK3vBq+TafbufvzjH6fPfOYzIy4XT2pW1HUECHRKQPylU9LqIUCAAAECBPpVQEKifu353r1vAeTe7du231kRC97aWWYkIzrppJNSBA1jM1urx7hx49KJJ56YNtlkk4pJidrZ9lbb6noCBAgQIJBXQAA5r5TzCBAgQKDPBXoyXiIh0TujuswJiaotkmv0M1lp8VSeWEaecxpty1tvvZUefPDBNHny5HTdddfVvXyDDTZIU6ZMyRITVUsUPbwQCYnqsjqBAAECBGoIiJcYHgQIECitgPl5AV0jIVE+VPPzlMzPU7KBLN/nxVkECBBol4D5ebsklUOAAAECBBoS6Mn4S0MCTh4VgXYnEGp3eYNRJCRqzxCRkKg9jkohQIBAqwLiL60Kup4AAQIECBAgUFtAQiIjpNcEBJB7rUcbvJ9OB0eHBxHbuclt+vTpadNNN21LMqIBxk996lPp4osvTksuueQI2Xa2vcFuq3l6vM3wD3/4Q7r55ptTbD587LHH0j333PP2NUsvvXRadtll04QJE9K6666bllpqqTRmzJh2NkFZPSxgfPVw57q1vhEQQO6brnajBAgQINCagHhJSum1115LBx98cDrllFNGaL7nPe9JN9xwQxo/fnxr0gVf/atf/SptscUW6aGHHhpSk4REQ+EHJy9qd7wjEkifeeaZ6fDDD28oZhNjLBJP77DDDrniFhISFfdhij58/PHH0y233JLuvvvuFJ+rSDA1cETiqIg3TZw4MX3uc59Liy22WJptttmKa5CSe0rA+Oqp7uzqmxEv6eru03gCBHpbwPy8pPPzIudgMaSrvV281qaldn8Uei0hkfl5cyOkTAmJzJ+a60NX5RMwvvI5Oat4AfPz4o3VQIAAAQIEKgiIvxgWoyLQ7gRC7S5vVFBGsdJq8b52NklConZq5ivLfD+fk7MI9JuA+Eu/9bj7JUCAAAECBDotICFRp8XVV7SAAHLRwiUvv1cSEr3yyitp7733ThdccMEI8QUWWCBtt912aeutt07LLbdcmmeeebJz3nrrrfTSSy9lm6gi6dCFF15YcWPcCSeckA444IA0fMLd7g16rQ6V2Ch63XXXpZNPPjndeeeduYtbfvnl00EHHZQlc5p77rlzX1dtU2fuAv51YmxYGzduXFpkkUXSKquskiIJVLRpjjnmyF1Utb6IAgZvqsxbYLUFrnF9rQWHrS5KHbBYYoklsk29q6++enr/+98/YuzlvY92nlem8dXJhcbtNFQWgbIICCCXpSe0gwABAgRKLiBeklJ6+OGH05ZbbpkeffTRit217777pqlTp6Y555yztN0ZSXo333zzNGPGjCFt3GWXXbL587vf/e7Stb3VueXADVWaD+eJZeQ5Jy9aLGyKpEIRf3r55ZfzXvb2eZGU6Jhjjkm777573aRERW6G7XT8rF78oWHIJi+IeNtFF12UzjjjjBGfoVpFRjzjkEMOSeuss05D3w+14juN3MKnP/3pNO+886aPfexjacUVV8xiLI0mSarW51HmZZddliVgauSodW/NLLrMW3cki1pwwQUzi8985jMpbN773vfmvbzQ88oyvprt00JxFD4qAuIlo8KuUgIECOQRMD8v6fy8yDlYDAwJiVIyPx/5FWF+bn4+MCqancuZn4/8XJmf5/lzxDmdFDA/76S2uggQIECAwNsC4i8Gw6gItDuBULvLq4dy0003ZS+HHn7ccccdaY011qh3edX41zXXXJM23HDDute3+wQJiRoXrRbDLEOCa/P9xvvTFQT6SUD8pZ96270SIECAAAECoyEgIdFoqKuzSAEB5CJ1u6DsTi/YGr7Bpl2L6KptMIzkNqeddlpaeeWVa/ZGJCe67bbb0le+8pU0c+bMIedGMqMoIzbBDT7a1fZWh0m0/YEHHkj7779/Fphu9oiA+HHHHZdt1MpztCshUaW6IkHRfvvtl3bbbbdcSZJ6JSFRJYv11lsv28Q3YcKENNtss+XpmraeU8bxJSFRW7tYYX0oIIDch53ulgkQIECgGYG+j5fEwpRIznvOOedU9Yt58pVXXllxgVUz6EVcU20B2MSJE7ONfZEct2xHLyUkioVyEVdpJhnRQL8svPDCKeaBa621Vs2uKnIzbKfjZ3Gjo7lA7c0330w33HBDlsA64j/NHltttVUWa4pkQHmOdiUkqlRXJEmaNGlSNo7yxFd6JSFRJYvol4g1rbDCCqOSBLts46vZTax5xrRzuktAvKS7+ktrCRDoKwHz85LOz4ucg8UIl5CovQmJzM+b/940P2/ezvy8tp35+VAf8/P2fta6uTTz827uPW0nQIAAgS4W6Pv4Sxf3XVc3vd0JhNpdXj3cVuNXZdmLUu8+h/+8WrtbXd9fbW9Kq7GZas/+m3np9XCLMiYk8jy+0RHtfAL9KSD+0p/97q4JECBAgACBzglISNQ5azV1RkAAuTPOpa2l0xuqikpIVC2Yd+KJJ2YbKPMcr776apYE59xzzx1yeiSEicDp2LFjh/z/ZQgC//Of/8zaduCBB6bnn38+z23WPCcSAYXZJptsUndDUpEJiQYaudlmm6VTTz01LbTQQjXb3csJiQZufM8990zxeV1ggQVa7ue8BZR1fLX6wCLv/TuPQK8KCCD3as+6LwIECBBos0Bfx0tiLnDCCSekQw89tC5rJAI+//zz07LLLlv33E6f8MYbb6QpU6Zkc6nhRyRTmjZtWlp77bU73ay69fVKQqKnn346S0YUCaCHH7HB6PDDD0/rr79+log4EmDdfvvtWX/dd999I85fc80108UXX5wWXXTRqn5FboYtcoFaUYvq6g60KieEY3z+p06d2lIiqYHio6/POOOMtOqqq9ZtUpEJiaLy+NwfeeSRWaxwzJgxNdvTywmJBiwOPvjgLOnUXHPNVbdv2nVCGceXDY/t6t3uL0e8pPv70B0QINCzAubnJZ2fFzkHi9Hc6oaudnwizM/Nz2MctbrprdmxWMb5U7P3UikuZ34+SyViFebnsyzMz9v1Cev+cszPu78P3QEBAgQIdKVAX8dfurLHeqTRTzzxRNpyyy2zFzMPPuJF1JdeemlaYoklGrpTCYka4mr6ZAmJ3qErW0KiMsaTzPeb/qi5kEChAuIvhfIqnAABAgQIECCQJCQyCHpNQAC513q0wfuRkOgdsG5LSBQbRE866aRsY+XLL7/cYM9XPz1vUqJOJCSKVkYintgEFxsUqx39kJAo7n2jjTZKp512Ws0NmO0aCGUeXxIStauXldOvAgLI/drz7psAAQIEGhTo23jJa6+9liWqjWQxw494a/cjjzySHnrooSE/Gj9+fDrvvPPS0ksv3SBzsaf/7ne/S9Hme++9t2JFX/3qV7N5dSeTceS542qL5NrR3jzJlfOcU+8+3nrrrXTKKaek/ffff8SptZJYzZw5M+21117p+uuvH3Hd2WefnXbZZZeqCZSL3AzbLwmJIjHUEUcckU4++eR6XdzQz/MmJSo6IVE0Ojb6nXnmmdl3Q4W50dv31esJiQZudI899kjHHXdc5lL0UdbxZQFk0T3fPeWLl3RPX2kpAQJ9J2B+XtL5eZFzsBjlZU5IZH5ufl70N3FZ50/tvG/z86Ga5ucSErXz89XtZZmfd3sPaj8BAgQIdKlA38ZfurS/eqbZEf/5/Oc/X3EfxPTp09NnP/vZhu610wmJHnvssbT55punGTNmDGln3nXulZ6PL7nkkunKK69MK6ywQkP33smTJSR6R7tMCYnKGk/yPL6Tn051EcgvIP6S38qZBAgQIECAAIFmBCQkakbNNWUWEEAuc+/0QdvascktmKplyI9NbpHAJTLl1zrefPPN9P3vfz9LfjM8uc92222XlTF8Y0672t5MN8fGvksuuSTtvvvubU1GNNCWWpsDB87pVEKiqK/epsN+SUgUFpGU6KyzzkoLLbRQM0Mn1zVlH195H9TkulknEehDAQHkPux0t0yAAAECzQj0Zbzk+eefT/F28tNPP32EWcxFIonHrbfeWnEuGgtIYu682mqr1Uzy0UxnNHPNG2+8kSW3rZRYaaC8hRdeOMX8Yq211mqmisKu6YWERM8880zafvvt08033zzEKZIgX3jhhWnChAlV/e6///606aabpkhONPhYZ5110kUXXZSi3yodRW6G7XRC77i/b3zjG9nnsVNHJCY+4YQT0qGHHlpIlXniGZ1ISBQ3t+yyy2Zv1Ky1iLNfEhKFR55k4K0OijKPLwsgW+3d3rlevKR3+tKdECDQcwLm58O6tCzz8yLnYHHLEhKl1I71CObnrX8nmp+3blitBPPzoTLm5x9Ll112WemS3hf3CVByNQHzc2ODAAECBAiMikBfxl9GRVqlbwvEWvWjjz666jPxeFY+efLkNPvss+dW63RComp7KeIlYAcccEDddh977LEj1rSU/dllrX475phj0mGHHVb1vptdd9FqbKbZeut2YI0TWm1zo3V7Ht+omPMJEBB/MQYIECBAgAABAsUKSEhUrK/SOy8ggNx5czUOEmjHIrooLjJ677333umCCy4Y4bvAAguk/fbbL33pS19Kiy++eJpnnnmycyIJ0QsvvJBlpY+EN5Hgp9JRLSjcrrY3MyCqbc4bXNbqq6+edt1117T22mun973vfWm22WZLEWx89tln07Rp07KNohEIr3bUe7NjJxMSxUbF2HT4gQ98oGJz+ykhUQB861vfSgcddFAaM2ZMM8On7jVlH18SEtXtQicQqCkggGyAECBAgACBXAJ9FS+J+XEkGorkPffdd98lYTmtAAAgAElEQVQIoMFJa2NeedJJJ6VYsDM8oW8k8v3a176WDjzwwDT33HPngi7qpDvuuCPtsMMOI5LaDK9v/fXXT+eee242by7L0QsJiW666aa07rrrjiCNMTZlypSa89lqyaRifEU8I+IclY4iN8P2wwK1a665JkVS7uGf68HWG2ywQRZrGj9+fIp4W8wtXn/99fTkk09mib5PPvnkFInNqh2xAPHggw+uumi0UwmJon3RjujXOeaYo2Jz+ykhUXy2IuHcVlttVVhCuTKPr7Iv6i3L76Z+aId4ST/0snskQKBLBczPB3VcmebnRc7B4pYlJGpPQiLz89a/+Tq9gazM86fWNUeWYH7+jon5uYRERXzGurFM8/Nu7DVtJkCAAIEeEOir+EsP9FdP3MLvf//7tO2222YxoEpHM8/wqq21qAVWb79ErWurvVA7byyh0jPpZu67kwMi9t7svPPO2dqN4Ue1l4APnNfsuou8ntUcmq23FddW29xo3WWOJ5V9TDdq7XwCvSIg/tIrPek+CBAgQIAAgbIKSEhU1p7RrmYFBJCbleuT62Kj4eOPP56mT5+eYjNfvJ3+wQcffPvul1566eyt4quuumqaOHFiWnHFFatu5KlE1s6kPrF5MgLT8Za/dh2xwSqSn0Qio+FHO9veSHtfeumltM8++2QJeiodsSHs+OOPT1tvvXWac845qxb93HPPpaOOOiqdfvrpFc9ZeOGFs7fFr7HGGhV/XishUd7gfGTJj41qP/rRj1Jk+a+08XWg8giUbrjhhhXb0g0JidZbb73sLZZjx44dcQ/xOYsNf3/961/TD3/4w3T++efXtKjXN42Mp+HndsP4kpColR52LYFUaYOpOY6BQYAAAQIERgr0Rbwk5mSPPfZYlvS02hwzNjtGQtuVV175baV6b9ZaZZVVssREkbxkrrnm6vj4evTRR9NOO+2U7r333lx1d+Lt47ka8q+Tuj0hUbU34sVc9uqrr06f/OQn63I8/PDDadNNN02//vWvh5wbC8WOOOKIiklTitwM2+sL1J5++uksGdFtt91WsW8i/nfCCSekz3/+81nC62rHb3/72/Qf//EfFRcfxjX1FprViu/kjQXE99NTTz2VxbT+67/+q2qCpNVWWy1LojRu3LiKt9MNCYlqxd8iUVTEmiJOev3112explqJyev1Td0PbY0Tyj6+irz3Vtxc23kBC+46b65GAgQI5BQwP/8XVNnm59XmYDn7tenT8s4Nmq5g0IXm5ymZn6fUyQ1kZZ8/xccj72fQ/HzWl4n5+chv42rxH/Pzdvzm6o0yzM97ox/dBQECBAh0nUBfxF+6rld6uMGxpuCUU05J+++/f827jJf3Hn300TX3QwwuoNMJiarVlzeWUOmZ9DrrrJM9x15wwQVLOQJuueWWtMkmm1R80VG9NSHNrrvI61kNrNl6W+mAVtvcSN1ljyeZ7zfSm84l0DkB8ZfOWauJAAECBAgQ6E8Bm3X7s997+a4FkHu5d1u4t9deey1dddVVWZKYGTNm5C4pNihFspwdd9wxzT333HWva2dSn1jQdNJJJ2VvN6/1Nve6jfrXCbEh6cILL0wTJkyoeEk72563TXFerQzm0eYTTzwxC/RWCBCMqOaVV17J3ghfLSnRAQcckG1MrfS2+HYkJBrcoN/85jfZhtE777yzIsfkyZNT/Kt0X92ekGj4Dcfn7+yzz842WVYby/EZ+853vpPrc9Zr4yvvIsdG7tu5BPpJQAC5n3rbvRIgQIBACwI9HS+JTYO33357Nhe87rrrqjKtu+666eSTT07LLLPMiHNiDn7mmWemww8/vOq8Zfnll0+77bZb2nzzzdN73/veFroj/6V/+tOfUiTpiLnz4CPeMB4xjkhSdPHFF48oMOa+sZhtzJgx+Ssr6Mxu3/D44osvpl122SVdeeWVQ4QiwdC5556b5ptvvrpy1cqo9UY9CYnqslY8od5iz1gcdsYZZ2TJyPMc1T6DA9dG3CriTZWOdiQkGig37isSYO2www5Vv6Mi+Xq1RNzdnpBouG/El4455pgszlftOPLII7PY2+yzz56nq3Od0w3jywLIXF3ZFyeJl/RFN7tJAgS6U8D8PKVUxvm5hEQntZSEOc9agzzn1PpYm5+350uvUxvIumH+FKKNPqs3Px86Ds3PU/Yir3jZ3PDD/Lw931m9UIr5eS/0onsgQIAAgS4U6On4Sxf2R883ORIgb7nllileNlXriHUesS5lq622yrUvoqiERLX2THSqs8owZ3rhhRey9ThXXHFF1dvedddds/08lfYRNZsYqNXYTLP1ttK3rbY5b93dEE8qw9jN6+k8Av0kIP7ST73tXgkQIECAAIHREJCQaDTU1VmkgABykbpdWvbMmTOzjUHTpk1r+g5qLYocXGiri+iGNzA2RF5++eXZhsi4j2aP8ePHZ5n3P/7xj1ctot1tz9PWSCC09957pwsuuKDi6VOnTk0HHnhgQxuHfv/732eLfX784x+PKDPetHnJJZekD37wgyN+1u6ERFHBeeedl21arHTUeut7ryUkivuPAHHcV2y2rHTUe4tAnvE0/JxuGV95FznG98Hjjz+epk+fnmKTYXwnPPjgg2/f9gILLJAiyL3sssum1VdfPa211lpNbZKOvnrqqaeyeu6666702GOPpXvuuefteuKB2Iorrpg+/OEPp/XWWy9NnDgxLbTQQrkejlX6jot7uO2229JPfvKT7GFcfBYHjkhKtuSSS6ZVVlklW5we/82THK6Z8eKa7hUQQO7evtNyAgQIEOioQM/ES958880UG9Di7+FIxhNvK4t/zz//fE3QPffcMx111FE137oWZf/P//xP+trXvlZ3Dr722munL3/5y9nfw/G3caXEt632cCRCiSTJlRY/xf3EnPnJJ5/MkuGGxfAjknXEnHrOOedstSktXd/tCYlirG299dbp7rvvHuJw2GGHZUmk8yQ7iXnWlClTsn+Djxg/MVdeZJFFRhhLSNTcsHvmmWfS9ttvn26++eYRBcR8NhImx2LQRo77778/RQKqSrG5SKId8Z/5559/RJHtTEgUhdeLc9SKL/RaQqLwiDhJJCSKxEOVjlpxwEb6f/C53TC+GlkA+frrr6ef//zn6cYbb8x+jzzxxBMV4zIrrbRSluQ+4k3zzjtvw3zRV52K/8R3Z9xLJCq877770i9/+cshn914AcESSyyRYnxEXCtiXEX8Dm8YqYALxEsKQFUkAQIE2iNgfl7S+bmEROVPSGR+3p4voU5tIOuG+VOI5n1WP1jf/HzoWDQ/bz0hkfm5+Xl7vuGVQoAAAQIECAwS6Jn4i14tv0C9F9wMv4N6L5gefL6ERMX1f8xlTzjhhHTooYfWrSReErbNNtuMWCffbGKgVmMzzdZb90ZrnNBqm/PW3Q3xJM/jPY/PO56d11kB6yM66602AgQIECBAoP8EJCTqvz7v9TsWQO71Hm7w/iK5RbWNeQ0WlW1SOP/887NkH9WOopL6xAbD008/PZ1zzjl1N1kObtvyyy+f9thjj2wjVr0kHkW1vZZzvBEgNnT9+te/HnHammuumSKAu+iiizbUVbHJLzLRH3TQQRWvu+aaa9KGG2444mdFJCSKpEif+cxnKraj3xISBcJLL72Ubaa96KKLKppEgPyII45oKrFNpQK7ZXzVW+QYYzoS9sTm6TvvvDP35yESFO21117ZZurYdJnniIRekydPrtpHlcqIsuNzPGnSpLT44ovnqSbFRu9bb701S7YWm8PyHvEgbr/99ku77bZb3e+0vGU6r/sFBJC7vw/dAQECBAh0RKAn4iWNLAgaUI2/Ib/5zW+mzTbbLHdinkjKGX9HX3fddbk7JxIBR6KT5ZZbLvc1tU6MNsTfvpEodPix0UYbpbPOOitLDBpHJCzdYYcdKiZLicVT8Xd33jlBWxo/rJBmFslFEXkWNOWJZeQ5p15fbL755mnGjBlDTrvwwguzeEveo1I7ai1UKjIhUd42d+N5N910U5bQttIR/XXqqac2nFDltddeSwcffHCW7Hv4EQmWf/CDH6SVV155xM/anZAoKqi1uLDfEhKFx9NPP50lv464SaWjXsyl0THeDeMrzwLI+H165ZVXpkhcN/y7rZZJ/E495JBD0le+8pVcv1M7Gf+Jz2kkFYzfHYOTXdfr44ifR4K5L33pS7nuqV55Zfq5eEmZekNbCBAgMETA/Lyk8/N+TkhU7zNqfv5/2QuwIhYz+IgElzHvGzt2bD3Cvvx5N8yfomOanTeanw8d1ubn2474nJufm58PDArz8778NeimCRAgQGD0BXoi/jL6jFpQTyAS1sZz5NjjMfyIfSfve9/7UuxbGH7ECzTOPPPM7IUgFf5efPv0ZtZa1NqfMFBwrT0T9e65XT/PM2dqV13Dy4l1+fGC69133z29/PLLdauJZ6QnnnhiipcV1eqv4QVVc84Ta6vVqGoxiXgJcaxdauWotvel1TbnbVM3xJPyjF3P49/p8V5+Hp93XDuvMwLiL51xVgsBAgQIECDQvwISEvVv3/fqnQsg92rPNnFfzz33XIqg6rRp05q4uvIlEUiMhWYLLrhgxRNa3eRWr6ERuI7kHdXe8Bxvq46gZwSo11hjjbTCCiukMWPG1Cs2+3nRba/UiLCMYG6lI7LOx8K+RgK3A+U88MADad99900f+MAHUph85CMfSR/60IfSIosskm06q1SmhEQje6HWg4xmF1jecsstWUC+UgA/ktqce+65ab755ss1Zuud1C3jq9YixwhIxybX+CzkeehRyWT4ZuVqbj/60Y+yRD+NbNoaXFY8IIsN2PHdU+uIe4qkYfFApNl7is3ksYl0YAN2vbHg570tIIDc2/3r7ggQIECgbQI9Ey9p5O1ykXxkypQpuRNnDtZuNLFB/C28yy67NDWHHV7vFVdckb7+9a9XTDBUKVlyLJa67LLLsoSkzz///IhBE8lZjj322Gx+3Mwcu9VR2Mwiuagzz4KmPLGMPOfUusdqC64uvfTStMUWW+TmqbZwqtqiMAmJctO+feIbb7yRjjzyyGy8VzoiWUkkHWnmuPbaa7Nyl1lmmSze9tGPfjQtscQSWYxwnnnmqVikhEQjWYqIv5133nnZ92+lI+Ip3/rWt9Icc8zRTLcPuaZbxle9BZDx3TJ16tQs8XWzx5577pmVUSsBfifjPxEzjyTnJ598crO3lCUBPProo3sqAbZ4SdPDwYUECBAoWsD8vEHhTs3PJSSq3jHm5xISNfixTd0yf4r7kpDooRHdm2fzaqUxYX4+VMX8vNFvjlnnm5835+YqAgQIECBAYIRAz8Rf9G15BWo9c4sXRsVLmeOFVvFylXvvvXfEjcRLZ48//vi09dZbV31pRrW1Fs2u4R9oRD8nJIr1NbG36MADD6y4JifW1Tz77LPpmWeeGdJn0V+xbn3LLbdMs802W66BKSFRLqa3T+qWeJL5fmP9OnB2L873m5NwVVEC1kcUJatcAgQIECBAgMAsAQmJjIReExBA7rUebeF+ai12WWWVVdL++++fPvvZz2ZvrIvAYLyxOQK3sREskmXceeedFWuPhCk777xzxZ+1usmthdtt+dJOt/31119Phx56aGY9/IhA/A033NBylvZGUNq9ISoC1vH2gtigU+mIN29HQpbZZ599xI9rbVhrJnt9tc2TUXGtBaRFJCSKAH1sCr755ptH3PeSSy6ZvZ09Nva1enTT+Kq1yDHejBEPo5pN3DPguPfee2cbxeaaa66KtI8++mjaaaedKj70aqQvKm2OHnx9o2+VqFV3ns1vjbTdud0rIIDcvX2n5QQIECDQUYGeipfcf//9KRKazpw5syLiBhtskA455JC02mqr5V4IVK03Yl50wQUXZAuLqtUXc5z4eSTAbfaImMTdd9+djjvuuHTddddVLCb+3o6YRCRCGX7UWzQV8+z4GzoWeCy88MLNNrOp69qRkKjWPLlSowbPnVuNd1SbUzc6P2+0HAmJGh9uL774YpaYJmILw496i8Iar63+Fe1OSBT3F4nHotxKx/Tp07NYZ6Wj2lsSm3Vp9t7aHX+Le/3lL3+ZInFxxDaGHxMnTsy8Ikl5q0e3jK9afRq/K0455ZQsLt7qEXGmWKhbKbbZyfhPJD6KxPYRZ271iORVBx10UO4E/63WV/T14iVFCyufAAECTQuYnzdJ16n5eZPN64rLzM9ndZP5efHDtVvmTyHRTEIi8/PKY8j8fKiL+Xnz3zXm583buZIAAQIECBB4W6Cn4i/6tXwC8aKoeFHO6aefXrFxg/+mveOOO9IOO+xQc71JtRdtSUjU3r6P54rx7DiecVZ62df48ePT+eefn2688cZ0+OGHj1i7H+tu9tlnn+y5ZPzveoeERPWEhv68W+JJ5vuN9evgs3ttvt+8hCuLELA+oghVZRIgQIAAAQIE3hGQkMho6DUBAeRe69Em76dWQGqPPfbINvjVCgRG8o/YvHjGGWeMaEGtt4G1usmtydtty2WdbvsLL7yQJVq5/vrrR7Q/No1+//vfT+PGjWvLveUppN0bouoleKm1sK2XExLVShQU/VRr81yefhw4p5vGV7Wx8PTTT2efkdtuu62RW694bmw4vvrqq9MnP/nJET+Pt8hHwqLYZN2Oo9Z3ZK1FiM3U3cwC0WbqcU25BQSQy90/WkeAAAECpRHoqXhJJDqIeVP8vTxwxBx/k002SbvvvnuKxD1530iWt4deeumlLFFQJJ4dnMA4Fppccskladlll81b1JDzIunM7bffnk4++eRsUVO1Y911103f+c53UiRyrXaESyxmC4OY41Y64q1t4bbvvvumD37wg6nC31JN3Ueti2x4nKXT6Q2Pzbq3fQDUKbDVtzcOLv6JJ57I3kj4wAMPjKg1kphFQq/55puvY7fYbNKeSg2sl+ClXmKhXk5IVCsO3M7k190yvmqNhYcffjj7jFRK3tToByN+18bvv/hdMvzoZPznlltuyX7/t5rMO+4h4meXXnppWmONNRrlKOX54iWl7BaNIkCAQAiYn7c4Doqan7fYrK64vNl54uAX3EgY/E5X553PNuve6UGV937ytKtb5k9xL40+bzY/rz4CzM+H2pif5/m2qHyO+Xnzdq4kQIAAAQIE3hboqfiLfi2XwM9//vNsj0msd690DH/Zar2XS0UZsd4lkhbF+uvlllvu7fUuRSUkKpdoZ1rz3HPPpaOOOqpqEqnYs3LhhRemCRMmpEhcFC/cjmfslZ5BxovRjz766LTmmmvWfNGJhESN9W23xJPM9xvr18Fn99p8v3kJVxYhYH1EEarKJECAAAECBAi8IyAhkdHQawICyL3Wo03eT7UA3vrrr59tPnrf+95Xt+RqyUBqvVm7E0l9IqFLtQ0Wf/7zn9Of/vSnt+/tH//4R/rFL36R4po4nnzyyRTBujgisBrJSSJgOtdcc2WbObfddtsRLnfddVeKjO/tPmoFDaOfLr744jT//PO3u9qq5bWakOjNN99MscDqr3/9a5b45ayzzqq6ATQ2ql5xxRXpIx/5SMX29HJCorjhGHPxdoFKRwTzt99++5b7vZvGV7VFjuedd17aZZddRljEg6cjjjgie/i00EILZRuI4zMen+9420b4Vjpi43Q8rBp+xEbNL37xi+mZZ54Z8qPYqBxvcdhqq62y78wxY8ZkP49xHt8L8UaO++67b0R5tZIfVev7eDgzefLkFMnI/u3f/i27p/hMPfvss9l3U2TEr/Q2ithwFk6d/K5oeXAqoO0CAshtJ1UgAQIECPSmQM/FSyKx5mGHHZb9zbjxxhunddZZJ733ve8tvPdisdhTTz2VJSe69tpr0zbbbJP9aySxTyQhmjFjRpb04Kqrrqr6JryBm4kEQlOnTs0Vy4hrHnvssfS1r30ta2OtY/XVV8/+3v/CF76QFltssbYncRqou9mNdzY8/l864IADsvjC4CPvBsFm3Qv/EA2rIO/95GnXPffckyJ5V6W4WSz8POGEE9K73vWuPEW15ZxWExINxAB/85vfZHGyiJlUiwnuuOOOWdKyueeeu2LbezkhUb3k15GorR0JZrplfFVbAPnGG29ksZwYC8OPWGA7adKkLLHPQIwlflf9+te/zmIykXio0lEtsXin4j+1+n6DDTbIfhd+/OMfT/PMM0/W/Fg8PHPmzCy5YHy3Vvo8RcK++J0755xztuV7YDQLES8ZTX11EyBAoKaA+XmbBkg75udtakrXFNPsPNH83Py80UHeLfOnuK88CYnMz/ONAPPzoU7m57M8zM9TpWcH1mzn+1pxFgECBAgQaEWg5+IvrWC4tj0CsUbl7LPPTt/85jcrrmeOWmJtRzyTXnDBBYdUGnGsH/7whyleqh3Pqmodsf7k1FNPzZ7ZSUjUet9Fv11++eXZy8yrvdgrnpV+97vfzRIMDTxfi+eK8Xw+1mxUe0Yfa24iOVXsLar0nF5Cosb6r1viSeb75vuNjWxnd0rA+ohOSauHAAECBAgQ6FcBD7f6ted7974FkHu3bxu6s2pvnY+EF/Evz0bBaotlamW1biWpz0033ZRtmurkEclOTj755PTud7+74wmJ4o3c8Xb62Ngy/IikKQOJkjrlUSshUbvbcMwxx6SDDz44zT777BWL7vWERLXub/CC1lbcu2l8VVrkGA8v9tprr2zD4fAjNoIddNBBFd+q8MILL6Sdd945TZs2bcR1sVk7Np0NH3cXXXRRltxo+BHJjXbfffeq35ePPvpo2mmnndK999474tqoJ5ImDf6uffXVV9N+++2XJYUbfCy55JLpsssuSyuttFLFLq/1lslIznTDDTcUkjStlfHn2s4KCCB31lttBAgQINC1AuIlJei6SLp5zjnnZAkSqi1YGtzMSBIac6SYuzeaGCHKj7lDLFTLU1ckCY25yVJLLdV2qWqL5BqZ+9eaR1Zq8ODkyq3EaqLsajGmSCi1xRZb5PaqFveplgg6koFISJSbNzuxVmytXfGGRlrU6LhtpOzB5+Z5i1wvJyQKi2r3Fz/Ls7k0j323jK9qses//vGPWQK922+/fcjtRmwlEvREgrpKMfPf/e532c8qxX8qJb/uZPwnEu5vvfXW6eabbx5yT7H49/vf/356//vfX7FrYwFxLAaPRNzDj1qx/zzjpEzniJeUqTe0hQABAkMEzM8NiFETMD+fRW9+XnkItjNhcLfMn9r9YTQ/Nz8fPKbMz1MyP581IszP2/1tqzwCBAgQIJBLQPwlF5OT8gjEc/sLLrgg229RLaFNlFMtGdHgOn72s5+leDlGrEGodHzqU59K559/fooXH8fRroREnXpuncez1jnteq4bdcRLvmNt+mmnnVaz32LudsYZZ6RVV111RNNi/fqtt96ardl/6KGHqjY9Xvwda+OXWWaZIedISNTYiOiWeJL5vvl+YyPb2Z0SEH/plLR6CBAgQIAAgX4VkJCoX3u+d+9bALl3+7ahO6uWIbuRzUfx1ugjjzwyHXvssUPqXnnllVNsOltiiSVGtKmVTW4PPPBA+uIXv5ieeeaZhu61lZMHLyprpe3NtKHahr4oq5FNic3UXemaTiUk2mijjbI3cC+00EJVm97rCYmuvfbaFA6VjmpJcxrt524aX9UeoMRDrGeffTY98sgj6Ze//GV68MEHU/x/8XBk0UUXrUoS31mHH374iJ9X+1xV27QXb3bYfvvta9Kfd9552UOUeNt8/IuHKfHdOHbs2BEJk6o9GFt++eWzt08MfxAzuOJ4Q0UkM3rqqafSJz7xiRTfwx/84Aezf/POO2+uJHONjiHnd4+AAHL39JWWEiBAgMCoCoiXjCr/O5VH8oT427xSEtHBTYw3R8ff6iuuuGLTLY/FUbfddluWcOG+++6rWk69ZBRNN+BfF3b7hsfHHnssbb755mnGjBlDKCol4qhlVSkZbK3EFxISNT7yOpEAuZFWdWphZ63ExQPt7fWERJHY/MADD6zYPY1+Vqv1cbeMr1rfK3/729/SH/7whxTfa7/4xS/S/fffn8Uojz/++Cy+Uun4+9//ni2yjcTVw49KsfZOxn+qxXPXWWedLCHR8LfPDm5/xOB32223NNtss6VY3B1uH/rQh9Jiiy2W5plnnkY+6qU9V7yktF2jYQQIEDA/H+Ux0Klnwq3eZhHPy83PZ/WK+Xnl0dnOhETdMn9q9XM6/Hrz85S9eMz8fNbIMD9Pyfx81lgwP2/3t63yCBAgQIBALgHxl1xMTsojEC+eiudOe+65Z9WXQe2zzz7p6KOPTrH2ot4Ra0aOOuqoEc/e4torr7xyyMutJSSqp1n95/HC7L333jtNnz696knxIvFINFVr/XpcXK3P4mfxnDHW9ce69uFHpxMSNa9V/8pG9mDVL63yGd0STzLfN99vdoy7rlgB8ZdifZVOgAABAgQIEJCQyBjoNQEB5F7r0Sbv54knnkhbbrlliiQ/g49NNtkkRQKN+eefv27JTz/9dJatPjbvDT7WX3/9dPHFF1cso5WkPjNnzsze6Hz33XfXbVu7Thi8+KOVtjfTnm5KGNPM/VW6JsZOBJ3HjRtXs8heT0jUib7vRB2NjItai5vb+UaHaFO18bPLLrtkD07e/e53D2l6rU2J8bP4nphrrrkaud2K51Z7MBYnb7XVVlkSpeWWWy7bCOYg0IiAAHIjWs4lQIAAgT4WEC8pUec//PDDWczi0UcfHdGqpZdeOk2aNCl9+ctfTnPOOWdbWh0JPs8+++xsPhCxh+FHLJybOnVqmnvuudtS3/BC2rHhsVrD8sQy8pxT68b/+Mc/pm222SbdfvvtQ05rJKFuJIeaMmVK9m/wMXHixGwOt8gii4xogoREjQ/Hblmg1vidVb8iFqsefPDBdeftvZ6QqBN934k6Ghkb1dpTawFkI+UPPrfa+Jk8eXKKf4Pn5Z2M/9SKtx1wwAHZG2YjDlshbvd6l7gAACAASURBVNAsRVddJ17SVd2lsQQI9JeA+fko97eERNukG2+8cUgvtCP5UZ65d55zzM9H7wMiIVFr9ubns/w6MXfuRB2NjAbz85TMz2uPGPPzRj5RziVAgAABAm0TEH9pG6WCQiCe919yySVp9913H5KUKJIIxbPaeLlHI+usI8nRrbfemq2bHni5VKUktxIStTb+qiUlin6LJFLxcq88SaSiFdFnscfnuOOOS9ddd13WsFrJiOLnEhI11n/m+5NGgHke39gYcnZ/C4i/9Hf/u3sCBAgQIECgeAEJiYo3VkNnBQSQO+td2tpefvnltNdee2WJg4YfeRYCxfXHHHNMiuDu8OPII4/MNlrMPvvsI37WyiK6F198MUXCkMhu36lj8AaVVtreTHu7KWFMM/c3+JoFFlggff3rX8/eup1ng6eERCc19GCmUv900/hqR0Ki119/PT3++ONp2rRpWdK1SpuMqy0irfQW0MGmsXFrww03TBtssEH2BocYz81s5Hr11VfTfvvtl84999yqH6l4OPOlL30prb322llyokYe0LX6OXV99woIIHdv32k5AQIECHRUoOvjJb20YbDSYrXll18+W6S26aab1pw3VnPIs3kwFqtdcMEF6dRTT317zjB+/PgUc5LFF1+8sAHZ7QmJqsWYPve5z2Vxp3//93+va1ct5hOJsCNxcaVFbq0mJKrbqB48oVsWqLWDfpVVVslil2uttVauxL4SEh3ZMnu3jK92JSSK76AZM2Zkb3yN77rnn39+hGGl3z2djP/E20gjwf/NN99ctX8jxhRJ/iIB3Ic//OE0xxxztDwWuqUA8ZJu6SntJECgDwXMzzvU6dXmyb0UX2iU0vw8JfPzRkdNc+d3y/ypubsbepX5+VCPTvR9J+poZGwUnZDI/LyR3ijnuebn5ewXrSJAgACBnhfo+vhLz/dQF95grPO47LLLsv0p8dwsXjZ1wgknpM9//vO5ntdWuuV4udTll1+eHnnkkRT7W4bvMZCQqPWBMjwpUczjY3/Qmmuu2dRa+H/+85/pjjvuyNbe7L///tm6+mqHhESN9Z/5vufxjY0YZxMYKiD+YkQQIECAAAECBIoVkJCoWF+ld15AALnz5qWt8aqrrso2G1Q6IjHHnnvumVZdddU0duzYLBAcmcsjcHvXXXelk046Kd15550jLl122WXTpZdemlZYYYWK5baS1CcSikSm9ai71SPPRsThdbTS9mba200JY5q5v0jaEhteIrnKF77whTTvvPPmLkZCIgmJ6g2Wv/3tb9mbE+JtC/Fddcstt1TcGDa4nGoJiR5++OFs03M8dMlzxEO0GNsxrldbbbU0//zz57ksO+ess87K3hCS95gwYUJWV7R9xRVX7KtNY3mNnJcqPRQ0xzEwCBAgQIDASIGuj5f02obB2EgSiWv/8Y9/pC222CJ7c9qYMWPqjt1WEhINFB5133777en888/PFsvF391FHt2+4TEWFh599NEpElQPPhZeeOF09dVXp09+8pN1+X7605+mjTfeOD3zzDNDzo0kMUcccUTFhW4SEtVlHXFCtyxQa/zOZl0R8/GYH2+++ea5vzMG6pKQSEKiWuMuvuf++te/ZoudI2Z72223Zf+NhGy1jmox6E7Ff954443su/nYY4/N9bGK5G+RiC8+R+uuu25aaqmlcv3uzVV4CU+y4K6EnaJJBAgQmCVgft6hkSAh0Uho8/OUzM878wE0P6/ubH5ufm5+nrLk7Obnnfk+VgsBAgQIEOhjga6Pv/Rx35X61uOZ2hVXXJG9LCOeUS222GKFtldCovbwxvr4WJ+z0UYbpU022aRjL8uVkKix/uuWeFIzLwjyPL6xseBsAs0IWB/RjJprCBAgQIAAAQL5BWzWzW/lzO4QEEDujn7qSCsja/wBBxyQzjnnnLbVN3Xq1HTggQem2WefvWKZnU7qU21zmoREjXd5Oze3xgaxyZMnp80226ypTS29npDo2muvzYL6lY5IFBZvjHjXu97VeCcOuqKbEl5973vfS9tss03N+42EabEpLN6ucf3116cHH3ywYZ9IOnTuueem+eabb8i1r732WrYBNtybOSJh0Fe+8pWsT4e/nWN4eb///e/Ttttum21qa/SIJF9Rx6677pptvIxEcg4CISCAbBwQIECAAIFcAl0fL2nnnC2XWJMnNTMfb6SqdiQkaqS+dpzb7RsewyCSwMbCtOHJOQ466KAsWdGcc85ZlSrekBcxgmOOOWbIObHxZtq0aVkS1kpHkQmJqm1+a0d/Vysjz9y31fq7ZYFaM/e5wQYbpOi3SNbbzNHrGx4jwXvEbCsd8dk77LDDmmEbck23jK+8CyDju+nee+/N3rp64403ZomvGz0i9h5vEJ1jjjmGXNrJ+M/999+fJdqeOXNmo81P48aNy5LJR6xpmWWWaeotqA1X2sELxEs6iK0qAgQINCZgft6YV9NnS0g0ks783Pw8RoX5edNfK9mF5ue1/czP3/ExP8//WTM/z2/lTAIECBAgQCC3QNfHX3LfqRMJdFCg2vPSTsQaOnibQ6p64YUX0kMPPZQeeOCBFM8ln3766fTzn/98yNqRWN8ec8CFFloofeITn0if/vSns+f69dbUN3tPo7He4xvf+MaIl3g12/5q13keP1LG8/h2jzLl9bKA9RG93LvujQABAgQIECiDgIREZegFbWingAByOzV7oKwI+u21117pmmuuaflu9ttvv2yTWa3goIRE+ZlrbSaNt1SH5dixY/MX2OKZtdozeMFqZCh/6aWX0owZM9Ipp5ySvemg2hHJdSLoG4HmRo5eT0jUiYBxN42vWg9iIhHRrbfemiKQf+eddzYyjEacW2tj9G9/+9u0xx57pOnTpzddRyTimjRpUvryl79cczPu1Vdfnfbff/+mNooNNC4Wek6ZMiWttNJKPbdZrOkO6OMLBZD7uPPdOgECBAg0ItD18RIJiWZ1d78nJPr73/+ezTcG/gbME4fJc069D9Nf/vKXtN1226Uf/vCHQ05deOGFs418a621VtUi7rjjjrTDDjuMmAOts8466aKLLkpRRqVDQqJ6vTLy52VLTlwr/jE4FhCJYWJj8E033ZSOP/74bEFjpSPiSyeeeGKW1HjMmDENAfV6QqJaiy7btQC2W8ZXvQ2PkZj6qquuSscee2wW32zlqLXwtFPxnzfeeCOdffbZ6ZBDDhmRNK6Re9t+++2zWNPiiy/eyGWlPle8pNTdo3EECPS3gPl5h/q/6ITBcRuV/g6t9/dYh26/YjXtTEhkfp5SO9Y0jMYGsnbNkWqN5W6ZP8U9mJ+PjEG08v1pfv7OJ6Pe7wPz88rfIubno/mXgroJECBAgEBPCXR9/KWneqOPbyb2HPzpT3/KEtj87Gc/S/fdd1/2XHh4QpsgiiQ2sW8iEtmsvPLK2fro97///Q0/Fy6Su18SEsV87bbbbkunnXZauu6665oijRdUxUuvdtttt+wlvI0+32+q0goXVYsHtiOu1a42DpTTLfEk8/3mer4X5/vNSbiqKAHrI4qSVS4BAgQIECBAYJaAhERGQq8JCCD3Wo+24X6ef/75LCP36aef3lRpsdknNlfssssuNZNsROHt2OTWSCOrbU4bvkCoVoCuXn133XVXGj9+fL3TGv75c889l7beeut08803j7g2AumXXnppWmKJJRout9kL8iYkGlx+BJxjI9jhhx9etdrNNtssnXrqqVnW+7xHryckqvVWvPCMbO6tHt00vqot+swzvhpxqrdwMN4kH/bTpk1rpNgR50Zio+OOOy7Fw5RKRzxgu/HGG7OkRPG5a/aI8uN7Pb5HZptttmaLcV0PCAgg90AnugUCBAgQ6IRA18dLJCSaNUz6ISFRxDpeffXVFP/93e9+lx5//PFscd5PfvKT9NGPfjRb9DUw38gTh8lzTp4P4XnnnZfFhoYfsXjs3HPPzdo2/Hj00UfTTjvtlO69994RP/v2t7+d9t1336pJViUkytMrQ8957LHH0uabb14xycr666+fLr744jT//PM3XnCTV+RNSDS4+HrJ1WPsR5wz5u+NLFrs5YREr7/+ejr00ENTxJsqHZGofsMNN2yyF9+5rFvGV60FkC+//HKWuOeMM85o2SMKqJWQqJPxn0jqFZ+3Aw88MMWzgGaPcePGpe9+97tpzTXX7IkE2OIlzY4E1xEgQKBwAfPzwolnVVDvuVg7mtHrCYnMz2eNEvPzxj8t3TJ/ijur9qze/PykNNdcczXU+ebnQ7nMz83PB0aE+XlDXyVOJkCAAAEC7RLo+vhLuyCUMzoC8eLjeHZ14YUXVlwrkLdV8exq5513zl6A9IEPfCDvZYWd1+sJieL55oMPPpgmT57cdCKiSvjxEt6II0ayqU4f3ZSQqFviSeb75vud/hyrL5+A+Es+J2cRIECAAAECBJoVkJCoWTnXlVVAALmsPTPK7XrzzTfT3XffnSWPyZtsIxIRbbfddlnSjLxvRm7XJre8XN2ckCg2F+63337Zpr1Kx/Tp09NnP/vZvBRDzvvLX/6SDjrooPSRj3wkRRB3qaWWqrtJq5mERFHpK6+8kg4++OCaCa/23HPPNHXq1DT33HPnup9aG9aa2URVKyFVrY1D1YLQcRPNZsbv1CK0bhpflRY5xkON+GzEmxHqHfFdtfbaa2f/Jk6cmO6555604447jrgsz8Lr2MB1xx13pNgY2+xbHaLib33rW9lnsNbmyIEHbrEJbsaMGfVus+LP42FbPLCbMGFCU9e7qDcEBJB7ox/dBQECBAgULiBe8i/ibkzoM3h0dGP7a80tGx35w+eieeIwec7J044///nPadddd03XXnvtiNOXXnrpLMnHxhtvnCW8iVhBxJ+++c1vVkzEGskuIjnOoosuWrVqGx7z9MrQc2olJ15yySXTlVdemVZYYYXGC/5XMrBJkyZl8+4vfOELabHFFqubHLeZhETRuFqJrOLnkZTozDPPTFtttVXupCnVEhItvPDC6Qc/+EH2ls1Gjmbvrdn4W622vfjii1mysOjf4Uez91epvm4ZX9UWQEbMJxbPHnPMMXW7OuItMdbXXXfdLFH9+f+fvTsB16IsHz9+/8VAQlFAA7VFLjUkF3BFhSSVcAEVQy5JNk0SNDVR44cYkpji8iPLQAExV1ZFFLVUFLLUBFxwy93QX4W4kZopmvq/7uG8x/e8Z+adfeZ5Zr5zXecCYeZZPvdzjjz3O3PPtdfK+eef3+y6ennFyslZ5n/WrFnjjHXmzJmihbejHFpkTtvo2rVrlMuNuoZ8iVHhYDAIIIBAtQD784Lsz3UaRSlIFOVblP159M/Lq7299mpRYhL0Gq8CPEGvD3KeLfsnnUs9D/bn4QoSsT9v+t3B/pz9eWVFsD8P8n8OzkEAAQQQQCBxAfIviZPSYBABfRHtwoULnZd6xHlha21f+vmwPougzyvoPeNJHXFeeB1nDGm9LDvOmJJ6AYrXGDRu+oLrwYMH+95nEGcetdfaVJDIlnwS+332+0l+j9JWcgLkX5KzpCUEEEAAAQQQQMBNgIJErIuiCZBALlpEU5jPunXrZOXKlTJ37ly57rrrmvUwfvx4+cEPfiDf+c53Qr/xK6mH3IJO2+aCRDpHfXO5vrna7dCb784999zAD1ZVt6EJ8sMOO0z0rd966EM0+iZ0jevee+/tWhgozgNRq1evlqFDh4r263UEKdBSuXb+/PlOwtntiHKDYL0PDPQBNi1U43akUZBIi0Vpoa+77767WZdxHw6sbdCW9eUW07/97W/Og4XLly93jc13v/td5+91nX/9619vUvjH6+dQkIJElc60INLatWudB20XLFgg999/f9AfS855+tDWzTff7BQF8zv0Qxy9mVP70WvCfginxZemTp0auOCX33j4e/sESCDbFzNGjAACCCCQiwD5kgZ2Gwv6VK8YG8efZEGiPn36yJw5c2SrrbZyWILkYYKcE/S7Ugu46tsHoxa60H70ZkEtnKKFPuodFCQKGpUvz/Mrghwlp1JpvXYdaRGqQYMGyRFHHOG8ybBly5bNBhy1aI82pAWpNX9SyW3VNh62QO/kyZNFc55uR5QbPuvNrV6R8Tj5N68VUa9NLaqjY91mm23CL6iaK2xZX143QK5YscIpmqZFe9wOLequuSY169SpU5MbYb0ekg5SkKjSV5b5H42VzldzTZrbCvsze8KECU7xphYtWsReN3k2QL4kT336RgABBOoKsD83dH/utXet9/lamQsSsT+nIFG9n3S27J90Dn65Avbnwf+vzv68qRX7cxH25xvWBPvz4D9HOBMBBBBAAIEEBci/JIhJU8EEtJiKvshVX0yU1qEvEpkxY0age7ODjIGCRBuU9J55fa5o9OjRnp/PB/H0OyfKi4f82vT7e5sKEtmST2K/z37f7/uOv89HgPxLPu70igACCCCAAALlEaAgUXliXZaZkkAuS6QTmGeSD6RVhpNGm/UeQJs1a5b88pe/dJLL1UftjZFxEsZRHkoKGp7awkHV1x144IFOUn7bbbcN2pxznt/bvr0KHcV9ICrJG9Hqxcvvhjg3rCVLlng+6FivvTQKEtV7+OnQQw91Yr7llluGirnXybasL7cYXHPNNTJy5EjXqemb7LWQV6tWrVz/Xn8e6IcitUeYgkS113744YeyatUqWbp0qVOcSB/C9TuirNVKISRdJ/fcc4/Tl1+BIq/Evt/4+PviCJBALk4smQkCCCCAQKoC5EsaeG0s6FO9Mmwcf5IFiWr//R8kDxPknKDffXFvRNMbzHRPp3u2jTfeuG63aRYkCjrfKOd55TSi7BGj9F+vUM7w4cOdtw62bds2VNPvv/++nHbaaXLDDTe4Xuc1tzgFifTtmVqoe8qUKZ5jPeqoo5ycYMeOHX3nU28sUXJ/XrkHHUi99uLm39wmeuutt8rAgQNdDeLkQtwatGF9ueVJPvvsMzn//PNF86K1h/5cuvLKK+W4445zfRunXqsFerSoVe0RpiBR9bVZ5n8+//xz+b//+z+nkLwWy/rjH//oW6Ao6Ryl7zdoSieQL0kJlmYRQACB+ALszw3dn1OQKNziZn+eTEGicOrhzmZ//qUX+/Pma4f9eXOTpPM/7M+bGrM/b+LBPdvh/pfG2QgggAACCEQRIP8SRY1rIgvoPdZjx451PnNL++jRo4dce+21zotj4x5xni+J03eUz6fj9Od3rToMGTLE8zPEykuE99tvP+cl2fr5avX9Hvrsir5o6NVXX3Xue9fPr71eSKzX6wus9tprL79hJfL3NhUk0gnzeXzTsPN5fCLfBjRSEgHujyhJoJkmAggggAACCOQmwIdbudHTcUoCJJBTgi1is0k+kFbxSaPNIhckWrdunZx44omyaNEi1yV26aWXOoVXwryN+tFHH5VjjjnGNSmsCeA//OEPom8IqD3i3nClcdIPE6ZOner57RL0QbHHHntMjjjiCNc3lp9zzjnOw0NhTPSBuREjRriOSwspHXnkka5/l3RBonoPP+kAvIpFRf35Y8v6qn1w8eOPP3bekuH2wdTRRx8tWqyoXbt2nixeb61P8iE8/fDskUcekV//+tdy5513uo4lahK8urHKA2p33XWXXHbZZZ7FiUz7cCrqmuW6aAIkkKO5cRUCCCCAQOkEyJc0hNzGgj7Vq9XG8RepIJHGQm8m0/yP5ivefffdwD9MwhQj0kYpSBSYtsmJf/vb3+SHP/yh6w1+GoOZM2fK4MGDQzVerwh1vSK5cR541AG+9NJLMmzYMM+bFfWciy++2Mkh+BW4Wrx4sWheyu2YPn26aM4g6KF7dS1uo1+1x9Zbby133HGH7Lnnnq7Nxc2/1Taq+YlTTz1VrrvuOtf+ki6EZcP6cluTmiPTtaT5ldrj9NNPF83BehW+9vpZpO0kkfvRdrLM/1QegNS3nGquye3neFGKX5MvCfpTjfMQQACBzAXYnxu6P6cgUbjvhbwLErE/949X3gWJbNg/qWKQfSP7c//1xv58aDMk9uf11w37c//vK85AAAEEEEAAgVgC5F9i8XFxGAH9nOuKK66QM844w/Uy/Yy6f//+MmjQIOnevbtsscUWsvnmmzd7Uci///1v+de//iXPPPOM89JY/Szrtddec21TPx++8MILPT/fCzp+ChKJ6IuC9PkPjWHtofs6/Tzx4IMPdn2xi5ez3lOiL+XVOLm9lNfv89mg8Qtynm0FiWzIJ7HfZ78f5HuPc7IX4P6I7M3pEQEEEEAAAQTKJUBBonLFuwyzJYFchignNMc0igel0WYSBYmCkKUx9jj96rVaBf6qq64SfSu1S4KgWfNr1651HqDSB8XcjnrFXJJ4IOq5555zHnp78sknPacepMjSyy+/7Dwcp4WJao8+ffqIFhjSB7yCHPUS5Xp9vUIuSRckqvcGAZ3PbbfdJvvss0+QaQU+p97Df6asr9qbHN977z0ZOXKk8waE2sOvqNAnn3wi48aNk8svvzzQtfpBmL7p75///KfzZoZnn31WnnjiCXn99dedD1e8HiCsNF4v8V/7UJp+wKIfluk1etPmX//6V6cvLa40bdo05wO2eoe+MWLgwIGup1CQKPC3RCFPJIFcyLAyKQQQQACB5AXIlzSY2ljQp3o52Dj+IAWJ9t13X2nbtm3jVL/61a/KHnvsIS1btpQtt9xStt9+e+nYsaN84xvfkE033bTxvCC5jCDnhP2W072U7mcmTpzoWaS1uk29wVCLt+y+++6B8ht6bZoFibwK2YZ1CHN+kAf8wrTnda4WQ9bcy/jx411P0TdG6h7Ub79buVhzPSeccIJnUaB6NwvGLUik60zb0EIyXofmNvQct+Lb1ddoUeG+ffs6b2asPY4//ninwHabNm0ChaBeAWi/Qi5J5N+qBzlv3jw56aSTXOelsdYbdTt37hxoXkFOsmF9ucVAb1Y+7rjj5OGHH242Tb+iQvXyVG7XZpn/0TyYrkfNpT7//PPODb1arF6/v/UmbP1/iNeh31+aP9MbgWsPv3UcZK2YcA75EhOiwBgQQAABVwH25w0spu1vKUi0ITDsz5t/37I/j/bT3Ib9k84sSL6C/bn/GmB/HqwgEfvz5muJ/bn/9xdnIIAAAggggEAkAfIvkdi4KIrAmjVrZPjw4XLfffc1u1yfKbjoootku+22C920Fn791a9+5RTEqf2M1+8lMUE7oyCROJ8zuj2z0bVrVydnoPetRD20sJS+ULq2sNT+++8vc+bMcZ6TSfuwrSCRDfkkPo/n8/i0v29pP5oA90dEc+MqBBBAAAEEEEAgqAAFiYJKcZ4tAiSQbYmUAeP0eyBNbyz7z3/+44xU38y0evVq0eTup59+6lSf1wce9EGHV155RU4++WSnEI1fm1GmXfSCRG+99ZZTRGjRokWuPO3bt5f//d//dR6a8XpTt16oxVTOPvtsz3b0nHo3kyXxQJTeKDNr1iznQSivQxPUejPWbrvt5nlOvbeW60UXX3yx87DMxhtv7LuknnrqKSdRrg/Q1R76cI6OZYcddnBtJ6mCROqiDwOddtppng/whX34zXfiDSfYsL5q12W9+OtDiPrgpL4xw+2oF2+3YkZLlixxHkh0O/RDMH3rQ4sWLTy5660Rvf6cc85xrtUPCCZMmCCTJ09u1pZ+MKbr8IADDqgbVq8PvtTi3nvvdW6Q5iinAAnkcsadWSOAAAIIhBYgX9JAltcDj/X2nKGjmeIFfkVQU+w6UtNB8jBBzonUeUO+SIutak5D9ywrV66Ud99919mz6dsNe/fuLQMGDHAKEW200UahuuGBx1BcTU7WIri6f16+fLlrI126dJEpU6bIYYcd5hkXzWVooWh9k6XG1u3w28/GLUikfWoRYc2naHFqr0NvcP3tb3/bpKhX7bn1il/rep0+fbqT2wxSEFz34Mccc4xrEaB+/frJjTfe6BQfdjuSyL9pu5qr/cMf/iA/+clPPN8MqnkILRpWL68RZZWZvr7cboCsF3/N3WiRMi+nevGuLUiUZf5Hb7zW+Ot6qz2CFhTy+h71y5lGWTd5XEO+JA91+kQAAQQCCbA/z3l/7hWlMhQkCrRCI54UZO8d5JyI3Tt7BPbnwfSCFOAJ1pL/Wabvn3QGQT3Yn7vHm/25eN4nxv5chP35hu8b9uf+/7/gDAQQQAABBFIQIP+SAipNugt4vRhGPzfVZwo6deoUmU5fSnzuuec6n23XHtdff71TCCnO4XVfdtC9sl/faeaC/PoO+vdeBn6foQZpv95np1m9iNe2gkTqano+if0++/0g3/+ck70A+ZfszekRAQQQQAABBMolQEGicsW7DLMlgVyGKNfMsV5BjKw4Kg9fpJE4TfMBtGqfNMYe1N+rAnz19Ycccoiccsopst9++0mHDh2cB8a0KNTrr7/uVIn/zW9+4zz053UMGjRIZsyYkfoDUUFuRPN7wLNeAlrnpw+K6Ru8tWp+vaJEWlFfH8y56667XFn8itvEKUhUeRu6Fu+aP3++cxNW7RsaKoPye4Av6DryOs/09VX7wY3X97zOT630/IMOOqjZdP/xj3848b799ttdKdzWXb03c+ibF/QDK32A1utYunSpDB06VLSd2kPHceSRRzb+8f333y9HH3206zo46qijnO/Pjh07unal60kLcenDhLVHlm+KiLsWuT4dARLI6bjSKgIIIIBA4QTIlzSElIJE9de2337VtO+MILmMIOeYNi8dT5r5IC0+ct5552U67aRuWgwyaC0mNHfuXBk9erRnLkLb0QI8WlRabxjbYostnIeD1F1vcLv66qudPbFXLkOv12LRF154oWcB7SQKEmk/9YoPVzz8fOsVb9E2NAdw1VVXyaGHHlq3KJEWadLcg1exJ78bM+MUJNI8oBZx1qLXGpubb77ZczkEfeAtyHqqPcf09eU293o5Pj1fv1+0iHrtoXm9kSNHesa7SXIvBQAAIABJREFUtiCRXp9l/ueaa65xxud2aB750ksvlTZt2rj+vb54YMyYMc73eu2hBbf0BvHNN988yhIx5hryJcaEgoEggAACzf45Uf0H+m+Lsh557c+9vClIFG8lBtl7Bzkn3ijSuZr9eXRX0/dPOjO//XT17Nmfb9Bgf970e8LrZxv78w1O7M8pSBT9/yJciQACCCCAQCwB7o+IxcfFYQS89gRun6OFabdyrteLZ5Non4JE4rycqFevXs1CEyZfUC+u+hLiU089tdkpfgWJTHg+Ksh61ed79HtAn+1J6jA9n8R+n/1+UmuddpIV4P6IZD1pDQEEEEAAAQQQqBWgIBFromgCJJCLFtEA86lXvCPA5YmcUoSCRIlARGxEi41o9f5x48ZFbKH+ZfpQlSY7e/bs6XlinAeiahv1uxFNCwrp27u1CIvXUe/hnco1bg/OqeUbb7whixYtEk1i67y8Dn2w5sQTT/T8+6yS2fogpMa+XnGlOAvD9PXl9qGFFpw688wzXafdpUsXueiii+Swww6T1q1bOw/j3XbbbXLJJZfUjbfbw1SatL/iiivkjDPOcO2rffv2TmyGDBnivKVDC4FV1tjChQudwlha+Kr26NOnj9xwww1OAaXKoePUh5u9Hhjce++9ZeLEic4HO5UHvioPgk6fPt15MNLt0CJFel2LFi3iLBOutViABLLFwWPoCCCAAAJZCpAvadDO64HHenvOLBeCX18UJPITyu7veeAxnrUWGxk7dqxceeWV8RryuLpHjx5ObmfHHXf0bD+pgkS6d9ccjhZP8jo056X5he22287znHrFW/QizVdp8WstYP2d73xHNt10U6etoAXB9XrNRx188MGeY8jqZ6HGRnMZLvvFRNaDyevL7QZIjaHmdzSP43bo+vnlL3/p5GQ0v7J27VpnfWtx6HoF4LWgj57TsmXLxmazzP+sXr3aKZStNwq7Hf3795ef/exnojknzaHp8e9//1tWrVrl5MO8clR+OdNEFlEGjZAvyQCZLhBAAIFoAuzPc96fe4WNgkTRFnTlqiDFhoKcE28U6VzN/jyeq8n7J51ZmAcM2Z+HXwvsz+eL3t9ROdifsz9vWAvcsx3+xwlXIIAAAgggEFaA/EtYMc6PLKAv7R08eHCz6/W+Zv2K+3nl4sWLXZ83oCBR5JA1udCrIJHfi3iC9F7vBdUUJKovaHI+ic/jv4xd2T+PD/JzgHOyE+D+iOys6QkBBBBAAAEEyinAh1vljHuRZ00CucjR9ZhbvWRdVhyVB/ZuvfVW5yGI2sMvaVhvnGne4JaVT5B+0ioaow9DaTETLd5TL6mfZEGiIDei9evXz3mYTIu8uB1pF9oK8qBaFgWJtCjTjBkzpGPHjkGWSeRzTF5fbjc5rlixQgYMGCBr1qyJPOfaC73eQvDWW285hYL0ocGkDq8bC/WDG30g0K2IUZS+Nak/d+5c6dq1a5TLuaYgAiSQCxJIpoEAAgggkLYA+ZIGYQoS1V9qFCRK+1sxePtp5oO0MPB5550XfDAJnBnmAb8EunOaSOsmNS18ff3110vv3r3rDjWpgkTayfvvvy+nnXaaU/zX6/Ar+Pzmm2/Kj3/8Y9GbVtM4Bg0a5OR42rVr59l8FgWJTjnlFLn00kulTZs2aUyzsU1T15fbDZA6aM1bDxw4MFETr/9nZJn/mTdvnlOs64MPPkhkbn4520Q6yagR8iUZQdMNAgggEF6A/XnO+3OvkEUpSBQ+/MW9IkixoSDnmCjE/jx+VEzdP+nMwuYr2J8HXw/sz7uJPphcXZCI/Xnw9cP+PLgVZyKAAAIIIICAqwD5FxZGZgKPPPKI9O3bt9lnVQceeKDzApBtt9028ljqPUugn1cPHz48ctt6oVcxnrB7Za9B2JAL8vr8Wj9z1fjtuuuukY0feOAB54VAtffM77///jJnzhzR+w7C5iojDyalC72eTUiiO1PzSXweHy+6Rdrvx5Pg6qQFuD8iaVHaQwABBBBAAAEEmgpQkIgVUTQBEshFi2jA+eTxIFX10ChIFDBQPqetX79eZs6cKeeee24iD5FoMSJ987cmczfeeOO6vSdZkEg7CnIj2q9//Ws5/fTTPQslPffcc3LCCSfI8uXLkwFuaEVd1NntjQzVHaVdkEiLEU2bNi3Why1hYExdX24f3GgBJX0zxkUXXRRmis65X/va10Q/hKp9EEs/FFmwYIHstNNOzdpMcq3Vu7FQi3VpAaHRo0fH/h4PWmwsNCAXWCdAAtm6kDFgBBBAAIF8BMiXNLhTkKj+AqQgUT7foG695vHAY5yC2ubINR2J7o11b33xxRcnMkS9KfCqq66SQw891PdtlkkWJNLBP/XUU04uR/fwboeO7ZZbbpG99trLc65eNz3GxdG+db5aALvekXZBopNPPlkuueQS0ZxBFoeJ68vrBsgguUovM69cU58+fZybZbfaaqsml2aZ/0myCHnQYmNZrK0k+iBfkoQibSCAAAKpCLA/z3l/7hVVChLFW+9BHjALck68UaRzNfvzZFxN3D/pzKI8ZMn+3H9NsD8XYX/uv068zmB/Ht2OKxFAAAEEEECgUYD8C4shMwF98awWBrrvvvua9akvU9bPqrfbbrvQ49HP9n71q1/J+eef3+xafYnrzTffLDvvvHPodqsvoCCRiD5bMHbsWLniiiuaWeq+7rLLLpODDz5YNtpoo8DW+vnlPffcI2eddZbo5+O1hz47oi/YadWqlWebaT/DEXgyPiemWZBIuzYxn8R+P/rqKdp+P7oEV6YhwP0RaajSJgIIIIAAAggg8KUABYlYDUUTIIFctIgGnE+9B3zcmth3332lbdu2rq1/9atflT322ENatmzZ+Pf6+1122UW+8pWvOH+2xRZbyDe+8Q3n95oM3HTTTZ3fp3ETXZo3uAXkzfQ0fWBl2bJlMm7cOFm5cmXkvvfee2/nYTN9w4BLcqFZu0kXJNIOHn30UTnmmGOaVbavdK4fCOhbvHfbbTfPeSb9oJg+kDVhwgQZM2aMb5GmtJLZOgYtWqMJ/Pbt20eOcZQLTVxfXjc5rl27VvRh4Ntvvz3wVPv37++s+2uuucYpxlV7LFy4UH7wgx+4tvfSSy/JmWeeKXfeeWfg/mpPHD9+vOhXmzZtPNvQGNx2221yzjnnuH7QEqRzTUjrB21HH310oO/vIG1yjr0CJJDtjR0jRwABBBDIVIB8SQN3XgWJMo12iToLkocJco6JZGnmg7wKexexIJHGVm/40xsy9WZNtxv+gsZf99xq171790CXJF2QSPfTeiPkGWec4dm/3uz629/+1jPvmWShmMogNLejBaePPfZY3z16WgWJdAw///nPnQLIrVu3DhSfpE4ybX153QCp841SkPpHP/qRk6fVfI8WvKo+tt56ayfHs88++zTjzDL/ozG4+uqrnTXw7rvvRgqtummxsf322y/S9SZeRL7ExKgwJgQQQMARYH9u6P6cgkTxvkOD7L2DnBNvFOlczf48OVfT9k86sygFidife68J9udf2rA/Z39eWQ3sz5P7/wgtIYAAAgggEEKA/EsILE6NJ6B7xFmzZslJJ53k2pDeM6+fMw8aNMj5nFmfQdl8882bFLjRNrQAkRZfeeaZZ+T3v/+9LF682PP5Ay10c+GFF9YtaBNkVhQk2qCkDkOGDPH0/u53vytaXEo/R9T71zWm1S/K1nyHxu7VV1+VP//5z3Lrrbc6v7odQV4ypNel9QxHkHUR5py0CxLpWEzLJ7HfZ78f5nuEc7MTIP+SnTU9IYAAAggggEA5BShIVM64F3nWJJCLHF0L5pbGTXReN7hlyRHlJqy44/vwww+dh1ymTJkiTz/9dODmdt11V9G3rekDWPWKotQ2mEZBoiA3op166qlOlft6D0s9/vjjotXwNeEd59Cbv7SIiybNqxPhXm0mnczWBLwWkNGiN1qEKUihqDjzrXetSeur3veXPkSlBaSuvPLKuhSVG/v0Ay1d9zNmzHAewqs9jj/+eJk6darn94a6XHfddc7Di2Ee0tQPW8477zw56KCDAr8FYvXq1c739/XXX+98EBPk0DWkRb60ryhvDAnSB+fYJ0AC2b6YMWIEEEAAgVwEyJc0sFOQKJf1l1qnQfIwQc5JbYAxGs7jgccYww106aRJk5w9bl6H5jkqe97XXnst8DB0z/vTn/7UuVG03lsKaxtMuiCRtr9u3TqneLEWWHI7dN88c+ZMGTx4sOf8NF+lb2TUwkZh9v5uDXbp0kV+/etfi95oGCTPk3RBIs2HDBs2zJlL3nkCU9ZXvRsgNYa69rVQ+aJFi+p+D2hsNf8ycOBAJ4+o37uTJ09udo3++cSJE6VFixau7WWV/9F1/dRTT8kll1wic+fODfz9rWtIc2i6hrbaaqvA19lwIvkSG6LEGBFAoKQC7M8N3Z8n/blo0PXt9++3oO3kfV6QvXeQc/Keh1v/7M+Tj4op+yedWdR7YdifN10X7M+HNvtG8fv5zv68+Rpif578z1taRAABBBBAoMQC5F9KHPw8pq73XutLev3u9U5ibN/73vecz7y1sE3cw6sgUdx2/a437UVJWvBGXwKsLycKej+73xzd/l4/y58+fbpT3CjIZ+tR+ijyNabkk9jv83l8kb/PbJ4b90fYHD3GjgACCCCAAAI2CFCQyIYoMcYwAiSQw2hxbuICadxEV9aCRJXgaJL3xRdflPvvv18efvhh50GpJ554ojF2u+++u+gDMvvvv7/07NnTKXQTpNhObfDTKEikfQS5EU0LL/Xt27fueoxaKEYb1QT2iBEjRN+IEObhrLg33mpc9AMPTbz26tVL9t13X/na176W+PddnAZNWF9+NznqA1XPP/+8zJkzRx544AFZtWqV84GH2vbo0cMp8nT44YdL27ZtGykee+wxOeKII2TNmjVNeOq9ub76xE8++cTpRx9QXL58ubz88stNHlKs/r7r06eP8z240UYbRQqFfo/o97a+0eO5556TJ598svFt9rp29Y0gWmhMHwDVgkemraFIk+aiRAVIICfKSWMIIIAAAsUVIF/SEFsKEhVrkQfJwwQ5x0QVHnhMLyqVPe8f//hH+ctf/uLsRasL82j+YqeddnJyGfq14447RtrzplGQSFUeffRRp1ivV1GlAw88UG688UbZdttt6yK+9dZbTkFjvblSCyKHOfRBQy1qo8WRwhRxiVuQSPMR22yzjey1115OLlBjVZ0PCTOHtM7Ne3353QCp8/7888+dfM+8efNkxYoV8sgjjzgcmt/RN3vqTbCah6kuoK5vYT3qqKOasWluSgsAde7cuS5pVvkfzaOtXbtW9Ptb81qvvPJKYy5NB6hrV410DfXu3duZp2lrKKm1Sb4kKUnaQQABBBIXYH9u6P487ueiUVdKkH+/RW07y+uC7L2DnJPlmIP2xf48qFT48/LeP+mI/T6rrzcr9ufsz3V9eP1sC/Lznf05+/PwPzm5AgEEEEAAAQQCCpB/CQjFackJ6Oet48aNk6uvvjq5Rmta0mcN9KW0+vl1EgcFib5U1OcJtFjQ+PHjUylKFPal0knEt6ht5J1PYr/P5/FF/d6yfV7cH2F7BBk/AggggAACCJguQEEi0yPE+MIKkEAOK8b5iQqkcRNd2QsSJRqgAjSmSdSnn37aKeCiX//4xz+aPFSjU9RCNfphgz6kpQ/W6ANa7dq1K8DsmQICCCDQXIAEMqsCAQQQQACBQALkSxqYKEgUaL1Yc1KQPEyQc0ycMA88mhiVYo5Ji2BrUWK94VQLNL3xxhuNBWoqM9ZCNTvssINTxEXfurn33ntLmzZtignCrBAoiAD5koIEkmkggEARBdifG7o/pyBRvG+3IHvvIOfEG0U6V7M/T8eVVpsLsD9nVSBQTAH258WMK7NCAAEEEDBegPyL8SEq5gDXr18vCxculEmTJjV5IU7c2erLXU877TSn4JH+PqmDgkRNJfXFJ/p5+RlnnCErV65Miln69+8v559/vvNch8v+ILF+aAgBBBAoswD5lzJHn7kjgAACCCCAQBYCFCTKQpk+shQggZylNn01E0jjJjoKErHQEEAAAQQQ8BYggczqQAABBBBAIJAA+ZIGJgoSBVov1pwUJA8T5BwTJ8wDjyZGhTEhgAAC9giQL7EnVowUAQRKJ8D+3ND9OQWJ4n0vBtl7Bzkn3ijSuZr9eTqutIoAAgiURYD9eVkizTwRQAABBAwTIP9iWEDKNpz3339fNA9y/fXXy/LlyyNPX19QfOKJJ8qIESPkm9/8ZuR2vC6kIJG7jBaWWrZsmUybNk3uvPPOSO5aOOrggw+WU0891Xm59MYbbxypHS5CAAEEEAgmQP4lmBNnIYAAAggggAACUQUoSBRVjutMFSCBbGpkSjKuNG6ioyBRSRYP00QAAQQQiCRAAjkSGxchgAACCJRPgHxJQ8wpSFSsxR8kDxPkHBNVeODRxKgwJgQQQMAeAfIl9sSKkSKAQOkE2J8buj+nIFG878Uge+8g58QbRTpXsz9Px5VWEUAAgbIIsD8vS6SZJwIIIICAYQLkXwwLSFmH88UXX8jatWtl1apV8vjjj8vKlStFc1D63x988EETln333Vc6dOgg3bt3lz333FN23313+frXv55qIRsKEvmvzHXr1smTTz4pK1askL/85S+u8Wvfvr1069ZNOnbsKHvttZdoLHfZZRfZfPPN/TvgDAQQQACBRATIvyTCSCMIIIAAAggggICnAAWJWBxFEyCBXLSIWjYfW2+is4yZ4SKAAAIIINAoQAKZxYAAAggggEAgAfIlDUwUJAq0Xgp1kq25mjQfeCxUgJkMAggggICrAPkSFgYCCCBgrAD7c/bnxi7OtAfG/jxtYdpHAAEEEDBRgP25iVFhTAgggAACJRAg/1KCIDNFBBBAAAEEEECgIkD+hbWAAAIIIIAAAgikK0BBonR9aT17ARLI2ZvTIwIIIIAAAgggkJsACeTc6OkYAQQQQMAuAfIldsWL0SKAAAIIIIAAArEEyJfE4uNiBBBAIE0B9udp6tI2AggggAACCCBgmAD7c8MCwnAQQAABBMoiQP6lLJFmnggggAACCCCAgIiQf2EZIIAAAggggAAC6QpQkChdX1rPXoAEcvbm9IgAAggggAACCOQmQAI5N3o6RgABBBCwS4B8iV3xYrQIIIAAAggggEAsAfIlsfi4GAEEEEhTgP15mrq0jQACCCCAAAIIGCbA/tywgDAcBBBAAIGyCJB/KUukmScCCCCAAAIIIEBBItYAAggggAACCCCQugAFiVInpoOMBUggZwxOdwgggAACCCCAQJ4C3MCXpz59I4AAAghYJEC+xKJgMVQEEEAAAQQQQCCuAPmSuIJcjwACCKQmwP48NVoaRgABBBBAAAEEzBNgf25eTBgRAggggEApBMi/lCLMTBIBBBBAAAEEENggQP6FlYAAAggggAACCKQrQEGidH1pPXsBEsjZm9MjAggggAACCCCQmwAJ5Nzo6RgBBBBAwC4B8iV2xYvRIoAAAggggAACsQTIl8Ti42IEEEAgTQH252nq0jYCCCCAAAIIIGCYAPtzwwLCcBBAAAEEyiJA/qUskWaeCCCAAAIIIIAABYlYAwgggAACCCCAQOoCFCRKnZgOMhYggZwxON0hgAACCCCAAAJ5CnADX5769I0AAgggYJEA+RKLgsVQEUAAAQQQQACBuALkS+IKcj0CCCCQmgD789RoaRgBBBBAAAEEEDBPgP25eTFhRAgggAACpRAg/1KKMDNJBBBAAAEEEEBggwD5F1YCAggggAACCCCQrgAFidL1pfXsBUggZ29OjwgggAACCCCAQG4CJJBzo6djBBBAAAG7BMiX2BUvRosAAggggAACCMQSIF8Si4+LEUAAgTQF2J+nqUvbCCCAAAIIIICAYQLszw0LCMNBAAEEECiLAPmXskSaeSKAAAIIIIAAAhQkYg0ggAACCCCAAAKpC1CQKHViOshYgARyxuB0hwACCCCAAAII5CnADXx56tM3AggggIBFAuRLLAoWQ0UAAQQQQAABBOIKkC+JK8j1CCCAQGoC7M9To6VhBBBAAAEEEEDAPAH25+bFhBEhgAACCJRCgPxLKcLMJBFAAAEEEEAAgQ0C5F9YCQgggAACCCCAQLoCFCRK15fWsxcggZy9OT0igAACCCCAAAK5CZBAzo2ejhFAAAEE7BIgX2JXvBgtAggggAACCCAQS4B8SSw+LkYAAQTSFGB/nqYubSOAAAIIIIAAAoYJsD83LCAMBwEEEECgLALkX8oSaeaJAAIIIIAAAghQkIg1gAACCCCAAAIIpC5AQaLUiekgYwESyBmD0x0CCCCAAAIIIJCnADfw5alP3wgggAACFgmQL7EoWAwVAQQQQAABBBCIK0C+JK4g1yOAAAKpCbA/T42WhhFAAAEEEEAAAfME2J+bFxNGhAACCCBQCgHyL6UIM5NEAAEEEEAAAQQ2CJB/YSUggAACCCCAAALpClCQKF1fWs9egARy9ub0iAACCCCAAAII5CZAAjk3ejpGAAEEELBLgHyJXfFitAgggAACCCCAQCwB8iWx+LgYAQQQSFOA/XmaurSNAAIIIIAAAggYJsD+3LCAMBwEEEAAgbIIkH8pS6SZJwIIIIAAAgggQEEi1gACCCCAAAIIIJC6AAWJUiemg4wFSCBnDE53CCCAAAIIIIBAngLcwJenPn0jgAACCFgkQL7EomAxVAQQQAABBBBAIK4A+ZK4glyPAAIIpCbA/jw1WhpGAAEEEEAAAQTME2B/bl5MGBECCCCAQCkEyL+UIsxMEgEEEEAAAQQQ2CBA/oWVgAACCCCAAAIIpCtAQaJ0fWk9ewESyNmb0yMCCCCAAAIIIJCbAAnk3OjpGAEEEEDALgHyJXbFi9EigAACCCCAAAKxBMiXxOLjYgQQQCBNAfbnaerSNgIIIIAAAgggYJgA+3PDAsJwEEAAAQTKIkD+pSyRZp4IIIAAAggggAAFiVgDCCCAAAIIIIBA6gIUJEqdmA4yFiCBnDE43SGAAAIIIIAAAnkKcANfnvr0jQACCCBgkQD5EouCxVARQAABBBBAAIG4AuRL4gpyPQIIIJCaAPvz1GhpGAEEEEAAAQQQME+A/bl5MWFECCCAAAKlECD/UoowM0kEEEAAAQQQQGCDAPkXVgICCCCAAAIIIJCuAAWJ0vWl9ewFSCBnb06PCCCAAAIIIIBAbgIkkHOjp2MEEEAAAbsEyJfYFS9GiwACCCCAAAIIxBIgXxKLj4sRQACBNAXYn6epS9sIIIAAAggggIBhAuzPDQsIw0EAAQQQKIsA+ZeyRJp5IoAAAggggAACFCRiDSCAAAIIIIAAAqkLUJAodWI6yFiABHLG4HSHAAIIIIAAAgjkKcANfHnq0zcCCCCAgEUC5EssChZDRQABBBBAAAEE4gqQL4kryPUIIIBAagLsz1OjpWEEEEAAAQQQQMA8Afbn5sWEESGAAAIIlEKA/EspwswkEUAAAQQQQACBDQLkX1gJCCCAAAIIIIBAugIUJErXl9azFyCBnL05PSKAAAIIIIAAArkJkEDOjZ6OEUAAAQTsEiBfYle8GC0CCCCAAAIIIBBLgHxJLD4uRgABBNIUYH+epi5tI4AAAggggAAChgmwPzcsIAwHAQQQQKAsAuRfyhJp5okAAggggAACCFCQiDWAAAIIIIAAAgikLkBBotSJ6SBjARLIGYPTHQIIIIAAAgggkKcAN/DlqU/fCCCAAAIWCZAvsShYDBUBBBBAAAEEEIgrQL4kriDXI4AAAqkJsD9PjZaGEUAAAQQQQAAB8wTYn5sXE0aEAAIIIFAKAfIvpQgzk0QAAQQQQAABBDYIkH9hJSCAAAIIIIAAAukKUJAoXV9az16ABHL25vSIAAIIIIAAAgjkJkACOTd6OkYAAQQQsEuAfIld8WK0CCCAAAIIIIBALAHyJbH4uBgBBBBIU4D9eZq6tI0AAggggAACCBgmwP7csIAwHAQQQACBsgiQfylLpJknAggggAACCCBAQSLWAAIIIIAAAgggkLoABYlSJ6aDjAVIIGcMTncIIIAAAggggECeAtzAl6c+fSOAAAIIWCRAvsSiYDFUBBBAAAEEEEAgrgD5kriCXI8AAgikJsD+PDVaGkYAAQQQQAABBMwTYH9uXkwYEQIIIIBAKQTIv5QizEwSAQQQQAABBBDYIED+hZWAAAIIIIAAAgikK0BBonR9aT17ARLI2ZvTIwIIIIAAAgggkJsACeTc6OkYAQQQQMAuAfIldsWL0SKAAAIIIIAAArEEyJfE4uNiBBBAIE0B9udp6tI2AggggAACCCBgmAD7c8MCwnAQQAABBMoiQP6lLJFmnggggAACCCCAAAWJWAMIIIAAAggggEDqAhQkSp2YDjIWIIGcMTjdIYAAAggggAACeQpwA1+e+vSNAAIIIGCRAPkSi4LFUBFAAAEEEEAAgbgC5EviCnI9AgggkJoA+/PUaGkYAQQQQAABBBAwT4D9uXkxYUQIIIAAAqUQIP9SijAzSQQQQAABBBBAYIMA+RdWAgIIIIAAAgggkK4ABYnS9aX17AVIIGdvTo8IIIAAAggggEBuAiSQc6OnYwQQQAABuwTIl9gVL0aLAAIIIIAAAgjEEiBfEouPixFAAIE0Bdifp6lL2wgggAACCCCAgGEC7M8NCwjDQQABBBAoiwD5l7JEmnkigAACCCCAAAIUJGINIIAAAggggAACqQtQkCh1YjrIWIAEcsbgdIcAAggggAACCOQpwA18eerTNwIIIICARQLkSywKFkNFAAEEEEAAAQTiCpAviSvI9QgggEBqAuzPU6OlYQQQQAABBBBAwDwB9ufmxYQRIYAAAgiUQoD8SynCzCQRQAABBBBAAIENAuRfWAkIIIAAAggggEC6AhQkSteX1rMXIIGcvTk9IoAAAggwVdtlAAAgAElEQVQggAACuQmQQM6Nno4RQAABBOwSIF9iV7wYLQIIIIAAAgggEEuAfEksPi5GAAEE0hRgf56mLm0jgAACCCCAAAKGCbA/NywgDAcBBBBAoCwC5F/KEmnmiQACCCCAAAIIUJCINYAAAggggAACCKQuQEGi1InpIGMBEsgZg9MdAggggAACCCCQpwA38OWpT98IIIAAAhYJkC+xKFgMFQEEEEAAAQQQiCtAviSuINcjgAACqQmwP0+NloYRQAABBBBAAAHzBNifmxcTRoQAAgggUAoB8i+lCDOTRAABBBBAAAEENgiQf2ElIIAAAggggAAC6QpQkChdX1rPXoAEcvbm9IgAAggggAACCOQmQAI5N3o6RgABBBCwS4B8iV3xYrQIIIAAAggggEAsAfIlsfi4GAEEEEhTgP15mrq0jQACCCCAAAIIGCbA/tywgDAcBBBAAIGyCJB/KUukmScCCCCAAAIIIEBBItYAAggggAACCCCQugAFiVInpoOMBUggZwxOdwgggAACCCCAQJ4C3MCXpz59I4AAAghYJEC+xKJgMVQEEEAAAQQQQCCuAPmSuIJcjwACCKQmwP48NVoaRgABBBBAAAEEzBNgf25eTBgRAggggEApBMi/lCLMTBIBBBBAAAEEENggQP6FlYAAAggggAACCKQrQEGidH1pPXsBEsjZm9MjAggggAACCCCQmwAJ5Nzo6RgBBBBAwC4B8iV2xYvRIoAAAggggAACsQTIl8Ti42IEEEAgTQH252nq0jYCCCCAAAIIIGCYAPtzwwLCcBBAAAEEyiJA/qUskWaeCCCAAAIIIIAABYlYAwgggAACCCCAQOoCFCRKnZgOMhYggZwxON0hgAACCCCAAAJ5CnADX5769I0AAgggYJEA+RKLgsVQEUAAAQQQQACBuALkS+IKcj0CCCCQmgD789RoaRgBBBBAAAEEEDBPgP25eTFhRAgggAACpRAg/1KKMDNJBBBAAAEEEEBggwD5F1YCAggggAACCCCQrgAFidL1pfXsBUggZ29OjwgggAACCCCAQG4CJJBzo6djBBBAAAG7BMiX2BUvRosAAggggAACCMQSIF8Si4+LEUAAgTQF2J+nqUvbCCCAAAIIIICAYQLszw0LCMNBAAEEECiLAPmXskSaeSKAAAIIIIAAAhQkYg0ggAACCCCAAAKpC1CQKHViOshYgARyxuB0hwACCCCAAAII5CnADXx56tM3AggggIBFAuRLLAoWQ0UAAQQQQAABBOIKkC+JK8j1CCCAQGoC7M9To6VhBBBAAAEEEEDAPAH25+bFhBEhgAACCJRCgPxLKcLMJBFAAAEEEEAAgQ0C5F9YCQgggAACCCCAQLoCFCRK15fWsxcggZy9OT0igAACCCCAAAK5CZBAzo2ejhFAAAEE7BIgX2JXvBgtAggggAACCCAQS4B8SSw+LkYAAQTSFGB/nqYubSOAAAIIIIAAAoYJsD83LCAMBwEEEECgLALkX8oSaeaJAAIIIIAAAghQkIg1gAACCCCAAAIIpC5AQaLUiekgS4GZM2c2SSBn2Td9IYAAAggggAACCGQr8J3vfEd69epV2yl7nGzDQG8IIIAAAhYIkC+xIEgMEQEEEEAAAQQQSEiAfElCkDSDAAIIpCDA/jwFVJpEAAEEEEAAAQQMFWB/bmhgGBYCCCCAQOEFyL8UPsRMEAEEEEAAAQQQaBQg/8JiQAABBBBAAAEE0hfgYd30jekhQwESyBli0xUCCCCAAAIIIJCjgCaP9at9+/a1o2CPk2Nc6BoBBBBAwEwB8iVmxoVRIYAAAggggAACSQuQL0lalPYQQACBZAXYnyfrSWsIIIAAAggggICpAuzPTY0M40IAAQQQKIMA+ZcyRJk5IoAAAggggAAC4jxLwvMkrAQEEEAAAQQQQCB9AR7WTd+YHjIUIIGcITZdIYAAAggggAACOQlUksfaPQWJcgoC3SKAAAIIWCVAvsSqcDFYBBBAAAEEEEAgkgD5kkhsXIQAAghkKsD+PFNuOkMAAQQQQAABBHIRYH+eCzudIoAAAggg0ChA/oXFgAACCCCAAAIIFF+A/EvxY8wMEUAAAQQQQMAcAQoSmRMLRpKAAAnkBBBpAgEEEEAAAQQQMFigOnmsw6QgkcHBYmgIIIAAAsYIkC8xJhQMBAEEEEAAAQQQSEWAfEkqrDSKAAIIJC7A/jxxUhpEAAEEEEAAAQSMEmB/blQ4GAwCCCCAQEkFyL+UNPBMGwEEEEAAAQRKI0D+pTShZqIIIIAAAgggYIgABYkMCQTDSEzgi+qWvviiyX8m1gkNIYAAAggggAACCJgh8P/+X7MtDXscM0LDKBBAAAEEzBIgX2JWPBgNAggggAACCCCQqgD5klR5aRwBBBCII8D+PI4e1yKAAAIIIIAAApYJsD+3LGAMFwEEEECgKALkX4oSSeaBAAIIIIAAAggEECD/EgCJUxBAAAEEEEAAgRgCPKwbA49LjRQggWxkWBgUAggggAACCCCQjgAJ5HRcaRUBBBBAoHAC5EsKF1ImhAACCCCAAAIIeAuQL2F1IIAAAsYKsD83NjQMDAEEEEAAAQQQSF6A/XnyprSIAAIIIIBAAAHyLwGQOAUBBBBAAAEEECiKAPmXokSSeSCAAAIIIICAqQIUJDI1MowrqgAJ5KhyXIcAAggggAACCFgoQALZwqAxZAQQQACBPATIl+ShTp8IIIAAAggggEBOAuRLcoKnWwQQQMBfgP25vxFnIIAAAggggAAChRFgf16YUDIRBBBAAAG7BMi/2BUvRosAAggggAACCMQSIP8Si4+LEUAAAQQQQAABXwEKEvkScYJlAiSQLQsYw0UAAQQQQAABBOIIkECOo8e1CCCAAAIlEiBfUqJgM1UEEEAAAQQQQIB8CWsAAQQQMFaA/bmxoWFgCCCAAAIIIIBA8gLsz5M3pUUEEEAAAQQCCJB/CYDEKQgggAACCCCAQFEEyL8UJZLMAwEEEEAAAQRMFaAgkamRYVxRBUggR5XjOgQQQAABBBBAwEIBEsgWBo0hI4AAAgjkIUC+JA91+kQAAQQQQAABBHISIF+SEzzdIoAAAv4C7M/9jTgDAQQQQAABBBAojAD788KEkokggAACCNglQP7FrngxWgQQQAABBBBAIJYA+ZdYfFyMAAIIIIAAAgj4ClCQyJeIEywTIIFsWcAYLgIIIIAAAgggEEeABHIcPa5FAAEEECiRAPmSEgWbqSKAAAIIIIAAAuRLWAMIIICAsQLsz40NDQNDAAEEEEAAAQSSF2B/nrwpLSKAAAIIIBBAgPxLACROQQABBBBAAAEEiiJA/qUokWQeCCCAAAIIIGCqAAWJTI0M44oqQAI5qhzXIYAAAggggAACFgqQQLYwaAwZAQQQQCAPAfIleajTJwIIIIAAAgggkJMA+ZKc4OkWAQQQ8Bdgf+5vxBkIIIAAAggggEBhBNifFyaUTAQBBBBAwC4B8i92xYvRIoAAAggggAACsQTIv8Ti42IEEEAAAQQQQMBXgIJEvkScYJkACWTLAsZwEUAAAQQQQACBOAIkkOPocS0CCCCAQIkEyJeUKNhMFQEEEEAAAQQQIF/CGkAAAQSMFWB/bmxoGBgCCCCAAAIIIJC8APvz5E1pEQEEEEAAgQAC5F8CIHEKAggggAACCCBQFAHyL0WJJPNAAAEEEEAAAVMFKEhkamQYV1QBEshR5bgOAQQQQAABBBCwUIAEsoVBY8gIIIAAAnkIkC/JQ50+EUAAAQQQQACBnATIl+QET7cIIICAvwD7c38jzkAAAQQQQAABBAojwP68MKFkIggggAACdgmQf7ErXowWAQQQQAABBBCIJUD+JRYfFyOAAAIIIIAAAr4CFCTyJeIEywRIIFsWMIaLAAIIIIAAAgjEESCBHEePaxFAAAEESiRAvqREwWaqCCCAAAIIIIAA+RLWAAIIIGCsAPtzY0PDwBBAAAEEEEAAgeQF2J8nb0qLCCCAAAIIBBAg/xIAiVMQQAABBBBAAIGiCJB/KUokmQcCCCCAAAIImCpAQSJTI8O4ogqQQI4qx3UIIIAAAggggICFAiSQLQwaQ0YAAQQQyEOAfEke6vSJAAIIIIAAAgjkJEC+JCd4ukUAAQT8Bdif+xtxBgIIIIAAAgggUBgB9ueFCSUTQQABBBCwS4D8i13xYrQIIIAAAggggEAsAfIvsfi4GAEEEEAAAQQQ8BWgIJEvESdYJkAC2bKAMVwEEEAAAQQQQCCOAAnkOHpciwACCCBQIgHyJSUKNlNFAAEEEEAAAQTIl7AGEEAAAWMF2J8bGxoGhgACCCCAAAIIJC/A/jx5U1pEAAEEEEAggAD5lwBInIIAAggggAACCBRFgPxLUSLJPBBAAAEEEEDAVAEKEpkaGcYVVYAEclQ5rkMAAQQQQAABBCwUIIFsYdAYMgIIIIBAHgLkS/JQp08EEEAAAQQQQCAnAfIlOcHTLQIIIOAvwP7c34gzEEAAAQQQQACBwgiwPy9MKJkIAggggIBdAuRf7IoXo0UAAQQQQAABBGIJkH+JxcfFCCCAAAIIIICArwAFiXyJOMEyARLIlgWM4SKAAAIIIIAAAnEESCDH0eNaBBBAAIESCZAvKVGwmSoCCCCAAAIIIEC+hDWAAAIIGCvA/tzY0DAwBBBAAAEEEEAgeQH258mb0iICCCCAAAIBBMi/BEDiFAQQQAABBBBAoCgC5F+KEknmgQACCCCAAAKmClCQyNTIMK6oAiSQo8pxHQIIIIAAAgggYKEACWQLg8aQEUAAAQTyECBfkoc6fSKAAAIIIIAAAjkJkC/JCZ5uEUAAAX8B9uf+RpyBAAIIIIAAAggURoD9eWFCyUQQQAABBOwSIP9iV7wYLQIIIIAAAgggEEuA/EssPi5GAAEEEEAAAQR8BShI5EvECZYJkEC2LGAMFwEEEEAAAQQQiCNAAjmOHtcigAACCJRIgHxJiYLNVBFAAAEEEEAAAfIlrAEEEEDAWAH258aGhoEhgAACCCCAAALJC7A/T96UFhFAAAEEEAggQP4lABKnIIAAAggggAACRREg/1KUSDIPBBBAAAEEEDBVgIJEpkaGcUUVIIEcVY7rEEAAAQQQQAABCwVIIFsYNIaMAAIIIJCHAPmSPNTpEwEEEEAAAQQQyEmAfElO8HSLAAII+AuwP/c34gwEEEAAAQQQQKAwAuzPCxNKJoIAAgggYJcA+Re74sVoEUAAAQQQQACBWALkX2LxcTECCCCAAAIIIOArQEEiXyJOsEyABLJlAWO4CCCAAAIIIIBAHAESyHH0uBYBBBBAoEQC5EtKFGymigACCCCAAAIIkC9hDSCAAALGCrA/NzY0DAwBBBBAAAEEEEhegP158qa0iAACCCCAQAAB8i8BkDgFAQQQQAABBBAoigD5l6JEknkggAACCCCAgKkCFCQyNTKMK6oACeSoclyHAAIIIIAAAghYKEAC2cKgMWQEEEAAgTwEyJfkoU6fCCCAAAIIIIBATgLkS3KCp1sEEEDAX4D9ub8RZyCAAAIIIIAAAoURYH9emFAyEQQQQAABuwTIv9gVL0aLAAIIIIAAAgjEEiD/EouPixFAAAEEEEAAAV8BChL5EnGCZQIkkC0LGMNFAAEEEEAAAQTiCJBAjqPHtQgggAACJRIgX1KiYDNVBBBAAAEEEECAfAlrAAEEEDBWgP25saFhYAgggAACCCCAQPIC7M+TN6VFBBBAAAEEAgiQfwmAxCkIIIAAAggggEBRBMi/FCWSzAMBBBBAAAEETBWgIJGpkWFcUQVIIEeV4zoEEEAAAQQQQMBCARLIFgaNIecpsImIdBKRjg1f1b/XP/uqiOg51V+tXP5bcwkfN3ytr/lV/7zyZ++JyNqGrzddfv9Rnhj0jUDJBMiXlCzgTBcBBBBAAAEEyi1AvqTc8S/B7MlvlCDIBZ4i+/MCB5epIYAAAggggAACtQLsz1kTCIQSYL8fiouTEUCgjgD5F5YHAggggAACCCBQIgHyLyUKNlNFAAEEEEAAgVwEKEiUCzudpihAAjlFXJpGAAEEEEAAAQRMEyCBbFpEGI8BAtuLSJear60bChBtYcD4qoegBYu0UNGrIvJizddqw8bKcBCwXYB8ie0RZPwIIIAAAggggEAIAfIlIbA41VQB8humRoZxxRVgfx5XkOsRQAABBBBAAAGLBNifWxQshpqVAPv9rKTpB4FyC5B/KXf8mT0CCCCAAAIIlEyA/EvJAs50EUAAAQQQQCBzAQoSZU5OhykLkEBOGZjmEUAAAQQQQAABkwRIIJsUDcaSsUB3EdnFpfhQq4zHkVZ3H7kUKVohIs+n1SHtIlBwAfIlBQ8w00MAAQQQQAABBKoFyJewHiwSIL9hUbAYaiIC7M8TYaQRBBBAAAEEEEDADgH253bEiVGmIsB+PxVWGkUAgYAC5F8CQnEaAggggAACCCBQBAHyL0WIInNAAAEEEEAAAZMFKEhkcnQYWxQBEshR1LgGAQQQQAABBBCwVIAEsqWBY9hhBTqKSI+qr31EZLOwjRTk/HdERAsTraz69c2CzI1pIJCmAPmSNHVpGwEEEEAAAQQQMEyAfIlhAWE4FYFOIqI5jUqOg/wG+Y0yfnewPy9j1JkzAggggAACCJRWgP15aUNftomz3/8y4tzPULbVz3xNFSD/YmpkGBcCCCCAAAIIIJCCAPmXFFBpEgEEEEAAAQQQqBKgIBHLoWgCJJCLFlHmgwACCCCAAAII1BEggczyKKjA3jUFiHZMYp4bb7yxdOzYUTp16uT8Wv17/bO2bdtKq1atZJNNNnG+qn9f/d86lvXr18vHH3/sfFV+X/vrO++8I2vXrm38evPNN5v8/tNPP01iWtrGSw3FibRQ0TIReTqphmkHgQIJkC8pUDCZCgIIIIAAAggg4CdAvsRPiL/PSKBSfKjyK/mN+vDkNzJamDl3w/485wDQPQIIIIAAAgggkKUA+/MstekrQwH2++Gw2e+H8+JsBJIQIP+ShCJtIIAAAggggAAClgiQf7EkUAwTAQQQQAABBKwVoCCRtaFj4B4CJJBZGggggAACCCCAQIkESCCXKNjFnuoWItJXRA5p+No26nS1yFCXLl2afHXu3NkpPrTllltGbTaV67Rg0T//+U958cUXna+XXnrJ+fWFF16Qt99+O06fr4rIEhG5t+Hr33Ea41oECiJAvqQggWQaCCCAAAIIIIBAEAHyJUGUOCcFgc2rchua4yhlfqOS59BfyW+ksMrsb5L9uf0xZAYIIIAAAggggEBgAfbngak40WwB9vsN9zRU9vzs981esIwOAREh/8IyQAABBBBAAAEESiRA/qVEwWaqCCCAAAIIIJCLAAWJcmGn0xQFSCCniEvTCCCAAAIIIICAaQIkkE2LCOMJIdC94SE9LUR0UIjrnFM7deokPXr0kK5du8q3v/3txgJEHTp0CNuUkee/9dZbjYWK9Ka+J554QlasWCHr1q2LMt6lVcWJnojSANcgUAAB8iUFCCJTQAABBBBAAAEEggqQLwkqxXkJCJDfqINYm994/PHHZeXKleQ3Elh4FjfB/tzi4DF0BBBAAAEEEEAgrAD787BinG+QAPt99vsGLUeGgkBoAfIvocm4AAEEEEAAAQQQsFeA/Iu9sWPkCCCAAAIIIGCHAAWJ7IgTowwuQAI5uBVnIoAAAggggAAC1guQQLY+hGWbQE8RGSwi/USkc5jJa/Eh/dpnn32cX3fYYYcwlxfm3L/+9a9OYSJ9eE9/ffTRR8PO7XURuUVEFojI8rAXcz4CFguQL7E4eAwdAQQQQAABBBAIK0C+JKwY54cUIL8REqz2dPIbMQHtvpz9ud3xY/QIIIAAAggggEAoAfbnobg4OX8B9vsxY8B+PyYglyOQnEAh8i/vvPOODBkyRO655x5H5qabbnL+mwMBBBBAAAEEEECgqQD5F1YEAggggAACCCCQrgAFidL1pfXsBQqRQM6ejR4RQAABBBBAAAE7BUgg2xm3ko16RxE5tqEQ0c5B5t62bVs55JBDnMJDlSJELVu2DHJp6c5Zv359Y3GiZcuWyb333iuffPJJUIenRGR+Q3Gil4NexHkIWCpAvsTSwDFsBBBAAAEEEEAgigD5kihqXOMjQH4jxSVCfiNFXPOaZn9uXkwYEQIIIIAAAgggkJoA+/PUaGk4OQH2+8lZNmuJ/X6KuDSNQH2BQuRf0ihI9NFHH8mYMWNkxowZuayhUaNGyeWXXy6tW7fOpX86RQABBBBAAIFiCpB/KWZcmRUCCCCAAAIImCNAQSJzYsFIkhEoRAI5GQpaQQABBBBAAAEEii9AArn4MbZ0hps3FCHSQkQHBZnDbrvt5hQh0q+DDz44yCWc4yLw2WefyZIlS5zCRPr17LPPBnVa1lCYaIGIvBv0Is5DwCIB8iUWBYuhIoAAAggggAACcQXIl8QV5PoGAfIbOS0F8hs5wWfTLfvzbJzpBQEEEEAAAQQQMEKA/bkRYWAQzQXY7+e0Ktjv5wRPt2UUyCX/8tBDD0mvXr0cb73/a/bs2dKhQ4fI/hQkikzHhQgggAACCCBQMgHyLyULONNFAAEEEEAAgcwFKEiUOTkdpiyQSwI55TnRPAIIIIAAAggggICHAAlkloZhAgeKyEkNxYjq7rc32WQT5+aTvn37Or9uv/32hk2lGMN55ZVXnMJElSJFH374YZCJzRWR6SLypyAncw4ClgiQL7EkUAwTAQQQQAABBBBIQoB8SRKKpW6D/IZh4Se/YVhA4g2H/Xk8P65GAAEEEEAAAQSsEmB/blW4yjBY9vuGRZn9vmEBYThFEsgl/0JBIv8lNGrUKLn88suldevW/idzBgIIIIAAAgggEFCA/EtAKE5DAAEEEEAAAQQiClCQKCIclxkrkEsC2VgNBoYAAggggAACCBRcgARywQNsz/R+KCKjReQAvyEPGjRIjj32WBkwYIC0aNHC73T+PkGBzz//XBYsWOB8LVq0KEjLD4jIDBHRAkUcCNguQL7E9ggyfgQQQAABBBBAIIQA+ZIQWJxaLUB+w4L1QH7DgiDVHyL7c+tDyAQQQAABBBBAAIHgAuzPg1txZqoC7PdT5U2mcfb7yTjSCgINArnkX2woSMQKQQABBBBAAAEEiihA/qWIUWVOCCCAAAIIIGCSAAWJTIoGY0lCIJcEchIDpw0EEEAAAQQQQACB8AIkkMObcUViAps0FCE6WUS+Xa/V3r17O0WI9Kt9+/aJDYCGogu8/fbbjcWJHnhA6w7VPV5qKEw0XUQ+9DuZv0fAUAHyJYYGhmEhgAACCCCAAAJpCJAvSUO1sG2S37A4tOQ3rAwe+3Mrw8agEUAAAQQQQACBaALsz6O5cVUiAuz3E2HMpxH2+/m402uhBHLJv1CQqFBriMkggAACCCCAgEUC5F8sChZDRQABBBBAAAErBShIZGXYGHQdgVwSyCZE5IsvvpDnn39e5syZI/fdd5888sgjzrA222wz6d69u2y//fYyfvx45wHoIUOGyD333OP8fbdu3WT+/PnSpUuX3KbxzjvvNBmTDuTBBx+Unj17Jj6mF154wXkQ/Mknn3TaPuSQQ2T27NnSoUOHxPvya1D7HTp0qN9pifz9pEmTZMKECYm0RSMIIIAAAgiYJEAC2aRolGYs2zUUIhotIpt7zbpr166NRYh22mmn0uDYOFHdIyxYsMD5euaZZ+pNQYsRzRCRK0XkFRvnyphLLUC+hHxJ3W8A8iWl/vnA5BFAAAEECihAvqSAQU1+SuQ3kjfNtUXyG7nyh+mc/Tn7c/bnLgLczxDmxwjnIoAAAgjYJMD+3KZoFWas7PcLE8oNE2G/X7CAMp2sBHLJv9hckKj2WY7bb79djjzyyFDxqp7/nnvuKfPmzZMddtghVBvVJ3/00UcyZswYmTFDb9XacJTh+ZLIYFyIAAIIIIBAiQXIv5Q4+EwdAQQQQAABBDIRoCBRJsx0kqFALgnkDOfn2pUmXKdMmSKXXnqpfPDBB67nVBK77dq1oyARBYnyXrL0jwACCCCAQGICJJATo6QhfwEtPjReRMbWO3XAgAEyevRop/Alh30Cv//9750bWRYvXuw3+MtE5CIR+Zffifw9AoYIkC8hX1J3KVKQyJDvVIaBAAIIIIBAQgLkSxKCLGYz5DeKGdcmsyK/YXSQ2Z+zP2d/7iJAQSKjf24xOAQQQACBGALsz2PgcWlYAfb7YcUsPJ/9voVBY8h5CeSSf/nTn/4kvXv3dua8//77Oy+Z/ta3vhXZoLZI0E033eQ8A5LGkURfS5Yskb59+zrDS+KF0RQkSiPStIkAAggggEAxBci/FDOuzAoBBBBAAAEEzBGgIJE5sWAkyQjkkkBOZujRWvniiy/kiiuukDPOOKNuA/369ZMbb7xRPv/8cwoSUZAo2mLjKgQQQAABBAwUIIFsYFCKOaSfNRQj2sJreqNGjZKTTz5ZunXrVkyBks1q1apVTmGi6dOn15v5eyIyWUQuKRkP07VTgHyJR9zIl2yAoSCRnd/YjBoBBBBAAAEvAfIlrA0PAfIbJVsa5DeMDDj7c/bndRcm+3Mjv28ZFAIIIIAAApEF2J9HpuPCcALs98N5WX82+33rQ8gE0hfIJf8ye/ZsGTp0qDO7XXfdVRYsWCA77bRT5NkmUSQoaOfvvfeejBw5Um655RbnkijFj6rnT0GioPKchwACCCCAAAJJCJB/SUKRNhBAAAEEEEAAAW8BChKxOoomkEsCOU/E1157TY477jh5+OGHmwxDK+rvuOOOstFGG4lWiNcHoy+77DL58MMPKUhEQaI8lyx9I4AAAgggkKgACeREOWmsucDxDYWIdnTD6dixo4wePdopRKS/5yiewFtvveUUJdLiRP/4xz+8JvhqQ2GiWcUTYEYFEiBf0hBM8iXuq5oHHgv03c5UEEAAAQQQEPgcftIAACAASURBVBHyJSyDGgHyGyVfEuQ3jFoA7M/Zn9ddkOzPjfp+ZTAIIIAAAgjEFmB/HpuQBuoLsN8v+Qphv1/yBcD06wlknn/RF0yff/75zlfluPfee+X73/9+5EhlWZBInzUZM2aMc3+UHhdddJGcc845ocZeXZCo8mKodu3ahWqj+uTaMenfPfjgg9KzZ8/IbXpdaFI+JvHJ0SACCCCAAAIlECD/UoIgM0UEEEAAAQQQyFWAgkS58tN5CgKZJ5BTmEOoJh966CHp1atX4zWbbbaZXH755U6F/VatWjVrqzY5rYWK5s+fL126dAnVb5In146JhHFz3dpEd5pGScaWthBAAAEEEEhbgARy2sKlbb9/QyGi/dwEOnfuLGPHjnWKEXGUR2DWrFkyefJkefVVrT/keqxsKEy0qDwqzNQiAfIl5EvqLldbb7AjX2LRTyGGigACCCCQqQD5kky5Te6M/IbJ0clpbOQ3coL/slv25+zP2Z/n/m3IABBAAAEEEMhOgP15dtYl64n9fskCHmS67PeDKHFOiQQyz7+89957MnLkSLnlllsamSdMmCATJ06UFi1aRKLPsyDRpEmTRMcf5tDnV84880znklGjRjnPs7Ru3TpME03OpSBRZDouRAABBBBAoHQC5F9KF3ImjAACCCCAAAIZC1CQKGNwuktdIPMEcuoz8umgupq8njps2DCZNm2aaGEiWw4KEvlHigfs/I04AwEEEECgnAIkkMsZ9xRnra9l+l8R+ZFbH5tuuqmce+65Mm7cuBSHQNOmC1xyySVOYSK9mcjjuEFEzhKRt02fC+MrlQD5EvIldRc8BYlK9fOAySKAAAIIlECAfEkJglx/iuQ3Sr8E/AHIb/gbpXQG+3P25+zPU/rmolkEEEAAAQRMFGB/bmJUrB4T+32rw5fN4NnvZ+NML8YLZJ5/WbFihQwYMEDWrFnTiNOjRw+ZO3eu6IvvohxZFiT6+OOP5ayzzpIrr7zSGWqUgkQXXHCBnHfeec71SRQkimIW9Rpb75eIOl+uQwABBBBAoGgC5F+KFlHmgwACCCCAAAKmCVCQyLSIMJ64ApknkOMOOO71tQWJtJK+frlspuJ2ldr1FCTyp6Ugkb8RZyCAAAIIlFOABHI5457SrH/YUIxoG7f29Q1O48ePlw4dOqTUPc3aJPCvf/1LLrroIrnsssu8hv2miOhrv2bbNC/GWmgB8iXkS+oucFtvsCNfUuifW0wOAQQQQCCGAPmSGHj2X0p+w/4YZjYD8huZUVd3xP6c/Tn781y+9egUAQQQQACBfATYn+fjXtBe2e8XNLBpTIv9fhqqtGmZQKb5l/Xr1zsvuJsyZUozpksvvVT0nrMWLVqEJnR7vsKrkQcffFB69uwZuo/qC+IWFKq+/pRTTnE8Ntlkk1hjyupiW++XyMqHfhBAAAEEEDBdgPyL6RFifAgggAACCCBguwAFiWyPIOOvFcgsgVyb5D3kkENEiwNl/YBybUGiKBXp815GFCTyjwAP2PkbcQYCCCCAQDkFSCCXM+4Jz3qrhkJEw93aHT58uFOIqEuXLgl3S3NFEHjllVecwkS/+93vvKZzk4icJSJaoIgDgTwFyJdMmiQTJkzIMwah+yZf4k9GvsTfiDMQQAABBMopQL6klHEnv1HKsCczafIbyTgGbIX9OfvzukvF1gfg2J8H/AnAaQgggAACpRNgf166kKcxYfb7aaiWpE32+yUJNNN0E8gs/6KdL126VIYOHSpr1qxxxrL77rvLE0884fz+W9/6llx//fXSu3fv0JGyqSDRRx99JGPGjJEZM2Y487TteRZb8zGhFxUXIIAAAgggUFAB8i8FDay909KqnJ1EpGPDV/Xv9c++KiJ6TvVXK5f/1toPHzd8ra/5Vf+88mfvicjahi99XqH29x/ZS8nIEUAAAQRMEaAgkSmRYBxJCWSWQKYgUVIhE+EBO39LbuDzN+IMBBBAAIFyCpBALmfcE5z1sIZiRF+rbXPfffeVyy67THr16pVgdzRVVIEVK1bI2WefLX/+85/dpvh2Q1GiG4o6f+ZlhQD5Eh54rLtQbb3BjnyJFT9/GCQCCCCAQA4C5EtyQM+3S/Ib+foXpnfyG5mEkv05+3P255l8q9EJAggggAACZgiwPzcjDhaPgv2+xcEzaejs902KBmPJSCCz/MvatWtl1KhRcvvttztTGzRokJx33nly+umny7Jly5w/69evn0ybNs0pThTmSKMg0UMPPZT7vXA33XSTDBkyJAxF6ufaer9E6jB0gAACCCCAgCUC5F8sCVSxhrm9iOjbrqu/tm4oQLSFYVPVgkVaqOhVEXmx5mu1YWNlOAgggAAChgpQkMjQwDCsyAKZJZDzKkjk9qCVn1Z14rZ23N26dZP58+dLly7671//4/PPPxcdwx133OFU9F+5cqW8++67zoX60PYee+whRx11lHz3u9+V1q1b+zco8QsSaVX95cuXy6JFi5wHgCtvFdC3CRx++OEyePBg+eY3v+mMxdaEcZwH7PSNC8OHD5f77ruvMR5Rkvnr16+XsWPHyhVXXNHYzr333ivf//73nf+ufbvBIYccIrNnz5YOHTo4f//666/LvHnzRK/RDzg/+OAD58OVHj16yNFHH+3Eqm3btoHWjNtJX3zxhfz973+XO++8U+6++2558skn5bXXXnNO1bdN6FrXPnRccfqJPEAuRAABBBBIRYAEciqsZWn0dyJygttkf/GLX8jEiRPL4sA8ExS48MIL5ec//7lXi7NFZISIfJZglzSFQFAB8iUuUuRLyJeQLyFfEvSHKOchgAACtgmQL7EtYrHGS34jFh8XuwmQ30h1XbA/Z3/O/Qw1a4D7GbifIdWfujSOAAII5CzA/jznANjdPft9u+Nn5OjZ7xsZFgaVjkAm+ZcPP/zQua/+yiuvdGah98TrffM9e/aUBx54QEaMGNF4H7s+W6FFibbddtvAM6595iPKvf+1ndlUkKj2uQSdy4MPPuj4BjnK8HxJEAfOQQABBBBAoAwC5F/KEOXc5thdRHZxKT7UKrcRJdvxRy5FilaIyPPJdkNrCCCAAAK2C1CQyPYIMv5agUwSyNpp2QoSabEXLfSjD2ZrwRe/QwscaYX/gQMHSqtW9f+N7VbBP0jCWIsjaVGk8ePHO4WRvI727dvLpEmTZOTIkbJ69Wo59thjnWI1etQWzaltw60QkLY1YcIEP4JE/z5OQSKNnX6QWD1mfRvD5ZdfHrholE6mdgx9+vSRG264QbbeWgu4ehck2nTTTWXWrFnOeqgUr3LD0Tjpw9ujR48ONS5tS+Oqa1PH43dU+jnppJOkTZs2fqfz9wgggAAChguQQDY8QGYO79sicp2I7Fc7vF69esmUKVNkn332MXPkjMoKgccee0zOOuss5+Yil0OT9MeLyHNWTIZBFkmAfIlLNJMoSES+ZEN+RQ/yJRssyJcU6Ucnc0EAAQTsFSBfYm/sQoyc/EYILE4NL0B+I7xZwCvYn7M/bybA/Qzcz1C9KLifIeBPU05DAAEELBFgf25JoMwaJvt9s+JRuNGw3y9cSJmQu0Dq+RctRnTuuefKb37zm8YRzJw503lWQf//r/cRzJ0717knXl/gq0ffvn2d83faaadAcaMg0UcyZswYmTFjRqOXKc+XBAogJyGAAAIIIIBAZgLkXzKjLnpHHUWkR9WXPlCyWdEn7TG/d0REn3nQB7Yrv75ZUgumjQACCCAgIhQkYhkUTSD1BHIFrEwFidavXy+aJNfEeSUpHnThDBs2zHmoe6uttvK8JEpBIq1ar+1eeumlgcd00UUXSf/+/UXHVKaCRAq/YsUKGTBggOjbBfXo1q2bzJ8/X7RwVNBD39owdOjQxtMvuOACZ01UNu61byLQYk+/+93v5Prrr3eKRgU9gqyZSltalGrhwoXys5/9rPEtEkH70Q92pk6dKjvuuGPQSzgPAQQQQMBAARLIBgbF7CEd0VCMqH3tMLWAY5h/s5g9TUZngsDkyZO91tS/RGSEiCw2YZyMoTQC5EtcQh23IBH5ki8LPiuvbQWJyJe4//wjX1Ka/y8wUQQQKLgA+ZKCB1iE/EbhQ2zOBMlvJB4L9ufszz0XFfczcD9D9eJgf574z18aRAABBHIRYH+eC7vNnbLftzl6lo2d/b5lAWO4YQVSzb/oy3nHjRsnV199deO49J4z/ap+Ua5bUSK9b1+ffzjssMNko402qjuvNAoShYXM8/za5xJ0LH4FibJ6viRPF/pGAAEEEEAAgeYC5F9YFREF9q4pQJTIA6Ybb7yxdOzYUTp16uT8Wv17/bO2bdtKq1atZJNNNnG+qn9f/d86J71H+eOPP3a+Kr+v/VX3DWvXrm38evPNN5v8/tNPP43I0+yylxqKE2mBomUi8nRSDdMOAggggID5AhQkMj9GjDCcQKoJ5Oqh5FWQ6I033pB58+Y5/4jU45lnnhF9gK5yHH744XLAAQc0Uevdu7fsu+++zp/VjtuvMM1///tfJ/GtifPaY/fdd5f99ttPvvnNb8pnn30mq1atkvvvv1800V59HHXUUU51ev0HtNsRtiBRvTH16NHDeRP9ZpttJq+//roznhdeeKGx2zPPPFOWLFkiTz+94d+8WjRHC+106NDBdWx67bHH2v+A3bp16+TEE0+URYsWNc5z1qxZzp8FOfRNDqeeeqpcd911zulbb7213HbbbbLPPlrsdcNRm/jXOKivFguqHPo2v379+snOO+8sn3zyiTzwwANOjGqPU045xSk2Vf3BTO05bh/UVM7RD2x0bVbeIvHcc8/JH//4x2ZFi3S9XHvttdK1a9cgDJyDAAIIIGCgAAlkA4Ni7pDOFpHLaoen/5656qqrZI899jB35IzMWoEnnnhCTj/9dOeGGJdD/6H8v9ZOjoHbJkC+hHwJ+RKX71ryJeRLbPthzngRQACBoALkS4JKWXke+Q0rw2b3oMlvJBo/9ufsz9mfsz93XhzF/QyJ/mylMQQQQMBYAfbnxobGxIGx3zcxKgUfE/v9gge43NNLJf+i963r980555wj9957b6NwvXve9Rq9d1+fX3jttdcarzn77LOdP9P78b0OChJ9JGPGjHGeQakc9QoSZfl8Sbm/vZg9AggggAAC5gmQfzEvJoaOaAsR6auPEzd8bRt1nPqMtH7WU/3VuXNn59npLbfcMmqzqVyn+4p//vOf8uKLLzb7evvtt+P0+aqILBER3Rzp17/jNMa1CCCAAAJmC1CQyOz4MLrwAqkkkN2GkVdBotqxaDGdoUOHNv6x39vowxQk8ir40r9/f5k4caLz0HZtdf73339fZs6cKTqODz74oHFcWsxGC8y0bt26GWfYgkSaxD/mmGOatN+zZ0+ncNLee+/dZEyaXF66dKmMHTtWnnzyyWZ9l6UgkU788ssvdz68qBzHH3+8TJ06tW7Rn8q5zz77rAwaNEi0sI8eRx99tFxzzTXSrl27xvbc3kRQ+UstEKUfuJx11lmy1VZbNV6ja+zll1+W//mf/2lSLElP0PWi423RooXrTwItZjRixIgmH9Bo/C+88EI58MADRSvKVh86voULF8rPf/7zJtfoXPTDiupxhf/RwxUIIIAAAnkJkEDOS966fvWVVCNrRz18+HCnOKHfG6esmy0DNk7gRz/6kbPWXI6ZIjLKuAEzoCIKkC+ZNEkmTJjgGVvyJU1pyJeQLyFfUsT/FTAnBBAokwD5ksJGm/xGYUNrx8TIbyQSJ/bn7M+5n8HjW4n7GbifIZGfsjSCAAIIGCbA/tywgJg7HPb75samFCNjv1+KMJdtkonnX/TFvvp8xC9/+csmL27+6U9/6ty3Xu8FvIr/l7/8RU4++eQmzzLoS3614I6+XNitMBEFicIVJMry+ZKyfUMxXwQQQAABBEwXIP9ieoRyHV/3huJDWojooLAj6dSpk/To0UO6du0q3/72txsLEHXo0CFsU0ae/9ZbbzUpUvT444/LypUrRV/0GeFYWlWc6IkI13MJAggggIDBAhQkMjg4DC2SQOIJZK9RlKEg0QsvvCDHHntsk+S3JsMvueQS0QIzXocWmbn77rudxHmlmr+ef8stt0jfvvrv96ZHmIJE+g/aUaNGyc0339zYyFFHHSXTpk2Tbbf1LkyqhXROOOEEWb58eZPOy/SAXW1RId0MqePOO+/s+82mxYdGjvzyGf7p06c7cag+vAoSaez15kEtHlRbJKhyvRav0qJEV111VWOT9cb35ptvyo9//GNZvHhxqHWgJz/22GPyk5/8pMla0A+JdH4uSQhfG05AAAEEEMhXgARyvv4W9K573jtF5PDaserNIOPHj7dgCgyxKAKTJ0/2WnP6doB+IvJpUebKPIwUIF+S4AOP5EtE3Az8imSn8Z3hNo56b0V0GwP5kg0q5EvSWKG0iQACCOQnQL4kP/uUeia/kRIszYYXIL8R3qzmCvbn7M9dFxH3M4iwP2d/HvsnLA0ggAACBgqwPzcwKGYNif2+WfEo9WjY75c6/EWcfGL5Fy1EtGDBAufZCf1suvr4xS9+4bww2e1lzW6ob7zxhnP+jTfe2OSvvV4UQ0Gi4AWJsn6+pIjfNMwJAQQQQAABmwXIv9gcvVTG3lNEBjfcm985TA9afEi/9tlnH+fXHXbYIczlhTn3r3/9q6xYscIpTqS/Pvroo2Hn9rqI3CIiC0Sk6cPcYVvifAQQQAABIwQoSGREGBhEggKJJZD9xlT0gkRaVEiLyJx11lmNFFr4Z8aMGdKxY0c/HtHrZ82aJSeddFLjuccff7xMndr8DfNhChLdf//9ool3LWCjhxatmTdvnuy2226+Y1q6dKkMHTpU1qxZ03iuX0Ei30YzOiGJB+z0Q5FTTz1VrrvuusZRa4z0zQr1DrXWAj6VD0C8CgV5FSS64IILZNy4cZ7FiCp96wctWhTorrvuahzOlClTnLc/1CYHbr31Vhk4cGDjebrJu/baa531EOSofQtCnz595IYbbnB9w0SQ9jgHAQQQQCA/ARLI+dlb0HOLhmJEh1aPddNNN3X+PVT9bwkL5sIQCyKwcOFCp1Cn/tu85qAoUUFibPA0yJck9MAj+RKzVjn5kqbpffIlZq1PRoMAAgjkKUC+JE/9xPsmv5E4KQ3GFSC/EUuQ/Tn7c88FxP0M3M9QWRzczxDr5ywXI4AAAkYJsD83KhymDYb9vmkRYTzCfp9FUCCBRPIvn332mfzmN78RLTxUeW5Bjdq3by+/+tWvZMiQIb73xtearl+/XubMmSNnn322vPvuu85Dzl73v8ctSOT2fIaJMfZ6lsPtuQSvlxOV9fkSE+PJmBBAAAEEEMhDgPxLHurG9bmjiBzbUIho5yCja9u2rei/RauLELVs2TLIpaU7R/cxleJEy5YtE/0c65NPPgnq8JSIzG8oTvRy0Is4DwEEEEDALAEKEpkVD0YTXyCRBPJDDz0kvXr1ij8alxbCvqXdbxCzZ892iuxUDr+30dcml7t16ybz58+XLl26NOlKi/YMHz5c7rvvPufPN9tsM7nlllukb9++fkNq/PvaNrbeemu54447ZM8992zSRtCCRJrYnzBhguibOCqH/vfEiROlRQv9fLb+of/41TcLXHHFFY0nlqkgkU66dr14FYmqlnzsscfkiCOOaCzk5HWNW+JfN2Vz586Vzp2DFZStHd+hhx7qFELacsstG4fkVlhp5syZTjEjlySC66Jwa+P222+XI4880m8Z8fcIIIAAAoYJkEA2LCDmDEezwXeISJN/vO61117OTRy77LKLOSNlJKUTeOqpp5yiRKtWraqd+70Nb2P4b+lQmHAWAuRLEnrgkXxJFss1eB9JFCQiX/KlN/mS4GuPMxFAAAHTBciXmB6hwOMjvxGYihOzFiC/EVmc/Tn7c8/Fw/0M3M9QWRzszyP/jOVCBBBAwDgB9ufGhcSUAbHfNyUSjKOZAPt9FkVBBBLJv6jFf//7X9GX6+qLefXo37+/6It6u3fvHotq9erVzoujtb3vf//7rm1RkOgj56XG+jLtyuH2HE6Zny+JtQi5GAEEEEAAgQIJkH8pUDDDTWXzhiJEWojooCCX7rbbbk4RIv06+OCDg1zCOS4C+m/wJUuWOIWJ9OvZZ58N6rSsoTDRAhF5N+hFnIcAAgggkL8ABYnyjwEjSFYgkQQyBYlE1OCwww5rrOjvVhjGL3RuCd7p06fLqFGjmlwatCDR22+/LcOGDZO777678Xr9R6tXIt5tfPqP3eqiSmUrSPS3v/1NfvjDH8ry5csdnh133NEpNKUbKq9DP/A488wzG/9a34Lygx/8oNnpbgWJwhSM0gZfe+01Oe644+Thhx922ncrYlX7sKFXUS2/9akfUIwePbrxtHPOOcf5kChIcSu/tvl7BBBAAIHsBEggZ2dtUU+biMidItIkS9y7d2+nOKYW2uRAIG8B/bezFv3UN3TVHBQlyjs4xe2ffElCDzySLzHrmySpgkTkS76MK/kSs9Y4o0EAAQSiCpAviSpn1HXkN4wKB4NxEyC/EWldsD9nf1534XA/A/czVBYI+/NIP2O5CAEEEDBOgP25cSExYUDs902IAmOoK8B+nwVSAIFE8i8VBy0a+4tf/EJ23313GThwoLRq1SoTIgoSBStIVObnSzJZiHSCAAIIIICABQLkXywIUrJDPFBETmooRlS3PsImm2ziFB/SZ4n11+233z7ZkdCaI/DKK684hYkqRYp0DxXgmCsi00XkTwHO5RQEEEAAgZwFKEiUcwDoPnGBRBLIFCQSp5p8dbGWU045xanwr/8QD3PccMMNMmLEiMZLtFL9xRdfLC1b6kteNhxBCxLpmzeOOeYYeemll5zr9t9/f5kzZ45861vfCjykl19+WQYPHiyPPfaYc03ZChJ98sknzlsatMhQ5XArElX5u3Xr1smJJ54oixYtcv6oR48eMnfuXOncuXMzc7eCRGELRv3nP/+Rn/70pzJr1qzG9ufNmyfHHqvFajcctTdh9uvXT2688UZp165d4HWgJ/7pT38SLUxQOXRtab+bb64FcjkQQAABBGwRIIFsS6QyG+dXG4oRaaK58TjooINk8eLF0qZNm8wGQkcI+Al8/PHHzpvOXIoS3SMi/UTkM782+HsEQgiQL0nogUfyJSFWXQanJlWQiHzJl8EiX5LBwqULBBBAIAMB8iUZIKfbBfmNdH1pPUEB8huhMdmfsz+vu2i4n4H7GSoLhP156J+vXIAAAggYKcD+3Miw5Dko9vt56tN3KAH2+6G4ONk8gUTyL3lPK25BoiTHX/uMgL6cWp9FaN26dZLdNGnL7bmEBx98UHr27NnkvDI/X5IaPg0jgAACCCBgmQD5F8sCFn24PxSR0SJygF8TgwYNcp5FHTBggLRo0cLvdP4+QYHPP/9cFixY4HxVnkf2af4BEZkhIlqgiAMBBBBAwFABChIZGhiGFVkgkQRy2QsSffbZZzJhwgSZPHlyYyAOP/xwOeAA33+vNwvcM888IzfddFPjnw8bNkymTZsmm222WeOfBS1IVHvDVZRCNFpgR8dw1113Of2XrSCRzrm2oI9bTCrBWbFihbP5WrNmjfNHbgWlKufWJv533XVXZ/Ow0047hfqGvuCCC+S8885rvGZSzU2ptQ9/6gcLhx56qHzlK18J1c/f//53mTp1auM13/ve92T27NmyzTbbhGqHkxFAAAEE8hUggZyvv4G96z/yDq8eV58+feSOO+4IXVjTwLkxpAIK6E18uq9ZunRp7ezuFpHDCjhlppSfAPmSBB54JF+S3wL26jmpgkTkS74UJl9i3jpnRAgggEAUAfIlUdSMuob8hlHhYDB+AuQ3/ISa/D37c/bndRcM9zNwP0NlgbA/D/WzlZMRQAABYwXYnxsbmrwGxn4/L3n6jSTAfj8SGxeZIZBI/iXvqVCQ6CPnuQV9bqByuBUkKvPzJXmvUfpHAAEEEEDg/7N3L/BXTfn/x9//7qV7in5mJMS4Ry6RmVxTKmqSMKR7wkjlUjFoCpEuGOkuKiWllExDxMgkUoy7cR+UW1SKRpf/Y22+xznne77f77nsy9p7v87j4TGj9l7rs56f9d32+nz3XscWAeovtmTCkziq/LIJUT9JB5TWQ8uWLZ1NiMw/devW9SQYGs1N4Ouvv05sTvTss2bfoVI///llY6IJkraUdTB/jwACCCDgrwAbEvnrTW/eC/hWQE4v8ga1sY3ZQOXCCy9MyKZv3pJOnh73EUccoYceekgHHnhg4tBMO8q7lbpMTtluSJQ+1nx2108fW1B5y9XTzRfszOZCXbt21bJly5wwmjRponnz5unwww9PCWvXrl3OtxcMGjQo8edPPPGETj/99Izhp9ual/8ffPBB1a9fP6fhpm84NGTIEJlNiop2pE3fsCinxks5ONPPgltt0w4CCCCAgHcCFJC9sw1hy2PM/onJcbdq1crZjKhSpUohHA4hx0XA3Ee3a9cu06ZE49LndFxMGKcnAtRLXHjhkXqJJ3OzoEapl1AvKWgCcTICCCAQYQHqJaFOLvWNUKcvvsFT38g696zPWZ+XOll4nkHOlyXxPEPxacLzDFlfZzkQAQQQsEqA9blV6Qg6GNb7QWeA/vMSYL2fFxsnBS/gW/0l+KH6E0F6vSKfdzhyjTTT8xmZNiSK8/sluZpyPAIIIIAAAlEVoP4Syczu88tGRJdIqlXSCA866KDEJkS/+93vIgkRlUGZZ33nzp3r/PP666+XNiyzGZHZlXS8pPejMn7GgQACCIRdgA2Jwp5B4k8X8K2AzIZE+U0+NiTKz83NF+x27NihYcOGOZv8FH3GjBnjfItA8sfsQnrRRRdp6dKlzh+bDYYeeOABNWzYMOMg3Ho4sqxfDLAhUX5ziLMQQACBqApQQI5qZnMeV59fCo+JE1u3bq3HHnsssalhzi1yAgI+Cph76bZt22r5ysxskgAAIABJREFU8uXpvZq5PdnHUOgqugLUS3jhsdTZ7daa3u8fIeolY1W1alWHnXqJ37OP/hBAAAG7BaiX2J2fUqKjvhHa1BG4EaC+kdU8YH3O+pz1eRk/KjzPkBmIDYmyusZyEAIIIGCdAOtz61ISVECs94OSp19XBFjvu8JII/4K+FZ/yTSsnTt3av369Vq9erVefPFFvfLKKzLvnbzwwgvFDm/evLnq1aunpk2b6thjj9XRRx+tPffcU+XKlfNXrIze2JDIqnQQDAIIIIAAAgikCVB/idSUMJsPDZV0TWmj6tChgy655BKZ95T5hE/g8ccf18SJE7Vo0aKygh8l6RZJ35V1IH+PAAIIIOCtABsSeetL6/4L+FZAZkOi/JLLhkT5ubn5gp2JwPyCwyy+zLcLms8555yjKVOmqFatXzeNff7559WmTRtt3rzZOca82Hbdddcpw0Ld+Xu3Xl5kQ6L85ghnIYAAAnEVoIAc18ynjLulpGeS/+SAAw7Qv/71L+eBDT4IhEVg48aNMg8avf322+kht5D0r7CMgzitFaBewguPpU5Ot9b0fv8EUC9hQyK/5xz9IYAAAmERoF4SlkxR3whlpgi6VAHqG2VOENbnrM9Zn5f5Y8LzDJmI2JAoi4nDIQgggICFAqzPLUyK/yHxPIP/5vTogQDrfQ9QadJLAd/qL8mDMO+WzJ49W5MmTdJrr72W9/gOO+ww9enTR+eee64aNGiQdztunsiGRG5q0hYCCCCAAAIIuC1A/cVt0cDau/qXzYhqlxRB37591a9fP5nfmfAJv4DZvNVsTDRhwoTSBrPpl02Jbgv/iBkBAgggEF4BNiQKb+6IPLOAbwXkuG1INHPmTP3pT3/yZN6lW5pOVqxYoRYtzHu3v37K2qgmm+B4we5npW+//VY9e/bUggULnH9v2LChFi9erGbNmjn/nv6tg+bvFy5c6Hz7Qkkft2zHjh2rgQMHJrr5a9pDqWZjpBtuuKHEv89mHnAMAggggEB0BCggRyeXeY5kT0krJe2TfL7ZWPGEE07Is0lOQyA4gZUrV2aau+9Ias7u/sHlJSI9Uy/x6IVH6iXB/oS4vSER9ZJg80nvCCCAAALuCVAvcc/Sp5aob/gETTf+CFDfKNWZ9Tnr81IniFu/c/fnp/3XXlif/yWBwfMMfs8++kMAAQTsFmB9bnd+fIiO9b4PyHThnwDrff+s6algAd/qLybSbdu2OV8KbJ5t37BhQ8HBFzVQt25dXX/99brkkktUtWpV19rNpyE2JMpHjXMQQAABBBBAwC8B6i9+SXvWT7dfNiJqkqmHPfbYw7knNv/suacptfCJmsBXX33lbEpkNif67LPPShreh79sTDQlauNnPAgggEAYBNiQKAxZIsZcBHwrIEd5Q6Iff/xRgwYN0vjx4xP2t9xyi4YMGZJLLrI+NtsNicyL5SeeeGKi3TPOOENmk6J69epl3dfmzZt12WWXacaMGc45+bSRdWcuHuj2A3wmtPSNf0aPHq0BAwbILMTXrVunrl27atmyZc4oOnbsqKlTp6pOnToljir9lw1mc6M5c+Zo//33z1pi165dGjZsmPNP0WfMmDFOXEWfW2+9VUOHDk38+6WXXioTe5UqVbLuhwMRQAABBKIjQAE5OrnMcyRLzS1d8rnTpk1T9+7d82yO0xAIXsA8pNS7d+/0QB6R1Cn46IggxALUS1x44ZF6iX0/AdRLqJfYNyuJCAEEELBDgHqJHXnIIQrqGzlgcWg4BKhvlJgn1uesz0v9IeZ5hl95eJ4hHNd7okQAAQQQKF2A9XnsZwjr/dhPgegBsN6PXk4jOiLf6i/mxVnzzkXRewlFno0aNdJZZ53lvKdw8MEHq3bt2qpVq5bKlSuXIN+5c6c2btyo7777Tm+++ab+8Y9/aNGiRfr4449T0nLRRRc5z8nXr1/ftXRlenfDtcYzNJTP+xrp7yWYZjN94XWc3y/xMme0jQACCCCAQJgEqL+EKVspsbb7ZSOi4zONoHHjxrrmmmucjYj4xEfA1B3Mu8MffPBBSYNe/cvGRAvio8JIEUAAgeAF2JAo+BwQgbsCvhWQo7whkUlJ+qYvffv2dTaw8WKH/Ww3JHr77bd17rnn6rXXXnNmzRFHHKGHHnpIBx54YNaz6PPPP9ef/vQnPfPMM845+RS4s+7MxQO9eMHu3//+t8455xz95z//cSI1/9/ctJtfeDz11FPOJkTmgUfzMbuMmjlQ2ie98N+wYUMtXrxYZmOibD/pD1ia8x599FHnlzJFH5Pz8847L/HvrVu3dn6Rs/vuu2fbDcchgAACCERIgAJyhJKZ+1BMdfne5NOuvfZajRw5MveWOAMBywTMhpzjxo1Lj+oySb/uGmtZzIRjvQD1EhdeeDRZpl5i11ynXkK9xK4ZSTQIIICAPQLUS+zJRRaRUN/IAolDwilAfSNj3lifsz4v9Qea5xl+5eF5hnBe+4kaAQQQQCBVgPV5rGcE6/1Ypz/ag2e9H+38RmR0vtRftmzZ4rwgnfwF0Mccc4xuvPFGnXLKKXm9c7Ft2zbny4TNF/u+9NJLiXSYL++9/fbbtdtuu7mSoihtSBTn90tcmQw0ggACCCCAQAQEqL+ELol1JN0hqUemyKtXr66hQ4dqyJAhoRsYAbsncNtttznPa5tNXEv4PCBpkKSv3euVlhBAAAEEShJgQyLmRtQEfCkgG7Sob0hkdtg/++yzE/PjuOOO0+zZs2V2F832s2vXLmcTo4cfflj77LOPDjvsMDVv3lwtW7ZU+fLlE81kuyHRt99+K7PL/5IlSxLnpm9WU1ZsZhf8Nm3aJDbaifOGROYXIZdffrmmT5/usBVtIHTUUUfp5ptv1l/+8hfnzw866CAnh4ccckipvJm+icBscNSzZ8+y0pL4+/QXCTNtOvXyyy+rffv2WrduXSLuhQsX6thjj826H3PgI488ohEjRsh8C4UZsxlf27ZtVbly5Zza4WAEEEAAgWAFKCAH6x9g7/UkvSupblEMHTp00IIFbHQeYE7o2mUBs1Z54oknklv9RtIBkja43BXNxUOAeolLLzxSL7HrB8aLDYmol1AvsWuWEw0CCCCQnwD1kvzcAjiL+kYA6HTprwD1jWLerM9Zn5f6Q8jzDL/ysD5nfe7vf7HoDQEEEPBGgPW5N64haJX1fgiSRIiFCbDeL8yPsz0X8KX+MnXqVPXq1SsxGPOOg9k0aM899yx4gBs2bNDgwYM1efLkRFu5PpNfWhBR2pAozu+XFDzRaAABBBBAAIGICFB/CVUiz/9lM6L/yxT1wIEDnc2I6tUzpRU+cRf47rvvdMstt2jUqFElUXwpaaCkWXG3YvwIIICA1wJsSOS1MO37LeBLAdkMKuobEn344Yc6//zztWrVqkQOJ02a5BTOMyzUMub5s88+czYQWr58eeLvx4wZI/PtGMmfbDckMhscJW+UY9ro27evs+lR1apVy5xrO3bscL4xYPjw4Ylj47whkUGYNWuWLrzwwoTHhAkT1KlTJydvS5cudf68W7du+tvf/lbmtypk2pAo23OLAkj/5Uym880vDswmR8kbDpjFpslthQoVypwH5oBNmzbpz3/+sx54wGyG+vPHzMuRI0eqUqVKWbXBQQgggAACdghQQLYjDwFEMcHcChb1aza7NBsS7LfffgGEQpcIeCPw0UcfqUmTJtq+fXtyB/dIutybHmk14gLUS1x64ZF6iV0/KV5sSES9hHqJXbOcaBBAAIH8BKiX5OcWwFnUNwJAp0t/BahvFPNmfc76vMQfQp5nKE7D8ww8z+Dvf7XoDQEEEHBfgPW5+6YhabHYev/dd9/VvvvuG5LwCROBsgVY75dtxBGBCnhef9m4caPzTsW8efOcgZ588smaMWOG9tprL9cGvn79eqePoi9yPuecc2Q2JapVq1bBfaS/uzFz5kz96U9/Krjd5AbMpssnnnii80f5vK+R6b2EFStWqEWLFilxxvn9ElcTRmMIIIAAAgiEWID6SyiSV/+XjYi6Zoq2a9euzkZEBx54YCgGQ5D+Crz//vvOxkTTpk0rqeOZkgZJMhsU8UEAAQQQ8ECADYk8QKXJQAU8LyAXjS7qGxJt27ZN1113nUaPHp1I6HHHHaf77rtPBx10UJlJNg/Lmc2HrrnmmsSxjRo10sKFC9W0adOU87PdkMic9OKLL6pDhw5at26d00aNGjWcYn6rVq3KjOnf//63zjvvPL311luJY/MpcJfZkQcHePWCXfqLlGaDJ/MLhS5duiSM58+frz/+8Y9ljipT4d/kx/yC5eyzzy7zfPMLSrM5kvkFRNEnU9/mFwd33XWXrrzyypS5df/996tly5Zl9mMOmDNnjvr06aPNmzcn5tHs2bPVtm3brM7nIAQQQAABewQoINuTCx8jOVXSsuT+zKaC1157rY8h0BUC/giYuT1kyJD0zn4vaYU/EdBLhASol7j0wiP1Ert+KqiX/JoP6iV2zU2iQQABBIIWoF4SdAay6p/6RlZMHBQFAeobKVlkfc76vMQfa55nKE7D8ww8zxCF/w4yBgQQiLcA6/NY5p/1fizTHs9Bs96PZ95DMmrP6y/pv6c271uYL8bN9kufs3WcOHGiLrnkEufwI444Qg899JArL2lHaUMiYxPX90uynUcchwACCCCAQNQFqL9Yn+GLftmMqEF6pM2bN9eoUaMSG1laPxICDFTA3PdfddVVeu655zLF8fUvmxL9+m0fgUZL5wgggEC0BNiQKFr5ZDSS5wVk25DTvxHury49wGfGuXr1apnd9D/++OPEsM2GLffcc4/M5kIlfcwLUMuXL1ePHj1Szh00aJBuvvlmVa5cOeXUXDYkKunFPxNTs2bNSozps88+02WXXaZHH3005Zi4b0hkPM2mUWaDH/M54YQTdNppp8nMI/Mxm1CZjXoaN25c5tTPtCFRURtl5eerr76SmR9m86Kiz1lnnaXJkyerQYNi601l2rzIxFpWP6bt119/3fnGiFWrViX66ty5s8wvberUqVPmODkAAQQQQMAuAQrIduXDp2heMLcpRX2Ze0Bz38oHgagKmA1dX3311eThLZd0SlTHy7g8E6BeQr0k4+SiXpL5Z456yc8u1Es8uybTMAIIIOC5APUSz4nd6ID6hhuKtBEaAeobiVSxPmd9zvo8hysX63PW5zlMFw5FAAEErBRgfW5lWrwOivW+18K0b5UA632r0kEwvwp4Xn9J35Bo5syZzhcCu/1Jfk+EDYmkFStWqEWLFsWY4/p+idvzjfYQQAABBBAIqwD1F6szN01S90wR3nTTTbrxxhutDp7g7BQw76dff/31JQU3S9LFknbYGT1RIYAAAuEUYEOicOaNqEsW8LyAbBu+lxsS7dixQ2PGjHE2rEn+mIK2uXEzG9ekby60ZcsWTZo0SSNGjNCGDRsSp5nNYu677z4ddNBBxQhz2ZDInPzWW2+pe/fuKRvKHHjggbrhhhvUqVOnlJh27typl156ydns5vnnny/Wd1kbEqX/wsA0UNamT17MkUxxlFRUz7X/J598Uq1atcp4mvm2BvMtJpUqVSqz2ZI2JDInlpQfs3nV2rVrNWTIED3xxBOJPmrUqKF58+aVGJc5cM6cOerTp482b/75WwHNx2yUZeZBly5dtNtuu6XEbH7ZMH/+fCd/xjP5nPvvv18tW7Ysc4wcgAACCCBgnwAFZPty4nFEfSVNSO7j73//u1q3bu1xtzSPQHACixYt0tlnn50egPlZmBRcVPQcQgHqJS6+8Ei9RM662qy9kzdMo16S+cpAvSSEV0xCRgABBCIgQL3E+iRS37A+RQTotgD1jYQo63PW5zzPkOMFhucZGonnGXKcNByOAAIIWCTA+tyiZPgTSrH1/tKlS2WeUeWDQFQFWO9HNbOhH5fn9Zf035cPHz5c1113nTL8t78gTPNlu5dcconTBhsSlbwhkfHx8/2SgpLKyQgggAACCCDgugD1F9dJ3WjwAEnTJR2f3tiJJ56o0aNH69hjj3WjH9qIqcDLL7/svC/+7LPPZhJ4UVI3s0yIKQ/DRgABBFwXYEMi10lpMGABzwvIAY+vWPdebkhkOjMbDJkNicaPH1+sb7P5y0knnZTYZOiNN97QkiVLUjYiMieZ48aNG6cOHTpk5Mt1QyLTiLlZvPjii/Xxxx+ntGk2vjn11FO19957y7S7bNkyZ8Obkj5sSCStW7dOXbt2dazSP2aToNNPPz2raZ/pBbuGDRs67Rd9kvNjNhIyfa5atapY+2YTJLMoqFChQol9b9++3VmADh48uNgxdevWdeaB+faV8uXLO/Pk8ccfLzZfzMZHt912m7OxkTmODwIIIIBA+AQoIIcvZwVGvFpSs6I2evTooalTpxbYJKcjYL/ABRdcoNmzZycHuib5Z8H+ERChBQLUS1x84dHkk3pJ9Dckol5CvcSCazchIIAAAnkLUC/Jm86vE6lv+CVNP1YJUN9w0sH6nPU5zzPkeGVifc76PMcpw+EIIICAVQKsz61Khx/BpKz3e/bsqSlTpvjRL30gEKgA6/1A+ek8s4Dn9ZeNGzeqV69ezpfvms/JJ5+sGTNmaK+99nItJ+vXr3f6MO9mmM8555zj/HelVq1aBfeR/u7GzJkz9ac//angdpMbMF8kbV42N5+y3tfI1HGm9xLK+jJnv94vcRWKxhBAAAEEEECgYAHqLwUTut1A+182I6qb3vDNN9+soUOHut0f7cVY4NZbby1pTn0n6WJJi2LMw9ARQAAB1wTYkMg1ShqyRMDzArIl40yE4fWGRKYj85LdLbfc4vyT68dsRjRmzBh17NixxF3/89mQaNeuXTLfHtOvX79im8yUFKPZfGbAgAH65JNPNH262WS17AJ3+jcYmHP+WsZDkrkaZXN8pjjKKqpn0645ZseOHRo2bJjMtzMkf0477TQ98MADMpsKZfPJVPifO3euHn74YeefbD4mR2aemW9zKG0zoqK2zKZEEyZMcBYOZoOjXD659pVL2xyLAAIIIOCfAAVk/6wt6KmVpH8kx/HBBx+ocePGFoRGCAh4K/D+++9r//33T+/E7BxafFdRb0Oh9fAKUC9x+YVHMxWol3TRq6++mvipoF6S+QJBvSS8F04iRwABBMIsQL3E6uxR37A6PQTnpQD1DUeX9Tnr8xJ/zHieITMNzzNk9+yEl9dv2kYAAQQQyF+A9Xn+diE8k/V+CJNGyO4IsN53x5FWXBXwpf6S/g7HRRddpNtvv1177rlnwYPZsGGD84W9kydPTrRlNiMym9258YnqhkR+vV/iRg5oAwEEEEAAAQTcE6D+4p6lCy1dJWlUejvHHnus7r33Xh111FEudEETCKQKrF27VldccYXMu9YZPldLugMzBBBAAIHCBNiQqDA/zrZPwJcCsk3D9mNDIjPenTt36umnn3Y243nuueeyIujatauz0c0+++xT6vH5bEhU1OBHH32kG2+80dk4p7TPgQceqBEjRqhNmzYaNGiQJk6c6Bxe1o77cdiQyDiYbyEwNsmb+pgNiq677roSN5JK9y7pmwgOP/xwjRw5UnfffXepmwa1a9fOmS9HHnlk1n2aGMwvD8zCweR3wYIFWc3NfPvKqnEOQgABBBDwVYACsq/cQXc2V1LnoiDOO+88zZ49O+iY6B8B3wTOP/98zZkzJ7k/8y/n+xYAHYVdgHqJBy88Ui+J9oZE1Ev41UHYL/zEjwAC8RagXmJ1/qlvWJ0egvNagPoGGxKVtZlt+rMDRxxxhB566CGZ3/eX9uF5huhuGMz6nPW51/9ton0EEEDASwHW517qWtc2633rUkJAfgqw3vdTm76yEPDl+QjzBUbXXHONxo8fnwjpmGOOcd5rOOWUU1S1atUsQk09ZNu2bVq2bJnzPP1LL72U+MtLL73U2exot912y7nNTCdEdUOiorF6/X6JK0mgEQQQQAABBBBwTYD6i2uUhTZkdtPsld6Ieb/4vvvuU7ly5Qptn/MRKFWgR48ezlzL8JkkqS98CCCAAAL5C/DUQv52nGmngC8FZJuG7teGREVj3r59u9566y0tXLhQL7zwgt544w19/PHHzl+bhwAPOuggtWrVSmbDl9/85jdZbSxTyIZEpl/zcOGbb77pPIj47LPP6pVXXnE2vmnUqJGOO+44dezYUWeeeaZq1qyp9E1z2JDo58x+++23zrcmFG3o07BhQyfHZgfabD8lbUjUokULZ9Ogt99+Ww8++KCWLFnibCBkPs2bN9dpp52mDh06OBsRFbK4NPPA/AJh0aJFzjww89RsKGU+Zi4ccsghatmypdq3b+/M1UL6ytaE4xBAAAEEvBeggOy9sSU97C/pP8mxmIcvTj31VEvCIwwEvBd48sknnbVW2qeRpE+8750eIiBAvcSjDYmol0T7hUfqJRG4+jEEBBBAIKYC1EusTTz1DWtTQ2B+CVDfYEMirzYkYn3O+rys6xjPM5QlxN8jgAACCHghwPrcC1Ur22S9b2VaCMpPAdb7fmrTVxYCvj0f8dVXXzlflDxjxoyUsMxz6+bdhdNPP11NmzZV7dq1VatWrZRn181z7xs3btR3333nvAfxj3/8w3kGvui9jKIGL7roIo0ePVr169fPYujZHRL1DYmMgpfvl2SnzFEIIIAAAggg4JcA9Re/pEvsx+xR8JikM9OPuPnmmzV06NDAAySA+AjceuutJc25JyW1lfRTfDQYKQIIIOCeABsSuWdJS3YI+FZAtmO4RIGAOwLpL9iZTZymTp2qOnXqZN1BaQ/wZd0IByKAAAIIIJCjAAXkHMHCe/htkq4pCt9smrhq1arwjobIEchToFmzZlqzZk3y2cMk3ZRnc5wWLwHqJfHKN6N1SYB6iUuQNIMAAggg4LsA9RLfybPtkPpGtlIcF2mBmNc3WJ9HenYzOK8EWJ97JUu7CCCAAAJeC7A+91rYmvZZ71uTCgIJUiDm6/0g6em7uICv9Zdt27ZpypQpuuGGG7RhwwbX8lG3bl1df/31uuSSS1S1alXX2jUNZfoyaVc7SGusrC+Q9rJv2kYAAQQQQACB6AtQfwk0x+V/2YyodXIU1atX1/Tp09WpU6dAg6PzeArMnz9fF198sbZs2ZIOwKZE8ZwSjBoBBFwQYEMiFxBpwioBXwvIVo2cYBAoQODFF19Uhw4dtG7dOqeVCRMmqG/fvjm1yIZEOXFxMAIIIICASwIUkF2CtL+ZLyQ1KApz8uTJ6tWrl/1REyECLgvcc889uvzyy5Nb/a+kvV3uhuaiKUC9JJp5ZVQeC1Av8RiY5hFAAAEEPBOgXuIZbaENU98oVJDzIyEQ8/oG6/NIzGIG4bcA63O/xekPAQQQQMAtAdbnbkla3w7rfetTRIB+CMR8ve8HMX1kLxBI/cVs8jN79mxNmjRJr732WvbRph152GGHqU+fPjr//PNVr169vNsp7UQ2JPKElUYRQAABBBBAICAB6i8BwUuVJC2W1Co5gqOPPlr33XefDj300MACo2ME/v3vfzubEr3yyivpGE9IaitpO0oIIIAAAtkLsCFR9lYcGQ6BQArI4aAhSgQyC+zYsUPDhg3T8OHDnQMOOuggPfzwwzrkkENyImNDopy4OBgBBBBAwCUBCsguQdrdzJGS1hSFWKdOHVe/TcruoRMdAqkC5p67fv366Tv2N0v+GcEMgRIEqJcwNRDIUYB6SY5gHI4AAgggYJUA9RKr0lEUDPUNK9NCUEEIxLy+wfo8iElHn6EWYH0e6vQRPAIIIBB7AdbnsZgCrPdjkWYGmY1AzNf72RBxjH8CgdZfdu7cqfXr12v16tUyG+yaF2DNBkAvvPBCMYHmzZs7mw41bdpUzZo101FHHaXf/va3KleunKdabEjkKS+NI4AAAggggIDPAtRffAb/ubsqkh6TdGpy7y1bttTixYtVo0aNQIKiUwSSBUydon379nrqqafSYdiUiKmCAAII5CjAhkQ5gnG49QKBFpCt1yFABDIIfPjhh863KKxatcr52yuuuEK33367KleunJMXGxLlxMXBCCCAAAIuCVBAdgnS7maulDS2KMQOHTpowYIFdkdMdAh4KNCpUyc98sgjyT0MkDTOwy5pOhoC1EuikUdG4aMA9RIfsekKAQQQQMB1AeolrpO60SD1DTcUaSMyAjGub7A+j8wsZiB+CbA+90uafhBAAAEEvBBgfe6FqnVtst63LiUEFKRAjNf7QbLTd3EB6i/MCgQQQAABBBBAIEYC1F98T3a1XzYjOjm551NOOUWLFi3Sbrvt5ntAdIhASQI//vij2rVrl2lTon9IaitpB3oIIIAAAmULsCFR2UYcES4BCsjhyhfRBiywfft2jR49WoMHD3YiMTvQmhf8Tz01ZYParKJkQ6KsmDgIAQQQQMBlAQrILoPa2ZzZeaVjUWhjx47VlVeaZ/r4IBBPgXHjxmnAALMHUeJjduj6Yzw1GHUOAtRLcsDiUASolzAHEEAAAQTCLkC9xMoMUt+wMi0EFZRAjOsbrM+DmnT0G0oB1uehTBtBI4AAAggkCbA+j8V0YL0fizQzyGwFYrzez5aI4/wRoP7ijzO9IIAAAggggAACVghQf/E9DUsknZnc62mnnabFixerSpUqvgdDhwiUJWA2JWrbtq2efvrp9EOXSmpT1vn8PQIIIICAxIZEzIKoCVBAjlpGGY9rAl999ZUqVKig2rVrO21+/vnnuvvuuzV+/Hht3rzZ+bPOnTtr4sSJqlOnTs79siFRzmScgAACCCDgggAFZBcQ7W/iG0l1i8Jcs2aNjjzySPujJkIEPBIwPwPNmjVLbv1rSfU96o5moyNAvSQ6uWQkLgtQL3EZlOYQQAABBKwQoF5iRRrSg6C+YWVaCCoogRjXN1ifBzXp6Nd6Adbn1qeIABFAAAEE8hBgfZ4HWvhOYb0fvpwRsYcCMV7ve6hK03kIUH/JA428mQ20AAAgAElEQVRTEEAAAQQQQACBsApQf/E1c2MkpXyrbqtWrZzNiCpVquRrIHSGQC4C5r3ndu3aZdqUaFz6nM6lXY5FAAEE4iLAhkRxyXR8xkkBOT65ZqQ5Cvzzn/9Uy5YtSzyrRo0amjdvnsxCMJ8PGxLlo8Y5CCCAAAKFClBALlTQ+vOPkfRiUZQNGjTQF198YX3QBIiA1wK77767vvnGPNua+Bwlaa3X/dJ+qAWol4Q6fQTvpQD1Ei91aRsBBBBAICgB6iVByZfYL/UN61JCQDYIxLS+wfrchslHDFYKsD63Mi0EhQACCCBQoADr8wIB7T+d9b79OSLCAARiut4PQJouSxGg/sL0QAABBBBAAAEEYiRA/cW3ZPeRNDG5t9atW+uxxx5T+fLlfQuCjhDIV8C8+9y2bVstX748vQkztyfn2y7nIYAAAnEQYEOiOGQ5XmOkgByvfDPaHARefvlltW/fXuvWrct41siRIzVo0CBVqFAhh1Z/PZQNifJi4yQEEEAAgQIFKCAXCGj/6QMljS4Ks3Pnzpo7d679URMhAh4LdOzYUQsXLkzu5UpJd3rcLc2HW4B6SbjzR/QeClAv8RCXphFAAAEEAhOgXhIYfUkdU9+wLiUEZINATOsbrM9tmHzEYKUA63Mr00JQCCCAAAIFCrA+LxDQ/tMHSBpTFCbPM9ifMCL0RyCm631/cOklWwHqL9lKcRwCCCCAAAIIIBABAeovviSxpaRnkns64IAD9K9//Uv16tXzJQA6QcANgY0bN6p58+Z6++2305trIelfbvRBGwgggEAUBdiQKIpZjfeYKCDHO/+MvhSBd955R126dNGrr75a7KihQ4fK/LPbbrvlbciGRHnTcSICCCCAQAECFJALwAvHqaMkXVUU6q233qrBgweHI3KiRMBDgVGjRumaa65J7sE86DrIwy5pOvwC1EvCn0NG4JEA9RKPYGkWAQQQQCBQAeolgfJn6pz6hnUpISAbBGJa32B9bsPkIwYrBVifW5kWgkIAAQQQKFCA9XmBgPafznrf/hwRYQACMV3vByBNl6UIUH9heiCAAAIIIIAAAjESoP7iebL3lLRS0j7JPT3//PM64YQTPO+cDhBwW2DlypWZ5u47kppL+s7t/mgPAQQQiIIAGxJFIYuMIVmAAjLzAYESBL7//nvdddddmjdvntauXau6deuqbdu26tmzp37/+9+rXLlyBdmxIVFBfJyMAAIIIJCnAAXkPOHCc9p0SRcXhTt16lT16NEjPNETKQIeCUyfPl3du3dPbn2GpK4edUez0RCgXhKNPDIKDwSol3iASpMIIIAAAoELUC8JPAXpAVDfsC4lBGSDQEzrG6zPbZh8xGClAOtzK9NCUAgggAACBQqwPi8Q0P7TWe/bnyMiDEAgpuv9AKTpshQB6i9MDwQQQAABBBBAIEYC1F88T/ZSSWck9zJt2rT059g9D4IOEHBTYMqUKerdu3d6k49I6uRmP7SFAAIIREWADYmikknGUSRAAZm5gAACCCCAAAIIxEiAAnLkk/24pDZFo1y0aJHat28f+UEzQATKEliyZInatWuXfJj5ZU/iZ6Ws8/n7WApQL4ll2hk0AggggAACCMRVgHqJdZmnvmFdSgjIBoGY1jdYn9sw+YgBAQQQQAABBBDwSYD1uU/QwXXDej84e3q2WCCm632LMxLL0Ki/xDLtDBoBBBBAAAEE4ipA/cXTzF8i6d7kHq699lqNHDnS005pHAE/BAYMGKBx48ald3WZpPF+9E8fCCCAQJgE2JAoTNki1mwEKCBno8QxCCCAAAIIIIBARAQoIEckkSUP4yVJRxf99cqVK9W8efPID5oBIlCWwKpVq9J/Fl5O/lkp63z+PpYC1EtimXYGjQACCCCAAAJxFaBeYl3mqW9YlxICskEgpvUN1uc2TD5iQAABBBBAAAEEfBJgfe4TdHDdsN4Pzp6eLRaI6Xrf4ozEMjTqL7FMO4NGAAEEEEAAgbgKUH/xLPP1JL0rqW5RDx06dNCCBQs865CGEfBb4IwzztATTzyR3O03kg6QtMHvWOgPAQQQsFmADYlszg6x5SNAATkfNc5BAAEEEEAAAQRCKkABOaSJyz7sjyXtXXT4+++/r3333Tf7szkSgYgKfPDBB9pvv/2SR/eJpEYRHS7DckeAeok7jrSCAAIIIIAAAgiEQoB6iXVpor5hXUoIyAaBmNY3WJ/bMPmIAQEEEEAAAQQQ8EmA9blP0MF1w3o/OHt6tlggput9izMSy9Cov8Qy7QwaAQQQQAABBOIqQP3Fs8xPkNS3qPXy5cvrnXfeSX9+3bPOaRgBPwQ++ugjNWnSRNu3b0/u7h5Jl/vRP30ggAACYRFgQ6KwZIo4sxWggJytFMchgAACCCCAAAIREKCAHIEklj6EHyRVKTpk06ZNqlGjRuQHzQARKEtg8+bNqlmzZvJh25J/Vso6n7+PpQD1klimnUEjgAACCCCAQFwFqJdYl3nqG9alhIBsEMhQ3/hRUlUbYvMwBtbnHuLSNAIIIIAAAgggYJsA63PbMuJ6PKz3XSelwSgIxHS9H4XURWkM1F+ilE3GggACCCCAAAIIlCFA/cWTKXKqpGXJLY8cOVLXXnutJ53RKAJBCpi5PWTIkPQQfi9pRZBx0TcCCCBgkwAbEtmUDWJxQ4ACshuKtIEAAggggAACCIREgAJySBKVX5hmvboz+dQtW7aoWrVq+bXGWQhESODHH39U1arF3s8rn/4zE6EhM5TCBaiXFG5ICwgggAACCCCAQGgEqJdYl6qU+/Fvv/1WtWvXti5IAkLAb4Evv/xSe+yxR3q3UX+GhfW53xON/hBAAAEEEEAAgQAFWJ8HiO9P16z3/XGml5AJxHS9H7IsRT5c6i+RTzEDRAABBBBAAAEEfhWg/uLJbHhB0nFFLTdr1kyrV6/2pCMaRcAGgaZNm+rVV19NDmW5pFNsiI0YEEAAARsEov4wlw3GxOCvAAVkf73pDQEEEEAAAQQQCFSAAnKg/H50nnJ//8EHH6hx48Z+9EsfCFgt8N5776lJkybpMdaUtNnqwAkuSAHqJUHq0zcCCCCAAAIIIOCzAPUSn8FL767YhsvmIabDDz/cqiAJBoEgBFauXKkTTjghveuoP8PC+jyIyUafCCCAAAIIIIBAQAKszwOC96db1vv+ONNLCAViut4PYaYiHTL1l0inl8EhgAACCCCAAAKpAtRfXJ8RfSVNSG7173//u1q3bu16RzSIgC0CixYt0tlnn50ejvlZmGRLjMSBAAIIBCkQ9Ye5grSl72AEKCAH406vCCCAAAIIIIBAIAIUkANh97PTlPv71157TYceeqif/dMXAlYKmF/snHnmmemx1ZK0ycqACcoGAeolNmSBGBBAAAEEEEAAAZ8EqJf4BJ19Nyn348uXL9dJJ52U/dkciUBEBR577DG1b98+fXRRf4aF9XlE5zPDQgABBBBAAAEEMgmwPo/8vGC9H/kUM8B8BGK63s+HinO8E6D+4p0tLSOAAAIIIIAAAtYJUH9xPSWrJTUrarVHjx6aOnWq653QIAK2CVxwwQWaPXt2clhrkn8WbIuXeBBAAAE/BaL+MJeflvRlhwAFZDvyQBQIIIAAAggggIAvAhSQfWEOspOU+/sVK1aoRYsWQcZD3whYIXD//ferW7du6bFUl7TFigAJwkYB6iU2ZoWYEEAAAQQQQAABjwSol3gEm3+zKffjjz/+uNq0aZN/a5yJQEQE5s2bp86dO6ePJurPsLA+j8j8ZRgIIIAAAggggEA2AqzPs1EK9TGs90OdPoL3SiCm632vOGk3PwHqL/m5cRYCCCCAAAIIIBBKAeovrqatlaR/JLf4wQcfqHHjxq52QmMI2Cjw/vvva//9908P7XRJy2yMl5gQQAABPwWi/jCXn5b0ZYcABWQ78kAUCCCAAAIIIICALwIUkH1hDrKTlPt78y1qbdu2DTIe+kbACoG77rpL/fv3T4+lmqQfrAiQIGwUoF5iY1aICQEEEEAAAQQQ8EiAeolHsPk3m3I/Pnfu3EybsOTfOmciEFKBEjZcjvozLKzPQzpfCRsBBBBAAAEEEMhHgPV5PmqhOof1fqjSRbB+CcR0ve8XL/1kJ0D9JTsnjkIAAQQQQAABBCIhQP3F1TTOlZT4RpkuXbpozpw5rnZAYwjYLHD++eenz3nzA3C+zTETGwIIIOCHQNQf5vLDkD7sEqCAbFc+iAYBBBBAAAEEEPBUgAKyp7w2NJ5yf/+3v/1N/fr1U7ly5WyIjRgQCEzg2muv1e23357ef0VJ2wMLio5tF6BeYnuGiA8BBBBAAAEEEHBRgHqJi5juNJVyP37nnXfqiiuucKdlWkEgxAK33XabBg8enD6CqD/Dwvo8xHOW0BFAAAEEEEAAgVwFWJ/nKha641nvhy5lBOyHQEzX+37Q0kf2AtRfsrfiSAQQQAABBBBAIPQC1F9cS+H+kv6T3NqyZct06qmnutYBDSFgu8CTTz6pVq1apYfZSNIntsdOfAgggICXAlF/mMtLO9q2U4ACsp15ISoEEEAAAQQQQMATAQrInrDa1GjK/X3Xrl01ZcoUVaxo9l3hg0B8Bdq2bavHH388HYAaT3ynRDYjp16SjRLHIIAAAggggAACERGgXmJdIlPuxy+//HLdfffd1gVJQAj4LdC7d2+n1pf2iXp9g/W53xON/hBAAAEEEEAAgQAFWJ8HiO9P16z3/XGml5AJxHS9H7IsRT5c6i+RTzEDRAABBBBAAAEEfhWg/uLabLhN0jVFrR177LFatWqVa43TEAJhEWjWrJnWrFmTHO4wSTeFJX7iRAABBLwQiPrDXF6Y0abdAhSQ7c4P0SGAAAIIIIAAAq4KUEB2ldPGxlLu73/zm9/orbfeUvXq1W2MlZgQ8EVg165dMj8Ln3/+eXp/1Hh8yUBoO6FeEtrUETgCCCCAAAIIIJC7APWS3M08PiPlftx8g+CMGTPUsGFDj7uleQTsFVi3bp06d+6s559/Pm71Ddbn9k5LIkMAAQQQQAABBFwXYH3uOqltDbLety0jxBO4QIzX+4HbE0CKAPUXJgQCCCCAAAIIIBAjAeovriX7C0kNilqbNGmSzIazfBCIm8A999wj80VjSZ//Sto7bg6MFwEEEEgW4GU15kPUBCggRy2jjAcBBBBAAAEEEChFgAJy5KdHyv29yffHH3+s3/72t5EfOANEoCSBTz/9VE2aNNGPP/6Yfgg1HqZNaQLUS5gfCCCAAAIIIIBAjASol1iX7JT7cVPXmDVrln7/+99bFygBIeCXwFNPPaWuXbvGccNl1ud+TTL6QQABBBBAAAEELBBgfW5BErwNgfW+t760HkKBGK/3Q5itSIdM/SXS6WVwCCCAAAIIIIBAqgD1F1dmxJGS1hS1VKdOHW3YsMGVhmkEgbAJ/PDDD6pfv762bNmSHHqz5J+RsI2JeBFAAIFCBXhZrVBBzrdNgAKybRkhHgQQQAABBBBAwEMBCsge4trRdMr9vQlp8eLFateunR3REQUCAQg89NBDuuCCC7Rz58703qnxBJCPEHVJvSREySJUBBBAAAEEEECgUAHqJYUKun5+sfrGlClT1LNnT9c7okEEwiJw1113qX///pnCjXp9g/V5WCYpcSKAAAIIIIAAAi4IsD53AdHuJljv250fogtAIMbr/QC06bIUAeovTA8EEEAAAQQQQCBGAtRfXEn2lZLGFrXUoUMHLViwwJWGaQSBMAp06tRJjzzySHLoAySNC+NYiBkBBBBwQyDqD3O5YUQb4RKggByufBEtAggggAACCCBQkAAF5IL4wnBysQf4rr/+eg0fPjwMsRMjAq4LmE2I+vXrp0mTJmVqmxqP6+KRapB6SaTSyWAQQAABBBBAAIHSBaiXWDdDitU3+vbtqwkTJlgXKAEh4JdAt27ddP/998exvsH63K9JRj8IIIAAAggggIAFAqzPLUiCtyGw3vfWl9ZDKBDj9X4IsxXpkKm/RDq9DA4BBBBAAAEEEEgVoP7iyowwO690LGpp7NixuvJKs0cRHwTiKTBu3DgNGGD2IEp8zA5df4ynBqNGAAEEJF5WYxZETYACctQyyngQQAABBBBAAIFSBCggR356FHuA77TTTtODDz6o+vXrR37wDBCBdIEtW7bo6KOP1ttvv50JhxoPU6Y0AeolzA8EEEAAAQQQQCBGAtRLrEt2sfpG06ZNtXbtWusCJSAE/BDYtWuXDj/8cL3++utxrG+wPvdjktEHAggggAACCCBgiQDrc0sS4V0YrPe9s6XlEArEfL0fwoxFOmTqL5FOL4NDAAEEEEAAAQRSBai/uDIjvpFUt6ilNWvW6Mgjj3SlYRpBIIwC5megWbNmyaF/LYkXmMKYTGJGAAFXBHhZzRVGGrFIgAKyRckgFAQQQAABBBBAwGsBCsheCwfefrEH+GrWrKmnn346vcAXeKAEgIAfAm+99ZYOOeQQmQf5Mnyo8fiRhPD2Qb0kvLkjcgQQQAABBBBAIGcB6iU5k3l9QrFFXO3atfX444/r+OOP97pv2kfAOoHnn39erVq10tatW+NY32B9bt2MJCAEEEAAAQQQQMA7Adbn3tla0jLrfUsSQRh2CMR8vW9HEoiiSID6C3MBAQQQQAABBBCIkQD1l4KTfYykF4taadCggb744ouCG6UBBMIusPvuu+ubb8xeXYnPUZL45rGwJ5b4EUAgLwFeVsuLjZMsFqCAbHFyCA0BBBBAAAEEEHBbgAKy26LWtZdx15VevXpp8uTJ1gVLQAh4LdC/f3/dddddJXVDjcfrBIS7feol4c4f0SOAAAIIIIAAAjkJUC/JicuPgzPWN7p3765p06b50T99IGCVQLdu3XT//ffHtb7B+tyq2UgwCCCAAAIIIICAtwKsz731taB11vsWJIEQ7BGI+XrfnkQQiRGg/sI8QAABBBBAAAEEYiRA/aXgZA+QNKaolc6dO2vu3LkFN0oDCIRdoGPHjlq4cGHyMK6UdGfYx0X8CCCAQD4CvKyWjxrn2CxAAdnm7BAbAggggAACCCDgsgAFZJdB7Wsu4wN8++yzj5YsWaKDDz7YvoiJCAGPBN555x2dfPLJWrduXUk9UOPxyD4izVIviUgiGQYCCCCAAAIIIJCNAPWSbJR8PSZjfaNOnTr65JNPVL16dV+DoTMEghQw3yDYqFEjbdmyJa71DdbnQU5A+kYAAQQQQAABBHwWYH3uM7j/3bHe99+cHi0VYL1vaWLiGxb1l/jmnpEjgAACCCCAQAwFqL8UnPRRkq4qauXWW2/V4MGDC26UBhAIu8CoUaN0zTXXJA/DbNw1KOzjIn4EEEAgHwFeVstHjXNsFqCAbHN2iA0BBBBAAAEEEHBZgAKyy6D2NZfxAT4T5ogRI3TdddfZFzERIeCRwB133KGrr766tNap8XhkH5FmqZdEJJEMAwEEEEAAAQQQyEaAekk2Sr4eU2J9Y9y4cerfv7+vwdAZAkEKUN8Q6/MgJyB9I4AAAggggAACPguwPvcZ3P/uWO/7b06Plgqw3rc0MfENi/pLfHPPyBFAAAEEEEAghgLUXwpO+nRJFxe1MnXqVPXo0aPgRmkAgbALTJ8+Xd27d08exgxJXcM+LuJHAAEE8hHgZbV81DjHZgEKyDZnh9gQQAABBBBAAAGXBSgguwxqX3MlPsB3+OGHa+XKlapWrZp9URMRAi4LfPrppzrrrLO0du3a0lqmxuOye8Sao14SsYQyHAQQQAABBBBAoNTFwf8rtjxgvRDslEm5H69Zs6Y2bdrkRNSoUSO9+eab1DeCzQ+9+ySwYcMGHXXUUfr444+dHmvVqqWNGzem9x716xXrc5/mG90ggAACCCCAAAI2CPA8gw1Z8DQG1vue8tJ4WARY74clU7GKk/pLrNLNYBFAAAEEEEAg7gLUXwqeAY9LalPUyqJFi9S+ffuCG6UBBMIusGTJErVr1y55GEuTf1bCPj7iRwABBHIRiPrDXLlYcGw0BCggRyOPjAIBBBBAAAEEEMhKgAJyVkxhPijl/v7oo4/W6tWrnfGY3I8dO1b9+/cP8/iIHYGsBEaPHq1rr71WO3bscI43v+hZvHhx+rnUeLLSjO1B1Etim3oGjgACCCCAAAJxFKBeYl3WU+7Hjz32WL344ouJIO+++25dfvnl1gVNQAi4LWDqG1dddVWi2ebNm+uFF16IW32D9bnbE4v2EEAAAQQQQAABiwVYn1ucHHdCY73vjiOthFyA9X7IExjN8Km/RDOvjAoBBBBAAAEEEMgoQP2l4InxkqSji1oxXxhtfo/LB4G4C6xatSr9Z+Hl5J+VuPswfgQQiJcAL6vFK99xGC0F5DhkmTEigAACCCCAAAK/CFBAjvxUSLm/Nzvun3322dq16+c/Nt+i/sYbb2ivvfaKPAQDjK/Ahx9+qBYtWmjdunUOgrnuLV++XCeddFI6CjWe+E6TbEZOvSQbJY5BAAEEEEAAAQQiIkC9xLpEptyPz58/X507d9bOnTudQPfdd19nnbf33ntbFzgBIeCWwAcffKCWLVvq008/dZosV66cFixY4NT60j5Rr2+wPndrUtEOAggggAACCCAQAgHW5yFIUmEhst4vzI+zIyDAej8CSYzmEKi/RDOvjAoBBBBAAAEEEMgoQP2l4InxsaTEwwrvv/++8wwDHwTiLmBqHvvtt18ywyeSGsXdhfEjgEA8BaL+MFc8sxrvUVNAjnf+GT0CCCCAAAIIxEyAAnLkE17s/v7000/XsmXLEgPv06ePJk6cGHkIBhhfAfOS6rx58xIA7du31yOPPKKKFSumo1Djie80yWbk1EuyUeIYBBBAAAEEEEAgIgLUS6xLZMr9+NatW9WjRw/NmTMnEWj//v01btw46wInIATcEujbt68mTZqUaK5bt26aMGGCqlSpErf6ButztyYV7SCAAAIIIIAAAiEQYH0egiQVFiLr/cL8ODsCAqz3I5DEaA6B+ks088qoEEAAAQQQQACBjALUXwqeGD9ISvzSdtOmTapRo0bBjdIAAmEX2Lx5s2rWrJk8jB8lVQ37uIgfAQQQyEeAl9XyUeMcmwUoINucHWJDAAEEEEAAAQRcFqCA7DKofc0Vu79fuXKlOnbsqC+++MKJ1mzKsmrVKh155JH2RU9ECBQosHz5cp1xxhn66aefnJZq166tl19+2fnmCa5/BeLG73TqJfHLOSNGAAEEEEAAgRgLsF6wLvnF7sf/9a9/qW3btvruu++cYM0DfTNmzNDZZ59tXfAEhEChAnPnzlX37t1lNuMqqm8888wzOuKII+JY32B9XuiE4nwEEEAAAQQQQCBEAqzPQ5Ss/EJlvZ+fG2dFRID1fkQSGc1hUH+JZl4ZFQIIIIAAAgggkFGA+ktBE6O8pO3JLZjf6Vatyp4rBalycmQEuL5EJpUMBAEEChRgQ6ICATndOgEKyNalhIAQQAABBBBAAAHvBCjweGdrScsZ7+/79++vu+66KxHiiSeeqPnz56tBgwaWhE0YCBQu8MMPP+jYY4/V66+/7jRmrndDhw7ViBEjEv+e1gs1nsLZo9wC9ZIoZ5exIYAAAggggAAC6YuD/1dsecB6IdhZkvF+/KabbtKwYcMSkbVo0UJPPPGEqlWrFmy09I6AiwLmWwNbtmyptWvXJlq95ZZbNGTIkLjWN1ifuzi/aAoBBBBAAAEEELBdgOcZbM9QwfGx3i+YkAbCKsB6P6yZi03c1F9ik2oGigACCCCAAAII/Px8ddqH5yOynxi7S/oq+fBnn31Wf/jDH7JvgSMRiKjARx99pMaNG3N9iWh+GRYCCOQmwM1Vbl4cbb8ABWT7c0SECCCAAAIIIICAawIUkF2jtLWhjPf3n3zyidq0aaM333wzEfdVV12l22+/PdMvFWwdG3EhUKrA1VdfrTvuuCNxzG9/+1utXr06sfEW1z8mUI4C1EtyBONwBBBAAAEEEEAgzAKsF6zLXsb7cbMR7X777ad169Y5AZu8DRw4MGUtaN1ICAiBHAV69+6tKVOmJM5q1KiR3n33XVWqVCkx79OajPozLKzPc5xDHI4AAggggAACCIRZgPV5mLOXVeys97Ni4qAoCrDej2JWIzUm6i+RSieDQQABBBBAAAEESheg/lLQDCm2IdGjjz6qs846q6BGORmBKAi8/fbbOuigg9KHEvXnGaKQOsaAAAIeCHDx8wCVJgMVoIAcKD+dI4AAAggggAAC/gpQQPbXO4DeSry/nzNnji644ALt2vXzIdWqVdPYsWPVp0+fAMKkSwTcFZg8ebIuu+wy/fTTT4mGH3jgAV100UWJf+f65655DFqjXhKDJDNEBBBAAAEEEECgSID1gnVzocT78RkzZqhr164pa72ZM2c6NQ8+CIRdINP8fvjhh9WpU6c41zdYn4d9YhM/AggggAACCCCQgwDr8xywwnko6/1w5o2oCxRgvV8gIKf7IUD9xQ9l+kAAAQQQQAABBCwRoP5SUCLqSNqQ3IJZ81144YUFNcrJCERB4KWXXtKxxx6bPhT25IhCchkDAgjkLMDFL2cyTrBcgAKy5QkiPAQQQAABBBBAwE0BCshualrZVon39z/88IPMN67NmjUrEfgee+yhhQsXqnnz5lYOhqAQyEZg2bJl6tatmz777LPE4b169dLdd9+tKlWqJP6M6182mhyTJEC9hOmAAAIIIIAAAgjESID1gnXJLvF+3Gy0fOaZZ2rp0qWJoCtWrKgVK1ZkerDJuoEREAIlCTz33HNq3bq1tm7dmjikY8eOeuSRR1JOieH1ivU5PzYIIIAAAggggECMBGJ4vxuj7DpDZb0ft4wzXrHeZxKERID6S0gSRZgIIIAAAggggIAbAtRfClKsKWljcgt33nmnrrjiioIa5WQEoiDw97//3XmeJ+3DnhxRSC5jQACBnAW4+OVMxgmWC1BAtjxBhNqbooAAACAASURBVIcAAggggAACCLgpQAHZTU0r2yr1/v7LL790Nh/68MMPE8EfeOCBWr16tapXr27lgAgKgdIEzCZE7dq10yuvvJI47IgjjnBe1tt3331TTuX6x1zKUYB6SY5gHI4AAggggAACCIRZgPWCddkr9X78008/1VlnnaW1a9cmAm/atKmzFmzcuLF1gyEgBMoS+M9//qPOnTvr1VdfTRx65JFHOnN6n332iXt9g/V5WROIv0cAAQQQQAABBCIkwPo8QsnMPBTW+5FPMQNMFmC9z3wIkQD1lxAli1ARQAABBBBAAIFCBai/FCRovin3h+QWBg8erFtvvbWgRjkZgSgITJgwQf369UsfCntyRCG5jAEBBHIW4OKXMxkn2CwwadKklAKyzbESGwIIIIAAAggggEBhAgcffLBOPPFECjyFMdp+dpkPiKxZs0YtWrTQjz/+mBiL+bb1OXPmqFKlSraPj/gQSBFo27atHn/88cSfValSRf/85z91zDHHFJPiF2hMnlwEqJfkosWxCCCAAAIIIIBAuAWol1iZvzLrGy+99JI6dOigzz//PDGATp066b777lONGjWsHBRBIZBJYNOmTbrooou0aNGixF/vueeemj9/vk444YTY1zdYn/NzgwACCCCAAAIIxEeA9Xkscs16PxZpZpBGgPU+8yBkAmVen0M2HsJFAAEEEEAAAQQQKEWA56kLnh4p98/nnHOOHn744YIbpQEEwiywbds2DRw4UOPHj08fBntyhDmxxI4AAnkLcPHLm44TbRTgAT4bs0JMCCCAAAIIIICA+wLm4T3zT926dSnwuM9rU4tZPSAye/Zs50WnHTt2JGK/+OKLNXXqVJUvX96m8RALAhkFdu7cqZ49e2r69Okpf79gwQLnhdRMH36BxmTKRYB6SS5aHIsAAggggAACCIRXgHqJtbnLqr4xb948nXfeecXqG5MnT1bFihWtHRyBIVAk8NNPP6l79+6aNWtWAqVcuXIytbtzzz2X+oYk1uf8vCCAAAIIIIAAAvEQYH0ejzxLYr0fm1THe6Cs9+Od/5COPqvrc0jHRtgIIIAAAggggAACaQI8T13wlEi5f27SpInefffdghulAQTCLPDdd9/ptNNO08svv5w+DPbkCHNiiR0BBPIW4OKXNx0n2ijAA3w2ZoWYEEAAAQQQQAABdwWKHt4zrbIhkbu2FraW1QMiu3bt0o033qgRI0bI/P+ij3nRybwAVaFCBQuHRkgI/Cxgvknwiiuu0P33359CMnjwYN16660lMvELNGZQLgLUS3LR4lgEEEAAAQQQQCCcAtRLrM5bVvUNs9HysGHDNHz48MRgzNrPfAPhtGnTVL16dasHSXDxFjD1jUsvvVQPPvhgSn3O1DauueYamY2JMn3iVt9gfR7vnxNGjwACCCCAAALxEGB9Ho88/zJK1vuxSnc8B8t6P555j8Cos7o+R2CcDAEBBBBAAAEEEEBAUtx+3+hB0lPun2vXru1sSFS/fn0PuqJJBMIh8Mknn2jfffdN+UKxXyJnT45wpJAoEUDAZQEufi6D0lywAjzAF6w/vSOAAAIIIIAAAl4LJD+8Z/piQyKvxQNvP+sHRDZu3KiBAwc6L+glf8466yzNmzdPFStWDHwwBIBAusA333zjbEZkXtZL/nTv3l3jx49XlSpVSkTjF2jMp1wEqJfkosWxCCCAAAIIIIBA+ASol1ifs6zrGz/88IMuvvhiPfzwwymD6tKli+6++24e+rM+1fEM8Ouvv3bqcjNmzEgBMJtpzZ49u9TNwuNW32B9Hs+fEUaNAAIIIIAAAvERYH0en1z/MlLW+7FLebwGzHo/XvmO2Gizvj5HbNwMBwEEEEAAAQQQiKVA3H7f6EGSU+6fzTsX8+fPV/v27T3oiiYRCIfAsmXLdPrpp2cKlj05wpFCokQAAZcFuPi5DEpzgQtQQA48BQSAAAIIIIAAAgj4J0AB2T/rgHrK6f7ebO5ivol97ty5KeF27NjRefmpcuXKAQ2DbhEoLrB161Z169at2Eum5513nu69916Zb5go7cP1j1mVo0BO19Mc2+ZwBBBAAAEEEEAAAcsEWC9YlhApp/vx77//XmZtuGTJkpSBnH/++Ro3bpwaNGhg3QAJKL4CX331la6++mrdf//9KQhnnnmmU/OoVq0a9Y1UgZyuB/GdWYwcAQQQQAABBBCIhgDr82jksZRR5HR/z3o/8vMhUgNkvR+pdMZxMDldn+MIxJgRQAABBBBAAIEoCVB/KTibKffPprUBAwZozJgxBTdMAwiEVeCvf/2rbrzxxkzhsydHWJNK3AggUJAAF7+C+DjZQgEKyBYmhZAQQAABBBBAAAGvBCggeyVrTbs539+bTV7MS3uLFy9OGcTZZ5+tOXPmqEqVKtYMjkDiK/DTTz+pU6dOxeZphw4dnM2zspmnXP/iO3/yHHnO19M8++E0BBBAAAEEEEAAAQsEWC9YkITUEHK+HzcvKXbu3FlLly5Naemcc87RhAkTVK9ePesGSUDxE/j666/Vu3dvLVy4MGXw5tsyTR2urM2IzEkxvF7lfD2I38xixAgggAACCCCAQHQEYni/G53kZTeSnO/vWe9nB8tRwQqw3g/Wn95dEcj5+uxKrzSCAAIIIIAAAgggEIgA9ZeC2YttSHT00Udr5cqVqlChQsGN0wACYRPYsGGDLrzwQv3973/PFDp7coQtocSLAAKuCHDxc4WRRiwSoIBsUTIIBQEEEEAAAQQQ8FqAArLXwoG3n9f9/Q8//KBu3bpp7ty5KQNo3ry5ZsyYof333z/wgRFAfAXeeecd9erVSytWrEhBMJsRzZs3T+XLl88Kh+tfVkwc9KtAXtdTABFAAAEEEEAAAQTCKcB6wbq85XU/vnHjRvXs2VPz589PGdBxxx2nmTNnUt+wLs3xCujdd9/Vueeeq1dffTVl4F26dNGUKVNUvXr1rEBieL3K63qQFSYHIYAAAggggAACCFgnEMP7Xety4HFAed3fs973OCs0X5AA6/2C+DjZHoG8rs/2hE8kCCCAAAIIIIAAArkIUH/JRSvjscU2JCpXrpw+/PBD7b333gU3TgMIhE1g1apVateuncyGzRk+7MkRtoQSLwIIuCLAxc8VRhqxSIACskXJIBQEEEAAAQQQQMBrAQrIXgsH3n7e9/fffPON+vfvr1mzZqUMYt9999WoUaP0xz/+MfDBEUD8BB566CENGTLE+SVN8se8rHf//fercuXKWaNw/cuaigN/Fsj7egogAggggAACCCCAQPgEWC9Yl7O878e//fZb9enTx9nANvmzxx57aPLkyWrfvr11gyWg6As88sgj6t27t8w3AyZ/OnfurKlTp6pGjRpZI8TwepX39SBrVA5EAAEEEEAAAQQQsEYghve71tj7FEje9/es933KEN3kJMB6PycuDrZbIO/rs93DIjoEEEAAAQQQQACBTALUXwqeF8U2JDItjhgxQtddd13BjdMAAmETuPTSS3XvvfeWFDZ7coQtocSLAAKuCHDxc4WRRiwSoIBsUTIIBQEEEEAAAQQQ8FqAArLXwoG3X9D9/fr163XNNddoxowZKQOpU6eOUyA3xcKqVasGPkgCiL7A9u3bdcstt2js2LH67rvvUgbcs2dPjRkzRjVr1swJgutfTlwczIZEzAEEEEAAAQQQQCBWAqwXrEt3QfUNs468+OKLtXjxYu3a9WtTFStW1MiRI3XJJZeoWrVq1g2agKInsGXLFv3tb3/T8OHDZf5/0cd8Q2anTp00bdo0Va9ePaeBx/B6VdD1ICdcDkYAAQQQQAABBBAIXCCG97uBm/scQEH396z3fc4W3ZUowHqfyRFBgYKuzxH0YEgIIIAAAggggECkBai/FJzejBsS7bfffnruuefUsGHDgjugAQTCImC+dPrUU08t9uXTSfGzJ0dYkkmcCCDgqgAXP1c5acwCAQrIFiSBEBBAAAEEEEAAAb8EKCD7JR1YPwXf33///fe64447nBeldu7cmRiImTtdu3bVzTffrL322iuwAdJx9AU2bdrkvBw6Z86clBdHzcgHDx6sYcOGqVKlSjlDcP3LmSzuJxR8PY07IONHAAEEEEAAAQTCJMB6wbpsFXw//uOPPzqbLk+ePFnm/yd/zGZFpu7x29/+1rqBE1B0BD799FMNHTq02MbfVapUcTb9vu2221ShQoWcBxzD61XB14OckTkBAQQQQAABBBBAIDCBGN7vBmYdUMcF39+z3g8oc3SbEGC9z2SIqEDB1+eIujAsBBBAAAEEEEAgkgLUXwpOa8YNiUyr06dPd748iQ8CcREwXwo2ZMiQ0obLnhxxmQyMEwEEUgS4+DEhoiZAATlqGWU8CCCAAAIIIIBAKQIUkCM/PVy7vzff0N63b19t3749BW3//ffX1KlT9Yc//CHymAzQf4Fnn31WvXv31n/+85+UzqtWraoHH3xQHTp0yDsorn9508X1RNeup3EFZNwIIIAAAggggECYBFgvWJct1+7HTQ1j0KBB2rhxY8ogDzjgAKe+ceKJJ1o3eAIKv8CKFSvUvXt3vffeeymDqV27tsaOHatu3brlPcgYXq9cux7kjc6JCCCAAAIIIIAAAr4JxPB+1zdbSzpy7f6e9b4lGY1ZGKz3Y5bweA3XtetzvNgYLQIIIIAAAgggEE4B6i8F5y3l/rlixYr66aefnEbN+xXz58/X7rvvXnAnNICA7QI7duzQEUccoTfeeKO0UNmTw/ZEEh8CCHgiwMXPE1YaDVCAAnKA+HSNAAIIIIAAAgj4LUAB2W9x3/tz9f5+9erVuvDCC/XOO++kDKRy5crq06ePbr75ZtWoUcP3QdJh9AS2bt2qoUOHauLEiTLfapn8+d3vfqdZs2bpqKOOKmjgXP8K4ovjya5eT+MIyJgRQAABBBBAAIEwCbBesC5brt6Pv/jii059I33zW5P3AQMGaMSIETIb4fJBoFCBzZs36y9/+YvuvPPOYk01btxYjzzyiJo2bVpQNzG8Xrl6PSgIn5MRQAABBBBAAAEEPBeI4f2u56aWdeDq/T3rfcuyG+FwWO9HOLkMrUjA1eszrAgggAACCCCAAAJ2C1B/KTg/KffPv//97/Xcc885jZrNicaPH69evXoV3AkNIGC7wH333efM9Z07dzqhmnc+3n777fSw2ZPD9kQSHwIIeCLAxc8TVhoNUIACcoD4dI0AAggggAACCPgtQAHZb3Hf+3P9/t58k/uVV16pJUuWpAzGzCWzQcyoUaN08skn+z5QOoyOwD//+U9dcskleuutt4oNqmPHjrrtttvUpEmTggfM9a9gwrg14Pr1NG6AjBcBBBBAAAEEEAiTAOsF67Ll+v34xo0b9cc//lFPP/10scGausaNN96oli1bWgdBQOERePbZZ3XDDTfI1DnSP61atdKDDz6oevXqFTygGF6vXL8eFJwEGkAAAQQQQAABBBDwTCCG97ueWVrasOv396z3Lc10hMJivR+hZDKU0gRcvz7DjQACCCCAAAIIIGCvAPWXgnOTcv/80EMPqUuXLolGDz30UK1YsUK1atUquCMaQMBWgQ0bNuiQQw7R+vXrnRDNdWXatGnq3r17esjsyWFrEokLAQQ8FeDi5ykvjQcgQAE5AHS6RAABBBBAAAEEghKggByUvG/9enJ///XXX2vYsGFOkXDr1q0pgzEvUpm/M8XDatWq+TZQOgq/gClET58+Xbfccou++eablAFVqFBBV111lfOPGy/rFRW609So8YR/Gnk5Ak+up14GTNsIIIAAAggggAAC+QtQL8nfzqMzPbkf37JliwYOHKiZM2cWq280bNhQf/7zn52/r1y5skfDotkoCnz//fe66667dM899+jzzz9PGaKZS127dtXtt9+u2rVruzL8GF6vPLkeuJIMGkEAAQQQQAABBBBwXSCG97uuG1reoCf396z3Lc96SMNjvR/SxBF2vgKeXJ/zDYbzEEAAAQQQQAABBLwVoP5SsG/K/bNZP7Zp00bPPfdcouErrrhCd955Z8Ed0QACNgrs2rXL+dKv4cOHJ8I7/vjj9fzzz6tcuXLpIfO+ho1JJCYEEPBcgIuf58R04LMABWSfwekOAQQQQAABBBAIUoACcpD6vvTt2f39zp07NWfOHA0ePFj//e9/iw2mY8eOGjFihA4++GBfBkon4RZ49dVXdcMNN2jRokXFBlK/fn3nRT7zbREZrll5D5zrX950cT3Rs+tpXEEZNwIIIIAAAgggYLMA6wXrsuPp/fiMGTP017/+Ve+9917KwM08MPWNMWPGqFGjRtahEJB9Au+//74uv/xyLV26tFhw+++/v/MQ3oUXXuhq4DG8Xnl6PXA1OTSGAAIIIIAAAgggULBADO93CzYLWQOe3t+z3g/ZbLA4XNb7FieH0LwS8PT67FXQtIsAAggggAACCCCQnwD1l/zcks4qdv/8yiuv6JhjjtH27dudw2rUqKEXXniB9yoKpqYBGwXefPNNNWvWTD/++KMTnvlyJvOe0RlnnJHp3Q/25LAxicSEAAKeC3Dx85yYDnwWoIDsMzjdIYAAAggggAACQQpQQA5S35e+Pb+///rrr9WnTx8tWLCg2IB22203DRw4UIMGDVKtWrV8GTCdhEtg06ZNuv3223XHHXdo27ZtKcGbHfE7d+7sbEbUoEED1wfG9c910qg36Pn1NOqAjA8BBBBAAAEEEAiTAOsF67Ll+f34+vXr1a9fPy1cuLDY4GvWrOnUNkyNo3r16tbhEFDwAqa+YWobo0eP1tatW4sFZDa2uvfee7XHHnu4HmwMr1eeXw9cTxINIoAAAggggAACCOQtEMP73bytQnqi5/f3rPdDOjMsCZv1viWJIIwgBDy/PgcxKPpEAAEEEEAAAQQQyCxA/aXgmZHx/rlXr16aOnVqovHTTjtNTz75ZMGd0QACNgls3LjRed8jeW737NlTkydPdjYj4vpiU7aIBQEEghRgQ6Ig9enbCwEKyF6o0iYCCCCAAAIIIGCpAAUeSxPjXli+3N//9NNPmj17tq6++mp9+eWXxaLfa6+99Oc//1lXXnmlKleu7N7oaCm0Ahs2bNCkSZM0atQomf+f/qlbt67zol6nTp1Uvnx5T8bJ9c8T1ig36sv1NMqAjA0BBBBAAAEEEAiTAOsF67Ll2/34Aw88oCFDhujzzz8vhlCvXj2n9nHZZZexMZF1UySYgL799ltNnDhRt912m7777ruMNTGzEfMFF1zgWYAxvF75dj3wLGk0jAACCCCAAAIIIJC1QAzvd7O2iciBvt3fs96PyIzxaRis932CphubBXy7PtuMQGwIIIAAAggggEBcBKi/FJzpjPfP77//vk444YSUdyvuueceXXrppQV3SAMI2CIwfPhw3Xjjjdq16+cfg//7v//TM888oyZNmjj/zvXFlkwRBwIIBC3AhkRBZ4D+3RaggOy2KO0hgAACCCCAAAIWC1DgsTg57oTm6/39V199pX79+mn+/PnFoi9XrpwOO+wwDRw4UOZb4WvUqOHOCGklVALbt2/XfffdpwkTJmjNmjUZ58kZZ5yhO++8M1GI9mqAXP+8ko1su75eTyOryMAQQAABBBBAAIGQCLBesC5Rvt6Pv/LKK7rlllv08MMPF4Mwc6Nhw4b661//qnPOOUe1atWyDouAvBcwmw/NnTvXmQdm86qih+uSezbfAjh06FA1bdrU04BieL3y9XrgafJoHAEEEEAAAQQQQKBMgRje75ZpErEDfL2/Z70fsdnjwXBY73uASpNhFfD1+hxWJOJGAAEEEEAAAQSiIkD9peBMlnj/bJ47uO666xId1KxZU3PmzFGbNm0K7pQGEAhaYN68eerTp4/Mxs5Fn8mTJ6tXr16Jf+f6EnSW6B8BBGwRYEMiWzJBHG4JUEB2S5J2EEAAAQQQQACBEAhQ4AlBkgoL0ff7e7PhzF/+8hdNnz5d69evLxZ9pUqVdPzxxzsvZJld/6tXr17YCDk7FALff/+93n33XWduLFu2TP/73/9S4jbXogMPPNDZ0KpHjx6+zAuuf6GYOjYF6fv11KbBEwsCCCCAAAIIIBA3AdYL1mXc9/vxzZs3a9asWTLf5mY2nMn0MQ8J9u7dW6eddhobL1s3ZbwJaOPGjXriiSc0depU/eMf/yjWibl2mG/8u+mmm3TeeedR3/AmDb5fD7wZBq0igAACCCCAAAIIZCPA+jwbpVAf4/v9Pev9UM8Xz4Jnve8ZLQ2HV8D363N4qYgcAQQQQAABBBAIvwD1l4JzWOL9s9n4tlu3bnr00UcTnRx66KHOswiHH354wR3TAAJBCbz33ns6/fTT9dFHHyVCOOmkk7Ro0aKU52e4vgSVIfpFAAHbBNiQyLaMEE+hAhSQCxXkfAQQQAABBBBAIEQCFHhClKz8Qg3s/v6TTz7R3XffrXvvvVdbtmwpFr2Ze6YIaTagad26tapUqZLfCDnLagHz4N7SpUtldrv/5z//qZ9++qlYvPXr13d+2TJkyBDVqVPHt/Fw/fONOiodBXY9jQog40AAAQQQQAABBMIkwHrBumwFdj/+6aefauzYsZo2bZrMw4KZPmeccYb69u0r87/VqlWzDo+AChcwGy0//vjjTp3rmWeeydhgvXr1nA2qLr/8cu21116Fd5plCzG8XgV2PcgyJRyGAAIIIIAAAggg4KJADO93XdQLRVOB3d+z3g/F/PA8SNb7nhPTQXgFArs+h5eMyBFAAAEEEEAAgfAKUH8pOHel3j+//vrr6tChg95///1ER+bZgrlz56pmzZoFd04DCPgtYL7AvHnz5nr55ZcTXdetW1erVq3S/vvvnxIO1xe/s0N/CCBgqwAbEtmaGeLKV4ACcr5ynIcAAggggAACCIRQgAJPCJOWW8iB399/8cUXuvHGG50NaXbu3Jkx+kaNGmnQoEHOpjQ1atTIbYQcbaXApk2bNHHiRN11110yD3Nm+pQrV04XXXSRRowYod/85je+j4Prn+/kYe8w8Otp2AGJHwEEEEAAAQQQCJMA6wXrshX4/fj69et1/fXX64EHHsi42a4R22effZz6Rvfu3bXbbrtZh0hAuQuYFxNNzkePHq0PPvggYwOVK1d2alqm/tWwYcPcOynwjBherwK/HhSYMk5HAAEEEEAAAQQQyEEghve7OehE4tDA7+9Z70diHuU8CNb7OZNxQvwEAr8+x4+cESOAAAIIIIAAAsEJUH8p2L7M++dly5Y5X+Sc/DFfdjNp0qSCO6cBBPwUMO8DXXzxxZo5c2ai2/Llyztf8NSqVatioXB98TM79IUAAjYLsCGRzdkhtnwEyrwBzqdRzkEAAQQQQAABBBCwU4ACj515cTEqa+7v33jjDQ0fPlzz5s3Tjh07Mg7x//7v/9S5c2f1799fjRs3dpGBpvwSMN/iMGXKFM2aNUtff/11xm7Ndadr167OS5qHHXaYX6FR4A5MOjIdW3M9jYwoA0EAAQQQQAABBCwWoF5iXXKsuB/ftWuX3nnnHd10001auHChtm3blhGqXr16uvDCC9WrVy8deuih1mESUNkCpo41depUTZ8+Xd9++23GEypVqqSOHTs68+HAAw9UhutG2R25cEQMr1dWXA9cSB1NIIAAAggggAACCGQhEMP73SxUInWIFff3rPcjNadKHQzr/fjkmpEWLGDF9bngUdAAAggggAACCCCAQFYC1F+yYirtoKzun0eOHKkhQ4aktHPttdfq1ltvDex3zQWPnAZiJzBgwACNGzcuZdxjx47VlVdemdGC60vspggDRgCBEgTYkIipETWBrG6AozZoxoMAAggggAACCMRVgAJP5DNv1f29eVHvpZde0pgxY/TMM8+U+EJXgwYNnG8BMC91HX/88TIbFfGxV+Dzzz/XCy+8oDlz5ujZZ5/Vl19+mTFY80LmSSed5Gw41bx5c1WsWDHQQXH9C5Q/jJ1bdT0NIyAxI4AAAggggAACYRJgvWBdtqy6H//f//6nFStWaPLkyXriiSe0YcOGEtfB7dq109lnn+3UN/bcc0/rYAnoV4HPPvtMK1eu1KJFi5xv7/vmm29KzGvr1q2db/07+eSTVaFChUAZY3i9sup6EGjy6RwBBBBAAAEEEIiBQAzvd2OQ1ZQhWnV/z3o/mtOP9X4088qoPBew6vrs+WjpAAEEEEAAAQQQiLkA9ZeCJ0BW989mQ+QuXbro4YcfTunQfAGO2ajIfCEOHwRsFvjzn/+se+65R2YuF3369evnbFBU0vzl+mJzRokNAQT8FGBDIj+16csPgaxugP0IhD4QQAABBBBAAAEEvBegwOO9ccA9WHl/bzYmMi94mRf3li5dWuKLe6YweeSRR6pt27Zq06aNfve736l69eoBk9K9Edi0aZPMtweaFy8XL16st956S1u3bs2Is8cee+iMM85Q7969dfTRR6tKlSpWIHL9syINYQrCyutpmACJFQEEEEAAAQQQCJMA6wXrsmXt/fhTTz2l2bNn69FHH9XXX39dIpzZkKhVq1bq1KmT9tlnH9WoUcM65DgGZOob7733nvPQp8ml2Ug708dcE3bffXdnc6kLL7xQLVu2tIYrhtcra68H1kwKAkEAAQQQQAABBCIkEMP73QhlL6uhWHt/z3o/q/xZexDrfWtTQ2DhEbD2+hweQiJFAAEEEEAAAQTCI0D9peBcZX3//MMPP+jMM890vtg5+XP99dfruuuus+YZ+4JFaCBSAjt37pTZjOjee+9N2YzIvOMzdepUmXdFSvpwfYnUVGAwCCBQgAAbEhWAx6lWCmR9A2xl9ASFAAIIIIAAAgggkJMABZ6cuMJ4sPX39//+97+djYlmzZqlb7/9ttRipNnUpmPHjs4GRaZwGfQ30IdxQhQS8/bt2/Xll19q0aJFmjdvnpYvXy5TYC7p06BBA51zzjnORkRNmzYtpGtPzuX6duPaDAAAIABJREFU5wlrlBu1/noaZXzGhgACCCCAAAII+C3AesFv8TL7s/5+/LXXXtOUKVOczYm++uqrEgdUrVo1/eEPf1Dnzp116qmnaq+99qK+UWb63T3A1Dc+//xzZ5Nlk6/nn39eZvPskj577rmnzjvvPPXs2VOHHnqou8G40FoMr1fWXw9cSCtNIIAAAggggAACCPwiEMP73bjl3vr7e9b74ZmSrPfDkysiDYWA9dfnUCgSJAIIIIAAAgggEBIB6i8FJyqn++dPPvlE5557rlatWpXS8dVXX62RI0eqXLlyBQdEAwi4JWDeFenTp4+z8VDyp0WLFnrooYecZ15K+3B9cSsTtIMAAmEXYEOisGeQ+NMFcroBhg8BBBBAAAEEEEAg3AIUeMKdvyyiD839/ffff69p06Zp3Lhx+vDDD0sdmtmI6JBDDnG+lb5Tp046+OCDeXkvi8mQzyHmob21a9c6mxA99thjev3112X+rLTPvvvuq8svv9wpPu+22275dOvLOVz/fGGOUiehuZ5GCZ2xIIAAAggggAACQQmwXghKvsR+Q3M/vnXrVmdjojFjxujjjz8uFbJixYo68sgjddZZZzn/mFoHDxd6M/d27NihV199VY8++qgWL14ss0G2+bPSPnvvvbcGDBigHj16qGbNmt4E5kKrMbxeheZ64EJ6aQIBBBBAAAEEEIi9QAzvd+OW89Dc37Pet3Nqst63My9EFQmB0FyfI6HNIBBAAAEEEEAAgYAFqL8UnICc7583bNig008/XWvWrEnpvF+/fho/fnzBAdEAAm4I7Nq1S1dccYX+9re/pTRnvqj6mWeeUa1atcrshutLmUQcgAACMRFgQ6KYJDpGw8z5BjhGNgwVAQQQQAABBBCInAAFnsilNH1Aobu/37x5s1auXKkHHnhATz/9tNatW1dqkqpUqSLzTfXNmjXTKaecojZt2qhx48aRT6yXA/zvf//rbD701FNP6YUXXtBXX32l//3vf6V22aBBA5155pk677zzdOKJJ1q9EVHRQLj+eTmLItl26K6nkcwCg0IAAQQQQAABBHwSYL3gE3T23YTufnzbtm36/+y9CbxN1f////67hm6mkFDJlMxzhlBCpT6kiIRQH0RUxiQyhkSSMjcofDJPpb5RCkkRGW5I+RhSxiLT74Pc/B/vVec459xz79nD2nuvvddrPR7nYbhrr73W873O+77X2vv9Wp999pk4EW7RokXEiYsZlaxZs4qT42rXri32N3htfcsttxgnhJppCOzatYvWrl0r9pd4f4P3mP78888MSeXMmZNatWolPnfccQexXVQvGvor3/kD1ecQ+gcCIAACIAACIAACKhPQMN5V2RxO9M138T3W+05MA3NtYr1vjhdqg4BFAr7zzxbHictAAARAAARAAARAAASICPsvtqeBpfj55MmTQpRo8+bNUR1o06YNvfLKK1SoUCHbHUMDIGCVwLFjx6hz587iUOvIUq9ePfrPf/4j3m8xUuBfjFBCHRAAAR0IQJBIByvrNUZLAbBeiDBaEAABEAABEAABEAgOAWzwBMeW6YzEt/E9v8jHwjiffvqpEMfZuHEj/fbbbxkajJPEChQoQCVKlKCGDRsSq6+zOFHx4sUpOTk58Ma2MsC//vqLdu7cSbt376YffviB1qxZI/5+9OhRYhtkVPLnz081atSgBx98kG6//XYqWrQoZcuWzUo3PLkG/s8T7H6+qW/9qZ+ho+8gAAIgAAIgAAIg4BUBrBe8Ip/ufX0bj58/f55+/fVXWrdunRAn4pcJ+cWtjAqLL/PLhTfddBPVrFlTiBPxmpv/beSEOeWs50KH+GXNn3/+mfbv3y9O4mPO/O8jR44Y2t+oWrUqdejQgWrVqiVenPODEFEIq4b+yrf+wIWvAm4BAiAAAiAAAiAAAoEjoGG8GzgbJhiQb+N7rPfdmapY70dxRs6KO9MOd/mbgG/9MwwIAiAAAiAAAiAAAiBgngD2X8wzi7nCcvz8+++/U5MmTcQBO5GFDzIaNWoUsfgLCgi4TWDDhg3Uo0cP4j8jCwtoTZo0iUqWLGm4S/AvhlGhIgiAQMAJYHM34AbWcHiWA2ANWWHIIAACIAACIAACIOB7Atjg8b0JEw0gMPH9F198IU60X7p0Kf3yyy90+vRpYjGdjEpSUhKVK1dOCBLxn5xUduONN1K+fPkoT548dPXVV1OmTJkSMQzMz8+ePUunTp0SYkPff/+9ECD68ccfhQARf/78888Mx8qsrrnmGsHvgQceoKZNmxI/8GDOfizwf360mqd9Dow/9ZQibg4CIAACIAACIAACPiGA9YJyhgpEPM7r8i1bttCqVato5cqVtGPHDrG/YaSUL1+eSpUqJfY3+O/8ghcLBfM6PXv27EaaCEydc+fOif2N48ePi72NlJQUsc/Bexy7du1KOE7+frOwU8WKFemuu+6iO+64g1iQKGfOnAmvVbGChv4qEP5AxbmEPoEACIAACIAACICAigQ0jHdVNIOTfQpEfI/1vpwpgvV+NEf4PznzCq1YJhAI/2x59LgQBEAABEAABEAABDQjgPWHbYPbip8PHTpEjz76KHGuRGQpXLgwjRgxgtq3b2+7g2gABIwQSE1Npblz51L//v1Fvk5k4Xcrpk6dKg4ON1PgX8zQQl0QAIEgE4AgUZCtq+fYbAXAeiLDqEEABEAABEAABEDAvwSwweNf2xnseSDje07eW7JkCa1YsUIk8iUS0ollxSfd169fn2rUqCGS+cqWLStEdlhYhz8svBPnu2EQuffVeDM49OGX9rZu3SqS87799lv6+uuvaf/+/aY6mTlzZipdujS1aNGC7r//fpGkF4QC/xcEK7o6hkD6U1cJ4mYgAAIgAAIgAAIg4CMCWC8oZ6xAxuNr166ljz76iD777DMhFMxreDOF9zSqVKlCNWvWpMqVK4sXv6699lqxt8Freb+LMLMQ9aVLl8SHxYf27Nkj9oF4f4MFiHbu3GkGlxCmZiGnxo0bi1Mmb7vtNlPXq1pZQ38VSH+g6vxCv0AABEAABEAABEDAawIaxrteI3f7/oGM77Hez3gaYb1v7GsG/2eME2o5RiCQ/tkxWmgYBEAABEAABEAABHxOAOsP2wa0HT/zQUYdO3akhQsXRnWGn/sPHDiQhg4daruTaAAEMiLAgttjxoyhkSNHpjk0/KGHHqLp06dT3rx5TUOEfzGNDBeAAAgElAAEiQJqWI2HZTsA1pgdhg4CIAACIAACIAACviOADR7fmcxshwMf3584cYI++OADWrx4sTgZgDdDzRZO0MuePTvxSQIVK1akChUq0K233krlypWj6667jrJkyWK2SVfrsyATn46wfft2kZC3adMm+uGHH4Qy/ZkzZ+jy5ahpYKhvOXPmFKJNDz/8MDVq1EgkNAatwP8FzaKOjyfw/tRxgrgBCIAACIAACIAACPiIANYLyhkr8PH4sWPHaOXKlfT++++L/Y3z589bMkKuXLnE/kb58uWFSBH/yfsbN954oy/2N44ePUrfffedEFZm8aEdO3bQr7/+KvY3rBQWIbrnnnuIX5Br2LAhFSpUyEozSl+job8KvD9QesKhcyAAAiAAAiAAAiDgMgEN412XCXt+u8DH91jvkzhgCut98981+D/zzHCFVAKB989SaaExEAABEAABEAABEPA5Aaw/bBtQSvzM7/u//PLLNGDAgDTv/t9+++00ceJEkeeAAgKyCaxfv56eeuop8Y5GbHnxxRfphRdesHxL+BfL6HAhCIBAwAhAkChgBsVwSEoArArH//3vf9SrVy+aNm2a6NLw4cNp0KBBqnQP/QABEAABEAABEAABzwlgg8dzEzjdgUDF9xnBSk1NpePHj9PGjRvp448/FslrvCl66dIl04yTkpIoa9asdNVVV1G2bNkoR44clD9/fsqTJw+xUA9/OMEv9Gfo73xN0aJFKV++fOJ6FjLiD59OwB9ulz/8wIBP/Ys8+Y/7efHiRfEy3rlz5+inn36iU6dOEZ94wEl3/Gfk31l4if//t99+EyJMvPa5cOGC+HC7Zgv3q0qVKsQPLJo3by4eWLBIE/9/UAv8X1At69i4tPGnjhFEw7YJ/Oc//6FHH31UtMNicfxv/p2DAgIgAAIgAAIgIJ8A1gvymdpsUZt4nPcFeP3P+xq8v8EvfrEoD+8VmC28F8H7E/zhNX7u3LnFfgbvc0Tub1xzzTVCiDi0z5GcnCxOtuM9jnh7GyzsHPqOhPY4eF+G9zb4w2PgPY69e/fSH3/8IfYsIvc0WFyaP7yvwR/e1wjte/A4+Vr+WNnT4fGxAFONGjWEAFHdunXFuJhFUIuG/kobfxDUORuEcWF9HgQrYgwgAAIgAAJ+IaBhvOsX08jqpzbxPdb7WO+b/dLA/5klhvqSCWjjnyVzQ3MgAAIgAAIgAAIg4EsCWH/YNpvU+Hnu3LnUs2dPIe4bWfhd0a5duwpxGM5xQAEBuwQ4D2XEiBH0zjvvpDkkig/1njJlisgrsVPgX+zQw7UgAAJBIgBBoiBZE2NhAlIDYK+RQpBIngUiX6qT12r6La1bt47q1Kkj7VZ+7780EGgIBEAABEAABGIIYIMn8FMiUPG9UWuxKA9vwh86dIj27NlD33//PR08eJD++9//ij/5/2WXG2+8MSw4xCI+nOjGYkYhIaKQKBE/AOCEushEvdDfQ4JE/G/+8EuJv/76q+yu0vXXX0+FCxemIkWKiCS9MmXKiL/fcMMNxJvHnGyoQ4H/08HKUseopT+VShCN2SaAhEfbCEUDv//+O7Vt25ZWrFghp8EErXTp0oXGjx9PnNgvo/i9/zIYoA0QAAEQcIMA1gtuUDZ1D23jcd4XCH1YpOiHH36gAwcOCCFjFvuRXVi4qECBAuE9jtDeRuz+RkjAOHaPIyRGFPp/3t84fPgwnT9/XnZXhWhSiRIlqFixYmJvo0KFCnTTTTeJfQ/e49ClaOivtPUHRud07DsSRq+zWk9HwVysz63Olujr/L6+9Xv/5VgRrYAACICA8wQ0jHedh6rWHbSN70Nr/V9++UUctIT1/pWJifX+3yzg/9RyVhr2Rlv/rKGtMWQQAAEQAAEQAAEQwPrD/hyQHj+vXr2a+vTpIw4yiiy8VuR825EjR4rDefgwIRQQMEuA3+P47LPPaMCAAWJfig+iiiy33norTZgwgWrXrm226TT1sb9hGyEaAAEQCAgBCBIFxJAYRpiA1ADY6ZfdZs+eLRKI0isQJJI3s/0u6OP3/suzJFoCARAAARAAgWgC2OAJ/IyQGt/7ndbx48dp69at4mW+Xbt20Y4dO+js2bN0+vRp8Scnx4U+fh4rJwXmypVLnH7AiYT8dxYauvnmm0WCXqlSpcTfWYRI5wL/p7P1LY3dMX/61VdfiQeDXhbZosBejsXJezu5t2BEtAYJj3Ks6/eEQb/3X44V0QoIgAAIOE8A6wXnGZu8g2PxuMl+KFF93759tHfvXiHAzELMO3fupGPHjhELNEfub/BzUj8XFnTkD+9v5MiRQwg/58+fX+xrlC1blm655RbxKVq0qJ+HabvvGvorx/xBUNbnTr+jETtpvRAkwvrctutQogG/r2/93n8lJgE6AQIgAAIGCGgY7xqgEqgqjsX3fqSE9T7W+5HzFv7Pj9/iQPUZ/jlQ5sRgQAAEQAAEQAAEQCBjAlh/2J4hjsTP/E7AoEGDaM6cOWkEY6655hpq3749Pf/881SwYEHbA0AD+hA4cuQITZo0iV5++WVxeHZk4UOt+dnvlClTiA/rllHgX2RQRBsgAAJBIABBoiBYEWOIJCA1AHb6ZTcIErk3eZ18qS/eKGQnQ/q9/+5ZGncCARAAARDQjQA2eAJvcanxfVBp/b//9//o559/ppSUFNq/f7/4HDhwQHwOHz5MvK5hJXhWfw99+N9cYhXhnWLE31X+8EkGob+H/s2iQwUKFBAJeJGfcuXKUfHixUXCHkpaAvB/mBUmCTjmT4OS8GiSpy+rO7m3AEEi96aE3xMG/d5/9yyNO4EACICAPQJYL9jj58DVjsXjDvTVkyZ5f4L3L1iMmfc3WISZxYp4v+OXX34R/8/7H5cuXYra3/jrr7/C/3ar47y3Ebm/wX9ncWXe32BBZX6xjUWUWUy5fPnyxPsb1157rRAnQsH+Bm/HRVKQuTcXlPW50+9oxM5CCBI1It4vyJcvH1yUSQJ+X9/6vf8mzYXqIAACIOAZAazPPUPv1o0di+/dGoDT98F632nC6rYP/6eubTTpGfyzJobGMEEABEAABEAABECACWD9YXseOBo/jx07lvr16xe3k6VLl6a5c+dSpUqVbA8CDQSfwMqVK4WI1XfffZdmsHnz5qWRI0dS586dxfsbsgr8iyySaAcEQMDvBCBI5HcLov+xBKQGwE6/7OaFINHu3bupVatWtG3bNsFOtnAOtxn5siMvCObNmydO+/SyRCbdefFSoZdjN3JvN+aFkX6gDgiAAAiAAAiYJYANHrPEfFdfanzvu9Hb6HCk+BAn7J06dYpOnDhBx44do6NHj9KhQ4fEJyRc9Ntvv9HFixelChSxyjyfYHD99ddTiRIlxJ+FChWiwoULi9MMcuXKJRLyrrrqqqhEPhvD1upS+D+tzC1jsI7506AkPJqFHLtnZESQx+w9ZNcPmiBRrA2GDx8uTtSRWWKT8xLt5cm8d3ptqdgnN8Zt5h4vvvgiDR48WFzih++mmbGhLgiAAAgYJYD1glFSrtVzLB53bQQe3ohFh7icP3+eTp48Gd7f4JPvWIj54MGDxKcr7tu3T+x/xJ6CZ7frWbNmFfsbLJrM+xq8v8F7Gyw6lD9/fuIX2/LkyRMWVGaBIhTjBDT0V475g6Csz2PXek6sw7x+dwDrc+M+IlRTxbWwin0yT9bZK7A+d5YvWgcBEPAHAQ3jXX8YRl4vHYvv5XVR3Zaw3lfXNjJ6Bv8ngyLasEEA/tkGPFwKAiAAAiAAAiAAAn4jgPWHbYs5Hj/zQUQ9e/akJUuWpOksP19v3LgxjRgxgipWrGh7MGggeAS+/fZbeuGFF4gFiWILf//btGlDr7zyishPkV3gX2QTRXsgAAJ+JQBBIr9aDv1Oj4DjAXC8Gzv1UpwTiVVuCM9AkMh/X1A35oX/qKDHIAACIAACfiCADR4/WMlWHz2J72312CcXs2DRhQsXRJIeCxGF/pR5Kjsn7LEoEX/476w2z3+iyCEA/yeHo0atKOdPOVG4U6dOtHDhQmGGdu3a0aRJkyhnzpy+MIsfBYmMgo1MjJQp5iI74dOJfbNYRiomF6rYJ6Nzy616SHh0izTuAwIgoDIBrBeUs45y8bhyhGx0iONCFiu6dOmS2OtITU210VraSzNnziz2M0L7G1dffbXU9nVvTEN/pZw/UG197tS7F5HfNdnrU6e+x1ifXyGr4lpYxT45NRettov1uVVyuA4EQCBIBDSMd4NkPiNjUS6+N9Jpv9TBet8vlorfT/g/f9svAL2Hfw6AETEEEAABEAABEAABEDBKAOsPo6TSredK/MzP8ZcuXSoOGty5c2eazvAz+Q4dOtDTTz9NFSpUsD0oNOB/Atu3b6dx48bR4sWL6ezZs2kGxAJWo0aNorvvvtuxHBX4F//PI4wABEBADgEIEsnhiFbUIeBKABw73NiX4t577z1q3769bSpOJFa5ITwDQSLbpne9ATfmhZ1B8UvkvIhYu3YtrVmzhg4cOEBbtmwJN1mrVi0qXbo01a1bl+666y5xMi1OoLVDHNeCAAiAgH8IYIPHP7ay2FNP4nuLfcVlIOAqAfg/V3EH4WbK+dONGzfSgw8+SIcPHxZ8y5QpQwsWLKBy5cr5grcugkQsGjVhwgSSkXQtO+HTiX2z2MmnYnKhin1S7UurcsIjn/j8008/0erVq8Vn//799M0334QRVqlShUqVKkW1a9emhg0b0i233EIsgoACAiAAAmYJYL1glpjj9ZWLxx0fMW4AAgYJaOivlPMHqq3PIUh05csTuY7G+vx3atu2La1YsUIAmj17tvi3lwXr88T0sT5PzAg1QAAEgk9Aw3g3+EaNHqFy8b1uBsB41SUA/6eubTTpGfyzJobGMEEABEAABEAABECACWD9YXseuBo/79mzh1577TXi52B//PFHms4XLFiQOnbsSN27d6dChQrZHhwa8B8BzhueOnUqvf/++/Tzzz+nGQAffNu8eXMaPXo08XxxssC/OEkXbYMACPiJAASJ/GQt9NUIAVcD4FCHTp48Se3ataOPPvpI/Nfw4cNp0KBBRvqbYR0nEqvcEJ6BIJFt07vegBvzwsqgODF1xowZNH36dCFCZLQ0atSInnvuOapXrx6EiYxCQz0QAAEQ8CkBbPD41HDGu+1JfG+8e6gJAt4RgP/zjr1P76yUP71w4QINHDhQnFwRWQYMGEDDhg3zhfjGmTNnxAPPWbNmiSHITAz0eo699NJLxLbgwutrfvCbL18+292CIJFthKIBJDwm5qhiwuPp06fFd2nKlCmUkpKSeBD/1KhevbrY42rSpAlly5bN8HWoCAIgAAJYLyg3B5SKx5Wjgw5pTUBDf6WUP1BxfQ5BoisuAevzKyxUXAur2CfVfqFgfa6aRdAfEAABLwhoGO96gdnLeyoV33sJAvcGgVgC8H+YEx4TgH/22AC4PQiAAAiAAAiAAAi4SQDrD9u0XY+f+VC/zz//nJ599lnavn078b9jS9WqValbt27UrFkzyps3r+1BogH1CRw9epSWLl1Kr7zyCrFwVWzJlCkT3XbbbdS3b19xIK4bBf7FDcq4BwiAgB8IQJDID1ZCH80QcD0A5s6xUEqbNm1o/fr1oq+yktAgSGTG9BnXlZ30Jq9nxlqK7L+xK+zVWrduHdWpU8deIzauPnfunBAhGjFiBJ04ccJyS//+979p5MiRjqudWu4gLgQBEAABELBNABs8thGq3oAn8b2qUJwQkfR7nKxiQoNb8wf+zy3SgbmPMv708uXLNGfOHOratSuxqE9kKVKkCL333ntCXFb1sm/fPmrdujVt2LBBdLV27driNA4eg5/LxYsXqX///jR+/HgxjAoVKtD8+fOpdOnStocl+3eOE/tmsYNUMblQxT6ZmRyx/TdzrZW6Xbp0EfM5OTnZyuW2r+EE70WLFgkBe47lrBYWJBo7dqyU76LVPuA6EAABfxHAekE5eykTjytHBh3SnoCG/koZf6Dq+hyCRH+7BazPo92jimthFftk5pcK1udmaF2pi/W5NW64CgR0JqBhvKubuZWJ73UDj/GqTwD+T30bBbyH8M8BNzCGBwIgAAIgAAIgAAKRBLD+sD0fPIufWYho9uzZ4iDTvXv3xh1IsWLF6Omnn6YOHTpAmMi2qdVs4Pjx4/TWW2/RhAkTiEWJ4pXixYvTkCFDqF27dhTnO+/YwOBfHEOLhkEABHxGAIJEPjMYupuQgCcB8Keffkr33HNPuHM1a9YUyXUc8NopTiRWOZHEHDvGr776iurWrSv+u1KlSjRv3jwqVaqUHRS2r5Wd9Ga7QyYb0EmQiAW+evXqRUuWLEmXEs+nUJLnn3/+Sdu2bUtXuIiFlaZNm0blypUzSR3VQQAEQAAE/EAAGzx+sJKtPnoS39vqsYMXOxHLuxEnHzt2TJxi8OWXX1JKSgpt3bo1LELCcV2ZMmWE+AivqW655RbKnDmzYYoQJIpChT0ewzNHy4rK+NM1a9aIB4O89uPCJ1XkypWLBg8eLP7NeyozZswQvkHlsnjxYnrooYeiusiiI82bN1e52wn7dujQIWrbti2tXr06XFfWuGT/znFi3ywWkIrJhSr2KeHEiqigU8Iji2wPGjSIJk+enC4i3t8qWbIk8ek9/ILFTz/9FPaPsRdx3DR16lQRN7n5UN2MfVEXBEBAHQLYL1HHFv/0RJl4XDkyHndIp+dvHqNO9/Ya+itl/IGq63MIEv39dcH6PNptqLgWVrFPZnw91ufRtLA+NzN7UBcEQMAMAQ3jXTN4glBXmfg+CDBljgHrfZk0rbUF/2eNG66SRgD+WRpKNAQCIAACIAACIAAC6hPA+sO2jTyPn1NTU4UgzUsvvZTuu3PZs2enNm3aUI8ePZAjatvkajSwZcsW8T4kHwZ79uzZuJ0qWrQoPffcc/Tvf/+bsmbN6nrH4V9cR44bggAIKEoAyWqKGgbdskzA9QCYA15W4eRE2MjC6pycwBWvRAr2mBkpn6TNSSx2ihNJzLH9gSCRHQvFv1aXB6S7du2ixx9/nDZs2BAFIm/evELBlBeOlStXTrOA4IStI0eOCCGwN954I83i0y8JrfJnDloEARAAgeATwAZP4G3senyvMlEnYnnZ4hCR/Pbv30/jxo2j9957LyxAlIhv9erVxaYxnzKcLVu2RNXFOiwkYtKlSxcaP348JScnJ7wuCBXg/4JgRVfH4Lk/vXz5MnGyY9euXYn9GZcHHnhACMhy4e/wsmXLxN9ZoGzixIlCpEPFwkJrnTt3pg8++CCqe02bNqU333yTrrvuOhW7bahPq1atombNmkX57Yz8q9XktUaNGhH/DsqXL5+hfsWrBEGiFQJLRnuQluE6eKHVOWO1S17FB3xST6RfC/U/Z86c4jvG+18c9/CLEpGFfSULGS1fvlzEUSzmGFk4QZJjKxYlQgEBEACBjAhgvaDc/PA8HpdJxO3f5/H6LuOZKbery/M3mfaX3ZaG/spzf6D6+hyCRH9/y7A+j/Y2Kor/qNgnMz7a7d/nWJ+bsQ7qggAIBImAhvFukMxnZCyex/dGOmm0jtvxAdb7Ri3jz3rwf/60W4B6HSj/HCC7YCggAAIgAAIgAAIg4AgBrD9sY1UmfuZ37light/D/fXXX+MO7Oqrr6Z//etf9Nhjj4k/cbCfbfu72sC5c+do5cqVQoBq7dq16QoR5c+fn5555hlxAG7hwoVd7WPkzeBfPEOPG4OK7CLBAAAgAElEQVQACChGAIJEihkE3bFNwPUAeN++fdS6des0AioZJaFBkMi2nU034GSitenOWLjA7/03MuT0ErX4+zVq1ChiRVMjhYWJ+vXrR7NmzYqq3rJlS5HomidPHiPNoA4IgAAIgIBPCGCDxyeGst5N1+N76111/kq/CBKxWOSiRYvo2WefTfeUgkS0WMV+9OjRxJvJGRUIEkXRwR5Pooml98899acXLlwQJ1j07dtXCG1wady4MU2aNIlYXINL7JqwUqVKQoyjQYMGSj0w5MTN119/nXr27Bl3Ro0ZM4Z69+5NSUlJvptxbCdeT/P4IkuhQoVo7ty5dMcdd6QZk9WX0yFIZH16BC3h0W+CSkYsxw/N+bs0efLkqOostsanOFWpUsWQXztz5ozYE+OYKLLUqVNHCFEZ3Ssz0mfUAQEQCB4B7JcoZ1NP43HZNKzGgDL7AUEimTS9bUtDf+WpP/DD+hyCRERYn6f1SyquhVXskxmP7vf+Gxkr1udGKKEOCICA0wQ0jHedRqpa+57G97JhYL1vnei6deuI9+5RrhCA/8Ns8JhAoPyzxyxxexAAARAAARAAARBQngDWH7ZNpFz8/N1334lD+xYvXiyEifi93diSO3duqlu3LnG+aM2aNalYsWKGDkO2TQsNWCKwZ88e+uabb0Ru75YtW4if4cQrLD5033330dNPP03lypUz9J6lpQ4ZvAj+xSAoVAMBEAg8ASSrBd7E2g3Q1QA4NTWVONFswIABcUG/9tprQokxNvBQSZDI6RnCCYTz5s2jUqVKOX2rDNv3u6CP3/ufyPj8Yiknak2cODGq6tChQ8X/JycnJ2oi6ufpvVg2ffp06tSpk+eLEVODQWUQAAEQAIEMCWCDJ/ATxNX4XnWafhAk4g3/OXPmUNeuXYmT6EOlSZMm1LlzZ7rtttsoX758lClTJvGjs2fP0v79+2nJkiX09ttvRwkYPfDAA2LTuUCBAumaBoJEUWiwx6P6l9jb/nnmT/k7zvsm7BtCpV27dmI/pWDBglFUjh8/Tn369AkLzObMmZO6desm/i+RQJlbeNesWSNO3Dhw4IC4Ja9Zs2fPTkOGDBH/ZoElfhBar149t7ok7T582sgjjzxChw8fTtNmeiK/Vl9Od0KQSBqIDBpSQTzH7wmDfu9/onnG+8Wvvvqq8A2RheMgFhbKmzdvoiaifn7p0iUhzta/f/+o/2e/OmzYMMqcObOp9lAZBEBAHwLYL1HO1p7F406QsBoDyuyLE4JEXbp0ofHjx5t+JpXRuJzYy5HJUYW2NPRXnvkDv6zPIUhE4jRQrM8z9lBYn9v34FifY31ufxahBRAAASMENIx3jWAJUh3P4nsnIGK9b5wq1vuJWcH/JWaEGo4SCJR/dpQUGgcBEAABEAABEACBABDA+sO2EZWNn3fs2EHz58+nmTNnind24wkT8ej5vd277rqLWrVqRbfeeitdc801yB21PS3sNcAHXHOeyOrVq+nDDz+kzz//nPbu3Ru3Uf4OFy9enJo3b078fnmFChXs3Vzi1fAvEmGiKRAAAV8TQLKar82Hzsch4GoAvGnTJmrRokU4CW3QoEF06tSp8EnydpPQYl+2k/FybeyDMKdnkYqCRE6PmduX/dJy0AWJli1bJhYMkUnrvXv3phEjRlh+8ZsVcLnNL774ImxynCDvxuzHPUAABEDAXQLY4HGXtwd3czW+92B8pm7pxEttsuNMFl9t27ZteI3E64GxY8dSw4YNwyJE6Q2ahUhYkHLy5MnhKixCMnLkyHRPLIAgURRN7PGY+kZpV9l1f8qiNhMmTBDf6dBajwWGWLiHRYbSE57lvRC+hoU2QtexyPFzzz1HDz/8sBD/8ars2rWLHn/8cdqwYYPoQmiNyWPhfQBe23Lh01beeustKl++vFddNX3fkydPijEsWLBAXNu0aVNi0SAWQQnZgcVU2C9bFUCR/Tsndt/M9KAtXKBiwqOFYZi+RObJvkFPeIzdL2bYnEj8+uuvWxZWO336tDjxh1+sCBXed164cKF4gQIFBEAABOIRwH6JcvPC9XhcOQL/dIgFf/j5D5eSJUuK32cVK1b0rLuRMarsZ3s8KCf2cjyD5dCNNfRXrvsDv63PdRckwvrcmLPB+twYp4xqYX1uniHW5+aZ4QoQAAGKl/iE53nBmhiux/eq4sN6f514bohyhYCG632YXy0C8M9q2QO9AQEQAAEQAAEQAAFHCWD9YRuv8vHzuXPn6J133hHv4O3ZsyfDAfNByPyuMb/ry+8iJCUl2QaEBowTuHDhAm3dupX4WR4fWM35vRmVMmXK0JNPPklPPPFEuvkixu8uvyb8i3ymaBEEQMCfBPBwy592Q6/TJ+BaAHz06NGoZLNQEtqff/4pRFBCyWmchDZjxgzi4MhsgSCRWWLp1498oVheq+m3JPulZdlJe24wMHoPfqmyY8eOYpERKo0bNxbJmwULFjTaTNx68ezO7fL9UEAABEAABIJBABs8wbBjBqNwLb73gqSbJwyyqATHRvny5Ysaqsw4kzf7n3rqKXr33XfFPawIcnAb/fr1C4sSFSpUiObOnUt33HFHXBNBkCgKC/Z4vPgi++eervhTPtFi586dYj03a9YsOnHiRJgQ75u89tprVK1atYQnj/ApJps3b6aePXsSC52FCgtw8HqO913473HiAMcs8tNPPwkft3LlSnGPWBHqNWvWUIcOHcKCbHb2gxwbRDoNX7p0icaNGyfEh7iwcBTb75577hE+eeLEieH/nzp1KrVu3doSe5m/c7hDECRa4dpUgSCRMdT8MJ2/M/ziQ6iwOOOcOXMs7Q1H3nXt2rVC2IiTyUOFxfFZ5A0vTRizD2qBgG4EsF+inMVdiceVG3VMh+I9D/L6mQ0EibyfNRr6K1f8gZ/X526v9dLbN/Xi24H1uXHqECQyziq9mkEWJML63P78QAsgAALyCGgY78qD54+WXInvVUeB9T6RzOcoqtvbaP/g/4ySQj2HCMA/OwQWzYIACIAACIAACICAigSw/rBtFd/Ez6mpqeId3unTp4sDRPld44zK9ddfT7fffjvde++94nDlwoUL24aFBtIS4GdObI9PPvlEvPN95MgR4ufV6RU+FPX++++nZ555RuSIZMqUSVms8C/KmgYdAwEQcJkAktVcBo7bOU7AlQA4Nkk2lKj1wAMPiAFyAMXJcaET5FlcZdKkSSJZzUxxQ5DIiQdhHDjWrVtXDJWTbubNm0elSpUyM3TpdSFIJB2ptAZXrVpFzZo1C39fuOFFixZR8+bNbd+Dk7Tat29Pn332Wbitxx57TCRTZs+e3Xb7aAAEQAAEQMB7Atjg8d4GDvfAlfje4TGk23zQBIm2b99OLVq0IBbt4GI1KYSV8Hk99cUXX4h2WHRo4MCBccUvIEgUNb2wx+PVl9kf93XEn/LDvD/++EOIEPGDpAULFtDu3bujiPBeSI8ePcTpFWbXYbz/wg8OJ0yYEBb6CTXOgj+8buSHhLznkCNHDscs8cMPP4gxhMSIeB8oVpiHWbDf+ve//x0lSsT7QSzCpGrhfrNYSteuXcPr8j59+tDIkSPFaSP79++nRx99NCwMxfacMmWKeEBrVhDKaUGi4cOHEwu0yCwqJue5GT+EWMrcP1SRqaw5s2PHDmrZsiXt2rUr3CSLffXq1cv09yW2T7HCj/zzu+66i2bOnEks4IgCAiAAArEEsF+i3JxwJB5XbpQJOhT7/JSr169fX4hh3nDDDZ4MB4JEnmCP3sz4/9JsZwR9f8MRfxCk9bmugkRYn2fsj1RcS2J97v3vkPR6gPW5urZBz0BARwJYnwfe6o7E936jhvU+BInizVn4P799kwPXX/jnwJkUAwIBEAABEAABEACB9Alg/WF7dvgufr548SJt27aNli5dKt5d5ucCfFhBeiVr1qx07bXX0s033ywEcGrXrk18yGquXLlsw9OxgZ9//pm+//57+vrrr8W7xfwOOb9LnpENmFPVqlXFOyL8nnXJkiUpS5YsyuODf1HeROggCICASwSC/jKXSxhxG4UIOB4Ac/LHqFGjxCdURo8eTZysxeqMXPjkuvHjx4vE2ZAoEZ8qzwl0pUuXNowLgkSGUQW+otuCSgxUZrJZegbiBWD//v3F9yVU7rzzTuLxsgqt3cIvbvL3bv369SJJlReNJUqUIF5IooAACIAACASDADZ4gmHHDEbheHzvJUE3ExbSO+lbpjjEBx98QCGRVt6of//9902LsrI9OIYbNmyY+HDp1KmTiOmuvvrqNOaCIFEUEuzxePmFVv/eUv0pn3T6wgsv0Ny5c+nEiRNxR8/CNU8//TSxKGy+fPlsETp+/Di9+eabQpzowIEDcdvKmzcvPfzww0JIh/8uo7A/WrFiBfXs2TMstMRiRJMnT6Y2bdqkOZWD6/PDzSeffDLcT+YwduxYeuihh5Q7xYP7u2TJEurdu3e4v+zHp02bRgUKFAgjXLt2rRCUColNWR2TzN853Dkn9s1i542KCY8y5raXbbgZ/4TG2aVLF7H3lJyc7OjQ+R78fQoVfmi+cOFCqlixopT78veV/SDHdXxyU9myZR0fk5SOoxEQAAFPCGC/xBPsGd1Uajyu3OgMdIgF+x5//HHasGFDmtqxz1kNNCetCgSJpKG03JCG/kqqPwji+lxHQSKszxO7EKzPEzMyWwPrc7PErtTH+tw6O1wJAjoS0DDe1c3MUuN7P8LDen+bMJsb79r6bX7A//nNYoHrr/b+OXAWxYBAAARAAARAAARAIAMCWH/Ynh6+jp9ZHGfr1q0ib2Hjxo20b9++hED4HePixYtTpUqV6O6776aiRYtS/vz56aabbgrnhydsRJMKLDTE74nzgdMs/MSMWQyK3+XmZ00ZFc61L1y4sDh48V//+pc43JUPq8qUKZNv6MG/+MZU6CgIgIDDBJCs5jBgNO86AUcDYBYXGjhwIL3xxhvhgXXr1o3GjBlD2bNnjxosixLxCdgsthIqpUqVotdee00kjRg5Rd6JxCpOHmvVqpUI/Lg48SCMlS3r1q0r2ufAfN68ecRjR7FOIKiCRIcOHaK2bdvS6tWrw3Cef/55IeaVlJRkHRiuBAEQAAEQ0IYANngCb2pH4/vA0zMwQJniEF60BUGiKCNjj8fAnNe4inR/mt4LxiwGy6dXNGnSRPrpIadPn6bly5fTO++8Q6tWrYoyJ4vkvPfee1SvXj0pZuY9IE6M5j2gkNg03+PVV1+lZs2aZbiv891339EzzzwjTv4IFd4/Gjp0qHhoqUL566+/hKAUi0aFRKVq1qxJM2bMoDJlyqTp4po1a6hDhw5h4SIWZurXr58Q6DYq8iLz9wR30Il9s9iBI+FR/mwNasIj+4nu3bvTrFmzwtDatWtHkyZNIv6+oIAACICA2wSwX+I28YT3kx6PJ7yjQhWOHj1KLBC4bNky0Ss+8Y7FiQYNGiTiS/5dOXXqVGrdurWh56cyhwZBIpk0rbWlob+S7g+Cvj63NrP8cxXW58ZshfW5MU5mamF9boYW6oIACICAdQIaxrvWYfnzSunxvZ8wYL3v7HvYfpoL8foK/+d3C/q+/1r7Z99bDwMAARAAARAAARAAAZMEsP4wCSxt9cDEz//973/ps88+Iz5kmQ/i5HdMU1NTEwLKli2beG+WDwisXLmy+Nx8883iMNarrrqKsmTJ4vq7DAk7LbkCP7PkfPiLFy8S7/n89NNPIv+c34f+8ccfxd/5kJVEhcWGrrvuOrrtttuEEBHn0ZcoUSLRZcr+HP5FWdOgYyAAAi4TQLKay8BxO8cJOBYA7927l/r27StOjg+VeKfGR46QgzA+GZuTZEPJa/xSLSehccJWoiQ0JxKrIEjk+Bx05AZBFST65ptv6J577gl/PxgeJ0SyaBYKCIAACIAACBghgA0eI5R8Xcex+N7XVCR2XqY4BG/e8xqJS+3atcVJAyzeYbbwZvWwYcPEhwsnLfK6Kp7gBQSJouhij8fsZNOrviP+lBOK+XvIQjb80KhGjRpUoEABxx+8sZ/gB1580saKFSvo66+/pt69ewvBWyMC0BmZ/sKFC7R48WJ66aWXKCUlJVy1Tp069Prrr1PVqlUNzZwjR44IUWsWTwoV9ok9evSgJ554Io2wtaFGJVU6d+6cEFYaO3ZslNhSIkEnfkDLfee9pVBh4Sn211WqVEnIXubvHL6/E/tmsYiR8Chp0kU0E9SExz179tAjjzxCmzdvDo921KhRxMLbKCAAAiDgBQHsl3hBPcN7OhKPKzfKOB3iU/J69epFCxYsED8NCYlyfB15sItR8U/ZY4YgkWyi5tvT0F854g+CuD43P5v8dwXW58ZthvW5cVZGa2J9bpQU6oEACICAPQIaxrv2gPnvakfiez9gwHrf+YNh/TAPMuoj/J/fLej7/mvrn31vOQwABEAABEAABEAABCwQwPrDArToSwIZP/MBqP/3f/9HCxcupM8//zx8cKdRWiysU7hwYbr11lupbt26QqyIRYsKFiwoBIqCUM6fP0/8rjMfgLN161YhOrR+/Xo6ePCg6eFdc8014iDb+++/nxo3buzpO9KmO5/BBfAvMmmiLRAAAT8TQLKan62HvscjID0A5kS0RYsW0fDhw6MSrjjRlk+4vuGGGzK0BIsScUIXv2wbEiXiC/jFWj6F/rHHHhNqmfGKE4lVECTS44sT+QJ1pUqVaN68eVSqVCnlBh8rtFSoUCH68MMPqVq1asr1FR0CARAAARBQkwA2eNS0i8ReSY/vJfbN8aZYaZ7jd1bq581d/vuWLVvC9+X4jtX3Q0IgrMafNWtWU/2SKQ6xfft2atGihVDE5zJ79mwhDmK28MuL7dq1oy+++EJcymInLOoRT2QEgkRRdLHHY3ay6VVfa39qxNT88JFFqDkpOlKIiK9lgWoWFcmbN6+RpsJ1eE+Jxdn4+hMnToT/P7QnxL6OTwJxq7CQE/8eGTJkCC1fvjyqPyycVL9+/YSiQiy20r17d9qwYUP4ehbfZv//7LPPUunSpdNtQ+bvHL65E/tmsbZAwqNbszP9+8TagPdoBw0a5H3HYnrw1VdfiRcPIgsnhTdt2lS5vqJDIAACehDAfolydtYuHufYk2PHnj17Ev+e5MJx8JQpU+jee+8VMSM/Q40UJeK4kmNVPtglniixE1aFIJETVM21qaG/0s4fmJsRetTG+ty8nbE+N89M9hVYn8smivZAAAR0IaBhvKuLaUPj1C6+x3r/b9O78R62379M8H9+t6Dv+6+df/a9xTAAEAABEAABEAABELBBAOsPG/D+vjTw8TPndLPgDudkfPzxx7Rp0yZT0HiOsUBRUlKSENrhfHIWJypZsqR4Z5ZzODin46qrrkr4Dq6pG0uozHs5LDzE70XzoYv8586dO+m///0v7d+/n/7880/inJXU1FTiumYKizQ1a9ZMCBGxcFPmzJnNXO6LuvAvvjATOgkCIOACASSruQAZt3CVgLQAmF+CXbNmjTgtfsWKFVGDaNmyJY0fPz6hGFHoIg7GuA1+6TbyFHl+sXbWrFnE4kbxihOJVW48CItMwFFZDMfVmenyzfwiSBSZQM6IateuLZI1+aV0FBAAARAAARAwQgAbPEYo+bqOtPjeTxR4U5eV+Dnh/ssvvzTcdRYoeu655+jhhx82rCovUxyCT/R+6qmn6N133xV9ZqGkt956i8qXL294DNxGv379aPLkyeIaFqxcunQp1ahRI24bECSKwoI9HsMzTcuKWvrTRJY+efKkEHxjX8gCPZFC0nxt9erVadSoUdSgQQPxMNFq4Yd2nFg9c+bMNE3wg7jWrVuLexQoUMCRh5G8L7Vv3z6xl8Wi2ZHj5N8dU6dOpXr16hm+94EDB4TwNgs4RZY+ffrQyJEjKVu2bHFRyfydwzdwYt8stuNIeLQ66+Vd55eER4huy7M5WgIBEJBDAPslcjhKbEWreJzX9iw8xPsaodiTnxfyQS/8HChyfvLzWI5HBwwYEK7LMfKwYcOoSpUqhmNUq7aCIJFVcvKu09BfaeUP5M2UYLSE9bl1O2J9bp2drCuxPpdFEu2AAAjoRkDDeFc3E2sV32O9f2V6u/Eett+/TPB/freg7/uvlX/2vbUwABAAARAAARAAARCwSQDrD5sANRAkiiTE7w2zIM/XX39NfBgzH8TMB3SaFeMJtZk7d27iHPFcuXIJQSI+XJo//B4tixflyZNH/JkjRw7xJ3/4feQsWbKE64b+ztfz31n4iMV9OKeE36ngw1FZVOjixYtCQIj/DH34/8+ePSs+PDb+8Fh4H4ev43pc548//hDvZPDhrVYKHypVoUIFIcLE73/wO8+c/8vj4/4GtcC/BNWyGBcIgIBZAkhWM0sM9VUnIG0DOTYRNjRwPpWTk17z5s1rmsXBgwfphRdeCCegjR49mjhZKz31RycSq9x4EOaVIFGsuI1pA7l0wbp166hOnTqO3s2vgkSNGjUSiaD58uVzlA8aBwEQAAEQCA4BbPAEx5bpjERafO8XUidOnKBBgwaFBXms9JuV5ll0wojIo2xxCF4LtG3bllisggtvOLPIa8OGDROKeRw/fpyGDh0aNfZE4hYQJIqaIdjjsfKF0eca7fxpRqblh2yDBw+mMWPGxK1mReAt0VTiB4MsfP3yyy+nEb4OXcv+84033hAP6GQWfrg4Z84c6tq1a5QYEe9NvP7661S1alXTt+M9K04cHzFiBPHvLhbbnjZtmhBVSq/I/p3jxL5ZbN+9SniM3b8zbSCXLujSpYuIOfhhs1PFrwmPEGl3akagXRAAAaMEsF9ilJRr9bSIxzk+W7RokYgRIw9oYQFOjoMLFy4cFzjHqyzMzHsA27ZtE3X4hT2ONZ5++mm66aabHDMUBIkcQ2u4YQ39lRb+wPAE0Kwi1ufWDY71ecbssD6/widWMBjrc+vfO1wJAiAgh4CG8a4ccP5pRYv4Huv9tBPSjfew/fM1iN9T+D+/W9D3/dfCP/veShgACIAACIAACIAACEgigPWHbZDaxs+cP37o0CHau3ev+Pz444+UkpJCR44coWPHjhHnNrhdeD6zYBF/+L1j/lgVS7LSd74v5/Vee+21dP3111Px4sVFPkjp0qWpWLFiVLRo0YQ5IVbuq+o18C+qWgb9AgEQcJsAktXcJo77OU1AagB89OhR8bLrsmXLhADRK6+8Qm3atEn3pHcjg+Okt8WLF4sXajnRmFUt0ytOJFa5ndDk5ss9ECS6MpP8IEgUO7+5940bN6ZZs2ZJT7408t1EHRAAARAAAX8SwAaPP+1motdS43sT9/WkKq8/ONFuwYIF4fvzOoQFJFjogQUyWD0/NO9ZyX7//v300Ucf0YwZM6KS/Vhk4u233xbXZFRki0Okl1TTpEkT6ty5M912221ik5o3q7nwGHiN8vHHH4v+hoSM+GctW7YUwhwZiVtAkCjKutjj8eSb65ubauVPjVglcs8nVP/2228P+9yM9muMtJ9eHT6thE9WYRGXJUuWhKvVrFlT+PIyZcrYaT7da/m+48aNo/79+4s6LLjNInD58+e3fD/2+Vu2bBHCRL169UrYd9m/c+LtK1gejMELZ8+eLYT3nC5u799ZHQ8SHq+Qi92XrFatGs2dO5duvvlmq3hxHQiAAAjYIoD9Elv4nLg40PE4v4g3f/58mj59ung5L1TMPluNJ1TMwkQsvPzEE08Qx8zpHfJi1WixogVW2zF6nRuHlhjtiyr1NPRXgfYHqswrlfuB9bkc62B9Hs0R63Osz+V8s9AKCICAEwQ0jHedwKhym4GO77HeNz71sN5Pywr+z/j8QU1HCATaPztCDI2CAAiAAAiAAAiAgI8JYP1h23iIn2MQ8rsL27dvp82bN9P3339PBw8eFB8WMDp//jxdvHiRUlNTxYef/fmpJCUlEX+yZMkicuT5T85PYfGhEiVK0C233EKVK1emGjVqIL+XKJy3E2Fj5Gv4acKjryAAAtIIwPlJQ4mGFCEgPQDetWuXeIG2R48eQsHRzQJBInO0IUh0hZdfBYnceFHO3KxCbRAAARAAAdUJYANZdQvZ7p/0+N52jxxqgDejR48eLURLQ8WMWMSZM2do1KhRoo1QYQEgFrzISFRDtjgE35sFKpYuXUrPP/98lEiSGXQ8do7vOXkxowJBoig62OMxM8n0q6uNPzVjWt7zeeaZZ6hevXr00EMPCRG3kGCamXas1GVfySJsnLi9fv16eumllxIK+li5T+Q1/DCUf1fUr1+fGjRo4NpYQ32Q/TsHgkR2Z4T9693Yx/n999+FCNSKFStEh4cPHx4VL9kfhZwWYvclGzVqRDznWYgRBQRAAAS8IID9Ei+oZ3jPQMXjHIexQPLq1atp0aJFtGrVqqjBs4hQixYtaPDgwaafrfLpfp9//rn4nf/ll19GtVukSBFq2rQpsehxlSpVogSPrVocgkRWycm7TkN/FSh/YHUmxMb5Vttx+jqn4nqsz+1bDoJE0QyxPr/CA+tz+98vtAACICCXgIbxrlyA6rcWqPge633rEw6CRGnZwf9Zn0+4UgqBQPlnKUTQCAiAAAiAAAiAAAgEmADWH7aNi/jZIMI///yTWMD5l19+oT179ojPzp07ad++fcQiRn/88QedOnVK5FKoUPjApxw5cghhIT68lHPjWXSID04tW7Ys3XDDDSJXI2vWrCp0V8k+wL8oaRZ0CgRAwAMCSFbzADpu6SiBQAXAECRydK4o17hugkqsBtu/f3+RJB8qTr3UqZyx0SEQAAEQAAFpBLDBIw2lqg0FKr7PCPKOHTuoZcuWxOIYXFiQZ8yYMRmKCcW2F3u6NicALlmyhBo2bJjurWWLQ0Te6Oeff6Y33niDpk2bRiyYZKTcfvvtImHRqFAGBImiqGKPx8gk07eOFH+qe8Jg5PSJ3bNxI/HL79NX9u+cIAsS+d3Wu3fvpvpm3QQAACAASURBVFatWtG2bduUHorM7y3vb/Xu3Ts83kqVKtG8efOE0BkKCIAACHhBAPslXlDP8J5S4nEvR8VCQTNmzKCxY8emKz4cEiJ69tlnqXTp0vFOijM8hAsXLtDy5ctpwoQJaYSJIhu58847RZ9uvfVWw21HVoQgkSVsUi/S0F9J8Qd+X5/7vf9SvwQeNIb1uQfQPbol1udEWJ97NPlwWxAAgTABDeNd3awvJb73EhrW+3LoQ5AoLUf4PzlzC61YJuB7/2x55LgQBEAABEAABEAABDQkgPWHbaMjfraIkPdVUlNTiXM4+MN/Z9Gis2fP0smTJ+m3334T4kVHjx4VQkb8jJT/nw+A4vdfObeWP3wNf1jIiNvktvjPpKQkYlEh/mTJkkV8WDwoW7Zs4gCnG2+8kXLnzk25cuUSgkPXXXcdFShQgK6//nrx7+TkZNEGf/iwVr4+9G+LQ9buMvgX7UyOAYMACKRDAMlqmBpBIxCoANgJQSKzBkeCnVli1uvrJkjEpHA6nfX5gitBAARAAAT+JoANnsDPhEDF9xlZi0V7unbtKqrUrFmT5syZQ8WKFTNt4MOHD1P79u3ps88+E9c+//zzIubizeN4RXbySbx78Mb5+vXr6eOPP6aUlBTaunVrWKCIk/RZZb9evXrE4pT8b97wNlogSBRFCns8RieOnvWk+FMkDF6ZPNgvMf9FcuN3TqJeRfYBCWmJaFn/uY4Jj7FiBphf1ucPrgQBEJBDAPslcjhKbEVKPC6xP5aaOnfuHPXr148mT54cdT2v5R999FHxKVKkiC0hotiO8Yt2GzZsoLfffpuWLVtGJ06ciKoyevRo6tOnj3gBD8WfBDT0V1L8gd/X537vvz+/bVd6jfW53y1ovP9Yn0OQyPhsQU0QAAGnCGgY7zqFUtV2pcT3Xg8O632vLRDM+8P/BdOufhnV9OnTo/yzX/qNfoIACIAACIAACIAACJgnULZsWapbt27shXif2hzKQOxvmBuyN7WPHz9OfDgTixCxeFHsh3sVEjkKCRJFCgqF/s6iRPyOBP+b/37ttdd6MyAN7or9DQ2MjCGCAAgYIoDgyhAmVPIRAQTAko2FBDvJQDNoTkdBosjEe0ZTrVo1mjt3Lt18883ugcedQAAEQAAEfE0AGzy+Np+RzmsR3/Nm8qBBg+ill14STLp160bjxo2jq666ygijqDqsjD9s2DDx4dKpUyeaMGECXX311XHbUiH5xPQgIy6AIFEUPezx2JlMwb9Wij9FwuCViYL9En9+aSBI5I7ddEx4/PTTT+mee+4JA86ZMyetXLmSatWq5Q503AUEQAAEYghgv0S5KSElHldhVHxSX+fOnSlv3rzUoEEDuvPOO6lEiRKuCAJxgiSLHH/++ee0Zs0a8SyJ90+yZ8+uAhr0wSIBDf2VFH+A9Xn0hPvqq6/CL5uz6Dmv/fhUUBR1CWB97o5tsD4nwvrcnbmGu4AACKRPQMN4V7fpICW+VwEa1vsqWCFYfYD/C5Y9/TYaCBL5zWLoLwiAAAiAAAiAAAhYI8BiRPzhZ9cxBe9Tm0MamP0Nc8NGbRBITAD7G4kZoQYIgIAeBBBc6WFnnUapRADMScB8QmdKSgpt3ryZNm3aREePHqVt27alObmzSpUqlD9/fvHSbNWqVal27drixV1Wp1ShIMFOBSsEtw+xyVqFChWiDz/8UAgToYAACIAACICAEQLY4DFCydd1lIjvnSYYG3MPHz5cCBRZLTNnzqQOHTqIyxMl4ECQyCpl76+D//PeBj7rgXL+1O/7DX7vv5n5y2PlBDbe4/ruu+9oz549dODAAfF/kaVIkSJUsmRJcdrKrbfeKoRYypcvT7lz5zZzO0frIuHRUbxaN759+3Zq0aIF/fTTT2EOy5Yto6ZNm2rNBYMHARDwjgDWC96xT+fOysXjyhFCh7QloKG/Us4fBGF9q4sgEdbn2rpKDNwEAazPTcBCVRAAAVcIaBjvusJVoZsoF98rxAZd0ZwA/J/mE8Dj4UOQyGMD4PYgAAIgAAIgAAIg4AKBkBgR3wqCRLaBY3/DNkI0EFQC2N8IqmUxLhAAAbMEIEhklhjqq07A0wCYT+bkRJN33nmHVq1aZZkVL4TatWtHXbp0odKlS1OcwMVy22YvDMILiBmNOd5Le8ePH6ctW7akuYwT6fgkxcqVKwsFXRaPuvHGG1059dWs3fxSP97LYHPnzqVWrVr5ZQjoJwiAAAiAgMcEsMHjsQGcv72n8b3zw/v7DhcvXqT+/fvT+PHjxb979epFo0ePtixS+uKLL9LgwYNFW7ym4HaTk5PjDgeCRG5ZWf594P/kMw14i8r5U7/vN/i9/4nm+19//UUbNmygN998U+x1sfC21dKkSRPq3r071a9fn7Jly2a1GSnXBVmQiG125MgR4r0WFo769ttv6dSpU3EF0kPiUbyvVbFiRapRo4Zy4lFSDO5iI4cOHaK2bdvS6tWrw3cdNWoUPf/88y72ArcCARAAgSsEsF5QbjYoF48rRwgd0paAhv5KOX8QhPVtkAWJsD73n3vE+txbm2F97i1/3B0EQCAtAQ3jXd2mgXLxvW4GwHjVJQD/p65tdOgZBIl0sDLGCAIgAAIgAAIgoDOBSDEi5gBBItuzAfsbthGmbeD3338X7xOuWLFC/HD27Nni3yj+IoD9DX/ZC70FARBwjgAEiZxji5a9IeBJAMwvFH3++ec0YMAAkewjs7Rv355GjBhBhQsXltms4baC8AJi7GAvXbokkuqmT59OS5YsoTNnzhjmEVuRE7iaN29OTz31FBUrVsxT8SjLg/DwQk6M69SpEy1cuDDcC07U4iT6pKQkKT3jF844qb98+fLUoEEDJNhJoYpGQAAEQEAdAtjgUccWDvXEk/jeobFk2CyLBvXu3VvUqVmzJs2ZM0fEl2bLyZMnqWPHjiLO5cJx1cCBA9ONU90QJGLBpfRi7tOnT9OBAwfCw0xNTaXdu3eH6/Nm/LZt28TPuW7u3LmJ+8xCoaHxGRVfMstS9frwf6pbSLn+KedP/b7f4Pf+ZzRD9+/fT0OGDKGZM2dKncjVq1cXgnssTOSV+HYQBYmOHTtG8+fPF/tcKSkptmzWsGFDIWbIIlLpiRnaukGAL44VmOShsuD8pEmTKGfOnFJGzvFU3759RRx05513UrVq1cQLNV59n6QMCo2AAAg4RgDrBcfQWm1YuXjc6kBwHQjIJqChv1LOHwRhfRtUQSKsz2V7HGfbw/rcWb5GW8f63Cgp1AMBEHCLgIbxrltoVbmPcvG9KmDQDxCA/8Mc8JgA/LPHBsDtQQAEQAAEQAAEQMBNAlh/2KaN+Nk2wrQNOCFIFPtc14FuZ9hkooOy3e6PG/eDf3GDMu4BAiDgBwIQJPKDldBHMwRcD4A5kBs3bhyNGTMmKsmWk0EaN25M9957L1WpUoUKFiwokk8yZ84cNZ6zZ8/SuXPnaNeuXfTll1/SRx99JMRyIkulSpVoypQpdNttt5lhIaVuEF5AjASxdetWGjRoEC1fvlwKn1AjbNtu3bpRnz59KH/+/FLbDnJjly9fppEjRwqbhAonVHGC4PXXXy9l6KtWraJmzZpFfT/nzp1LrVq1ktI+GgEBEAABEPCWADZ4vOXvwt1dj+9dGFPcW2zevJnuv/9+Onz4sPg5CzZwbBm7fsiofyyU+uabb1LXrl1FtUKFCtHSpUupRo0a6V5mR5AoUkTJLW6xsSILLkGQKEwfezxuTUR/3kc5f+r3/Qa/9z/eNOY1Op/G0rNnTyEOF1lYqIZFamrVqkUlSpSgHDlypBGsCQnQHTx4UOxtffLJJ8Rr8khROt4/GTVqlPhdZeZ3nKyvXZAEiXgOTp06VQiZnzhxQhYi0Q6LR7GdWNg5U6ZMUtsOcmOR84vHWbJkSSHCXbFiRSnD3rFjB7Vs2VLsI4cK24nFvVFAAARAIJYA9kuUmxPKxePKEUKHtCWgob9Szh+otr6NFBfi9yTmzZtHpUqVyvA7EjRBIqzP/eUSsT5Xz15Yn6tnE/QIBHQmoGG8q5u5lYvvdTMAxqsuAfg/dW2jSc/gnzUxNIYJAiAAAiAAAiAAAkwA6w/b8wDxMxHJft4IQSLb81KJBuBflDADOgECIKAAASSrKWAEdEEqAVcD4EuXLgkxov79+4cHwUJEL7zwAnXs2JFy5cplenCcRMyiOa+88grNmTMnfH3NmjVpxowZVKZMGdNt2rlAtRcQrY6FX9pbsmQJ9e7dmw4cOBBuhhPhOKmOhaOqVq1KRYsWjZtUx9efPn2azp8/n6F4VJ06dejtt99O+FKkmXFEJlmbuc5O3dmzZ1Pbtm3tNGH42o0bN9KDDz4YTr7nC2Xd/8KFC9SvXz96/fXXw/3h79CCBQuoXLlyhvuIiiAAAiAAAuoSwAaPuraR1DNX43tJfbbUDMctAwcOFOuLUOnbt6+IZYwIXrLIKYuYDh8+PCz88NRTTwnh1OTk5HT7ZEeQ6IMPPqAHHnjA0nitXhSbhARBoiiS2OOxOrH0uE45f+r3/Qa/9z/etF+zZg116NAhat+kffv2NGTIECpWrFi8B/cJvz0stMf7JCxiFxLN4b0YFtJp3bq1pTYT3jSDCkERJDp+/LgQLpw1a1bUaDlJt3nz5sT7U2XLlqVrrrmGcufOnUZUKCQedezYMdqyZYsQj2KR9EhhI7YTC0j36tVLmngUC12xQPS2bdvsmNHUtY0aNRLC1/ny5TN1nZXK+/btE/M6UmyeBYM4nktKSrLSZPga3pvk7xHbPVTYRrzfyXubKCAAAiAQSwD7JcrNCeXiceUIOdghL56zWRnOunXrRBynW9HQXynnD1Rb30KQiAjrc/94QqzPjdsK63PjrFATBEAgWAQ0jHeDZcDEo1Euvk/c5eDUwHpfbVvC/6ltHw16B/+sgZExRBAAARAAARAAARAIEcD6w/ZcQPwMQSJDk6hLly7iHcaMclMMNeSjSvAvPjIWugoCIOAoASSrOYoXjXtAwNUAeNOmTdSiRYtwohaLBk2aNImqVatme+ickDx9+nSRlBw6Sd6LoE21FxCtgo21FSfsdOvWjXr06EGFChWy1CyLR+3cuVOcGB8pHsVJ2dOmTaMCBQpYajf2Ii8enMoSBDICgJPnOVn+3XffDVevX7++SKq74YYbjDSRbp1Yu3PFZ555RiTmZ8uWzVbbuBgEQAAEQEANAtjgUcMODvbC1fjewXEYavro0aPEMf+yZcvC9YsUKSLETv/1r3/RzTffLERPQ/P+7NmzdPDgQVq5cqUQe0hJSQlfZzQmtSNItHnzZrr//vujhCW5AyzSysJBWbJkSTNuFkf49ttvxSkCXDp37kxt2rRJU4/HHSnwmilTJuIYPnPmzFF1IUgUhQN7PIa+adpWUs6f+n2/we/9j/0mnDx5UvwOYgFfLuxz+cEhCxTF+l6z3yIWUlm/fj117949LEQTKzBntk2r9YMgSBRPxLB69eo0cuRI4v0Uq/ZiIe6FCxcKccOQmLds8aigCxKlpqbSsGHDiOOTUGFh7Llz51LFihWtTltx3f79++nRRx8Nx1D8f82aNRMxYJ48eWy1jYtBAASCSQD7JcrZVbl43AwhL55TmelfqG56gj5+778VFn66RkN/pZw/UG19q7sgEdbn/vFgWJ+bs5WbgkRYn5uzDWqDAAg4S0DDeNdZoOq1rlx8bwaR39fLfu+/GVv5sS78nx+tFqg++9o/B8oSGAwIgAAIgAAIgAAIuEAA6w/bkBE/+0SQyLal0YBpAvAvppHhAhAAgYASQLJaQA2r8bBcC4BjX2BhURsWcWnQoIE0/LEvMPE9PvzwQymCR0Y7qdoLiEb7HVkvVvCGk5unTJlC9957bziZ20q7oWvYTq+++ioNGDAg3Mxbb70lEsdlFC8enLopSMSMOImexb1C4lv8f8yTk7isJtLFS+jn7xAngd1xxx0yTIM2QAAEQAAEFCCADR4FjOBsF1yL750dhvHWf/31V+rVq1dYEML4lVdqcnI6i0hw3Juo2BEkStR2vJ/Hri9Y9GDQoEFWmhLXQJAoCh32eCzPJC0uVM6f+n2/we/9j531q1atEuImoXU5+9f+/ftbXpPH+1ax4F67du3C9+C9FP6d52YJgiBRrK1Y3G/06NFCEFBG+f7776lTp060YcMG0dxdd91FM2fOtCzoHdmnoAsS8Vi3b99OjzzyCO3atSs89Pbt29Mbb7wRJbZoxla8t9mvXz+aPHly1GVu79+Z6TPqggAIeE8A+yXe2yCmB8rF42YIefGcykz/QnUhSGSFmvfXaOivlPMHqq1vdRckwvrce79ktAdYnxsl9Xc9NwWJsD43ZxvUBgEQcJaAhvGus0DVa125+N4MIqz3zdCyXje9/QrrLfrjSvg/f9gpwL30tX8OsF0wNBAAARAAARAAARBwhADWH7axIn6GIJHtSRTUBuBfgmpZjAsEQMAsASSrmSWG+qoTcC0APnXqlEjO4ZPDuXBC1aRJk8QJ8jILv3B33333hZO13E40Ue0FRCtsY5OdOOF5yJAhlJSUZKW5uNfwSYUsQLRkyRJH54O0Dsc09Pvvv1Pbtm1pxYoV4idezDNOrJo4cWJUz0aNGkW9e/embNmymRp6eolaffr0oZEjR5puz9TNURkEQAAEQMBVAtjgcRW3FzdzLb73YnDp3ZMFLxcvXkwvvfQSpaSkGO5aqVKl6Omnn6bHHnuMsmfPbug6CBIZwqRkJfg/Jc2icqeU86d+32/we/9jJysL2fH6m0vJkiXFflfFihWlzunffvtN7J998sknot0uXboIAb3k5GSp98moMb8LEl2+fFnsa4TE/MqUKSNEDMuVKyeVIcchDz30ULhNFpK+++67pd7Dycbcjm8ix8Ii9iy2xftckeXJJ5+kl19+2fTe8aVLl2jcuHFCICyytGzZkqZNm0Z58uRxEiXaBgEQ8DEBrBeUM55y8bgZQn5PUDQz1kR1Y5+n6ZpUmIiTmZ9r6K+U8weqrW91FyTC+tyMB/GuLtbnxthjfW6ME2qBAAgEm4CG8W6wDZp2dMrF92YMgPX+FVpY75uZOcbqwv8Z44RajhHwtX92jAoaBgEQAAEQAAEQAIGAEsD6w7ZhET/7XJAodl+DDw9t2rSpqYkR+Yy2WrVqNHfuXLr55ptNtRHEyvAvQbQqxgQCIGCFAASJrFDDNSoTcC0Ajg3UnEqiihXTMSIUE9s3VQ3m1glokQExs1izZg3dcccd0rFEPqB1a2yyBuG1IBGPg0+Of/zxx2nDhg1Rw+JT5IcNG0ZFixY1NNy9e/dS3759w+JQoYtq1qxJs2bNEomVKCAAAiAAAsEhgA2e4NgynZG4Ft+rSJIT0Lds2SKEGzim/fbbb+nEiRPhrrIYauXKlalu3bp0zz33EMc7ZkUd3E4IiE1wGj58eFhUwYoNImNwp9ZkVvrlxjXwf25QDtQ9lPOnXiQ8Yr8k/Tkd6U8rVapE8+bNIxa6k1ms2hwvxF+xQixDFkufMGECXX311TJNRVb2I6V2wGZjbsc3sd09evSoENziB/uRpUmTJmKPq0qVKhTn93iaUR8/fpyGDh1KkydPjvpZkSJFiMdYp04dm6RwOQiAQJAJYL2gnHWVi8e9IuR3gUgkKMqfORr6K+X8gdW1mvzZ8HeLVgSJnOqLF+1ifW6fuhticVifG7MT1ufGOKEWCIBAsAloGO8G26BpR6dcfO+VAbDe94q8uveF/1PXNpr0DP5ZE0NjmCAAAiAAAiAAAiDABLD+sD0PED8T0dq1a6levXoCZu3aten9998nfk/PanEzV1fGvT799FORj8LFb3nRVm1k5Dr4FyOUUAcEQEAHAhAk0sHKeo3RtQD41KlTxEk/fGI8Fz7hfdKkSaZPuU5kHn7h7r777qMzZ86Iqqwu2apVqwwvQ4JdNB4IEiWaZUQyFh6J75K4BotFdejQgQ4cOBBVOW/evOI71qZNG5F0nzVr1qifX7x4kX744Qd65513hOhQZKI+V+QF4HvvvRdeGCbuCWqAAAiAAAj4hQA2ePxiKcv9dC2+t9xDFy+MFQeQkVjhdkKAUUGiyH4ZRQxBIsIej9HJomc95fypFwmP2C9Jf/KPHz+eevfuLSqwkC/vd1WsWFHqt+W3334Ta3sW2uPSrVs3GjduHF111VUZ3geCRFfwIOHR2JR0O76J16v0hLdZULJZs2ZClLt69eqUPXv2qMtZkJL3xfiFhrfffjvNHhlfP3XqVGrdurUhUSNjxFALBEAgiASwX6KcVZWLx70ihARFr8ire18N/ZVy/sCL9XlGM1J3QSKsz+37Kxn75ol6gfV5IkJ//xzrc2OcUAsEQCDYBDSMd4Nt0LSjUy6+98oAWO97RV7d+8L/qWsbTXoG/6yJoTFMEAABEAABEAABEGACWH/YngeIn2OeaVSoUIHmz59PpUuXtgzXzVzd2Dz32bNnU9u2bU31XYVnOqY67FJl+BeXQOM2IAACyhNAspryJkIHTRJwLQBOTU0VJ1pzUhSXQoUKEQdrDRo0MNnl9KtfuHCBBg4cKJKzQvf48MMPqVq1ahneAwl20XhiE7dHjRpF/fr1o6SkJGm2OnnyJHXs2JGWLFki2mzRogW99dZblDt3bmn3cLIhNxc5GY3j8uXLxKJEXbt2JbZbeqVWrVqUK1cu8ePTp0/TN998k27dUqVKiUQtVqk1cvq8k5zRNgiAAAiAgHwC2OCRz1SxFl2L7xUbd9zuQJAoYytBkAiCRH74HnvYR+X8qRcJj9gvSX8Grlq1SoikhASxeb+rf//+lDlzZmnTdtmyZUKQKHSPV199lXr16pWwfQgSXUHE+yYjR46kQYMGif+sVKkSzZs3j3jvQ2ZZvHgxPfTQQ+Em2XZNmzaVeQtH21Ll4fiOHTuI4xNOqE6vVKlShfLnzy9+zH5x69at4e9I7DUs2P3GG2/QI488QpkyZXKUIRoHARDwPwHslyhnQ+Xica8IIUHRK/Lq3ldDf6WcP/BifZ7RjNRdkAjrc/v+yg1BIqzPjdkJ63NjnFALBEAg2AQ0jHeDbdC0o1MuvvfKAFjve0Ve3fvC/6lrG016Bv+siaExTBAAARAAARAAARBgAlh/2J4H2sfP/NyH88T5EyorV66ku+++2zJcN3N1Y5/3cu70888/b6rvkXs7jRs3plmzZlGePHlMtRHEyvAvQbQqxgQCIGCFAASJrFDDNSoTcDUA3rRpkxCe4VOrudSsWZMmTZqUUDDICEAWI5o+fboQJAolaumWYGuEk5E6586do6eeeoreffddUb1IkSI0ZcoUuvfee6UI1LCtOIluwIAB4e5wchDf0y/FzUWOESZ79+6lvn37hgWejFwTrw4nU77yyitUvHhxq03gOhAAARAAAcUJYINHcQPZ756r8b397jrbAgSJMuar23oJ/s/Z71sAW1fOn6qW8BhAm5saEgstsx9dsGCBuC5nzpw0fvx46tChg21RIn5Yu379eurevTtt27ZNtO+UkI6pQfu0cmxyaufOnWn06NHEYjUyyvfff0+dOnWiDRs2iOZY4HnmzJl00003yWjelTZUSXjkwR4/fpyGDh1KkydPtjX2OnXq0GuvvSb2nSG4bQslLgYBbQhgvaCcqZWLx70ipFKCopVnY7HXuCF64ZWt3Lqvhv5KOX+g2vpcd0EirM/d8j7274P1eWKGWJ8nZoQaIAACwSegYbwbfKNGj1C5+N4rA2C97xV5de8L/6eubTTpGfyzJobGMEEABEAABEAABECACWD9YXseaB8/nzp1SrwzuXDhwjBMPjRyyJAhlJSUZAmwlfcRLN3on4MQ+XDQadOmiSaGDx8ePvTSaJv8vnDv3r1Fdd1yMjJiBP9idAahHgiAQNAJQJAo6BbWb3yuBsCpqalCiKZfv35h0pz888ILL1DHjh0pV65cpi3w119/iZOwOZEolATGjbDY0YwZM6hMmTKm28QFJE4ib9u2bVg8ihPrunXrRj169KBChQpZQsS22rlzJ40dO1YkZoXKAw88IAL4AgUKWGrXi4vcXOQYHd+lS5dozZo1Itlq+fLlRi8T9W6//XZ67rnn6K677qJs2bKZuhaVQQAEQAAE/EUAGzz+speF3roa31von6uX+EmQ6MUXX6TBgwcLPpGb0rEJTlY2vCOhp3cfVw3j0c3g/zwC79/bKudPVUt49K9p5fU8du+EW27fvr14qFqsWDFLIiiHDx+mN998U4gFhwS3eU9m6tSp1Lp1a0ttyhuxP1vi7w7vRU6cODE8gOrVq9PIkSOpfv36lgWkTp8+TYsWLaKXX36ZOObg4ldbqZTwyBxD+70TJkwQ4tuh74KRGVihQgXq06ePEMXPnj27kUtQBwRAAAQEAawXlJsIysXjXhFCgqJX5NW9r4b+Sjl/oNr6XHdBIv62Yn2urs+K7BnW54nthPV5YkaoAQIgEHwCGsa7wTdq9AiVi++9MgDW+16RV/e+8H/q2kaTnsE/a2JoDBMEQAAEQAAEQAAE8H6ElDmgffy8ceNGevDBB4nfdw0VzuWeM2eOeHfWSnEzV/f8+fPiHcPQoYlW8jN0zsnIyL7Y37Ay+3ENCIBAEAlAkCiIVtV7TK4HwBcuXCBOJhkxYkRUMgkLEzVu3JjuvfdeqlKlChUsWFAk8WTOnDnKQmfPnqVz587Rrl276Msvv6SPPvoofAJ5ZAA7adIkcQI2ijUCly9fFgk/rNR54MCBcCNsk4YNGwo7Va1alYoWLUo5cuSg5OTkqBvx9ZyYxQF6Rrbi08rffvttKlWqlLWOenSVm4scs0Nk9kePHqXVq1eL78iPP/5IP/30U5Qda9WqRaVLl6a6desKEaLChQtTpkyZzN4K9UEABEAABHxIABs8PjSauS67Ht+b6567tSFIlJa3zpvf8H/ufv8CcDfl/KlqCY8BsLHtIfD6m4WBnI11lwAAIABJREFUu3btGhakCTXKeydNmjQhXn+XKFEi7t7JxYsXxd7YwYMHxd7WJ598QqtWrYraL+N9GD5JpUOHDpaFc2wPNAANHD9+XDxAnjVrVtRoeD+qefPmxPtTZcuWpWuuuYZy586dZo8kZKtjx47Rli1bhK14T/LEiRNRe2Z8yg+fnBO7n6k6QtUSHiN5nTx5ktavXy++a9u2bRP7WyEBKK7H+8hsx9q1a4s9y1tuucV3/FWfH+gfCOhCAOsF5SytXDzuFSEkKHpFXt37auivlPMHqq3PIUhEhPW5uj4rtmdYn2dsK6zP/TOX0VMQAAHnCGgY7zoHU82WlYvvvcKE9b5X5NW9L/yfurbRpGfwz5oYGsMEARAAARAAARAAASaA9YfteaB1/My54QMHDqRx48alATlmzBiRi5yUlGQacmyubkYNrFu3TrzzaafYzamIvL5bt26Cx1VXXWWnS4G4Fv4lEGbEIEAABCQQgCCRBIhoQikCngTAfMr1559/TgMGDKBvv/1WGhBO0nrssceIk3/y588vrV2dG9q6davguXz5cqkY2FYcbHMymB9tpbIgkVRDoTEQAAEQAIHAEcAGT+BMGjsgT+J71ajyeuPUqVO0Z88e6tixI6WkpIgu/t///R9Vr16dWEyABRxDhRPdWcQxVH7++WdxLbeTPXt2IaCZL18+8WOnEgLS29SOTXCyosAfaR+7m+eq2dpMf+D/zNBCXSJSzp+qlvCIWXKFwP79+2nIkCE0c+ZMqVhYXGX06NFCcDuOD5N6Lx0a4+/Q1KlThUh6pJCQjLFzfDFq1Chq0KCBLwWfnYpvZLBFGyAAAiDgFgGsF9wibfg+ysXjhnsuuSISFCUDDUBzGvor5fyBauvzSEEit6Z4o0aNxD5paM/Urfsmug/W54kIqfFzrM/TtwPW52rMUfQCBEDAWwIaxrveAnf/7srF9+4j+PuOWO97RV7d+8L/qWsbTXoG/6yJoTFMEAABEAABEAABEGACWH/Yngdax8+cE/7oo4/S4cOHBUg+UJAPeeRSpEgReu+996hevXqmIftJkEh2fodpWApfAP+isHHQNRAAAVcJQJDIVdy4mQsEPA2AOfhioZtp06aJE+Ctlrx581K7du2oS5cuVLp0aSRpWQWZznWXLl2iDRs20PTp02nJkiV05swZy3fghQWfPP/UU09RsWLFfGsrCBJZngK4EARAAARAwGMC2ODx2ADO397T+N7J4c2bN48eeeQRJ28Rt+3atWvT+++/LzbIuTiVEOCWUJBb93HdUAZuCP9nABKqRBJQzp+qlvCI6RJNgEXsWNR54sSJtGzZMluCN02aNKHu3btT/fr1KVu2bEAtmQALE86fP1/sc4VEC63egkWjeD+SbZacnGy1Gc+vcyq+8Xxg6AAIgAAImCCA9YIJWO5UVS4ed2fYae+CBEWvyKt7Xw39lXL+QLX1OQSJsD5X12Nl3DOszzP+va+q8Jdf5xv6DQIg4B8CGsa7/jGOnJ4qF9/LGZb5VrDeN88s6FfA/wXdwsqPD/5ZeROhgyAAAiAAAiAAAiAgjwDWH7ZZahs/84HQ/L4kvyPLpWXLljR48GB65pln6IsvvhD/17hxY5o0aVI498IobScEibx4jho73tmzZ1Pbtm2NYvB9PfgX35sQAwABEJBEAIJEkkCiGWUIKBMAnzx5krZt20abN2+mTZs2EQeo/O/YE8tZNTN//vxUqVIlKlWqFHGCcIkSJShr1qzKQA1yR/gFy927dws7fffdd7Rnzx46fvx4WMk0cuy1atUSpyJWrlyZypYtS9WqVRO2ypw5s+8RQZDI9ybEAEAABEBAWwLY4Am86ZWJ72WT9mpDmNcdLIbEaw8uTiXsuyUU5NZ9ZNtfRnvwfzIoatWGcv5UtYRHrWaDycFevHiRdu7cGbV3cuDAAbGfEllY7K5kyZJ04403UsWKFalGjRpUvnx5yp07t8k7oroVAiwideTIEdq+fbvY4/r222/p1KlTcfcjY23F+5McI+TJk8fKrZW7xqn4RrmBokMgAAIgkAEBrBeUmx7KxeNeEfJ7gqJX3IJ8Xw39lXL+QLX1uRf7pn4RSsH63B/eEOvzK3bC+twfcxa9BAEQcJaAhvGus0DVa125+N4rRFjve0Ve3fvC/6lrG016Bv+siaExTBAAARAAARAAARBgAlh/2J4HWsbP586do379+tHkyZMFQH6nkvc36tSpQ2vWrKEOHToQvyfL5YEHHhCiRDfccINh2E7k6nrxHDV2wBAkImhyGP4WoCIIgECQCMD5BcmaGAsT0DIAhulBwC4BJxY5dvuE60EABEAABEDACAFsIBuh5Os6gY3vf/jhB3r44YcpJSUlroHy5s0rhAGyZMmS7s8rVKhASUlJUT/PmTOnEBsK/T//WaxYMUpOTqZMmTIR/zxSUNOphACdhYLc+sbB/7lFOjD3Uc6fqpbwGBhLYyAgAAKOCS4CLQiAAAj4iQDWC8pZS7l43CtCSFD0iry699XQXynnD7A+V/f7gZ6BgN8JOPX8we9c0H8QAAG9CGgY7+plYLyvHLY31vu6Tf3E44X/S8wINRwloNz+i6OjReMgAAIgAAIgAAIgoDkBrD9sTwDt4mcWIxo4cCBNmDAhDG/69OnUqVMnIXB1+fJlmjNnDnXt2pXOnDkj6txzzz2ifunSpQ0BdyJXF4JEhtBLrQT/IhUnGgMBEPAxAQgS+dh46HpcAtoFwJgHIAACIAACIAACIKAzAWzwBN76iO8dNrFTCQEQJHLYcDjRw3nAwbsD/GnwbIoRgQAIgAAIgAAIgEC6BLBfotzkQDz+j0mQoKjc3PS8Qxr6K/gDz2cdOgACIAACIAACIAAC7hHQMN51D64ad0J8j/W+GjNRwV7A/yloFL26BP+sl70xWhAAARAAARAAAc0JYP1hewJoFT+fOHGC+vfvT2+++WYY3IABA4g/2bNnD/9fPFEiPjR63LhxdN9994mDojMqTggS2bY0GjBNAP7FNDJcAAIgEFACECQKqGE1HpZWAbDGdsbQQQAEQAAEQAAEQEAQwAZP4CcC4nuHTQxBIocBO9g8/J+DcIPZNPxpMO2KUYEACIAACIAACIBAXAJYLyg3MRCP/2MSCBIpNzc975CG/gr+wPNZhw6AAAiAAAiAAAiAgHsENIx33YOrxp0Q32O9r8ZMVLAX8H8KGkWvLsE/62VvjBYEQAAEQAAEQEBzAlh/2J4AWsTPLDC0ZcsWev7552nlypVhaN26daMxY8ZEiRGFfsjXLFmyhHr37k0HDhwIX9O3b1/xf4UKFUoXPgSJbM9LJRqAf1HCDOgECICAAgQgSKSAEdAFqQS0CIClEkNjIAACIAACIAACIOBjAtjg8bHxjHUd8b0xTpZrQZDIMjrPL4T/89wEfusA/KnfLIb+ggAIgAAIgAAIgIANAlgv2IDnzKWIx//hCkEiZyaYn1vV0F/BH/h5wqLvIAACIAACIAACIGCSgIbxrklCvq+O+B7rfd9PYqcGAP/nFFm0a5AA/LNBUKgGAiAAAiAAAiAAAkEggPWHbSsGPn4+d+4cTZ8+nUaMGEEnTpwIA+vRoweNHDkyrhhRJNWvv/6annzySdq2bVv4v/PmzUu9evWijh07xhUmgiCR7XmpRAPwL0qYAZ0AARBQgAAEiRQwAroglUDgA2CptNAYCIAACIAACIAACPicADZ4fG7AxN1HfJ+Yka0aECSyhc/Ti+H/PMXvx5vDn/rRaugzCIAACIAACIAACFgkgPWCRXDOXYZ4/B+2ECRybpL5tWUN/RX8gV8nK/oNAiAAAiAAAiAAAhYIaBjvWqDk60sQ32O97+sJ7GTn4f+cpIu2DRCAfzYACVVAAARAAARAAARAICgEsP6wbcnAxs8sRDR//nx6+eWXaffu3VGghg4dSv369aPk5GRDAI8cOSLqz5o1K6p+s2bNaNq0aZQ/f/6o/4cgkSGsyleCf1HeROggCICASwQgSOQSaNzGNQKBDYBdI4gbgQAIgAAIgAAIgICPCGCDx0fGstZVxPfWuBm+yg1BIsOdkVCxUaNGxGPKly+fhNbUbgL+T237KNg7+FMFjYIugQAIgAAIgAAIgIBTBLBecIqs5XYRj/+DTmVBIsvWNXnhunXrqE6dOiavCm51Df0V/EFwpzNGBgIgAAIgAAIgAAJpCGgY7+o2CxDfY70fnvNY70d//eH/dHOHyo0X/lk5k6BDIAACIAACIAACIOAcAaw/bLMNZPycmppKEyZMIBYeOnPmTBhS3rx56dVXX6W2bdtS5syZTcG7cOECvf/++9S3b186ceIE1axZk2bMmEFlypRJ045dQaLY60111MXKQc/dgH9xcTLhViAAAkoTgCCR0uZB5ywQCGQAbIEDLgEBEAABEAABEAABLQhggyfwZkZ877CJIUjkMGAHm4f/cxBuMJuGPw2mXTEqEAABEAABEAABEIhLAOsF5SYG4vF/TAJBIiIkKEZ/PzX0V/AHyrlodAgEQAAEQAAEQAAEnCOgYbzrHEw1W0Z8j/V+eGZiva/9el9NL6Vvr+Cf9bU9Rg4CIAACIAACIKAhAey/2DZ6YOPnS5cu0bhx46h///4CUpMmTejFF1+kypUr24K2f/9+Gj9+vGjv7rvvjtsWBIlsIVbmYvgXZUyBjoAACHhMAIJEHhsAt5dOILABsHRSaBAEQAAEQAAEQAAEAkAAGzwBMGLGQ0B877CJIUjkMGAHm4f/cxBuMJuGPw2mXTEqEAABEAABEAABEIhLAOsF5SYG4vF/TAJBIggSxX47NfRX8AfKuWh0CARAAARAAARAAAScI6BhvOscTDVbRnyP9X54ZkKQKPpLCv+nptPSqFfwzxoZG0MFARAAARAAARAAAaw/bM+BQMfP586do6FDh1KVKlXooYceomzZstkGZqQBCBIZoaR+HfgX9W2EHoIACLhDAIJE7nDGXdwjEOgA2D2MuBMIgAAIgAAIgAAI+IMANnj8YScbvUR8bwOekUudEiQycm/UsUcA/s8ePw2vhj/V0OgYMgiAAAiAAAiAgL4EsF5QzvaIx/8xiUqCRMrNEk07pKG/gj/QdK5j2CAAAiAAAiAAAnoS0DDe1c3QiO+x3tdtzhseL/yfYVSo6AwB+GdnuKJVEAABEAABEAABEFCSANYfts2C+Nk2wrQN2BUkktml//3vf9SrVy+aNm2aaLZLly40fvx4Sk5OlnmbQLYF/xJIs2JQIAACFghAkMgCNFyiNAEEwEqbB50DARAAARAAARAAAbkEsMEjl6eCrSG+V9Ao6JIaBOD/1LCDj3oBf+ojY6GrIAACIAACIAACIGCXANYLdglKvx7xuHSkaDAoBDT0V/AHQZm8GAcIgAAIgAAIgAAIGCCgYbxrgEqgqiC+D5Q5MRiZBOD/ZNJEWxYIwD9bgIZLQAAEQAAEQAAEQMCvBLD+sG05xM+2EaZtAIJEDkD1oEn4Fw+g45YgAAJKEoAgkZJmQadsEEAAbAMeLgUBEAABEAABEAABvxHABo/fLGa6v4jvTSPDBboQgP/TxdLSxgl/Kg0lGgIBEAABEAABEAAB9QlgvaCcjRCPK2cSdEgVAhr6K/gDVSYf+gECIAACIAACIAACLhDQMN51gapSt0B8r5Q50BmVCMD/qWQNLfsC/6yl2TFoEAABEAABEAABXQlg/WHb8oifbSNUu4H//e9/1KtXL5o2bZroaJcuXWj8+PGUnJysdscV6B38iwJGQBdAAASUIABBIiXMgE5IJIAAWCJMNAUCIAACIAACIAACqhPABo/qFrLdP8T3thGigaASgP8LqmUdGxf8qWNo0TAIgAAIgAAIgAAIqEcA6wXlbIJ4XDmToEOqENDQX8EfqDL50A8QAAEQAAEQAAEQcIGAhvGuC1SVugXie6XMgc6oRAD+TyVraNkX+GctzY5BgwAIgAAIgAAI6EoA6w/blkf8HIHwr7/+oiNHjtCmTZto48aNtHXrVvr999/pm2++SQO6Vq1alC9fPqpcuTLVqFGDbr31VipYsCBlypTJtlFkNgBBIus04V+ss8OVIAACwSIAQaJg2ROjIQpUABwb7A0fPpwGDRoEO4NAmIATc2T37t3UqlUr2rZtm7jPunXrqE6dOqAOAiAAAiAAAkoSwAaPkmaR2alAxfcywaAtEID/wxwwSQD+1CQwVPc3AeyX+Nt+6D0IgAAIgIB9Algv2GcouQXE45KBorngENDQX8EfBGf6YiQGCGB9bgASqoAACIAACASagIbxbqDtGWdwiO91szjGa5gA/J9hVKjoDIFA+GdOem7bti2tWLFCUJo9e7b4N4o/CPznP/+hRx99VHS2UaNGxP/mZHUUEAgR+Oqrr6hu3brin5UqVaJ58+ZRqVKlbAF68cUXafDgwaKNLl260Pjx4yk5OdlWm7gYBEAABPxAAOsP21YKRPxslwLH33PmzKHp06dTSkqK5eYqVKhATzzxBD388MN03XXXWW5H5oUQJLJOE/7FOjtcCQIgECwCECQKlj0xGggSYQ5oRgAv8GlmcAwXBEAABEAgDQFs8AR+UmCDO/AmxgCtEoD/s0pO2+vgT7U1vZ4Dx36JnnbHqEEABP5/9t4FaquqWvifg/gkJCAhhI6fqSkHyQgRDZKOhJpoipcCEblIgYI3FE1EFAlSRJIQBZNbpKCIePmwOH/xAIWSioBcPGoO+1L+fScwTiCQ/j8I9T/moufheR+e5332be299t6/PYZjyPuuy1y/ufZ655x7rbkgAIGDBPAXnJsN2OPOqQSBXCGQw/WK9aDG5Cv352zPVQ6E2SWMf26XL61DAAIQgID7BHJo77qvlGglxL6PlietZYgA61+GlJnOoWRifbaRkCjuuEv59MlTghQSEqVz8YhTahISxUmbviAAgawTwP8IreFM2M9BKezdu1fmzJljkvrt2LEjaDOH1GvRooXccccdMnz48MQTBJKQKLhaWV+Cs6MmBCCQLQIkJMqWPhlNxAmJbAdda2Wqt7E5i0mSLQI25sg777wjffv2lU2bNhlYq1evlm7dumULHKOBAAQgAIHMECDAkxlVVhtIrgPcmdcuAwxFgPUvFL48Vra2npZukEkKLH5rUuTd7Zd4ibu6QTIIQAACEIiHAP5CPJx99GLNHvchA0Uh4CSBHK5X1taDrPjntvdolL8IJCSyuzTgn9vlS+sQgAAEIOA+gRzau+4rJVoJrdn30YpJaxCInwDrX/zM6bEOgUTW59LYTBTxBhIShZvVpQmBwrV0aG0viZVISBQ19ey1R0Ki7OmUEUEAAskRwP8IzT4R+zm01BE0sH37drn55ptl/vz5dVo75phj5MILLxS167/2ta/JF7/4RWnevLk0aNCgWO7TTz+VXbt2yYcffihvvfWWLFu2TJ577jnZsmVLnbYGDhwoU6ZMkVatWkUg8YEmyn2FyBqu0lAU/o1tGW21z/piiyztQgACaSNAQqK0aQx5axGI1AC2vdmNhES11MnvaxFgA18tQvweAhCAAASyToAAT9Y1LJHa95mnxQBzRYD1L1fqjmKw1tbTrBx4jAIybbhDgHiJO7pAEghAAAIQSIYA/kIy3Ovp1Zo97txIEQgCPgnkcL2yth5kxT+3vUejfIrmeQOtz9c1UHH880DYqAQBCEAAAhkikEN7N0Pa8zQUa/a9p94pBAGHCbD+OaycfIiWyPpMQqLak8tLIp/arXgrQUIib5wolRwBEhIlx56eIQCB7BHA/wit00Ts59BSh2zgo48+klGjRslDDz1UbOm0006TcePGyZlnnimNGzf23cPevXtl+fLlMn78eFm7dm2x/jXXXCOTJ0+WJk2a+G6zUgUSEkWC0VMjrC+eMFEIAhDIAQESEuVAyTkbYqQGsO3NbkkkJHrnnXekb9++smnTJjM1Vq9eLd26dYt0mtgIjgURMG7jupKMEyZMkLFjxwYR31MdNvB5wkQhCEAAAhDIMAECPBlW7oGhRWrfZ54WA8wVAda/XKk7isFaW0+zcuDRL+RyfzzOjXN+ZS0vT7wkGME4YmrBJKMWBCAAAQhA4FAC+AvOzQpr9rhzI0UgCPgkkMP1ytp6kBX/vNzfrrWnwueUM8VduaEe/zyI9kTwz4NxoxYEIAABCCRDIIf2bjKgk+vVmn2f3JDoGQLREGD9i4YjrQQmkMj6nIaERIGJprBi1hIS2TgzUq7W8liVjbic16lkU39eZOjYsaMsWrRI2rVr56V4oDI2zlz99Kc/lTvvvNPIk6Z9TIEAUgkCEIBACQH8j9DTIRH7ObTUIRuYO3euDB06tNjKwIEDTdKgNm3ahGxZZMeOHTJ69GiZPXt2sa05c+bIkCFDQretDcT9jTHPF7ywvkQyZWkEAhDIAAESEmVAiQyhDoFEDGBbm+JsBA7j2JxlIzgWZJ7HbVxXkpGEREE0Rx0IQAACEICAdwIEeLyzSmnJROz7lLJC7JwRYP3LmcLDD9e59XTXrl3mY95TTz1lRqcf82bMmCFNmzYNP9oYWiAhUTjIxEvC8aM2BCAAAQhAoBYB/IVahGL/vXP2eOwE6BACVQjkcL1ybj1wzT+3tfeidAqSkOggDfxzlmcIQAACEICAXQI5tHftAnWvdefse/cQIVFeCbD+5VXzzow7kfWZhETO6N+XIKVxoigTuEQdf7JxrqgcFAmJDhIhIZGv14jCEIAABBIngP8RWgWJ2M+hpQ7RQPn30R49esj8+fPlqKOOCtFq3arbtm0ze6SXLl1qftG7d2/RpETNmzcP3UccdlvU/k3oQSfUAOtLQuDpFgIQcI4ACYmcUwkChSSQiAFcHuB75JFHZNCgQSGHImIjcEhCotBq8dVAkA18pZnJfXUWoPDq1aulW7dudWrGMUdKO4zqtk7NQH/MMceIBoBPOeUU+c53viOtW7eWCoZ/AFJUgQAEIAABVwkQ4HFVM5HJlYh9H5n0NAQBiwRY/yzCzWbTzq2nr732mlx88cWydetWQ7x9+/ayePFiOemkk1KhARIShVMT8ZLa/IiX1GZECQhAAAIQqE4Af8G52eGcPe4cIQTKLYEcrlfOrQeu+eckJIp3OcA/r80b/7w2I0pAAAIQgAD+eY7ngHP2fY51wdAdI5BDf98xDeRenETW56gP7MZxyLgwU8r7WrJkiVx44YW+JlLp+Dt37ixPPPGEnHDCCb7aSKJwaeIgPTA+bdo0Ofzww0OLQkKicAhL+YVrKVjtIAmJys/gBOvZW61qybNKzyFFmWCrklRRjVfP/7Rt21b+9V//1ZwBOvvss+Xoo4+WBg0aeINBKQhAAAIilc4Ncmbe38xIxH72J2K0pcv/jk2ZMkVGjhwZ+RnUmTNnyvDhw43wQeyLaqOOw1eI2r+JVoPxtUZ8Iz7W9AQBCLhNAOPKbf0gnX8CiRjAO3fulIEDBxYzVgbZtFVpqCQk8j8BoqpRGsSM0uD3Ih8JibxQ8lZGE4ONHz9ejj32WG8VKAUBCEAAAqkjQIAndSrzK3Ai9r1fISkPgSQIsP4lQT3VfTq1nu7du1duv/120Y94pc+YMWOMD9ewYUPnYe/Zs0euvfZacyuKPlFuTHN58MRL+sqmTZuMiioleY5Sd1EdeKwkE/GSKDVFWxCAAATcJIC/4JxenLLHnaODQLkmkMP1yqn1wEX/PE8JicK8/Pjn+Odh5g91IQABCEAgPgI5tHfjg+tGT07Z924gQQoIHCDA+sdMSJhAIuvziy++KN27dzdDP/300+Xxxx83F+0GfeI4ZFyQLYq+/uM//kPOOecc02TPnj1FYxctW7YMOvzY6t1zzz2ie1WilpuERLGpsE5H5XM5qnNdXkYTVYIeL31lKSFRpfFecMEFZv9Yp06dIk8M4YUvZSAAgfQRwP8IrbNE7OfQUodooPzv9oIFC6R///4hWqxc1db3vCjs91qDJSER8Y1ac4TfQwAC+SJAQqJ86TsPo03EAN6yZYtcfvnl8vLLLxvGUR1CIyFRclP20UcflSuuuMIIQEKi1dKtWzdryrB5wE6FbteuncyaNUvOOOMMa2OgYQhAAAIQSI4AAeTk2MfUcyL2fUxjoxsIhCLA+hcKXx4rO7OefvbZZ7Jw4UJz64cm9Sl9dDPeI488Utyk57Ki3nvvPenXr5+sWbPGiBnFhkKXx1uQjXhJNg48Ei9Jw9uGjBCAAATCEcBfCMfPQm1n7HELY6NJCIQikMP1ypn1wFX/nIRE3l4p/HP8c28zhVIQgAAEIJA0gRzau0kjj7t/Z+z7uAdOfxCoRYD1rxYhfm+ZQCLrc+lh4w4dOsiTTz4pJ554YuChxnHIuCDcrl27zPmXp556yvwoyIHsqBPwBAbno+K+fftk9OjRMnXqVFMrCr0Vuo+ah41zReWo4pxzPtTkq+j27dvNua7ly5ebeiQkmiqNGzf2xdBrYdsJmFq0aCEzZsyQvn37kpTIq1IoB4EcE8D/CK38ROzn0FKHaKD879hPf/pTc8lqhbkUoheRmTNnmr3S+kR5PjkOu42ERAdUz/oS6hWgMgQgkCECJCTKkDIZiiGQiAFcmtFdhejSpYs5XHfccceFUouNwGG5wWzjNvdSgzNKYzkUTB+VP/nkExk7dqxoxvvCs2rVqtwktIljjpSqozwhUdOmTeXkk0/2FfzUd2Xjxo2HHGYt9KPv5Lx586R9+/Y+ZgJFIQABCEAgDQQI8KRBS6FkTMS+DyUxlSEQEwHWv5hAZ6cbZ9ZT9a81AbAmd9bnxz/+sTRr1kzuvPNO8++0+G/PPPOM/OAHP6gzQ55++mn5/ve/n51ZUzYS4iXvmI1OmzZtMmRsxNSIl2T29WFgEIAABGIngL8QO/JaHTpjj9cSlN9DIG4COVyvnFkPXPXPSUhU+y3EP8c/rz1LKAEBCEAAAq4QyKG96wr6uORwxr6Pa8D0AwGvBFj/vJKinCUCsa8TQPeYAAAgAElEQVTPmvh5/Pjx5r/C88ILL8h3v/vdwEOM45BxQbjyeMzEiRPltttu8yV7aQKe888/X+bPny9HHHGErzbiLvyXv/xF+vfvL7/73e+KXUe174OERHFr80B/mzdvlt69e8u7775r/h3VRfPJjMZ/r5pMobD/atiwYSbZVpwJibp27Wr2gHl9/vGPf5g9ODt27KhYJU0X23kdM+UgAAE7BPA/QnON3X4OLXHIBsoTcvbo0cPYr0cddVTIlg9W37Ztm7FFli5dan6oNsqcOXOkefPmofuIw1cgIdEBNbG+hJ6uNAABCGSEAAmJMqJIhlEkELsBrJu9NHiswZvSp77M8OUJWLzqL4oM3XEkm0l7QqJKwWVNUDRu3Dj53Oc+51VdqS0XxxwphVP+PgRNYvXpp5/K+++/b25lmDZt2iGBycGDB8v06dOlSZMmqdUNgkMAAhCAwKEECPBkflbEbt9nnigDzAwB1r/MqDKugSS+nuoGPD3sqLd9qN+pz0UXXWRuANFHN8IsWbLE/P8555xj/Le2bdvGxcdXP3/961/lyiuvlOeee65OvQsvvFBmz54tRx55pK/20lKYeEmyBx6Jl6TlTUFOCEAAAm4QwF9wQw8lUiRujztHBIEg8E8COVyvEl8PXPfPSUhUe3nAP8c/rz1LKAEBCEAAAq4QyKG96wr6uORI3L6Pa6D0AwG/BFj//BKjfMQEYl+fyw8063jCnj2I45BxgXsUl2hr4pObbrrJNGk7EUpU82XFihVyySWX1LkQuT7Zy3XiVY6ePXuKJihq2bKl1yqHlItCR7U6j3PO1ZIl6O91D5LuSyo8epn14sWL5aSTTgraZKrqJZ2QKMjFXhqv/uCDD4yeZsyYUdxTVgB/9tlny6OPPipf/vKXU6ULhIUABOIlgP8Rmnfs9nNoiSNooDSBpDY3cOBAmTx5srRp0yZ065psb/To0WY/ceHRZERDhgwJ3bY2EIfdRkKiA6pifYlkytIIBCCQAQIkJMqAEhlCHQKxG8Dvvfee9OvXT9asWVNHkPoOoZGQyO1ZW+5QqLRdunSRhQsXynHHHZe48HrwceXKlfLSSy/JG2+8IRs3biwGwlu0aCF6QE2Dp9/73vfk9NNP9327QFoTEpUqZv369XLttdfWeS+bNm0qzz77rJx11lmJ6xABIAABCEAgOgIEeKJj6WhLsdv3jnJALAgcQoD1j0nhk0Ci6+nevXvl8ccflx//+MfF5LF6I55uJNHbrPTRzSWlSYnUt50yZYqceeaZlT7o+Bx+dMV1I8wDDzwgN954Y8VG9YOkbrLLYkJj4iXpPPBIvCS695+WIAABCKSJAP6Cc9pK1B53jgYCQaCEQA7Xq0TXgzT45yQkqr1E4J/jn9eeJZSAAAQgAAFXCOTQ3nUFfVxyJGrfxzVI+oFAEAKsf0GoUSdCArGvz6+99ppcfPHFsnXr1uIwwp49iOOQcUHY//t//6/cfPPN8tBDD5kfBblEO85EKFHMFY2TjRo1yuz/KH006ckTTzwhZ5xxxiHdkJAoCvL22qh2uZjuPRo5cmTie4/2798vGzZskN/+9rfyyiuvyNtvv10n+U6nTp3MHqru3bubi9z+9V//VRo2bOgLWJzvYfmZIxU0SEKi0gFu2bLFnAFaunRpnXFHmcDBF1AKQwACqSGA/xFaVbHbz6EljqCBjz76yNiDBRtYmzzttNNk3LhxZt9y48aNffeiNuby5ctl/Pjxsnbt2mL9a665xiQ7atKkie82K1WIw1cgIdEB8qwvkUxZGoEABDJAgIREGVAiQ6hDIFYD+JNPPjHG4JgxYyqq4f7775cRI0YcYni4lJDI9vwJenu7bbmqtf9f//VfJqOpBvrKHw3QaXZSv4G9qMby/vvvmwD/U089VScTf33taxIePdB5/fXXy1e+8hVPomQhIZEO9IUXXpDevXvXYRX2tglPACkEAQhAAAKxEiDAEyvuJDqL1b5PYoC1+ozbNqslj5/fx3Ezkx95slaW9S9rGrU+nsTWU/VlNW6iSX4LT7WbRLZv3242uc2fP98UVZ9WP8Tpz1q1amUdkpcOVq1aJVdccYXoJhh99IOkfiTUj5D66OagRx55xGwQytJDvETMRrC+ffvKpk2bjGrDbqSqNT/K44dRxdiIl9Qiz+8hAAEIZIMA/oJzekzMHneFRNy2VJTjJr4RJc1D28rhepXYepAW/5yERPW/c/jn+Od2V2VahwAEIACBqAnk0N6NGqHr7SVm37sCBn/fFU24Jwfrn3s6yZlEsa7Peuj49ttvNxculT9hLjTyk/wmim/XYROZlNbXfR7K4/Of/7yzU+/FF1+Uyy67rE4SqYKwffr0kZkzZx5yKbQfnZQOvGfPnqIJplu2bBmYR3nMLHBDPiouWLBA+vfv76NGckX1cjFNWnPVVVcdIoTutdA9S3rhdxKPrhHPPPOM3HPPPeYycq9PISHC2WefLY0aNfJULex77KmTfxaykZBIm968ebN5NzVhU+EZPHiwTJ8+PbIkDn7GSVkIQCAdBPA/QuspVvs5tLQRNlC+Z7nQtO4D/t73viff/e535eSTT5YvfvGL0rx5c2nQoEGx908//VR27dolH374obz11luybNkyee6554p7iwsFdb+02sZR7oEmIVGEk6BGU6wv8bGmJwhAwG0CJCRyWz9I559ArAbwunXrTMKTwiE0TXaihmQhU3rYQ2g2NrhWCvz4x+y9RlSHpbz3GLykZh2fNGmSqB710Qz3X/va12TFihXm32H1GVQylUuD0DfddJPs2LEjUDPt2rUTTZClAe0KhnCdNuP+SGzrgN2ePXtMhvTCQVYdpL6vGmxWJ5AHAhCAAASyQYAATzb0WM8oYrXv46ZZbu9rIsmpU6fWyagft20WJQMb/oyNNsvHHOeH+TC8Wf/C0Mtl3djXU735b9q0aeb2EPXP9NEEQ5q4RzefVbs9RN9zraM3hBTqqU976623yqWXXpro5hLd7PLDH/5Q1qxZY8bTrVs30Q1YOhZdw5csWWJ+rjcdqu/59a9/PROTjXjJATXG/TeZeEkmXh8GAQEIQCAxAvgLiaGv1nHs9nicBIhv+KdNfOMgsxyuV7GvB2nzz0lIVH1NwT/HP/f/F4caEIAABCCQNIEc2rtJI4+7/9jt+zgHiL/vnzb+fq79ff8Thho2CcS6Pq9cuVIGDBhQTGzTqVMn2bBhgxlfmLMHfpLfJJ2QKI71L8oJs3PnTrPHY/HixabZCy+80Jyx0IurC/tU9EyJXp4V9CJrPfuh80IfEhJFqb3Kbel+nn79+hUvmNL9PHruppDURvcpaYIwvXAszkfPmY0cOVKeffbZwN2q7LqfsUWLFjXbiHPfo62ERJ988ok5z6UJnArP6aefLo8//rhZU3kgAAEIVCJA/CX0vIjVfg4tbcQNaPJA3e975513Bj63W0kk/dt9xx13yPDhw6vulw46FD++QtA+SutFYc9GIUcSbbC+JEGdPiEAARcJkJDIRa0gUxgCsRnAH3zwQZ3DZoVDaP/4xz9EM1cWDqfpIbR58+YFyqhtIzhLQqLK00uzomvmczXyC4FkDSJrAG/o0KHy29/+1lQ8//zzjZPRpk2bMPPUc13dVKiH0jU4WJBLK2vm/SuuuEJOPfVUky2/EOzet2+f/PWvfxXN2v/oo4+a7KqFRx2ZGTNmSN++fetNSpSVA3Y67tKgqv47zw6Q50lHQQhAAAIpI0CAJ2UK8y9ubPa9f9HC12ADn3+GNnykcini/DDvn8DBGqx/Yejlsm4s66ne+KE3fajfrMlhS5PqatxEE+V27ty5ZqJc9dHXr18vN954o2hSlsKjG0uGDBli4i76/7US7kap6XfffVeuu+46eeGFF0yz5RsHV61aZfz0QtLqMPGgKOUO2xbxkoMEiZeEnU3UhwAEIACBOAngL8RJ21NfsdjjniSxUIj4hn+oxDdyHd+IZT1Is38e923vafl+jH+Of+7/rw01IAABCEDABQL45y5owaoMsdj3VkdQT+P4+/7J4+/n2t/3P2GoYZNAbOtz+XkS3d+vB5lHjBhR5+yB7t/3m0jDzyFjrwmJyi/FsamEam3rpU/9+/dPomvTp57NmDJlikk+pI9erKX7W8455xwZNWqUTJ8+vfjzhx9+2CS5CbI3hYRE8am4/D3Ud02TTW3cuFGuuuqqoiCqZ517QfQZZDS6x0T3OJXue9IL2fQiND2TdOyxx8oXvvAF07TG/nbv3m0uytLL0HTule650rXlwQcflNatW9crSpz7Hm0lJNIBlr4/+u+OHTvKokWLRPnxQAACEKhEgPhL6HkRm/0cWlKLDaj9rWeLZ82aJW+88Ubgnjp06GBsELUj9cyvjcePrxBF/2n5nhrFWMvbYH2xQZU2IQCBNBIgIVEatYbM9RGIxQD+6KOPTMDxoYceKgYcNUB10UUXmX9rEEgPxxUSyGjAKEgg2cbHqTgOT5UGq9MS/Ck/ONijRw8TXD7qqKPMYcPevXsX9am61UB0q1atrL+N5bcm+DnAqRtNn376abnllluKByJVH+octW/fvqrsccyR0s7LP25EOWdISGR9itIBBCAAgcQJEOBJXAW2BYjFvrc9iGrtJ72BT/t/6aWXjP/yyiuv1LmdSxNp6EaLXr16yZFHHhkIkQ1/xkab5YOL88N8ILD/rMT6F4ZeLutaWU91Q8yHH35okhA9//zzZkOP+pSlj270ueGGG8wHNr83jWn8RT/uTZs2rejXFtrWder73/++nHXWWWbDSWGTjg3t/uEPfzBjKCQj0g1p5RvPlIUmM/7Rj35UJymRxoM0CVNaH+IlBzVHvCStsxi5IQABCOSTAP6Cc3q3Yo+7MkriG/41QXzjILMcrldW1oMs+eckJKq8puCf45/7/2tDDQhAAAIQcIFADu1dF7DHKYMV+z7OAdTXF/6+f03g7+fa3/c/Yahhk0As63P5eRLdG6FJNHSvf7kfr2dMdO+Ankvw+pQfMo4ikU/eExJVS/h89913S6NGjeT999+XAQMGFBPIqE5/8YtfyLnnnus7iY3thEQTJkyQsWPHep1OnsrZmHOeOg5RqPw91KZ0n5FeSK5nua6//npzybc+qs+f//zncskll/jWp18RVa6RI0fK7NmzTVXdZ6Rnem666SZPe6e2bdtmzqvpeabCo3saNZFW4SLzSjLFue+RhER+ZwXlIQABmwSIv4SmG4v9HFrKmBrQ87j6t3jdunXy2muvmSSHaie9+uqrh0jQtWtXk3To5JNPNvuETznlFDn66KOlQYMGVqUlIZFVvHUaZ32JjzU9QQACbhMgIZHb+kE6/wSsG8AaHJo4caL5r/BMmjRJbr755mJwRzOnT506VTSgU0hKpId59QDdiSee6HlUNj5OxXF4Km0Jif7zP//TBB3XrFlTDDY+8sgj0r17d/Pv8kz4+rOrr75a7r33XhMctPXoXLvuuuvkV7/6lelCD1vOmzev3mRClWQp/6ihwedx48bJ5z73uYqixzFHSju2lZDok08+MYH2e+65p9hdnjOy2pqntAsBCEAgaQIEeJLWgPX+rdv3XkZQnuTQS53SMtVskKQ28Kl9q0lDxo8ff0jikPKxtWjRQoYPH278Hf1/P48Nf8ZGm+VjivPDvB+e5WVZ/8LQy2XdSNfTnTt3yh133CFPPPFEnRu5SsnqRh7d2DN48ODQt3xs377dbNLRTUNbtmypqEBdoy699FLRjWJ+16tqM0I3oy1btkxuvPHG4nqpcQBNUH355Zcf8tFQy2tiJo0ZFORUDj/72c/kBz/4gfWPjFHPbOIldYkSL4l6htEeBCAAAQjYJIC/YJNuoLYjtccDSSBivlvq7dxBH+IbMw26KA56EN84OAtzuF5Fuh5k0T8nIdGhqzT+Of550L/d1IMABCAAgeQJ5NDeTR56vBJEat8HFR1/n/0MjRs3Djp9rNVj/bOGloa9EbC+Puse/9tvv92cDSk8hSQoOv8rJb7xe5bERnKYPCckUp08++yzJiFMYT+HJoqaOXOmtG7duqjHF1980Vy4VbiMK+ieDxISeXtZw5Tau3evSTA0ZsyYYjPXXHONTJ48uZj05+2335Yf/vCHdc4J/fKXvxS9vLzC36ow4tSpu2LFCpP4qHCWrPy8mZeOypMt6YXkuufzpJNOqlo9zn2PNhMS6Xupe1YLT5QXnnthTxkIQCB9BPA/QuvMuv0cWkIagEBCBFhfEgJPtxCAgHMESEjknEoQKCQBqwawBoQ0ePzggw9WDVoVflEpiU27du3k/vvvF92w6yWAZWMzahyHp9KUkGj9+vVy7bXXVk1GVJ8+Bw4cKFOmTJFWrVqFnLaVq2/evFl69+4t7777rinw9NNPy/e//33ffWliHj1srgFGfb7zne+YGxj+5V/+pWJbccyR0o5tJST6r//6L1Ed/fa3v63zvqrOPv/5z/vmSAUIQAACEHCTAAEeN/USoVRW7XuvcmZpA18ln8YLB90UM336dGnbtq2X4qaMDX/GRpvlA4rzw7xnmBUKsv6FoZfLupGvp+WbdgpUzzrrLPnRj34kF1xwgTRr1ixS2Lt375bf/OY3opuDdPNO6aObwEqTC4ftWNdL3RCkMaDCBiGvt6W9/vrrMmLEiOKteSqLbnr6yU9+Yi2GEHa85fWJlxxKlHhJ1LOM9iAAAQhAwCYB/AWbdAO1Hbk9HkQK4hsixDc4oBjk3Ym4TuTrQdb984j5p645/HP889RNWgSGAAQgAIE6BPDPMz8hIrfvgxDD38ffJyFRkDeHOhknYHV93rFjh4wePdpcqlR4NCGK/tekSZPizyolJdKzJLqP/bzzzqt5oZGNhEQZ13vV4X366afmwi29VEv1p099F0WXXwatF1eNGjXKXOjndc0lIZHd2aZ7CDXxkO7DKTzlyYgKP6+UlEgTGWnCIC9nuvyOpPxSbe1n7ty5csQRR/htSt58803p06eP6Bj0efjhh2XYsGFV24lz36OthES6N0zf1UcffbQ4zvPPP1/mz58fiKFv6FSAAARSSYD4S2i1WbWfQ0tHAxBIkADrS4Lw6RoCEHCKAAmJnFIHwkRAwJoB/Kc//Ul+/OMfm8zohadSVvTSMWhSoqlTp5pEMIXDaxqQ1GCXBiRrJbKxcdg2jsNTaUhIpEH+ZcuWyY033ljMYK9Bfg3Sde/evWJwUbOo600Gd911V1Gffm8r8DPH/+M//sNsjNanc+fOJhB+wgkn+GmiWFaz9eu49OnQoYM8+eSTcuKJJ1ZsK445UtqxjYRElRKCaZ8LFiyQ/v37B2JIJQhAAAIQcJMAAR439RKhVNbsez8yZmUDX/mtOcpAbeBbbrnFbHRp06aN2eyya9cuWbdunUmmqok/Ck99GzEq8bThz8R9Q7p+wFefzutmEj/zKmxZ1r+wBHNX38p6umTJEhPz0PVBky9/85vfNDfH2diwU6ox9ek/+OADee2114xv/8orr5hb7NTfC9u3+v7PPPOM3HPPPfLGG28Uu+3WrZs88MADcsopp3iaPNu2bTNJrTV5UuHRhEY33HCDuU2vdCOipwZjKkS8hHhJTFONbiAAAQhAwDIB/AXLgP03b8Ue9ysG8Y0DxIhv+J05dsvncL2ysh5k0T+3O/Pcbx3/HP/c/VmKhBCAAAQg4IVADu1dL1iyVMaKfe8XEP4+/j77Gfy+NZTPAQEr67P66hs2bJDbbrtNXnjhhSLGaklQtIDW0bMnup9hy5YtxTp6JkV/9uUvf7mqOkhIFM1M1f1ymnzmZz/7WZ3LqGpdeKVnL3Rvh56rKDx6MZdeEt2pU6eae1NISBSN/iq1okmlxo4dKw899FDx15rA5u677xY9q1Xp0cQ+ug9Qz63oo+W0vOq4UaNGkQqr58b0wnRNoKPPxIkTzboR5Pn444/NPqM5c+aY6uPGjTP/VdsblfaERJUSuem4dVy6ByvsnrAgOqAOBCCQDgLEX0LryYr9HFoqGoCAAwRYXxxQAiJAAAJOECAhkRNqQIgICURuAOtBtKefflomTJhQJ6CoyYhmzJghRx11VL3ia2IUDViOHDmyGMTUCnoITQNfgwcPlpYtW1Zsw8YB3jiSzbiekKhSYNnrwULVpwaI9SNAIUO+6lKTFGn28SgDklEGov/whz/IpZdeWjxMuXr1atExV3rimCOl/UadkEjf2VmzZpmgYyERmPZ39tlnm0zp9X28iXAtoikIQAACEIiJAAGemEAn103k9n2Qodj6UFtu71dKfhOVbaYfazWRhibkLDxXXnml+bBeLVGq2lWa0LHUl1Gbd+bMmZ5um7Hhz5CQ6OAMZv0L8jbnuo4T66nLGtAbtnQjoN5GWJqISGXWzYC6OahFixa+hqDr6OOPP27qF2IIpTGhgQMHypFHHumrTZuFiZeIEC+xOcNoGwIQgAAE4iSAvxAnbU99OWGPE984+K2W+IaneRtLoRyuV06sB7Eol04CE8A/xz8PPHmoCAEIQAACzhHIob3rnA4sC+SEfY+/j79PQiLLbzrNp5FA5Ouz+uq6N13PC5R++9dEIbr3qtaFRHrJ0tVXXy2bNm0q8tT9B7ona8iQIRX3tpOQKNzUKySQ0uQtpRfy6bkPvViqR48eNZObrF+/3iSWWbNmTVEYTWTTu3dvcwGgXg5dLUFKlOdAtHMb+/DKCbs+51SnqhPd/1iaWGjUqFHmsvhafw81KZi+c6UX1Pfr188kDDr22GPDTbiS2lFy1DFrEiz9T59alyvasgsrwSnf16pl6ttzUwvwp59+as7t6btVmsCtffv2snjxYjnppJNqNcHvIQCBHBMg/hJa+ZHbz6ElogEIOEKA9cURRSAGBCCQOAESEiWuAgSImEBkBrAmnlm1apXJhr5s2bI6Yuom1alTp9ZMRlSoVOn2Ov2dBiQ187UmN6r02AgcRnWguT69uZqQSINUK1eulDFjxsjatWuLQ/jRj35kPga0adPG03RUfb788ssmwFz6YUCz3t96661y+umnS4MGDTy1VV+h5557rjg3tE09xKhB8CCPH53EMUdKxxA2IZHqQw+O/uUvf5Hf/e53snDhQnnppZfqYFJutW4yCMKVOhCAAAQgkDwBAjzJ68CyBJHZ92HktPWhNs6ERJs3b5bLLrtM3n77bYNCN7nce++9VW8FKvBSG1rtUL3Nq5Ds8f7775cRI0bU3JRhw58hIdHBmcz6F+atzmVdJ9ZT18jv3LnT+Pe6EUw3oJUmtVVZTzvtNLPx6Mwzzwzl57///vvmhjJNklv+aCxBNzhpH61bt665ttpgSLzk2wZrx44dZdGiRdKuXbuKmImX2Jh9tAkBCEAAArYI4C/YIhu4XSfsceIbxDdqHcgIPMNDVMzheuXEehBCZVS1SAD/HP+8e/fuFmcYTUMAAhCAQBIEcmjvJoE5yT6dsO/x9/H38feTXAbo21ECka3PmojoySefNHus9Htx6fOTn/xENBGK13dw27ZtpryeHSl9LrnkEnM5XPmFclEmNXFUT1bE0nMF7733njnro2cHSveB6F6Ahx9+WNT/rpZIqFyoSklstIwmwNHzJ9UusyYhUbTq3b59u7lg7KGHHirqVPWpScK+//3ve97To/NB9wFNmjSpKKAmBxs9erTomaJqF837Gc2uXbtk6NCh8tRTT5lqP//5z00ipCCP3/2XtuzCSrJHkZDo73//u6huNZGRrrWlycO0Tz1vp++s7qvy+s4G4UwdCEAg/QSIv4TWYWT2c2hJaAACjhFgfXFMIYgDAQgkRoCERImhp2NLBCIzgDWArEFfDVqVPnoQVwM1Gnjy+/z5z3+WO+64o3gATQNZGoxs2LBhxab8BpC8yBPH4Sk/yW+8yBy2jHLURDXTpk2rk1xKdXjffffJ5ZdfXjUYXF/f+mHg9ttvN1nySx89TKjJijRzfrUgs5cxaQb3Xr16ydatW01xzfitAVO/jwbWNaiuc02fc88913zM+NKXvlSxqTjmSGnH5QmJ/I6vVnnV84wZM6Rv374EImvB4vcQgAAEUkiAAE8KleZP5Mjse3/d1i1t60NtXAmJ9u7da+xW/SivT5cuXWTevHmit8d4edQ30o/is2fPNsW7desmCxYsqHkzkA1/xkab5Qxs6dsLaz9lWP/80KKsiDixnrqiCV0X77zzTpk8eXJFkXTTkiYcvvTSS2veZOh1THqoUBNf60bF8sTXhTb69+8vDz74oBxxxBFemw1VjngJ8RLiJaFeISpDAAIQcJoA/oJz6nHCHrfl7xLf8D/fiG8cZJbD9cqJ9cD/rKWGTQL45/jn+Oc23zDahgAEIJAsgRzau8kCj793J+x7/H32M3hNhhLnK8L6Fydt+qpAIJL1+ZNPPjFnDzTxUGlSG92XrglG9Pt+tTMg1bSiexX0Yrgf//jHsmPHjnr3cIVNSFRe39WZ0rNnT3OJVBSJYHSMem5CLzcePnx4Hb3pfrcHHnhATjnlFN8oNHajSVE0+Y3qTS8j1yRSeulUtYeERL4xH1JBdakJofTyL30XlX3h0UReeg7oq1/9qu+OdP/OM888Y851lSYa0wuwhwwZIldccYV85Stf8d1uocK+fftMgiM9v6OPyjp37txAe4E0uZYm41mzZo1pS/ds6tpT7bFlF1bqr1JCosDQKlTUZERjx441+1b9rrVRykFbEIBAOgjgf4TWUyT2c2gpaAACDhJgfXFQKYgEAQgkQoCERIlgp1OLBCI1gD/44AMZNmyYLFmyxCQgCpO8pjBmDSRrAGvTpk0mQNKkSZOqOGxsRrUd+CkfTK3b5W3NBQ3kbdy4UZ577jkTeNNgZOkzaNAgGT9+fM1D1LXk279/vyxevNi0VX7zgQYlBwwYYBLh6GFvv4Gw8uzoXoLXleR9/fXXjRxvv/22+bUeRNfAXLUs4VlKSPRv//ZvJoP9t771LZIR1ZrM/BvfV34AACAASURBVB4CEIBASgkQ4Emp4ryLHal9773buiVtfaiN68Dem2++KX369Cnag7NmzTK38Pi5NWbdunXSu3fvol09Z84c8wG+vseGP2OjzfIx2NJ30PlXrR7rX9REM9+eE+upS5RLYz4FudSH1E1p6n/XF68JMw6NI7zyyitm49Gzzz5bbMpvsrigMhAvOUiOeAnxkqDvEfUgAAEIpIEA/oJzWnLCHrfl7xLf8D/fiG8cZJbD9cqJ9cD/rKVG1ATwz/HPlQD7GaJ+s2gPAhCAgHsEcmjvuqcEuxI5Yd/j74uwn6Gx3ZkeoHXWvwDQqBIlgcjWZ/2+r/vuNbmIPnppsa67J598cih533//fbNnQNv77ne/W7EtEhIFR1yuN72QXBNLtWrVKnCjmhxnw4YNJjGRnsOodRGg7YREgQfio2Kt5Dc+mvJcVDnrfp6VK1eaxFK/+c1v6tTVC8b0ArIf/OAHoS4O10bLL5sv7UjfTU38owmzglwqpmeYdO+RPppYR+eNJhbys19Tz53pGaV77rnHtKP7ipTJcccdV5WnLbuwUoc2z6V16NDBvLMXX3yxNGjQwPP8oSAEIJBfAvgfoXUfmf0cWhIagIBjBFhfHFMI4kAAAokRICFRYujp2BKByA1gTeKiB3ZvuOGG0Mlr/I7ZxmZUm4GfSuNLIiGRBvB++MMf1smCXpDttNNOk4kTJ8qZZ54ZaXBKg/6//OUvTfKb0uzrhX41+KlB2VNPPdXXNNBkWAMHDixm6D/nnHNMULFTp041A5KavX3FihVyyy23mARYhUDk/PnzpW3btlXlSHtCIk0edv755xtuZ5xxRuhgsy+FURgCEIAABGInQIAnduRxdxi5fR9kALY+1MZ1YK90g4OXD9OVGOkH7lGjRpmbovQZPHiwTJ8+PfYEqzZ8pPLx2tJ3kLlXXx3Wv6iJZr49J9ZT1yhrzGfEiBHSvXt3s1lJffe4NrIUbnJ78skn5eWXXza+fq0Na2H5ES85QJB4CfGSsO8S9SEAAQikgQD+gnNacsIet+XvEt/wP9+IbxxklsP1yon1wP+sjbZG+YG6aFuPrjU9cKSx1ZYtW0bXqIi5VIn9DPjn7GeI9LWiMQhAAALOEsihveusLiwJ5oR9j78vwn4GEhJZesdpNr0EIl2fP/roI5MYQ/fuR5EExStWEhJ5JVW5nOpNz4z06NEj8nMjXiQjIZEXSnXL7Ny5U66//noTjyt/NKmPJpa6+eabQyWWKm9X94/onp177733kORHhbK6Z3LChAm+zqToWIYNG2YuPtdH5ddESldffbWnC9K2b98ukydPlvvuu68osv77pptuks997nNV4dqyCyt1GPW5NGV01llnmcvge/Xq5YmT/1lGDQhAIKsEiL+E1myk9nNoaWgAAg4RYH1xSBmIAgEIJEqAhESJ4qdzCwQyZQDb2IwadeCnlg6TSEhUntVeZdSb5W699VY5++yzPQUDS4PAfsawdetWmTdvnklitWXLlmIAMUhWc61caSwabLvkkktM1nWVTTdANmzY0PSlNyn+9a9/lbVr15oESaVZ4Y855hh55JFHzEHL+p6kExLp+PTmiMaNK38k1QCr3jBQ/uiheE2+dMIJJ8hhhx1Wa2ryewhAAAIQyAgBAjwZUWT1YThh39v6UBvHgT21D/WWLr1VSx9NvKEfpxs1auR78jzzzDNmY40+nTt3lieeeMLYXtUeG/6MjTbL5belb9/Aa1Rg/YuaaObbi2Q9zfuBwdJZ4mUNd21WES8hXkK8xLW3EnkgAAEI2COAv2CPbcCWI7HHA/ZdrGbL3/ViG4f99kR8w7/2benbvyT118jhehXJepB2/zzt8od9D/DP8c/xz8O+RdSHAAQgkB4CObR306OcaCSNxL4PK4ot/w9/379m2M9wkBnrn//5Q41ICTixPocdUdiERGH7T/v+iCjHH6QtEhIFoSaiF4tpIu81a9aYBvSi6iuvvNIkI/rKV75Ss9Hy90YTCY0dO7ZmPY3XrVq1Su6///46528uuugimTlzprRu3bpmG+UFyseiv+/QoYMMGTJE9JLyo48+Wr7whS+Yanqp2e7du+WPf/yj/Pu//7vMnTu3eBZJf6/j1z2fTZo0qVcOW3ZhpU4rnUvr2rWrNGvWrKKMOr5XX331kN9973vfMzrSc1HVzg/5hk8FCEAgdwTwP0KrPBP2c2gKNACBCgRYX5gWEIAABA4QICERMyFrBDJlAMfxcarWBPDyUbFWG0n8XrPaT5o0Sfbs2SNDhw6Vr33ta9KgQQPPogRNSFToQLn97ne/kzlz5kjv3r3lsssukwoGqCd59PaWadOmyV133WXGE+Rp166dCZDqLY615Ai7KdyvfL///e/l29/+drGalwRQmnRJkyupjnfs2FGsq8FZzVCvCY14IAABCEAgHwQI8GRez07Y97Y+1HqxtcPaZuUf2dWGGjRoUKCJs3nzZmPbvvvuu6a+foQ/44wzqrZlw58pbzPQQHxU0puKNJmTix+7Wf98KJKiSiCS9TTvBwZLp5KXNdzFqUe8pK5WiJe4OEuRCQIQgAAEoiCAvxAFxUjbiMQeDysR8Y0DBIlvhJ1J0dbP4XoVyXqQdv887fJH8Rbgn+OfRzGPaAMCEIAABNwnkEN7132lRCthJPZ9WJHw9/H32c8Q9i2ifgYJOLE+h+VKQqKwBJOtH3VCoiCjCXseJkifUdR55ZVXzHmQSy+9VC644IKqCW4q9RU0IVGhLU0MpJeSL1iwQP7whz/IlClTAiUjKrT35ptviu4/1PMyQR9NRqT2niZnqvXYsgsr9VspIdHq1aulW7duVcXUpERPP/200a/WLzx6fkhZn3nmmTXPOtViwO8hAIF8EiD+ElrvmbCfQ1OgAQhUIMD6wrSAAAQgcIAACYmYCVkjgAEcsUbTesAuLAbXArAa3NywYYNJSvTss896Hl7Tpk3liiuukJtvvlmOPfZYT/XCHnr31ElJoSAJiQrVNeB89dVXy6ZNm4otHnPMMfKLX/xCzj33XAKSfpVBeQhAAAIpJECAJ4VK8yeyE/a9rQ+1XmztsLZZ2Pql6tq+fbtcfvnlsnz5cvNj/fDev3//qholIZG/ye63NOufX2K5Lx/JesqBwYPzyMsansVZR7ykbzEGUWsjVVj9Ey8JS5D6EIAABPJNAH/BOf1HYo+HHRXxjQMEiW+EnUnR1s/hehXJeoB/XncelvpPekGP+q4tW7aMdrI61hr+Of65Y1MScSAAAQhAoAqBHNq7eZsLkdj3YaHh7+Pvk5Ao7FtE/QwScGJ9zhLXvO6PSLsOXYsfxcEzbEIiGzJqYvJZs2aZC8o12ZHX57TTTpNbb73VJGVq1KiRp2q27MJKnQdJSFRoRy/EvO666+SFF14oNq3nnvTiSD371LBhQ0/jpRAEIACBAgHiL6HnAvZzaIQ0kFUCrC9Z1SzjggAE/BIgIZFfYpR3nYATBrAmj9mxY4e88cYbsn79elm3bp188MEH5sCS/rz06dSpk7Rq1UpOOOEEOeWUU+T000+X448/Xg477DAnWOc1gOxqAFbn1v/5P/9H/v3f/11+97vfmSRFpdnBddLonNIs4brZUrOEH3nkkb7mUpSH1r10HOaAnba/atUqE3gsDdBqUqJHHnlEunfv7kUEykAAAhCAQIoJEOBJsfK8ie6EfW/rQ60XWzusbab+SK9evWTr1q3GRly0aJG0a9fOG/2yUh9//LHccMMNMmfOHPObCRMmyNixY6u2RUKiQJg9V2L984yKggcIOLGelirDyxrosvLSLn9QtsRL0nHgkXhJ0BlOPQhAAALZIYC/4JwunbDHiW8cmBfEN9x6P3K4XjmxHmTJP9exkJAoXNw3ylWB/QyH0mQ/Q5QzjLYgAAEIpI9ADu3d9CkpnMRO2Pf4+/j7JCQK9yJTO5MEEl2fP/30U9m2bZs5P/Laa6/Jxo0bRZOkvPrqq4fA7tq1q0mqfPLJJ8s3v/lNOfXUU6VNmzbSoEEDpxSTp/0ROlbdr6d77l5//XX54x//aM4olJ/X0LMKbdu2lS996UtGb6rLr3/969K8eXNndOfq/g6bgFxMSFQYr86tNWvWmCQ8egGWrg179uwp4mjRooVoEqJu3bqZi7n1TJDfxDy27MJKOguTkEjbe/vtt+WHP/yhYVJ4NCnRww8/LP369eNicpsvCm1DIIMEiL+EVmqi9nNo6WkAAhYJsL5YhEvTEIBAqgiQkChV6kJYDwQSNYA1e/WSJUvkl7/8paxYscKDuJWLaDBp4MCBMmzYMDnxxBMTDabkKYBcqo20BGBtHPIOe+jd78QPm5BINzXqofirrrqqTtddunSRefPmSfv27f2KRHkIQAACEEgRAQI8KVJWMFETte8LItv6UOvF1g5rm5XaWmETEvm1Pf2WDzZF8luL9S+/ug84cifW01LZvayBAccaS7W0yx8UEvGS9CQkIl4SdJZTDwIQgEA2COAvOKdHJ+xx4hsH5oXfeIXf8s7NPscFyuF65cR6kCX/XMdCQiJ3EhKVLzk21tCwMXO/yyL7GfwSozwEIAABCJQSyKG9m7cJ4IR9j7+Pv+/ii8f656JWciVTIuuzJkJZuHChzJo1y1xqHfTp0KGD2RN/6aWX+r6UOGifteplfX+EJpHSpCizZ882Z4HKLyCvxaf09xdccIFce+210qNHD2nUqJGfqpGXTcv+jigH7nJCovJxRrmvs9C2Lbuwko7CJiTSNjU5U+/eveskZuJi8ijfCNqCQH4I4H+E1nUi9nNoqWkAAjEQYH2JATJdQAACqSBAQqJUqAkhfRBIxADWIOTKlStlzJgxsnbtWh/i1i46aNAgueuuu+Too4+uXdhCiawHkKshS0sAlg18BzSoycBGjhxpPgSUPtdcc41MnjxZmjRpYuHtoEkIQAACEHCBAAEeF7RgVYZE7PvyEZV+qPUy2p49e4rak3qDVX2PF1s77OGKKA/j+LU9/Zb3wpYyBwmw/jEbfBJwYj0tldnLGuhzjLEWT7v8QWERL0lPQiLiJUFnOfUgAAEIZIMA/oJzenTCHie+cWBe+I1X+C3v3OxzXKAcrldOrAdZ8s91LFHGQB1/ZYri4Z/jn6dlriInBCAAgbwTyKG9mzeVO2Hf4+/j77v44rH+uaiVXMkU6/q8d+9ec7HunXfeGSqRTbmG9ILrO+64Q4YPHy6NGzdOVIFZ3h/x/vvvy7hx4+TRRx+NlPFpp50mkyZNMomJKqyJkfZVrbG0xI+ihEFCop+atUifYcOGydSpU62tH1EkJNq/f795T8aOHVtnGlx00UUyc+ZMad26dZTTg7YgAIEME8D/CK3cWO3n0NLSAARiJMD6EiNsuoIABJwmQEIip9WDcAEIxG4Aa4B1ypQpJunJnj17iiJrEPj888+Xc889Vzp16iRt2rSRpk2bSsOGDesM6+9//7tJpvL222/LSy+9JEuXLjUZ1kufjh07yi9+8Qv51re+FQBJuCpZDiDXRyYtAVgbm6DDHnr3O+PC3ihY6E/foX79+smmTZvqiDB//nzp379/YsF8vzwoDwEIQAAC/ggQ4PHHK4WlY7fvKzFiA98BKn5tT7/lUzg/ExWZ9S9R/Gns3In1tBRc2uMNaZc/6CQmXpKuA4+qZ+IlQWc79SAAAQikmwD+gnP6c8IeJ75BfMO5N0Ok0ve7rO9hcWI9cNk/D3IzOAmJOsqiRYukXbt2zr3mNmLE7GdwTs0IBAEIQAAC9RDAP8/89HDCvsffx9938U1j/XNRK7mSKbb1efv27XLzzTeL7lUvfY455hi58MILRS+1+9rXviZf/OIXpXnz5tKgQYNiMb0Qe9euXfLhhx/KW2+9JcuWLZPnnntOtmzZUqetgQMHmrMqrVq1ikyJ5UlbImu4SkNeL/ezLUdp+5999plhfuONN4rGGkqfs846Sy644ALp2rWrHH/88fKFL3zhkKQu+/btM2eH/vznP5uzP88//7ysWLGiznkiPTs0ceJEk1Sq/AxRHGNNy/6OKFmQkChdCYlU99u2bZOhQ4eac3Slj9q4o0ePTuTdiXJO0hYEIBAPAfyP0Jxjs59DS0oDEIiZAOtLzMDpDgIQcJZA1jdzOQsewawRiNUA1ozMGuDVQEfhKWSjHzJkiDRr1sz3QDW4vHHjRrnvvvtk4cKFxfpdunSRefPmSfv27X23GaYCB+xENCEUG/i6hZlG9daNKiGRfhjQGyauuuqqOv3pu6Mfetq2bWttDDQMAQhAAALJESDAkxz7mHqO1b6vNqYwG/jK7en6uFW6lSbs4YogB3iqyej38Ijf8jHNqcx0w/qXGVXGNRAn1tPSwaY93pB2+YNOvLRsWLPxNyjs32S/zImX+CVGeQhAAAIQKCWAv+DcfHDCHie+cWBe+LUV/ZZ3bvY5LlAO1ysn1gOX/fMg8UwSErGfoVs39jM4vtwjHgQgAIHcEsihvZs3XTth3+Pv4++7+OKx/rmolVzJFMv6rBdSjxo1Sh566KEi3NNOO03GjRsnZ5555iEJbLxoYO/evbJ8+XIZP368rF27tljlmmuuMZdnN2nSxEszNcuQkEhk1apVcsUVV9RJADVo0CCjv+OOOy7QRchbt26VuXPnytSpU2XHjh1GD5qU6OGHHzaXLldYG2vqKkyBtOzvCDPG8rokJEpfQiLV4QsvvCC9e/euk9BLE7vpHLYZ94ty7tEWBCCQLAH8j9D8Y7GfQ0tJAxBIgADrSwLQ6RICEHCSAAmJnFQLQoUgEKsBvG7dOhP4KGSi18QnM2bMkM6dO4cYwoGqGlCeNWuW3H777cXASqUDyqE7qtEAB+xISLR69WqrgbyoDtjpVN65c6foe7J48eI6M1tvn7j77rulUaNGtl8Z2ocABCAAgZgJEOCJGXj83cVq31cbXukGPr82edIJidavXy+9evUS3fAQNtHmxx9/LDfccINJAqnPhAkTZOzYsVVnRdADe3Fvegk6rZO+vYv1L6jmclvPifW0lH7a4w1plz/om5CWDWtB/wbVxyWtCYmIlwSd7dSDAAQgkG4C+AvO6c8Je5z4xoF5QXyj7vtBfCP29cKJ9cBl/5yERN7mJP55X9m0aZOBxX4Gb3OGUhCAAAQgkAwB/PNkuMfYqxP2Pf4+/n6lOY+/H+NKQFcuEohlfdbEM0OHDi2Of+DAgSZpUJs2bUIz0WQ2emH27Nmzi23pfi29MDuKJ+69WUmvSeXMys8baNIgTSKkCYoaNmwYCrFesPzyyy/LtddeW4xdhN2zF1SgtMSPgo6vUj0SEqUzIZGendNzc1OmTKmj1j59+sjMmTPliCOOiHKa0BYEIJBBAsRfQis1Fvs5tJQWG4h7b2iUQ7GxVzZK+dLeFutL2jWI/BCAQFQESEgUFUnacYVAbAbwJ598YrLP68c8fb785S/LggULTEb7qJ7ywIr28etf/zqShEdeZeSAnbsJif7+97/Lrl27zCHwefPmGZWOGTNGbrrpJnO763vvvSc6T/X5xz/+If/5n/8p+/btM//es2ePbNy40fx8+/bt8uCDDxaTDsXtREWZkEjHpu3179+/zo0FNt5Pr+8Q5SAAAQhAwC4BAjx2+TrQemz2fX1jTfMGvihtO7UbL7/8cnMTlz7q/6jdVe0JGuCOe9NL0Hme9GYZ1r+gmsttPSfW01L6aY83pF3+oG9CGjasES+prF3iJUFnPfUgAAEIpJMA/oJzenPCHie+cWBeEN+o+34Q34h9vXBiPXDZPychkbc5iX+ezoREql38c29znFIQgAAEskIA/zwrmqw6Difse/x9/P1KMxR/P/PrDwOsn4D19Vn372syoqeeespI0qNHD5k/f74cddRRkelm27Ztpo+lS5eaNvUSbU1K1Lx589B9lO/NqrUHLEiHpTGepNekcvlXrFghl1xySfHScP1bqgmgwiYjKu1nyZIlokmq9MyGPj//+c9l5MiRQVAGrpOG+FHgwVWpmIaERPv37zfzYs2aNXLeeeeZkXTo0EE0ydlXv/pV+fOf/ywffvhhcYR/+ctfzM8Kzx/+8AfRn+k5oPbt28t9990njRs3Nr8OYxf61UX5vlStHyZx+LvvvmveGeVS+ujaqntUK/hWfkWmPAQgkGECxF9CK9e6/RxawhANeNnrG+V5ixCiBqoa9LxGfZ3ZaLO8vzjtlkBg/1mJ9SUMPepCAAJZIkBCoixpk7EogdgM4PJAsgY/ZsyYIZohPcpHg7EaaCoEI20EfP0YkMOGDTMZ4AtBqyjH6lJbSQRg//jHP8pll10m69evjx2FBr0vvPBC02/cTlTUCYk0SDtu3DiZOHFiHY764UAzpLdq1Sp2vnQIAQhAAAL2CBDgscfWkZZjs+/rG6+tgGccAW690Ul9lcLmlIcffljUpg/ybN682Wxu0Y+/+qxatUrOOOOMqk0FDUaTkMibdlj/vHGiVJGAE+tpqT68rIEu6y/t8gdlS7wkvQceiZcEnfXUgwAEIJBOAvgLzunNCXuc+MaBeUF8o+77kfRhoByuV06sBy775yQk8vY3DP8c/9zbTKEUBCAAAQgkTSCH9m7SyOPu3wn7Hn8ff7/SxMffj3s5oD/HCFhfn8v32k+ZMsUkm4k6YYbuex8+fLjB27FjR1m0aJG0a9cuNO68JyTSszB6AbQ+bdu2NYmlvvGNb4TmWtrAf//3f5s9e88//7z5cRJncJKIH0UKMUBjSSUkuueee8zF4nE/5YnKbNmFlcYVdUKizz77zCRdu+qqq+p016VLF5PwTd9VHghAAALVCBB/CT03rNvPoSUM0YCXvb5xn6UNMZxDqgY9r1GfDDbaLO8vTrslDG/WlzD0qAsBCGSJAAmJsqRNxqIEYjOAy4NVtoKE5Qatl4REeT3AW2qIuvw6VMv8naTeSudV3E5U1AmJVPfvv/++DBgwwNwuWPrMmjXL3BYR9Qcfl+cbskEAAhDIOgECPFnXcHz2fX0kbQU84whw79u3z9zgpBsp9BkxYoRMnjxZGjVq5HvylG5S6Ny5szzxxBNywgknVG0njmC070FkqALrX4aUGc9QYouXeB2OlzXQa1teyyXpd3uVUctFvUGYeIkf+nXLEi8Jzo6aEIAABCCQLAH8hWT5V+jdCXuc+MYBzRDfcOv9yOF65cR6UDoLkvDP65uFQRISuTWrq0uDfx5cU/jnwdlREwIQgAAEkiWQQ3s3WeDx9+6EfY+/j78f/9Sv3SPrX21GlLBKwPr6HOR8R5AR20ook/eERKV/O6NM9BRFzC3t8aMg87xSYpsg7diuU995sdJ31bYcpe2X7y+yZRdWGlPUCYm0D718UzkvXry4Tpea7Gn8+PHSsGHDOPHSFwQgkCIC+B+hlWXdfg4tYYgGvHwLtXmWVvt/6aWXZMmSJfLKK6/Ihg0bzGiOOeYY0cR755xzjvTq1UuOPPLIQKO0cV7DRpvlg4vTbgkE9p+VWF/C0KMuBCCQJQIkJMqSNhmLEojNAN61a5dJbKIZ0fXRDOYzZsyQpk2bRqoJ3XB33nnnyZ49e0y7eui3b9++9fbBAbtIVRB5Y9USEn388cdyww03mMze1Z6uXbtKs2bNKv76f/yP/yEnn3zyIXPwc5/7nLRv316aNGlSrNe6deuio3L44YdL48aNi7+z6URVEtxGQiLNkK6BXX0vSx/9aLBw4ULDgwcCEIAABLJBgABPNvRYzyhis+/rI2kr4BlXgDuKzSkfffSRXHfddfKrX/3KoBo8eLBMnz69jo1ZzjCOYHTm34B6Bsj6l2ftBxq7E+tpqeRe1sBAI62nEvGSqIlG2x7xkro8iZdEO79oDQIQgEDeCOAvOKdxJ+xx4hsixDecezcqXSKS9T0sTqwHSfvn9c1EEhIl/57in+OfJz8LkQACEIBAdgjgn2dHl1VG4oR9j7+Pv+/im8b656JWciWT9fW5fK+9rsW333575Bfmzpw5U4YPH26UF2XinLwnJNKL/W666SbDtW3btuY80De+8Y1IX5L//u//NucYnn/+edPuNddcI1OmTJHPf/7z9fZDQqJI1RBpY/UlJHrxxRele/fuVfvThAM61xo0aFCxzL/8y7/IiSeeeMjvvvSlL8nxxx9f/LmeF9ILJDUxj7bVvHnzOm3asgsrCW0jIZH2s3LlSnMx+datW4vdfvnLXxZNWH7mmWdGqlMagwAEskMA/yO0Lq3bz14kDGsHVbsI1MteZRtnaffv32+S7GlSPW2/vqdFixbG7r/55ptF/9/PY+O8ho02y8cUp93ih2d5WdaXMPSoCwEIZIlA1jdzZUlXjMUbgdgM4E8++cQYhGr86GMjyLF3714TnNbgY6GPX//619K5c+d6aXDAzttkSapUtQ18SclT3q8NJ6q+sdk4YKf9VcuQrs7Z3XffLY0aNXIFOXJAAAIQgEAIAgR4QsBLR9XY7Pv6cNgKeMYV4H7vvfekX79+smbNGjNM9S9GjhzpaxOMfjS/7LLLih96NYnmkCFD6p1FcQSj0zGN7UjJ+meHa4ZbdWI9LeXrZQ2MWh/ES6ImGm17xEvq8iReEu38ojUIQAACeSOAv+Ccxp2wx4lviBDfcO7dICHRZ3WWh0QUlIR/Xt9ASUiUyDSo0yn+Of558rMQCSAAAQhkhwD+eXZ0WWUk+PvvvGMuWN20aZNBFMSWZD9DNt8T1r9s6jVFo7K+PpdfbN2jRw+ZP3++HHXUUZFh2rZtm7k8e+nSpabN3r17m0uPNQFJ2CfvCYlWrFghl1xySfHCcI2djx492iR5iepZsmSJSUhUuJT85z//udmvV+sJexC/VvtR/T7I3/xqfVdKbBOVnFG2U19Coij7CdOWre9AlWSylZCo/Axdoe8+ffqIJmk74ogjwiCiLgQgkFEC+B+hFWvdfvYiYVg7yKWERGoD6pnwBx980MvQi2XOOeccc2G0JjL0+tg4r2Gjff96BgAAIABJREFUzfLxxGm3eGVZqRzrSxh61IUABLJEgIREWdImY1ECsRrA69atM8HdLVu2GPpdunSRGTNm1EwY5EVVGkiZNWuWMT4Lgcg0BLG8jI0ybhPISkIipawbVvv37198R/VnTZs2NTcZqJPGAwEIQAAC6SdAgCf9Oqwxgljt+2qy2Ap4ejnsE4VtVp5MVW/MWrhwobRv397TBNq9e7dcf/318uijj5ry3bp1MzfOHHvssfXWjyMY7WkAGS3E+pdRxdoblhPraenwvKyB9nDQMgT8E4jib7KfXm0lJCJe4kcLlIUABCCQXgL4C87pzgl7nPgG8Q3n3gwREhKRkOiQaZnlhEQuvoNplAn/PI1aQ2YIQAAC+SWAf5553ePvR5CQiP0M2XxPWP+yqdcUjSqW9fmxxx6TAQMGFLFo8pnJkydLmzZtQqPasWOHSZAze/bsYlteLo/z2nHeExKVX3qsZwumTp0qV1xxReikRJ999pm8/PLLcu211xYT9ulevUWLFkm7du28qohyEAhEwNZ3oErC2EpIpH29++67JqFX4QLOQv96vk4TtVWwMwLxohIEIJAdAvgfoXUZi/1cS8qsJCT66KOPZNSoUfLQQw8Vh6x24C233CLnnXee8RcaNGggmuRUz6bff//98pvf/KZYVs+nz5s3z/M5DxvnNcrbrKW7sL93+cw860tY7VIfAhDICgESEmVFk4yjQCBWA1g/hGm2cjUSC0+LFi3kjjvukCFDhkizZs18a+bTTz+VjRs3yqRJk2Tx4sWBjUnfHVMBAv8kkKUNfPv375dx48bJxIkT6+hXbzXQDOmtWrVC7xCAAAQgkHICBHhSrsDa4sdq31cTx9aHWi/JOKKyzcrbueiii4w91Lp163q1oPbUlClTzCaXwuP1w66NAHfcNyK5vCGE9a/2AkKJOgScWE9LJfKyBqJDCLhEIKq/yV7HZDMhEfESr1qgHAQgAIH0EsBfcE53TtjjxDeIb7h44CWH65UT64HL/jkJiZz7G+acQPjnzqkEgSAAAQhAoB4CObR38zYfnLDv8ffx9/H387b0MF4PBGJZnysdND7ttNPMvvUzzzxTGjdu7EHUukX0Quvly5fL+PHjZe3atcVfXnPNNSbZUZMmTXy3WalC3hMSKZNKlx4PGjTI6O+4444LlPBk69atJonUfffdV7yQXJMdPfzww9KvX79AbUaicBrJDQFbdmElgDYTEmliL03CdtVVV9XpWhM0zJ8/X9q2bZsbnTJQCEDAGwHiL9441VMqFvu5lpS2/o552asc1bcn/Rv2wAMPyI033lgc7pVXXil333131TOs6gPoRdEjR44s2pB9+vQx5zyOOOKIWtjExnkNEhIdxM76UnMKUgACEMgJARIS5UTRORpm7AawGn3Tpk2Tu+66q2j0KW9NTHT++efLueeeK506dTLZKzWg2LBhwzrq+Pvf/y4akH777bflpZdekqVLlx6SyVkDJzNmzJDOnTvnSJUMNSkCUTlRXuW3ecBOZXj//ffNDRTaT+mjGWRHjBhBcN+roigHAQhAwFECBHgcVUx0YsVu31cSPSsB7oULF8rw4cOLfkutm7kq+Tq68eLBBx/0lHzVRoCbhEQEuKNbXnLXkhPraSl1Lx/5cqclBuw0AeIlTqsH4SAAAQhAoIwA8RLnpoQT9jjxjYPfcolvuPOO5HC9cmI9cNk/JyGRO++nq5Lgn7uqGeSCAAQgAIFKBHJo7+ZtIjhh3+Pv4++TkChvSw/j9UAgtvV5+/btcvPNN5sEGaXPMcccI9/73vfku9/9rpx88snyxS9+UZo3by4NGjQoFtNLrHft2iUffvihvPXWW7Js2TJ57rnnZMuWLXXa0v1deplclJfwkpBIRA+Lr1q1yuyl01hD6XPWWWfJBRdcIF27dpXjjz9evvCFLxySYGrfvn1mD96f//xnc/bn+eeflxUrVtQ5T6Rnh6ZOnSpXXHHFIWeIPMxjikDANwFbdmElQWwmJNL+du7cKcOGDZPFixfX6V7XXE3q0KhRI998qAABCGSXAPGX0LqNzX6uT1Jbf8e87FWO6tvT5s2b5bLLLjPnxPW5+uqr5d577zVnyut71Dd4/PHHRRORqo2pj9dzrzbOa5CQ6KC2WF9Cry80AAEIZIQACYkyokiGUSSQiAGsRt/KlStlzJgxdbLRh9WLGpuDBw+WsWPHRhpEDisX9bNNIConKtuUGB0EIAABCLhCgACPK5qwJkci9n35aLIQ4NYx7d+/32xQGT16dHGIujHtlltukfPOO88kUdWNL7rZ5eWXXzaJV3WzS+Hp1q2bzJ07V7xuZrMR4CYhEQFua6tN9ht2Yj0txezlI1/21cII00SAeEmatIWsEIAABCBAvMS5OeCEPU5848C8IL7h1vuRw/XKifXAZf+8/DKbOGZsz5495bHHHpOWLVvG0R19hCSAfx4SINUhAAEIQCBWAjm0d2Pl60BnTtj3+Pv4+173cMT5zrD+xUmbvioQiHV91gvf5syZI3feeafs2LEjMoXo5dh33HGHSZjTuHHjyNrVhsoTEkXaeIXGXI696MXH48aNk0cffTRSDJrUaNKkSeZC8gprYqR90RgECgRs2YUQhgAEIOA6AfyP0BqK1X6uJq2tv2Ne9ipH8e1J/YLbb7/dnNXQp0uXLjJv3jxp3769JwV99NFHMnLkSJk9e7Ypr/saFixYIMcee2y99W2c17DRZvkgbOnbE2wfhVhffMCiKAQgkGkCJCTKtHpzObhEDWA1tn7zm9/IzJkzTYbzoI8GkDWbvWZ0PvHEEwlCBgVJvUAEonCiAnVMJQhAAAIQgEAAAgR4AkBLV5VE7fsCKi8BT701affu3Sbpjz7qG7z33nvmZ2+++aasX79eevfuLX369ClqIK4Ad6nKtc/JkyfLT37yE18z4ZxzzpHp06dL27ZtPdeLIxjtWRgfBdNyCzvrnw+lUlQJOLGelq9H+vFMYyj6aAxEb4aLeiMd6odAVASIl0RFknYgAAEIQCAOAvgLcVD21YcT9jjxDRHiG+18Tdw4CudwvXJiPXDZPychURxvXrr7wD9Pt/6QHgIQgEDeCOTQ3s2bip2w7/H38fdJSJS3pYfxeiCQyPqsSX4WLlwos2bNkjfeeMODmJWLdOjQQa666irp16+fteTJJCSqy14vJ9+4caPZG7dkyZJQiaUuuOACufbaa6VHjx7SqFGjwPOAihAIQsCLXRikXepAAAIQcJ0A8ZfQGkrEfi6X2tbfsbjOa+h5ET0n8vbbb5uhqV8wdOhQX+fC161bZ86bbNmyxbShiU+HDBlSr4JtnNew0WZc+g79NpQ1wPoSNVHagwAE0kqAhERp1RxyVyPghAGswu3cuVM2bdpkDh6rMfjBBx+Yf5dnvu/UqZO0atVKOnbsKPpR6PTTT5fjjz9eDjvsMLQMgUQIsIEvEex0CgEIQAACAQkQ4AkILj3VnLDvSwPcYdBNnDhRbrvttmITcQW4y2XWTRQrV66UMWPGyNq1a+sdUuG2Ld3o0qRJE1/DjyMY7Usgj4VJSOQRFMXSRsCJ9bQUmpc1MG2QkTfbBIiXZFu/jA4CEIBA1ggQL3FOo07Y48Q37jAHeYhvuPV+5HC9cmI9cNk/JyGRW++oi9Lgn7uoFWSCAAQgAIFqBHJo7+ZtMjhh3+Pv4++TkChvSw/j9UAg0fVZ92Vt27bNnB957bXXTKIbTQD06quvHiJ6165dTdKhk08+WTp37iynnHKKHH300dKgQQMPwwxehIRE1dnt27dP3nrrLXMG6PXXX5c//vGP5kC4xiNKn2OOOcZc7Pc//+f/lG984xvyzW9+U77+9a9L8+bNgyuGmhAIScBWIoeQYlEdAhCAgHUCxF9CI07Ufi5Ib+vvmJe9ylF8e3rsscdkwIABZjhdunQxyUqPO+44X8rZu3evjBo1Sh544AFTb/DgwSZpZn17HGyc17DRZjkIW/r2BdxDYdYXD5AoAgEI5IIACYlyoeZcDdIJAzhXxBls5ghE4URlDgoDggAEIAABZwkQ4HFWNVEJ5oR9H9UGvgkTJsjYsWOLbOIKcFdThva/Zs0aefbZZ+Wll16SDRs2mKK6WU0Tp/bq1UvOPvtsOfLIIwPpM45gdCDBalQiIZENqrTpAAEn1tNSDl7WQAe4IQIEigSIlzAZIAABCEAgTQSIlzinLSfsceIbxDc4oOjE2uDEeoB/7sRcQIiABPDPA4KjGgQgAAEIJEIA/zwR7HF26oR9j7+Pv4+/H+drT18pIeDE+pwSVogJAQhkiEBaDvZnCDlDgQAEHCFA/CW0Ipywn239HfOyVznstydNajl69GiZOnWqUcaIESNk8uTJ0qhRI9/KeeaZZ+QHP/iBqadJS5944gk54YQTqrZj47yGjTbLB2BL376B16jA+hI1UdqDAATSSoCERGnVHHJXI+CEAYx6IAABCEAAAhCAAATiIUCAJx7OCfbihH1fawOfJu9p1apVEdPhhx9ubqw67LDDzK1V+p9muNfEPvqzwhNHgDtB3UkcwWgb4yMhkQ2qtOkAASfWUwc4IAIEIAABCEAAAhDIBQHiJc6p2Ql7nPhGsHlBfCMYN6+1crheObEeeNUP5SAAAQhAAAIQgAAEwhHIob0bDlj6ajth3+PvB5s4+PvBuHmtxfrnlRTlLBFwYn22NDaahQAEIAABCEAAAhAoI4D/EXpKOGE/20pQE8d5jb/97W/Sv39/WbZsmVHGI488IoMGDQqkmM2bN0vv3r3l3XffNfVXrVolZ5xxRtW2bMQ3ytsMNBAflYYNG2aSOTVu3NhHrXiKsr7Ew5leIAAB9wmQkMh9HSGhPwJOGMD+RKY0BCAAAQhAAAIQgEBQAgR4gpJLTb1M2/dxBLiT1LSNAHf5DQS2x9exY0dZtGiRcKOgbdK0HwOBTK+nMfCjCwhAAAIQgAAEIJAqAsRLnFNXpu1x4hv+5xvxjYPMcrheZXo98P82UAMCEIAABCAAAQhkm0AO7d1sK/TQ0WXavsff9z+d8fdz7e/7nzDUsEkg0+uzTXC0DQEIQAACEIAABNJIgPhLaK05YT+nOSFReTxg9erV0q1bt0CK2b59u1x++eWyfPlyU3/BggUm2VG1x8Z5DRISEd8INHmpBAEIZJoACYkyrd5cDs4JAziX5Bk0BCAAAQhAAAIQSIAAAeQEoMfb5cciUkx1vnv3bmnatGm8EljsjQ18/uGyge8Asz179kizZs1KAf5/InK4f6LUyBEB4iU5UjZDhQAEIAABCEAAAsRLnJsDxDfeeUf69u0rmzZtMsoJswEvbu3a2MBHfCPX8Q3887hfYvqDAAQgAAEIQAACCRLAP08Qfjxd4+/j79eZafj7ufb341l16MUrAeIvXklRDgIQgAAEIAABCGSAAPGX0Ep0wn5Oc0Ki9evXS69evWTr1q0S9jLkjz/+WG644QaZM2eOUeyECRNk7NixVZVsYz8DCYkO4mZ9Cb2+0AAEIJARAiQkyogiGUaRgBMGMPqAAAQgAAEIQAACEIiHAAGeeDgn2MsWEflKof///b//t3z1q19NUJxouyYhkX+ebOA7wOxPf/qTHH/88aUA/18ROcY/UWrkiADxkhwpm6FCAAIQgAAEIAAB4iXOzQHiGxxQrDMpiW/kOr6Bf+7cEo1AEIAABCAAAQhAwB4B/HN7bB1p+f3Sb7TsZyABMf5+rv19R5YlxPgnAeIvTAUIQAACEIAABCCQIwLEX0Ir2wn7Oc0JiX7/+9/Lt7/9baOIsAmJ/CYY8ls+9GzJWQOsLzlTOMOFAASqEiAhEZMjawScMICzBpXxQAACEIAABCAAAVcJEOBxVTORybVWRE4ttPbKK69I165dI2s86YZISORfA+Ub+FavXi3dunXz31DKa7z66qvyrW99q3QU60TktJQPC/HtEiBeYpcvrUMAAhCAAAQgAAGnCBAvcUodKgzxDRIS1ZmUxDcO4MhpfAP/3LklGoEgAAEIQAACEICAPQL45/bYOtIy/j7+Pv5+hZcxp/6+I8sSYvyTAPEXpgIEIAABCEAAAhDIEQHiL6GV7YT9XJqQyMuIevbsKY899pi0bNmy3uJxnNcoTUjkVa5qQvtNMOS3vBe2lDlIgPWF2QABCEDgAAESEjETskbACQM4a1AZDwQgAAEIQAACEHCVAAEeVzUTmVz/LiLnFVp77rnnpFevXpE1nnRDcQS4kxyjjQA3B/YOaPTXv/61XHjhhaXq/X9E5HtJ6pu+nSdAvMR5FSEgBCAAAQhAAAIQiI4A8ZLoWEbUEvENDijWmUrEN3Id38A/j2hhpRkIQAACEIAABCCQBgL452nQUigZl5Z+o2U/g0iaLhRiP0OouV9vZfYz2GNLy54JEH/xjIqCEIAABCAAAQhAIP0EiL+E1qET9jMJiQ7o0W+8wm/50LMlZw2wvuRM4QwXAhCoSoCEREyOrBFwwgDOGlTGAwEIQAACEIAABFwlQIDHVc1EJtcjIjKo0NrcuXPlRz/6UWSNJ90QCYn8a4ADeweY/fKXv5QhQ4aUAnxURK7wT5QaOSJAvCRHymaoEIAABCAAAQhAgHiJc3OA+AYJiepMSuIbVeMb+q4Mdu4NjlYg/PNoedIaBCAAAQhAAAIQcJoA/rnT6olCuF+VfqNlPwMJifD3c+3vR7Gm0EZ0BIi/RMeSliAAAQhAAAIQgIDzBIi/hFaRE/ZzmIRE5Wcy6iMybNgwmTp1qjRu3LhYLKw///vf/16+/e1vm/Y6duwoixYtknbt2gVSjN8EQ37LBxIqx5VYX3KsfIYOAQjUIUBCIiZE1gg4YQBnDSrjgQAEIAABCEAAAq4SIMDjqmYik+tnIvLjQmv33HOPjB49OrLGk26IhET+NRA24O+/RzdrTJo0SW677bZS4e4TkVvclBapHCFAvMQRRSAGBCAAAQhAAAIQiIMA8ZI4KPvqg/gGCYnqTBjiGwdw5DS+gX/ua/mkMAQgAAEIQAACEEg3AfzzdOvPg/T4+/j7+PsVXpSc+vselgyKxEiA+EuMsOkKAhCAAAQgAAEIJE2A+EtoDThhP5cmJKqUNKi+USadkGj9+vXSq1cv2bp1a+iERB9//LHccMMNMmfOHDPkCRMmyNixY6sOP2hCor/97W/Sv39/WbZsWegJZLOBnj17ymOPPSYtW7a02U3VtllfEsFOpxCAgIMESEjkoFIQKRQBJwzgUCOgMgQgAAEIQAACEICAZwIEeDyjSmvBm0RkSkH4Pn36yJNPPpnWsRwiNwmJ/Kuy/MCe/xaC1Vi9erV069YtWGULtS699FJZvHhxacs3i8jPLXRFk9khQLwkO7pkJBCAAAQgAAEIQKAmAeIlNRHFXYD4BgcU68w54hsHcFSIb+i7MjXuFzTm/vDPYwZOdxCAAAQgAAEIQCBJAvjnSdKPpW/8ffx9/P0Kr1pO/f1YFh068UyA+ItnVBSEAAQgAAEIQAAC6SdA/CW0Dp2wn9OckCjKC4m2b98ul19+uSxfvtwodsGCBSZxULWHhESh53+9DbC+2OVL6xCAQHoIkJAoPbpCUm8EnDCAvYlKKQhAAAIQgAAEIACBsAQI8IQl6Hz900TktYKURx55pHzwwQfOC+1VQBISeSV1sBwH9g6waN26tfz1r38tBfhNEVnrnyg1ckSAeEmOlM1QIQABCEAAAhCAAPES5+YA8Q0OKNaZlMQ3ch3fwD93bolGIAhAAAIQgAAEIGCPAP65PbaOtIy/j7+Pv1/hZWQ/gyMrVL7FIP6Sb/0zeghAAAIQgAAEckaA+EtohTthP4dJSFQfgTjOa+zcuVMGDhwoS5cuNaI8/PDDMmzYsECK2bx5s/Tu3VveffddU3/VqlVyxhlnVG2LhESBMHuuxPriGRUFIQCBjBMgIVHGFZzD4TlhAOeQO0OGAAQgAAEIQAACiRAgwJMI9rg7/ZuItCh0+vrrr0unTp3ilsFKf3EEuK0I7rHRoAHu+prnwJ7Ihg0b5JRTTinFtENEWnpUC8XyS4B4SX51z8ghAAEIQAACEMghAeIlTiqd+EbfvrJp0yajnNWrV0u3bt2cVFS5UMQ37Kgpx/EN/HM7U4pWIQABCEAAAhCAgJME8M+dVEvUQuHv4+8X5xT7GdjPEPUCQ3uBCRB/CYyOihCAAAQgAAEIQCB9BIi/hNaZE/ZzmhMS7du3T0aPHi1Tp041yhgxYoRMnjxZGjVq5Fs5jz32mAwYMMDU69y5szzxxBNywgknVG3Hxn4G30JnuALrS4aVy9AgAAFfBEhI5AsXhVNAwAkDOAWcEBECEIAABCAAAQhkggABnkyosdYgnhWRiwuFNFB744031qqTmd+Xb1jL+4G9zCg2xEDuv/9+GTlyZGkL+o58P0STVM0HAeIl+dAzo4QABCAAAQhAAAKGAPESJycC8Q0OKDo5MZMSKsfxDfzzpCYd/UIAAhCAAAQgAIEECOCfJwA9/i7x9/H34591DveYY3/fYa3kUjTiL7lUO4OGAAQgAAEIQCCvBIi/hNa8E/ZzmhMSqQZKEwl17NhRFi1aJO3atfOlnI8++kiuu+46+dWvfmXqDR48WKZPny5NmjSp2g4JiXwh9l2Y9cU3MipAAAIZJUBCoowqNsfDcsIAzjF/hg4BCEAAAhCAAARiJUCAJ1bcSXWm2YcOpIvXzEQXXyzPPqt7+nggkE8Cl1xyifyv//W/Sgev2YnuzycNRu2DAPESH7AoCgEIQAACEIAABNJOgHiJkxokvuGkWhAqKQI5jm/gnyc16egXAhCAAAQgAAEIJEAA/zwB6PF3ib8fP3N6dJhAjv19h7WSS9GIv+RS7QwaAhCAAAQgAIG8EiD+ElrzTtjPaU9I9N5770m/fv1kzZo1RiFTpkwxFxBXmJ9VFfbiiy/KZZddJlu3bjVl5syZI0OGDKlXwSQkCj3/622A9cUuX1qHAATSQ4CEROnRFZJ6I+CEAexNVEpBAAIQgAAEIAABCIQlQIAnLMFU1O8kIq8XJD3iiCNkx44dqRAcISFgg0CLFi1k586dpU2fIiIbbPRFm5kiQLwkU+pkMBCAAAQgAAEIQKB+AsRLnJwhxDecVAtCJUUgx/EN/POkJh39QgACEIAABCAAgQQI4J8nAD3+LvH342dOjw4TyLG/77BWcika8Zdcqp1BQwACEIAABCCQVwLEX0Jr3gn7Oe0JiT755BMZP3686Dj06dixoyxcuFDat2/vSUG7d++W66+/Xh599FFTvlu3brJgwQI59thj661PQiJPeAMXYn0JjI6KEIBAxgiQkChjCmU44oQBjB4gAAEIQAACEIAABOIhQIAnHs4O9PKBiBxZkGP27NkydOhQB8RCBAjES0BvOrjyyitLO/2riLSOVwp6SykB4iUpVRxiQwACEIAABCAAgSAEiJcEoRZLHeIbsWCmE9cJ5Dy+gX/u+gRFPghAAAIQgAAEIBAhAfzzCGG63RT+vtv6QbqYCOTc34+JMt14JED8xSMoikEAAhCAAAQgAIEsECD+ElqLTtjPaU9IpFp45513pG/fvrJp0yajlIsuukhmzpwprVvXv9V///79MmXKFBk9enRRmbNmzTLnZSrM7zoKt5GQqHwcoWdYjQY0edOiRYukXbt2trvy3T7ri29kVIAABDJKgIREGVVsjoflhAEcFX8bBmFUstFOdgk89thjMmDAADPAnj17iv67ZcuW2R0wI4MABCAAgVQTIMCTavX5Ef5eERlVqPDNb35T1qxZ46c+ZSGQCQJdunSR1157rXQsk0Xk1kwMjkHYJpCpeIltWLQPgUoEiJcwLyAAAQhAIE0EiJc4qy3iG86qBsHiJJDz+Ab+eZyTLSN9/e1vf5P+/fvLsmXLzIj0NlT9d9CnfBPx6tWrzS2rPBCAAAQgAAEIRE8A/zx6po62iL/vqGIQK14COff344VNb7UIEH+pRYjfQwACEIAABCAAgQwRIP4SWplO2M9ZSEj02WefycKFC2X48OGyZ88eo5iBAwfK5MmTpU2bNhUVtXfvXpk2bZrcddddxTqDBg2SBx98UJo1a1ZTuTbOn5OQ6CB21peaU5ACEIBATgiQkCgnis7RMJ0wgKPibcMgjEo22skuAQ7YZVe3jAwCEIBAFgkQ4MmiViuO6QQRebf0N8uXL5ezzjorNwAYKARWrFghZ599djmItiLyR+hAwAOBTMVLPIyXIhCInADxksiR0iAEIAABCFgkQLzEItxwTRPfCMeP2hkgQHxD8M9rzOPyPRK2p30aLughIZHtWUD7EIAABCAAAXsE8M/tsXWsZfx9xxSCOPETwN+Pnzk91kuA+AsTBAIQgAAEIAABCOSIAPGX0Mp2wn7OQkIi1cT+/ftlypQpMnr06KJi2rVrJ7fccoucd955JjFRgwYNZNeuXfLyyy+bZESFS0m0gl4iMnfuXNE6Xh4b589JSHSQPOuLl1lIGQhAIA8ESEiUBy3na4yRGsC2N7vVurnOhkGYr+kQfLSlh8w6duwoixYt8mzIB+/1QM3SvsO2VV5/2LBhMnXqVGncuHHVpjlgFzV12oMABCAAAZsECPDYpOtc20+KSJ+CVJdddpnJIM8DgbwQ6NevnzzxxBOlw10sIpfmZfyMMzSBSOMlpdL8/ve/l29/+9uhBQzTwOrVq81HOB77BIiXDDCQ03Bg1f5soAcIQAACEHCZAPESl7UjxDecVg/C2SZAfMNeQqKs+Oe292iUz/E0+HckJLK9MtE+BCAAAQhAwB4B/HN7bB1sGX/fQaUgUnwE8PfjY01PnghY2x/hqXcKQQACEIAABCAAAQjESoD4S2jcTtjPXhISffbZZ7J7926T9Ecf/a743nvvmZ+9+eabsn79eundu7f06VM8cmLKjBw5UmbOnGnqVDpbW56AJ+yeZO1z8uTJ8pOf/MSXcs455xyZPn26tG2r9xV7e9J6/ryDh9K5AAAgAElEQVT023bcZ7e9kT1QivXFDy3KQgACWSZAQqIsazefY4vUALa92Y2ERO5OUg7YccDO3dmJZBCAAAQgUEqAAE+u5sM5IrKsdMR/+tOf5LjjjssVBAabTwL6seSrX/1q+eB7isgL+STCqAMQiDReUtp/Vg48BmCayyrES4iX5HLiM2gIQAACKSRAvMRppRHfcFo9CGeTAPENQxf/vMYks71H45AAW8+e5sKgli1b2pz+odomIVEofFSGAAQgAAEIJEoA/zxR/HF3jr8fN3H6c4YA/r4zqkCQgwSsxV+ADAEIQAACEIAABCDgHgHiL6F14oT9XJqQKMyIJk6cKLfddluxiSQSEmnnn376qaxcuVLGjBkja9eurXdILVq0kDvuuEOuuuoqadKkia/hk5DIFy7fhVlffCOjAgQgkFECJCTKqGJzPKxIDWDbm92SSEgUdcbOSnMtLRkq63tPOGDHAbscr6MMHQIQgECqCBDgSZW6ohBWo7GnFhoaMmSIzJkzJ4p2aQMCThMYOnSozJ07t1TG9aXvgtPCI5wrBCKNl5QOKq8Jibx8pHRF+VHKQbyEeEmU84m2IAABCEDAHgHiJfbYRtQy8Y2IQNJMuggQ3zD6wj+vMW3L/e1aeyqCvAWlvm1PEhJJ2Ftew+rA5VtPg4yNOhCAAAQgAIFSAvjnuZsP+Pu5UzkDVgL4+8wDBwlYi784OFZEggAEIAABCEAAArknQPwl9BRwwn6OKiHRhAkTZOzYsUUoXvb62jxvrf2vWbNGnn32WXnppZdkw4YNRrZ27dpJp06dpFevXnL22WfLkUceGUiRJCQKhM1zJdYXz6goCAEIZJwACYkyruAcDi8RA9jWpjgbBqFNA7kw37KQkGjq1Kly0003mSG1bdtWnnrqKfnGN77h1CtVulFy2LBhojI3btw4tIxp24AZesA0AAEIQAACqSZAgCfV6gsi/DARebi04vPPPy96aIQHAlklsGzZMjn33HPLhzdcRGZmdcyMywqBROIl9Y1k165dZnOq+tv6DBw4UGbMmCFNmza1AiDqRr18pIy6TxfaI15CQiIX5iEyQAACEIBAbQLES2ozSrgE8Y2EFUD38RMgvlFkjn9eY/rZ2ntR2q0r38Oj2lhdDWm1ZEtx7BmptcokmfC4lmz8HgIQgAAEIBAlAfzzKGmmoi38/VSoCSGjJIC/HyVN2oqQgHPxlwjHRlMQgAAEIAABCEAAAmUEiL+EnhJO2M+1vptp8p5WrVoVB3v44YfLKaecIocddpgcffTR5r/jjjvOJPbRnxUeL3t9Xfh2FlSLNs6fB5XFT720nD9nffGjVcpCAAJZJkBCoixrN59jS8QALjfcHnnkERk0aFBoDdgwCOMwkNNiEFZT0J49e+Taa6+V+fPnF4vMmTNHhgwZElqnUTZQuklPD3FOmzZN1JkK+8S9AbN0vqjsUd2A+Le//U369+8v+sGz8JRnuQ3LivoQgAAEIJA8AQI8yesgAQleFZEuhX47d+4s69atS0AMuoRAPAROPfVUWb9+fWlna0Skazy900uGCCQSL6mP32uvvSYXX3yxbN261RRr3769LF68WE466aRUYPfykTIVA/EhJPGSx2TAgPgSEhEv8TE5KQoBCEAAAocQIF6SiklBfCMVakLIqAgQ3yiSxD+vMalISBTVWycmkb9++2/ZsmWdRuPYM1JrFGlKSFQqa61xlf++sDn+hBNOkH/7t3+T73znO9K6dWupYKv5bZryEIAABCCQEgL45ylRVLRi4u9Hy5PWHCeAv++4gvIrnnPxl/yqgpFDAAIQgAAEIAAB+wSIv4RmnGn72cteXxe+nQXVYhznz4PK5rVeVGeJvfbnpxzrix9alIUABLJMgIREWdZuPseWiAG8c+dOGThwoCxdutRQjyrpSRwG4erVq6Vbt26Rzpa0JyR64YUXpHfv3qIH7QrPhRdeKLNnzzZZUl157rnnHhkzZowRp9pmwiCykpAoCDXqQAACEIBAUgQI8CRFPtF+zxKR5aUSTJo0SW699dZEhaJzCNggcO+998ro0aPLmz5bRFbY6I82M00gkXhJNaJ79+6V22+/XaZMmVKniPq448ePl4YNGzqvjPLkPFEmCnZ18MRLSEjk6txELghAAAIQOJQA8ZJUzAriG6lQE0JGQYD4Rh2K+Oc1JhUJiaJ46w604XJCopkzZ8rw4cONnB06dJAnn3xSTjzxxOgGH2FLYRISVRLjggsukJtuukm6d+8uDRo0iFBSmoIABCAAARcJ4J+7qBXrMuHvW0dMB64QwN93RRPIUYGAU/EXNAQBCEAAAhCAAAQgYJcA8ZfQfD8WkcaFVnbv3i1NmzYN3agrDZCQyL8myhM0+W/BXw1XExLpPvFmzZqVDub/E5HD/Y2O0hCAAASyQYCERNnQI6M4SCCRAPKWLVvk8ssvl5dfftlIEtUhNBISxT+1t23b9v+zdzfgNtX5//9fl1zJ6OYbI8x851cqDvNtMqWomFH0jRkaSkJCooip3A0iDEVuQpmRu0rFuEklpclpUik0dDNMMyPVhH/XTKkQ0jcm/K/36uzdPvvsc/bdWmuvtfdzXde5Os5Z6/N5fx6fdWbO533W572c+YsUl4qNYMqUKc6DYccdd5z/gcX1ePjwYWdj8owZM5zvuPmQHgWJcj69BIAAAgggkIYACeQ0sPLr1DmS+kaGZL+fvffeezrzzDPza5SMpqAFPvzwQ9WvX19HjhyJdZgr6dudOhwIpCeQk3xJohCPHTumJUuWOJvOYgsB27mnn366Hn30UWdDVtCP7du3q2vXrtq4caMT6iWXXKLFixc7Y8jHg3yJRL4kH+9sxoQAAgjkrwD5ktDMLfmN0EwVgWYqQH6jjBzr8yQ3UyEVJEr15+rdd9/Vtddeq3feece55I477tBdd92V8XMLuX7LqxWqHjZsmGbOnBklWLlypewlUUE83C5IFBlj//79nXmsXr16EIdNTAgggAACLgmwPncJMnzNsN4P35wRcZoCrPfTBON0vwUCk3/xe+D0hwACCCCAAAIIFKIA+ZesZ32HPb4baeWf//xnXu3JoCBR+vcHBYm+NbPcx1lnnRUL+P/F/qykL8sVCCCAQHgFKEgU3rkj8sQCOUkg/+lPf9IVV1wRjahp06bO5rq6detmNU8UJMqKL+2LbSPk8OHDNXv2bOfahg0b6n//93+jD8LZpkL7Xps2bZRgsZp2f9lc8O9//1vdunXTK6+8Em3mySef1NVXX51Ns861bLDLmpAGEEAAAQR8FCCB7CN2sLqqIek9SdEn9Tt06KAVK1YEK0qiQSALgauuukpPP/10bAt7JNWXtDuLZrm0cAVyki9JxL127Vr17NlTVtzZjqFDhzpvkBgzZozzb8upLFiwwFmTB/l46qmn1LFjx1IhurUuD9q4yZd8OyPkS4J2ZxIPAggggEBFAuRLQnN/kN8IzVQRaKYC5DfKyLE+T3IzUZCoLNAzzzyj9u3bR79x+eWX67HHHlOdOnUy+tHMdUGi+CLPNojbbrtN9oKoKlWqZDQmLy/yqiCRxdy2bVvNmjUrbwtcezkvtI0AAgiERYD1eVhmyvU4We+7TkqDQRNgvR+0GSGeOIHA5F+YGQQQQAABBBBAAAHvBci/ZG38hqQLIq28/vrruuiii7JuNCgNUJAo/ZnI9d8S04/Ymyv+/Oc/6+KLL45t/E1JF3rTG60igAACwRagIFGw54fo0hfwPYF85MgRjRs3znlzWeyxaNEip2BMomP9+vVq3rx52qMbP368Ro8enfZ1sRf48Qth7PgaNWqkZcuWqaioKKu4vb74s88+05AhQ7Rw4UKnq5NOOklz5szRlVdeqREjRuiBBx5wvh6UokRr1qyR/UHPNgVGjr59+2rGjBmqWrVqGa7du3c792NxcXFalK1bt3Y23NWoYX8j9+aI/3lw655JNGY3foa8UaBVBBBAAIFMBUggZyqXF9f1k/RtJcmSw4pLTpo0KS8GxyAKW8DWIJMnT45HuEWSvU2TA4FMBHzPl8QHeezYMVkxon79+slyE3bYZrq5c+c6n9uaduXKlc7nVvT597//verVq5fJWD2/5tNPP9VNN90k2xAYe/zqV7/S/Pnzddppp3keg18dkC9JLE2+xK87kH4QQAABBDIVIF+SqVxOriO/kRN2OvVDgPxGQmXW50luPgoSlQY6ePCgfv3rX+uRRx4p9Y2KnkdJ9vPtxzMj5cVgz9dY4aGRI0eWOsWKKy1dulQ///nPk4Xv+/fjCxKl+jzD0aNHtW/fPn3xxRdat26dHn/8ca1atapM/JH8WK1atXwfGx0igAACCHgvwPrce+MA98B6P8CTQ2jZCbDez86Pq30RyHn+xZdR0gkCCCCAAAIIIICAI0D+Jesb4TlJv4y0Ys/F2n7afDkoSJT+TObyb4npR+vdFc8++6zsufCY4/nYnxXveqZlBBBAIHgCFCQK3pwQUXYCvieQE729zYZQ0SY0ChJlN8luX71582bZ5vUXXnjBadqKEVkBouuuu06VKlVSos13EyZM0M0335yTN/QdOnRIw4YN08yZM0tRVPSQHgWJvqWiIJHbPz20hwACCORegARy7ucgxxGsltQ6NoaHH35YvXr1ynFYdI9A5gILFizQjTfeGN+AVRZtk3mrXImAfM+XxJrbOnbx4sUaOnSo9uzZ43wr/g3wu3btKlWUyDZ3TZs2TS1btkz0B+OcTakVVrL1+MCBAxPGYJvqBg8erOOOOy5nMbrVMfmS8iUpSOTWXUY7CCCAAAJeCZAv8UrWs3bJb3hGS8O5EiC/Ua486/MkNyUFiUoDWfHm7t27l3pRkZ3RtGlT2c9Zw4YN0/4xz+VDxG+++aauueYa7dy5s0zc9kImK1xds2bNtMfk5QWZFiSKj8kKFD3//PPOi7Iixboj51jRKcspJXr5lJdjo20EEEAAAe8FWJ97bxzwHljvB3yCCC99Adb76ZtxRU4Ecpp/ycmI6RQBBBBAAAEEEChgAfIvWU++vRWjZ6SVhx56KNFz7Fl3kqsGKEiUvnwu/5aYfrTeXWH7knr37h3bwaOSbvCuR1pGAAEEgitAQaLgzg2RZSbgawK5vLe3RUK/7777dNttt5XZOBekgkSZMad+Vapvh0u9RffOtLcJzps3T3fffXd0Q2RRUZHuuecedejQodS8HThwQKNGjdLvfve7aABdu3bVxIkTdcYZZ7gXVAotvfrqq+rSpYs+/vjjMmd36tTJeUjv1FNPLfU9ChJ9y0FBohRuME5BAAEEQiZAAjlkE+Z+uLUlvS6p1C9k9vv2JZdc4n5vtIiAxwIbNmxQs2bN4nvZIeliSZ943D3N57eAr/mSWModO3Y4b71fsmRJ9Mu2kc42WdWubf8z/t2RqCBw//79nY1aQdmMtnbtWvXs2TO6cc4KBlerVk1jx451BnL66afr0UcfVYsWLUJ7R5EvST51FCRKbsQZCCCAAAK5FSBfklv/DHonv5EBGpcEV4D8RoVzw/o8ya1LQaLvgLZu3eoU39+4caPzRXvg9b333tNrr73m/Lt9+/bOswG1atVK638QcvUQcXwx6ssuu8x5oN1yK5FnHyZNmuTkgSpXrpzWmLw82a2CRJEY//a3v6lPnz7RebWv20uzFi5c6MwpBwIIIIBAfgmwPs+v+cxgNKz3M0DjkuAKsN4P7twQWRmBnOVfmAsEEEAAAQQQQAAB/wXIv2RtPlXS0Egrtq92xIgRWTcalAYoSJT+TOTqb4npR+rtFfZ3yzvuuCO2k3sl/cbbXmkdAQQQCKYABYmCOS9ElbmArwnk+Le3jR49Wvv27dPMmTOdEWS7CS3+F143iqnE/0KYOXVqVwaxINGhQ4e0atUqTZ48WW+88UZ0IO3atdPUqVPVoEGDhIOz6xYvXqyhQ4dGCxhVr15dgwYNUt++fX3ZHLl3716nr+XLlzsx/upXv5JtgrOFnhVNsiPbh/RiH6hjg11q9zlnIYAAAgjkToAEcu7sA9TzpZJejo2nXr16ev3111WjRo0AhUkoCFQsYEVErZCWbSqKOy6T9Ap+CGQp4Gu+xGK1jWT333+/Hnjggeh61TZXWeEeKzJU3hvfLRdi14wbNy56nRUPHj58uK699lqn+E+ujviNgFZAbNGiRc5YbK2+cuVKJ7SmTZvqwQcf1DnnnJOrUDPql3xJxWzkSzK6rbgIAQQQQCBHAuRLcgSfXbfkN7Lz4+qACJDfSDoRrM+TEFGQ6Fugv//9706uwYrv22HFe6xgzQcffFCqUPIVV1zh5F/Ke8YhEXcuHiK24sdWeMhyPnZECvC0bdtW06ZNiz7Ybl+3c6677jpVqlQp6Q+UHye4XZDIYo4veG1fu+qqq2RvHY5/+ZQfY6QPBBBAAAHvBFife2cbopZZ74dosgi1fAHW+9wdIRPwPf8SMh/CRQABBBBAAAEE8kqA/EvW0zlY0rRIK506ddLjjz+edaNBaYCCROnPhN/7zyMRrlu3LtGLndMfgEtX2DPrkT3cJU3az8oMl5qnGQQQQCBUAhQkCtV0EWwKAr4lkOPf3hbZhPaf//xH3bt3j77NzDahLViwQA0bNkwh/NKnUJAobbIKL/j000+dBdG8efP0zjvvRM+1okJ33nmn+vXrV+6GyNiGN2/eLCs+ZUWNIoe1YfNub7L78Y9/7MnDcd98802Zh/HsoUN7yNAe3vv973/vhGMP6c2ZM0ddu3ZVgkV1UlQ22CUl4gQEEEAAgQAJkEAO0GTkNpS+kubEhtCmTRvn97Xjjjsut5HROwIpCBw5ckRWIHX16tXxZ/eTNDeFJjgFgWQCvuRLjh49qn/84x9OMR5br+7Zsycal+VN7rvvPjVu3DjpWvXYsWN66623NHDgwOjGO2vICj/37t3bWX/b55mseZNBlff9999/X7/+9a/1wgsvOKfEF6GO30iWTT4o0xgzvY58SWpy5EtSc+IsBBBAAIFgCJAvCcY8ZBAF+Y0M0LgkOALkN1KaC9bnSZjin5FISTWLk/x4QU864VlO5KWXXtKQIUO0ZcsW51Ir1GzPOPz85z+XfX/FihUaPHiwdu7cGc1R3H333bIHxKtUqZK0O78LElkxookTJzofkSP2JUvxz95k+7xDUoA0T/CiIJH97+X06dOd5zwih43b5rZVq1ZpRsjpCCCAAAJBFmB9HuTZ8TU21vu+ctOZ2wKs990WpT0fBHzJv/gwDrpAAAEEEEAAAQQQSEGA/EsKSBWfcqGkTZFTTjvtNNnfbvLloCBR+jNJQaJvzWrVqiV7vjrmaCLpjfRFuQIBBBAIvwAFicI/h4ygtIAvCeTy3t7Wvn17J5qVK1c6m+MOHDjg/Nve6jZr1ixns1o6hx8FibyoHGlv6WvevLkz1EaNGmnZsmXOQ3J+H+a3Y8cOvfLKK3ryySe1Zs2aUiHYA109e/Z0HuY744wz0grv0KFDTpvjx4+X/ZIde9hYr776al166aU677zzVKNGjawLFNmDhUuWLHGKJkXuK4t7woQJzkOFNs7rr78+ulHT7rXZs2fLNuKnu0GTDXZp3QqcjAACCCCQYwESyDmegGB1P13SoNiQrHDjs88+q+OPPz5YkRINAjEChw8f1pVXXhktchLzLaugb5X0ORBwQ8CTfImtVb/44gunCJEV1LI3QcSvkW19evvtt+vmm29WtWrV0hqL5V9sw939998f3WQXacAK/tja2zZp2Tr8xBNPTKvtdE5+9913nTFEihEl2hhnFi+//LJuvPHGaKwWo+WDrAhTkA7yJeRLunXrpuLi4uhtafktK77NgQACCCCQPwLkS0I9l+Q3Qj19hRs8+Y2U5571eRKqQi5I9NlnnzkvKHrggQeizwTY8xb2d/+LL744Kmc5CCuMbM8OxOZhLrzwQo0dO1YtW7as8EVMfhYksmcbrBCRFSCKHP3799eUKVNK5Yn+9a9/acCAAc6zNnZY7mXGjBnO8xyVK1dO+QfMixO9KEhkccY/42FfGzRokGPF3zS8mEnaRAABBHIjwPo8N+4B7ZX1fkAnhrAqFmC9zx0SUgFP8i8htSBsBBBAAAEEEEAg7wXIv7gyxbslVY+09Pbbbzt7YvPhoCBR+rNIQSLpL3/5i84///xYPHtDb430NbkCAQQQyA8BChLlxzwyiu8EPE8gJ3t7m4XyzTffOA9H3XXXXdEHxWwztG2ga9CgQcrzRUGilKmiJx49elQLFizQ1KlTy2yCjJwUKURkD3PVrVs37YI9sVHt379fCxcu1O9+97ty+7PzrTiRxXTBBRekPahEbzm04ldz5851Km1GjldffdXZ4Bl56NA2fVqfHTt2TKsgEgWJ0p4iLkAAAQQQyKEACeQc4gez6+ck/TI2tMsvv9wpSnTCCScEM2KiKmiBr7/+2ilG9OKLL8Y7/NFq2xY0DoN3W8DVfMnevXt15513aunSpdqzx/7GUvawNemtt96qG264wSnUm81hG/Lmz5/vFCfauXNnwqaqV6+ua6+91inca5+7cdh63Iq2DBw4MLrWtpyCbQy87rrryqy17XwrzHTLLbdE48x0be5G/LFtkC8hXxK5H3bv3i0KErn9E0Z7CCCAQPAEyJcEb07SjIj8RppgnJ5bAfIbafmzPk/CVYgFicp75iDZMyYfffSRhg8f7rzYKPawvEinTp30y1/+0nlQtnbt2qWK+vhVkMhyOPZMxooVK6LhWc5k8uTJTsGh+MPOt6JEzz1n/zf47TFixAiNHDky4flp/eRlcbJXBYmOHDmicePGOc8VRQ57rsT6+8EPfpBFxFyKAAIIIBAkAdbnQZqNQMTCej8Q00AQqQqw3k9VivMCKOBq/iWA4yMkBBBAAAEEEEAAgRgB8i+u3A72x5wOkZZsX7Q9N1soh19/O/PC04v9517EGbY277vvPufvnDGH/YxcHbZxEC8CCCDglgAFidySpJ2gCHiaQLa3t40aNcopPhM5Er29zb5nRYns7XX2gFTkKCoqkv0y0rp165SK4HjxC6EfvyCvX79ezZs3d4Ztb+xbtmyZbOx+HVY0atiwYc4GwdijadOmuv76650Niqeddpqr4dhcvfLKK87myDVr1kQLUUU6sbfYDRkyJO2399mGQdvgaZs4I5s8bRxWdKlhw4ZlxmBvQrS3BEY2aNqDfGZhfVetWjWlMVOQKCUmTkIAAQQQCIgACeSATERwwqgm6VlJl8WGZG+EtqJE3/ve94ITKZEUvMBXX33lFCN66aWX4i1eltRO0lcFjwSAmwKu50u2bt2qXr16aePGjaXibNWqlW688Ua1a9dOJ598sptjkG3QW7VqlR5++GFn7R17WOGfRx99VC1atHClT8sB2VreckD2uR3Wx/Tp03XVVVdVmNext8PcdtttsvxI5LD80W9/+1vVrFnTlfgyaYR8CfkSu28oSJTJTw/XIIAAAuETIF8SvjmLi5j8RuinsHAGQH4j7blmfZ42Wf5dYM8A2Nps06ZNzrMUVoAntuCz/Y3fng+wZ00SFe6JFTl06JCefPJJjR8/vtwXKNkzKpaniPx+4PUzIza+p556yilmHXmZksVshYXso1o1+7+5xIc5jB49utSzHs2aNXOes2ncuHFKz9m4fcd4VZDI4vzTn/4kKzwVOWy+n3/+edmYORBAAAEE8kOA9Xl+zKOLo2C97yImTXkrwHrfW19a91zA9fyL5xHTAQIIIIAAAggggEDGAuRfMqaLvdCqD82IfKFDhw6lXjjhSg80gkCIBOw58aeffjo2YqtOdF+IhkCoCCCAgKsCFCRylZPGAiDgWQL5ww8/1NChQ0v9Mt2+fXvNnTtXtWrVSjh0K0pkFUHtjWaRzWv2AJFtQrMCMck2oVGQKPM7aseOHbrppptkb/+zTZA///nP9aMf/UiVKlXKvNEUr7QNfps3b3Y2FluBoLPPPtspTlXRg3WJmrZ2bKPj1KlTS21+TLbB8tVXX9XNN99c6uE+M7C365133nlJH9KjIFGKE81pCCCAAAKBECCBHIhpCFoQVoXRihK1ig3M3ixsRYlOPPHEoMVLPAUo8OWXXzrFiKyoadxhFVasGNHXBcjCkL0V8CRfsnLlSifnYYVzrfhykyZNnBxJgv9/dnV0x44d065du5yNe8XFxXr99dc1ePBgdevWLeu+bSOfbZq755579M4770Tjto1gM2fO1Pnnn5/SWD755BOnqLUVT4ocVtDo9ttvd9bs6eYIUuo0hZPIl5AvoSBRCj8onIIAAgjkgQD5kjyYRIn8Rl5MY34PgvxGRvPL+jwjtvy6yIo8d+3aVVu2bCkzsJ/97GdOgeSLL744rRyHFXFeuHChU1g5tgiQPTNhz6zE5iG8Kkhk+Zq//OUvuvvuu0s9V2PPbNhzD5a3qVy5ctLJtNzMgw8+qDFjxkQLNdlzNtdcc43ztTPOOCNpG26e4GVBog8++EBdunTRW2+9FQ3Zngfp0aOHm0OgLQQQQACBHAqwPs8hfnC7Zr0f3LkhshIB1vvcCnkg4En+JQ9cGAICCCCAAAIIIJCXAuRfXJnW8yS9HWnp1FNPLfUyDVd6oBEEQiRgf9/cu3dvbMT28PhfQjQEQkUAAQRcFaAgkaucNBYAAdcTyOW9Uc6KEc2aNUs//OEPKxy2FSWyB4YGDRoULSpjF9gmNHur3Q033KAaNWokbIOCRAG4o3IQQuRBvbFjx2rVqlXRCOyesY2Ml112WdKHD+2BtQEDBmjjxo3R6yMP6f3mN79RgwYNym2DgkQ5mHS6RAABBBDIWIAEcsZ0+X7h8ZLsF6n/jR3oBRdcoAULFuicc87J9/EzvgAL/O1vf1OvXr305ptvxkf5gqQrJR0OcPiEFl4B1/Ml4aVIHLlt3FuxYoVTUDi2EJGdbQWq77jjDqfocTqH5ZQWL17sXL9nz55S63vLCXXv3l2nnXZaOk0W9Mtv2x4AACAASURBVLnkSxpp2bJlKioqyuo+oCBRVnxcjAACCIRGgHxJaKYqWaDkN5IJ8f2cCZDfyJie9XnGdPlzoa1vlyxZon79+kWfIbnwwgs1fPhw52VLVapUyXiwhw8fdgo4L1++XP/4xz+c4soNGzYs1Z7bBYnsmRgrFm2Fjyy3EntcccUVmjx5sn7605+mNSYzsmceBg4cqPXr10evjTzzYIWpf/zjH/vyQiovCxKxRk/rtuBkBBBAIJQCrM9DOW1+BM163w9l+shIgPV+RmxcFDwB8i/BmxMiQgABBBBAAAEEPBMg/+Ia7S5J0Qda58+frz59+rjWOA0hEBYBe3GKvfQl5vhUUq2wxE+cCCCAgBcCFCTyQpU2cyngWgLZHppau3atpk6dquLi4lJj6tSpk/MwVbJiRJGL7GEpa8Melop9G509LGVvqbPiRokOChLl8lbyv2+7T7Zv3+7cW1bE6sCBA9EgbLPZnDlz1KJFi6TFiCIX7dy50ymEFf/Q35AhQzRhwoRyH2SkIJH/c0+PCCCAAAKZC5BAztyuAK60Vy0/K6lN7FhPPPFEPfLII+rYsWMBEDDEoAk8+eSTTlFae6Ng3LFaUjtJR4IWM/HkjYBr+ZK8EZGct1ds2LBBtg62gsCx63Abp20GnDhxolq2bJnVBrcdO3bIig4/9thjZfhso2HXrl2dPmrVqpXymj+f5iHZWMiXfCvUqBEFiZLdK3wfAQQQQOA7AfIleXU3kN/Iq+nMj8GQ38hqHlmfZ8WXPxfb8yj2LMr777+v3r17q2nTpqpc2f4n3/vDjYJEVvho8+bNeuaZZ7Ro0SLZswmxhxV1vvPOO3XzzTerWrVqGQ/q4MGDmjdvnu6+++4yb+L9yU9+ouuvv94p4lS/fn3P/LwsSBT/TJBB9e3b13lmpGrVqhm7cSECCCCAQHAEWJ8HZy4CGAnr/QBOSqGHxHq/0O+AvBo/+Ze8mk4GgwACCCCAAAIIVCxA/sW1O2SypGGR1po0aaKNGze61jgNIRAWAfu7rb0AJuaYIml4WOInTgQQQMALAQoSeaFKm7kUcC2BbA82DRs2TA888ECp8fTv31933XWX7AGqdI+PPvrIeegqsgFt0qRJsuIw5T1YRkGidIXDfX6iNyHaiJo1a+a8ufD8889Pe4B2D1kho8gDelb8au7cuc4mx/IOChKlzcwFCCCAAAI5FCCBnEP8cHRta95Vkn4ZH64VaBw5cmQ4RkGUeSFgRU1GjRqVaCzPSbpSUqn1bF4MmkEEScC1fEmQBpVpLIcOHdKYMWM0ZYr9jajsYUWBhw8frmuvvTarTXOxLR89etQpfD158uQyha8j53Xr1k2/+93vdOqpp2Y6tLy8jnzJt9NKQaK8vL0ZFAIIIOCZAPkSz2hz1TD5jVzJ028ZgQryG38sKbZMfqPi+4b1OT9XORfItiCRFSHq1atXmQJBNjB7KZcV1Ln11lv1//7f/3NtrFbsedq0aWVe7BTpwHI5VhjpggsucK3PSEMUJHKdlAYRQACBghJgfV5Q053JYFnvZ6LGNZ4IsN73hJVGcydA/iV39vSMAAIIIIAAAgj4LkD+xTXysyW9H9vaiy++qFatWrnWAQ0hEHSBNWvW6PLLL48Ps56kD4IeO/EhgAACXgpQkMhLXdrOhYCrCeRdu3Y5D0utXLnSKUB077336rrrrlOVKlUyHpttenvqqae0ZcsWjR49usKNbX4UJMp4ICle6NZmqRS7C/1p9iZEe5BuxIgRzlisANZvf/tb1axZM+Ox2ca9v/zlL05hokGDBqlhw4YVtkVBooypuRABBBBAIAcCJJBzgB7OLh+U1Ds+9B49emjBggWqVKlSOEdF1KEQsCIktkEnUpg2LuiHJPUJxUAIMuwCruZLwo5h8cfmfCLj+dnPfqZ+/frJivlWq1bNk2Hauv/111933nS/YsWKaB/2Rg37/6Rka3ZPggpBo+RLKEgUgtuUEBFAAIFACZAvCdR0uBkM+Q03NWkrLQHyG2lxVXQy63PXKGkoU4FsCxLFr9EtjtNPP129e/dWz549XS1EFDtGe+5h586dznMP8+fPjxZEsiJI9rWuXbsqwe9AmTJFr/OyINGRI0ec54buueeeaH9t27bVwoULKVid9czRAAIIIBAMAdbnwZiHEETBej8Ek5SvIbLez9eZLfhxkX8p+FsAAAQQQAABBBAoJAHyL67O9uOSOkVa7NKli5YsWeJqBzSGQJAF7O+NS5cujQ1xuaRrgxwzsSGAAAJ+CFCQyA9l+vBTwPUE8tatWzVv3jzdfvvtOuOMM/wciyhI5Ct3YDo7ePCg7G0jl112mVq2bOn7BnkKEgXmViAQBBBAAIEUBEggp4DEKRGBoZKmxnM0adJEs2fP1vnnn48UAq4LvP3227rlllu0adOmRG0PS3RPuh4EDSLwrYDr+ZJ8gLWcz2233aYWLVqoY8eOKioq8m0NHtlE9/jjj2vDhg3OxjOKEVV8V5EvaaRly5Y592k2x+7du9WtWzcVFxdHmxk/fryzAZIDAQQQQCB/BMiX5M9cJhgJ+Y28nt5gDo78hqvzwvpcUqJ1iavKLjXWunVr2d/Oa9So4VKLFTdjz4d89dVX5Z5k39++fbusiE388c9//lOff/559MsHDhzQ5s2b9Z///Mf5+PTTT7V48WKde+65yrYgkXVia/Q77rhDX375pazwvxVarlq1qi9O1sn+/fv1xz/+UcuXL9c111wjeyDei2JE1peXBYksPzRu3DjnI3L4fd/5Nml0hAACCBSoAOvzAp34zIbNej8zN67KQoD1fhZ4XBp0AfIvQZ8h4kMAAQQQQAABBFwUIP/iIqZ0haTvHiyU9OGHH6pu3bqudkJjCARRwP4Oe+aZZ8aH1lrSC0GMl5gQQAABPwUoSOSnNn35IZBXCWQKEqV3y9x1110aM2ZMehfl4Ox169apWbNmOeg5tS4pSJSaE2chgAACCARDgARyMOYhRFFcKekRSdXjY54wYYJGjhwZoqEQatAFrMjoqFGjEoW5R9INkp4N+hiIL68EXMmXsGHwu3siPmfTt29fzZgxw9fNd6neoeRLUpWq+DzyJe440goCCCCAgD8C5Ev8cc5hL+Q3cohfaF2T33B9xlmfF3BBoscee0w9e/Z0/aZKtcHIcwpuFCRKtc/yzotdYzdq5E4B3mxjSiVWO8fNeOPzS9a+FVh68MEHdcopp3g1JNpFAAEEEPBRgPW5j9j50RXr/fyYx1CMgvV+KKaJIDMXcCX/knn3XIkAAggggAACCCDgpwD5F9e135B0QaTV3r17O3+34EAg3wX69Omjhx56KHaYb8X+LOT7+BkfAgggUJEABYm4P/JNIK8SyF4UJEp3wtlgl65Y8vMpSFTaaP369WrevHn0i249wJdoo+z48eM1evTo5JPEGQgggAACoREggRyaqQpSoPVLihJdHB+U/U4ybdo0NWnSJEjxEkvIBDZt2qShQ4fqtddeSxT56yXFiN4L2bAIN/wCruRLKEj03Y1AvsT9HwryJeRL3L+raBEBBBAoXAHyJQUx9+Q3CmKaczdI8hue2bM+L+CCRMuWLVOXLl08u7mSNUxBomRCib8fWzzJznDreQZrK1FBoiAXvc5MkKsQQACBwhZgfV7Y85/h6FnvZwjHZakJsN5PzYmzQi/gSv4l9AoMAAEEEEAAAQQQKBAB8i+uT3RfSXNiW129erVat27tekc0iEBQBIqLi9WmTZv4cPpJmhuUGIkDAQQQyKUABYlyqU/fXgiQQHZZlQ12LoNKCvoGO/dHXHGLFCTyW5z+EEAAgfwSIIGcX/Pp82geltQrUZ/jxo3TmDFjfA6H7vJBwApgjh07tryhPFLePZcPY2cMgRdwJV9CQaLv5pl8ifv3PPmS0qbkS9y/x2gRAQQQKCQB8iWFNNsiv1FQ0+3PYMlveOrM+twD3tj1kz0MbQVkatSo4UFP2TUZv85L1Nrpp5+uevXqqVKlStFvHz16VO+//7527tzpfO3CCy/UlVdeqeOPPz56Tv369XXqqadG/23tnHzyyc6/K1eu7Hwe+f1g27Zt6ty5s7Zs2eJ8Pxfr8dgiP24W+MluhhJf7WVBogMHDmjAgAFauHBhtPP+/fs7L0444YQTvBgObSKAAAII+CzA+txn8PzqjvV+fs1nIEbDej8Q00AQ/gi4kn/xJ1R6QQABBBBAAAEEEMhWgPxLtoIJr/+zpKaR7zRu3FhvvvmmJx3RKAJBELjgggv01ltvxYayUdJFQYiNGBBAAIEgCFCQKAizQAxuCgQigXzs2DHt2bNH77zzjvOLiP3CvWvXLueBLvt67HHeeeepZs2aOvvss3X++efrkksu0VlnnVXq4TE3gdJtK0wb7NIdW0Xnh+kBuMg4bK7s4UG7595++2198MEHzkOJ9rXYI/IQ4/e//33ZL8sXXXSRzjnnHJ1yyiluEqbcFhvsUqbiRAQQQACBBAIkkLktshToLuleSafFt2O/I917771q1qxZll1weSEI2O+0Q4cO1Z//bH9/KXN8KmmopO92lRQCCmMMmkAg8iWxKGHPN4Q9/kxvUPIlmcqlfx35kvTNuAIBBBBA4DsB8iUFdzeQ3yi4KfdmwOQ3vHGNa5X1uQfMYSlIlOnQ43MQtol49OjRmTbnPD9AQaLU+bwsSPTvf/9b3bp10yuvvBINKNv5TX1knIkAAggg4IcA63M/lPO6D9b7eT29/g2O9b5/1vQUGIHA5V8CI0MgCCCAAAIIIIBAHgqQf/FkUltJejG25UmTJmn48OGedEajCORSYPLkyRoxYkR8CJdLWpPLuOgbAQQQCJIABYmCNBvE4oZAThPIBw8e1MqVK/Xwww9rzZrMf9+oXr26unfvrr59+6pBgwbRN9W5AZRuG2ywk4L8Rj57G+LGjRs1f/58596LL3iVzny3a9fOefveZZddpipVqqRzaVbnxm+wszc+PvHEEzr33HOzanf37t3Ow3vFxcXRdhYtWuR8jQMBBBBAIH8ESCDnz1zmcCQ1S4oS9UgUQ48ePTRy5EgVFRXlMES6DqqAbd6ZOHGiHnvssfJCtG9YMaLPgjoG4ioYgZzmSxIphz3fEPb4M73zw1KQiHxJ+TNMviTTu5/rEEAAgXAJkC8J13y5FC35DZcgC7EZ8hu+zjrrcw+4KUiUHioFidLz8rIg0V//+lddc801ev/996NBLV261CkYxYEAAgggkB8CrM/zYx5zPArW+zmegDB3z3o/zLNH7FkKBC7/kuV4uBwBBBBAAAEEEECgAgHyL57dHnMk9Y20ftxxx+m9997TmWee6VmHNIyA3wIffvih6tevryNHjsR2PVdSP79joT8EEEAgyAIUJAry7BBbJgI5SSDbJqeXXnrJ2aj8xhtvZBJ3udfYBui7775bP/rRj1xtN9XG2GAX3IJEO3bs0NixYyva/JzqNJc678ILL5RVrbXCRAkW5Rm1WdFF7777rq699lq988470dPWrVunZs2aZdXXBx98oC5duuitt96KtkNBoqxIuRgBBBAIpAAJ5EBOS1iD6lpSmOgHiQYwePBgjRo1SlY8lAMBKwQ6YcIETZ8+vTyMf5cUIlqCFgIBEchJvqSisYc93xD2+DO9L8NQkIh8ScWzS74k07uf6xBAAIFwCZAvCdd8uRwt+Q2XQfO5OctvWKHladOmkd/wb6JZn3tgTUGi9FApSJSel5cFieLbrlOnjp599lk1btw4vSA5GwEEEEAgsAKszwM7NWEMjPV+GGctRzGz3s8RPN0GSSBw+Zcg4RALAggggAACCCCQbwLkXzyb0RqS3pMU3TzRoUMHrVixwrMOaRgBvwWuuuoqPf3007Hd7pFUX9Juv2OhPwQQQCDIAhQkCvLsEFsmAr4nkG0Dmj2kOWXKFB04cCAas21Ubtu2rdq0aaPzzjtPtWvX1kknnaTKlSuXGteXX36pgwcPauvWrXrttdf03HPPaePGjaXOadSokWbPnq2LL744E5OsrmGDXfAKEh07dkzFxcUaOHCg7GHB2KNVq1Zq166dLrroIp111lk68cQTVbVq1VLnHD582LlXP/roI+deW716tdasWVPq/rV71R5A7tevX5l7NqsbKsHFO3fu1HXXXacNGzZEv+vGW/+sENGVV16pjz/+ONquG4WO3B4/7SGAAAIIZCdAAjk7P64uI/BfkmwH1o2JbOx3KytKNGLECOgKWMCKd1oxIlvLlXM8XFKMaG8BMzH04An4ni9JRhD2fEPY4082P+V9P8gFiciXpDar5EtSc+IsBBBAIOwC5EvCPoNZx09+I2vC/G+A/EbO5pj1eRL62OJC9pzEsmXLVFRUVOFVFCRK736mIFF6Xl4VJDp06JCGDRummTNnRgOy54sWLlyo73//++kFydkIIIAAAoEVYH0e2KkJa2Cs98M6cz7GzXrfR2y6CrJA4PIvQcYiNgQQQAABBBBAIOwC5F88ncF+kmbH9jB8+HDZ2pMDgbAL2J6gyZMnxw/jFklzwj424kcAAQTcFqAgkduitJdrAV8TyN98841TjCh2Q7IVIrrzzjvVu3dvnXzyyWl7HD16VJs3b9a9996rJUuWRK9v2rSpFixYoIYNG6bdZjYXsMEueAWJ1q5dq549e8oK+USOHj16aOzYsapbt64SLKST3gJWtOehhx7SjBkzZG9HscOKEs2ZM0ddu3bNqM2knZacsG/fPvXp00dPPPFE9JK77rrL2eyfyVgijcQ/GPiTn/xEjz/+uBo0aJBqaJyHAAIIIBACARLIIZikcIZ4paQ7JCWsCGq/c9lGASveyFE4Ava7sRWi3b59e3mDfl3SREmrCkeFkYZIwNd8SSouYc83hD3+VOYo0TlBLkhEviS1WSVfkpoTZyGAAAJhFyBfEvYZdC1+8huuUeZPQ+Q3cj6XrM+TTAEFicoCxecgxo8fr9GjR2d8M1OQKD06rwoS/f3vf1enTp2cl5dFDjeek0hvdJyNAAIIIOC1AOtzr4ULtn3W+wU79eUPnPU+NwUCpQQCl39hfhBAAAEEEEAAAQS8EyD/4p1tScurJbWO7eXhhx9Wr169PO+YDhDwSsD26d94Y5l3mBdLauNVn7SLAAIIhFmAgkRhnj1iTyTgawL5zTff1DXXXBMtDGNFg2bNmqXGjRtnPTv2NrR58+Y5RVkOHDjgtNe3b1+nYEzVqlWzbj/VBthgF6yCRHv37nXug+XLlztTaEWD7J6wAkWVK1dOdVoTnnfs2DFt2LBBAwYM0JYtW5xzUn3rZDYdHzlyxHlg8p577ok2c9VVVzkFkk499dSMmk70NkH7WX3wwQd1yimnZNQmFyGAAAIIBFOABHIw5yWPorJM+UhJZycaU61atXTLLbc4hYnsc478E9i1a5dmz57tFOq0z8s5PigpRLQg/wQYUR4J+JovScUt7PmGsMefyhwlOieoBYnIl6Q2o+RLUnPiLAQQQCAfBMiX5MMsujoG8huucoavMfIbgZoz1udJpoOCRGWBKEiU259hLwoS2TMSVvx+5Ej788O3R506dfT000+rSZMmuR0wvSOAAAIIuCrA+txVThorK8B6v8DvCtb7BX4DMPyKBAKXf2G6EEAAAQQQQAABBLwTIP/inW1Jy7Ul2Ut7z4jtyf6md8kll3jeOR0g4LaA7Z9u1qxZfLM7Sl5m/onb/dEeAgggkA8CFCTKh1lkDLECviWQ7QGhcePGyd5QZoc9HLRo0SK1bNnStRmxTUJWkGjatGnRPp599llXCh6lGiQb7PwpypPqfKxZs0ZWrCdSpMruvxEjRmRdjCi2/5UrV6p79+7RPqZPn65BgwalGmJG5z3zzDNq37599FortLRw4cJSX0un4b/+9a/q0qULbxNMB41zEUAAgZAKkEAO6cSFL+zflBQm+q/yQreiRPZhBR05wi9gBTqtENHcuXMrGswXJYWIpoZ/xIygAAR8y5ekahn2fEPY4091nuLPC2pBIvIlqc0o+ZLUnDgLAQQQyAcB8iX5MIuejIH8hieswW2U/EYg54b1eZJpoSBRWSAKEuX2Z9mLgkRr1651Xjq1c+fO6OBy8YKy3MrSOwIIIFAYAqzPC2OeAzBK1vsBmAQ/Q2C976c2fYVUIHD5l5A6EjYCCCCAAAIIIBAKAfIvvkzTpZJeju2pfv36ssIuNWrU8CUAOkHADYHdu3c7hbTee++9+ObsHl/rRh+0gQACCOSjAAWJ8nFWC3tMviWQ9+3bpz59+uiJJ55wxK2Ay6xZs2SFVNw87IG7X/ziF9HiMFb0qFu3bm52UWFbbLALVkGiGTNmaPDgwc6c1atXz7n/zj33XFfvh88//9y5n1evXu2068eDbx9//LF69OihF198MTqWpk2basGCBWrYsGFa4zt48KCGDRumBx54IHodbxNMi5CTEUAAgVAJkEAO1XSFPdhTSooSDatoIB06dHAKE7Vu3Trs4y3I+IuLizVnzhznTdRJjiklxYj2JTuR7yMQEAHf8iWpjjfs+Yawx5/qPMWfF9SCRORLks8o+ZLkRpyBAAII5JMA+ZJ8mk3Xx0J+w3XS4DVIfiN4cxITEevzJNNDQaKyQBQkyu3PtNsFibZu3apevXpp48aN0YGdfvrpsn4SvI01t4OndwQQQACBrAVYn2dNSAOpC7DeT90qtGey3g/t1BG4/wKBy7/4T0CPCCCAAAIIIIBA4QiQf/FtrvtKmhPbW5s2bbRq1Sodd9xxvgVBRwhkKnDkyBG1a9cuumc6ph27t+dl2i7XIYAAAoUgQEGiQpjlwhqjbwlkq4ZohYHsDzx2eFW0Zdu2bercubPsjRZ2pFKQKD62oN4CtknbHqoKYiXUoG6wu+uuuzRmzBhnShs1aqRly5apqKjI1SnOxabKY8eOaebMmRo4cGCpsdgYp06dqlatWqlSpUpJx7ljxw6NHDlSS5YsKXXukCFDNGHCBFWpUiVpG5yAAAIIIBAuARLI4ZqvPIn2DEn9JN0i6eTyxmRFFe33ePto0KBBngw9P4fx7rvvOr9X24dtBqng2C9pdskfU3bkpwajymMB3/IlqRrmYu1JviTV2Sn/PPIlgzR37lxPc4Gx+uRLsr9naQEBBBAoVAHyJYU682mNm/xGWlzBP5n8RvDnqCRC1udJpiqTgkShmf0MAw1KQaLYZxUyHIovl61bt87Vwj5uFST65ptvnOeL7NkFew4o9pg0aZLz9cqVK/tiRCcIIIAAAv4JsD73z5qeogKs9/PsZmC9n2cTynD8Eghc/sWvgdMPAggggAACCCBQiALkX3yd9emSBsX2eMUVV+jZZ5/V8ccf72sgdIZAOgKHDx/WlVdeqRdeeCH+shmSBqfTFucigAAChShAQaJCnPX8HrNvCeR9+/apT58+euKJJxzR7t27a9asWTrppJNcFbYH7n7xi1/owIEDTrtLly51NjVXdLDBLvspCOoGuxkzZmjw4G9/x61Xr55z/5177rnZDzimhc8//9y5n1evXu18tX///po2bZpOOOEEV/uJb+yzzz5zCnutWLGiTD9WffSmm25S06ZNnQJWkQfx7KE9u9+tYNczzzzjFCLas2dPqevtmgULFsiKAnAggAACCOSfAAnk/JvTEI3IfjmKFCaqX1HcLVq0cH6H79Kli0499dQQDTF/Q927d69TgMjWV2vXrk020PdKihBZMaKvk53M9xEIqIBv+ZJUx09BovKlKOCc6l303XnkS8iXpH/XcAUCCCCQ3wLkS/J7fl0eHfkNl0H9bI78hp/arvXF+jwJJQWJygJRkCi9n7+gFCSyZxnsOZ+dO3c6OWh7lmHjxo1lBmPPY0yZMkXVqlVLb6CcjQACCCAQCgHW56GYpnwNkvV+iGeW9X6IJ4/QgyIQuPxLUGCIAwEEEEAAAQQQyEcB8i++z+pzkn4Z2+vll1/uFCXyeu+p7yOlw7wQ+Prrr51iRC+++GL8eP4oqW1eDJJBIIAAAh4LUJDIY2Ca913AtwTykSNHNG7cONlb4OyoU6eOFi1apJYtW7o26EOHDmnUqFFOMZhIH/bLeePGjSvsg4JE2U9BUAsSrVmzRldddVW0QJXdfyNGjHD1TXkrV650ChJFimBNnz5dgwaVKl6bPXA5LdibAHv37i170NSNo1GjRpo9e7YuvvhiN5qjDQQQQACBAAqQQA7gpBRmSF0k3SLp58mG36lTJ6cwUYcOHVSpUqVkp/N9FwWOHj2qp59+2ilE9Pjjj6fS8qslhYiWpHIy5yAQcAHf8iWpOlCQqHwpChKlehd9dx75kvTMyJek58XZCCCAQBgFyJeEcdYCETP5jUBMQ8VBRPIbVmR5+fLlqURMfiMVJf/OYX2exJqCRGWBKEiU3g+o1wWJ0oum4rPtuQx7HqhmzZpuNktbCCCAAAIBEmB9HqDJKOxQWO+HYP5Z74dgkggxTAKBy7+ECY9YEUAAAQQQQACBsAmQf/F9xuwNC89Kuiy2Z9tTbfuev/e97/keEB0iUJ7AV1995RQjeumll+JPeVlSO0lfoYcAAgggkFyAgkTJjTgjXAK+JpDffPNNXXPNNc4bzexo2rSpZs2albRgUCqkVoxo3rx5TkGiSGGYvn37yt74XrVq1VSa4JwsBIJakMjefGL3QeQB45NOOsm5J3r27Jl1UaJjx45pw4YNGjBggLZs2eLo2QY127BdVFSUhWZ6l3700UcaPny484bAbI527dpp6tSpatCgQTbNcC0CCCCAQMAFSCAHfIIKL7xLJfWV1FlShettewOAFZyIfJx55pmFp+XDiD/88EMVFxdHP6zCfZLD1pTLJM2TZIlmDgTyRcDXfEkqaLkoSJRKXJxTsQD5EvIl/IwggAACCIRDgHxJOOYpwFGS3wjY5JDfCNiEZBcO6/MkfhQkKgsUlIJE2d364b06Nhfi1ijsOY9bb73VefmUfc6BAAII0fOlqQAAIABJREFUIJC/AqzP83duQzoy1vsBmzjW+wGbEMLJJ4HA5V/yCZexIIAAAggggAACQRMg/5KTGbHNzVaUqFVs75deeqlTlOjEE0/MSVB0ikCswJdffukUI3rllVfiYdaUFCNKurEEUQQQQACBbwUoSMSdkG8CviaQjxw5ounTp2vYsGFRx+rVq+vOO+9U7969dfLJJ6fta2+52Lx5syZNmlTqrZZW7GjBggVq2LBh2m1yQfoCQd1gZyOxhzC7desWLYRlX+vRo4fGjh2runXrKsFCOinAxx9/rPnz5+vee++NFsCyB9/mzJmjrl27ZtRm0k4rOMEKcr344ouaPHmyXnvttbSa+slPfqI77rhDV199tapUqZLWtZyMAAIIIBA+ARLI4ZuzAon4lJKiRFaYqGUqYz733HOjxYlatSqVm0/lcs6JEVizZk20ANFf//rXVG2s7L0VIrKPfalexHkIhEjA13xJKi4UJEpFKXjnkC+Rs1GQfEnw7k0iQgABBBAoLUC+hDvCJQHyGy5BZtIM+Y1M1EJxDevzJNNEQaKyQBQkyu3PtpsFiSynYC89+81vfuO8WCmTZztyq0HvCCCAAALpCrA+T1eM830SYL3vE3Sibljv5xCfrgtJIHD5l0LCZ6wIIIAAAggggIDfAuRf/BaP9ne8pFWS/jc2ggsuuMDZA33OOefkLDA6RuBvf/ubevXqpTfffDMe4wVJV0o6jBICCCCAQOoCFCRK3YozwyHgewLZCqfcf//9uvvuu6OFXIzKChO1bdtWbdq00XnnnafatWs7G5YqV65cStIqLR48eFBbt251Cq8899xz2rhxY6lzrBjRrFmz1Lhx43DMQh5EGeQNdseOHdPatWvVr18/bdu2rZS2bV5v166dLrroIp111llORdmqVa3o7HfH4cOHnXv1o48+cu611atXy/7IaV+LHHavzpgxQz179ixzz/o5vVagy+K0B0/tw35OtmzZoj179kTDsLGeccYZuuSSS2Tjr1+/fk5j9tOHvhBAAAEElOhhbdY43BhBE6gnqUtJgaL/SSU4K2zaunVr2TrAPpo0aaLjj7ecPUe8gP1uu2nTJuf3WvsoLi7W/v37U4X6e0kBoqWS3k/1Is5DIKQCvudLkjlRkCiZUDC/T76EfEkw70yiQgABBBCIF+CBO+4JDwQsv2GFly3HQX7DZWDyGy6DBrs51udJ5oeCRGWBKEiU2x/qbAoS2bMM9qzQxRdfrGbNmumnP/2pqlWrltsB0TsCCCCAgK8CrM995aazzARY72fmltJVrPdTYuIkBLwQCFz+xYtB0iYCCCCAAAIIIIDAtwLkX3J6J9hG6WcltYmNwvazPvLII+rYsWNOg6PzwhR48skndcMNN8j27ccdqyW1k3SkMGUYNQIIIJC5AJt1M7fjymAK5CSBbEVTXnrpJY0cOVJvvPGGazJWFMZ++Rk9erRq1qzpWrs0lFwgyBvsItHv2LFDY8eO1WOPPZZ8QGmcYUV9Jk2a5BTA4o18acBxKgIIIIBATgRIIOeEnU4zF2hesnmvraS66TQTKU4UKVB09tlnp3N53pz7wQcfOIWHYosQpTm47ZKeKylEtC7NazkdgTAL5CRfUhEYBYnCeTuRLyFfEs47l6gRQACBwhMgX1J4c+7ziJuVFCYiv5EhPPmNDOHy4zLW50nmMbYgkV9TbsXhbb1bo0YNv7pMqx8KEqXFxckIIIAAAggESoD1eaCmg2CSC7DeT25U4Rms97ME5HIE3BMIXP7FvaHREgIIIIAAAggggEC8APmXnN8TVqNglaRfxkcyYcIEZ781BwJ+CUycOFGjRo1K1N0fS4oRlVov+hUX/SCAAAJhF6AgUdhnkPjjBXKaQLYHwVatWqW5c+dqzZo1Gc9O9erV1b17d/Xt21cNGjSgKEzGkplfGIYNdjY6K4a1efNm/f73v9fKlSu1Z8+ejAfdrl07DRgwQJdddpmqVKmScTtciAACCCCAgJ8CJJD91KYvlwV+Kql1ycdl6bZdp04dWXEiWy8UFRU5H/Xr1w/sppl0x7d7926999572rZtm/Px7rvvOoWIPv7443SbsvNfkvSCpGJJmzNpgGsQyAOBnOZLEvlRkCicdxX5EvIl4bxziRoBBBAoPAHyJYU35zkcMfmNCvDJb+Twzgxu16zPk8wNBYnKAlGQKLg/0ESGAAIIIIBAMgHW58mE+H6ABVjvs94P8O1JaAgkFQhc/iVpxJyAAAIIIIAAAgggkLEA+ZeM6dy+8EFJveMb7dGjhxYsWKBKlSq53R/tIRAVsD3WvXr10mOPPZZI5SFJfeBCAAEEEMhcgIJEmdtxZTAFApNA3rt3r7Zs2aK33npLb775pnbt2uX8O75gzHnnnaeaNWuqUaNGzibiSy65RGeddZaOP/74YAoXSFRh2WAXOx2HDx/WP/7xD+eee/vtt2VvW9m5c6ezgTv2OP3001WvXj3993//t84991w1adJE55xzjk455ZQCmV2GiQACCCCQTwIkkPNpNgt6LPaLWKQ4kf33h5lq1KpVK1qgKFKoqG7durKvf//738+0WU+u+/zzz5110vbt26OFhyIFiOzrWRz/Kik+ZAWIrBDRF1m0xaUI5ItAYPIlEVAKEoXz1iJfEs55I2oEEEAAgcITIF9SeHMekBGT3ygprEx+IyB3ZDDDYH2eZF4oSFQWiIJEwfxhJioEEEAAAQRSEWB9nooS54RAgPU+6/0Q3KaEiEApgcDlX5gfBBBAAAEEEEAAAe8EyL94Z5tBy0MlTY2/zvauzp49W+eff34GTXIJAhUL2D7qW265RZs2bUp04rBE9ySmCCCAAALpCVCQKD0vzg6+AAnk4M9RKCIM4wa7UMASJAIIIIAAAi4LkEB2GZTmgiJwoaSLJDWV1ERSPTcCq1y5slOYqHbt2s5/4z+3ApVVqlTRCSecEP2I/Xfkc4vl66+/1qFDh5z/Rj5i/22f79+/X5988olTdCjy39jPv/nmGzeGZW28L8kyyBtLPhJmk93qjHYQCKlA4PIlFCQK551EviSc80bUCCCAAAKFJ0C+pPDmPKAjJr+R3sSQ30jPK6xnsz4P68zlUdxWNK1z587OC7XsWLdunZo1a5ZHI2QoCCCAAAIIBEeA9Xlw5oJIXBVgvZ8eJ+v99Lw4GwE3BAKXf3FjULSBAAIIIIAAAgggkFiA/Evg7owrJT0iqXp8ZBMmTNDIkSMDFzABhVdg4sSJGjVqVKIB7JF0g6Rnwzs6IkcAAQSCI0BBouDMBZG4I0AC2R1HWkEAAQQQQAABBEIhQAI5FNNEkNkL1I4pTmRFiuzjxOybDWULX8YVHrIiRJ+EciQEjYC/AuRL/PWmNwQQQAABBBBAIKcC5Etyyk/n5QuQ3/jOhvxG4f6ksD4v3Lln5AgggAACCCBQgAKszwtw0gtzyKz3We8X5p3PqIMsQP4lyLNDbAgggAACCCCAgMsC5F9cBnWnufolRYkujm+uefPmmjZtmpo0sXc2cyCQmcCmTZs0dOhQvfbaa4kaeL2kGNF7mbXOVQgggAAC8QIUJOKeyDcBEsj5NqOMBwEEEEAAAQQQqECABDK3RwEL/FTSTyQVxXxY8r5KnpgckmRJ4G0xH+9I2pwn42MYCPgtQL7Eb3H6QwABBBBAAAEEcihAviSH+HSdrgD5jXTFOD/sAqzPwz6DxI8AAggggAACCKQhwPo8DSxOzTcB1vv5NqOMB4FwCZB/Cdd8ES0CCCCAAAIIIJCVAPmXrPi8vvhhSb0SdTJu3DiNGTPG6/5pPw8Fxo8fr7Fjx5Y3skfKu+fykIIhIYAAAr4JUJDIN2o68kmABLJP0HSDAAIIIIAAAggEQYAEchBmgRgCJnBWgiJFP5BUS9J/BSzWLyTtkvRxXOEhK0L0z4DFSjgIhF2AfEnYZ5D4EUAAAQQQQACBNATIl6SBxalBFSC/EdSZIa5sBVifZyvI9QgggAACCCCAQIgEWJ+HaLII1S8B1vt+SdMPAoUtQP6lsOef0SOAAAIIIIBAgQmQfwn8hHeXdK+k0+Ijveiii3TvvfeqWbNmgR8EAeZeYP369Ro6dKj+/Oc/JwrmU0lDJS3MfaREgAACCOSfAAWJ8m9OC31EJJAL/Q5g/AgggAACCCBQUAIkkAtquhls9gJVSwoTWXGi2jGfR/5t3z8h7qNKgn9bJIckfR3zEf9v+95XJQWHrOiQfXwS82/73M7hQAABfwTIl/jjTC8IIIAAAggggEAgBMiXBGIaCMI7AfIb3tnSsvcCrM+9N6YHBBBAAAEEEEAgMAKszwMzFQQSDgHW++GYJ6JEIAwC5F/CMEvEiAACCCCAAAIIuCRA/sUlSG+bqVlSlKhHom569OihkSNHqqioyNsoaD2UAtu2bdPEiRP12GOPlRe/fcOKEX0WygESNAIIIBACAQoShWCSCDEtARLIaXFxMgIIIIAAAgggEG4BEsjhnj+iRwABBBDwTYB8iW/UdIQAAggggAACCORegHxJ7ueACBBAAIFyBFifc2sggAACCCCAAAIFJMD6vIAmm6EigAACCARJgPxLkGaDWBBAAAEEEEAAAY8FyL94DOxu811LChP9IFGzgwcP1qhRo1S9enV3e6W1UArs2bNHEyZM0PTp08uL/98lhYiWhHKABI0AAgiESICCRCGaLEJNSYAEckpMnIQAAggggAACCOSHAAnk/JhHRoEAAggg4LkA+RLPiekAAQQQQAABBBAIjgD5kuDMBZEggAACcQKsz7klEEAAAQQQQACBAhJgfV5Ak81QEUAAAQSCJED+JUizQSwIIIAAAggggIDHAuRfPAZ2v/n/kjRN0o2Jmj7xxBOdokQjRoxwv2daDI3ApEmTnGJEX375ZXkxP1xSjGhvaAZFoAgggECIBShIFOLJI/SEAiSQuTEQQAABBBBAAIECEiCBXECTzVARQAABBLIRIF+SjR7XIoAAAggggAACIRMgXxKyCSNcBBAoJAHW54U024wVAQQQQAABBApegPV5wd8CACCAAAII5EaA/Etu3OkVAQQQQAABBBDIiQD5l5ywu9FpO0kjJV2cqLG6detq2LBh6tevnxt90UZIBObMmaMpU6Zo+/bt5UX8uqSJklaFZEiEiQACCOSFAAWJ8mIaGUSMAAlkbgcEEEAAAQQQQKCABEggF9BkM1QEEEAAgWwEyJdko8e1CCCAAAIIIIBAyATIl4RswggXAQQKSYD1eSHNNmNFAAEEEEAAgYIXYH1e8LcAAAgggAACuREg/5Ibd3pFAAEEEEAAAQRyIkD+JSfsbnZ6g6RRks5O1GitWrV0yy23OIWJ7HOO/BPYtWuXZs+eLStGZJ+Xc3xQUohoQf4JMCIEEEAg+AIUJAr+HBFhegIkkNPz4mwEEEAAAQQQQCDUAiSQQz19BI8AAggg4J8A+RL/rOkJAQQQQAABBBDIuQD5kpxPAQEggAAC5QmwPufeQAABBBBAAAEECkiA9XkBTTZDRQABBBAIkgD5lyDNBrEggAACCCCAAAIeC5B/8RjYv+Z/I2mkpP8qr0srSmQfjRo18i8qevJMYMuWLU4horlz51bUxxclhYimehYIDSOAAAIIJBWgIFFSIk4ImQAJ5JBNGOEigAACCCCAAALZCJBAzkaPaxFAAAEECkiAfEkBTTZDRQABBBBAAAEEyJdwDyCAAAKBFWB9HtipITAEEEAAAQQQQMB9Adbn7pvSIgIIIIAAAikIkH9JAYlTEEAAAQQQQACBfBEg/5IvM+mM45SSokTDKhpVhw4dnMJErVu3zqvBF8pgiouLNWfOHD399NPJhjylpBjRvmQn8n0EEEAAAW8FKEjkrS+t+y9AAtl/c3pEAAEEEEAAAQRyJkACOWf0dIwAAgggEC4B8iXhmi+iRQABBBBAAAEEshIgX5IVHxcjgAACXgqwPvdSl7YRQAABBBBAAIGACbA+D9iEEA4CCCCAQKEIkH8plJlmnAgggAACCCCAgCTyL3l5G5whqZ+kWySdXN4IGzZsqM6dOzsfDRo0yEuIfBnUu+++q2XLljkfW7durWhY+yXNljRH0o58GT/jQAABBMIuQEGisM8g8ccL5FUC+f/+7/80aNAgzZ071xnn+PHjNXr0aGY9oAJ33XWXxowZ40TXt29fzZgxQ1WrVg1otOWHxX0XuikjYAQQQKCgBUggF/T0M3gEEEAAgdQF8ipfkvqwOTMIAuRLgjALxIAAAgggUGgC5EsKbcYZLwIIhEiA9XmIJotQEUAAAQQQQACBbAVYn2cryPUIIIAAAghkJED+JSM2LkIAAQQQQAABBMIpQP4lnPOWYtQnxBQmql/RNS1atHAKE3Xp0kWnnnpqis1zmpcCe/fudQoQLV26VGvXrk3W1XslRYisGNHXyU7m+wgggAAC/gpQkMhfb3rzXiCvEsgUhvHuhtm9e7e6deum4uJip5N169apWbNmWXUYlg12ycbOfZfVbcDFCCCAAAI+C5BA9hmc7hBAAAEEwiqQV/mSsE5CGOJOljPIZAzkSzJR4xoEEEAAAQSyEyBfkp0fVyOAAAIeCrA+9xCXphFAAAEEEEAAgaAJsD4P2owQDwIIIIBAgQiQfymQiWaYCCCAAAIIIICACZB/KZj7oIukWyT9PNmIO3Xq5BQm6tChgypVqpTsdL7vosDRo0f19NNPO0WIli9fnkrLr5YUIlqSysmcgwACCCCQGwEKEuXGnV69E3A1gRxfmMXtsBctWuQUxSnvoDCM2+LftccGu/KLMXHfeXff0TICCCCAgPsCJJDdN6VFBBBAAIG8FHA1XxIrtH79ejVv3jynaG4UGc7pAALUOfkS8iUBuh0JBQEEEEAgCwHyJVngcSkCCCDgrYBn63Nvw6Z1BBBAAAEEEEAAgUwEWJ9nosY1CCCAAAIIZC1A/iVrQhpAAAEEEEAAAQTCI0D+JTxz5VKkl0rqK6mz1aOqqM0TTjhBrVu3jn6ceeaZLoVAM7ECH374oYqLi6MfX3/9dTIgW7MtkzRP0svJTub7CCCAAAK5F6AgUe7ngAjcFXA1gUxBIncnJ0itscGODXZBuh+JBQEEEEAgcwESyJnbcSUCCCCAQEEJuJoviZWjIFF+3UfkS8iX5NcdzWgQQACBwhUgX1K4c8/IEUAg8AKerc8DP3ICRAABBBBAAAEEClCA9XkBTjpDRgABBBAIggD5lyDMAjEggAACCCCAAAI+CZB/8Qk6eN2cUlKUyAoTtUwlvHPPPTdanKhVq1apXMI55QisWbMmWoDor3/9a6pOL5UUIrJiRPtSvYjzEEAAAQRyL0BBotzPARG4K+BqAjkfCxJt27ZNnTt31pYtWxz5devWqVmzZq7OQuxmxEaNGmnZsmUqKipytY9sGwvqBrv4uLIdp10/fvx4jR49OtpUsrHH3/fx17sRE20ggAACCCDglgAJZLckaQcBBBBAIM8FXM2XxFoVakGi+LVz3759NWPGDFWtWjXUt1KynEEmg7vrrrs0ZswY59JMnciXZCLPNQgggAAChSxAvqSQZ5+xI4BAwAU8W58HfNyEhwACCCCAAAIIFKQA6/OCnHYGjQACCCCQewHyL7mfAyJAAAEEEEAAAQR8EyD/4ht1kDuqJ6lLSYGi/0kl0JNPPtkpTtS0aVPno0mTJjr++ONTubTgzjl8+LA2bdqkjRs3Oh/FxcXav39/qg5/LylCtFTS+6lexHkIIIAAAsESoCBRsOaDaLIXyEkCOX4T2qJFi9StW7esR+NFYRgKEn07LWyw6+b88m9HfFEqL+67rH8YaAABBBBAAIFyBEggc2sggAACCCCQkkBO8iUVRbZv3z716dNHTzzxhHNa9+7dNWvWLJ100kkpDSjXJ1GQKPUZoCBR6laciQACCCCAgFsC5EvckqQdBBBAwHWBwK3PXR8hDSKAAAIIIIAAAghEBVifczMggAACCCCQEwHyLzlhp1MEEEAAAQQQQCA3AuRfcuMe4F6blxQmaiupbjpxRooTRQoUnX322elcnjfnfvDBB07hodgiRGkObruk50oKEa1L81pORwABBBAIoAAFiQI4KYSUlUBOEsjxm9AeffRR9ejRI6uB2MVeFIahING30/LZZ5/puuuu04svvuj8e+XKlfrVr36V1ZyxwS4zvj/84Q+6/vrrM7r4vPPOU82aNWULvJ/97Ge69NJLVatWLSVIJmTUPhchgAACCARfgARy8OeICBFAAAEEAiGQk3xJRSO3P1R16NBBH3/8sXNaw4YNtXz5cv3P/6T0cpKco+ZrQSLyJcEp4Ey+JOc/5gSAAAIIhFqAfEmop4/gEUAgvwUCtz7Pb25GhwACCCCAAAII5FaA9Xlu/ekdAQQQQKBgBci/FOzUM3AEEEAAAQQQKEQB8i+FOOspj/mnklpLukJSy5SvKjmxTp06suJEDRo0UFFRkfNRv3591ahRI92mAnn+7t279d5778n2m9vHu+++6xQiijzXnWbQL0l6QVKxpM1pXsvpCCCAAAIBF6AgUcAniPDSFshJAnnv3r3q3r27nnvOCjdK48eP1+jRo9MOPv4CChJlTVhuA/GFmdwoIuVGQaJURhy7Ia1169ayf6ezkLHFQrdu+bHBLpFXu3btNHjwYLVo0UKVKlVKhZRzEEAAAQRCLEACOcSTR+gIIIAAAn4K5CRfUt4ADx06pFGjRmnatGmlThk5cqTGjRunypUr+2mTUV8HDhzQgAEDtHDhQuf6Pn366P7779f3vve9jNoLykXkS8iXBOVeJA4EEEAAgewEyJdk58fVCCCAgIcCgVqfezhOmkYAAQQQQAABBBCQEr1Uj2e2uTMQQAABBBDwXoD8i/fG9IAAAggggAACCARGgOcjAjMVQQ/klJLiRFagyD5+mGnAtWrVihYoihQqqlu3ruzr3//+9zNt1pPrPv/8c+3atUvbt2+PFh6KFCCyr2dx/Kuk+JAVILJCRF9k0RaXIoAAAggEXIA/bgV8gggvbYGcJJB37typ6667Ths2bHACdmsTGgWJ0p7/lC9Yv369fvGLX8g2ENpxxx13yAoKHXfccSm3EX8iBYkyo4stsJRZC4mv6t+/vzOn1atXd7NZ2kIAAQQQCJgACeSATQjhIIAAAggEVSAn+ZJEGMeOHdOSJUvUr1+/6Jo8ct7pp58uKxhsBWaDftgf57p27eq8DcSOSy65RIsXL5aNIcwH+ZL8LUgUuS/Jl4T5J5TYEUAAgdQFyJekbsWZCCCAgM8CgVmf+zxuukMAAQQQQAABBApSgPV5QU47g0YAAQQQyL0A+ZfczwERIIAAAggggAACvgmQf/GNOt86ulDSRZKaSmoiqZ4bA7QXslphotq1azv/jf/8lFNOUZUqVXTCCSdEP2L/HfncYvn6669lL4C1/0Y+Yv9tn+/fv1+ffPKJU3Qo8t/Yz7/55hs3hmVtvC9pkyR7aNo+7HMOBBBAAIECEaAgUYFMdAENMycJ5D/96U+64oorosxNmzZ1NtdZZctsDgoSZaNX8bVz5851Nj9GjjZt2mjhwoVZVSGlIFFm8+VVQSKLpm3btpo1a1boN4RmJstVCCCAQGEIkEAujHlmlAgggAACWQvkJF+SKOq1a9eqZ8+esuLOdgwdOlQnn3yyxowZ4/zbcioLFixQw4YNsx60lw089dRT6tixY6kunnzySV199dVedut52+RL8r8gEfkSz3+M6AABBBAIhAD5kkBMA0EggAACiQQCsz5nehBAAAEEEEAAAQS8F2B97r0xPSCAAAIIIJBAgPwLtwUCCCCAAAIIIFBAAuRfCmiyvR1q7ZjiRFakyD5O9LbLwLb+ZVzhIStA9ElgoyUwBBBAAAHPBShI5DkxHfgs4HsC+ciRIxo3bpysGE3ssWjRInXr1i3h8O1t882bN0+bZvz48Ro9enTa18VesG3bNnXu3Flbtmxxvrxu3To1a9YsqzbjL44dX6NGjbRs2TIVFRW52kc2jR04cEADBgxwChBFjpNOOkkrVqxQq1atMm6agkSZ0cUXJEr1njl69Kj27dunL774wrmPH3/8ca1atapMEO3bt5dtqLSKshwIIIAAAvknQAI5/+aUESGAAAIIeCLge74kfhTHjh2TFSOy4sCWm7Ajsl6zz/v27auVK1c6X7eiz7///e9Vr54rLxxxHfTTTz/VTTfdpGeeeaZU27/61a80f/58nXbaaa736UeD5Et2O7m84uJihzs+Z+ZF4fCK5pV8iR93PX0ggAAC+StAviR/55aRIYBA6AVyvj4PvSADQAABBBBAAAEEQiTA+jxEk0WoCCCAAAL5JED+JZ9mk7EggAACCCCAAAJJBMi/cIt4KPBTST+RZBujIx/1JVXxsE8/mz4k6T1J9lB35OMdSZv9DIK+EEAAAQSCL0BBouDPERGmJ+B7Ann79u3q2rWrNm60Qo/fHRVtQqMgUXqT6vbZr776qrp06aKPP/64VNO2+XHGjBmqWrVqRl1SkCgjNmW6wS6+NytQ9Pzzz2vIkCHRza2Rc379619rypQpGc9tZiPjKgQQQAABPwRIIPuhTB8IIIAAAnkg4Hu+JNbs0KFDWrx4sYYOHao9e/Y432rbtq1mzZql008/3fn3rl27ShUlsmK106ZNU8uWLZXg/+9zNiVWWGnmzJkaOHBgwhhs7Tl48GAdd9xxOYsx047Jl+RHQSLyJZn+BHAdAgggkF8C5Evyaz4ZDQII5JVATtfneSXJYBBAAAEEEEAAgRAIsD4PwSQRIgIIIIBAPgqQf8nHWWVMCCCAAAIIIIBAOQLkX7g1ciBwVoIiRT+QVEvSf+Ugnoq6/MIe0ZZkG6ljCw/Z5/8MWKyEgwACCCAQUAEKEgV0YggrYwFfE8hHjhxxipyMHDkyYcD33XefbrvttjIb54JUkChj6RQvtA2Ey5YtU1GRFQHN/XHw4EENGjRI8+fPd4KxuPZNy0bOAAAgAElEQVTv3+8UJzrppJO0cOFCtW/fPqNAYwsSVdTA+PHjNXr06Iz6sItiC/i0bt3a+XeNGjVSbm/37vzcYBcB+Nvf/qY+ffqUKhKW7dymjMuJCCCAAAK+C5BA9p2cDhFAAAEEwinga74klmjHjh1O3mTJkiXRL3fv3t3Jp9SuXbuU5meffeYUmbW1uR22luvfv7/ztZo1awZCfu3aterZs6d27tzpxDNs2DBVq1ZNY8eOdf5tBZYeffRRtWjRIhDxphoE+RKJfEmqdwvnIYAAAgiEQYB8SRhmiRgRQKBABXK2Pi9Qb4aNAAIIIIAAAgjkVID1eU756RwBBBBAoHAFyL8U7twzcgQQQAABBBAoQAHyLwU46cEectWSwkRWnMgekrb/Rj7s3/b9E+I+qiT4t43ykKSvYz7i/23f+6qk4JAVHbKPT2L+bZ/bORwIIIAAAghkJUBBoqz4uDiAAr4mkN98801dc8010U1oVmRm3759mjlzpkOT7Sa0//u//3OK58ydO9dpL9tCNtbGtm3b1LlzZ23ZssWX6QtaQaKlS5fq5ptv1oEDB1SnTh1nk2BxcbGmTZvmeDRt2lQLFixQw4YN0/bJRUGiyy+/XIsXL05rY2a+b7CziYvfIGpfu+qqq/TQQw/p1FNPTXtuuQABBBBAILgCJJCDOzdEhgACCCAQKAFf8yU2civ8e//99+uBBx5w1uB2WIEhK9xjRYaqVrW/qZU9LBdi14wbNy56nRUTHj58uK699lqn+E+ujq1bt6pXr17RArjNmjXTokWLnLH07dtXK1eujOYWHnzwQZ1zzjm5CjXtfsmX5H9BIvIlaf9YcAECCCAQagHyJaGePoJHAIH8FvB9fZ7fnIwOAQQQQAABBBAItgDr82DPD9EhgAACCOStAPmXvJ1aBoYAAggggAACCJQVIP/CXYEAAggggAACCHgrQEEib31p3X8B3xLIu3btKrXZLLIJ7T//+Y+6d+8e3ZyWTYEbChK5ewPFbxwcMmSIJkyYoA8//LDUhsL27ds7RaBq1bLio6kffhUkuueeezRy5EgnsEwKPhVCQaIjR45o+vTpGjZsWHQCbePrihUr1KpVq9QnlTMRQAABBAIvQAI58FNEgAgggAACwRDwJV9y9OhR/eMf/5AV41m4cKH27NkTHb3lTe677z41btxYCf7/u5TSsWPH9NZbb2ngwIFav3599HtW+Ll3795O3sU+T9aOm/Tvv/++fv3rX+uFF15wmo0vQh1fGDebfJCbcafSFvmSb5XIl5AvSeXnhXMQQACBsAiQLwnLTBEnAggUoIAv6/MCdGXICCCAAAIIIIBAIAVYnwdyWggKAQQQQCD/Bci/5P8cM0IEEEAAAQQQQCAqQP6FmwEBBBBAAAEEEPBWgIJE3vrSuv8CviSQDx486BQ6eeCBB5wRWqET22hnhWzsWLlypbM57sCBA86/27Ztq1mzZjmb1dI5/ChItG7dOtmmQDcP2yzYvHlzp8lMCua4GUukrfgCUrYx0OasXr16Ceesf//+mjJliqpVq5ZyOLEFifr27asZM2aoatWqKV+fyolWaGf06NGyokSRe882Q1500UXRy+M30CVrN/4e8OK+qyiGP/zhD7r++uujp7h1z+zYscNpN3bz6qBBgzRp0iQdf/zxyVj4PgIIIIBASARIIIdkoggTAQQQQCDXAp7kS6xw0BdffOEUIVq9erWWL1+ubdu2lRqr5UJuv/123XzzzWmtsa0Ry7/MmzdP999/v3bu3FmqXVvXX3311U7R2aKiIp144omeGb/77rvOGCLFiCwPNGfOHHXt2jVaFMksXn75Zd14443RWC1GywdZEaagHuRLyp8Z8iVBvWuJCwEEEEAgFQHyJakocQ4CCCCQEwFP1uc5GQmdIoAAAggggAACCCQVYH2elIgTEEAAAQQQ8EKA/IsXqrSJAAIIIIAAAggEVID8S0AnhrAQQAABBBBAIG8EKEiUN1PJQEoEPE8g22a4iRMnOh+RwwqcDBkyRJUrV3a+9M033zjFaKxATaQo0RVXXOFsoGvQoEHKk+VFYRjbGNi5c2dt2bLFiaMQChJ99tlnzvxYASI7bDPko48+qhYtWkTnwubMvmYFayJzdtNNNznFa6pXr57SnPlRkMhiGzBgQHQsFtjSpUudOY0cFCT6VsKKN40bN875OYwcl156qawA0g9+8IOU5pSTEEAAAQSCL0ACOfhzRIQIIIAAAoEQcDVfsnfvXt15553OenTPnj0JB2hr71tvvVU33HCDatSokRWCrevnz5/vFCeKL0wUadjW7tdee60mTJiQ8jo+WVBWZKi4uFgDBw6MFlqyYkRWoPq6665TpUqVSjVh51thpltuuSUapzlMnTpVHTt2LHN+sv69/j75koqF87UgEfkSr3+yaB8BBBAIhgD5kmDMA1EggAACCQRcXZ8jjAACCCCAAAIIIBBsAdbnwZ4fokMAAQQQyFsB8i95O7UMDAEEEEAAAQQQKCtA/oW7AgEEEEAAAQQQ8FaAgkTe+tK6/wKeJpCtGMyoUaP0u9/9Ljqy/v37a8qUKapWrVqp0VqBm2nTpmnEiBHRrxcVFem+++5T69atlWCxU0aLgkTZ30D/+te/nCJDy5cvdxqzjYNz5sxR165dy8xBtoWk/ChIZBsvbdPjhg0bojhjx46VfUTuKQoSfXff/OlPf5IVA4scNv/PP/+8mjVrlv3NRQsIIIAAAoEQIIEciGkgCAQQQACB4Au4ni/ZunWrevXqpY0bN5YafatWrXTjjTeqXbt2Ovnkk12V2b9/v1atWqWHH35Ya9asKdV2ouLD2XRuOSArUmw5oEjhYutj+vTpuuqqqyrM67z99tu67bbbtH79+lL5o9/+9reqWbNmNmG5di35kuSU+VqQyEZOviT5/HMGAgggEHYB8iVhn0HiRwCBPBZwfX2ex1YMDQEEEEAAAQQQCL0A6/PQTyEDQAABBBAIpwD5l3DOG1EjgAACCCCAAAIZCZB/yYiNixBAAAEEEEAAgZQFKEiUMhUnhkTAswTyhx9+qKFDh2rFihVRivbt22vu3LmqVatWQp5EBW6sIIoVMRoyZEjSTWgUJMrurku0AdA2E5p95cqVy50zK1g0cuTI6IZDKyQ1ZswYdezYUVWqVCk3KD8KEsVvGLNgrrnmGj344IM65ZRTUgKLL1iUzxvsPvjgA3Xp0kVvvfVW1ObRRx9Vjx49UrLiJAQQQACB4AuQQA7+HBEhAggggEAgBDzJl6xcuVK2Fm7atKlTfLlJkyZOjiSVIszZqBw7dky7du3Spk2bVFxcrNdff12DBw9Wt27dsu770KFDeuqpp3TPPffonXfeiYZphW1nzpyp888/P6XQP/nkE6eotRVPihxW0Oj222/XzTffXKawdUqNunQS+ZLEkORLyJe49CNGMwgggEAgBMiXBGIaCAIBBBBIJODJ+hxqBBBAAAEEEEAAgWAKsD4P5rwQFQIIIIBA3guQf8n7KWaACCCAAAIIIIDAdwLkX7gbEEAAAQQQQAABbwUoSOStL637L+B6Atk2oj355JMaP368tm3bFh2RFSOaNWuWfvjDH1Y4SitKZAVQBg0aFC1wYxfYJrRbb71VN9xwg2rUqJGwDQoSZXYDHTx4UPPmzdPdd9+tPXv2RBv57W9/q2HDhqlq1aoVNnz06FEtXbrUmZ/Y621z5W9+8xu1aNEiYUEjrwsSHTlyROPGjXM2e1phKxvHp59+qjp16ujZZ59V48aNUwIrpA128WM1IPtZHj16dEpWnIQAAgggEHwBEsjBnyMiRAABBBAIhIDr+ZJAjMrFIPbv3+8UoZ42bVqpQkTWhRWovuOOO1S9evW0erSc0uLFi53rY/MLkZxQ9+7dddppp6XVZjYnky+pWI98CfmSbH6+uBYBBBAImgD5kqDNCPEggAACUQHW59wMCCCAAAIIIIBAAQmwPi+gyWaoCCCAAAJBEiD/EqTZIBYEEEAAAQQQQMBjAfIvHgPTPAIIIIAAAggUvAAFiQr+Fsg7ANcSyFZIaO3atZo6daqKi4tLQXXq1EkzZsxIWowoctGxY8ecNgYOHFiqqJEVlVm4cKGsuFGig4JE6d2fNmcvv/yyRo0apTfeeKPUxakWI4qdsw0bNmjAgAHasmVLtC3bNGgFpqwoUfzhdUGijz/+WD169NCLL76oSy+9VM2bN3eKLtlhGyat6FWCRXSZOAtpg138z5Bh9O3b1/n5TVaYKr27j7MRQAABBHIlQAI5V/L0iwACCCAQMgHX8iUhG3eF4e7du1e29v/DH/6gVatWlSokbRdeeOGFmjhxolq2bKlKlSplPPQdO3Zo7Nixeuyxx8q00a5dO3Xt2tXpo1atWimt69MNhHwJ+ZL4e4Z8Sbo/RZyPAAIIhE+AfEn45oyIEUCgYARYnxfMVDNQBBBAAAEEEEBAiXL+PLPNjYEAAggggID3AuRfvDemBwQQQAABBBBAIDACPB8RmKkgEAQQQAABBBDIUwH+uJWnE1vAw3ItgWxvjR82bJgeeOCBUpz9+/eXFZ6pXr162swfffSR7rzzzugGtEmTJmnIkCGqXLlywrYoSJQe8fr169W7d+9SRZ9snqZPn65u3bqV61xRLzZnw4cP15IlS2QFpObMmeNsFExU+MfrgkRPPfWUOnbs6IRrxYe6d+/ujGvr1q26/PLLnfuqTp06SdEoSERBoqQ3CScggAACIRIggRyiySJUBBBAAIFcCriWL8nlINzq+9Ch/5+9u425q7oOBLxEEamFTFQTM6CqChKtwBqpruMm5kOIEaoGIjpBNLRQPssQyRG0SWmnFEFMZRK1lMY4BbkJJCnVGBQIJBQRfoSZRCEMyViQGRzUYVBHbf0jiVAkUMbxzFgCM7q35u2Ludjn3nveu8/e67EUqYFzzt7rWZsoa2Xf1f1x6623xh133DHxk6eeeuq4F/Bbv/Vbceyxx/ay7IEDB8aDr//8z//8bYOv31xgVOPffffd8XM/93O9rPnmR/RL9EsOPVAGEvX6j5iPESBAYJAC+iWDTItNESBAYCSgPncOCBAgQIAAAQKJBNTniZItVAIECBAYkoD+y5CyYS8ECBAgQIAAgRUW0H9ZYWCfJ0CAAAECBNILGEiU/gg0B9BrA/nll1+OzZs3x2OPPTYeQPTpT386LrvssnjXu941M9zoR2+jwTK7d++OLVu2HPaHbYsYSDRzIB1fXL9+fTz00EMx+jHfIv6Mftx39dVXx549e+L9739/fOYzn4kzzjhj4gChrvsZ5ewrX/lK/MM//EPcdNNN7zjYaCUHEo0GZP3u7/5u/M3f/M14MNKjjz4ap59++tJfG8Uy2uNv/MZvHDGsTAOJXn/99fE/Z3/2Z3+25HLBBRfEzp07e/+B5xHhPUCAAAECKyKggbwirD5KgAABAu0J9NovaYFnec/nzXjOPvvs+OhHPxoXXnhhb4OIDrV67bXX4rvf/W5s3759XNu/+WfTpk1x3333xbp161aEV79Ev2T5wdIvWZF/zHyUAAECgxLQLxlUOmyGAAECywXU584DAQIECBAgQCCRgPo8UbKFSoAAAQJDEtB/GVI27IUAAQIECBAgsMIC+i8rDOzzBAgQIECAQHoBA4nSH4HmAHpvIL/44otx7733xsc//vE4+eSTFwpmINH03G+88UY8+OCD8cILL8QNN9wQa9eunf4jM76xkgOJvv3tb8ell14aP/rRj+Kiiy6KL37xi+OBOqPhVh/+8IfHO/7Qhz4Un//85+OEE044bASZBhKNzsPWrVvH/3rzz3nnnRcPPPBAHH/88TNm2msECBAgMCQBDeQhZcNeCBAgQGDAAr33SwYca+etjXo+H/vYx+Kcc84Z19ajYcpHHXVU5/fneXBUr46GKX/5y1+O73znO+NBuis1jGi0T/0S/ZLl51W/ZJ5/er1LgACBOgT0S+rIk10SIJBSQH2eMu2CJkCAAAECBLIKqM+zZl7cBAgQIFBYQP+lcAIsT4AAAQIECBBYpID+yyK1rUWAAAECBAhkFDCQKGPW2465qQaygUR1HdaVGkh06Dn4whe+ENdee+0Y59VXXx3/348++uj43+/cuTMuv/zymFBML2FmGkh0qN0I4eKLL46R4bvf/e66DpjdEiBAgMBEAQ1kB4MAAQIECHQS6KVfcmg92WnlAg8tYhDtofXm5s2bY/v27bFq1aoCEQ97Sf2S2fIzGqZ8xRVXLL28fv36eOihh8aDs+b9o18yr6D3CRAgMHwB/ZLh58gOCRBIK9BLfZ5WT+AECBAgQIAAgcoE1OeVJcx2CRAgQKAVAf2XVjIpDgIECBAgQIBABwH9lw5IHiFAgAABAgQIzCFgINEceF4dpEBTDeSVGEg0bdb8wK672Er9wO7JJ58cD9HZu3dvfOhDH4rPf/7zccIJJyxtbPkP1M4666y4//774+STT37HjWcfSORHot3PtCcJECBQg4AGcg1ZskcCBAgQGIBAL/0SA4n+JZP6Jd1PtX5Jd6vlTy56IJF+yWx58hYBAgSGKqBfMtTM2BcBAgSil/qcIwECBAgQIECAQB0C6vM68mSXBAgQINCcgP5LcykVEAECBAgQIEDgnQX0X5wOAgQIECBAgMDKChhItLK+vr54AQ3kns39wK5n0Ck/9+Mf/zhGPwh79NFHY/Xq1XHvvffGpZde+pavLH9m9Dduvvnm2Lp1axx99NETV8s0kGg0xOn666+PnTt3Lllcd911sW3btvjZn/3ZKbPhcQIECBAYooAG8hCzYk8ECBAgMECBXvolBhL9S2b1S8qecv2S+fz1S+bz8zYBAgRqENAvqSFL9kiAQFKBXurzpHbCJkCAAAECBAhUJ6A+ry5lNkyAAAECbQjov7SRR1EQIECAAAECBDoJ6L90YvIQAQIECBAgQGBmAQOJZqbz4kAFBtFAfuONN+KVV16JF154Ib73ve/Fc889Fy+//HLs3r17/NeX/9mwYUOsXbs2fvEXfzHe9773xZlnnhmnnHJKHHPMMYMg9gO7cmkYnaO77rorfv/3f3+8iauuuiruvvvuOO644962qSeffDIuvvjiGP2g7J0GF735UqaBRD/84Q/j8ssvj29961tLZrfddlts2bKlXGKtTIAAAQK9Cmgg98rpYwQIECDQrsAg+iXLeWvvN9S+/5qPun7JqXOnT79kbkIfIECAwOAF9EsGnyIbJEAgr8Dg6vO8qRA5AQIECBAgQGDlBdTnK29sBQIECBAgMEFA/8WxIECAAAECBAgkEtB/SZRsoRIgQIAAAQJFBAwkKsJu0RUUKNpA3rdvXzz22GPx13/91/GNb3xj5jDXrFkTV155ZWzevDlOO+20mFAYzfztaV9s4Qd2L730UlxyySXjgVCL+jPK3fbt22PVqlUzL/nUU0/F1VdfHXv27In3vve98cgjj8Sv/uqvTvze/v3745Zbbolt27aN//6mTZvivvvui3Xr1r3t+UwDib7//e+PBzX9/d///ZLDgw8+OD4P/hAgQIBAGwIayG3kURQECBAgsOICRfslk6Krvd9Q+/5HOdEveevJ1C/RL1nx/yS2AAECBBYooF+yQGxLESBAYDqBwdXn023f0wQIECBAgAABAtMIqM+n0fIsAQIECBDoTUD/pTdKHyJAgAABAgQIDF9A/2X4ObJDAgQIECBAoG4BA4nqzp/dv12gSAP5wIED8c1vfjNuvvnmePbZZ3vNy1VXXRWf+tSn4hd+4Rd6/W7Xj/mBXVeptz4370CiF198Ma655prYtWvX+MN33HFH/MEf/EH8zM/8zDtu6J/+6Z/iiiuuiGeeeWb8zAUXXBA7duwYDzNa/ifTD+weeOCBscmbf0466aR4/PHHY+PGjbMl1lsECBAgMDgBDeTBpcSGCBAgQGCYAkX6JYejqL3fUPv+R7mpcSCRfslDceqpp879nzL6JXMT+gABAgQGL6BfMvgU2SABAnkFBlef502FyAkQIECAAAECKy+gPl95YysQIECAAIEJAvovjgUBAgQIECBAIJGA/kuiZAuVAAECBAgQKCJgIFERdouuoMDCG8ijH6Bt27ZtPDBm7969S6GtWbNmPBDm/PPPjw0bNsSJJ54Yq1evjqOPPvot4f/0pz+Nffv2xegHVU8//XQ88cQTS0No3nxw/fr18dnPfjbOOOOMFaSb/Gk/sJuNfJ6BRC+//HKM3n/sscfGi1900UVxzz33xNq1a4+4maeeeiquvvrq2LNnz/jZCy+8cDyU6Od//ueX3s0ykGj//v1x4403xl133bUU++ifx507d8Z73vOeI1p6gAABAgTqENBAriNPdkmAAAECxQUW3i85UsS19xtq3/8oP7UNJNIvWR8PPTT/QCL9kiP9p5O/T4AAgTYE9EvayKMoCBBoUmBw9XmTyoIiQIAAAQIECAxEQH0+kETYBgECBAhkE9B/yZZx8RIgQIAAAQKpBfRfUqdf8AQIECBAgMACBAwkWgCyJRYqsNAG8muvvTYeRnTTTTctBTkaRPSJT3wirr322jjuuOOmDv7AgQPx/PPPx6c//en40pe+tPT+pk2b4r777ot169ZN/c15XmjhB3bzxD/Nu5/85Cfj1ltvHb8y60CiH/zgB3HDDTfEww8/PP7OtHl/4403xufmox/96NKArPPOOy8+97nPxcknnzz+ZpaBRH/3d38Xv/mbvzke9vXmn1GObrnllpjQbJgm1Z4lQIAAgQEJaCAPKBm2QoAAAQJDFlhov6QLRO39htr33yVHfT2jXzKb5AMPPBBXXHHF0sujgeV9DCTSL5ktH94iQIBAbQL6JbVlzH4JEEgkMLj6PJG9UAkQIECAAAECCxdQny+c3IIECBAgQGAkoP/iHBAgQIAAAQIEEgnovyRKtlAJECBAgACBIgIGEhVht+gKCiy0gfzcc8/FxRdfHHv27BmHNBoes2PHjti4cePcIY7+v5Xfe++94+Epe/fuHX9v1iE382zGD+y66837A7vvf//7cd1118UzzzwzXnT16tXjM3DppZd230RELB+UNRqQdffdd4+/cdRRR42/k2Eg0euvvx533HFH3HzzzUt2J510Uvzt3/5tfOADH5jK08MECBAgMGwBDeRh58fuCBAgQGAwAgvtl3SJuvZ+Q+3775Kjvp7RL5lNciUGEumXzJYLbxEgQKBGAf2SGrNmzwQIJBEYXH2exF2YBAgQIECAAIEiAurzIuwWJUCAAAEC+i/OAAECBAgQIEAgkYD+S6JkC5UAAQIECBAoImAgURF2i66gwMIayKMf8GzdujVGP6oa/RkNO7n//vvj3HPP7S280VCi0UCibdu2La3x+OOP9zLwqOsm/cCuq1SMz8Ktt946fmGW4VEj61GuR4N0Rn/+6q/+Ki677LKlQULddxKxb9++uPPOO+Pss8+Oc845J5YX1xkGEj311FNx9dVXLw0LmzUn05h7lgABAgTKCGggl3G3KgECBAhUJ7CwfklXmdr7DbXvv2ue+nhOv2Q2xZUYSKRfMlsuvEWAAIEaBfRLasyaPRMgkERgcPV5EndhEiBAgAABAgSKCKjPi7BblAABAgQI6L84AwQIECBAgACBRAL6L4mSLVQCBAgQIECgiICBREXYLbqCAgtrIP/kJz+Jj3zkI/HII4+Mw7nyyitjx44dsXr16l7De+aZZ+KDH/xg7N27d/zd0dCjyy+/vNc1DvcxP7DrTj3vD+xGKx04cCC++tWvxg9+8IO4/vrr4+ijj+6+gY5Ptj6Q6MUXX4xrrrkmdu3atSTy3ve+N0Y/5DvrrLM6KnmMAAECBGoR0ECuJVP2SYAAAQKFBRbWL+kaZ+39htr33zVPfTynXzKbYt8DifRLZsuDtwgQIFCrgH5JrZmzbwIEEggMrj5PYC5EAgQIECBAgEAxAfV5MXoLEyBAgEBuAf2X3PkXPQECBAgQIJBMQP8lWcKFS4AAAQIECCxcwECihZNbcIUFFtZAPnSoy+bNm2P79u2xatWqXkN86aWX4pJLLondu3ePv9tlINGhe+t1Qz1+7LzzzhsPiTn++ON7/Gq5T/XxA7tF7L7VgUSvvfZafP3rX48//MM/jNE/N8v/3H777eO/vhIDnhaRM2sQIECAwDsLaCA7HQQIECBAoJPAwvolnXYTESUG+uiXdM1Ov8/pl8zm2ddAIv2S2fy9RYAAgdoF9Etqz6D9EyDQsMDg6vOGrYVGgAABAgQIECguoD4vngIbIECAAIGcAvovOfMuagIECBAgQCCpgP5L0sQLmwABAgQIEFiYgIFEC6O20IIEFtZA/slPfhIf+chH4pFHHhmHduWVV8aOHTti9erVvYb6zDPPxAc/+MHYu3fv+LsPPvjgeEDR4f74gV2vKej8MT+w60z1lgdn/YHd6Ad1o38u9uzZE0899VR86Utfil27dr1tE9ddd13ccccdceyxx862QW8RIECAwKAFNJAHnR6bI0CAAIHhCCysX9I1ZAOJ3lnKAOeup6jf51oZ4Kxf0u+58DUCBAjUKqBfUmvm7JsAgQQCg6vPE5gLkQABAgQIECBQTEB9XozewgQIECCQW0D/JXf+RU+AAAECBAgkE9B/SZZw4RIgQIAAAQILFzCQaOHkFlxhgYU1kF9//fXYunVrjIbQjP6cdNJJcf/998e5557bW4j79++PW265JbZt27a0xuOPPx4bN2487BoGEvWWgqk+ZCDRVFxLDx86kGi2r0x+azQobPTPz9q1a/v8rG8RIECAwIAENJAHlAxbIUCAAIEhCyysX9IVwUCid5YykKjrKer3uaEPJOozWv2SPjV9iwABAsMU0C8ZZl7sigABAhExuPpcVggQIECAAAECBFZOQH2+cra+TIAAAQIEDiOg/+J4ECBAgAABAgQSCei/JEq2UAkQIECAAIEiAgYSFWG36AoKLLSB/Nxzz/66iBIAACAASURBVMXFF18ce/bsGYe0adOm2LFjxxEHBnWJfzSM6N577x0PJNq7d+/4lc2bN8f27dtj1apVXT7hmQULGEg0G/hKDCRavXp1/N7v/V7cdNNNMfq//SFAgACBdgU0kNvNrcgIECBAoFeBhfZLuuy8xECiLvvyTP8C+iWzmeqXzObmLQIECBD4ZwH9EieBAAECgxUYXH0+WCkbI0CAAAECBAg0IKA+byCJQiBAgACBGgX0X2rMmj0TIECAAAECBGYU0H+ZEc5rBAgQIECAAIGOAgYSdYTyWDUCC20gv/7663HnnXfGjTfeuAS0Zs2a+MQnPhHXXnttHHfccVPDHThwIJ5//vm4/fbb4+GHH156fzTs6L777ot169ZN/U0vLEbAD+xmc+7zB3aj4UOjIWF/9Ed/FKeddtqkH13MtklvESBAgMBgBTSQB5saGyNAgACBYQkstF/SJXQDibootfGMfslsedQvmc3NWwQIECDwzwL6JU4CAQIEBiswuPp8sFI2RoAAAQIECBBoQEB93kAShUCAAAECNQrov9SYNXsmQIAAAQIECMwooP8yI5zXCBAgQIAAAQIdBQwk6gjlsWoEFt5A3r9/f/zlX/5lfOpTn4q9e/cuQY0GE11wwQVx/vnnx4YNG+LEE0+M0bCUo48++i2YP/3pT2Pfvn3x4osvxtNPPx1PPPFE7Nq16y3PjIYR7dixIzZu3FhNIjJu1A/sZsv6PD+wO/3008f/bJ1xxhlx1llnxa/8yq/EscceO9tGvEWAAAECVQpoIFeZNpsmQIAAgcULLLxfcqQQDSQ6klA7f1+/ZLZc6pfM5uYtAgQIEPhnAf0SJ4EAAQKDFRhcfT5YKRsjQIAAAQIECDQgoD5vIIlCIECAAIEaBfRfasyaPRMgQIAAAQIEZhTQf5kRzmsECBAgQIAAgY4CBhJ1hPJYNQJFGsgHDhyIb37zm3HzzTfHs88+2xvWaIDR7/zO78SWLVti7dq1vX3Xh1ZGwA/sVsbVVwkQIECAwOEENJCdDwIECBAg0EmgSL/kcDszkKhT3pp4SL+kiTQKggABAgQqE9AvqSxhtkuAQCaBwdXnmfDFSoAAAQIECBBYtID6fNHi1iNAgAABAmMB/RcHgQABAgQIECCQSED/JVGyhUqAAAECBAgUETCQqAi7RVdQoGgDefRjuq997Wtxzz33xDe+8Y2Zw1yzZk1ceeWVsXnz5jjttNMm/X+ynfnbXlw5AT+wWzlbXyZAgAABAu8koIHsbBAgQIAAgU4CRfslk3ZoIFGnvDXxkH5JE2kUBAECBAhUJqBfUlnCbJcAgUwCg6vPM+GLlQABAgQIECCwaAH1+aLFrUeAAAECBMYC+i8OAgECBAgQIEAgkYD+S6JkC5UAAQIECBAoImAgURF2i66gwGAayK+++mrs3r07vve978Vzzz0XL7/88vjfv/LKK28Jf8OGDbF27dpYv359nHrqqXHmmWfGKaecEsccc8wKMvn0Sgj4gd1KqPomAQIECBA4vIAGshNCgAABAgQ6CQymX/Lmbg0k6pS3Jh7SL2kijYIgQIAAgcoE9EsqS5jtEiCQSWBw9XkmfLESIECAAAECBBYtoD5ftLj1CBAgQIDAWED/xUEgQIAAAQIECCQS0H9JlGyhEiBAgAABAkUEDCQqwm7RFRTQQF5BXJ8+vEAtP7A7Uh4P/VHobbfdFlu2bDnSa/4+AQIECBAoIqCBXITdogQIECBQn8Dg+iUGEtV3iGbdsX7JrHLeI0CAAAECswvol8xu500CBAissMDg6vMVjtfnCRAgQIAAAQKpBdTnqdMveAIECBAoJ6D/Us7eygQIECBAgACBhQvovyyc3IIECBAgQIBAMgEDiZIlPEG4GsgJkixEAgQIECBAgMCbAhrIzgIBAgQIEOgkoF/SiclDBAgQIECAAIE2BPRL2sijKAgQaFJAfd5kWgVFgAABAgQIEJgsoD53MggQIECAQBEB/Zci7BYlQIAAAQIECJQR0H8p425VAgQIECBAII+AgUR5cp0lUg3kLJkWJwECBAgQIEAgIjSQHQMCBAgQINBJQL+kE5OHCBAgQIAAAQJtCOiXtJFHURAg0KSA+rzJtAqKAAECBAgQIDBZQH3uZBAgQIAAgSIC+i9F2C1KgAABAgQIECgjoP9Sxt2qBAgQIECAQB4BA4ny5DpLpBrIWTItTgIECBAgQICAgUTOAAECBAgQ6CqgX9JVynMECBAgQIAAgQYEXLhrIIlCIECgVQH1eauZFRcBAgQIECBAYIKA+tyxIECAAAECRQT0X4qwW5QAAQIECBAgUEZA/6WMu1UJECBAgACBPAIGEuXJdZZINZCzZFqcBAgQIECAAAEDiZwBAgQIECDQVUC/pKuU5wgQIECAAAECDQi4cNdAEoVAgECrAurzVjMrLgIECBAgQIDABAH1uWNBgAABAgSKCOi/FGG3KAECBAgQIECgjID+Sxl3qxIgQIAAAQJ5BAwkypPrLJFqIGfJtDgJECBAgAABAgYSOQMECBAgQKCrgH5JVynPESBAgAABAgQaEHDhroEkCoEAgVYF1OetZlZcBAgQIECAAIEJAupzx4IAAQIECBQR0H8pwm5RAgQIECBAgEAZAf2XMu5WJUCAAAECBPIIGEiUJ9dZItVAzpJpcRIgQIAAAQIEDCRyBggQIECAQFcB/ZKuUp4jQIAAAQIECDQg4MJdA0kUAgECrQqoz1vNrLgIECBAgAABAhME1OeOBQECBAgQKCKg/1KE3aIECBAgQIAAgTIC+i9l3K1KgAABAgQI5BEwkChPrrNEqoGcJdPiJECAAAECBAgYSOQMECBAgACBrgL6JV2lPEeAAAECBAgQaEDAhbsGkigEAgRaFVCft5pZcREgQIAAAQIEJgiozx0LAgQIECBQRED/pQi7RQkQIECAAAECZQT0X8q4W5UAAQIECBDII2AgUZ5cZ4lUAzlLpsVJgAABAgQIEDCQyBkgQIAAAQJdBfRLukp5jgABAgQIECDQgIALdw0kUQgECLQqoD5vNbPiIkCAAAECBAhMEFCfOxYECBAgQKCIgP5LEXaLEiBAgAABAgTKCOi/lHG3KgECBAgQIJBHwECiPLnOEqkGcpZMi5MAAQIECBAgYCCRM0CAAAECBLoK6Jd0lfIcAQIECBAgQKABARfuGkiiEAgQaFVAfd5qZsVFgAABAgQIEJggoD53LAgQIECAQBEB/Zci7BYlQIAAAQIECJQR0H8p425VAgQIECBAII+AgUR5cp0lUg3kLJkWJwECBAgQIEDAQCJngAABAgQIdBXQL+kq5TkCBAgQIECAQAMCLtw1kEQhECDQqoD6vNXMiosAAQIECBAgMEFAfe5YECBAgACBIgL6L0XYLUqAAAECBAgQKCOg/1LG3aoECBAgQIBAHgEDifLkOkukGshZMi1OAgQIECBAgICBRM4AAQIECBDoKqBf0lXKcwQIECBAgACBBgRcuGsgiUIgQKBVAfV5q5kVFwECBAgQIEBggoD63LEgQIAAAQJFBPRfirBblAABAgQIECBQRkD/pYy7VQkQIECAAIE8AgYS5cl1lkg1kLNkWpwECBAgQIAAAQOJnAECBAgQINBVQL+kq5TnCBAgQIAAAQINCLhw10AShUCAQKsC6vNWMysuAgQIECBAgMAEAfW5Y0GAAAECBIoI6L8UYbcoAQIECBAgQKCMgP5LGXerEiBAgAABAnkEDCTKk+sskWogZ8m0OAkQIECAAAECBhI5AwQIECBAoKuAfklXKc8RIECAAAECBBoQcOGugSQKgQCBVgXU561mVlwECBAgQIAAgQkC6nPHggABAgQIFBHQfynCblECBAgQIECAQBkB/Zcy7lYlQIAAAQIE8ggYSJQn11ki1UDOkmlxEiBAgAABAgQMJHIGCBAgQIBAVwH9kq5SniNAgAABAgQINCDgwl0DSRQCAQKtCqjPW82suAgQIECAAAECEwTU544FAQIECBAoIqD/UoTdogQIECBAgACBMgL6L2XcrUqAAAECBAjkETCQKE+us0SqgZwl0+IkQIAAAQIECBhI5AwQIECAAIGuAvolXaU8R4AAAQIECBBoQMCFuwaSKAQCBFoVUJ+3mllxESBAgAABAgQmCKjPHQsCBAgQIFBEQP+lCLtFCRAgQIAAAQJlBPRfyrhblQABAgQIEMgjYCBRnlxniVQDOUumxUmAAAECBAgQMJDIGSBAgAABAl0F9Eu6SnmOAAECBAgQINCAgAt3DSRRCAQItCqgPm81s+IiQIAAAQIECEwQUJ87FgQIECBAoIiA/ksRdosSIECAAAECBMoI6L+UcbcqAQIECBAgkEfAQKI8uc4SqQZylkyLkwABAgQIECBgIJEzQIAAAQIEugrol3SV8hwBAgQIECBAoAEBF+4aSKIQCBBoVUB93mpmxUWAAAECBAgQmCCgPncsCBAgQIBAEQH9lyLsFiVAgAABAgQIlBHQfynjblUCBAgQIEAgj4CBRHlynSVSDeQsmRYnAQIECBAgQMBAImeAAAECBAh0FdAv6SrlOQIECBAgQIBAAwIu3DWQRCEQINCqgPq81cyKiwABAgQIECAwQUB97lgQIECAAIEiAvovRdgtSoAAAQIECBAoI6D/UsbdqgQIECBAgEAeAQOJ8uQ6S6QayFkyLU4CBAgQIECAgIFEzgABAgQIEOgqoF/SVcpzBAgQIECAAIEGBFy4ayCJQiBAoFUB9XmrmRUXAQIECBAgQGCCgPrcsSBAgAABAkUE9F+KsFuUAAECBAgQIFBGQP+ljLtVCRAgQIAAgTwCBhLlyXWWSDWQs2RanAQIECBAgAABA4mcAQIECBAg0FVAv6SrlOcIECBAgAABAg0IuHDXQBKFQIBAqwLq81YzKy4CBAgQIECAwAQB9bljQYAAAQIEigjovxRhtygBAgQIECBAoIyA/ksZd6sSIECAAAECeQQMJMqT6yyRaiBnybQ4CRAgQIAAAQIGEjkDBAgQIECgq4B+SVcpzxEgQIAAAQIEGhBw4a6BJAqBAIFWBdTnrWZWXAQIECBAgACBCQLqc8eCAAECBAgUEdB/KcJuUQIECBAgQIBAGQH9lzLuViVAgAABAgTyCBhIlCfXWSLVQM6SaXESIECAAAECBAwkcgYIECBAgEBXAf2SrlKeI0CAAAECBAg0IODCXQNJFAIBAq0KqM9bzay4CBAgQIAAAQITBNTnjgUBAgQIECgioP9ShN2iBAgQIECAAIEyAvovZdytSoAAAQIECOQRMJAoT66zRKqBnCXT4iRAgAABAgQIGEjkDBAgQIAAga4C+iVdpTxHgAABAgQIEGhAwIW7BpIoBAIEWhVQn7eaWXERIECAAAECBCYIqM8dCwIECBAgUERA/6UIu0UJECBAgAABAmUE9F/KuFuVAAECBAgQyCNgIFGeXGeJVAM5S6bFSYAAAQIECBAwkMgZIECAAAECXQX0S7pKeY4AAQIECBAg0ICAC3cNJFEIBAi0KqA+bzWz4iJAgAABAgQITBBQnzsWBAgQIECgiID+SxF2ixIgQIAAAQIEygjov5RxtyoBAgQIECCQR8BAojy5zhKpBnKWTIuTAAECBAgQIGAgkTNAgAABAgS6CuiXdJXyHAECBAgQIECgAQEX7hpIohAIEGhVQH3eambFRYAAAQIECBCYIKA+dywIECBAgEARAf2XIuwWJUCAAAECBAiUEdB/KeNuVQIECBAgQCCPgIFEeXKdJVIN5CyZFicBAgQIECBAwEAiZ4AAAQIECHQV0C/pKuU5AgQIECBAgEADAi7cNZBEIRAg0KqA+rzVzIqLAAECBAgQIDBBQH3uWBAgQIAAgSIC+i9F2C1KgAABAgQIECgjoP9Sxt2qBAgQIECAQB4BA4ny5DpLpBrIWTItTgIECBAgQICAgUTOAAECBAgQ6CqgX9JVynMECBAgQIAAgQYEXLhrIIlCIECgVQH1eauZFRcBAgQIECBAYIKA+tyxIECAAAECRQT0X4qwW5QAAQIECBAgUEZA/6WMu1UJECBAgACBPAIGEuXJdZZINZCzZFqcBAgQIECAAAEDiZwBAgQIECDQVUC/pKuU5wgQIECAAAECDQi4cNdAEoVAgECrAurzVjMrLgIECBAgQIDABAH1uWNBgAABAgSKCOi/FGG3KAECBAgQIECgjID+Sxl3qxIgQIAAAQJ5BAwkypPrLJFqIGfJtDgJECBAgAABAgYSOQMECBAgQKCrgH5JVynPESBAgAABAgQaEHDhroEkCoEAgVYF1OetZlZcBAgQIECAAIEJAupzx4IAAQIECBQR0H8pwm5RAgQIECBAgEAZAf2XMu5WJUCAAAECBPIIGEiUJ9dZItVAzpJpcRIgQIAAAQIEDCRyBggQIECAQFcB/ZKuUp4jQIAAAQIECDQg4MJdA0kUAgECrQqoz1vNrLgIECBAgAABAhME1OeOBQECBAgQKCKg/1KE3aIECBAgQIAAgTIC+i9l3K1KgAABAgQI5BEwkChPrrNEqoGcJdPiJECAAAECBAgYSOQMECBAgACBrgL6JV2lPEeAAAECBAgQaEDAhbsGkigEAgRaFVCft5pZcREgQIAAAQIEJgiozx0LAgQIECBQRED/pQi7RQkQIECAAAECZQT0X8q4W5UAAQIECBDII2AgUZ5cZ4lUAzlLpsVJgAABAgQIEDCQyBkgQIAAAQJdBfRLukp5jgABAgQIECDQgIALdw0kUQgECLQqoD5vNbPiIkCAAAECBAhMEFCfOxYECBAgQKCIgP5LEXaLEiBAgAABAgTKCOi/lHG3KgECBAgQIJBHwECiPLnOEqkGcpZMi5MAAQIECBAgYCCRM0CAAAECBLoK6Jd0lfIcAQIECBAgQKABARfuGkiiEAgQaFVAfd5qZsVFgAABAgQIEJggoD53LAgQIECAQBEB/Zci7BYlQIAAAQIECJQR0H8p425VAgQIECBAII+AgUR5cp0lUg3kLJkWJwECBAgQIEDAQCJngAABAgQIdBXQL+kq5TkCBAgQIECAQAMCLtw1kEQhECDQqoD6vNXMiosAAQIECBAgMEFAfe5YECBAgACBIgL6L0XYLUqAAAECBAgQKCOg/1LG3aoECBAgQIBAHgEDifLkOkukGshZMi1OAgQIECBAgICBRM4AAQIECBDoKqBf0lXKcwQIECBAgACBBgRcuGsgiUIgQKBVAfV5q5kVFwECBAgQIEBggoD63LEgQIAAAQJFBPRfirBblAABAgQIECBQRkD/pYy7VQkQIECAAIE8AgYS5cl1lkg1kLNkWpwECBAgQIAAAQOJnAECBAgQINBVQL+kq5TnCBAgQIAAAQINCLhw10AShUCAQKsC6vNWMysuAgQIECBAgMAEAfW5Y0GAAAECBIoI6L8UYbcoAQIECBAgQKCMgP5LGXerEiBAgAABAnkEDCTKk+sskWogZ8m0OAkQIECAAAECBhI5AwQIECBAoKuAfklXKc8RIECAAAECBBoQcOGugSQKgQCBVgXU561mVlwECBAgQIAAgQkC6nPHggABAgQIFBHQfynCblECBAgQIECAQBkB/Zcy7lYlQIAAAQIE8ggYSJQn11ki1UDOkmlxEiBAgAABAgQMJHIGCBAgQIBAVwH9kq5SniNAgAABAgQINCDgwl0DSRQCAQKtCqjPW82suAgQIECAAAECEwTU544FAQIECBAoIqD/UoTdogQIECBAgACBMgL6L2XcrUqAAAECBAjkETCQKE+us0SqgZwl0+IkQIAAAQIECBhI5AwQIECAAIGuAvolXaU8R4AAAQIECBBoQMCFuwaSKAQCBFoVUJ+3mllxESBAgAABAgQmCKjPHQsCBAgQIFBEQP+lCLtFCRAgQIAAAQJlBPRfyrhblQABAgQIEMgjYCBRnlxniVQDOUumxUmAAAECBAgQMJDIGSBAgAABAl0F9Eu6SnmOAAECBAgQINCAgAt3DSRRCAQItCqgPm81s+IiQIAAAQIECEwQUJ87FgQIECBAoIiA/ksRdosSIECAAAECBMoI6L+UcbcqAQIECBAgkEfAQKI8uc4SqQZylkyLkwABAgQIECBgIJEzQIAAAQIEugrol3SV8hwBAgQIECBAoAEBF+4aSKIQCBBoVUB93mpmxUWAAAECBAgQmCCgPncsCBAgQIBAEQH9lyLsFiVAgAABAgQIlBHQfynjblUCBAgQIEAgj4CBRHlynSVSDeQsmRYnAQIECBAgQMBAImeAAAECBAh0FdAv6SrlOQIECBAgQIBAAwIu3DWQRCEQINCqgPq81cyKiwABAgQIECAwQUB97lgQIECAAIEiAvovRdgtSoAAAQIECBAoI6D/UsbdqgQIECBAgEAeAQOJ8uQ6S6QayFkyLU4CBAgQIECAgIFEzgABAgQIEOgqoF/SVcpzBAgQIECAAIEGBFy4ayCJQiBAoFUB9XmrmRUXAQIECBAgQGCCgPrcsSBAgAABAkUE9F+KsFuUAAECBAgQIFBGQP+ljLtVCRAgQIAAgTwCBhLlyXWWSDWQs2RanAQIECBAgAABA4mcAQIECBAg0FVAv6SrlOcIECBAgAABAg0IuHDXQBKFQIBAqwLq81YzKy4CBAgQIECAwAQB9bljQYAAAQIEigjovxRhtygBAgQIECBAoIyA/ksZd6sSIECAAAECeQQMJMqT6yyRaiBnybQ4CRAgQIAAAQIGEjkDBAgQIECgq4B+SVcpzxEgQIAAAQIEGhBw4a6BJAqBAIFWBdTnrWZWXAQIECBAgACBCQLqc8eCAAECBAgUEdB/KcJuUQIECBAgQIBAGQH9lzLuViVAgAABAgTyCBhIlCfXWSLVQM6SaXESIECAAAECBAwkcgYIECBAgEBXAf2SrlKeI0CAAAECBAg0IODCXQNJFAIBAq0KqM9bzay4CBAgQIAAAQITBNTnjgUBAgQIECgioP9ShN2iBAgQIECAAIEyAvovZdytSoAAAQIECOQRMJAoT66zRKqBnCXT4iRAgAABAgQIGEjkDBAgQIAAga4C+iVdpTxHgAABAgQIEGhAwIW7BpIoBAIEWhVQn7eaWXERIECAAAECBCYIqM8dCwIECBAgUERA/6UIu0UJECBAgAABAmUE9F/KuFuVAAECBAgQyCNgIFGeXGeJVAM5S6bFSYAAAQIECBAwkMgZIECAAAECXQX0S7pKeY4AAQIECBAg0ICAC3cNJFEIBAi0KqA+bzWz4iJAgAABAgQITBBQnzsWBAgQIECgiID+SxF2ixIgQIAAAQIEygjov5RxtyoBAgQIECCQR8BAojy5zhKpBnKWTIuTAAECBAgQIGAgkTNAgAABAgS6CuiXdJXyHAECBAgQIECgAQEX7hpIohAIEGhVQH3eambFRYAAAQIECBCYIKA+dywIECBAgEARAf2XIuwWJUCAAAECBAiUEdB/KeNuVQIECBAgQCCPgIFEeXKdJVIN5CyZFicBAgQIECBAwEAiZ4AAAQIECHQV0C/pKuU5AgQIECBAgEADAi7cNZBEIRAg0KqA+rzVzIqLAAECBAgQIDBBQH3uWBAgQIAAgSIC+i9F2C1KgAABAgQIECgjoP9Sxt2qBAgQIECAQB4BA4ny5DpLpBrIWTItTgIECBAgQICAgUTOAAECBAgQ6CqgX9JVynMECBAgQIAAgQYEXLhrIIlCIECgVQH1eauZFRcBAgQIECBAYIKA+tyxIECAAAECRQT0X4qwW5QAAQIECBAgUEZA/6WMu1UJECBAgACBPAIGEuXJdZZINZCzZFqcBAgQIECAAAEDiZwBAgQIECDQVUC/pKuU5wgQIECAAAECDQi4cNdAEoVAgECrAurzVjMrLgIECBAgQIDABAH1uWNBgAABAgSKCOi/FGG3KAECBAgQIECgjID+Sxl3qxIgQIAAAQJ5BAwkypPrLJFqIGfJtDgJECBAgAABAgYSOQMECBAgQKCrgH5JVynPESBAgAABAgQaEHDhroEkCoEAgVYF1OetZlZcBAgQIECAAIEJAupzx4IAAQIECBQR0H8pwm5RAgQIECBAgEAZAf2XMu5WJUCAAAECBPIIGEiUJ9dZItVAzpJpcRIgQIAAAQIEDCRyBggQIECAQFcB/ZKuUp4jQIAAAQIECDQg4MJdA0kUAgECrQqoz1vNrLgIECBAgAABAhME1OeOBQECBAgQKCKg/1KE3aIECBAgQIAAgTIC+i9l3K1KgAABAgQI5BEwkChPrrNEqoGcJdPiJECAAAECBAgYSOQMECBAgACBrgL6JV2lPEeAAAECBAgQaEDAhbsGkigEAgRaFVCft5pZcREgQIAAAQIEJgiozx0LAgQIECBQRED/pQi7RQkQIECAAAECZQT0X8q4W5UAAQIECBDII2AgUZ5cZ4lUAzlLpsVJgAABAgQIEDCQyBkgQIAAAQJdBfRLukp5jgABAgQIECDQgIALdw0kUQgECLQqoD5vNbPiIkCAAAECBAhMEFCfOxYECBAgQKCIgP5LEXaLEiBAgAABAgTKCOi/lHG3KgECBAgQIJBHwECiPLnOEqkGcpZMi5MAAQIECBAgYCCRM0CAAAECBLoK6Jd0lfIcAQIECBAgQKABARfuGkiiEAgQaFVAfd5qZsVFgAABAgQIEJggoD53LAgQIECAQBEB/Zci7BYlQIAAAQIECJQR0H8p425VAgQIECBAII+AgUR5cp0lUg3kLJkWJwECBAgQIEDAQCJngAABAgQIdBXQL+kq5TkCBAgQIECAQAMCLtw1kEQhECDQqoD6vNXMiosAAQIECBAgMEFAfe5YECBAgACBIgL6L0XYLUqAAAECBAgQKCOg/1LG3aoECBAgQIBAHgEDifLkOkukGshZMi1OAgQIECBAgICBRM4AAQIECBDoKqBf0lXKcwQIECBAgACBBgRcuGsgiUIgQKBVKmPwDwAAIABJREFUAfV5q5kVFwECBAgQIEBggoD63LEgQIAAAQJFBPRfirBblAABAgQIECBQRkD/pYy7VQkQIECAAIE8AgYS5cl1lkg1kLNkWpwECBAgQIAAAQOJnAECBAgQINBVQL+kq5TnCBAgQIAAAQINCLhw10AShUCAQKsC6vNWMysuAgQIECBAgMAEAfW5Y0GAAAECBIoI6L8UYbcoAQIECBAgQKCMgP5LGXerEiBAgAABAnkEDCTKk+sskWogZ8m0OAkQIECAAAECBhI5AwQIECBAoKuAfklXKc8RIECAAAECBBoQcOGugSQKgQCBVgXU561mVlwECBAgQIAAgQkC6nPHggABAgQIFBHQfynCblECBAgQIECAQBkB/Zcy7lYlQIAAAQIE8ggYSJQn11ki1UDOkmlxEiBAgAABAgQMJHIGCBAgQIBAVwH9kq5SniNAgAABAgQINCDgwl0DSRQCAQKtCqjPW82suAgQIECAAAECEwTU544FAQIECBAoIqD/UoTdogQIECBAgACBMgL6L2XcrUqAAAECBAjkETCQKE+us0SqgZwl0+IkQIAAAQIECBhI5AwQIECAAIGuAvolXaU8R4AAAQIECBBoQMCFuwaSKAQCBFoVUJ+3mllxESBAgAABAgQmCKjPHQsCBAgQIFBEQP+lCLtFCRAgQIAAAQJlBPRfyrhblQABAgQIEMgjYCBRnlxniVQDOUumxUmAAAECBAgQMJDIGSBAgAABAl0F9Eu6SnmOAAECBAgQINCAgAt3DSRRCAQItCqgPm81s+IiQIAAAQIECEwQUJ87FgQIECBAoIiA/ksRdosSIECAAAECBMoI6L+UcbcqAQIECBAgkEfAQKI8uc4S6VsayFmCFicBAgQIECBAgMCSgBrHYSBAgAABAm8XcOHOqSBAgAABAgQIJBJw4S5RsoVKgEBtAurz2jJmvwQIECBAgACBOQTU53PgeZUAAQIECMwuoP8yu503CRAgQIAAAQLVCei/VJcyGyZAgAABAgQqE/Bj3coSZrtHFDCQ6IhEHiBAgAABAgQINC2gxmk6vYIjQIAAgRkFXLibEc5rBAgQIECAAIEaBVy4qzFr9kyAQBIB9XmSRAuTAAECBAgQIDASUJ87BwQIECBAoIiA/ksRdosSIECAAAECBMoI6L+UcbcqAQIECBAgkEfAj3Xz5DpLpAYSZcm0OAkQIECAAAECkwXUOE4GAQIECBB4u4ALd04FAQIECBAgQCCRgAt3iZItVAIEahNQn9eWMfslQIAAAQIECMwhoD6fA8+rBAgQIEBgdgH9l9ntvEmAAAECBAgQqE5A/6W6lNkwAQIECBAgUJmAH+tWljDbPaKAgURHJPIAAQIECBAgQKBpATVO0+kVHAECBAjMKODC3YxwXiNAgAABAgQI1Cjgwl2NWbNnAgSSCKjPkyRamAQIECBAgACBkYD63DkgQIAAAQJFBPRfirBblAABAgQIECBQRkD/pYy7VQkQIECAAIE8An6smyfXIiVAgAABAgQIECBAgAABAgQIEMgp4MJdzryLmgABAgQIEEgq4MJd0sQLmwCBGgTU5zVkyR4JECBAgAABAj0JqM97gvQZAgQIECAwnYD+y3ReniZAgAABAgQIVC2g/1J1+myeAAECBAgQqEDAQKIKkmSLBAgQIECAAAECBAgQIECAAAECBOYQcOFuDjyvEiBAgAABAgRqE3DhrraM2S8BAokE1OeJki1UAgQIECBAgID63BkgQIAAAQJFBPRfirBblAABAgQIECBQRkD/pYy7VQkQIECAAIE8AgYS5cm1SAkQIECAAAECBAgQIECAAAECBHIKuHCXM++iJkCAAAECBJIKuHCXNPHCJkCgBgH1eQ1ZskcCBAgQIECAQE8C6vOeIH2GAAECBAhMJ6D/Mp2XpwkQIECAAAECVQvov1SdPpsnQIAAAQIEKhAwkKiCJNkiAQIECBAgQIAAAQIECBAgQIAAgTkEXLibA8+rBAgQIECAAIHaBFy4qy1j9kuAQCIB9XmiZAuVAAECBAgQIKA+dwYIECBAgEARAf2XIuwWJUCAAAECBAiUEdB/KeNuVQIECBAgQCCPgIFEeXItUgIECBAgQIAAAQIECBAgQIAAgZwCLtzlzLuoCRAgQIAAgaQCLtwlTbywCRCoQUB9XkOW7JEAAQIECBAg0JOA+rwnSJ8hQIAAAQLTCei/TOflaQIECBAgQIBA1QL6L1Wnz+YJECBAgACBCgQMJKogSbZIgAABAgQIECBAgAABAgQIECBAYA4BF+7mwPMqAQIECBAgQKA2ARfuasuY/RIgkEhAfZ4o2UIlQIAAAQIECKjPnQECBAgQIFBEQP+lCLtFCRAgQIAAAQJlBPRfyrhblQABAgQIEMgjYCBRnlyLlAABAgQIECBAgAABAgQIECBAIKeAC3c58y5qAgQIECBAIKmAC3dJEy9sAgRqEFCf15AleyRAgAABAgQI9CSgPu8J0mcIECBAgMB0Avov03l5mgABAgQIECBQtYD+S9Xps3kCBAgQIECgAgEDiSpIki0SIECAAAECBAgQIECAAAECBAgQmEPAhbs58LxKgAABAgQIEKhNwIW72jJmvwQIJBJQnydKtlAJECBAgAABAupzZ4AAAQIECBQR0H8pwm5RAgQIECBAgEAZAf2XMu5WJUCAAAECBPIIGEiUJ9ciJUCAAAECBAgQIECAAAECBAgQyCngwl3OvIuaAAECBAgQSCrgwl3SxAubAIEaBNTnNWTJHgkQIECAAAECPQmoz3uC9BkCBAgQIDCdgP7LdF6eJkCAAAECBAhULaD/UnX6bJ4AAQIECBCoQMBAogqSZIsECBAgQIAAAQIECBAgQIAAAQIE5hBw4W4OPK8SIECAAAECBGoTcOGutozZLwECiQTU54mSLVQCBAgQIECAgPrcGSBAgAABAkUE9F+KsFuUAAECBAgQIFBGQP+ljLtVCRAgQIAAgTwCBhLlybVICRAgQIAAAQIECBAgQIAAAQIEcgq4cJcz76ImQIAAAQIEkgq4cJc08cImQKAGAfV5DVmyRwIECBAgQIBATwLq854gfYYAAQIECEwnoP8ynZenCRAgQIAAAQJVC+i/VJ0+mydAgAABAgQqEDCQqIIk2SIBAgQIECBAgAABAgQIECBAgACBOQRcuJsDz6sECBAgQIAAgdoEXLirLWP2S4BAIgH1eaJkC5UAAQIECBAgoD53BggQIECAQBEB/Zci7BYlQIAAAQIECJQR0H8p425VAgQIECBAII+AgUR5ci1SAgQIECBAgAABAgQIECBAgACBnAIu3OXMu6gJECBAgACBpAIu3CVNvLAJEKhBQH1eQ5bskQABAgQIECDQk4D6vCdInyFAgAABAtMJ6L9M5+VpAgQIECBAgEDVAvovVafP5gkQIECAAIEKBAwkqiBJtkiAAAECBAgQIECAAAECBAgQIEBgDgEX7ubA8yoBAgQIECBAoDYBF+5qy5j9EiCQSEB9nijZQiVAgAABAgQIqM+dAQIECBAgUERA/6UIu0UJECBAgAABAmUE9F/KuFuVAAECBAgQyCNgIFGeXIuUAAECBAgQIECAAAECBAgQIEAgp4ALdznzLmoCBAgQIEAgqYALd0kTL2wCBGoQUJ/XkCV7JECAAAECBAj0JKA+7wnSZwgQIECAwHQC+i/TeXmaAAECBAgQIFC1gP5L1emzeQIECBAgQKACAQOJKkiSLRIgQIAAAQIECBAgQIAAAQIECBCYQ8CFuznwvEqAAAECBAgQqE3AhbvaMma/BAgkElCfJ0q2UAkQIECAAAEC6nNngAABAgQIFBHQfynCblECBAgQIECAQBkB/Zcy7lYlQIAAAQIE8ggYSJQn1yIlQIAAAQIECBAgQIAAAQIECBDIKeDCXc68i5oAAQIECBBIKuDCXdLEC5sAgRoE1Oc1ZMkeCRAgQIAAAQI9CajPe4L0GQIECBAgMJ2A/st0Xp4mQIAAAQIECFQtoP9SdfpsngABAgQIEKhAwECiCpJkiwQIECBAgAABAgQIECBAgAABAgTmEHDhbg48rxIgQIAAAQIEahNw4a62jNkvAQKJBNTniZItVAIECBAgQICA+twZIECAAAECRQT0X4qwW5QAAQIECBAgUEZA/6WMu1UJECBAgACBPAIGEuXJtUgJECBAgAABAgQIECBAgAABAgRyCrhwlzPvoiZAgAABAgSSCrhwlzTxwiZAoAYB9XkNWbJHAgQIECBAgEBPAurzniB9hgABAgQITCeg/zKdl6cJECBAgAABAlUL6L9UnT6bJ0CAAAECBCoQMJCogiTZIgECBAgQIECAAAECBAgQIECAAIE5BFy4mwPPqwQIECBAgACB2gRcuKstY/ZLgEAiAfV5omQLlQABAgQIECCgPncGCBAgQIBAEQH9lyLsFiVAgAABAgQIlBHQfynjblUCBAgQIEAgj4CBRHlyLVICBAgQIECAAAECBAgQIECAAIGcAi7c5cy7qAkQIECAAIGkAi7cJU28sAkQqEFAfV5DluyRAAECBAgQINCTgPq8J0ifIUCAAAEC0wnov0zn5WkCBAgQIECAQNUC+i9Vp8/mCRAgQIAAgQoEDCSqIEm2SIAAAQIECBAgQIAAAQIECBAgQGAOARfu5sDzKgECBAgQIECgNgEX7mrLmP0SIJBIQH2eKNlCJUCAAAECBAioz50BAgQIECBQRED/pQi7RQkQIECAAAECZQT0X8q4W5UAAQIECBDII2AgUZ5ci5QAAQIECBAgQIAAAQIECBAgQCCngAt3OfMuagIECBAgQCCpgAt3SRMvbAIEahBQn9eQJXskQIAAAQIECPQkoD7vCdJnCBAgQIDAdAL6L9N5eZoAAQIECBAgULWA/kvV6bN5AgQIECBAoAIBA4kqSJItEiBAgAABAgQIECBAgAABAgQIEJhDwIW7OfC8SoAAAQIECBCoTcCFu9oyZr8ECCQSUJ8nSrZQCRAgQIAAAQLqc2eAAAECBAgUEdB/KcJuUQIECBAgQIBAGQH9lzLuViVAgAABAgTyCBhIlCfXIiVAgAABAgQIECBAgAABAgQIEMgp4MJdzryLmgABAgQIEEgq4MJd0sQLmwCBGgTU5zVkyR4JECBAgAABAj0JqM97gvQZAgQIECAwnYD+y3ReniZAgAABAgQIVC2g/1J1+myeAAECBAgQqEDAQKIKkmSLBAgQIECAAAECBAgQIECAAAECBOYQcOFuDjyvEiBAgAABAgRqE3DhrraM2S8BAokE1OeJki1UAgQIECBAgID63BkgQIAAAQJFBPRfirBblAABAgQIECBQRkD/pYy7VQkQIECAAIE8AgYS5cm1SAkQIECAAAECBAgQIECAAAECBHIKuHCXM++iJkCAAAECBJIKuHCXNPHCJkCgBgH1eQ1ZskcCBAgQIECAQE8C6vOeIH2GAAECBAhMJ6D/Mp2XpwkQIECAAAECVQvov1SdPpsnQIAAAQIEKhAwkKiCJNkiAQIECBAgQIAAAQIECBAgQIAAgTkEXLibA8+rBAgQIECAAIHaBFy4qy1j9kuAQCIB9XmiZAuVAAECBAgQIKA+dwYIECBAgEARAf2XIuwWJUCAAAECBAiUEdB/KeNuVQIECBAgQCCPgIFEeXItUgIECBAgQIAAAQIECBAgQIAAgZwCLtzlzLuoCRAgQIAAgaQCLtwlTbywCRCoQUB9XkOW7JEAAQIECBAg0JOA+rwnSJ8hQIAAAQLTCei/TOflaQIECBAgQIBA1QL6L1Wnz+YJECBAgACBCgQMJKogSbZIgAABAgQIECBAgAABAgQIECBAYA4BF+7mwPMqAQIECBAgQKA2ARfuasuY/RIgkEhAfZ4o2UIlQIAAAQIECKjPnQECBAgQIFBEQP+lCLtFCRAgQIAAAQJlBPRfyrhblQABAgQIEMgjYCBRnlyLlAABAgQIECBAgAABAgQIECBAIKeAC3c58y5qAgQIECBAIKmAC3dJEy9sAgRqEFCf15AleyRAgAABAgQI9CSgPu8J0mcIECBAgMB0Avov03l5mgABAgQIECBQtYD+S9Xps3kCBAgQIECgAgEDiSpIki0SIECAAAECBAgQIECAAAECBAgQmEPAhbs58LxKgAABAgQIEKhNwIW72jJmvwQIJBJQnydKtlAJECBAgAABAupzZ4AAAQIECBQR0H8pwm5RAgQIECBAgEAZAf2XMu5WJUCAAAECBPIIGEiUJ9ciJUCAAAECBAgQIECAAAECBAgQyCngwl3OvIuaAAECBAgQSCrgwl3SxAubAIEaBNTnNWTJHgkQIECAAAECPQmoz3uC9BkCBAgQIDCdgP7LdF6eJkCAAAECBAhULaD/UnX6bJ4AAQIECBCoQMBAogqSZIsECBAgQIAAAQIECBAgQIAAAQIE5hBw4W4OPK8SIECAAAECBGoTcOGutozZLwECiQTU54mSLVQCBAgQIECAgPrcGSBAgAABAkUE9F+KsFuUAAECBAgQIFBGQP+ljLtVCRAgQIAAgTwCBhLlybVICRAgQIAAAQIECBAgQIAAAQIEcgq4cJcz76ImQIAAAQIEkgq4cJc08cImQKAGAfV5DVmyRwIECBAgQIBATwLq854gfYYAAQIECEwnoP8ynZenCRAgQIAAAQJVC+i/VJ0+mydAgAABAgQqEDCQqIIk2SIBAgQIECBAgAABAgQIECBAgACBOQRcuJsDz6sECBAgQIAAgdoEXLirLWP2S4BAIgH1eaJkC5UAAQIECBAgoD53BggQIECAQBEB/Zci7BYlQIAAAQIECJQR0H8p425VAgQIECBAII+AgUR5ci1SAgQIECBAgAABAgQIECBAgACBnAJvuXCXk0DUBAgQIECAAIHUAv434dTpFzwBAgMSUJ8PKBm2QoAAAQIECBAoIKA+L4BuSQIECBBIJ6D/ki7lAiZAgAABAgQIvEVA/8WBIECAAAECBAj0KOC/XPWI6VMECBAgQIAAAQIECBAgQIAAAQIEBijgwt0Ak2JLBAgQIECAAIEFCvjfhBeIbSkCBAgcRkB97ngQIECAAAECBHILqM9z51/0BAgQILAYAf2XxThbhQABAgQIECAwVAH9l6Fmxr4IECBAgACBKgX8l6sq02bTBAgQIECAAAECBAgQIECAAAECBDoLuHDXmcqDBAgQIECAAIEmBfxvwk2mVVAECFQooD6vMGm2TIAAAQIECBDoUUB93iOmTxEgQIAAgXcQ0H9xNAgQIECAAAECuQX0X3LnX/QECBAgQIBAzwL+y1XPoD5HgAABAgQIECBAgAABAgQIECBAYGACLtwNLCG2Q4AAAQIECBBYsID/TXjB4JYjQIDAOwiozx0NAgQIECBAgEBuAfV57vyLngABAgQWI6D/shhnqxAgQIAAAQIEhiqg/zLUzNgXAQIECBAgUKWA/3JVZdpsmgABAgQIECBAgAABAgQIECBAgAABAgQIECBAgAABAgQIECBAgAABAgQIECBAgAABAgQIECBAgAABAgQIECBAgAABAgQIECBAgAABAgQI9CtgIFG/nr5GgAABAgQIECBAgAABAgQIECBAgAABAgQIECBAgAABAgQIECBAgAABAgQIECBAgAABAgQIECBAgAABAgQIECBAgAABAgQIECBAgAABAgSqFDCQqMq02TQBAgQIECBAgAABAgQIECBAgAABAgQIECBAgAABAgQIECBAgAABAgQIECBAgAABAgQIECBAgAABAgQIECBAgAABAgQIECBAgAABAgQIEOhXwECifj19jQABAgQIECBAgAABAgQIECBAgAABAgQIECBAgAABAgQIECBAgAABAgQIECBAgAABAgQIECBAgAABAgQIECBAgAABAgQIECBAgAABAgQIVClgIFGVabNpAgQIECBAgAABAgQIECBAgAABAgQIECBAgAABAgQIECBAgAABAgQIECBAgAABAgQIECBAgAABAgQIECBAgAABAgQIECBAgAABAgQIECDQr4CBRP16+hoBAgQIECBAgAABAgQIECBAgAABAgQIECBAgAABAgQIECBAgAABAgQIECBAgAABAgQIECBAgAABAgQIECBAgAABAgQIECBAgAABAgQIEKhSwECiKtNm0wQIECBAgAABAgQIECBAgAABAgQIECBAgAABAgQIECBAgAABAgQIECBAgAABAgQIECBAgAABAgQIECBAgAABAgQIECBAgAABAgQIECBAoF8BA4n69fQ1AgQIECBAgAABAgQIECBAgAABAgQIECBAgAABAgQIECBAgAABAgQIECBAgAABAgQIECBAgAABAgQIECBAgAABAgQIECBAgAABAgQIECBQpYCBRFWmzaYJECBAgAABAgQIECBAgAABAgQIECBAgAABAgQIECBAgAABAgQIECBAgAABAgQIECBAgAABAgQIECBAgAABAgQIECBAgAABAgQIECBAgEC/AgYS9evpawQIECBAgAABAgQIECBAgAABAgQIECBAgAABAgQIECBAgAABAgQIECBAgAABAgQIECBAgAABAgQIECBAgAABAgQIECBAgAABAgQIECBAoEoBA4mqTJtNEyBAgAABAgQIECBAgAABAgQIECBAgAABAgQIECBAgAABAgQIECBAgAABAgQIECBAgAABAgQIECBAgAABAgQIECBAgAABAgQIECBAgACBfgUMJOrX09cIECBAgAABAgQIECBAgAABAgQIECBAgAABAgQIECBAgAABAgQIECBAgAABAgQIECBAgAABAgQIECBAgAABAgQIECBAgAABAgQIECBAgECVAgYSVZk2myZAgAABAgQIECBAgAABAgQIECBAgAABAgQIECBAgAABAgQIECBAgAABAgQIECBAgAABAgQIECBAgAABAgQIECBAgAABAgQIECBAgAABAv0KGEjUr6evESBAgAABAgQIECBAgAABAgQIECBAgAABAgQIECBAgAABAgQIECBAgAABAgQIECBAgAABAgQIECBAgAABAgQIECBAgAABAgQIECBAgACBKgUMJKoybTZNgAABAgQIECBAgAABAgQIECBAgAABAgQIECBAgAABAgQIECBAgAABAgQIECBAgAABAgQIECBAgAABAgQIECBAgAABAgQIECBAgAABAgT6FTCQqF9PXyNAgAABAgQIECBAgAABAgQIECBAgAABAgQIECBAgAABAgQIECBAgAABAgQIECBAgAABAgQIECBAgAABAgQIECBAgAABAgQIECBAgAABAlUKGEhUZdpsmgABAgQIECBAgAABAgQIECBAgAABAgQIECBAgAABAgQIECBAgAABAgQIECBAgAABAgQIECBAgAABAgQIECBAgAABAgQIECBAgAABAgQI9CtgIFG/nr5GgAABAgQIECBAgAABAgQIECBAgAABAgQIECBAgAABAgQIECBAgAABAgQIECBAgAABAgQIECBAgAABAgQIECBAgAABAgQIECBAgAABAgSqFDCQqMq02TQBAgQIECBAgAABAgQIECBAgAABAgQIECBAgAABAgQIECBAgAABAgQIECBAgAABAgQIECBAgAABAgQIECBAgAABAgQIECBAgAABAgQIEOhXwECifj19jQABAgQIECBAgAABAgQIECBAgAABAgQIECBAgAABAgQIECBAgAABAgQIECBAgAABAgQIECBAgAABAgQIECBAgAABAgQIECBAgAABAgQIVClgIFGVabNpAgQIECBAgAABAgQIECBAgAABAgQIECBAgAABAgQIECBAgAABAgQIECBAgAABAgQIECBAgAABAgQIECBAgAABAgQIECBAgAABAgQIECDQr4CBRP16+hoBAgQIECBAgAABAgQIECBAgAABAgQIECBAgAABAgQIECBAgAABAgQIECBAgAABAgQIECBAgAABAgQIECBAgAABAgQIECBAgAABAgQIEKhSwECiKtNm0wQIECBAgAABAgQIECBAgAABAgQIECBAgAABAgQIECBAgAABAgQIECBAgAABAgQIECBAgAABAgQIECBAgAABAgQIECBAgAABAgQIECBAoF8BA4n69fQ1AgQIECBAgAABAgQIECBAgAABAgQIECBAgAABAgQIECBAgAABAgQIECBAgAABAgQIECBAgAABAgQIECBAgAABAgQIECBAgAABAgQIECBQpYCBRFWmzaYJECBAgAABAgQIECBAgAABAgQIECBAgAABAgQIECBAgAABAgQIECBAgAABAgQIECBAgAABAgQIECBAgAABAgQIECBAgAABAgQIECBAgEC/AgYS9evpawQIECBAgAABAgQIECBAgAABAgQIECBAgAABAgQIECBAgAABAgQIECBAgAABAgQIECBAgAABAgQIECBAgAABAgQIECBAgAABAgQIECBAoEoBA4mqTJtNEyBAgAABAgQIECBAgAABAgQIECBAgAABAgQIECBAgAABAgQIECBAgAABAgQIECBAgAABAgQIECBAgAABAgQIECBAgAABAgQIECBAgACBfgUMJOrX09cIECBAgAABAgQIECBAgAABAgQIECBAgAABAgQIECBAgAABAgQIECBAgAABAgQIECBAgAABAgQIECBAgAABAgQIECBAgAABAgQIECBAgECVAgYSVZk2myZAgAABAgQIECBAgAABAgQIECBAgAABAgQIECBAgAABAgQIECBAgAABAgQIECBAgAABAgQIECBAgAABAgQIECBAgAABAgQIECBAgAABAv0KGEjUr6evESBAgAABAgQIECBAgAABAgQIECBAgAABAgQIECBAgAABAgQIECBAgAABAgQIECBAgAABAgQIECBAgAABAgQIECBAgAABAgQIECBAgACBKgUMJKoybTZNgAABAgQIECBAgAABAgQIECBAgAABAgQIECBAgAABAgQBaRJUAAAgAElEQVQIECBAgAABAgQIECBAgAABAgQIECBAgAABAgQIECBAgAABAgQIECBAgAABAgT6FTCQqF9PXyNAgAABAgQIECBAgAABAgQIECBAgAABAgQIECBAgAABAgQIECBAgAABAgQIECBAgAABAgQIECBAgAABAgQIECBAgAABAgQIECBAgAABAlUKGEhUZdpsmgABAgQIECBAgAABAgQIECBAgAABAgQIECBAgAABAgQIECBAgAABAgQIECBAgAABAgQIECBAgAABAgQIECBAgAABAgQIECBAgAABAgQI9CtgIFG/nr5GgAABAgQIECBAgAABAgQIECBAgAABAgQIECBAgAABAgQIECBAgAABAgQIECBAgAABAgQIECBAgAABAgQIECBAgAABAgQIECBAgAABAgSqFDCQqMq02TQBAgQIECBAgAABAgQIECBAgAABAgQIECBAgAABAgQIECBAgAABAgQIECBAgAABAgQIECBAgAABAgQIECBAgAABAgQIECBAgAABAgQIEOhXwECifj19jQABAgQIECBAgAABAgQIECBAgAABAgQIECBAgAABAgQIECBAgAABAgQIECBAgAABAgQIECBAgAABAgQIECBAgAABAgQIECBAgAABAgQIVClgIFGVabNpAgQIECBAgAABAgQIECBAgAABAgQIECBAgAABAgQIECBAgAABAgQIECBAgAABAgQIECBAgAABAgQIECBAgAABAgQIECBAgAABAgQIECDQr4CBRP16+hqBIQscFRG/FBH/5uC/To2IDcs2/FJE/K+IeC4ivhMRz0bEq0MOaOB7Oz4iHoiI8w7uc3dEXBIRI2d/CBAgQIAAAQIECBAgQIAAAQIECBAgQIAAAQIECBAgQIAAAQIECBAgQIAAAQIECBAgQIAAAQIECBAgQIAAAQIECBAgQIAAAQIECAxOwECiwaXEhgj0LvCuiPj1iPjjiHj/FF/fGxGPRMRfRMT/jIg3pnjXoxEGEjkFBAgQIECAAAECBAgQIECAAAECBAgQIECAAAECBAgQIECAAAECBAgQIECAAAECBAgQIECAAAECBAgQIECAAAECBAgQIECAAAECVQkYSFRVumyWwNQCpx0cKDQaSDTrn9FgotFQojsjYt+sH0n4noFECZMuZAIECBAgQIAAAQIECBAgQIAAAQIECBAgQIAAAQIECBAgQIAAAQIECBAgQIAAAQIECBAgQIAAAQIECBAgQIAAAQIECBAgQIBAzQIGEtWcPXsncHiBjRGxIyI29QT12Yj444gYDSjy58gCBhId2cgTBAgQIECAAAECBAgQIECAAAECBAgQIECAAAECBAgQIECAAAECBAgQIECAAAECBAgQIECAAAECBAgQIECAAAECBAgQIECAAAECAxIwkGhAybAVAj0K/KuIuCciLjzkmy9ExBcj4smI+GFE/O+IeOPgM8dExAkR8f6I+PcR8esT9rMlIm6PiNd63GurnzKQqNXMiosAAQIECBAgQIAAAQIECBAgQIAAAQIECBAgQIAAAQIECBAgQIAAAQIECBAgQIAAAQIECBAgQIAAAQIECBAgQIAAAQIECBAg0KiAgUSNJlZYqQVG/1x/LCI+c4jC1oj4i4jY10Fn9I0zI2JHRKxf9vyPIuLSiPh2h294hAABAgQIECBAgAABAgQIECBAgAABAgQIECBAgAABAgQIECBAgAABAgQIECBAgAABAgQIECBAgAABAgQIECBAgAABAgQIECBAgACBigQMJKooWbZKoKPASRHxHyPi15Y9/6cR8ScR8VrHb7z52Psi4v6IWLfsvbsi4saI2D/ltzxOgAABAgQIECBAgAABAgQIECBAgAABAgQIECBAgAABAgQIECBAgAABAgQIECBAgAABAgQIECBAgAABAgQIECBAgAABAgQIECBAgMCABQwkGnBybI3AjAKnR8STEbH64Pu7IuK3I+IfZ/je6D8jPhYRn1n27u6IuCQiXprhe14hQIAAAQIECBAgQIAAAQIECBAgQIAAAQIECBAgQIAAAQIECBAgQIAAAQIECBAgQIAAAQIECBAgQIAAAQIECBAgQIAAAQIECBAgQGCgAgYSDTQxtkVgDoHLI+L+Ze/vjIjrI2LvjN/81xHxcESsW/b+ORHx7Rm/5zUCBAgQIECAAAECBAgQIECAAAECBAgQIECAAAECBAgQIECAAAECBAgQIECAAAECBAgQIECAAAECBAgQIECAAAECBAgQIECAAAECBAYoYCDRAJNiSwTmFDh0INEXIuLjEfF/ZvzuuyNi9I1TIuLHB79xZ0R8fYrvrYqITRFxUUR8ICJOP/juKxHxbEQ8ExGPRsT/iIgDHb97fEQ8EBHnHXz+noi4ISL+X0T88sGYL4yINRHxXyPiP0fEQxFxYkR8NSJWH3zvWxExMvthx3XffGy0xiMR8UsH/8J3IuKyiNhz8N8fur/dEXFJRLzUcZ2jI2JDRJwfEWdFxPsPxjIaLPV8RPyXiHgiInZFxGsdv7n8saMi4tSI+HcRce6y74+eGXn9t4h4LCKejoj/O8P3vUKAAAECBAgQIECAAAECBAgQIECAAAECBAgQIECAAAECBAgQIECAAAECBAgQIECAAAECBAgQIECAAAECBAgQIECAAAECBAgQIFCZgIFElSXMdgl0EBgNvXlw2XOjgTW/HRH/2OHdvh95V0R8OCJuPTj85kjf/1pE/ElE/PeIeOMID08aSHRjRFwVEX+6bODQ8s/8KCKuiYj/EBG/tuxv/NuI+E9H2twhf39zRHxu2V/7ZERsjYjXD/61WQcSjQYFjQYEjczO7rCn0cCgmyLiux3MRp8b/ef+aNDRaK+/3uH7owFKt0XEVyJif4fnPUKAAAECBAgQIECAAAECBAgQIECAAAECBAgQIECAAAECBAgQIECAAAECBAgQIECAAAECBAgQIECAAAECBAgQIECAAAECBAgQIFCpgIFElSbOtgkcRuCXI+KRiPil/8/OvQfbWZV5Av41ZnDSiha0jEbtitI4Me3QQKPGJnITRigVNJIu7tA0FInEW0zJcJkkAq1QQIg3IqRBhBAgBYII3miuDjAgTWOwGExpCbFUvLTQmqYzUIFMrVP7MJudfXK+fc75ztlf8uyqlJz9rfWudz3vl1j5I7+2NSWwZkmSDeMo97ok5yU5pscz1yU5vRX2s7l+OwN//jHJPye5YIgwotLG15J8LMlJLY/B1s5JsrAtTGi4ll+d5NIks1sLS8+zktzetnEkgUTbJflsq8fhemh/Xs6fn+SKYWZcAqLK3csZ5axePiuSLEjyu142WUuAAAECBAgQIECAAAECBAgQIECAAAECBAgQIECAAAECBAgQIECAAAECBAgQIECAAAECBAgQIECAAAECBAgQIECAAAECBAgQINAcAYFEzZmVTglUFXhFki8n+bu2DSWwZlmSLyR5smqhUax7bZJLknywo0bp4wdJ7k9S/ruE4rw7yT5dzhouRKkz8GdNklclmdKqVcKB7m79d6m/f5JDk9yQ5J1JvtG29r4kRyZZW/HOeyS5uW3/d1vBS//atr/XQKIytxLgdHKXHh5OcluS32/GrHiWsKFrh7jDpFag0LlD1P/fSX6e5GVJdmt57dCx9qYkc5L8pqKTZQQIECBAgAABAgQIECBAgAABAgQIECBAgAABAgQIECBAgAABAgQIECBAgAABAgQIECBAgAABAgQIECBAgAABAgQIECBAgAABAg0SEEjUoGFplUAPAu9JclVbYM7g1hJac0uSlUlKCM/TPdSsurRbsM7mApHKn0NvTvIPSY5oO2S4gJ3OwJ/BrSVU6NNJvp7khdaX5YwSVFRqll+vTnJpktlt55XwpG9WvOT8JBe2rV2QZGmSjW3f9RJIVEKAPtUKJGpvoczqzCT/0naX8nybJDOTLEnyjrYN9yY5OskTHfco9y+2F7cCjQYfD1W/PC/hTiXgaFHHnhJ2dUqS9RWtLCNAgAABAgQIECBAgAABAgQIECBAgAABAgQIECBAgAABAgQIECBAgAABAgQIECBAgAABAgQIECBAgAABAgQIECBAgAABAgQIEGiIgECihgxKmwR6FJiUpITmLOwIk+ks83CS7ya5K8lDSZ7qCNXp8diB5Ue1wpAG95YAoJOTXN0RqtNZe3Ir6OYzbQ/uTHJMkl92aWSoQKKyvgQutYcDdbvHCa1QosFnJVDo1CTPDXPp7ZNclmRWa92TST6U5Acd+3oJJHpbkuuSTG+r8ZUk/6MVoDRUS2X95UlmtC3oFo40LcmqJLv2WL/8f8RBSUovU1t7yzxLkNOtI3k57CFAgAABAgQIECBAgAABAgQIECBAgAABAgQIECBAgAABAgQIECBAgAABAgQIECBAgAABAgQIECBAgAABAgQIECBAgAABAgQIEOhfAYFE/TsbnREYrUAJJSrhQBcm2aFisTVJbk/y7ST3JXm64r7BZZ1hPeX7EvKzJMmGCrVeleRLSY5tW3tiKwCoc3u3QKLbWntLSNBwn84QoHLfI5OsHWbjO5N8I8mU1roVSeZ1CQ6qGkhU/hwu4VHFaPDzrSTl3r8e7hJdAqA6DbrVvynJnCS/qVC/7C+9LG9b+7UkH03yTIX9lhAgQIAAAQIECBAgQIAAAQIECBAgQIAAAQIECBAgQIAAAQIECBAgQIAAAQIECBAgQIAAAQIECBAgQIAAAQIECBAgQIAAAQIECDREQCBRQwalTQKjEHhTkkVJZifZrsc6tyS5KMmdSZ6tsHf/JDe2nVP2HZPklxX2Di7prHF9KxDnDx01ugUSnZNkYZLnK5w3OcnSVjDP4PIPJvnmZvZ2C/epGpi0OslhSUroU/vnNUlKqNFBbV8enWRlhTuUJSUY6cokB7TWr0vy3iT3t37u9ry8C7dWrN/tjBL4dHCSh3qoYSkBAgQIECBAgAABAgQIECBAgAABAgQIECBAgAABAgQIECBAgAABAgQIECBAgAABAgQIECBAgAABAgQIECBAgAABAgQIECBAgECfCwgk6vMBaY/AGAmU3+tvTPLhJEckmdFj3QeTnNoKJto4xN5yxhlJzm57XsKBPptkqD3dSr2+Fcazb+vhT1phSo90LO4WSHRcK5yn6vWKx9fbFn8xySmbCV/qDA96LMnfJnm0y4Gd/Q0VSLRHkptbwUKlzAOtGT1e8RIvS3Jmkj2T/HMr8Oi2JGtb+2cm+U5bSNR3WyFR/1qxfllWzihzPa1tz9wkl/RQw1ICBAgQIECAAAECBAgQIECAAAECBAgQIECAAAECBAgQIECAAAECBAgQIECAAAECBAgQIECAAAECBAgQIECAAAECBAgQIECAAIE+FxBI1OcD0h6BGgTK7/sdkrwryfuS7J9kWoVz1iX5hyRfGCKwZ7skF7XCbgbLHZ5kVYXa7Uv+tHXGiW1ffjDJNzvqdAskeneSe3s4b2qSq1thPmXbcGFAneE+JZBnfpL1Xc6sGkh0WJJr2/ZfmuQTSf6jh3tsbumcJBe3LViWZEGS/9tj/WOTXNG2Z2krpOq5HutYToAAAQIECBAgQIAAAQIECBAgQIAAAQIECBAgQIAAAQIECBAgQIAAAQIECBAgQIAAAQIECBAgQIAAAQIECBAgQIAAAQIECBAg0KcCAon6dDDaIjCOAoMBRXskeX+SA4cJKDo1yZIkGzp6fH2SlUn2bfv+y0l+0eNd/lOSg5KU8J/Bz9wkJfyn/dMZ+POTJLOTPNLDeS9LcnaS09r2HJrkhi41itMZrfWDj4daW55XDSRamOSstvPOTFJ+bezhHkMt7Xa/byf5/ghq/7ckR7ftW5FkXpISVOVDgAABAgQIECBAgAABAgQIECBAgAABAgQIECBAgAABAgQIECBAgAABAgQIECBAgAABAgQIECBAgAABAgQIECBAgAABAgQIECCwBQgIJNoChugKBMZYYJskb0pyVJITkkztqP9kK5jmjo7vpyVZlWTXMe6nlFvUEQRUvqsa+DNcO/snuTHJdq2FX0xySpJnOzZOSXJlkgNa39+X5Mgka4c4oEp/5c/gxa1fg2VOT3LOcE1XfD45ydIkcyqu72XZ91rvyO972WQtAQIECBAgQIAAAQIECBAgQIAAAQIECBAgQIAAAQIECBAgQIAAAQIECBAgQIAAAQIECBAgQIAAAQIECBAgQIAAAQIECBAgQIBA/woIJOrf2eiMQD8I7JjkM0lO7mjma0k+muSZtu+bGkj0miQrkhzUussDSY5I8njHnTuDi0po0MIkzw8xqCqBRN0Cg45OsnKMhi+QaIwglSFAgAABAgQIECBAgAABAgQIECBAgAABAgQIECBAgAABAgQIECBAgAABAgQIECBAgAABAgQIECBAgAABAgQIECBAgAABAgQIbA0CAom2him7I4HRCbwiyXkdoUQ/STI7ySNtpZsaSFT+HJyfZEnbXQ5NckPbzy9LsrgVQFS+XpdkVpLbN0MrkGh0753dBAgQIECAAAECBAgQIECAAAECBAgQIECAAAECBAgQIECAAAECBAgQIECAAAECBAgQIECAAAECBAgQIECAAAECBAgQIECAAAEC4ywgkGicwR1HoEaBbZMckeRDSf40ydQkn0ty5Ric+bYk1yWZ3lbrg0m+2fZzZyDR6iSHJVkzBud3K1El8Kfq0e9M8o0kU1obLmmFFK1v/fz6JCuT7Nv6+bYkxyZ5cjMHVOmvBB2dneS0tjqnJzmnauPDrJucZGmSOW3rjm7dZYyOUIYAAQIECBAgQIAAAQIECBAgQIAAAQIECBAgQIAAAQIECBAgQIAAAQIECBAgQIAAAQIECBAgQIAAAQIECBAgQIAAAQIECBAgQGBLERBItKVM0j0IJCWQ6NxWkM6gRwm2WZjk+VECvTrJpUlmt9XpDLbZOcm1SfZorVmX5L1J7h/l2UNtrxL4U/Xo7ZJclOSY1obOMKX/nuTWtmILWkE/GzdzQNX+ynzOaqtzZpLya3O1q97rPydZkuTktg1jGXhUtQ/rCBAgQIAAAQIECBAgQIAAAQIECBAgQIAAAQIECBAgQIAAAQIECBAgQIAAAQIECBAgQIAAAQIECBAgQIAAAQIECBAgQIAAAQIEGiAgkKgBQ9IigR4E5ie5sG39d1shO//aQ41uS/80yReSnNj2sDOQaPskK5K8fzNrRtnGS7ZXDfypeuYJrdClwfWD9+sMenoyyYeS/GCYwlX7OzbJFW21SvDTJ5L8R9XGk8xM8qUka5P8S+tXmX0Jojotyefaal3SCq1a30N9SwkQIECAAAECBAgQIECAAAECBAgQIECAAAECBAgQIECAAAECBAgQIECAAAECBAgQIECAAAECBAgQIECAAAECBAgQIECAAAECBLYCAYFEW8GQXXGrEtg/yY1Jtmvdel0rkOimUSq8PsnKJPu21dknyffbfu4M7imPvpjklCTP9nB+CTYqoTmvSfJYkp8mubn1v+1lqgb+VD36bUmuSzK9tWEwuOe/JLk6yZ6t769vBTP9YZjCVft7V5Jb22Z2X5IjW+FCVXufk+TitsXnJFnYCiQ6JEn7/B9IckSSx6sWT1L+v6KEXf1tkieS/CjJ/Unubp3RQylLCRAgQIAAAQIECBAgQIAAAQIECBAgQIAAAQIECBAgQIAAAQIECBAgQIAAAQIECBAgQIAAAQIECBAgQIAAAQIECBAgQIAAAQIE+lVAIFG/TkZfBEYmMCXJlUkOaNv+rVaAzq9HVnJg1weTrKgQmvPhJF9vO6cECh2e5JEezn5vkhL6Mxiq9GSSg5M81FGjauBP1aNfnuS8JB9vbRgMBvqvrcCgwTpzW4FJw9Wt2l+3mR2a5IbhDmg9f0WSLyf5u7b1ZV7fbP385iTXJJnR9vykJJcm2VjxjDe05r9f2/pPJVlacb9lBAgQIECAAAECBAgQIECAAAECBAgQIECAAAECBAgQIECAAAECBAgQIECAAAECBAgQIECAAAECBAgQIECAAAECBAgQIECAAAECDRAQSNSAIWmRQA8C5ff0iUmWd+wpYUKnJBlJKNH0JJd3BNqcneTMJM93nPOmJFclmdn2/bLW2c9UuMeOrbCfWW1rVyUpATp/7NhfNfCnwrEvLukMVHpfkr2SnNZaUQKW/jbJoxWKVu3vZUkWJ1nYVrOXEKm9k1ybpAQblc8DSY5I8njr5xK09NkkC9rqlzXHJyn3Ge5T+ivhQyWsafCzNsmHkvxwuM2eEyBAgAABAgQIECBAgAABAgQIECBAgAABAgQIECBAgAABAgQIECBAgAABAgQIECBAgAABAgQIECBAgAABAgQIECBAgAABAgQINEdAIFFzZqVTAlUFuoX6lL0PtkKEbkvybIVi2yTZP8n5SXZtW19CbA5P8kiXGuXPlI8n+XzHs8+0Am3Wb+bcEpxTgm8+17ZmXZJjktzUZV/VwJ8KV31xydQkVyfZs/XNV5O8IcmBrZ8vSTI/yebuMVisl/7eluS6JCX8afBTJcip9HZRkg+27Tu9Zd0eFvX2JNcnKfcb/JTQo3lJSrjQUJ8yz/2SFIf2vUuSnFHxPerF31oCBAgQIECAAAECBAgQIECAAAECBAgQIECAAAECBAgQIECAAAECBAgQIECAAAECBAgQIECAAAECBAgQIECAAAECBAgQIECAAIEJFBBINIH4jiZQo8AeSVYmmdbljB8luSrJ7Ul+muSPSTa21r0ySQk0OijJEUn26thfAoLmJrmmbU/nEUMFIpU9Zyf5cZe9b2qFJR3bUWxzoTy9BP5UpX5ZksVJFg6x4dAkN1Qs1kt/QwU5FbP/meTxDrMSFvWOJCUYaGZbP/cmOTrJEx09lnuVsKfzOr5f3QoW6hZS9YokJ7XO36Ft3wNJjk9Sgql8CBAgQIAAAQIECBAgQIAAAQIECBAgQIAAAQIECBAgQIAAAQIECBAgQIAAAQIECBAgQIAAAQIECBAgQIAAAQIECBAgQIAAAQIEtiABgURb0DBdhUCHwN5Jlg8RSjQSrBJGVAKFlibZMEyB6UkuTzKjy7qHk5QAnN8n2TbJPkn277Lu1iQfSfKzIc7qJfCnl/uWXm5Msl3HphLEU0KaSjhQlU+v/ZUAoBIYdHKX4ncnuSdJmUGpe0CS3TvWrU1yXJKytttnc/XL3rvaQobeluT9SdqDiErNsu6TSb5RBcAaAgQIECBAgAABAgQIECBAgAABAgQIECBAgAABAgQIECBAgAABAgQIECBAgAABAgQIECBAgAABAgQIECBAgAABAgQIECBAgACBZgkIJGrWvHRLoFeBnZJckGRWrxs71q9JcmaS6yqEEQ1ufUuSLyd57wjOLmFEH03yk83s7TXwp2obr0myIslBHRtKENOpSZ6rWGgk/ZXQoNNbvyoeM7CsBAWV8KbvJtm4mY0jrT94xqdaYU2bO6OXvq0lQIAAAQIECBAgQIAAAQIECBAgQIAAAQIECBAgQIAAAQIECBAgQIAAAQIECBAgQIAAAQIECBAgQIAAAQIECBAgQIAAAQIECBDoIwGBRH00DK0QqElgUpJ9knwyyQd6PKME3SxP8o9Jftfj3rK8BOCclOQTSaZW2P9Ukn9onfnMMOtHEvhToYWUPxfnJ1nStnhdK9Tp9ioFWmtG2t82Sd6T5HNJ3lHhvCuTLE7yRIW1Zclg/UVJ9qq4p9czKpa1jAABAgQIECBAgAABAgQIECBAgAABAgQIECBAgAABAgQIECBAgAABAgQIECBAgAABAgQIECBAgAABAgQIECBAgAABAgQIECBAoJ8EBBL10zT0QqBegfL7/bVJ3tn6tVuSnZNMazu2BBA9muT+JHck+Zck68egrRJMNDPJB5PskqScvV2rbjnrx0muT/K/kvyx4nkjDfypUn6PJDcnmdJafFuSY5M8WWVza81o+ytBUjOSvD/Ju9vMSjjSD5LcneTGJP8nyQs99DW4tNSfnuRDSd6V5G1toVFrkjyW5NYktyT5RZKNIzjDFg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Dd7TrAAACAASURBV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OiECGyfkVIcSIECAAAECBAj0i4C/M/XLJPRBgAABAgQIECBAgAABAgQIECBAgAABAgQIECBAgAABAgQIECBAgAABAgQIECBAgAABAgQIECBAgAABAgQIECBQu4B/XFs7sQMaLiCQqOED1D4BAgQIECBAYJQC/s40SkDbCRAgQIAAAQIECBAgQIAAAQIECBAgQIAAAQIECBAgQIAAAQIECBAgQIAAAQIECBAgQIAAAQIECBAgQIAAAQIEmiPgH9c2Z1Y6nRgBgUQT4+5UAgQIECBAgEC/CPg7U79MQh8ECBAgQIAAAQIECBAgQIAAAQIECBAgQIAAAQIECBAgQIAAAQIECBAgQIAAAQIECBAgQIAAAQIECBAgQIAAAQK1C/jHtbUTO6DhAgKJGj5A7RMgQIAAAQIERing70yjBLSdAAECBAgQIECAAAECBAgQIECAAAECBAgQIECAAAECBAgQIECAAAECBAgQIECAAAECBAgQIECAAAECBAgQIECgOQL+cW1zZqXTiRF4SSDRxo3yiSZmDE4lQIAAAQIECIyPwJ/8ySZ/RfJ3pvGhdwoBAgQIECBAgAABAgQIECBAgAABAgQIECBAgAABAgQIECBAgAABAgQIECBAgAABAgQIECBAgAABAgQIECBAgEAfCPjHtX0wBC30tYBAor4ej+YIECBAgAABAmMrIJBobD1VI0CAAAECBAgQIECAAAECBAgQIECAAAECBAgQIECAAAECBAgQIECAAAECBAgQthNqbwAAIABJREFUIECAAAECBAgQIECAAAECBAgQaJaAQKJmzUu34y8gkGj8zZ1IgAABAgQIEJgwAYFEE0bvYAIECBAgQIAAAQIECBAgQIAAAQIECBAgQIAAAQIECBAgQIAAAQIECBAgQIAAAQIECBAgQIAAAQIECBAgQIAAgT4QEEjUB0PQQl8LCCTq6/FojgABAgQIECAwtgICicbWUzUCBAgQIECAAAECBAgQIECAAAECBAgQIECAAAECBAgQIECAAAECBAgQIECAAAECBAgQIECAAAECBAgQIECAAIFmCQgkata8dDv+AgKJxt/ciQQIECBAgACBCRMQSDRh9A4mQIAAAQIECBAgQIAAAQIECBAgQIAAAQIECBAgQIAAAQIECBAgQIAAAQIECBAgQIAAAQIECBAgQIAAAQIECBDoAwGBRH0wBC30tYBAor4ej+YIECBAgAABAmMrIJBobD1VI0CAAAECBAgQIECAAAECBAgQIECAAAECBAgQIECAAAECBAgQIECAAAECBAgQIECAAAECBAgQIECAAAECBAgQaJaAQKJmzUu34y8gkGj8zZ1IgAABAgQIEJgwAYFEE0bvYAIECBAgQIAAAQIECBAgQIAAAQIECBAgQIAAAQIECBAgQIAAAQIECBAgQIAAAQIECBAgQIAAAQIECBAgQIAAgT4QEEjUB0PQQl8LCCTq6/FojgABAgQIECAwtgICicbWUzUCBAgQIECAAAECBAgQIECAAAECBAgQIECAAAECBAgQIECAAAECBAgQIECAAAECBAgQIECAAAECBAgQIECAAIFmCQgkata8dDv+AgKJxt/ciQQIECBAgACBCRMQSDRh9A4mQIAAAQIECBAgQIAAAQIECBAgQIAAAQIECBAgQIAAAQIECBAgQIAAAQIECBAgQIAAAQIECBAgQIAAAQIECBDoAwGBRH0wBC30tYBAor4ej+YIECBAgAABAmMrIJBobD1VI0CAAAECBAgQIECAAAECBAgQIECAAAECBAgQIECAAAECBAgQIECAAAECBAgQIECAAAECBAgQIECAAAECBAgQaJaAQKJmzUu34y8gkGj8zZ1IgAABAgQIEJgwAYFEE0bvYAIECBAgQIAAAQIECBAgQIAAAQIECBAgQIAAAQIECBAgQIAAAQIECBAgQIAAAQIECBAgQIAAAQIECBAgQIAAgT4QEEjUB0PQQl8LCCTq6/FojgABAgQIECAwtgICicbWUzUCBAgQIECAAAECBAgQIECAAAECBAgQIECAAAECBAgQIECAAAECBAgQIECAAAECBAgQIECAAAECBAgQIECAAIFmCQgkata8dDv+AgKJxt/ciQQIECBAgACBCRMQSDRh9A4mQIAAAQIECBAgQIAAAQIECBAgQIAAAQIECBAgQIAAAQIECBAgQIAAAQIECBAgQIAAAQIECBAgQIAAAQIECBDoAwGBRH0wBC30tYBAor4ej+YIECBAgAABAmMrIJBobD1VI0CAAAECBAgQIECAAAECBAgQIECAAAECBAgQIECAAAECBAgQIECAAAECBAgQIECAAAECBAgQIECAAAECBAgQaJaAQKJmzUu34y8gkGj8zZ1IgAABAgQIEJgwAYFEE0bvYAIECBAgQIAAAQIECBAgQIAAAQIECBAgQIAAAQIECBAgQIAAAQIECBAgQIAAAQIECBAgQIAAAQIECBAgQIAAgT4QEEjUB0PQQl8LCCTq6/ForqkC9957b9797ndPaPv33HNPZs6cOaoezj777CxatGhUNXrdfNZZZ2XhwoW9brOeAAECBCoKCCSqCGUZAQIECBAgQIAAAQIECBAgQIAAAQIECBAgQIAAAQIECBAgQIAAAQIECBAgQIAAAQIECBAgQIAAAQIECBAgQIDAFikgkGiLHKtLjaGAQKIxxFSKwKCAQKKRvwsCiUZuZycBAgSqCAgkqqJkDQECBAgQIECAAAECBAgQIECAAAECBAgQIECAAAECBAgQIECAAAECBAgQIECAAAECBAgQIECAAAECBAgQIECAwJYqIJBoS52se42VgECisZJUh0CbgECikb8OAolGbmcnAQIEqggIJKqiZA0BAgQIECBAgAABAgQIECBAgAABAgQIECBAgAABAgQIECBAgAABAgQIECBAgAABAgQIECBAgAABAgQIECBAgMCWKiCQaEudrHuNlYBAorGSVIdAm4BAopG/DgKJRm5nJwECBKoICCSqomQNAQIECBAgQIAAAQIECBAgQIAAAQIECBAgQIAAAQIECBAgQIAAAQIECBAgQIAAAQIECBAgQIAAAQIECBAgQIDAliogkGhLnax7jZWAQKKxklSHQJuAQKKRvw4CiUZuZycBAgSqCAgkqqJkDQECBAgQIECAAAECBAgQIECAAAECBAgQIECAAAECBAgQIECAAAECBAgQIECAAAECBAgQIECAAAECBAgQIECAwJYqIJBoS52se42VgECisZJUh8AoBDZu3JilS5dmwYIFXatcddVVOeqoo0Zxwsi2nn322Vm0aNFLNu+6665ZtWpVpk2bNrKirV1r1qzJYYcdltWrV7+kTl2BRM8880wefPDB3HXXXQP/++ijj2bt2rUDZ2+33XbZbbfdsssuu+R973tf9txzz2y//fajup/NBAgQ6FcBgUT9Ohl9ESBAgAABAgQIECBAgAABAgQIECBAgAABAgQIECBAgAABAgQIECBAgAABAgQIECBAgAABAgQIECBAgAABAgQIjIeAQKLxUHZGkwUEEjV5enrfYgR++ctf5phjjsmdd97Z9U6zZs3KZZddNu4hOVtCINETTzyRz3/+81mxYkWeeuqpSu9MCSiaPXt2Pv3pT+etb31ruoR3dK3z+9//fiA46nvf+94mz+sKWqp0IYsIECDQJiCQyOtAgAABAgQIECBAgAABAgQIECBAgAABAgQIECBAgAABAgQIECBAgAABAgQIECBAgAABAgQIECBAgAABAgQIECCwNQsIJNqap+/uVQQEElVRsoZAjQIbNmzIueeem4ULF272lOXLl+fEE0+sHI4zFi03OZDomWeeyYUXXpjzzz8/69atGxFHCSZavHhxTj755EyePHnYGgKJhiWygACBPhAQSNQHQ9ACAQIECBAgQIAAAQIECBAgQIAAAQIECBAgQIAAAQIECBAgQIAAAQIECBAgQIAAAQIECBAgQIAAAQIECBAgQIDAhAkIJJowegc3REAgUUMGpc0tU2Djxo255pprMnfu3GFDc6ZOnZorrrgi++yzz7hhNDWQaO3atZk/f35uvPHGMbE65phjsmTJkuy4446brSeQaEy4FSFAoGYBgUQ1AytPgAABAgQIECBAgAABAgQIECBAgAABAgQIECBAgAABAgQIECBAgAABAgQIECBAgAABAgQIECBAgAABAgQIECDQ1wICifp6PJrrAwGBRH0wBC1snQIvvPBCrr766px88smbhBEdcsghA9/deeedL8GZNm1ali9fnr333ntc0JoYSLRmzZqccMIJuffee8fUqEookUCiMSVXjACBmgQEEtUEqywBAgQIECBAgAABAgQIECBAgAABAgQIECBAgAABAgQIECBAgAABAgQIECBAgAABAgQIECBAgAABAgQIECBAgEAjBAQSNWJMmpxAAYFEE4jv6K1XYP369VmyZEnOO++8TcKIZsyYkcsvvzy//e1vc9xxx2Xt2rUvgZo6dWrOP//8HHroodlmm21qRWxaINFvfvObzJkzJzfddFMtLueee24WLFiQSZMmda0vkKgWdkUJEBhjAYFEYwyqHAECBAgQIECAAAECBAgQIECAAAECBAgQIECAAAECBAgQIECAAAECBAgQIECAAAECBAgQIECAAAECBAgQIECAQKMEBBI1alyanQABgUQTgO7IrVdg48aNefjhh7N48eLccsstm0CUsKErrrgi++yzT8raVatWZd68eXnqqac2WXvyySfnM5/5THbcccfaQJsUSPTss8/mjDPOGAh6Guqzww475JhjjsmRRx6ZXXbZJZMnTx5Y+u///u/54Q9/mGXLluWaa64Zcv+UKVNy7bXXZu+99+66RiBRba+iwgQIjKGAQKIxxFSKAAECBAgQIECAAAECBAgQIECAAAECBAgQIECAAAECBAgQIECAAAECBAgQIECAAAECBAgQIECAAAECBAgQIECgcQICiRo3Mg2Ps4BAonEGd9zWK/Dzn/88X/rSl3LJJZdk3bp1m0CUMKKvfOUrOeiggzIYFlFCiUpAzty5c7vumTZtWj72sY8NhOy86lWvGnPcboFEY35IR8GzzjorCxcu7PmYW2+9NbNnz+7qVIrNmjUrF1xwQXbaaacha7/wwgv5zne+kwULFmTNmjVd182ZMydLly59McyofZFAop7HZgMBAhMgIJBoAtAdSYAAAQIECBAgQIAAAQIECBAgQIAAAQIECBAgQIAAAQIECBAgQIAAAQIECBAgQIAAAQIECBAgQIAAAQIECBAg0DcCAon6ZhQa6VMBgUR9OhhtbRkCGzZsyAMPPJDly5fnxhtvHDIsZ9ddd81FF12UPffc88UwokGBEkpU9n7qU5/K2rVru8KUMKMTTjhhIJio/HeXsIkRgTYlkOjpp59OCQq67rrrut6zuCxZsiQ77rhjJYe77747xx13XFfvKVOm5Oabb84ee+yxSS2BRJV4LSJAYIIFBBJN8AAcT4AAAQIECBAgQIAAAQIECBAgQIAAAQIECBAgQIAAAQIECBAgQIAAAQIECBAgQIAAAQIECBAgQIAAAQIECBAgMKECAokmlN/hDRAQSNSAIWmxGQIlOOiPf/xjfvWrX+Xhhx/OrbfemrvuumvIEKHBW82aNSsXXHBBdtpppyEvWmrfd999mTdvXlavXr1ZkBkzZuTDH/5w9t9///zlX/5lJk+ePGLApgQS3X777SmO69at2+SuxWPFihV5y1veUtmheH/xi1/MJz/5ya57SrjR/PnzNwl+GqtAohKwVOb97W9/O4899tjAzJ966qkXe9l9990Hgqf+5m/+Jvvtt1/Kz5MmTap8v8GF69evHwjMKu/pgw8+mEcfffQl7+u0adOy8847pxgeeOCB2W233bLtttv2fE7x/MUvfjHwe+Kee+7Jj3/849x///0v1tluu+0Gav/FX/zFwDn77rtvXvva145ZsFbPDdtAYAsXEEi0hQ/Y9QgQIECAAAECBAgQIECAAAECBAgQIECAAAECBAgQIECAAAECBAgQIECAAAECBAgQIECAAAECBAgQIECAAAECBDYrIJDIC0Jg8wICibwhBMZAoASuXHPNNZk7d27XUJxuR5QQlkWLFuUjH/lIXvGKV1Tq4te//nXOOOOMfPWrX620viyaPn16LrroooHgml4/TQgkev7557Nw4cKcc845Xa+3fPnynHjiiT2H2zz++OM54ogjBgJ7Oj+zZ8/OpZdemle/+tUveTTaQKISOlTCji6++OKXBBANN7e99tor55577kBAUZegkU22P/vss/n617+es846K2vWrBmu/IvPd9lll5x22mkDgVcvf/nLK+174oknsnjx4lx55ZWV1pdF5fdGMS6/P970pjdV3mchAQLVBAQSVXOyigABAgQIECBAgAABAgQIECBAgAABAgQIECBAgAABAgQIECBAgAABAgQIECBAgAABAgQIECBAgAABAgQIECBAYMsUEEi0Zc7VrcZOQCDR2FmqtJULPPPMMznllFOybNmyYSU+8IEP5Mwzz8zuu+9eKUCmveALL7yQO+64I6effnoefPDBYc8q68pZkyZNGnZt54ImBBL96le/ylFHHZW77rprk/vNmDFjICjqzW9+c893f+655wbCnx566KG8/e1vz7Rp0/LWt741O++8c7bffvtsu+22m9QcTSDR2rVrM2/evHzrW9/qudeyoYT4lCCjEqK0uVCi8p6We33hC18Y0Tll0yc+8Yl89rOfHTZI6/vf/35OOumknkKP2psq5iVQau+99x5xrzYSILCpgEAibwUBAgQIECBAgAABAgQIECBAgAABAgQIECBAgAABAgQIECBAgAABAgQIECBAgAABAgQIECBAgAABAgQIECBAgMDWLCCQaGuevrtXERBIVEXJGgIVBZ544okcffTRuffee7vueMc73pHFixfngAMOyMtf/vKKVbsvK8Ey119/fZYsWZIf/ehHXRftt99+WbFiRd7whjeM6qx+3lwCgw4++OA8+eSTm7Q5Z86cLF26NJMnTx6XK4w0kOjpp59O6fW6664bVZ9Tp07NypUrM3PmzK51NmzYMPC+nHrqqaM6p2w+99xzs2DBgiGDrh577LEcf/zxeeCBB0Z1VgmVuvzyyzN9+vRR1bGZAIH/LyCQyNtAgAABAgQIECBAgAABAgQIECBAgAABAgQIECBAgAABAgQIECBAgAABAgQIECBAgAABAgQIECBAgAABAgQIECCwNQsIJNqap+/uVQQEElVRsoZADwJ33HHHQChRe0DOBz7wgcybNy8lIGi0QUSdraxfvz533XVXli1blltuueXFx1OmTMlVV12V97znPT1037ylq1atyuGHH9618QsvvDDz588ft0uNJJBo48aNufTSS3PSSSeNSZ8f//jHc95553V9z26//fbMmjUr69atG/VZ5f269tprs/fee29Sq4RlffSjH83Xvva1UZ9TCox3sNSYNK0IgT4WEEjUx8PRGgECBAgQIECAAAECBAgQIECAAAECBAgQIECAAAECBAgQIECAAAECBAgQIECAAAECBAgQIECAAAECBAgQIECAQO0CAolqJ3ZAwwUEEjV8gNrvP4ENGzakBOHceeedOeSQQ1LCiN74xjemSwDEmDf/29/+Nrfddlu+8Y1vZPfdd8+nP/3pTJo0aczP6aeC55xzTk4//fSuLZXAnMMOO2zc2h1JIFEJrjr22GMH5tb5ee9735szzjgj73rXu7LtttumhBf927/9W+65554sXLgwq1ev3mTPvvvum5UrV+b1r3/9S54999xzOfXUU7N06dJN9pR3tLwrf/3Xf51XvvKVA8/Le7x27dpcfPHFueSSS7qGGA0VfvTQQw/l4IMPfkkoV6m5ww47DPRwxBFH5HWve92L7+Yf/vCHgTudeeaZefDBBzfpr4QflXf6ne9857jN0kEEtmQBgURb8nTdjQABAgQIECBAgAABAgQIECBAgAABAgQIECBAgAABAgQIECBAgAABAgQIECBAgAABAgQIECBAgAABAgQIECBAYDgBgUTDCXm+tQsIJNra3wD3J9Bggeeff34gmKeEEnX7lJCbmTNnjtsNRxJI9E//9E8pwUOdnxkzZuTyyy/P9OnTu/Z/ww035NBDD93k2Vve8pZcf/31+au/+quXPPvd736XI488cpPgo7322itXX331QGhWt08JJlqyZMlAkFDnZ9ddd82qVasybdq0lzy68sorc9xxx22yftmyZZk7d+6Q4VyPPfZYjj/++DzwwAOb7D377LMHwpnGI9hr3F4YBxGYIAGBRBME71gCBAgQIECAAAECBAgQIECAAAECBAgQIECAAAECBAgQIECAAAECBAgQIECAAAECBAgQIECAAAECBAgQIECAAIG+EBBI1Bdj0EQfCwgk6uPhaI3AeAhsLkRnPM6vesaBBx6YlStX5s/+7M9e3LJ+/frMnz8/l1xySdcyTQgkeuGFF/L000/nZz/7WR555JGsWbMm999//0Cgz9///d8PGcDz05/+NIcffngeeuihTe7e7d6l7mGHHZbVq1e/ZP0BBxwwEEi04447DjmKJ598MieddFK22WablKCkEkS000475c///M/zyle+cpN9JTxo0aJFm3x/xRVX5Nhjj93syC+77LJceun/Y+f+o7Qs68SPf77CShyWXDBr2R+hWy6Sm6RuYmJhK4K/AaEdlB9WoJhaiWwE2MgB/IEW4pIaIKbyQyBB/NlRRJMCj5AuQrrK0U1xy7FM2OPEunjA+Z77bnnWmXlm5p7hmeGZ53nd53BOzlzXdV/X67rpHP/wvTCOO+649M9RRx0Vn/70p9N779ixY9bPxTgCBBoRECTyeRAgQIAAAQIECBAgQIAAAQIECBAgQIAAAQIECBAgQIAAAQIECBAgQIAAAQIECBAgQIAAAQIECBAgQIAAAQIECJSzgCBROd++s2cRECTKomQMgRIWECQq3OU2ZjljxoyorKws2Msae9e6deviS1/6Uq13NRQkSgYlUadvfetb0bNnzwYDSM3ZeENBoiRklPwuiSB17ty5OUsaS4BAAQUEiQqIaSkCBAgQIECAAAECBAgQIECAAAECBAgQIECAAAECBAgQIECAAAECBAgQIECAAAECBAgQIECAAAECBAgQIECAAIF2JyBI1O6uzIbbWECQqI3Bva70BNpz0Ce5jfa8//feey+N6cyfPz/vh7V+/fro169fm310rR0kqqmpiR07dsSGDRvi9ttvj4cffjjv2ZYsWRIjR46s9bu33347Lrjggli7dm2DHqeeemoMGzYsTjnllPjUpz4VBx98cIvsFi1aFBdeeGGDc5Pw0bnnnhtnn312HH/88dG9e/eChJBatFmTCJShgCBRGV66IxMgQIAAAQIECBAgQIAAAQIECBAgQIAAAQIECBAgQIAAAQIECBAgQIAAAQIECBAgQIAAAQIECBAgQIAAAQIECOQEBIl8DAQaFxAk8oUQ2E+B9hz0SY7envdf6kGiPXv2xFtvvRX/9m//FklcKYkJbd68uckvNl+QaO/evVFZWRnXX399k/OTAV27dk1jToMGDYqBAwfG3//930fHjh0zzd26dWsMHz48XnnllUzje/XqFUkM6cwzz4yTTjopunXrlmmeQQQItExAkKhlbmYRIECAAAECBAgQIECAAAECBAgQIECAAAECBAgQIECAAAECBAgQIECAAAECBAgQIECAAAECBAgQIECAAAECBAiUhoAgUWnco1O0noAgUevZWrlMBNpz0Ce5ova8/1IMEr377rvx05/+NO6777544oknYseOHc3+m/TAAw/EueeeW2/es88+m4aCtm/f3uw1e/bsGeedd15cdNFFcdRRR0WeoEluzd27d8dVV10Vs2fPbvZ7kglJnOjrX/96DB48OLp06dKiNUwiQKBhAUEiXwcBAgQIECBAgAABAgQIECBAgAABAgQIECBAgAABAgQIECBAgAABAgQIECBAgAABAgQIECBAgAABAgQIECBAgEA5CwgSlfPtO3sWAUGiLErGEGhEoD0HfQp9sUuXLo1Ro0bVW3b9+vXRr1+/Qr8uXW/mzJlx9dVX5117yZIlMXLkyFZ5b75FG/sWZsyYEZWVlQ3u5e23346bb7455s2b16II0YcXbsh77969sWDBgvjud78b1dXVLXYZM2ZMTJ8+PQ4//PAG1/j1r38d3/jGN2LNmjUtfk+vXr3Sux02bFh06tSpxeuYSIBAbQFBIl8EAQIECBAgQIAAAQIECBAgQIAAAQIECBAgQIAAAQIECBAgQIAAAQIECBAgQIAAAQIECBAgQIAAAQIECBAgQIBAOQsIEpXz7Tt7FgFBoixKxhBoRECQ6P9wDkSQaNGiRXHhhRfmvaHrrrsupkyZ0mbfb0uDRC+88EKMGzcuNm7cWJC9NhaA2rNnTyT3dOWVV+5X+Khnz57x4x//OL785S9HnrhJeo7t27fHhAkTYvXq1ft1riRsdMMNN0TXrl33ax2TCRD4k4AgkS+BAAECBAgQIECAAAECBAgQIECAAAECBAgQIECAAAECBAgQIECAAAECBAgQIECAAAECBAgQIECAAAECBAgQIECgnAUEicr59p09i4AgURYlYwi0gUBDMZtBgwalAZlDDz20DXaxf684EEGin//859G/f/+8Gx89enTceuutLQ7ZLF++PH76059GRUVFnHTSSdGtW7dGgVoSJPrtb38byT5/9rOfNYl/7LHHxumnnx6nnHJKHHHEEfHNb34zHnvssXrzGgsS7RtcVVUVd955ZyxYsCANB7Xk6du3b7pG7969G5yeBJDWrVsXN998czz88MMteU06Z9asWTFx4sTo2LFji9cwkQCBPwkIEvkSCBAgQIAAAQIECBAgQIAAAQIECBAgQIAAAQIECBAgQIAAAQIECBAgQIAAAQIECBAgQIAAAQIECBAgQIAAAQIEyllAkKicb9/ZswgIEmVRMoZAGwgUW5DovffeiwkTJsT8+fNrnb6xQNKBCBIlMZ0LLrggnn766Xq31KdPn1ixYkX06tWr2TeY7/ynnnpqDBs2LM4888z427/92zjooINqrdvcIFFNTU3MmTMnDe3ke7p37x7nn39+DB8+PJIY0SGHHJIb1ti7sgSJ9i30/vvvx6ZNm+InP/lJPPjgg82OE1VWVsa0adOiQ4cOjRonZ/3d736XviN51xNPPNGsO0miR/fee28cffTRzZpnMAEC9QUEiXwVBAgQIECAAAECBAgQIECAAAECBAgQIECAAAECBAgQIECAAAECBAgQIECAAAECBAgQIECAAAECBAgQIECAAAEC5SwgSFTOt+/sWQQEibIoGUOgDQQEiVqG3FA4ad9qCxYsiHHjxkWeAEejL9y6dWuMGDEiXnrppXrjGgodNTdIVFVVFWPGjIm1a9fWe0ffvn1j4cKF8Q//8A959/nmm2/GyJEj46mnnqr3++YEiT48+YMPPoj//M//jA0bNsSaNWvStZPgU2PP6aefHosXL46PfexjzbrAXbt2xfPPPx9PPvlkGidat25dk/OXLFmSntlDgMD+CQgS7Z+f2QQIECBAgAABAgQIECBAgAABAgQIECBAgAABAgQIECBAgAABAgQIECBAgAABAgQIECBAgAABAgQIECBAgAABAu1bQJCofd+f3be+gCBR6xt7A4FMAoI1EhlVAAAgAElEQVREmZjyDrrvvvti2LBheX+XhH2SYM6RRx6Z+QW7d++Oq666KmbPnp13zvjx42POnDnRuXPnWr9vbpDomWeeiYEDB0Z1dXW996xatSrOO++8Bve8bdu2qKioiC1bttQb09IgUd2F9gWKli1bFt///vdjx44d9d7VUJwpM/b/DkwCRYnHzTffHA8//HDe6TNmzIjKysrmLm08AQJ1BASJfBIECBAgQIAAAQIECBAgQIAAAQIECBAgQIAAAQIECBAgQIAAAQIECBAgQIAAAQIECBAgQIAAAQIECBAgQIAAAQLlLCBIVM637+xZBASJsigZQ6ANBASJWo78+9//Pi666KJ48MEH8y6S/G7WrFnRvXv3Jl9SU1MTSYDnkksuyRsKShZoKBbU3CBRst/Bgwfn3VNTUaHnnnsuzjnnnKiqqqo3P9/c999/P3bu3BmvvvpqvPzyy5EEjZ599tk4/vjj49prr42DDz64QZvEJAkwTZw4sd6YukGiZOy7774bb775Zvz617+OF198MTZv3hxvvPFGzJ07N31fY89rr70W559/fmzcuLHeMEGiJj9fAwhkEhAkysRkEAECBAgQIECAAAECBAgQIECAAAECBAgQIECAAAECBAgQIECAAAECBAgQIECAAAECBAgQIECAAAECBAgQIECAQIkKCBKV6MU6VsEEBIkKRmkhAvsnIEi0f37Lly+Piy++uMGI0NChQ+MHP/hB/N3f/V2DL9q9e3fcc8898S//8i+xY8eOvOPOPffcuP322+PjH/94vd83N0i0YsWKGDFiRN73rFmzJk477bS8v9uzZ09MmzYtrrvuury/rxskqq6ujssuuywWL15cb3zdoFBDOEuXLo1Ro0bV+3USGErsP/3pT6e/e/zxx2PgwIF5l0n2O2nSpOjQoUODd9CYYTJ/ypQp+/ehmE2AQAgS+QgIECBAgAABAgQIECBAgAABAgQIECBAgAABAgQIECBAgAABAgQIECBAgAABAgQIECBAgAABAgQIECBAgAABAgTKWUCQqJxv39mzCAgSZVEyhkAbCAgS7R/yrl270tjNbbfd1uBC3bt3j29/+9tx3nnnxac+9ano3Llz1NTUxH/913/FM888E//6r/8ajz32WIPzu3btmkZ9Bg8enHdMc4NEGzZsiJNPPjnvWhdddFHMmTMnunTpUuv3H3zwQRpNuvTSSxuML9UNEiUL3HHHHTFu3Li870rWuvHGG+u9a9/gxHbChAlpiKnuM3z48Fi4cGEccsgh6a+qqqpizJgxsXbt2npje/bsGXfffXf079+/QeMnn3wyDR8l69R9HnjggUiCUB4CBPZPQJBo//zMJkCAAAECBAgQIECAAAECBAgQIECAAAECBAgQIECAAAECBAgQIECAAAECBAgQIECAAAECBAgQIECAAAECBAgQaN8CgkTt+/7svvUFBIla39gbCGQSECTKxNTooJdeeim+9rWvxcaNG/d/sTwrXH755Wm4JwkZ5XuaGyTavn17XHDBBfH000/nXe/iiy+OKVOmRBLy2bt3byTn+8EPfhCLFi1q9Hz5wj2vv/56GvpJIkj5nrPPPju+853vxOc///nc+f74xz/G888/H3Pnzo17770377wkRjR27Njc75LAUzL+iiuuyDs+iUJNnjw5Ro4cGX/5l38ZBx10UOzZsyfeeuutWLVqVRphSlzqPgMGDEjP3aNHj1a5W4sSKCcBQaJyum1nJUCAAAECBAgQIECAAAECBAgQIECAAAECBAgQIECAAAECBAgQIECAAAECBAgQIECAAAECBAgQIECAAAECBAgQqCsgSOSbINC4gCCRL4RAkQiUQpCoGChbK0o0ePDgmD9/fnziE59o8JjNDRLt3r07Jk2alAZ8CvksWbIkDf7UfZYvXx5J5Ki6urogrzvrrLMiCRIlYaEPP2+//XaMHz8+Vq9eXZD3JIssXrw4PVOekErB3mEhAuUiIEhULjftnAQIECBAgAABAgQIECBAgAABAgQIECBAgAABAgQIECBAgAABAgQIECBAgAABAgQIECBAgAABAgQIECBAgAABAvkEBIl8FwQaFxAk8oUQKBIBQaLCXcTLL78c3/72t2PNmjUFWTQJ79x6663Rs2fPRtdrbpAoWWzr1q0xYsSISEJKzX169OgRVVVV9aZNmzYtkj91oyN79uyJ2bNnx+TJk5v7qnrjE4u77747+vfvn3etQoahLr300rjxxhujS5cu+71vCxAgEPnCXv6dyYdBgAABAgQIECBAgAABAgQIECBAgAABAgQIECBAgAABAgQIECBAgAABAgQIECBAgAABAgQIECBAgAABAgQIECBQNgL+49qyuWoHbaGAIFEL4UwjUGgBQaLCiu7YsSON2Nx2221RXV3dosW7du0aSQxn0qRJ0b179ybXaEmQqKamJpYtWxaXXHJJ5n0me7nmmmvi2GOPjfPOO69elGjo0KFxxx13RLdu3ertOYkS3X777fG9730vEqOWPH369Ikf/ehH8YUvfKHR6a+88kpceeWV8fDDD7fkNemcqVOnpn/EiFpMaCKBegJ1Y2UR4d+ZfCcECBAgQIAAAQIECBAgQIAAAQIECBAgQIAAAQIECBAgQIAAAQIECBAgQIAAAQIECBAgQIAAAQIECBAgQIAAAQJlI+A/ri2bq3bQFgoIErUQzjQChRZoL0GiQp8733rr16+Pfv367ferktjPyy+/HN///vdj5cqVmYM/SYgoifokMZ1jjjkm8sQ78u6tJUGiZKFkn4899lhcccUVsW3btkbPffbZZ8f06dPTGFFVVVWMHDkynnrqqVpzkv2vXr06Tj311LxrJe/bunVr3HDDDWkMKeuThJCScFKyz8MOOyzTtF27dsVdd90VP/zhD5s824cX/OIXvxhXX311/NM//VMcdNBBmd5lEAEC2QQEibI5GUWAAAECBAgQIECAAAECBAgQIECAAAECBAgQIECAAAECBAgQIECAAAECBAgQIECAAAECBAgQIECAAAECBAgQIFCaAoJEpXmvTlU4AUGiwllaicB+CQgS/R9foYJEH76QnTt3xtNPPx3r1q2LZ599NrZs2RI7duxIhyShnT59+sQ//uM/xsknnxwnnnhifPzjH2/2fbY0SLTvRUm856GHHooHHnggNm/enAv4JPsZMGBAVFRUxGc+85lcoOf999+PyZMnx5w5c+rt9Vvf+lbceOON0alTpwbPkYSJfve736VBoySI9B//8R/x/PPP58JNH3bp379/JJGgj370o812SSYke03WTt6zcePGePXVV2sFipLAUq9eveKkk05Kz5r8byGiFlGbRKBJAUGiJokMIECAAAECBAgQIECAAAECBAgQIECAAAECBAgQIECAAAECBAgQIECAAAECBAgQIECAAAECBAgQIECAAAECBAgQKGEBQaISvlxHK4iAIFFBGC1CYP8FBIn+z7A1gkT7f0NWIECAQGkICBKVxj06BQECBAgQIECAAAECBAgQIECAAAECBAgQIECAAAECBAgQIECAAAECBAgQIECAAAECBAgQIECAAAECBAgQIECAQMsEBIla5mZW+QgIEpXPXTtpkQsIEv3fBQkSFfnHansECLRrAUGidn19Nk+AAAECBAgQIECAAAECBAgQIECAAAECBAgQIECAAAECBAgQIECAAAECBAgQIECAAAECBAgQIECAAAECBAgQILCfAoJE+wloeskLCBKV/BU7YHsRECT6v5sSJGovX619EiDQHgUEidrjrdkzAQIECBAgQIAAAQIECBAgQIAAAQIECBAgQIAAAQIECBAgQIAAAQIECBAgQIAAAQIECBAgQIAAAQIECBAgQIBAoQQEiQolaZ1SFRAkKtWbda52J1BsQaJ2B2jDBAgQIJBJQJAoE5NBBAgQIECAAAECBAgQIECAAAECBAgQIECAAAECBAgQIECAAAECBAgQIECAAAECBAgQIECAAAECBAgQIECAAAECJSogSFSiF+tYBRMQJCoYpYUIECBAgAABAsUvIEhU/HdkhwQIECBAgAABAgQIECBAgAABAgQIECBAgAABAgQIECBAgAABAgQIECBAgAABAgQIECBAgAABAgQIECBAgAABAq0nIEjUerZWLg0BQaLSuEenIECAAAECBAhkEhAkysRkEAECBAgQIECAAAECBAgQIECAAAECBAgQIECAAAECBAgQIECAAAECBAgQIECAAAECBAgQIECAAAECBAgQIECAQIkKCBKV6MU6VsEEBIkKRmkhAgQIECBAgEDxCwgSFf8d2SEBAgQIECBAgAABAgQIECBAgAABAgQIECBAgAABAgQIECBAgAABAgQIECBAgAABAgQIECBAgAABAgQIECBAgEDrCQgStZ6tlUtDQJCoNO7RKQgQIECAAAECmQQEiTIxGUSAAAECBAgQIECAAAECBAgQIECAAAECBAgQIECAAAECBAgQIECAAAECBAgQIECAAAECBAgQIECAAAECBAgQIFCiAoJEJXqxjlUwAUGiglFaiAABAgQIECBQ/AKCRMV/R3ZIgAABAgQIECBAgAABAgQIECBAgAABAgQIECBAgAABAgQIECBAgAABAgQIECBAgAABAgQIECBAgAABAgQIECDQegKCRK1na+XSEBAkKo17dAoCBAgQIECAQCYBQaJMTAYRIECAAAECBAgQIECAAAECBAgQIECAAAECBAgQIECAAAECBAgQIECAAAECBAgQIECAAAECBAgQIECAAAECBAiUqIAgUYlerGMVTECQqGCUFiJAgAABAgQIFL+AIFHx35EdEiBAgAABAgQIECBAgAABAgQIECBAgAABAgQIECBAgAABAgQIECBAgAABAgQIECBAgAABAgQIECBAgAABAgQItJ6AIFHr2Vq5NAQEiUrjHp2CAAECBAgQIJBJQJAoE5NBBAgQIECAAAECBAgQIECAAAECBAgQIECAAAECBAgQIECAAAECBAgQIECAAAECBAgQIECAAAECBAgQIECAAAECJSogSFSiF+tYBRMQJCoYpYUIECBAgAABAsUvIEhU/HdkhwQIECBAgAABAgQIECBAgAABAgQIECBAgAABAgQIECBAgAABAgQIECBAgAABAgQIECBAgAABAgQIECBAgAABAq0nIEjUerZWLg0BQaLSuEenIECAAAECBAhkEhAkysRkEAECBAgQIECAAAECBAgQIECAAAECBAgQIECAAAECBAgQIECAAAECBAgQIECAAAECBAgQIECAAAECBAgQIECAQIkKCBKV6MU6VsEEBIkKRmkhAgQIECBAgEDxCwgSFf8d2SEBAgQIECBAgAABAgQIECBAgAABAgQIECBAgAABAgQIECBAgAABAgQIECBAgAABAgQIECBAgAABAgQIECBAgEDrCQgStZ6tlUtDQJCoNO7RKQgQIECAAAECmQQEiTIxGUSAAAECBAgQIECAAAECBAgQIECAAAECBAgQIECAAAECBAgQIECAAAECBAgQIECAAAECBAgQIECAAAECBAgQIFCiAoJEJXqxjlUwAUGiglFaiAABAgQIECBQ/AKCRMV/R3ZIgAABAgQIECBAgAABAgQIECBAgAABAgQIECBAgAABAgQIECBAgAABAgQIECBAgAABAgQIECBAgAABAgQIECDQegKCRK1na+XSEBAkKo17dAoCBAgQIECAQCYBQaJMTAYRIECAAAECBAgQIECAAAECBAgQIECAAAECBAgQIECAAAECBAgQIECAAAECBAgQIECAAAECBAgQIECAAAECBAiUqIAgUYlerGMVTECQqGCUFiJAgAABAgQIFL+AIFHx35EdEiBAgAABAgQIECBAgAABAgQIECBAgAABAgQIECBAgAABAgQIECBAgAABAgQIECBAgAABAgQIECBAgAABAgQItJ6AIFHr2Vq5NAQEiUrjHp2CAAECBAgQIJBJQJAoE5NBBAgQIECAAAECBAgQIECAAAECBAgQIECAAAECBAgQIECAAAECBAgQIECAAAECBAgQIECAAAECBAgQIECAAAECJSogSFSiF+tYBRMQJCoYpYUIECBAgAABAsUvIEhU/HdkhwQIECBAgAABAgQIECBAgAABAgQIECBAgAABAgQIECBAgAABAgQIECBAgAABAgQIECBAgAABAgQIECBAgAABAq0nIEjUerZWLg0BQaLSuEenIECAAAECBAhkEhAkysRkEAECBAgQIECAAAECBAgQIECAAAECBAgQIECAAAECBAgQIECAAAECBAgQIECAAAECBAgQIECAAAECBAgQIECAQIkKCBKV6MU6VsEEBIkKRmkhAgQIECBAgEDxCwgSFf8d2SEBAgQIECBAgAABAgQIECBAgAABAgQIECBAgAABAgQIECBAgAABAgQIECBAgAABAgQIECBAgAABAgQIECBAgEDrCQgStZ6tlUtDQJCoNO7RKQgQIECAAAECmQQEiTIxGUSAAAECBAgQIECAAAECBAgQIECAAAECBAgQIECAAAECBAgQIECAAAECBAgQIECAAAECBAgQIECAAAECBAgQIFCiAoJEJXqxjlUwAUGiglFaiAABAgQIECBQ/AKCRMV/R3ZIgAABAgQIECBAgAABAgQIECBAgAABAgQIECBAgAABAgQIECBAgAABAgQIECBAgAABAgQIECBAgAABAgQIECDQegKCRK1na+XSEBAkKo17dAoCBAgQIECAQCYBQaJMTAYRIECAAAECBAgQIECAAAECBAgQIECAAAECBAgQIECAAAECBAgQIECAAAECBAgQIECAAAECBAgQIECAAAECBAiUqIAgUYlerGMVTECQqGCUFiJAgAABAgQIFL+AIFHx35EdEiBAgAABAgQIECBAgAABAgQIECBAgAABAgQIECBAgAABAgQIECBAgAABAgQIECBAgAABAgQIECBAgAABAgQItJ6AIFHr2Vq5NAQEiUrjHp2CAAECBAgQIJBJQJAoE5NBBAgQIECAAAECBAgQIECAAAECBAgQIECAAAECBAgQIECAAAECBAgQIECAAAECBAgQIECAAAECBAgQIECAAAECJSogSFSiF+tYBRMQJCoYpYUIECBAgAABAsUvIEhU/HdkhwQIECBAgAABAgQIECBAgAABAgQIECBAgAABAgQIECBAgAABAgQIECBAgAABAgQIECBAgAABAgQIECBAgAABAq0nIEjUerZWLg0BQaLSuEenIECAAAECBAhkEhAkysRkEAECBAgQIECAAAECBAgQIECAAAECBAgQIECAAAECBAgQIECAAAECBAgQIECAAAECBAgQIECAAAECBAgQIECAQIkKCBKV6MU6VsEEBIkKRmkhAgQIECBAgEDxCwgSFf8d2SEBAgQIECBAgAABAgQIECBAgAABAgQIECBAgAABAgQIECBAgAABAgQIECBAgAABAgQIECBAgAABAgQIECBAgEDrCQgStZ6tlUtDQJCoNO7RKQgQIECAAAECmQQEiTIxGUSAAAECBAgQIECAAAECBAgQIECAAAECBAgQIECAAAECBAgQIECAAAECBAgQIECAAAECBAgQIECAAAECBAgQIFCiAoJEJXqxjlUwAUGiglFaiAABAgQIECBQ/AKCRMV/R3ZIgAABAgQIECBAgAABAgQIECBAgAABAgQIECBAgAABAgQIECBAgAABAgQIECBAgAABAgQIECBAgAABAgQIECDQegKCRK1na+XSEBAkKo17dAoCBAgQIECAQCYBQaJMTAYRIECAAAECBAgQIECAAAECBAgQIECAAAECBAgQIECAAAECBAgQIECAAAECBAgQIECAAAECBAgQIECAAAECBAiUqIAgUYlerGMVTECQqGCUFiJAgAABAgQIFL+AIFHx35EdEiBAgAABAgQIECBAgAABAgQIECBAgAABAgQIECBAgAABAgQIECBAgAABAgQIECBAgAABAgQIECBAgAABAgQItJ6AIFHr2Vq5NAQEiUrjHp2CAAECBAgQIJBJQJAoE5NBBAgQIECAAAECBAgQIECAAAECBAgQIECAAAECBAgQIECAAAECBAgQIECAAAECBAgQIECAAAECBAgQIECAAAECJSogSFSiF+tYhRFYsGBBrSBRYVa1CgECBAgQIECAQDEKfOYzn4mTTz657tb8O1MxXpY9ESBAgAABAgQIECBAgAABAgQIECBAgAABAgQIECBAgAABAgQIECBAgAABAgQIECBAgAABAgQIECBAgAABAgQItIqA/7i2VVgtWioCgkSlcpPOQYAAAQIECBBoXCCJESV/unfvXnegf2fy8RAgQIAAAQIECBAgQIAAAQIECBAgQIAAAQIECBAgQIAAAQIECBAgQIAAAQIECBAgQIAAAQIECBAgQIAAAQIECJSNgP+4tmyu2kFbIiBI1BI1cwgQIECAAAEC7UtgX4wo2bUgUfu6O7slQIAAAQIECBAgQIAAAQIECBAgQIAAAQIECBAgQIAAAQIECBAgQIAAAQIECBAgQIAAAQIECBAgQIAAAQIECBAorIAgUWE9rVZiAoJEJXahjkOAAAECBAgQqCPw4RhR8itBIp8IAQIECBAgQIAAAQIECBAgQIAAAQIECBAgQIAAAQIECBAgQIAAAQIECBAgQIAAAQIECBAgQIAAAQIECBAgQIBAOQsIEpXz7Tt7FoGaDw+qqan1j1nmG0OAAAECBAgQINCOBP7f/6v3r0j+nakd3Z+tEiBAgAABAgQIECBAgAABAgQIECBAgAABAgQIECBAgAABAgQIECBAgAABAgQIECBAgAABAgQIECBAgAABAgQI7J+A/7h2//zMLn0BQaLSv2MnJECAAAECBAjkBASJfAwECBAgQIAAAQIECBAgQIAAAQIECBAgQIAAAQIECBAgQIAAAQIECBAgQIAAAQIECBAgQIAAAQIECBAgQIAAAQLlLCBIVM637+xZBASJsigZQ4AAAQIECBAoEQFBohK5SMcgQIAAAQIECBAgQIAAAQIECBAgQIAAAQIECBAgQIAAAQIECBAgQIAAAQIECBAgQIAAAQIECBAgQIAAAQIECBBokYAgUYvYTCojAUGiMrpsRyVAgAABAgQICBL5BggQIECAAAECBAgQIECAAAECBAgQIECAAAECBAgQIECAAAECBAgQIECAAAECBAgQIECAAAECBAgQIECAAAECBMpZQJConG/f2bMICBJlUTKGAAECBAgQIFAiAoJEJXKRjkGAAAECBAgQIECAAAECBAgQIECAAAECBAgQIECAAAECBAgQIECAAAECBAgQIECAAAECBAgQIECAAAECBAgQINAiAUGiFrGZVEYCgkRldNmOSoAAAQIECBAQJPINECBAgAABAgQIECBAgAABAgQIECBAgAABAgQIECBAgAABAgQIECBAgAABAgQIECBAgAABAgQIECBAgAABAgQIlLOAIFE5376zZxEQJMqiZAwBAgQIECBAoEQEBIlK5CIdgwABAgQIECBAgAABAgQIECBAgAABAgQIECBAgAABAgQIECBAgAABAgQIECBAgAABAgQIECBAgAABAgQIECBAoEUCgkQtYjOpjAQEicrosh2VAAECBAgQICBI5BsgQIAAAQIECBAgQIAAAQIECBAgQIAAAQIECBAgQIAAAQIECBAgQIAAAQIECBAgQIAAAQIECBAgQIAAAQIECBAoZwFBonK+fWfPIiBIlEXJGAIECBAgQIBAiQgIEpXIRToGAQIECBAgQIAAAQIECBAgQIAAAQIECBAgQIAAAQIECBAgQIAAAQIECBAgQIAAAQIECBAgQIAAAQIECBAgQIBAiwQEiVrEZlIZCQgSldFlOyoBAgQIECBAQJDIN0CAAAECBAgQIECAAAECBAgQIECAAAECBAgQIECAAAECBAgQIECAAAECBAgQIECAAAECBAgQIECAAAECBAgQIFDOAoJE5Xz7zp5FQJAoi5IxBAgQIECAAIESERAkKpGLdAwCBAgQIECAAAECBAgQIECAAAECBAgQIECAAAECBAgQIECAAAECBAgQIECAAAECBAgQIECAAAECBAgQIECAAIEWCQgStYjNpDISECQqo8t2VAIECBAgQICAIJFvgAABAgQIECBAgAABAgQIECBAgAABAgQIECBAgAABAgQIECBAgAABAgQIECBAgAABAgQIECBAgAABAgQIECBAoJwFBInK+fadPYuAIFEWJWMIECBAgAABAiUiIEhUIhfpGAQIECBAgAABAgQIECBAgAABAgQIECBAgAABAgQIECBAgAABAgQIECBAgAABAgQIECBAgAABAgQIECBAgAABAi0SECRqEZtJZSQgSFRGl+2oBAgQIECAAAFBIt8AAQIECBAgQIAAAQIECBAgQIAAAQIECBAgQIAAAQIECBAgQIAAAQIECBAgQIAAAQIECBAgQIAAAQIECBAgQIBAOQsIEpXz7Tt7FgFBoixKxhAgQIAAAQIESkRAkKhELtIxCBAgQIAAAQIECBAgQIAAAQIECBAgQIAAAQIECBAgQIAAAQIECBAgQIAAAQIECBAgQIAAAQIECBAgQIAAAQIEWiQgSNQiNpPKSECQqIwu21EJECBAgAABAoJEvgECBAgQIECAAAECBAgQIECAAAECBAgQIECAAAECBAgQIECAAAECBAgQIECAAAECBAgQIECAAAECBAgQIECAAIFyFhAkKufbd/YsAoJEWZSMIUCAAAECBAiUiIAgUYlcpGMQIECAAAECBAgQIECAAAECBAgQIECAAAECBAgQIECAAAECBAgQIECAAAECBAgQIECAAAECBAgQIECAAAECBAi0SECQqEVsJpWRgCBRGV22oxIgQIAAAQIEBIl8AwQIECBAgAABAgQIECBAgAABAgQIECBAgAABAgQIECBAgAABAgQIECBAgAABAlxMQMQAACAASURBVAQIECBAgAABAgQIECBAgAABAuUsIEhUzrfv7FkEBImyKBlDgAABAgQIECgRAUGiErlIxyBAgAABAgQIECBAgAABAgQIECBAgAABAgQIECBAgAABAgQIECBAgAABAgQIECBAgAABAgQIECBAgAABAgQIEGiRgCBRi9hMKiMBQaIyumxHJUCAAAECBAgIEvkGCBAgQIAAAQIECBAgQIAAAQIECBAgQIAAAQIECBAgQIAAAQIECBAgQIAAAQIECBAgQIAAAQIECBAgQIAAAQIEyllAkKicb9/ZswgIEmVRMoYAAQIECBAgUCICgkQlcpGOQYAAAQIECBAgQIAAAQIECBAgQIAAAQIECBAgQIAAAQIECBAgQIAAAQIECBAgQIAAAQIECBAgQIAAAQIECBAg0CIBQaIWsZlURgKCRGV02Y5KgAABAgQIEBAk8g0QIECAAAECBAgQIECAAAECBAgQIECAAAECBAgQIECAAAECBAgQIECAAAECBAgQIECAAAECBAgQIECAAAECBAiUs4AgUTnfvrNnERAkyqJkDAECBAgQIECgRAQEiUrkIh2DAAECBAgQIECAAAECBAgQIECAAAECBAgQIECAAAECBAgQIECAAAECBAgQIECAAAECBAgQIECAAAECBAgQIECgRQKCRC1iM6mMBASJyuiyHZUAAQIECBAgIEjkGyBAgAABAgQIECBAgAABAgQIECBAgAABAgQIECBAgAABAgQIECBAgAABAgQIECBAgAABAgQIECBAgAABAgQIEChnAUGicr59Z88iIEiURckYAgQIECBAgECJCAgSlchFOgYBAgQIECBAgAABAgQIECBAgAABAgQIECBAgAABAgQIECBAgAABAgQIECBAgAABAgQIECBAgAABAgQIECBAgECLBASJWsRmUhkJCBKV0WU7KgECBAgQIEBAkMg3QIAAAQIECBAgQIAAAQIECBAgQIAAAQIECBAgQIAAAQIECBAgQIAAAQIECBAgQIAAAQIECBAgQIAAAQIECBAgUM4CgkTlfPvOnkVAkCiLkjEECBAgQIAAgRIRECQqkYt0DAIECBAgQIAAAQIECBAgQIAAAQIECBAgQIAAAQIECBAgQIAAAQIECBAgQIAAAQIECBAgQIAAAQIECBAgQIAAgRYJCBK1iM2kMhIQJCqjy3ZUAgQIECBAgIAgkW+AAAECBAgQIECAAAECBAgQIECAAAECBAgQIECAAAECBAgQIECAAAECBAgQIECAAAECBAgQIECAAAECBAgQIECgnAUEicr59p09i4AgURYlYwgQIECAAAECJSIgSFQiF+kYBAgQIECAAAECBAgQIECAAAECBAgQIECAAAECBAgQIECAAAECBAgQIECAAAECBAgQIECAAAECBAgQIECAAAECLRIQJGoRm0llJCBIVEaX7agECBAgQIAAAUEi3wABAgQIECBAgAABAgQIECBAgAABAgQIECBAgAABAgQIECBAgAABAgQIECBAgAABAgQIECBAgAABAgQIECBAgEA5CwgSlfPtO3sWAUGiLErGECBAgAABAgRKRECQqEQu0jEIECBAgAABAgQIECBAgAABAgQIECBAgAABAgQIECBAgAABAgQIECBAgAABAgQIECBAgAABAgQIECBAgAABAgRaJCBI1CI2k8pIQJCojC7bUQkQIECAAAECgkS+AQIECBAgQIAAAQIECBAgQIAAAQIECBAgQIAAAQIECBAgQIAAAQIECBAgQIAAAQIECBAgQIAAAQIECBAgQIAAgXIWECQq59t39iwCgkRZlIwhQIAAAQIECJSIgCBRiVykYxAgQIAAAQIECBAgQIAAAQIECBAgQIAAAQIECBAgQIAAAQIECBAgQIAAAQIECBAgQIAAAQIECBAgQIAAAQIECLRIQJCoRWwmlZFA2QaJampq4uWXX4577rkn1q5dG88880x67V27do3Pfe5z8alPfSqmTp0a3bt3j5EjR8Zjjz2W/r5Pnz6xYsWK6NWr1wH7TN55551ae0o2sn79+ujXr1/B97Rt27aoqKiILVu2pGsPGjQoli5dGoceemjB39XUgsl7R40a1dSwgvx+xowZUVlZWZC1LEKAAAECBIpJQJComG7DXggQIECAAAECBAgQIECAAAECBAgQIECAAAECBAgQIECAAAECBAgQIECAAAECBAgQIECAAAECBAgQIECAAAECBNpaQJCorcW9r70JlGWQ6L333ovZs2fHjTfeGNXV1Xnv7Pjjj4/ly5dHt27dBIkEidrb32v7JUCAAAECDQoIEvk4CBAgQIAAAQIECBAgQIAAAQIECBAgQIAAAQIECBAgQIAAAQIECBAgQIAAAQIECBAgQIAAAQIECBAgQIAAAQIEyllAkKicb9/ZswiUXZCopqYm5s6dG1dccUWjPmeddVYsXrw4PvjgA0EiQaIsf5eMIUCAAAEC7UJAkKhdXJNNEiBAgAABAgQIECBAgAABAgQIECBAgAABAgQIECBAgAABAgQIECBAgAABAgQIECBAgAABAgQIECBAgAABAgQItJKAIFErwVq2ZATKLki0ffv2uOCCC+Lpp5+udYk9e/aMI488Mg466KB47733ok+fPvH9738/du3aJUgkSFQyf+EdhAABAgQICBL5BggQIECAAAECBAgQIECAAAECBAgQIECAAAECBAgQIECAAAECBAgQIECAAAECBAgQIECAAAECBAgQIECAAAECBMpZQJConG/f2bMIlF2QaMOGDXHyySfnbLp27Rpz5syJUaNGRadOneqZvfPOO4JERRIkyvJB7xuzbdu2qPjQvpOfr1+/Pvr169ecZYwlQIAAAQIlJyBIVHJX6kAECBAgQIAAAQIECBAgQIAAAQIECBAgQIAAAQIECBAgQIAAAQIECBAgQIAAAQIECBAgQIAAAQIECBAgQIAAAQLNEBAkagaWoWUpUHZBoqVLl6bxoX3P6NGj49Zbb40kTNRenrqRpGTfrRXbqRv2GTRoUCSGhx56aFFzCRIV9fXYHAECBAgcQAFBogOI79UECBAgQIAAAQIECBAgQIAAAQIECBAgQIAAAQIECBAgQIAAAQIECBAgQIAAAQIECBAgQIAAAQIECBAgQIAAAQIHXECQ6IBfgQ0UuUDZB4mmTZsWyZ88/3F+0V6dIFHTVyNI1LSREQQIECBQngKCROV5705NgAABAgQIECBAgAABAgQIECBAgAABAgQIECBAgAABAgQIECBAgAABAgQIECBAgAABAgQIECBAgAABAgQIECDwJwFBIl8CgcYF2ixIVDeiM2jQoFi6dGkceuihbXpHyTtHjRqVe+eMGTOisrKyTfewvy8TJGpaUJCoaSMjCBAgQKA8BQSJyvPenZoAAQIECBAgQIAAAQIECBAgQIAAAQIECBAgQIAAAQIECBAgQIAAAQIECBAgQIAAAQIECBAgQIAAAQIECBAgQOBPAoJEvgQCjQsIEgkSNfqF1A37HKiQVHP/IgsSNVfMeAIECBAoFwFBonK5aeckQIAAAQIECBAgQIAAAQIECBAgQIAAAQIECBAgQIAAAQIECBAgQIAAAQIECBAgQIAAAQIECBAgQIAAAQIECBDIJyBI5Lsg0LhAyQeJ8oVpmvoolixZEiNHjkyHvfPOO+n/fuyxx9J/7tOnT6xYsSJ69erV1DLp7z/44INI9vDQQw/Fk08+Gb/85S9jx44d6e9OPPHEOO6442Lw4MHxxS9+MTp37pxpzbp7SiatX78++vXrl2n+e++9Fxs3bozVq1fHL37xi9i8eXM6r3///nHmmWfGiBEj4pOf/GT6s3IMElVVVcWYMWNi7dq1Oc8PfxOZkCNi9+7dMWnSpJg7d25uypo1a+K0005L/zm5hwkTJsT8+fPTf64be3rjjTdi+fLlkczZtGlTVFdXR8+ePaNv374xdOjQ9K4++tGPZt1OvXE1NTXxm9/8Jh5++OF49NFHY8uWLbF9+/Z03LHHHpt+68k7kn3tz3tavEETCRAgQKBVBASJWoXVogQIECBAgAABAgQIECBAgAABAgQIECBAgAABAgQIECBAgAABAgQIECBAgAABAgQIECBAgAABAgQIECBAgAABAu1EQJConVyUbR4wAUGiPPSFCBIlsZck9DNt2rQ0+NLUkwSOrr766hg2bFh06tSp0eEtDRIlcaQkijR16tQ0jNTQ071795gxY0aMGzcuXn/99aioqEhjNclTN5pTd418AahkrcrKyqYICvr7fPvIGm1K7u7aa6+ttefx48fHnDlzMkejksPU3cOAAQNi0aJF0aNHj/SsDQWJ/vzP/zwWLlyYfg/74lX5cJJ7+t73vheXXHJJs/aVrJXca/JtJvtp6tn3nosvvji6dOnS1HC/J0CAAIEiFxAkKvILsj0CBAgQIECAAAECBAgQIECAAAECBAgQIECAAAECBAgQIECAAAECBAgQIECAAAECBAgQIECAAAECBAgQIECAAIFWFRAkalVei5eAgCBRnkvc3yDR7t27Y8GCBXHVVVdFdXV1sz6T0aNHx+zZs+Owww5rcF5LgkRJ/CZZ98Ybb8y8p+uuuy7OPvvsSPZUTkGiBH7Tpk0xZMiQqKqqSu+hT58+sWLFikjCUVmfpUuXxqhRo3LDZ86cmX4T+0IQ+YJEP/7xj+Puu+9Oo1FZnyzfzL61kijVqlWr4jvf+U5s37496yvScQMHDoxbbrkljjzyyGbNM5gAAQIEiktAkKi47sNuCBAgQIAAAQIECBAgQIAAAQIECBAgQIAAAQIECBAgQIAAAQIECBAgQIAAAQIECBAgQIAAAQIECBAgQIAAAQIE2lZAkKhtvb2t/QmUfJDorbfeiuXLl0cSCUqeF154IZLg0L7nzDPPjC996Uu1bq5///5x4oknpj+rG/9pKkyzZ8+eNPwzefLkel/DscceG1/4whfik5/8ZOzduzeef/75eOKJJ2LHjh21xg4ePDjmz58fn/jEJ/J+Uc0NEjW2p759+8aAAQOia9eu8cYbb6T72bZtW+69V155ZTz++OPxq1/9Kv3ZoEGDIgntHHrooXn3lsytqKjIBYySQTNmzIjKyso2/duRbx/r16+Pfv36ZdrHzp07Y+zYsbF69erc+IULF6Y/y/Ls2rUrLr/88rjrrrvS4T169Ij7778/TjjhhNz0ukGi5B4S3yQWtO/p3r17nHXWWXH00UfH+++/H+vWrUvvqO5z6aWXprGpLl26NLi9mpqaWLZsWVxyySX1olRJaCn5No866qh0/ksvvRRPPfVUvWhR8r3ceeed0bt37ywMxhAgQIBAEQoIEhXhpdgSAQIECBAgQIAAAQIECBAgQIAAAQIECBAgQIAAAQIECBAgQIAAAQIECBAgQIAAAQIECBAgQIAAAQIECBAgQIBAmwkIErUZtRe1U4GSDxLVvZckpjNq1Kjcj5uK5TQnSNRQ8OXss8+OadOmxXHHHRcHHXRQrS29++67sWDBgjTaU11dnftdErNJAjOdO3eu92k1N0i0Zs2aGD58eK31kzBPEk76/Oc/X2tPSbzoySefjEmTJtWKCu3bRLkEiZLzzpkzJ5Ig077nq1/9atxyyy2NRn/2jX3xxRfjK1/5Shr2SZ6hQ4fGHXfcEd26dcutVzdI9OGLTgJRSWRo4sSJcdhhh+V+lXxjr776anz3u9+tFUtKBiTfS7LfDh065P2/oyRmdOGFF9aKDCX3f+2118aXv/zl6NixY615yf5WrVoV3/ve92rNSc6SBLM+vK92+v9/tk2AAIGyFBAkKstrd2gCBAgQIECAAAECBAgQIECAAAECBAgQIECAAAECBAgQIECAAAECBAgQIECAAAECBAgQIECAAAECBAgQIECAAIH/FRAk8ikQaFxAkGjGjKisrGxQqTlBom3btkVFRUWtkM83vvGNuOGGGyIJzDT0JJGZRx99NJKx27dvT4cl41euXBkDBw6sN605QaKdO3fG+PHj4957782tM3jw4Lj11lvjr//6rxvcUxLS+drXvhYbN26sNaacgkR1o0K9e/dOHY8++ugm/38liQ+NGzcuN27evHnpPXz4aShIlNx9EkNK4kF1I0H75ifxqiRK9KMf/Si3ZGP7+/3vfx8XXXRRPPjgg836DpLBzz33XFx22WW1voUkopWcL0/UokkbAwgQIEDgwAoIEh1Yf28nQIAAAQIECBAgQIAAAQIECBAgQIAAAQIECBAgQIAAAQIECBAgQIAAAQIECBAgQIAAAQIECBAgQIAAAQIECBA4sAKCRAfW39uLX0CQqEBBoiQqlERkJk6cmLv1JPwzf/78+MQnPtHkl5DMX7hwYVx88cW5sV/96lfjlltuiS5dutSa35wg0RNPPBFDhw6NJGCTPEm0Zvny5XHMMcc0uacnn3wyRo0aFVVVVbmxTQWJmly0jQbki0OtX78++vXrl3kHu3btissvvzzuuuuu3JzkjsaOHdvoGol1EvBZvHhxzjxfyKihINHMmTNj8uTJDcaI9r38rbfeSqNAjzzySG4/s2fPjgkTJtQLBd13330xbNiw3Li+ffvGnXfemX4PWZ41a9bE8OHDc9/RgAEDYtGiRdGjR48s040hQIAAgSISECQqosuwFQIECBAgQIAAAQIECBAgQIAAAQIECBAgQIAAAQIECBAgQIAAAQIECBAgQIAAAQIECBAgQIAAAQIECBAgQIAAgTYXECRqc3IvbGcCBQkSbdiwIU4++eRWOXpzIzJNbWLp0qVpZGffM6NAQaIk2jNmzJhYu3ZtunTXrl1j5cqVMXDgwKa2lPt93TWS2MtDDz0Uxx9/fK01sgaJ9u7dG5WVlXH99dfn5if/PG3atOjQoUOT+9q9e3dMmjQp5s6dmxtbTkGi5NB1v5eGIlEfxnzuuefinHPOyYWcGpqTL0iUhIKWLVsWRxxxRJP3k29/p59+ehpC+tjHPpabny+stGDBgjRmlCdKkfe9+dZ44IEH4txzz820T4MIECBAoHgEBImK5y7shAABAgQIECBAgAABAgQIECBAgAABAgQIECBAgAABAgQIECBAgAABAgQIECBAgAABAgQIECBAgAABAgQIECBAoO0FBIna3twb25eAIFGBgkRJlOmMM86I6urq9AvIF4Zp6tPIFxCaN29ejB8/vtbUrEGiP/zhDzF69Oh49NFHc/PXrFkTp512WlNbyf3+8ccfrxVVKrcg0WuvvRbnn39+bNy4MTU58sgj09DUMccc06DhnDlz4sorr8z9ftWqVXHeeefVG58vSNScYFSy4Pbt2+OCCy6Ip59+Ol0/X8Rq27ZtUVFREVu2bEnH9OnTJ1asWBG9evXK/B0kA+fPnx+XXHJJbs6UKVNi5syZmeJWzXqRwQQIECDQqgKCRK3Ka3ECBAgQIECAAAECBAgQIECAAAECBAgQIECAAAECBAgQIECAAAECBAgQIECAAAECBAgQIECAAAECBAgQIECAAIEiFxAkKvILsr0DLiBIVKAgUd1Yy6WXXhqzZ8+Oj3zkI8265EWLFsWFF16YmzNhwoSYNWtWHHzwwbmfZQ0Sbd26NYYPHx6vvPJKOvekk06Ke+65J3r27Jl5T6+++mqMGDEinnvuuXROuQWJ3n///Zg8eXIkkaF9T75I1L7f7dy5M8aOHRurV69Of9S3b99YtmxZHHHEEfXM8wWJmhuM+u///u/49re/HQsXLsytv3z58jRAtO+pG5U666yzYvHixdGtW7fM30Ey8Oc//3n0798/Nyf5tpL3HnLIIc1ax2ACBAgQOLACgkQH1t/bCRAgQIAAAQIECBAgQIAAAQIECBAgQIAAAQIECBAgQIAAAQIECBAgQIAAAQIECBAgQIAAAQIECBAgQIAAAQIEDqyAINGB9ff24hcQJCpAkGjv3r1RWVkZ119/fe7GzzzzzPjSl77U7C/ghRdeiCVLluTmjR49Om699dbo2rVr7mdZg0R1AzItCdEkgZ1kD4888kj6/nILEiVnrhv0yXcn+y5n06ZNMWTIkKiqqkp/lC8otW9s3SDRZz/72fjJT34SRx11VLO+m5kzZ8bVV1+dmzOjzjddN5bVr1+/OP300+PP/uzPmvWe3/zmN3HLLbfk5pxyyimxdOnS+Ku/+qtmrWMwAQIECBxYAUGiA+vv7QQIECBAgAABAgQIECBAgAABAgQIECBAgAABAgQIECBAgAABAgQIECBAgAABAgQIECBAgAABAgQIECBAgAABAgdWQJDowPp7e/ELFCRIlOWYdSM6BypskwRURo0aldty3XhL3bPU3XefPn1ixYoV0atXr9zQumGZLB5Zx+RzyhokqnvW8ePHx5w5c6Jz585ZXx91z3ag7i3zhv934LZt26KioiK2bNmSm7p+/fpIYjzNfZK40JgxY2Lt2rXp1COPPDJWrlwZxxxzTK2lampqUt+JEyfmfr5mzZo47bTT8r6yru2AAQPinnvuicMOO6xZW6wbHJoyZUokkaIOHTqk69QNFjVr8UYG5/u7UKi1rUOAAAECrScgSNR6tlYmQIAAAQIECBAgQIAAAQIECBAgQIAAAQIECBAgQIAAAQIECBAgQIAAAQIECBAgQIAAAQIECBAgQIAAAQIECBAofgFBouK/Izs8sAKCRDNmRGVlZYO3IEj0XkyYMCGS6E3ylGOQaO/evTF9+vQ07LPvuemmm1KXDz9/+MMfYvTo0fHoo4+mP04CQ4sWLYoePXrk/b4KFXtqKjwlSHRg/0/W2wkQIFBsAoJExXYj9kOAAAECBAgQIECAAAECBAgQIECAAAECBAgQIECAAAECBAgQIECAAAECBAgQIECAAAECBAgQIECAAAECBAgQINCWAoJEbantXe1RQJBIkKjR77ZQ0Zy2/suxbdu2qKioiC1btuRevX79+ujXr1+LtrJp06YYMmRIVFVVpfOHDx8eCxcujEMOOSS33oYNG+KMM86I6urq9GdJCOiqq66KPOGH9PeFshUkatGVmkSAAIGyFRAkKturd3ACBAgQIECAAAECBAgQIECAAAECBAgQIECAAAECBAgQIECAAAECBAgQIECAAAECBAgQIECAAAECBAgQIECAAIGIECTyGRBoXECQqJWCREuWLImRI0e2yvf3zjvvpGs/9thjufXzxXaaCtVk2VyhojlZ3lXIMYUOEu3cuTPGjh0bq1evTrfZo0ePeOihh+L4449P/3nv3r0xffr0NEK07/f3339/nHDCCQ0eq1C2c+bMiSuvvDL3nhl1vulkT1dffXWDvy+ku7UIECBAoPgFBImK/47skAABAgQIECBAgAABAgQIECBAgAABAgQIECBAgAABAgQIECBAgAABAgQIECBAgAABAgQIECBAgAABAgQIECBAoPUEBIlaz9bKpSEgSFSAINH//M//xMSJE+O2227LfRXXXXddTJkypVW+kqxBog0bNsTJJ5+c28OgQYMiiRQdeuihmfdVXV0dl112WSxevDid05I1Mr+sgAMLHSRKtlY3/DN79uyYMGFCJGGHqqqqGDNmTKxduzY9xdChQ+OOO+6Ibt26NXiqukGiJG60fPny+PSnP51ZoqamJg0hJX/2PTfddFO6r33P9ddfH1OnTs3986WXXhrJ3j/ykY9kfo+BBAgQIFA6AoJEpXOXTkKAAAECBAgQIECAAAECBAgQIECAAAECBAgQIECAAAECBAgQIECAAAECBAgQIECAAAECBAgQIECAAAECBAgQINB8AUGi5puZUV4CgkQFCBIln0zd6Mv48ePTgE3nzp0L/kVlDRK9/PLL8c///M/xq1/9Kt1Dnz59YsWKFdGrV6/Me3rzzTdj5MiR8dRTT6VzyjlItHXr1hg+fHi88sorqUXyvxcuXBiHHHJIPPHEE2mEKAk4Jc+8efMi+QYae+oGiXr06BEPPfRQJGGirE/dYFQy74EHHohzzz03t0Ry5yNGjMj98+mnn54Gpj72sY9lfY1xBAgQIFBCAoJEJXSZjkKAAAECBAgQIECAAAECBAgQIECAAAECBAgQIECAAAECBAgQIECAAAECBAgQIECAAAECBAgQIECAAAECBAgQINBsAUGiZpOZUGYCgkQFChI9+OCDMXjw4Nzn07dv31i2bFkcccQRmT+pmpqaNGJ07733xuGHHx6f/exn48QTT4z+/ftHhw4dcutkDRLt3LkzRo8eHY888khubt1YTVOb27BhQ5xxxhm50E45B4l27doVl19+edx1110p276A0HHHHRfXXnttVFZWpj/v3bt3eodHH310o7x1g0TJ4CRwNHbs2KauJff7bdu2RUVFRWzZsiX9Wb7o1HPPPRfnnHNOVFVV5fZ9//33xwknnJD5PcnA++67L6655pro2bNnJGdOznfWWWdFp06dmrWOwQQIECBwYAUEiQ6sv7cTIECAAAECBAgQIECAAAECBAgQIECAAAECBAgQIECAAAECBAgQIECAAAECBAgQIECAAAECBAgQIECAAAECBAgcWAFBogPr7+3FLyBIVKAg0WuvvRbnn39+bNy4MXfrCxYsiHHjxkWe//A/75fx29/+Ng0I/exnP8v9/qabbooJEybUGp81SJQEjj4cykkWGT9+fBo96ty5c5Nf5969e2P69Okxc+bM3NhyDhIlCEuXLo1Ro0blPObNmxfDhg1L7+3RRx9Nf/7Vr341brnllujSpUujxvmCRFnn7lv4jjvuSL+xfU+++UmYKokcrV69Ojdu6tSp6d127Nixye8gGfDuu+/GN7/5zVi0aFFufPJdzpo1Kw4++OBMaxhEgAABAsUhIEhUHPdgFwQIECBAgAABAgQIECBAgAABAgQIECBAgAABAgQIECBAgAABAgQIECBAgAABAgQIECBAgAABAgQIECBAgAABAgdGQJDowLh7a/sRECQqUJBo9+7dcdVVV8Xs2bNzt9+3b9+40AN+RgAAIABJREFU8847o3fv3k1+EUn8J4kPTZo0KTe2Z8+ecf/998fnPve5WvOzBomSSZs2bYohQ4ZEVVVVukbXrl1j5cqVMXDgwCb3tHXr1hgxYkS89NJLubHlHiSqG55KAk8jR46MioqKnPGqVavivPPOa9I3X5AouZ/FixfH4MGDm5z/+uuvp3GkDRs25Mbme3cSppo7d25cccUVtb6tu+++O/r379/ke5IBy5cvj4svvjiqq6tz39GyZcvirLPOyjTfIAIECBAoHgFBouK5CzshQIAAAQIECBAgQIAAAQIECBAgQIAAAQIECBAgQIAAAQIECBAgQIAAAQIECBAgQIAAAQIECBAgQIAAAQIECBBoewFBorY398b2JdBmQaJiYVm6dGkacdn3zChQkChZ79lnn43hw4fH9u3bc+snwZZbb701krhQQ08SjPnZz34WX//612vNnThxYlx77bXRqVOnWlObEyRqKJSU7On4449vcE+//e1v47LLLosHHnig1phyDxIlnkk0Kgn8JM9JJ50UAwYMiOQ7Sp4kQpWEeo444ogmP/l8QaJ9azR1P2+//XYk30cSL9r3nHvuuXH77bfHxz/+8XrvzhcvSvba1HuShV544YUYN25cbNy4MbfuV77ylZg/f35069atyXMaQIAAAQLFJSBIVFz3YTcECBAgQIAAAQIECBAgQIAAAQIECBAgQIAAAQIECBAgQIAAAQIECBAgQIAAAQIECBAgQIAAAQIECBAgQIAAAQJtKyBI1Lbe3tb+BASJChgk2rt3b9x0001psObDT58+fdKwUBKuqRsX2rVrVyxYsCCuueaa2LFjR25aEou58847o3fv3vW+quYEiZLJL730Unzta1+rFZTp1atXXH311TFs2LBae/rggw/il7/8ZRq72bBhQ713NxUk2rZtW1RUVMSWLVtyc5uKPrXGX5t8+1i/fn3069dvv1/3+OOPx8CBA/OuM2HChJg1a1YcfPDBTb6noSBRMrGh+0niVZs3b44pU6bEmjVrcu/o2rVrrFy5ssF9JQOXL18eF198cVRXV+fmJaGs5DtI7qxLly619pzEl1atWpXGlhLPfU8y5+67747+/fs3eUYDCBAgQKD4BASJiu9O7IgAAQIECBAgQIAAAQIECBAgQIAAAQIECBAgQIAAAQIECBAgQIAAAQIECBAgQIAAAQIECBAgQIAAAQIECBAgQKDtBASJ2s7am9qngCBRAYNEySeQBIaSINFtt91W74tIQi6nnHJKLjL04osvxiOPPFIrRJRMSsbdfPPNMWTIkLxfVXODRMki69atiwsvvDC2b99ea80kfHPqqafGJz/5yUjWXbt2bRq8aegRJIqoqqqKMWPGpFZ1nyQSdNppp2X6f4N8QaIePXqk6+97Pnw/SUgoeefGjRvrrZ9EkJKIVMeOHRt89549e2L27NkxefLkemO6d++efgef+9znokOHDul38tOf/rTe95KEj2644YY0bJSM8xAgQIBA+xMQJGp/d2bHBAgQIECAAAECBAgQIECAAAECBAgQIECAAAECBAgQIECAAAECBAgQIECAAAECBAgQIECAAAECBAgQIECAAAEChRMQJCqcpZVKU0CQqMBBouQzSaJE1113XfqnuU8SI7rpppti6NChkScYkC7XkiBRTU1NPProo/GNb3yjXmSmoT0m8ZkJEybEG2+8EXfddVc6TJAoYu/evTF9+vSYOXNmLboBAwbEokWLIokKZXnyBYl+8pOfxL333pv+yfIkd5R8Z5dcckmjMaJ9ayVRonnz5sXUqVMjCRw152nuu5qztrEECBAg0HYCgkRtZ+1NBAgQIECAAAECBAgQIECAAAECBAgQIECAAAECBAgQIECAAAECBAgQIECAAAECBAgQIECAAAECBAgQIECAAAECxScgSFR8d2JHxSUgSNQKQaLkij/44IN48sknY8aMGfGLX/wi062PGTMmDd0cfvjhjY5vSZBo34Kvv/56TJs2LQ3nNPb06tUrrrnmmjjjjDNi4sSJMX/+/HS4INGf1DZs2JDafDjqkwSKrrrqqgZDUnW98wWJ1q9fH8ccc0zMmjUrfvjDHzYaDTr77LPT7+XYY4/N/M5kD0mcavPmzen9rl69OtO32dJ3ZVrcIAIECBBoUwFBojbl9jICBAgQIECAAAECBAgQIECAAAECBAgQIECAAAECBAgQIECAAAECBAgQIECAAAECBAgQIECAAAECBAgQIECAAIEiExAkKrILsZ2iExAkaqUg0b6b3rNnT7z00ktx//33xzPPPBMvvvhibN++Pf11Ev3p3bt3DBw4MJLgy9/8zd9kCsvsT5AoeW8SS/r3f//3WLFiRaxbty6ef/75NHzTs2fP6Nu3bwwdOjTOPPPM+OhHPxp1ozmCRH+62Z07d8bYsWNzQZ8ePXqkd3zCCSdk/kveUJCoX79+aTTo5ZdfjnvuuSceeeSRNCCUPCeeeGIMGDAghgwZkoaIDjrooMzvqzsw+Q6SQNWDDz6YfgfJd7pt27Z0WPItHH300dG/f/8455xz0m91f97V4k2aSIAAAQIFFxAkKjipBQkQIECAAAECBAgQIECAAAECBAgQIECAAAECBAgQIECAAAECBAgQIECAAAECBAgQIECAAAECBAgQIECAAAECBNqRgCBRO7osWz0gAmUXJDogyl5acgJ1g0RJxOmOO+6Ibt26ZT5rY0GizIsYSIAAAQIEmikgSNRMMMMJECBAgAABAgQIECBAgAABAgQIECBAgAABAgQIECBAgAABAgQIECBAgAABAgQIECBAgAABAgQIECBAgAABAgRKSkCQqKSu02FaQUCQqBVQLVn6Aps2bYohQ4ZEVVVVeth58+bF+PHjm3VwQaJmcRlMgAABAgUSECQqEKRlCBAgQIAAAQIECBAgQIAAAQIECBAgQIAAAQIECBAgQIAAAQIECBAgQIAAAQIECBAgQIAAAQIECBAgQIAAAQIE2qWAIFG7vDabbkMBQaI2xPaq0hDYu3dvTJ8+PWbOnJkeqHfv3nHvvffG0Ucf3awDChI1i8tgAgQIECiQgCBRgSAtQ4AAAQIECBAgQIAAAQIECBAgQIAAAQIECBAgQIAAAQIECBAgQIAAAQIECBAgQIAAAQIECBAgQIAAAQIECBAg0C4FBIna5bXZdBsKCBK1IbZXlYbAa6+9Fueff35s3LgxPdC3vvWtuPHGG6NTp07NOqAgUbO4DCZAgACBAgkIEhUI0jIECBAgQIAAAQIECBAgQIAAAQIECBAgQIAAAQIECBAgQIAAAQIECBAgQIAAAQIECBAgQIAAAQIECBAgQIAAAQLtUkCQqF1em023oYAgURtie1X7F9izZ0/Mnj07Jk+enB6ma9eusXr16jj11FObfThBomaTmUCAAAECBRAQJCoAoiUIECBAgAABAgQIECBAgAABAgQIECBAgAABAgQIECBAgAABAgQIECBAgAABAgQIECBAgAABAgQIECBAgAABAgTarYAgUbu9OhtvIwFBojaC9pr2J/D2229Hx44d4y/+4i/Szb/55pvxwx/+MG677baorq5Of/aVr3wl5s+fH926dWv2AQWJmk1mAgECBAgUQECQqACIliBAgAABAgQIECBAgAABAgQIECBAgAABAgQIECBAgAABAgQIECBAgAABAgQIECBAgAABAgQIECBAgAABAgQIEGi3AoJE7fbqbLyNBASJ2gjaa9qfwM9//vPo379/gxvv2rVrrFy5MgYOHNiiwwkStYjNJAIECBDYTwFBov0ENJ0AAQIECBAgQIAAAQIECBAgQIAAAQIECBAgQIAAAQIECBAgQIAAAQIECBAgQIAAAQIECBAgQIAAAQIECBAgQKBdCwgStevrs/k2EBAkagNkr2ifAs8991ycc845UVVVlfcAs2bNiokTJ0bHjh1bdEBBohaxmUSAAAEC+ykgSLSfgKYTIECAAAECBAgQIECAAAECBAgQIECAAAECBAgQIECAAAECBAgQIECAAAECBAgQIECAAAECBAgQIECAAAECBAi0awFBonZ9fTbfBgKCRG2A7BXtU2Dbtm1RUVERW7ZsqXeAqVOnRvKnS5cuLT6cIFGL6UwkQIAAgf0QECTaDzxTCRAgQIAAAQIECBAgQIAAAQIECBAgQIAAAQIECBAgQIAAAQIECBAgQIAAAQIECBAgQIAAAQIECBAgQIAAAQIE2r2AIFG7v0IHaGUBQaJWBrZ8+xX44x//GHPnzo2VK1fG5s2bo3v37vH/2bnfUC3v+oHj3zYjlnORd7F6dIoaYj0wWOSDY0gNOsHCjVizcXS2P6llo8xhsnIiYyGB2aDZdLZhHrPhgoQ92AmCDEU2MpCi7dST+SQROdoUEcF2ftz3D48edbvu676vP/f1/b6EaLrr3+f1+Trwge+77747PPLII+GLX/xiuOmmm/oaTpCoLz43EyBAgECPAoJEPcK5jQABAgQIECBAgAABAgQIECBAgAABAgQIECBAgAABAgQIECBAgAABAgQIECBAgAABAgQIECBAgAABAgQIECBAIAoBQaIo1miIEgUEiUrE9WgCBAgQIECAwKAJCBIN2kZ8DwECBAgQIECAAAECBAgQIECAAAECBAgQIECAAAECBAgQIECAAAECBAgQIECAAAECBAgQIECAAAECBAgQIECAQJUCgkRVantXEwUEiZq4Nd9MgAABAgQIEOhRQJCoRzi3ESBAgAABAgQIECBAgAABAgQIECBAgAABAgQIECBAgAABAgQIECBAgAABAgQIECBAgAABAgQIECBAgAABAgQIRCEgSBTFGg1RooAgUYm4Hk2AAAECBAgQGDQBQaJB24jvIUCAAAECBAgQIECAAAECBAgQIECAAAECBAgQIECAAAECBAgQIECAAAECBAgQIECAAAECBAgQIECAAAECBAgQqFJAkKhKbe9qooAgURO35psJECBAgAABAj0KCBL1COc2AgQIECBAgAABAgQIECBAgAABAgQIECBAgAABAgQIECBAgAABAgQIECBAgAABAgQIECBAgAABAgQIECBAgACBKAQEiaJYoyFKFBAkKhHXowkQIECAAAECgyYgSDRoG/E9BAgQIECAAAECBAgQIECAAAECBAgQIECAAAECBAgQIECAAAECBAgQIECAAAECBAgQIECAAAECBAgQIECAAAECVQoIElWp7V1NFBAkauLWfDMBAgQIECBAoEcBQaIe4dxGgAABAgQIECBAgAABAgQIECBAgAABAgQIECBAgAABAgQIECBAgAABAgQIECBAgAABAgQIECBAgAABAgQIECAQhYAgURRrNESJAoJEJeJ6NAECBAgQIEBg0AQEiQZtI76HAAECBAgQIECAAAECBAgQIECAAAECBAgQIECAAAECBAgQIECAAAECBAgQIECAAAECBAgQIECAAAECBAgQIECgSgFBoiq1vauJAoJETdyabyZAgAABAgQI9CggSNQjnNsIECBAgAABAgQIECBAgAABAgQIECBAgAABAgQIECBAgAABAgQIECBAgAABAgQIECBAgAABAgQIECBAgAABAgSiEBAkimKNhihRQJCoRFyPJkCAAAECBAgMmoAg0aBtxPcQIECAAAECBAgQIECAAAECBAgQIECAAAECBAgQIECAAAECBAgQIECAAAECBAgQIECAAAECBAgQIECAAAECBAhUKSBIVKW2dzVRQJCoiVvzzQQIECBAgACBHgUEiXqEcxsBAgQIECBAgAABAgQIECBAgAABAgQIECBAgAABAgQIECBAgAABAgQIECBAgAABAgQIECBAgAABAgQIECBAgEAUAoJEUazRECUKCBKViOvRBAgQIECAAIFBExAkGrSN+B4CBAgQIECAAAECBAgQIECAAAECBAgQIECAAAECBAgQIECAAAECBAgQIECAAAECBAgQIECAAAECBAgQIECAAIEqBQSJqtT2riYKCBI1cWu+mQABAgQIECDQo4AgUY9wbiNAgAABAgQIECBAgAABAgQIECBAgAABAgQIECBAgAABAgQIECBAgAABAgQIECBAgAABAgQIECBAgAABAgQIEIhCQJAoijUaokQBQaIScT2aAAECBAgQIDBoAoJEg7YR30OAAAECBAgQIECAAAECBAgQIECAAAECBAgQIECAAAECBAgQIECAAAECBAgQIECAAAECBAgQIECAAAECBAgQIFClgCBRldre1UQBQaImbs03EyBAgAABAgR6FBAk6hHObQQIECBAgAABAgQIECBAgAABAgQIECBAgAABAgQIECBAgAABAgQIECBAgAABAgQIECBAgAABAgQIECBAgAABAlEICBJFsUZDlCggSFQirkcTIECAAAECBAZNQJBo0DbiewgQIECAAAECBAgQIECAAAECBAgQIECAAAECBAgQIECAAAECBAgQIECAAAECBAgQIECAAAECBAgQIECAAAECBKoUECSqUtu7miggSNTErflmAgQIECBAgECPAoJEPcK5jQABAgQIECBAgAABAgQIECBAgAABAgQIECBAgAABAgQIECBAgAABAgQIECBAgAABAgQIECBAgAABAgQIECBAIAoBQaIo1miIEgUEiUrE9WgCBAgQIECAwKAJCBIN2kZ8DwECBAgQIECAAAECBAgQIECAAAECBAgQIECAAAECBAgQIECAAAECBAgQIECAAAECBAgQIECAAAECBAgQIECAQJUCgkRVantXEwUEiZq4Nd9MgAABAgQIEOhRQJCoRzi3ESBAgAABAgQIECBAgAABAgQIECBAgAABAgQIECBAgAABAgQIECBAgAABAgQIECBAgAABAgQIECBAgAABAgQIRCEgSBTFGg1RooAgUYm4Hk2AAAECBAgQGDQBQaJB24jvIUCAAAECBAgQIECAAAECBAgQIECAAAECBAgQIECAAAECBAgQIECAAAECBAgQIECAAAECBAgQIECAAAECBAgQqFJAkKhKbe9qooAgURO35psJECBAgAABAj0KCBL1COc2AgQIECBAgAABAgQIECBAgAABAgQIECBAgAABAgQIECBAgAABAgQIECBAgAABAgQIECBAgAABAgQIECBAgACBKAQEiaJYoyFKFBAkKhHXowkQIECAAAECgyYgSDRoG/E9BAgQIECAAAECBAgQIECAAAECBAgQIECAAAECBAgQIECAAAECBAgQIECAAAECBAgQIECAAAECBAgQIECAAAECVQoIElWp7V1NFBAkauLWfDMBAgQIECBAoEcBQaIe4dxGgAABAgQIECBAgAABAgQIECBAgAABAgQIECBAgAABAgQIECBAgAABAgQIECBAgAABAgQIECBAgAABAgQIECAQhYAgURRrNESJAoJEJeJ6NAECBAgQIEBg0AQEiQZtI76HAAECBAgQIECAAAECBAgQIECAAAECBAgQIECAAAECBAgQIECAAAECBAgQIECAAAECBAgQIECAAAECBAgQIECgSgFBoiq1vauJAoJETdyabyZAgAABAgQI9CggSNQjnNsIECBAgAABAgQIECBAgAABAgQIECBAgAABAgQIECBAgAABAgQIECBAgAABAgQIECBAgAABAgQIECBAgAABAgSiEBAkimKNhihRQJCoRFyPJkCAAAECBAgMmoAg0aBtxPcQIECAAAECBAgQIECAAAECBAgQIECAAAECBAgQIECAAAECBAgQIECAAAECBAgQIECAAAECBAgQIECAAAECBAhUKSBIVKW2dzVRQJCoiVvzzQQIECBAgACBHgUEiXqEcxsBAgQIECBAgAABAgQIECBAgAABAgQIECBAgAABAgQIECBAgAABAgQIECBAgAABAgQIECBAgAABAgQIECBAgEAUAoJEUazRECUKCBKViOvRBAgQIECAAIFBExAkGrSN+B4CBAgQIECAAAECBAgQIECAAAECBAgQIECAAAECBAgQIECAAAECBAgQIECAAAECBAgQIECAAAECBAgQIECAAIEqBQSJqtT2riYKCBI1cWu+mQABAgQIECDQo4AgUY9wbiNAgAABAgQIECBAgAABAgQIECBAgAABAgQIECBAgAABAgQIECBAgAABAgQIECBAgAABAgQIECBAgAABAgQIEIhCQJAoijUaokQBQaIScT2aAAECBAgQIDBoAoJEg7YR30OAAAECBAgQIECAAAECBAgQIECAAAECBAgQIECAAAECBAgQIECAAAECBAgQIECAAAECBAgQIECAAAECBAgQIFClgCBRldre1UQBQaImbs03EyBAgAABAgR6FBAk6hHObQQIECBAgAABAgQIECBAgAABAgQIECBAgAABAgQIECBAgAABAgQIECBAgAABAgQIECBAgAABAgQIECBAgAABAlEICBJFsUZDlCWwc+fOGUGist7juQQIECBAgAABAvULfOYznwmLFi269kP8man+1fgCAgQIECBAgAABAgQIECBAgAABAgQIECBAgAABAgQIECBAgAABAgQIECBAgAABAgQIECBAgAABAgQIECBAgACBigT85dqKoL2mmQKCRM3cm68mQIAAAQIECOQVaMeI2v+bO3futbf6M1NeTNcTIECAAAECBAgQIECAAAECBAgQIECAAAECBAgQIECAAAECBAgQIECAAAECBAgQIECAAAECBAgQIECAAAECBAg0VsBfrm3s6nx4FQKCRFUoewcBAgQIECBAoF6ByzGi9lcIEtW7C28nQIAAAQIECBAgQIAAAQIECBAgQIAAAQIECBAgQIAAAQIECBAgQIAAAQIECBAgQIAAAQIECBAgQIAAAQIECBCoV0CQqF5/bx9wAUGiAV+QzyNAgAABAgQI9ClwdYyo/ShBoj5B3U6AAAECBAgQIECAAAECBAgQIECAAAECBAgQIECAAAECBAgQIECAAAECBAgQIECAAAECBAgQIECAAAECBAgQINBoAUGiRq/Px1cgMHX1O6amZvy0gtd7BQECBAgQIECAQJUC73vfdX9E8memKhfgXQQIECBAgAABAgQIECBAgAABAgQIECBAgAABAgQIECBAgAABAgQIECBAgAABAgQIECBAgAABAgQIECBAgAABArUK+Mu1tfJ7eQMEBIkasCSfSIAAAQIECBAoSkCQqChJzyFAgAABAgQIECBAgAABAgQIECBAgAABAgQIECBAgAABAgQIECBAgAABAgQIECBAgAABAgQIECBAgAABAgQIEGiigCBRE7fmm6sUECSqUtu7CBAgQIAAAQI1CwgS1bwArydAgAABAgQIECBAgAABAgQIECBAgAABAgQIECBAgAABAgQIECBAgAABAgQIECBAgAABAgQIECBAgAABAgQIEKhVQJCoVn4vb4CAIFEDluQTCRAgQIAAAQJFCQgSFSXpOQQIECBAgAABAgQIECBAgAABAgQIECBAgAABAgQIECBAgAABAgQIECBAgAABAgQIECBAgAABAgQIECBAgAABAk0UECRq4tZ8c5UCgkRVansXAQIECBAgQKBmAUGimhfg9QQIECBAgAABAgQIECBAgAABAgQIECBAgAABAgQIECBAgAABAgQIECBAgAABAgQIECBAgAABAgQIECBAgAABArUKCBLVyu/lDRAQJGrAknwiAQIECBAgQKAoAUGioiQ9hwABAgQIECBAgAABAgQIECBAgAABAgQIECBAgAABAgQIECBAgAABAgQIECBAgAABAgQIECBAgAABAgQIECBAoIkCgkRN3JpvrlJAkKhKbe8iQIAAAQIECNQsIEhU8wK8ngABAgQIECBAgAABAgQIECBAgAABAgQIECBAgAABAgQIECBAgAABAgQIECBAgAABAgQIECBAgAABAgQIECBAoFYBQaJa+b28AQKCRA1Ykk8kQIAAAQIECBQlIEhUlKTnECBAgAABAgQIECBAgAABAgQIECBAgAABAgQIECBAgAABAgQIECBAgAABAgQIECBAgAABAgQIECBAgAABAgQINFFAkKiJW/PNVQoIElWp7V0ECBAgQIAAgZoFBIlqXoDXEyBAgAABAgQIECBAgAABAgQIECBAgAABAgQIECBAgAABAgQIECBAgAABAgQIECBAgAABAgQIECBAgAABAgQI1CogSFQrv5c3QECQqAFL8okECBAgQIAAgaIEBImKkvQcAgQIECBAgAABAgQIECBAgAABAgQIECBAgAABAgQIECBAgAABAgQIECBAgAABAgQIECBAgAABAgQIECBAgACBJgoIEjVxa765SgFBoiq1vYsAAQIECBAgULOAIFHNC/B6AgQIECBAgAABAgQIECBAgAABAgQIECBAgAABAgQIECBAgAABAgQIECBAgAABAgQIECBAgAABAgQIECBAgACBWgUEiWrl9/IGCAgSNWBJPpEAAQIECBAgUJSAIFFRkp5DgAABAgQIECBAgAABAgQIECBAgAABAgQIECBAgAABAgQIECBAgAABAgQIECBAgAABAgQIECBAgAABAgQIECDQRAFBoiZuzTdXKSBIVKW2dxEgQIAAAQIEahYQJKp5AV5PgAABAgQIECBAgAABAgQIECBAgAABAgQIECBAgAABAgQIECBAgAABAgQIECBAgAABAgQIECBAgAABAgQIECBQq4AgUa38Xt4AAUGiBizJJxIgQIAAAQIEihIQJCpK0nMIECBAgAABAgQIECBAgAABAgQIECBAgAABAgQIECBAgAABAgQIECBAgAABAgQIECBAgAABAgQIECBAgAABAgSaKCBI1MSt+eYqBQSJqtT2LgIECBAgQIBAzQKCRDUvwOsJECBAgAABAgQIECBAgAABAgQIECBAgAABAgQIECBAgAABAgQIECBAgAABAgQIECBAgAABAgQIECBAgAABAgRqFRAkqpXfyxsgIEjUgCX5RAIECBAgQIBAUQKCREU3HBebAAAgAElEQVRJeg4BAgQIECBAgAABAgQIECBAgAABAgQIECBAgAABAgQIECBAgAABAgQIECBAgAABAgQIECBAgAABAgQIECBAgEATBQSJmrg131ylgCBRldreRYAAAQIECBCoWUCQqOYFeD0BAgQIECBAgAABAgQIECBAgAABAgQIECBAgAABAgQIECBAgAABAgQIECBAgAABAgQIECBAgAABAgQIECBAgECtAoJEtfJ7eQMEBIkasCSfSIAAAQIECBAoSkCQqChJzyFAgAABAgQIECBAgAABAgQIECBAgAABAgQIECBAgAABAgQIECBAgAABAgQIECBAgAABAgQIECBAgAABAgQIEGiigCBRE7fmm6sUECSqUtu7CBAgQIAAAQI1CwgS1bwArydAgAABAgQIECBAgAABAgQIECBAgAABAgQIECBAgAABAgQIECBAgAABAgQIECBAgAABAgQIECBAgAABAgQIEKhVQJCoVn4vb4CAIFEDluQTCRAgQIAAAQJFCQgSFSXpOQQIECBAgAABAgQIECBAgAABAgQIECBAgAABAgQIECBAgAABAgQIECBAgAABAgQIECBAgAABAgQIECBAgAABAk0UECRq4tZ8c5UCgkRVansXAQIECBAgQKBmAUGimhfg9QQIECBAgAABAgQIECBAgAABAgQIECBAgAABAgQIECBAgAABAgQIECBAgAABAgQIECBAgAABAgQIECBAgAABArUKCBLVyu/lDRAQJGrAknwiAQIECBAgQKAoAUGioiQ9hwABAgQIECBAgAABAgQIECBAgAABAgQIECBAgAABAgQIECBAgAABAgQIECBAgAABAgQIECBAgAABAgQIECBAoIkCgkRN3JpvrlJAkKhKbe8iQIAAAQIECNQsIEhU8wK8ngABAgQIECBAgAABAgQIECBAgAABAgQIECBAgAABAgQIECBAgAABAgQIECBAgAABAgQIECBAgAABAgQIECBAoFYBQaJa+b28AQKCRA1Ykk8kQIAAAQIECBQlIEhUlKTnECBAgAABAgQIECBAgAABAgQIECBAgAABAgQIECBAgAABAgQIECBAgAABAgQIECBAgAABAgQIECBAgAABAgQINFFAkKiJW/PNVQoIElWp7V0ECBAgQIAAgZoFBIlqXoDXEyBAgAABAgQIECBAgAABAgQIECBAgAABAgQIECBAgAABAgQIECBAgAABAgQIECBAgAABAgQIECBAgAABAgQI1CogSFQrv5c3QECQqAFL8okECBAgQIAAgaIEBImKkvQcAgQIECBAgAABAgQIECBAgAABAgQIECBAgAABAgQIECBAgAABAgQIECBAgAABAgQIECBAgAABAgQIECBAgACBJgoIEjVxa765SgFBoiq1vYsAAQIECBAgULOAIFHNC/B6AgQIECBAgAABAgQIECBAgAABAgQIECBAgAABAgQIECBAgAABAgQIECBAgAABAgQIECBAgAABAgQIECBAgACBWgUEiWrl9/IGCAgSNWBJg/KJExMTYenSpeHYsWOdTzp06FAYHh7u+/P27t0bli1b1nnOyMhIaP+81Wr1/dwqHjA5ORlGR0fD+Ph453VjY2Odn/tBgAABAgQGVUCQaFA347sIECBAgAABAgQIECBAgAABAgQIECBAgAABAgQIECBAgAABAgQIECBAgAABAgQIECBAgAABAgQIECBAgAABAgSqEBAkqkLZO5osIEiUsb0LFy6EtWvXhh07dlSy50EO8ggSXX8EBIkq+W3hJQQIECBQoIAgUYGYHkWAAAECBAgQIECAAAECBAgQIECAAAECBAgQIECAAAECBAgQIECAAAECBAgQIECAAAECBAgQIECAAAECBAgQINA4AUGixq3MB1csUFqQ6PDhw2HRokUVjzPzdYcOHQrDw8N9fYMg0RU+QaLrj5IgUV+/vdxMgAABAjUICBLVgO6VBAgQIECAAAECBAgQIECAAAECBAgQIECAAAECBAgQIECAAAECBAgQIECAAAECBAgQIECAAAECBAgQIECAAAECAyMgSDQwq/AhAyogSJSxGEGiK0CCRNcfFkGiAf0vm88iQIAAgXcVECRyOAgQIECAAAECBAgQIECAAAECBAgQIECAAAECBAgQIECAAAECBAgQIECAAAECBAgQIECAAAECBAgQIECAAAECBFIWECRKeftm70ZAkChD6dog0djYWBgdHe3Gtutr9u7dG5YtW9a5fmRkJLR/3mq1ur6/qgsHOUh07bcVYdLNrgWJipD2DAIECBCoUkCQqEpt7yJAgAABAgQIECBAgAABAgQIECBAgAABAgQIECBAgAABAgQIECBAgAABAgQIECBAgAABAgQIECBAgAABAgQIEBg0AUGiQduI7xk0gdKCRL0O+vbbb4dHH300vPzyy51HLF++PDz77LNhzpw5vT6yr/sEia7wCRJdf5QEifr67eVmAgQIEKhBQJCoBnSvJECAAAECBAgQIECAAAECBAgQIECAAAECBAgQIECAAAECBAgQIECAAAECBAgQIECAAAECBAgQIECAAAECBAgQGBgBQaKBWYUPGVCBgQsSvf766+Hee+8NJ06c6JDNnz8/7N+/P3z2s5+thTD2ING1QZ2ykA8dOhSGh4dv+Pi9e/eGZcuWdf7dyMhIaP+81Wrl+pRrY0m5bn6Xi8fGxsLo6Oh7PkqQqAhpzyBAgACBKgUEiarU9i4CBAgQIECAAAECBAgQIECAAAECBAgQIECAAAECBAgQIECAAAECBAgQIECAAAECBAgQIECAAAECBAgQIECAAIFBExAkGrSN+J5BExioINHFixfDj3/847B169YZTk888UTYvHlzmDVrVuV+gkTFkJcdJCriK3uJC/VyTxHf6hkECBAgQKBXAUGiXuXcR4AAAQIECBAgQIAAAQIECBAgQIAAAQIECBAgQIAAAQIECBAgQIAAAQIECBAgQIAAAQIECBAgQIAAAQIECBAgEIOAIFEMWzRDmQIDEySampoK+/btC6tXrw7nzp2bMfPQ0FDYvXt3WLx4cZkWN3y2IFEx5IJExTh6CgECBAgQ6FdAkKhfQfcTIECAAAECBAgQIECAAAECBAgQIECAAAECBAgQIECAAAECBAgQIECAAAECBAgQIECAAAECBAgQIECAAAECBAg0WUCQqMnb8+1VCAxMkOjgwYNhxYoV4fjx4525H3/88XDbbbeFJ598svPzhQsXhhdffDHMnz+/Cpfpd8QeJMqDOTk5GUZHR8P4+HjntrGxsc7P+/2xd+/esGzZss5jRkZGQvvnrVar38fmvr+X+Xq5J/eHuYEAAQIECBQoIEhUIKZHESBAgAABAgQIECBAgAABAgQIECBAgAABAgQIECBAgAABAgQIECBAgAABAgQIECBAgAABAgQIECBAgAABAgQINE5AkKhxK/PBFQvUHiSampoK7RjR6tWrw8TERGf8e+65J+zYsaPzz6tWrQoHDhzo/PNXvvKV8Mtf/jLccccdlTEJEl2hLiu+I0hU2XH2IgIECBAgEASJHAICBAgQIECAAAECBAgQIECAAAECBAgQIECAAAECBAgQIECAAAECBAgQIECAAAECBAgQIECAAAECBAgQIECAAIGUBQSJUt6+2bsRqDVIdPHixfDb3/42PP744+H06dOd77377rvDs88+G4aGhjo/P3ny5Iwo0YIFC8LWrVvDl7/85Rv9hfpuZs51jSDRFa5rg0TtUNSSJUtyed7oYkGivgk9gAABAgQIdC0gSNQ1lQsJECBAgAABAgQIECBAgAABAgQIECBAgAABAgQIECBAgAABAgQIECBAgAABAgQIECBAgAABAgQIECBAgAABAgQiFBAkinCpRipUoLYg0VtvvRWeeOKJsG/fvumBli9fHn72s5+Fj33sYzOGPHXqVFi3bl3Ys2dP59fnzJkTvvvd73Z+7aMf/WihINc+TJDoisi1QaJDhw6F4eHhvv0Fifom9AACBAgQINC1gCBR11QuJECAAAECBAgQIECAAAECBAgQIECAAAECBAgQIECAAAECBAgQIECAAAECBAgQIECAAAECBAgQIECAAAECBAgQiFBAkCjCpRqpUIHKg0QnTpwIzzzzTNi+fXs4d+5cZ5h2YGjTpk2dyNAtt9xywwHbYaD2PZs3b56+b968eeFHP/pRuP/++8Ps2bMLhbn8MEGiK6yCRNcfsWtNxsbGwujoaCln0UMJECBAgEARAoJERSh6BgECBAgQIECAAAECBAgQIECAAAECBAgQIECAAAECBAgQIECAAAECBAgQIECAAAECBAgQIECAAAECBAgQIECAQFMFBImaujnfXZVAJUGid955J/zzn/8Mu3btCnv27AmnT5+enm94eDj84he/CHfeeWe4wV+Qn+EwNTUVjh49Gn7wgx+Ew4cPT/+7oaGh8Mgjj4Tly5eH9j9nPScP7rVBojz39nLtyMhI2Lt3b2i1Wr3cXuo9//nPfzqxnT//+c+d9xw4cCAsWbKk73e25122bFnnOXXO30tcqJd7+gbzAAIECBAg0IeAIFEfeG4lQIAAAQIECBAgQIAAAQIECBAgQIAAAQIECBAgQIAAAQIECBAgQIAAAQIECBAgQIAAAQIECBAgQIAAAQIECBBovIAgUeNXaICSBUoJErXDQf/97387EaJXX3017N+/P0xMTMwYpR0O+v73vx9WrlwZZs+enWvM8+fPh507d4ZnnnkmHD9+fMa9CxcuDF//+tfDXXfdFebNmxduvfXWXM++9mJBoisib775Zrj//vvD3//+984v7t69Ozz44IN9+bZvFiTqm9ADCBAgQIBA1wKCRF1TuZAAAQIECBAgQIAAAQIECBAgQIAAAQIECBAgQIAAAQIECBAgQIAAAQIECBAgQIAAAQIECBAgQIAAAQIECBAgQCBCAUGiCJdqpEIFCg0SnTlzJvzkJz8Jv/vd78Lp06dv+KHtENFjjz0WvvWtb4VWq9XXMKdOnQrPP/98J050bZjo8oPnzp3bieg8/fTTof3PeX8IEl0R+8tf/hIWL148/QubNm0K7f/dIGyQi1mQKBeXiwkQIECAQF8CgkR98bmZAAECBAgQIECAAAECBAgQIECAAAECBAgQIECAAAECBAgQIECAAAECBAgQIECAAAECBAgQIECAAAECBAgQIECg4QKCRA1foM8vXaDQIFH7a994443w0EMPhddee23Gx991113h4YcfDl/72tfCbbfdVuhgZ8+eDa+88kp44YUXwp/+9KcZz24HkHbv3j0jpFPoyxN62LZt28IPf/jD6Ynvu+++sGvXrvChD33ohgpXh4a6ZRoZGQnt+/LGqiYmJsLSpUvDsWPHun1V5nVjY2NhdHT0Pa+bnJzsXDM+Pt65rpt7Ml/sAgIECBAgUKKAIFGJuB5NgAABAgQIECBAgAABAgQIECBAgAABAgQIECBAgAABAgQIECBAgAABAgQIECBAgAABAgQIECBAgAABAgQIECAw8AKCRAO/Ih9Ys0DhQaL2PAcOHAhPPfVUWLhwYWgHZr7whS+E22+/PdzgL8AXOv7U1FQ4efJkeP311zuBmCNHjnQCOu1gTNnvLnSQAXzYuXPnwpo1a8KePXumv+7jH/94+MMf/tDZ741+CBIN4CJ9EgECBAgkLyBIlPwRAECAAAECBAgQIECAAAECBAgQIECAAAECBAgQIECAAAECBAgQIECAAAECBAgQIECAAAECBAgQIECAAAECBAgQSFpAkCjp9Ru+C4FSgkRdvNclDRNoR57uvffecOLEiRlfvnHjxrBp06Zw8803XzeRIFHDluxzCRAgQCAJAUGiJNZsSAIECBAgQIAAAQIECBAgQIAAAQIECBAgQIAAAQIECBAgQIAAAQIECBAgQIAAAQIECBAgQIAAAQIECBAgQIAAgXcRECRyNAi8t4AgkROSKfC///0vbN68OTz11FOda+fNmxfOnj3biRMtXLgw7Nu3L3zyk5/MfM67XXB1uGhkZCS0f95qtXI9b2JiIixdujQcO3asc9+hQ4fC8PBwrmf0cvHk5GQYHR0N4+PjndvHxsY6P/eDAAECBAgMqoAg0aBuxncRIECAAAECBAgQIECAAAECBAgQIECAAAECBAgQIECAAAECBAgQIECAAAECBAgQIECAAAECBAgQIECAAAECBAhUISBIVIWydzRZQJCoydur6Nuvjf38+te/Dq+++mrYv39/5wt++tOfhvXr14ebb765py8SJOqJzU0ECBAgQKAnAUGintjcRIAAAQIECBAgQIAAAQIECBAgQIAAAQIECBAgQIAAAQIECBAgQIAAAQIECBAgQIAAAQIECBAgQIAAAQIECBAgEImAIFEkizRGaQKCRKXRxvHgS5cuhS1btoSNGzd2BlqyZEl4/vnnw5EjR8Ly5cvDuXPnwtDQUHj55ZfD5z//+Z6GFiTqic1NBAgQIECgJwFBop7Y3ESAAAECBAgQIECAAAECBAgQIECAAAECBAgQIECAAAECBAgQIECAAAECBAgQIECAAAECBAgQIECAAAECBAgQIBCJgCBRJIs0RmkCgkQhhMnJyTA6OhrGx8dLgy7iwSMjI6Ed72m1WkU8rqtn/PWvfw333XdfOH78eOf6sbGxjtXZs2fDY489Fn7zm990fv0b3/hG2LFjR/jwhz/c1XOvvkiQKDeZGwgQIECAQM8CgkQ907mRAAECBAgQIECAAAECBAgQIECAAAECBAgQIECAAAECBAgQIECAAAECBAgQIECAAAECBAgQIECAAAECBAgQIEAgAgFBogiWaIRSBQoJEjU96NP07y/rhJw5cyasWrUq7N+/v/OKa6ND18aKtmzZEtatWxdmzZqV65MEiXJxuZgAAQIECPQlIEjUF5+bCRAgQIAAAQIECBAgQIAAAQIECBAgQIAAAQIECBAgQIAAAQIECBAgQIAAAQIECBAgQIAAAQIECBAgQIAAAQIEGi4gSNTwBfr80gUEiUIIgkTXn7NLly6FrVu3hg0bNnT+5dDQUNi9e3dYvHjx9MVTU1Nh165dYeXKlZ1fmzNnTnjuuefCAw88EG4QO3jXwyxIVPrvcy8gQIAAAQLTAoJEDgMBAgQIECBAgAABAgQIECBAgAABAgQIECBAgAABAgQIECBAgAABAgQIECBAgAABAgQIECBAgAABAgQIECBAgEDKAoJEKW/f7N0ICBJ1o5TzmsOHD4dFixZ17hoZGQnt4E6r1cr5lHovP3jwYFixYkU4fvx450O2bNkS1q1bF2bNmjXjw86fPx/Wr18ftm/f3vn1drjohRdeCF/60pe6jhIJEtW7a28nQIAAgbQEBInS2rdpCRAgQIAAAQIECBAgQIAAAQIECBAgQIAAAQIECBAgQIAAAQIECBAgQIAAAQIECBAgQIAAAQIECBAgQIAAAQIEZgoIEjkRBN5boJAgUZHIFy5cCGvXrg07duzoPHbVqlVh27Zt4ZZbbinyNaU+q+lBoiNHjoTvfOc74dixYx2ne+65p7OP22+//YZuJ0+e7OzpwIEDnX/fjhL96le/Cl/96le7ihIJEpV6HD2cAAECBAjMEBAkciAIECBAgAABAgQIECBAgAABAgQIECBAgAABAgQIECBAgAABAgQIECBAgAABAgQIECBAgAABAgQIECBAgAABAgRSFhAkSnn7Zu9GQJCoG6Wc1zQ5SHT06NGwZs2a8Nprr3WmXrhwYXjxxRfD/Pnz31PhjTfeCA899ND0fXPmzAlPP/10WLlyZfjABz7wnvcKEuU8YC4nQIAAAQJ9CAgS9YHnVgIECBAgQIAAAQIECBAgQIAAAQIECBAgQIAAAQIECBAgQIAAAQIECBAgQIAAAQIECBAgQIAAAQIECBAgQIAAgcYLCBI1foUGKFlAkKgE4CYGiaampsLBgwfD6tWrw8TEREelHRXauXNn+OY3v9mV0j/+8Y/w6KOPTkeJ2jc9+OCDYfPmzeETn/jEuz5DkKgrXhcRIECAAIFCBASJCmH0EAIECBAgQIAAAQIECBAgQIAAAQIECBAgQIAAAQIECBAgQIAAAQIECBAgQIAAAQIECBAgQIAAAQIECBAgQIAAgYYKCBI1dHE+uzIBQaIM6qvjQgsWLAgvvfRSmDdv3nve1bQg0YULF8L27ds74aBz5851ZmvHiLZt2xZWrFgRZs2a1fWBPHr0aFizZs2MKNHcuXPDhg0bwsMPPxxardZ1zxIk6prXhQQIECBAoG8BQaK+CT2AAAECBAgQIECAAAECBAgQIECAAAECBAgQIECAAAECBAgQIECAAAECBAgQIECAAAECBAgQIECAAAECBAgQIECgwQKCRA1enk+vRECQKIM55iDRO++8E/72t791QkSvvPLKDIktW7aEdevW5YoRXX7Av//97/C9730v/PGPf5x+5tDQUNi9e3dYvHjxdeJ1B4naDm+//XZo/3/7R/v/33rrrXD+/Plw5syZ8K9//Su8+eabnUhT2+WDH/zg9AyTk5NhdHQ0jI+Pd35tbGys83M/CBAgQIDAoAoIEg3qZnwXAQIECBAgQIAAAQIECBAgQIAAAQIECBAgQIAAAQIECBAgQIAAAQIECBAgQIAAAQIECBAgQIAAAQIECBAgQIBAFQKCRFUoe0eTBQSJMrYXc5Do0qVLYevWrWHDhg3TCu3ozsaNG8PatWt7ihFdftDp06c7z9m+fXsn5PPcc8+FBx54INwgghDKCBKV8ZtyZGSk862tVmv68YJEZUh7JgECBAiUKSBIVKauZxMgQIAAAQIECBAgQIAAAQIECBAgQIAAAQIECBAgQIAAAQIECBAgQIAAAQIECBAgQIAAAQIECBAgQIAAAQIECAy6gCDRoG/I99UtIEiUsYGYg0Tt0c+fPx/Wr1/fCQfNnTs3/PznPw+jo6N9xYguk168eDH8/ve/D6dOnQpr1qx512c2JUi0YMGC8NJLL4V58+ZNnxpBorr/E+b9BAgQIJBXQJAor5jrCRAgQIAAAQIECBAgQIAAAQIECBAgQIAAAQIECBAgQIAAAQIECBAgQIAAAQIECBAgQIAAAQIECBAgQIAAAQIEYhIQJIppm2YpQ0CQKEM19iBRe/yTJ0+GJ598Mnz7298Od955Z7hBqKCMszf9zKqDRENDQ+GOO+4IN91004y53v/+94fPfe5zYc6cOZ1f/8hHPhI+9alPhfavf/rTnw6zZ88Ot95664x7BIlKPRoeToAAAQIlCAgSlYDqkQQIECBAgAABAgQIECBAgAABAgQIECBAgAABAgQIECBAgAABAgQIECBAgAABAgQIECBAgAABAgQIECBAgAABAo0RECRqzKp8aE0CgkQZ8L0EiWraZWNfW0SQqK7hBYnqkvdeAgQIEOhVQJCoVzn3ESBAgAABAgQIECBAgAABAgQIECBAgAABAgQIECBAgAABAgQIECBAgAABAgQIECBAgAABAgQIECBAgAABAgQIxCAgSBTDFs1QpoAgUYauIFGZx+//ny1IVL6xNxAgQIAAgcsCgkTOAgECBAgQIECAAAECBAgQIECAAAECBAgQIECAAAECBAgQIECAAAECBAgQIECAAAECBAgQIECAAAECBAgQIECAQMoCgkQpb9/s3QgIEmUoCRJ1c4z6u0aQqD8/dxMgQIAAgTwCgkR5tFxLgAABAgQIECBAgAABAgQIECBAgAABAgQIECBAgAABAgQIECBAgAABAgQIECBAgAABAgQIECBAgAABAgQIECAQm4AgUWwbNU/RAoJEGaKCREUfueufJ0hUvrE3ECBAgACBywKCRM4CAQIECBAgQIAAAQIECBAgQIAAAQIECBAgQIAAAQIECBAgQIAAAQIECBAgQIAAAQIECBAgQIAAAQIECBAgQIBAygKCRClv3+zdCAgSZSgJEnVzjPq7RpCoPz93EyBAgACBPAKCRHm0XEuAAAECBAgQIECAAAECBAgQIECAAAECBAgQIECAAAECBAgQIECAAAECBAgQIECAAAECBAgQIECAAAECBAgQIBCbgCBRbBs1T9ECgkQZooJERR+5658nSFS+sTcQIECAAIHLAoJEzgIBAgQIECBAgAABAgQIECBAgAABAgQIECBAgAABAgQIECBAgAABAgQIECBAgAABAgQIECBAgAABAgQIECBAgEDKAoJEKW/f7N0ICBJlKF0dJOoGtIhrRkZGQjvS02q1injcwD9DkGjgV+QDCRAgQCAiAUGiiJZpFAIECBAgQIAAAQIECBAgQIAAAQIECBAgQIAAAQIECBAgQIAAAQIECBAgQIAAAQIECBAgQIAAAQIECBAgQIAAgdwCgkS5ydyQmIAgUcbCBYnK/x0hSFS+sTcQIECAAIHLAoJEzgIBAgQIECBAgAABAgQIECBAgAABAgQIECBAgAABAgQIECBAgAABAgQIECBAgAABAgQIECBAgAABAgQIECBAgEDKAoJEKW/f7N0ICBJlKAkSdXOM+rtGkKg/P3cTIECAAIE8AoJEebRcS4AAAQIECBAgQIAAAQIECBAgQIAAAQIECBAgQIAAAQIECBAgQIAAAQIECBAgQIAAAQIECBAgQIAAAQIECBAgEJuAIFFsGzVP0QKCREWLel5uAUGi3GRuIECAAAECPQsIEvVM50YCBAgQIECAAAECBAgQIECAAAECBAgQIECAAAECBAgQIECAAAECBAgQIECAAAECBAgQIECAAAECBAgQIECAAIEIBASJIliiEUoVGLggUanTejgBAgQIECBAIHEBQaLED4DxCRAgQIAAAQIECBAgQIAAAQIECBAgQIAAAQIECBAgQIAAAQIECBAgQIAAAQIECBAgQIAAAQIECBAgQIAAAQKJCwgSJX4AjJ8pIEiUSeQCAgQIECBAgEA8AoJE8ezSJAQIECBAgAABAgQIECBAgAABAhQc7V4AACAASURBVA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gRlBorRGNy0BAgQIECBAgEAIwZ+ZHAMCBAgQIECAAAECBAgQIECAAAECBAgQIECAAAECBAgQIECAAAECBAgQIECAAAECBAgQIECAAAECBAgQIECAAIFkBPzl2mRWbdAeBQSJeoRzGwECBAgQIEAgEgF/ZopkkcYgQIAAAQIECBAgQIAAAQIECBAgQIAAAQIECBAgQIAAAQIECBAgQIAAAQIECBAgQIAAAQIECBAgQIAAAQIECBDIFvCXa7ONXJG2gCBR2vs3PQECBAgQIEDAn5mcAQIECBAgQIAAAQIECBAgQIAAAQIECBAgQIAAAQIECBAgQIAAAQIECBAgQIAAAQIECBAgQIAAAQIECBAgQIAAgWQE/OXaZFZt0B4FBIl6hHMbAQIECBAgQCASAX9mimSRxiBAgAABAgQIECBAgAABAgQIECBAgAABAgQIECBAgAABAgQIECBAgAABAgQIECBAgAABAgQIECBAgAABAgQIEMgW8Jdrs41cQYAAAQIECBAgQIAAAQIECBAgQIAAAQIECBAgQIAAAQIECBAgQIAAAQIECBAgQIAAAQIECBAgQIAAAQIECBAgQIAAAQIECBAgQIAAAQIEohcQJIp+xQYkQIAAAQIECBAgQIAAAQIECBAgQIAAAQIECBAgQIAAAQIECBAgQIAAAQIECBAgQIAAAQIECBAgQIAAAQIECBAgQIAAAQIECBAgQIAAAQLZAoJE2UauIECAAAECBAgQIECAAAECBAgQIECAAAECBAgQIECAAAECBAgQIECAAAECBAgQIECAAAECBAgQIECAAAECBAgQIECAAAECBAgQIECAAAEC0QsIEkW/YgMSIECAAAECBAgQIECAAAECBAgQIECAAAECBAgQIECAAAECBAgQIECAAAECBAgQIECAAAECBAgQIECAAAECBAgQIECAAAECBAgQIECAAIFsAUGibCNXECBAgAABAgQIECBAgAABAgQIECBAgAABAgQIECBAgAABAgQIECBAgAABAgQIECBAgAABAgQIECBAgAABAgQIECBAgAABAgQIECBAgACB6AUEiaJfsQEJECBAgAABAgQIECBAgAABAgQIECBAgAABAgQIECBAgAABAgQIECBAgAABAgQIECBAgAABAgQIECBAgAABAgQIECBAgAABAgQIECBAgEC2gCBRtpErCBAgQIAAAQIECBAgQIAAAQIECBAgQIAAAQIECBAgQIAAAQIECBAgQIAAAQIECBAgQIAAAQIECBAgQIAAAQIECBAgQIAAAQIECBAgQIBA9AKCRNGv2IAE/o+9+w/2r67rBP5MHGmHIUfLXNyZ0J1lHMZNa6xwiU0roGjzBwqhpmirkywgBc4i6iKhqxKbsplbYLAZhGiihL8olE1LWNGMsHFZohml2WRdU0cdIh3pu/Naz2fneDz3ns+533vv95xzH5+Z7wz3ft7v93m/H+9z+ef1nuebAAECBAgQIECAAAECBAgQIECAAAECBAgQIECAAAECBAgQIECAAAECBAgQIECAAAECBAgQIECAAAECBAgQIECAAAECBAgQIECAAAECBIYF5AiYhgAAIABJREFU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8VtsgQQIECBAgAABAgQIECBAgAABAgQIECBAgAABAgQIECBAgAABAgQIECBAgAABAgQIECBAgAABAgQIECBAgAABAgQIECBAgAABAgQIECBAYFhAINGwkRYECBAgQIAAAQIECBAgQIAAAQIECBAgQIAAAQIECBAgQIAAAQIECBAgQIAAAQIECBAgQIAAAQIECBAgQIAAAQIECBAgQIAAAQIECBAgQGDxAgKJFr/FFkiAAAECBAgQIECAAAECBAgQIECAAAECBAgQIECAAAECBAgQIECAAAECBAgQIECAAAECBAgQIECAAAECBAgQIECAAAECBAgQIECAAAECBIYF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8VtsgQQIECBAgAABAgQIECBAgAABAgQIECBAgAABAgQIECBAgAABAgQIECBAgAABAgQIECBAgAABAgQIECBAgAABAgQIECBAgAABAgQIECBAYFhAINGwkRYECBAgQIAAAQIECBAgQIAAAQIECBAgQIAAAQIECBAgQIAAAQIECBAgQIAAAQIECBAgQIAAAQIECBAgQIAAAQIECBAgQIAAAQIECBAgQGDxAgKJFr/FFkiAAAECBAgQIECAAAECBAgQIECAAAECBAgQIECAAAECBAgQIECAAAECBAgQIECAAAECBAgQIECAAAECBAgQIECAAAECBAgQIECAAAECBIYF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8VtsgQQIECBAgAABAgQIECBAgAABAgQIECBAgAABAgQIECBAgAABAgQIECBAgAABAgQIECBAgAABAgQIECBAgAABAgQIECBAgAABAgQIECBAYFhAINGwkRYECBAgQIAAAQIECBAgQIAAAQIECBAgQIAAAQIECBAgQIAAAQIECBAgQIAAAQIECBAgQIAAAQIECBAgQIAAAQIECBAgQIAAAQIECBAgQGDxAgKJFr/FFkiAAAECBAgQIECAAAECBAgQIECAAAECBAgQIECAAAECBAgQIECAAAECBAgQIECAAAECBAgQIECAAAECBAgQIECAAAECBAgQIECAAAECBIYF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8VtsgQQIECBAgAABAgQIECBAgAABAgQIECBAgAABAgQIECBAgAABAgQIECBAgAABAgQIECBAgAABAgQIECBAgAABAgQIECBAgAABAgQIECBAYFhAINGwkRYECBAgQIAAAQIECBAgQIAAAQIECBAgQIAAAQIECBAgQIAAAQIECBAgQIAAAQIECBAgQIAAAQIECBAgQIAAAQIECBAgQIAAAQIECBAgQGDxAgKJFr/FFkiAAAECBAgQIECAAAECBAgQIECAAAECBAgQIECAAAECBAgQIECAAAECBAgQIECAAAECBAgQIECAAAECBAgQIECAAAECBAgQIECAAAECBIYF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vlt8eJK3Jjm6tYQ3Jjk3yde2cVkHJbkgyfmtMa9L8oIkX0ryo0k+0vrusiRnJ7lvG+dgKAIECBAgQIAAAQIECBAgQIAAAQIECBAgQIAAAQIEpi3wgCRHJHlS8++RSZ7QmvJtSe5MckuSm5L8VZJvTHtJZrcNAt+d5OokP9Ua65gkN/eM/egkb0/yuOa725Oc0rw32zAVQxAgQIAAAQIECBAgQIAAAQIECBAgQIAAAQIECBAgQIAAAQIECBAgQIAAAQLrCAgkWkdpmm36goJ24kDmYUmuTHJsi+GFSa5ofhZINM33w6wIECBAgAABAgQIECBAgAABAgQIECBAgAABAgQI7IbAdyX5+ST/Lsn3j3jgx5P8apL3bvOFKyOmMMmmD0vy7CTvS/LXk5zhuEkJJBrnpTUBAgQIECBAgAABAgQIECBAgAABAgQIECBAgAABAgQIECBAgAABAgQIEDjgAgKJDvgW7NcEKgzohiSHtkZphwXt1+BN5+OS3Nga6I4kJyf5VPM7gUTboWwMAgQIECBAgAABAgQIECBAgAABAgQIECBAgAABAvMSODjJM5K8Msmj92PqFUj075P8z/0YYwldD0nyc0lemuQfkpyS5M4FLEwg0QI20RIIECBAgAABAgQIECBAgAABAgQIECBAgAABAgQIECBAgAABAgQIECBAYG8JCCSa934/JMkVSU5sLeMtSc5Mcu82LK0OEV+c5KzWWG9Mcm7rllKBRNsAbQgCBAgQIECAAAECBAgQIECAAAECBAgQIECAAAECMxJ4aJJXJzl9kznfneSuJP+Y5AFJjkhy+AbtK3jntCQfTrJvRg7bNdWq+/5Okqc2A94ukOj/SSzJYbveFeMQIECAAAECBAgQIECAAAECBAgQIECAAAECBAgQIECAAAECBAgQIECAAIEdFxBItOPEO/6AFyW5tPWUO5KcnORT2/DkRyW5JslRrbGOT/KB1s8CibYB2hAECBAgQIAAAQIECBAgQIAAAQIECBAgQIAAAQIEZiLw8CSXtcJzVtP+apLrmmCdj/dcoFK16Qoy+tkkL0ny/Z31VoDR85pQoplQbNs0vzvJ1Ul+qhlxSUE83bXVEo9JcnOP3qOTvD3J4xbosG0vi4EIECBAgAABAgQIECBAgAABAgQIECBAgAABAgQIECBAgAABAgQIECBAgMBOCwgk2mnhnR//MUnekeTI1qPq9tA6BLy/n59P8nutQT6Y5NQk9+zvwPoTIECAAAECBAgQIECAAAECBAgQIECAAAECBAgQIDA7gUOSXJzk9M7Mb0zysiS3Jdm3xqoOTfLyJOd12lZIzXOSfGaNMZbURCDRN3dTINGS3mprIUCAAAECBAgQIECAAAECBAgQIECAAAECBAgQIECAAAECBAgQIECAAIHZCggkmu3W/f+JH9wc+j2rtZSrkpyRpG4h3eqnDhO/KcnzWwPUTaWXrHmIeKvP1Y8AAQIECBAgQIAAAQIECBAgQIAAAQIECBAgQIAAgekJHJTknKY22Z7dbzfBQl8cOeUHJqn640Wdfq9NckGSb4wcb87NBRJ9c/cEEs35LTZ3AgQIECBAgAABAgQIECBAgAABAgQIECBAgAABAgQIECBAgAABAgQIEFiMgECiZWzlU5Jc31rKPUmenOQT+7G8xya5NskRzRjbMeZ+TEdXAgQIECBAgAABAgQIECBAgAABAgQIECBAgAABAgQOoMAPNfXDw1tzeFuSujjl81uc13cl+Y0kp7b6353kpCR/tsUx59hNINE3d00g0RzfXnMmQIAAAQIECBAgQIAAAQIECBAgQIAAAQIECBAgQIAAAQIECBAgQIAAgcUJCCRaxpYeluTKJMe2llO3iV6SZN8Wl3h2kje0+r4lyZlJ7t3ieLoRIECAAAECBAgQIECAAAECBAgQIECAAAECBAgQIDBPgYOTXNyED61WcHuSZyW5Yz+X9GNJKtioap6rz6uTXJjk/v0cey7dBRJ9c6cEEs3ljTVPAgQIECBAgAABAgQIECBAgAABAgQIECBAgAABAgQIECBAgAABAgQIEFi0gECiZWxv7eMrktTB3NXnuiQvSPKlLSzxIUmuSHJiq+8zkryrZ6wfTfKR1u8vS1JhRvet+dwHNAdLn5zkJ5L8cJKHNn0/muTPk1yf5E8HxjyoWf/LWs89pwllGprKg5Nc3ty0umpbB5zr31CgU7dvHbw+JcmdQw/1PQECBAgQIECAAAECBAgQIECAAAECBAgQIECAAIGZCDwmyTuSHNma7/5ekLIa6pAkb0ry/NbYH0xyapJ71vDZrN54W5Kq370/SY05pnb680l+r/X8Y5Lc3Pz8wCRHJfm5JD+S5AnN76tGWM+s+mY98yubzL8bvjO01Pbzq+1G8yvPsnteM8e7k9yapOrHQ3Oqdf1gkqckeWKSH0hyaDOxdu22HNa9yKYbtlTDddeyWvv+BhJtV+25vRf/pKk5v6j55R819l9I8sgmpOvpSQ5v9r7q2r/fmH9jaFN9T4AAAQIECBAgQIAAAQIECBAgQIAAAQIECBAgQIAAAQIECBAgQIAAAQIEpiggkGiKu7K1OdVB1z9o3Rxah3OfluRjWxiuQoZuaB0urQOqdbvpp3vG2mogUb17dZi1Qn9+do051uHdVyV5Z5KvbdC+DsbW4d7V56okZyT56sD4fYd9r03ywiRfHuj72CTV9oim3dhApjWWrgkBAgQIECBAgAABAgQIECBAgAABAgQIECBAgACBAypQF5K8oTWDu5rLPj65TbOqi1J+MUmFvVSgy/9Y4wKUCp+p0JyXJvmpNebxxSSXJvnPST6/RvuNAn8qpKcuihmqcdbzXtlcjNJX39yJQKL/04Q7Hb/B+i5Jcl6Sr3e+P7hZT1nWBTJDnwo5+vUkb14jmGg3Aol2ova8MugLJHpOkh9r/iYqiKjv89Qk7x6C9D0BAgQIECBAgAABAgQIECBAgAABAgQIECBAgAABAgQIECBAgAABAgQIEJiigECiKe7K1uZUN1P+lyTPbXU/P8lrkuwbMeRBSS5IUn1XnzpQW8FB9/eMs5VAojrQWgeKa26rGzXXnWKFDNVtq32HhLd6Y2Y3yKjmUjelnpKkgpA2+3QPIp+WpEKJfAgQIECAAAECBAgQIECAAAECBAgQIECAAAECBAgsQaCvDrnuxSA7tf4Kiama4blbqDfenOSsJH8+MLm+QKKHD4TQ9A1ZwT2v6Anu2e5Aop9LUnOuIJy+T13iUsFPN3W+fGgTsHT6FjbruiQVVlUBRRt9djqQaKdqz6v19AUSXZHkPyXZKIzog0lOTVKXCPkQIECAAAECBAgQIECAAAECBAgQIECAAAECBAgQIECAAAECBAgQIECAAIHZCQgkmt2WbTrhFzQ3bK4abeWg42FJrkxybDNIHUw9IUkdzO37jA0kemBzOPiinsFuS/Lfk/xNkgpGqttFfzJJHYJtf65P8qIkn+v8vu8w9NDNk/U3UAFM9a/7qZtDP7CJ+IOS1DrqkG19tvsm2GW9nVZDgAABAgQIECBAgAABAgQIECBAgAABAgQIECAwR4F/keRtSR7fmvzLk7zuAC3mkCQXJ+kL0KnLRipwp+qNVcs7OknVM7uXpFS7ukDlTzZZQzeQ6D82l8OsQmiqjlo11FuSfD3J9zW1zQoa6n6ek+Tqzi//aZJnJqlAnQq9qUChI5s2FWRToU9fbPV5V1OPXP2qO7+qtf5g82UFBL2/CQqq+f5ME8BU9eQvtcasgKW6bKUvxKjGq3rzFxq/Y5I8sWdtZVDjbnTRy04GEu1k7Xm11G4gUe3NV5Ks9vnWxunvk/xw8w78SpJLRl4cdID+nDyWAAECBAgQIECAAAECBAgQIECAAAECBAgQIECAAAECBAgQIECAAAECBAh8u4BAomW9FY9Kck2So5plbXTL5WarPi7Jja0Gdatl92Bqu/+YQKJ6356V5NLOod/3JrmwOQT7j53JfVdzGPiVnT5vam48va/TvoKKavzV5/wkr9nksOeDmxCnk3pQhg5S1+HdtzYHmav7tUlemOTLy3qtrIYAAQIECBAgQIAAAQIECBAgQIAAAQIECBAgQGAPC3TrgUUxdCnITnHVpSbnNIFE7WdUKE7V9j6SpFtvfFhzYUoFGLWDiSpI5rmdkJ/2mN3An9V3VYP9zSS/nqTCadqfChd6dpJf61y6MlRz7Yb23J7klE1CfuqZG82vgozOTfK/WxOrUJ0KH/pM53cV7HRmZw0116rNfqqnxvrIpq57ak+fqtN+vmfjdyqQaDdqz7WcbiBR+z14RZI3J/laa93fm+QbnTCpnfp7MC4BAgQIECBAgAABAgQIECBAgAABAgQIECBAgAABAgQIECBAgAABAgQIENgRAYFEO8J6wAatA651aPTecnJ0AAAgAElEQVSs1gxe3RwKvX+NWfX1r4CdKzbpOyaQqG6JfHuSx7XG+60kL01SB3c3+tR7+tNJqm37xtEKEWqHJ1X/upn1PUkOawYbCgl6bBMkdETPw+uw7hmbzK0b3vQSN12u8ZZpQoAAAQIECBAgQIAAAQIECBAgQIAAAQIECBAgMCeBbvBNhfA8OcknDsAifqip7a1qhjWFqulVna4vDGc1xao3npjkDa16Y333+iQVKtMOlFn16Qv8qZpmBRvVpSXd4KP2s7qXtFS/E5JUcFLfZ7sCid7XXKDSDiPaaJsqVKrs2iFNr01S/+7dZG8fmOS0pl277y8neWNPiNFOBRLtRu25GDYKJKqLcS5qwocOwJ+CRxIgQIAAAQIECBAgQIAAAQIECBAgQIAAAQIECBAgQIAAAQIECBAgQIAAgZ0TEEi0c7YHauSfTFK3Vq4Of36ouR3zs2tM6FFJrklyVNP2jiQnN7dfbtR93UCietfObg71rsa6PkndlPm5NeZW/SscqW6YXH3e0tzY2T4Q+z3NwdkKMKrPXUkquOiTGzyjbhZ9W/Nd3YJaB6if1vxch6ifmeSve/rWfOpwcgU+1WfoEPEaS9SEAAECBAgQIECAAAECBAgQIECAAAECBAgQIECAwOQEusE8tyepGtuduzzTg5JckKSCYFafP07y3CR/u8Zc+uqNdze1xD/r6d8XSLRZgFF7iIc0l75UCNLq87wkV24wz+0KJBq6bGb1+EOSvCnJ81vzqbm9OMlX1rCsUKILk7y81bbClp6T5DOd/jsRSLRbtedaSl8g0Tp19DUYNSFAgAABAgQIECBAgAABAgQIECBAgAABAgQIECBAgAABAgQIECBAgAABAtMUEEg0zX3Zn1l1A3lqrLrd8t1rDNo9VFs3WJ67wY2gq+HWDSQ6rDlge2zTsQJ8KijoxjXmtWrSHaPv9tU6iFwhQS9rjVuhQm/veU637WVJPtzcaLpqfnySD/T0fXCSy5s11NcfTHJqE2g0YkmaEiBAgAABAgQIECBAgAABAgQIECBAgAABAgQIEJi0QAUAvao1w80u9djJhRze1PGObj3kGUneNeKhfUFBtb7XJNnXGadbOx1zQUlfzfKVrctOulPejkCioYta2s98fJL3JKn6a31Wl7Z8bIRl97Kb6lqBRFd3xtiJQKLdqj3XUvoCia5KckZzac0IMk0JECBAgAABAgQIECBAgAABAgQIECBAgAABAgQIECBAgAABAgQIECBAgMA8BAQSzWOfxsyy7zbIS5Kcl+TrmwzUdwvmRmE87WHWDSSqdjckObTp/IfNbaV/N2JxfQd3T0tSQULtz1OSXN/6xeuam1Lv77Trhjedk+SmJNcmOaJpW78rv+7nsZ12Gz1jxPI0JUCAAAECBAgQIECAAAECBAgQIECAAAECBAgQIDA5gW4g0R8lqbCeL+zyTI/rXHbyoWYenx05jxclubTVp2qDL0zy5c443UCisc/rPmenA4nqApVnJ/n8Gh7duW0lYKevdttXl96JQKLdrD33BRJdmKT+dUOs1qDXhAABAgQIECBAgAABAgQIECBAgAABAgQIECBAgAABAgQIECBAgAABAgQITF9AINH092grM+yG5dya5FlJPr3JYN0+dWD11OY2zM3msG4gUfdQ628meUmSfxi5wJrT77b69B1q7d7GuVH4UXvNqxtN/6q5WfXY5hmXJ/mlJH/fmWd3PU9N8u6Ra9GcAAECBAgQIECAAAECBAgQIECAAAECBAgQIECAwNQFzk7yhtYkb09ySpI7d3niL0vy2tYz17mUpW+Kj0/yniSHNV9utJ5uINFGdcONGLr9dzqQqC5xqb26b2BfvjPJ65Oc3mq30SUtQ1vcvSimL6xqJwKJdrP23BdI9JwkVw/h+J4AAQIECBAgQIAAAQIECBAgQIAAAQIECBAgQIAAAQIECBAgQIAAAQIECMxVQCDRXHdu83kfkuRNSZ7favaMJO/apFv3IHGFBdUh3qFbHdcJJOq7HfP9Sf5kC/z/Mkkd8Fx9+m7r7B4KvSfJk5N8ovO89iHgW5obQz/XOYC7+v3drb7d8fvabGFpuhAgQIAAAQIECBAgQIAAAQIECBAgQIAAAQIECBCYnEA3WOdABBI9KMlFTeDOCmirITqPaMJkntSSPibJzZvUEuursReu7HYg0euSnJ/k/oE36MFJKlzppFa7rV6+0r30pu/d2O5AogNdey6245N8YHJ/qSZEgAABAgQIECBAgAABAgQIECBAgAABAgQIECBAgAABAgQIECBAgAABAgS2SUAg0TZBTnCYpyd5Z2teb0xybpKv9cz1IUmuSHJi891GAT59y1wnkKjv1sjtIuu7ZbPG7t6K+bwkV7Ye2j203L4xtN33q0lO6BxAPjzJW5Mc3Yy3me12rdM4BAgQIECAAAECBAgQIECAAAECBAgQIECAAAECBA6EwHFJbmw9uOpnFcjy0V2cTF+9sS4xuXoLc1g3IGdMoFDfNMb0785pndCnMeO357fu+tehfXSStyd5XNN4NwKJdrv23Pe8vgCrdby0IUCAAAECBAgQIECAAAECBAgQIECAAAECBAgQIECAAAECBAgQIECAAAECsxAQSDSLbdrSJB+V5JokRzW9Nzu0WqFCNyQ5tGn7liRnJrl3jSdPNZDo8Unek+SwZg2XJDkvydebn78nyVVJfrr5uX2D6hOaQ9Urj9OSVGDR6tM9dL3Vw85r8GpCgAABAgQIECBAgAABAgQIECBAgAABAgQIECBA4IAKPDbJtUmOaM3iqUnevYuz2ulAor5631YDf1YsY/ovJZCo1t4N6xkTgLROwJFAol38w/MoAgQIECBAgAABAgQIECBAgAABAgQIECBAgAABAgQIECBAgAABAgQIENibAgKJlrvvByW5IMn5rSW+MMkVnSX3tXtGknetSTPVQKJu4NCHktSh388262oHFtUtrickubn57hHNbapPan6uMKKzk9yXpOt1R5KTk3xqTS/NCBAgQIAAAQIECBAgQIAAAQIECBAgQIAAAQIECMxJoFs7q7m/PMnrdnEROx1IdHySD3TWMyZQqI9iTP+lBBLdleSkJJ9sgQgk2sU/FI8iQIAAAQIECBAgQIAAAQIECBAgQIAAAQIECBAgQIAAAQIECBAgQIAAAQLbISCQaDsUpzvGTya5LsmhzRTfkuTMJPe2pnxYkiuTHNv87tYkz0ry6TWXtdVAor5bRtd85FrNusFB3dChU5P8bjPSLUmeneTu5ufvTPL6JKc3P7fDjLpBR1clOSNJje9DgAABAgQIECBAgAABAgQIECBAgAABAgQIECBAYGkCD0pyUXOBx2pt210jq3rmryX5QpKqzX0iyReT7GseuNOBRMe0Li9ZrXFMoFDfno/pv5RAotuTnJLkzhbIbgQS7WTtue/d63tflvZ3bz0ECBAgQIAAAQIECBAgQIAAAQIECBAgQIAAAQIECBAgQIAAAQIECBAgsIcFBBIte/MfkuSKJCc2y7wjyclJPtVa9lOSXN/6+dVJLkxy/5o06wQSdQN+aujduDX1uCQ3ttZxWpLLknQPTdfvzk5yX6vti5Jc2vxcYUN1K+pHkzw+yXuSVJBTfc5JcsmaVpoRIECAAAECBAgQIECAAAECBAgQIECAAAECBAgQmKNAN1znriQnJfnkNi3mMUnekeTI1njtemJfKNJW63SHJ3lrkqObZ7Vrge3ljAkU6mMY0383A4kenOTyZv9W835qkndvYS+7tdMKknpmkr9ujbXdgUS7XXsWSLSFF0MXAgQIECBAgAABAgQIECBAgAABAgQIECBAgAABAgQIECBAgAABAgQIEJi3gECiee/fOrNvB+tU+1UoT/33wUkuTnJWM1Adtj2h5/bPzZ6zTiBR9X9Zkte2BuoLAVpnPWPadA8Tr55ZQU1XJ3lSM1jfYeVa1w1J6jbWtlvb854kT25uaB0zL20JECBAgAABAgQIECBAgAABAgQIECBAgAABAgQIzEngUUmuSXJUa9IVGFS1xnUvOtlovVWzrstDXt9qUHXLunTlptbvqs0bWj//ZpKXJPmHkZBPaC41WdUB+0J0asgxgUJ9UxjTfzcDifrCnbZ6mcwpSd7WWvz7kjw3yZdav9vuQKIaejdrzwKJRv6BaU6AAAECBAgQIECAAAECBAgQIECAAAECBAgQIECAAAECBAgQIECAAAEC8xcQSDT/PRxaQfc20auSnJGkDvF2Dw5fl+QFnQOiQ+OvG0j0lCTXtwa7Ncmzknx66AGt71eHkU9O8pkkf5nko0k+vMFB5+7h0FuSPDvJ9yR5T5LDGoe+EKZHdEKLLklyYZJfTVKhRPX5w+ZA7d+NWIOmBAgQIECAAAECBAgQIECAAAECBAgQIECAAAECBOYmcFCSC5Kc35r4HUmemeST+7mYRyb5vSRVd1x9+uqWxzVBQqs2H2pCgz478vndC12uTfLCJF/ujDMmUKhvCmP672YgUc21a9CuIa/LWe/Eq5twoFWfqqmel+TrrUF2IpBoN2vPAonWfSO0I0CAAAECBAgQIECAAAECBAgQIECAAAECBAgQIECAAAECBAgQIECAAIHFCAgkWsxWbriQg5ubSc9qWtyV5KTmYHD3EGwdtL1iJMm6gUR9t6b+YpLLk+xb85n/LEkdhv3xVvtzktTB1o0+3cO0xyf550kubTqsQoru7gzQPVj6wSSvSvIbSR7XtK0D168ZMf81l6kZAQIECBAgQIAAAQIECBAgQIAAAQIECBAgQIAAgckJPDbJ25Ic2ZrZlUlenOQrW5ztIU0t8/RO/+c0l4e0f314krcmObr1y752m03le5P8dpIKtFl9Nqr5jQkU6nvmmP67HUj0+NYFLjX3e5pwqT8ZsY+PTvL2Vu20uvbtx04EEu1m7Vkg0YiXQlMCBAgQIECAAAECBAgQIECAAAECBAgQIECAAAECBAgQIECAAAECBAgQWIaAQKJl7OPQKp6e5J2tRqclqcPBFeRTgT31qRtMT07yqaHBOt+vG0hUwUgV3vOSVv9bk/xC8+yhx9YNmxU+dHGrYYUIPS3JX2zSuXuYtuZQB5t/uelzWZKzk9zXM0Y7zKgO4V7TzKGafjXJiUluGpq47wkQIECAAAECBAgQIECAAAECBAgQIECAAAECBAgsQKCvXlfL+q0kL23qZ2OW+cCmdnhRp9M7mhrmlzq/r+dfkKQChFafP07y3CR/u8aDqzZeF7S8udW2aoBVb/xYT/8xgUJ9jx/Tf7cDiape+qYkz29NfEy4VO3dhUle3upftd9nJfl0B2MnAol2s/YskGiNPy5NCBAgQIAAAQIECBAgQIAAAQIECBAgQIAAAQIECBAgQIAAAQIECBAgQGBZAgKJlrWfG63msCaA6NimwVVNsE+F8axuEH1jknOTfG0kybqBRDXsDyW5NkndXrr6vC/JGUkqXGijT72nP57kv3b6vj7JKwbm/OAklyc5qRm8DsI+NMkRzc8VclTBTH2fWtsNSQ7t+fJDSeoQ8WdHemlOgAABAgQIECBAgAABAgQIECBAgAABAgQIECBAYK4CD09SNcandhbw3iYs6LYk+9ZY3MOS/EqS0zttq2ZYNbibNxijr95YAUYvTvK5TZ5b9ca6bOQNnXpjhfJUjbTv8pIxgUJ9jx7Tvxvac1dT3/zkJmsaM37fMLWHVTdu10J/vam/3rvJcyuMqC7AeW2nbzmW7/2dvjsRSFSP2K3as0CiNf6gNSFAgAABAgQIECBAgAABAgQIECBAgAABAgQIECBAgAABAgQIECBAgACBZQkIJFrWfm60mu5tobcneWeSV7U61IHTd2+BY0wg0Ua3ptZ8Kljogz3hQnU75y8m+Q9NkNBqihUs9AtJ7hiYc73jNfare9p9NckJmxxofkSSq5M8qadvhRidl+TrWzDThQABAgQIECBAgAABAgQIECBAgAABAgQIECBAgMBcBY5M8jtJjuosoGpv1zXffTxJN9Smgmzq4pJnJ3lBJxiohqr+FXRzzSahRhvVG+t5L0/y35L8Y2deFYhzVpKzOwE6Q/XG/Q38GdO/e8lKLaHWUwE/G10oM2b8vnetgnYuTnJm58vNwqW+r6m9Vv22/bk+yYs2CIXaqUCi3ao9CySa6/+pzJsAAQIECBAgQIAAAQIECBAgQIAAAQIECBAgQIAAAQIECBAgQIAAAQIEtiwgkGjLdLPr+CNJ/iDJYT0zryCgU5Pcs4VVjQkkquErYKgOtnZvO63v6sbTD7VChh6T5N90gohW7X65Wc86Uz4uyY09DW9pDjzXc/s+fYdLV+22GuC0zny1IUCAAAECBAgQIECAAAECBAgQIECAAAECBAgQIDBlgarjXZakaoUbfW5L8vnmy6q7/UAnEKjd74tJXpzkbT2BQt3xN6s33pnkpiR/k+RBSY5u5nhoZ5CqDz4vyYc3mf/+Bv6M6V9zvagJTWpPqdazqmVWONEftb4cM/5Gy3x4s49V++x+av+qjvyFZt+OSfLEnnZDwU47FUhUU9mN2rNAoin/n8jcCBAgQIAAAQIECBAgQIAAAQIECBAgQIAAAQIECBAgQIAAAQIECBAgQGBHBAQS7QjrJAftu1VzNdGXJLlkk5tGN1vQ2ECiGqsOhtaNnvVv7KcO3J7T3K66b83OddPqW5sDx+0udUi6bkK9b5Nx6ibPSzvf357klCR1ANiHAAECBAgQIECAAAECBAgQIECAAAECBAgQIECAwF4UeFiSX9ngIpIxHjcnqctIPjGiXln1xvOS/NImIUcbzeHjSc5K8tGBSe5v4M/Y/hUKdNUm6zmtCQ9aTXvs+Bstt/axwpD+7ZhNa9q+t6nd3rVJ350MJKrH7nTtWSDRFl4MXQgQIECAAAECBAgQIECAAAECBAgQIECAAAECBAgQIECAAAECBAgQIEBg3gICiea9f2Nn/4Ikl3c63ZPkaUk+Nnawpv1WAomq6wOS/ESSVyb512s++8okFyT5zJrtV836DonWdxVsVEFMm31qfTd0Dv6uE2Q0coqaEyBAgAABAgQIECBAgAABAgQIECBAgAABAgQIEJidQNX8fqAJBjpxZDjQXyZ5fZJrk9y7hZWPrTd+sQneeXOSL6/xvP0N/Bnbv2qa5zYhT33Te12S85Pc33w5dvzNlnxwkqcneVmS71/Dpi5uqfn8/sDlLzXUTgcS1TPGvgvVZ93as0CiNV4ITQgQIECAAAECBAgQIECAAAECBAgQIECAAAECBAgQIECAAAECBAgQIEBgWQICiZa1n0OreVSSa5Ic1Wr4liRnbvGQbw2z1UCi1RQemOTIJhTpCUkek+Tw5ss6yHpHkhuT1O2a/2vErahdi+6B3K8mOSFJ3bi62ecRSa5O8qRWo+7to0PuvidAgAABAgQIECBAgAABAgQIECBAgAABAgQIECCwdIGHJDk6yROTPK6p+T26tejbklT975YkNyX5qyTf2AaUqjf+YJKfbmqXP5zkoc24H03y50nen+RPk3xlxPP2N/BnK/0rWKcuc3l+kn+VpO13VZIzklSdsz5bGX9o+RW+U7Xk45Mc04RNHdo88y+SfKSp3d66RhDR6lm7EUi0etZO1J4FEg29Nb4n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MS6zkwAACAASURBV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MAcAon2LU7dgggQIECAAAECBAgQIECAAAECBAgQIECAAAECBAgQWFdgDjXNddeyG+3UV3dD2TMIECBAgAABAgQIECBAgAABAgQIECBAgAABAgQIECBAgAABAgQIECBAgAABAlsXmPT52ElPrjF3YHbrL5+eBAgQIECAAAECBAgQIECAAAECBAgQIECAAAECBOYuMIea5pSM1VentBvmQoAAAQIECBAgQIAAAQIECBAgQIAAAQIECBAgQIAAAQIECBAgQIAAAQIECBD4doFJn4+d9OQaSwdm/VkRIECAAAECBAgQIECAAAECBAgQIECAAAECBAgQ2LsCc6hpTml31FentBvmQoAAAQIECBAgQIAAAQIECBAgQIAAAQIECBAgQIAAAQIECBAgQIAAAQIECBD4doFJn4+d9OQaSwdm/VkRIECAAAECBAgQIECAAAECBAgQIECAAAECBAgQ2LsCc6hpTml31FentBvmQoAAAQIECBAgQIAAAQIECBAgQIAAAQIECBAgQIAAAQIECBAgQIAAAQIECBD4doFJn4+d9OQay285MLtvn/Oz/soIECBAgAABAgQIECBAgAABAgQIECBAgAABAgQILFXgO77j20qYc6hpTmk71FentBvmQoAAAQIECBAgQIAAAQIECBAgQIAAAQIECBAgQIAAAQIECBAgQIAAAQIECOx5gbmdj53D4V0HZvf8nxUAAgQIECBAgAABAgQIECBAgAABAgQIECBAgACBvSIwt4LrBPdFfXWCm2JKBAgQIECAAAECBAgQIECAAAECBAgQIECAAAECBAgQIECAAAECBAgQIECAwN4VmNv5WIFEe/ddtXICBAgQIECAAAECBAgQIECAAAECBAgQIECAAAECkxOYW8F1coCJQKIJboopESBAgAABAgQIECBAgAABAgQIECBAgAABAgQIECBAgAABAgQIECBAgAABAntXYG7nYwUS7d131coJECBAgAABAgQIECBAgAABAgQIECBAgAABAgQITE5gbgXXyQEKJJrglpgSAQIECBAgQIAAAQIECBAgQIAAAQIECBAgQIAAAQIECBAgQIAAAQIECBAgsJcF5nY+ViDRXn5brZ0AAQIECBAgQIAAAQIECBAgQIAAAQIECBAgQIDAxATmVnCdGF9NZ197Tvv2fcuPE5yuKREgQIAAAQIECBAgQIAAAQIECBAgQIAAAQIECBAgQIAAAQIECBAgQIAAAQIEli0wt/OxAomW/T5aHQECBAgQIECAAAECBAgQIECAAAECBAgQIECAAIFZCcyt4DpBXIFEE9wUUyJAgAABAgQIECBAgAABAgQIECBAgAABAgQIECBAgAABAgQIECBAgAABAgT2rsDczscKJNq776qVEyBAgAABAgQIECBAgAABAgQIECBAgAABAgQIEJicwNwKrpMDTAQSTXBTTIkAAQIECBAgQIAAAQIECBAgQIAAAQIECBAgQIAAAQIECBAgQIAAAQIECBDYuwJzOx8rkGjvvqtWToAAAQIECBAgQIAAAQIECBAgQIAAAQIECBAgQGByAnMruE4OUCDRBLfElAgQIECAAAECBAgQIECAAAECBAgQIECAAAECBAgQIECAAAECBAgQIECAAIG9LDC387ECifby22rtBAgQIECAAAECBAgQIECAAAECBAgQIECAAAECBCYmMLeC68T4ajr72nPat+9bfpzgdE2JAAECBAgQIECAAAECBAgQIECAAAECBAgQIECAAAECBAgQIECAAAECBAgQILBsgbmdjxVItOz30eoIECBAgAABAgQIECBAgAABAgQIECBAgAABAgQIzEpgbgXXCeIKJJrgppgSAQIECBAgQIAAAQIECBAgQIAAAQIECBAgQIAAAQIECBAgQIAAAQIECBAgsHcF5nY+ViDR3n1XrZwAAQIECBAgQIAAAQIECBAgQIAAAQIECBAgQIDA5ATmVnCdHGAikGiCm2JKBAgQIECAAAECBAgQIECAAAECBAgQIECAAAECBAgQIECAAAECBAgQIECAwN4VmNv5WIFEe/ddtXICBAgQIECAAAECBAgQIECAAAECBAgQIECAAAECkxOYW8F1coACiSa4JaZEgAABAgQIECBAgAABAgQIECBAgAABAgQIECBAgAABAgQIECBAgAABAgQI7GWBuZ2PFUi0l99WaydAgAABAgQIECBAgAABAgQIECBAgAABAgQIECAwMYG5FVwnxlfT2dee07593/LjBKdrSgQIECBAgAABAgQIECBAgAABAgQIECBAgAABAgQIECBAgAABAgQIECBAgACBZQvM7XysQKJlv49WR4AAAQIECBAgQIAAAQIECBAgQIAAAQIECBAgQGBWAnMruE4QVyDRBDfFlAgQIECAAAECBAgQIECAAAECBAgQIECAAAECBAgQIECAAAECBAgQIECAAIG9KzC387ECifbuu2rlBAgQIECAAAECBAgQIECAAAECBAgQIECAAAECBCYnMLeC6+QAE4FEE9wUUyJAgAABAgQIECBAgAABAgQIECBAgAABAgQIECBAgAABAgQIECBAgAABAgT2rsDczscKJNq776qVEyBAgAABAgQIECBAgAABAgQIECBAgAABAgQIEJicwNwKrpMDFEg0wS0xJQIECBAgQIAAAQIECBAgQIAAAQIECBAgQIAAAQIECBAgQIAAAQIECBAgQGAvC8ztfKxAor38tlo7AQIECBAgQIAAAQIECBAgQIAAAQIECBAgQIAAgYkJzK3gOjG+ms6+9pz27fuWHyc4XVMiQIAAAQIECBAgQIAAAQIECBAgQIAAAQIECBAgQIAAAQIECBAgQIAAAQIECCxbYG7nYwUSLft9tDoCBAgQIECAAAECBAgQIECAAAECBAgQIECAAAECsxKYW8F1grgCiSa4KaZEgAABAgQIECBAgAABAgQIECBAgAABAgQIECBAgAABAgQIECBAgAABAgQI7F2BuZ2PFUi0d99VKydAgAABAgQIECBAgAABAgQIECBAgAABAgQIECAwOYG5FVwnB5gIJJrgppgSAQIECBAgQIAAAQIECBAgQIAAAQIECBAgQIAAAQIECBAgQIAAAQIECBAgsHcF5nY+ViDR3n1XrZwAAQIECBAgQIAAAQIECBAgQIAAAQIECBAgQIDA5ATmVnCdHKBAogluiSkRIECAAAECBAgQIECAAAECBAgQIECAAAECBAgQIECAAAECBAgQIECAAAECe1lgbudjBRLt5bfV2gkQIECAAAECBAgQIECAAAECBAgQIECAAAECBAhMTGBuBdeJ8dV09rXntG/ft/w4wemaEgECBAgQIECAAAECBAgQIECAAAECBAgQIECAAAECBAgQIECAAAECBAgQIEBg2QJzOx8rkGjZ76PVESBAgAABAgQIECBAgAABAgQIECBAgAABAgQIEJiVwNwKrhPEFUg0wU0xJQIECBAgQIAAAQIECBAgQIAAAQIECBAgQIAAAQIECBAgQIAAAQIECBAgQGDvCsztfKxAor37rlo5AQIECBAgQIAAAQIECBAgQIAAAQIECBAgQIAAgckJzK3gOjnARCDRBDfFlAgQIECAAAECBAgQIECAAAECBAgQIECAAAECBAgQIECAAAECBAgQIECAAIG9KzC387ECifbuu2rlBAgQIECAAAECBAgQIECAAAECBAgQIECAAAECBCYnMLeC6+QABRJNcEtMiQABAgQIECBAgAABAgQIECBAgAABAgQIECBAgAABAv+XvfsP9rqq8wf+GjCJGHSUHAdrltixJfpF5QQG/aAFITcNf6CUSLlBwQrZApthhCiuwtIoW6mJK5OBga4/QFyTZf3VJo4/1iklx1ibSWuUNU3HiC1d8fOd93v3fr73Xj6X+7mXe/Gc+368Z5z8fD7nfc7rPM65/nPOPCNAgAABAgQIECBAgECVBXK7HyuQqMq71dwJECBAgAABAgQIECBAgAABAgQIECBAgAABAgQIJCaQ24FrYnxFObXWNdVqbT4mWK6SCBAgQIAAAQIECBAgQIAAAQIECBAgQIAAAQIECBAgQIAAAQIECBAgQIAAAQJ9WyC3+7ECifr2fjQ7AgQIECBAgAABAgQIECBAgAABAgQIECBAgAABAlkJ5HbgmiCuQKIEF0VJBAgQIECAAAECBAgQIECAAAECBAgQIECAAAECBAgQIECAAAECBAgQIECAQHUFcrsfK5CounvVzAkQIECAAAECBAgQIECAAAECBAgQIECAAAECBAgkJ5DbgWtygBECiRJcFCURIECAAAECBAgQIECAAAECBAgQIECAAAECBAgQIECAAAECBAgQIECAAAEC1RXI7X6sQKLq7lUzJ0CAAAECBAgQIECAAAECBAgQIECAAAECBAgQIJCcQG4HrskBCiRKcEmURIAAAQIECBAgQIAAAQIECBAgQIAAAQIECBAgQIAAAQIECBAgQIAAAQIECFRZILf7sQKJqrxbzZ0AAQIECBAgQIAAAQIECBAgQIAAAQIECBAgQIBAYgK5HbgmxleUU2tdU63W5mOC5SqJAAECBAgQIECAAAECBAgQIECAAAECBAgQIECAAAECBAgQIECAAAECBAgQINC3BXK7HyuQqG/vR7MjQIAAAQIECBAgQIAAAQIECBAgQIAAAQIECBAgkJVAbgeuCeIKJEpwUZREgAABAgQIECBAgAABAgQIECBAgAABAgQIECBAgAABAgQIECBAgAABAgQIVFcgt/uxAomqu1fNnAABAgQIECBAgAABAgQIECBAgAABAgQIECBAgEByArkduCYHGCGQKMFFURIBAgQIECBAgAABAgQIECBAgAABAgQIECBAgAABAgQIECBAgAABAgQIECBQXYHc7scKJKruXjVzAgQIECBAgAABAgQIECBAgAABAgQIECBAgAABAskJ5HbgmhygQKIEl0RJBAgQIECAAAECBAgQIECAAAECBAgQIECAAAECBAgQIECAAAECBAgQIECAQJUFcrsfK5CoyrvV3AkQIECAAAECBAgQIECAAAECBAgQIECAAAECBAgkJpDbgWtifEU5tdY11WptPiZYrpIIECBAgAABAgQIECBAgAABAgQIECBAgAABAgQIECBAgAABAgQIECBAgAABAn1bILf7sQKJ+vZ+NDsCBAgQIECAAAECBAgQIECAAAECBAgQIECAAAECWQnkduCaIK5AogQXRUkECBAgQIAAAQIECBAgQIAAAQIECBAgQIAAAQIECBAgQIAAAQIECBAgQIBAdQVyux8rkKi6e9XMCRAgQIAAAQIECBAgQIAAAQIECBAgQIAAAQIECCQnkNuBa3KAEQKJElwUJREgQIAAAQIECBAgQIAAAQIECBAgQIAAAQIECBAgQIAAAQIECBAgQIAAAQLVFcjtfqxAouruVTMnQIAAAQIECBAgQIAAAQIECBAgQIAAAQIECBAgkJxAbgeuyQEKJEpwSZREgAABAgQIECBAgAABAgQIECBAgAABAgQIECBAgAABAgQIECBAgAABAgQIVFkgt/uxAomqvFvNnQABAgQIECBAgAABAgQIECBAgAABAgQIECBAgEBiArkduCbGV5RTa11TrdbmY4LlKokAAQIECBAgQIAAAQIECBAgQIAAAQIECBAgQIAAAQIECBAgQIAAAQIECBAg0LcFcrsfK5Cob+9HsyNAgAABAgQIECBAgAABAgQIECBAgAABAgQIECCQlUBuB64J4gokSnBRlESAAAECBAgQIECAAAECBAgQIECAAAECBAgQIECAAAECBAgQIECAAAECBAhUVyC3+7ECiaq7V82cAAECBAgQIECAAAECBAgQIECAAAECBAgQIECAQHICuR24JgcYIZAowUVREgECBAgQIECAAAECBAgQIECAAAECBAgQIECAAAECBAgQIECAAAECBAgQIFBdgdzuxwokqu5eNXMCBAgQIECAAAECBAgQIECAAAECBAgQIECAAAECyQnkduCaHKBAogSXREkECBAgQIAAAQIECBAgQIAAAQIECBAgQIAAAQIECBAgQIAAAQIECBAgQIBAlQVyux8rkKjKu9XcCRAgQIAAAQIECBAgQIAAAQIECBAgQIAAAQIECCQmkNuBa2J8RTm11jXVam0+JliukggQIECAAAECBAgQIECAAAECBAgQIECAAAECBAgQIECAAAECBAgQIECAAAECfVsgt/uxAon69n40OwIECBAgQIAAAQIECBAgQIAAAQIECBAgQIAAAQJZCeR24JogrkCiBBdFSQQIECBAgAABAgQIECBAgAABAgQIECBAgAABAgQIECBAgAABAgQIECBAgEB1BXK7HyuQqLp71cwJECBAgAABAgQIECBAgAABAgQIECBAgAABAgQIJCeQ24FrcoARAokSXBQlESBAgAABAgQIECBAgAABAgQIECBAgAABAgQIECBAgAABAgQIECBAgAABAtUVyO1+rECi6u5VMydAgAABAgQIECBAgAABAgQIECBAgAABAgQIECCQnEBuB67JAQokSnBJlESAAAECBAgQIECAAAECBAgQIECAAAECBAgQIECAAAECBAgQIECAAAECBAhUWSC3+7ECiaq8W82dAAECBAgQIECAAAECBAgQIECAAAECBAgQIECAQGICuR24JsZXlFNrXVOt1uZjguUqiQABAgQIECBAgAABAgQIECBAgAABAgQIECBAgAABAgQIECBAgAABAgQIECDQtwVyux8rkKhv70ezI0CAAAECBAgQIECAAAECBAgQIECAAAECBAgQIJCVQG4HrgniCiRKcFGURIAAAQIECBAgQIAAAQIECBAgQIAAAQIECBAgQIAAAQIECBAgQIAAAQIECFRXILf7sQKJqrtXzZwAAQIECBAgQIAAAQIECBAgQIAAAQIECBAgQIBAcgK5HbgmBxghkCjBRVESAQIECBAgQIAAAQIECBAgQIAAAQIECBAgQIAAAQIECBAgQIAAAQIECBAgUF2B3O7HCiSq7l41cwIECBAgQIAAAQIECBAgQIAAAQIECBAgQIAAAQLJCeR24JocoECiBJdESQQIECBAgAABAgQIECBAgAABAgQIECBAgAABAgQIECBAgAABAgQIECBAgECVBXK7HyuQqMq71dwJECBAgAABAgQIECBAgAABAgQIECBAgAABAgQIJCaQ24FrYnxFObXWNdVqbT4mWK6SCBAgQIAAAQIECBAgQIAAAQIECBAgQIAAAQIECBAgQIAAAQIECBAgQIAAAQJ9WyC3+7ECifr2fjQ7AgQIECBAgAABAgQIECBAgAABAgQIECBAgAABAlkJ5HbgmiCuQKIEF0VJBAgQIECAAAECBAgQIECAAAECBAgQIECAAAECBAgQIECAAAECBAgQIECAQHUFcrsfK5CounvVzAkQIECAAAECBAgQIECAAAECBAgQIECAAAECBAgkJ5DbgWtygBECiRJcFCURIECAAAECBAgQIECAAAECBAgQIECAAAECBAgQIECAAAECBAgQIECAAAEC1RXI7X6sQKLq7lUzJ0CAAAECBAgQIECAAAECBAgQIECAAAECBAgQIJCcQG4HrskBCiRKcEmURIAAAQIECBAgQIAAAQIECBAgQIAAAQIECBAgQIAAAQIECBAgQIAAAQIECFRZILf7sQKJqrxbzZ0AAQIECBAgQIAAAQIECBAgQIAAAQIECBAgQIBAYgK5HbgmxleUU2tdU63W5mOC5SqJAAECBAgQIECAAAECBAgQIECAAAECBAgQIECAAAECBAgQIECAAAECBAgQINC3BXK7HyuQqG/vR7MjQIAAAQIECBAgQIAAAQIECBAgQIAAAQIECBAgkJVAbgeuCeIKJEpwUZREgAABAgQIECBAgAABAgQIECBAgAABAgQIECBAgAABAgQIECBAgAABAgQIVFcgt/uxAomqu1fNnAABAgQIECBAgAABAgQIECBAgAABAgQIECBAgEByArkduCYHGCGQKMFFURIBAgQIECBAgAABAgQIECBAgAABAgQIECBAgAABAgQIECBAgAABAgQIECBQXYHc7scKJKruXjVzAgQIECBAgAABAgQIECBAgAABAgQIECBAgAABAskJ5HbgmhygQKIEl0RJBAgQIECAAAECBAgQIECAAAECBAgQIECAAAECBAgQIECAAAECBAgQIECAQJUFcrsfK5CoyrvV3AkQIECAAAECBAgQIECAAAECBAgQIECAAAECBAgkJpDbgWtifEU5tdY11WptPiZYrpIIECBAgAABAgQIECBAgAABAgQIECBAgAABAgQIECBAgAABAgQIECBAgAABAn1bILf7sQKJ+vZ+NDsCBAgQIECAAAECBAgQIECAAAECBAgQIECAAAECWQnkduCaIK5AogQXRUkECBAgQIAAAQIECBAgQIAAAQIECBAgQIAAAQIECBAgQIAAAQIECBAgQIBAdQVyux8rkKi6e9XMCRAgQIAAAQIECBAgQIAAAQIECBAgQIAAAQIECCQnkNuBa3KAEQKJElwUJREgQIAAAQIECBAgQIAAAQIECBAgQIAAAQIECBAgQIAAAQIECBAgQIAAAQLVFcjtfqxAouruVTMnQIAAAQIECBAgQIAAAQIECBAgQIAAAQIECBAgkJxAbgeuyQEKJEpwSZREgAABAgQIECBAgAABAgQIECBAgAABAgQIECBAgAABAgQIECBAgAABAgQIVFkgt/uxAomqvFvNnQABAgQIECBAgAABAgQIECBAgAABAgQIECBAgEBiArkduCbGV5RTa11TrdbmY4LlKokAAQIECBAgQIAAAQIECBAgQIAAAQIECBAgQIAAAQIECBAgQIAAAQIECBAg0LcFcrsfK5Cob+9HsyNAgAABAgQIECBAgAABAgQIECBAgAABAgQIECCQlUBuB64J4gokSnBRlESAAAECBAgQIECAAAECBAgQIECAAAECBAgQIECAAAECBAgQIECAAAECBAhUVyC3+7ECiaq7V82cAAECBAgQIECAAAECBAgQIECAAAECBAgQIECAQHICuR24JgcYIZAowUVREgECBAgQIECAAAECBAgQIECAAAECBAgQIECAAAECBAgQIECAAAECBAgQIFBdgdzuxwokqu5eBqEXlwAAIABJREFUNXMCBAgQIECAAAECBAgQIECAAAECBAgQIECAAAECyQnkduCaHKBAogSXREkECBAgQIAAAQIECBAgQIAAAQIECBAgQIAAAQIECBAgQIAAAQIECBAgQIBAlQVyux8rkKjKu9XcCRAgQIAAAQIECBAgQIAAAQIECBAgQIAAAQIECCQmkNuBa2J8RTm11jXVam0+JliukggQIECAAAECBAgQIECAAAECBAgQIECAAAECBAgQIECAAAECBAgQIECAAAECfVsgt/uxAon69n40OwIECBAgQIAAAQIECBAgQIAAAQIECBAgQIAAAQJZCeR24JogrkCiBBdFSQQIECBAgAABAgQIECBAgAABAgQIECBAgAABAgQIECBAgAABAgQIECBAgEB1BXK7HyuQqLp71cwJECBAgAABAgQIECBAgAABAgQIECBAgAABAgQIJCeQ24FrcoARAokSXBQlESBAgAABAgQIECBAgAABAgQIECBAgAABAgQIECBAgAABAgQIECBAgAABAtUVyO1+rECi6u5VMydAgAABAgQIECBAgAABAgQIECBAgAABAgQIECCQnEBuB67JAQokSnBJlESAAAECBAgQIECAAAECBAgQIECAAAECBAgQIECAAAECBAgQIECAAAECBAhUWSC3+7ECiaq8W82dAAECBAgQIECAAAECBAgQIECAAAECBAgQIECAQGICuR24JsZXlFNrXVOt1uZjguUqiQABAgQIECBAgAABAgQIECBAgAABAgQIECBAgAABAgQIECBAgAABAgQIECDQtwVyux8rkKhv70ezI0CAAAECBAgQIECAAAECBAgQIECAAAECBAgQIJCVQG4HrgniCiRKcFGURIAAAQIECBAgQIAAAQIECBAgQIAAAQIECBAgQIAAAQIECBAgQIAAAQIECFRXILf7sQKJqrtXzZwAAQIECBAgQIAAAQIECBAgQIAAAQIECBAgQIBAcgK5HbgmBxghkCjBRVESAQIECBAgQIAAAQIECBAgQIAAAQIECBAgQIAAAQIECBAgQIAAAQIECBAgUF2B3O7HCiRKYK/u2LEjpk2bFo8++mhZzX333Rfjxo3br8p++MMfxplnnln2MXny5Cg+DxkyZL/6PJAvX3TRRXH++eeXQ86ePTtWrVoVAwcOPJAlGIsAAQIECBAgQIAAAQIECBAgQIAAAQIECBAgQOANEMjtwPUNIOpsSIFEnQn5nQABAgQIECBAgAABAgQIECBAgAABAgQIECBAgAABAgQIECBAgAABAgQIECBwAAVyux8rkOgAbo6Ohso1kOi3v/1t3H333fGTn/wktm/fHj/72c9i165d5TRHjBgRI0eOjE984hMxadKk+Iu/+Is46KCDmtYWSNQ0lYYECBAgQIAAAQIECBAgQIAAAQIECBAgQIAAgT4lkNuBa4L4AokSXBQlESBAgAABAgQIECBAgAABAgQIECBAgAABAgQIECBAgAABAgQIECBAgAABAtUVyO1+rECiBPZqboFETz31VFx66aXxgx/8oB5A1Bnjhz/84fj6178eJ5xwQgwYMKCz5iGQqFMiDQgQIECAAAECBAgQIECAAAECBAgQIECAAAECfVIgtwPXBBdBIFGCi6IkAgQIECBAgAABAgQIECBAgAABAgQIECBAgAABAgQIECBAgAABAgQIECBAoLoCud2PFUiUwF7NJZDo9ddfj5tvvjm+9rWvxdNPP90tuS9+8YuxYsWKOOKII/b5vkCibvF6iQABAgQIECBAgAABAgQIECBAgAABAgQIECCQvUBuB64JggskSnBRlESAAAECBAgQIECAAAECBAgQIECAAAECBAgQIECAAAECBAgQIECAAAECBAhUVyC3+7ECiRLYqzkEEtVqtdiwYUPMmTMndu3aVVc74YQT4ktf+lJ85CMfiSFDhkS/fv3K3/7whz/EU089FRs3bow1a9a0CTCaMmVKrF69Oo488sgO9QUSJbAxlUCAAAECBAgQIECAAAECBAgQIECAAAECBAgQeAMEcjtwfQOIOhtSIFFnQn4nQIAAAQIECBAgQIAAAQIECBAgQIAAAQIECBAgQIAAAQIECBAgQIAAAQIECBxAgdzuxwokOoCbo6Ohcggk2rZtW0yfPr0eLDRq1Kj41re+FRMmTKiHEHU0v+effz4uuOCCuPLKK+tNFi5cGBdffHEMGDCg4WsCiRLYmEogQIAAAQIECBAgQIAAAQIECBAgQIAAAQIECLwBArkduL4BRJ0NKZCoMyG/EyBAgAABAgQIECBAgAABAgQIECBAgAABAgQIECBAgAABAgQIECBAgAABAgQOoEBu92MFEvXC5vjd735Xhvf867/+ay/03rbLyZMnxw9/+MMYMmRImx+K784888zyu47aNFvc7t27Y968eXHttdeWr4wZMyauueaaeO9739tsF1H0ce6559ZDiYYOHRrXX399fPzjH2/YR1cCiVatWhULFiyo91P0vWnTphg9enTT9TXT8PHHH4/TTjstnnjiiXrzm2++OU455ZTyc2vz4vOyZctiyZIlzXStDQECBAgQIECAAAECBAgQIECAAAECBAgQIECAwP8J5HbgmuDCCSRKcFGURIAAAQIECBAgQIAAAQIECBAgQIAAAQIECBAgQIAAAQIECBAgQIAAAQIECFRXILf7sQKJemGv9rVAosceeyymTp0aTz75ZKl13XXXlYFLXX2eeeaZmDFjRtxzzz3lq0Xo0OLFi6PBH0352/nnn1+2mz17dhShQwMHDmw4ZKOgoH313dW6W9qvWbMmZs2aVX994sSJsXbt2igCkIpHIFF3Zb1HgAABAgQIECBAgAABAgQIECBAgAABAgQIEPj/ArkduCa4dgKJElwUJREgQIAAAQIECBAgQIAAAQIECBAgQIAAAQIECBAgQIAAAQIECBAgQIAAAQLVFcjtfqxAol7Yq30tkGjz5s0xZcqUUmrs2LGxfv36GDZsWJflarVaXHjhheU/xVOE+3z729+Ot7zlLXv11ZVAoj/+8Y8xf/78WL16db2f9mFBXS623Qu7du2KuXPnxrp16+q/LFmyJJYuXRr9+/cvvxNItL/K3idAgAABAgQIECBAgAABAgQIECBAgAABAgQIRKP/M4sczjRTWjqBRCmthloIECBAgAABAgQIECBAgAABAgQIECBAgAABAgQIECBAgAABAgQIECBAgACBygsIJOr5LeDCbDdMW4fjTJ48uQzLGTJkSDd6ahu0c6D66kogUTGpW265JU499dT6/AYPHhwbN26MCRMmdGvO7V966KGH4qSTToqdO3eWPw0dOjQ2bdoUo0ePrjcVSNQj1DohQIAAAQIECBAgQIAAAQIECBAgQIAAAQIEKi6Q24FrgsvlfDXBRVESAQIECBAgQIAAAQIECBAgQIAAAQIECBAgQIAAAQIECBAgQIAAAQIECBAgUF2B3O7H5vD/JurCbDf+nnoykGjz5s0xZcqUsoqxY8fG+vXrY9iwYV2uqlarxYUXXlj+UzyzZ8+OVatWxcCBA/fqq6uBRM8++2xMnz497r333npfS5YsiaVLl0b//v27XGvrF4q6izoXLlxY/3rGjBlxxRVXRBF81PIIJNovZi8TIECAAAECBAgQIECAAAECBAgQIECAAAECBEqB3A5cE1w256sJLoqSCBAgQIAAAQIECBAgQIAAAQIECBAgQIAAAQIECBAgQIAAAQIECBAgQIAAgeoK5HY/ViDRG7BXX3/99dixY0fceeedcf/995f//tOf/rReyYgRI+Loo4+OMWPGxOTJk+MDH/hAHHzwwV2qtCcDiR577LGYOnVqPPnkk2UN1113XRn+09XnmWeeiSLI55577ilfLUKHFi9e3OhSefnb+eefX7bbV3BRSw179uwpg46K91qe8ePHR+Fw1FFHdbXUNu1feOGFsu4tW7bUv7/mmmti5syZ+9WvlwkQIECAAAECBAgQIECAAAECBAgQIECAAAECBPYWyO3ANcE1FEiU4KIoiQABAgQIECBAgAABAgQIECBAgAABAgQIECBAgAABAgQIECBAgAABAgQIEKiuQG73YwUSHcC9WgQR3X333bFs2bL4yU9+0vTIRUDR17/+9Tj99NNj0KBBTb3Xk4FEu3fvjnnz5sW1115bjl0EJRWBPO9973ubqqVoVPRx7rnnxpVXXlm+M3To0Ni0aVOMHj26YR9dDSQqOnnooYfipJNOip07d9b73Lp1axx33HFN19mo4V133RUnn3xy7Nq1qz7/DRs2xPDhw/erXy8TIECAAAECBAgQIECAAAECBAgQIECAAAECBAjsLZDbgWuCayiQKMFFURIBAgQIECBAgAABAgQIECBAgAABAgQIECBAgAABAgQIECBAgAABAgQIECBQXYHc7scKJDpAe/XFF1+MJUuW1AN5ujNsEYqzatWqGDZsWKev92QgUTHYtm3bYvr06fH000+XY48aNSq+9a1vxYQJE6Jfv377rOf555+PCy64oM3cFy5cGBdffHEMGDCg4bvdCSR6+eWXY9asWXHTTTfV+5w/f36sWLEiDj744E7NGjXYs2dPuW7Lly/vsT67VYiXCBAgQIAAAQIECBAgQIAAAQIECBAgQIAAAQIVEcjtwDXBZRFIlOCiKIkAAQIECBAgQIAAAQIECBAgQIAAAQIECBAgQIAAAQIECBAgQIAAAQIECBCorkBu92MFEh2Avfrcc8/FV77ylbjxxhvrox1++OExZ86cmDJlSowYMSIOOeSQaNk8f/jDH+Kpp56K22+/Pb7//e/Hjh076u+NGzcu1qxZU76zr6enA4lqtVps2LChrHnXrl31oU844YT40pe+FB/5yEdiyJAh9XCiYg5F3T/60Y/KeluCjIoXTzvttPjud78bRx55ZIdT6E4gUdFZMVYRStTyjBkzpqx7+PDh3Vrpou4zzjgj7r///vL9wYMHx8aNG8sgJg8BAgQIECBAgAABAgQIECBAgAABAgQIECBAgEDPC+R24NrzAvvdo0Ci/SbUAQECBAgQIECAAAECBAgQIECAAAECBAgQIECAAAECBAgQIECAAAECBAgQIECg5wRyux8rkKjn1r5hT6+99lqsWLEilixZUv/97LPPjgsuuCCOOOKITkcvwn8uueSSso+WpwgAWrVqVQwaNKjD93s6kKgYqAgl2rRpU5x33nltQpI6nUSrBsXci7ChIpBpX093A4mKEKRp06bFo48+Wu/+5ptvjlNOOaUrZdbb3nLLLXHqqafWP5988sll6NFhhx22V3+tzYsfly1b1mbdOyvgj3/8Yzz44INl4NFDDz0UDzzwQPlKYfXhD384ijCqYvx3v/vd9eCnRn0+9thjMXXq1HjyySfLn8eOHRvr16+PYcOGdVZCbN68uQzJanne9773xT//8z/Hu971ri6/W6zh4sWL60FbjTp4/fXXy7102223xd133x0PP/xwvPjii2XTY489Nj70oQ+V9XzsYx+LgQMHdlpD0aBwnD9/fqxevbpsP3ny5CjWpgjMKoK+vvOd70SxrkXY1Ac/+MGy79NPPz2K8KqDDjqoqTE0IkCAAAECBAgQIECAAAECBAgQIECAAAECBHpPILcD196T6HbPAom6TedFAgQIECBAgAABAgQIECBAgAABAgQIECBAgAABAgQIECBAgAABAgQIECBAgEDPC+R2P1YgUc/vgTY9Pv7443HaaafFE088UX5fBPKsXLlyn2FC7UsqQo0uvfTSWLRoUfnT4MGDy9CaCRMmdFh9bwQStQz261//Or773e+WgS9FYFIzTxH6cv7558df/uVf7jNMp6Wv7gYSvfLKK3HuueeWoTMtzznnnFOaDxgwoJlS623aB9sUPxTrUITdNPhDL0NvzjzzzPr7zQYSFTUXoUlF+yKcp7PnhBNOiAsvvLAM02lUx8svvxyzZs2Km266qd7V1q1b47jjjttn10Xg1MUXX7xXiNKtt94an/nMZ/b57p49e8r3li9fXt+jd9xxRxmi1OgpxvrpT38aS5cujX/5l3/pbMoxYsSIcv8U4VCdrWOjQKLrrrsu/v3f/z0WLFhQBhE1epqZZ6eFakCAAAECBAgQIECAAAECBAgQIECAAAECBAjst0BuB677PeGe70AgUc+b6pEAAQIECBAgQIAAAQIECBAgQIAAAQIECBAgQIAAAQIECBAgQIAAAQIECBAg0G2B3O7HCiTq9lI392IR2jNnzpyy8ZgxY2LDhg0xfPjw5l5u1Wrnzp3x+c9/Pu68887y2/POOy+K0J7+/fs37Ks3A4laBnzppZfi/vvvjx/96Eexffv2+NnPflYPKCoCZEaOHBmf+MQnYvLkyWWgTL9+/Zqed3cDiYoB/u3f/i0mTZpUH2vUqFFxww03lDV05WkfJlXM58Ybb4z3vOc9nZoXDZoJJPqv//qvMkBp3bp1XSmtDKW65JJLyr110EEHtXm3UbBQ4bl48eKGAUYtLzcKMip+a+bdF154IWbMmBFbtmwpuxs/fnwZ0HTUUUftNa8igOnqq68u62k20Kqlk2KMIhTqiCOO6NCrUSDRzJkz42tf+1qHYUQTJ06MtWvXxtChQ7u0DhoTIECAAAECBAgQIECAAAECBAgQIECAAAECPS+Q24Frzwvsd48CifabUAcECBAgQIAAAQIECBAgQIAAAQIECBAgQIAAAQIECBAgQIAAAQIECBAgQIAAgZ4TyO1+rECinlv7vXras2dPLFmyJJYvX17+dvbZZ5dhKm9+85u7PGoRMnPhhReW/xTPrFmz4tvf/na85S1vadjXgQgk6vIkuvDC/gQStQ9vKoa95pprogil6cqzZs2a0rnlmT17dqxatSoGDhzYqXnRoLNAoueeey6KPm+99dY2/RVhQ6NHj45jjz22DB4qQnvuu++++PGPf7zXuCtWrIiFCxfuFUrUPpRp6tSppcGhhx7aIcEvfvGLOP3008twqdZPEQJ0xRVXlLV09DzyyCNx4oknRmFfPB0FZr322mvl38CiRYv26uqDH/xgfOQjH4k/+7M/i+Jvpwi4uuuuu+LFF19s03bKlClRBH0deeSRDctpH0hUhAwdcsghsWPHjrJ9EQxWBBAVfzsPP/xwOcYFF1wQ8+fP32dgU1f2jrYECBAgQIAAAQIECBAgQIAAAQIECBAgQIBA9wVyO3Dt/kx77U2BRL1Gq2MCBAgQIECAAAECBAgQIECAAAECBAgQIECAAAECBAgQIECAAAECBAgQIECAQNcFcrsfK5Co62vc9Bvtg1E6C6jprOO1a9fGF77whbLZ5MmTowgdGjJkSMPXqhxIVIQ3FcFBRVBPy3PWWWfF5ZdfHoMGDeqMufy9CAGaO3durFu3rt7+5ptvjlNOOaXD91ubF432td67d++Oc889N6688sp6f0XgTxFa9dWvfjWKEJ3WTzGnX/3qV/HNb34zNmzY0Oadq6++Oj772c+2af/ss8/G9OnT49577y2/HzVqVNxwww0xYsSIDuvfvHlzFGE/7Z9jjjkmrr/++jj66KM7fLfwXrBgQf33ImTpM5/5zF5zKGqfM2dO6dvynHDCCbF06dL40Ic+FP369Wvzzu9///so5ldYtn5n3rx5sXLlyobhUO3/7lo6LHwvvvji+PKXvxwDBgyoj/Pb3/62DHQ6/PDDm9obGhEgQIAAAQIECBAgQIAAAQIECBAgQIAAAQK9K5DbgWvvanSrd4FE3WLzEgECBAgQIECAAAECBAgQIECAAAECBAgQIECAAAECBAgQIECAAAECBAgQIECgdwRyux8rkKh39kHZ66uvvhqLFi0qw3GKZ/78+bFixYo4+OCDuzXqRRddFOeff3757uzZs8t+Bw4c2LCvKgcSFSAPPfRQnHTSSbFz587SZ+TIkXHjjTfGe97znqbs278/ceLEKAKh2gcFte6sK4FE7dsWYTlFONEZZ5yxVyhP6zGKsJ0iiOeCCy6of/3JT36yDE5629veVv+u/d4rfmgUEtTywp49e2LJkiWxfPnyhj5bt26N4447ruFv7cObxowZU4YmDR8+vE37HTt2xLRp0+LRRx+tf/83f/M38Q//8A9RzL+jpwhj2rJlSxRtn3766bJZ0f6mm26KSZMm7fVaR4FExd9P8fdYhA95CBAgQIAAAQIECBAgQIAAAQIECBAgQIAAgXQFcjtwTVBSIFGCi6IkAgQIECBAgAABAgQIECBAgAABAgQIECBAgAABAgQIECBAgAABAgQIECBAoLoCud2PFUjUy3u1CA1asGBBOUpHQS3NlPDSSy/FzJkzY+PGjWXzIlxl8eLF0WDDlb8fiECiIvSmCKNp9Pz+97+vh8cUvxeBN0UgTUv73/3ud/VgmqLtoYceWtY8ZMiQ+vyaDV9qNP7u3btj3rx5ce2119Z/vuqqq8ogp86eIgCnWLeFCxfWmxZhPUuXLo3+/ft3+HqzgUTt17LosAiqKsZrJiyn8PrKV75SBiS1PNdcc025P1o/7es577zzyn3TaA5FTTNmzIjbb7+97OL000+PJ554IrZv315+vuSSS6J4v9HTPmioUVhWI9MpU6bE6tWr48gjj+xsSaJ4v5jjl7/85Xrbs846Ky6//PIYNGhQm/cbBRJ1NZCq04I0IECAAAECBAgQIECAAAECBAgQIECAAAECBHpNILcD116D6H7HAom6b+dNAgQIECBAgAABAgQIECBAgAABAgQIECBAgAABAgQIECBAgAABAgQIECBAgECPC+R2P1YgUY9vgbYdPvLII3HiiSfGzp07yx+6EjzT0tPrr78e//RP/xRz5swpvxo6dGhs2rQpRo8e3WH1+xNI1DpEqZd56t2PHz++DCQ66qijyu+K4Jz9CSQq+mgfyDN16tQy1KYIP9rX88ILL5ThPFu2bGnau9F4y5YtiyLIqP1z1113xcknn1wPZ/rkJz8Z69ati7e97W1Nc7fvo9HcHnvssSi+f/LJJ8t+P/3pT5fjHHbYYXuN07rt4MGDY/369fGDH/wgbrrpprJt4XHFFVdE8Vv7Z/PmzVGEC7U8jcKRiv3/+c9/Pu68886yWdFP0fekSZOannP7Poq/g9tuuy2OOeaYNn00CiTaV/1NF6AhAQIECBAgQIAAAQIECBAgQIAAAQIECBAgcEAEcjtwPSAoXRtEIFHXvLQmQIAAAQIECBAgQIAAAQIECBAgQIAAAQIECBAgQIAAAQIECBAgQIAAAQIECPSqQG73YwUS9ep2iHjllVdi8eLFcemll9ZH+ru/+7s499xz44gjjuh09N27d8f3vve9KMJtdu3aVbafN29erFy5MgYOHNjh+/sTSNQ+YKbTInugwahRo+KGG26IESNGlL31RCDRr371q/jc5z4XDz74YNlnRwE27ctvH/bTbJhN+wCkRoFEtVotLr744jZBRcVciz3S4D8eHco+++yzMX369Lj33nvLNu985zvLgJ/3v//99XdefvnlmDVrVj1UqFGblsatax87dmwZXFQECy1fvrxsUnxXhBQNGzasTU179uwp59LSrqMxtm3bFscff3x9D3/qU58qx3jrW9/a9O5pP1bx4lVXXRWzZ89u00ejQKKlS5dG8U9XjJsuTEMCBAgQIECAAAECBAgQIECAAAECBAgQIECgRwVyO3Dt0cn3TGcCiXrGUS8ECBAgQIAAAQIECBAgQIAAAQIECBAgQIAAAQIECBAgQIAAAQIECBAgQIAAgR4RyO1+rECiHln2fXfy3HPPlaEpt956a71hEewyc+bM+Ku/+qs4+uij45BDDqmHpfzhD3+I3/zmN7F169ZYs2ZNbN++vf7elClTYvXq1XHkkUfuc9D9CSR65JFH4sQTT4ydO3e2GePwww+PIjjoTW96015jv/vd746HH344iuCZ4vnSl74UZ5xxxl7tinkXc215+vXrF4MHD46DDjqoTdueCCRqFGBTBEPNnz+/w2CaRu8UwTzFWnX2NBNIVIRKzZ07twzjaXmuv/76mDZtWmfdt/n9v//7v+OrX/1qGRrU8hT76zOf+Uz9cxF+tGrVqli4cGH9u+uuu64MMmr9tJ9zsVeL92688cb4whe+UG/64x//OD7+8Y+3ebd9MNLUqVPLmg499NA27Yo9O2fOnPp3Z599dhnS9eY3v7lL8167dm2bmoq1XLFiRRx88MH1fhoFEjWad5cG1pgAAQIECBAgQIAAAQIECBAgQIAAAQIECBA4YAK5HbgeMJjmBxJI1LyVlgQIECBAgAABAgQIECBAgAABAgQIECBAgAABAgQIECBAgAABAgQIECBAgACBXhfI7X6sQKJe3xL/O8AzzzxTBuEUIS/dfU4++eQyKKYI9ens2Z9Aos76bvR7+xCYZcuWxZIlS7rTVflOTwQSFf3cddddUbgVQUDFU/x7EfJ02GGHNazt6aefLoOU7r///vL3MWPGxIYNG2L48OGdzqWZQKL2AT5Fp/PmzYu3v/3tnfbfusH//M//xJYtW+oBUMVvV111VRl81fopAqKOP/74+vwbBfi88MILMWPGjLK/4rnsssvKvfrAAw/EpEmT6u+2fL+v/hu1aRTyVARxtQ83agbg5z//eRThQi1PUfcVV1xRhlq1PI0CiYpwr+OOO66ZIbQhQIAAAQIECBAgQIAAAQIECBAgQIAAAQIE3mCB3A5c32CuRsMLJEpwUZREgAABAgQIECBAgAABAgQIECBAgAABAgQIECBAgAABAgQIECBAgAABAgQIVFcgt/uxAokO4F595ZVX4pZbbonly5fH9u3bmx55xIgR8ZWvfCXOOuusGDRoUFPvCST6X6aXXnopZs6cGRs3biw/Dx06NDZt2hSjR49u6Fisz6mnnlr/rVGAT0cL0Ewg0Y4dO2LatGnx6KOPNrWOXWnUKASqfQDSxIkTY/369XHEEUfUu37kkUfixBNPjJ3lpyQfAAAgAElEQVQ7d5bBPnfccUeMGzcu2r9bhB0VgVgDBw6sv1t8XrBgwT5tGwUEdWVe+2o7efLkKNyHDBlSb9ZovPvuu6+ck4cAAQIECBAgQIAAAQIECBAgQIAAAQIECBBIXyC3A9cERQUSJbgoSiJAgAABAgQIECBAgAABAgQIECBAgAABAgQIECBAgAABAgQIECBAgAABAgSqK5Db/ViBRG/AXn3ttdfipz/9aWzZsiW2bdsWDz/8cLz44ov1SopQmA984APx0Y9+NCZNmhRjxoxpEwLTTMkCif5XqVarlSE6CxcurLNddNFFsXjx4mj/x9o+yKZYhyLIaMKECc2Ql8E4Z555Zr1to4CgAx1I9Oqrr8aiRYtKg+IpApluu+22OOaYY+p1tq577NixZWDRsGHD4k9/+lPpduWVV5Ztx48fX87xqKOOKj/v2rUr5s6dG+vWrSs/f+pTnyr//a1vfWsbL4FETW0fjQgQIECAAAECBAgQIECAAAECBAgQIECAAIH/E8jtwDXBhRNIlOCiKIkAAQIECBAgQIAAAQIECBAgQIAAAQIECBAgQIAAAQIECBAgQIAAAQIECBCorkBu92MFEiWwV9uH1Nx3330xbty4/aos1UCi9qE9zUxy9uzZZaDOwIEDm2m+V5vHH388TjvttHjiiSfK3yZOnBhr164tw3laP+3bnXzyybFmzZo47LDDmho3xUCiovD2dV111VVRmBZP+8Ci9tarV6+OOXPmlG2LgKY77rijvjfbey1ZsiSWLl0a/fv3b+MlkKip7aMRAQIECBAgQIAAAQIECBAgQIAAAQIECBAg8H8CuR24JrhwAokSXBQlESBAgAABAgQIECBAgAABAgQIECBAgAABAgQIECBAgAABAgQIECBAgAABAtUVyO1+rECiBPaqQKJ9L8L+BhLt3r075s2bF9dee205UBGss3HjxpgwYUKbgYvwoVmzZtW/u/TSS2P+/PnR4I+6YcHdCSQaNWpU3HDDDTFixIhe24ntg4Naez7//PNxxhlnxJ133lmOf9lll5VzbnkeeOCBmDRpUuzatav8qnWYUfv5bt26NY477ri95tEokOi6666L6dOn98qcG43XEyFfvVKsTgkQIECAAAECBAgQIECAAAECBAgQIECAAIG9BHI7cE1wCQUSJbgoSiJAgAABAgQIECBAgAABAgQIECBAgAABAgQIECBAgAABAgQIECBAgAABAgSqK5Db/ViBRAnsVYFE+16E/Q0kKnq/5ZZb4tRTT60PtGTJkli6dGn079+//O7ll18uw4huuumm8vPIkSPjxhtvjPe85z1N75BmAol++ctfxmc/+9l45JFHyn6LcKQiyOfYY49tepyuNizChObOnRvr1q0rXx0/fnwUtR511FFlHSeeeGLs3LmzrOWOO+6IcePG1Yd49tlny+Cge++9t/zu7LPPjiKoqV+/frFo0aJYtWpV+f3YsWNj/fr1MWzYsL3K+9Of/hQLFy6MK6+8sv7bJZdcEuedd15Xp9JUe4FETTFpRIAAAQIECBAgQIAAAQIECBAgQIAAAQIEkhXI7cA1QUiBRAkuipIIECBAgAABAgQIECBAgAABAgQIECBAgAABAgQIECBAgAABAgQIECBAgACB6grkdj9WIFECezWnQKKLLroozj///FKtdVBQ+xCYZcuWRRH6092no3G621/7YJ3WoTxFnw899FCcdNJJZTBP+7k1O2YzgUQvvfRSzJgxI26//fZ6t9ddd10Z+tObTxEctGDBgnKI1sFDq1evjjlz5pTfNwoVar+uLW5F+9ZBRfPnz48VK1bEwQcf3HAay5cvj2984xv133oiZKojL4FEvbmT9E2AAAECBAgQIECAAAECBAgQIECAAAECBHpfILcD194X6fIIAom6TOYFAgQIECBAgAABAgQIECBAgAABAgQIECBAgAABAgQIECBAgAABAgQIECBAgEDvCeR2P1YgUe/thaZ7Fki0N1VPBxLt2bMnLrzwwij6bXm2bt0axx13XNRqtSgCexYuXFj/7eabb45TTjml6TUsGjYTSPTqq6/GokWLyvFannPOOSdWrlwZAwYMaHq8ItioCPV54YUXYuTIkXH00UfHiSeeWP5vo2fbtm1x/PHHx65du8qfL7vsspg7d26bWjoKCWodWjR06NC47bbb4k9/+lOb/joLVdq8eXNMmTKlXtqYMWNiw4YNMXz48Kbn3LJON954Y7zjHe+I973vfXHsscfGJz7xiejfv3+9H4FETZNqSIAAAQIECBAgQIAAAQIECBAgQIAAAQIEkhTI7cA1QUSBRAkuipIIECBAgAABAgQIECBAgAABAgQIECBAgAABAgQIECBAgAABAgQIECBAgACB6grkdj9WINEbuFdff/31ePnll+OXv/xlzJw5M7Zv315Wc8cdd8SHP/zh+O1vfxvPPfdcvcIihOY///M/659//etfl+8W/QwaNCjWrFkTQ4YMKX9vHY4zefLk8nPLb/sz5Y6CgtqHwCxbtiyWLFnS7aF6OpCoKOShhx6Kk046KXbu3FnWdd5555UBRYXrjBkzYsuWLeX3EydOjLVr10YRvtOVp5lAoqK/W265JU499dR610Wg0PXXXx/vf//7mx6uCFOaOnVqPWCoJSjomGOOadjHs88+G9OnT4977723/L2Y7+LFi2POnDn174qQovnz5+/1fvswo2uvvTZ+85vf1Nd31KhRccMNN8SIESM6rP9Xv/pVfO5zn4sHH3yw3ubqq6+OWbNmRYP/aDbs55lnninrvueee+q/N6pZIFHT20hDAgQIECBAgAABAgQIECBAgAABAgQIECCQpEBuB64JIgokSnBRlESAAAECBAgQIECAAAECBAgQIECAAAECBAgQIECAAAECBAgQIECAAAECBAhUVyC3+7ECiXp4rxbBLJ/97Gd7uNfOuxs7dmysX78+hg0bVjY+0IFEnVfYtRa9EUhUBA8VwU8bN24sixk/fnzpVITlHH/88fVwnyJIaenSpdG/f/8uFd1sINFTTz0VZ555ZhRBPy3P2WefHStXriyDpTp7nn/++Zg9e3Z9HkX7adOmRRHwc8ghhzR8/dVXX41FixbFqlWryt+LEKGFCxfG17/+9TKgafDgwWUQ1rhx4/Z6v32YUREsVFi2BDidddZZcfnll++z9ldeeaUMQLr00kvr/Y8ZMya+//3vRxHI1NmzZ8+eKMKHzj333HrTYq9v2rQpPvCBD7R5XSBRZ5p+J0CAAAECBAgQIECAAAECBAgQIECAAAECaQvkduCaoKZAogQXRUkECBAgQIAAAQIECBAgQIAAAQIECBAgQIAAAQIECBAgQIAAAQIECBAgQIBAdQVyux8rkKiH92oRMvPRj360h3vtvLsiYKYIQxoxYkTZWCBRY7M1a9bErFmz6j9u3bo1fv7zn8eCBQvK74YOHVqG3IwePbpz9HYtmg0kqtVq8Z3vfCf+9m//tk0PF1xwQRm4M3DgwA7HLoJ9imCeb3zjG/U2RZjQunXrYsqUKfusefPmzW3aTJw4Me68887ynfaBVq07ahTw0/r3q666qgxI6uz5j//4j5g6dWo8/fTT9aaf/vSn44orrqgHaTXqo/C655574otf/GKbd4tApYsvvjgGDBjQ5jWBRJ2thN8JECBAgAABAgQIECBAgAABAgQIECBAgEDaArkduCaoKZAowUVREgECBAgQIECAAAECBAgQIECAAAECBAgQIECAAAECBAgQIECAAAECBAgQIFBdgdzuxwok6uG9+otf/CJOP/302L59e8OeDz/88CjCg970pjd1+Pv73ve+6N+/f5vfi9CZImyo5fvif4cPH16G1/Tr1y+K3w866KD6O7kHEvXwstS7e/zxx+O0006LJ554ovzunHPOid/85jexcePG8nMRmHPNNdfEoYce2uUSmg0kKjp+/vnnyxCflnFbBvvc5z4XS5YsiXe9613R/j8mTz31VCxdujTWrl3bprazzz47Vq5cGYMGDdpnzTt27Ihp06bFo48+ule7opZVq1Z1GIa0evXqmDNnzl7vFQFOt912WxxzzDGdeu3Zs6cMUypCl1o/xd9DESxUBCS1DxfavXt3XH311fH3f//38eKLL9ZfGzNmTHz/+9+PkSNH7jWuQKJOl0IDAgQIECBAgAABAgQIECBAgAABAgQIECCQtEBuB64JYgokSnBRlESAAAECBAgQIECAAAECBAgQIECAAAECBAgQIECAAAECBAgQIECAAAECBAhUVyC3+7ECifroXhVI1HhhX3nllTIQ5zvf+U7DBkUY0cyZM7u1K7oSSFQMUIQi/fVf/3U8+OCDe433wQ9+sAzoGTJkSLz66qvx4x//OO6666692k2aNCm+973vxZ//+Z93WvOuXbti7ty5sW7dur3aFkFB8+fP77CPbdu2xfHHHx9FH62frgY4FQFDhf+VV16511jDhg2L8ePH10OGivCo22+/vU0QUfFS0e4f//Ef46STTmpYr0CiTreCBgQIECBAgAABAgQIECBAgAABAgQIECBAIGmB3A5cE8QUSJTgoiiJAAECBAgQIECAAAECBAgQIECAAAECBAgQIECAAAECBAgQIECAAAECBAgQqK5AbvdjBRL10b0qkKjjhd28eXNMmTJlrwZjxoyJDRs2xPDhw7u1K7oaSFQM8uSTT8a8efNi69atXR6zCCO6/PLL453vfGfT765atSoWLFjQpv3gwYPjjjvuiHHjxnXYz7PPPhvTp0+Pe++9t02biy66KBYvXhwN/sPXYV9FKNEll1xS/tPVpwgjKsKTTj755A7HFEjUVVXtCRAgQIAAAQIECBAgQIAAAQIECBAgQIBAWgK5HbimpVdWI5AowUVREgECBAgQIECAAAECBAgQIECAAAECBAgQIECAAAECBAgQIECAAAECBAgQIFBdgdzuxwok6qN7VSBRxwu7c+fO+PznPx933nlnm0bnnHNOrFy5MgYMGNCtXdGdQKJioCKg5+qrr45vf/vb8fTTT3c69uGHHx7f/OY348tf/nIMGjSo0/atG2zbti2OP/742LVrV/3rsWPHxvr166MI++noaRTy00yQUUf9vf7663H33XfHsmXL4ic/+UlTcyjW7MILL4x3vOMd+2wvkKgpTo0IECBAgAABAgQIECBAgAABAgQIECBAgECyArkduCYIKZAowUVREgECBAgQIECAAAECBAgQIECAAAECBAgQIECAAAECBAgQIECAAAECBAgQIFBdgdzuxwok6qN7VSBRxwtbq9Vi1apVsXDhwnqjIlxn48aNMWHChG7viO4GErUMWAQTFYFBt956a2zfvj1+9rOf1YODjj322HjXu94VU6dOjY997GNxyCGHdKvOF154IWbMmBFbtmypvz979uzSY+DAgfvsc/Xq1TFnzpx6m/Hjx0cx56OOOqpbtRQvvfbaa/HEE0/Epk2b4oEHHojHH3+8Hso0YsSIGDlyZEyaNClOOOGEePvb3x4N/gO719gCibq9HF4kQIAAAQIECBAgQIAAAQIECBAgQIAAAQJJCOR24JoEWtsiBBIluChKIkCAAAECBAgQIECAAAECBAgQIECAAAECBAgQIECAAAECBAgQIECAAAECBKorkNv9WIFEfXSvHohAogNJN3ny5DL8ZsiQIQdyWGMRIECAAAECBAgQIECAAAECBAgQIECAAAECBAgcYIHcDlwPME8zwwkkakZJGwIECBAgQIAAAQIECBAgQIAAAQIECBAgQIAAAQIECBAgQIAAAQIECBAgQIDAARLI7X6sQKIDtDEO9DACiQ60uPEIECBAgAABAgQIECBAgAABAgQIECBAgAABAgR6QiC3A9eemHMP9yGQqIdBdUeAAAECBAgQIECAAAECBAgQIECAAAECBAgQIECAAAECBAgQIECAAAECBAgQ2B+B3O7HCiTan9VO+F2BRAkvjtIIECBAgAABAgQIECBAgAABAgQIECBAgAABAgQ6FMjtwDXBpRRIlOCiKIkAAQIECBAgQIAAAQIECBAgQIAAAQIECBAgQIAAAQIECBAgQIAAAQIECBCorkBu92MFEvXRvdpbgUR9lMu0CBAgQIAAAQIECBAgQIAAAQIECBAgQIAAAQIEEhHI7cA1EbbWZQgkSnBRlESAAAECBAgQIECAAAECBAgQIECAAAECBAgQIECAAAECBAgQIECAAAECBAhUVyC3+7ECiaq7V82cAAECBAgQIECAAAECBAgQIECAAAECBAgQIECAQHICuR24JgcYIZAowUVREgECBAgQIECAAAECBAgQIECAAAECBAgQIECAAAECBAgQIECAAAECBAgQIFBdgdzuxwokqu5eNXMCBAgQIECAAAECBAgQIECAAAECBAgQIECAAAECyQnkduCaHKBAogSXREkECBAgQIAAAQIECBAgQIAAAQIECBAgQIAAAQIECBAgQIAAAQIECBAgQIBAlQVyux8rkKjKu9XcCRAgQIAAAQIECBAgQIAAAQIECBAgQIAAAQIECCQmkNuBa2J8RTm11jXVam0+JliukggQIECAAAECBAgQIECAAAECBAgQIECAAAECBAgQIECAAAECBAgQIECAAAECfVsgt/uxAon69n40OwIECBAgQIAAAQIECBAgQIAAAQIECBAgQIAAAQJZCeR24JogrkCiBBdFSQQIECBAgAABAgQIECBAgAABAgQIECBAgAABAgQIECBAgAABAgQIECBAgEB1BXK7HyuQqLp71cwJECBAgAABAgQIECBAgAABAgQIECBAgAABAgQIJCeQ24FrcoARAokSXBQlESBAgAABAgQIECBAgAABAgQIECBAgAABAgQIECBAgAABAgQIECBAgAABAtUVyO1+rECi6u5VMydAgAABAgQIECBAgAABAgQIECBAgAABAgQIECCQnEBuB67JAQokSnBJlESAAAECBAgQIECAAAECBAgQIECAAAECBAgQIECAAAECBAgQIECAAAECBAhUWSC3+7ECiaq8W82dAAECBAgQIECAAAECBAgQIECAAAECBAgQIECAQGICuR24JsZXlFNrXVOt1uZjguUqiQABAgQIECBAgAABAgQIECBAgAABAgQIECBAgAABAgQIECBAgAABAgQIECDQtwVyux8rkKhv70ezI0CAAAECBAgQIECAAAECBAgQIECAAAECBAgQIJCVQG4HrgniCiRKcFGURIAAAQIECBAgQIAAAQIECBAgQIAAAQIECBAgQIAAAQIECBAgQIAAAQIECFRXILf7sQKJqrtXzZwAAQIECBAgQIAAAQIECBAgQIAAAQIECBAgQIBAcgK5HbgmBxghkCjBRVESAQIECBAgQIAAAQIECBAgQIAAAQIECBAgQIAAAQIECBAgQIAAAQIECBAgUF2B3O7HCiSq7l41cwIECBAgQIAAAQIECBAgQIAAAQIECBAgQIAAAQLJCeR24JocoECiBJdESQQIECBAgAABAgQIECBAgAABAgQIECBAgAABAgQIECBAgAABAgQIECBAgECVBXK7HyuQqMq71dwJECBAgAABAgQIECBAgAABAgQIECBAgAABAgQIJCaQ24FrYnxFObXWNdVqbT4mWK6SCBAgQIAAAQIECBAgQIAAAQIECBAgQIAAAQIECBAgQIAAAQIECBAgQIAAAQJ9WyC3+7ECifr2fjQ7AgQIECBAgAABAgQIECBAgAABAgQIECBAgAABAlkJ5HbgmiCuQKIEF0VJBAgQIECAAAECBAgQIECAAAECBAgQIECAAAECBAgQIECAAAECBAgQIECAQHUFcrsfK5CounvVzAkQIECAAAECBAgQIECAAAECBAgQIECAAAECBAgkJ5DbgWtygBECiRJcFCURIECAAAECBAgQIECAAAECBAgQIECAAAECBAgQIECAAAECBAgQIECAAAEC1RXI7X6sQKLq7lUzJ0CAAAECBAgQIECAAAECBAgQIECAAAECBAgQIJCcQG4HrskBCiRKcEmURIAAAQIECBAgQIAAAQIECBAgQIAAAQIECBAgQIAAAQIECBAgQIAAAQIECFRZILf7sQKJqrxbzZ0AAQIECBAgQIAAAQIECBAgQIAAAQIECBAgQIBAYgK5HbgmxleUU2tdU63W5mOC5SqJAAECBAgQIECAAAECBAgQIECAAAECBAgQIECAAAECBAgQIECAAAECBAgQINC3BXK7HyuQqG/vR7MjQIAAAQIECBAgQIAAAQIECBAgQIAAAQIECBAgkJVAbgeuCeIKJEpwUZREgAABAgQIECBAgAABAgQIECBAgAABAgQIECBAgAABAgQIECBAgAABAgQIVFcgt/uxAomqu1fNnAABAgQIECBAgAABAgQIECBAgAABAgQIECBAgEByArkduCYHGCGQKMFFURIBAgQIECBAgAABAgQIECBAgAABAgQIECBAgAABAgQIECBAgAABAgQIECBQXYHc7scKJKruXjVzAgQIECBAgAABAgQIECBAgAABAgQIECBAgAABAskJ5HbgmhygQKIEl0RJBAgQIECAAAECBAgQIECAAAECBAgQIECAAAECBAgQIECAAAECBAgQIECAQJUFcrsfK5CoyrvV3AkQIECAAAECBAgQIECAAAECBAgQIECAAAECBAgkJpDbgWtifEU5tdY11WptPiZYrpIIECBAgAABAgQIECBAgAABAgQIECBAgAABAgQIECBAgAABAgQIECBAgAABAn1bILf7sQKJ+vZ+NDsCBAgQIECAAAECBAgQIECAAAECBAgQIECAAAECWQnkduCaIK5AogQXRUkECBAgQIAAAQIECBAgQIAAAQIECBAgQIAAAQIECBAgQIAAAQIECBAgQIBAdQVyux8rkKi6e9XMCRAgQIAAAQIECBAgQIAAAQIECBAgQIAAAQIECCQnkNuBa3KAEQKJElwUJREgQIAAAQIECBAgQIAAAQIECBAgQIAAAQIECBAgQIAAAQIECBAgQIAAAQLVFcjtfqxAouruVTMnQIAAAQIECBAgQIAAAQIECBAgQIAAAQIECBAgkJxAbgeuyQEKJEpwSZREgAABAgQIECBAgAABAgQIECBAgAABAgQIECBAgAABAgQIECBAgAABAgQIVFkgt/uxAomqvFvNnQABAgQIECBAgAABAgQIECBAgAABAgQIECBAgEBiArkduCbGV5RTa11TrdbmY4LlKokAAQIECBAgQIAAAQIECBAgQIAAAQIECBAgQIAAAQIECBAgQIAAAQIECBAg0LcFcrsfK5Cob+9HsyNAgAABAgQIECBAgAABAgQIECBAgAABAgQIECCQlUBuB64J4gokSnBRlESAAAECBAgQIECAAAECBAgQIECAAAECBAgQIECAAAECBAgQIECAAAECBAhUVyC3+7ECiaq7V82cAAECBAgQIECAAAECBAgQIECAAAECBAgQIECAQHICuR24JgcYIZAowUVREgECBAgQIECAAAECBAgQIECAAAECBAgQIECAAAECBAgQIECAAAECBAgQIFBdgdzuxwokqu5eNXMCBAgQIECAAAECBAgQIECAAAECBAgQIECAAAECyQnkduCaHKBAogSXREkECBAgQIAAAQIECBAgQIAAAQIECBAgQIAAAQIECBAgQIAAAQIECBAgQIBAlQVyux8rkKjKu9XcCRAgQIAAAQIECBAgQIAAAQIECBAgQIAAAQIECCQmkNuBa2J8RTm11jXVam0+JliukggQIECAAAECBAgQIECAAAECBAgQIECAAAECBAgQIECAAAECBAgQIECAAAECfVsgt/uxAon69n40OwIECBAgQIAAAQIECBAgQIAAAQIECBAgQIAAAQJZCeR24JogrkCiBBdFSQQIECBAgAABAgQIECBAgAABAgQIECBAgAABAgQIECBAgAABAgQIECBAgEB1BXK7HyuQqLp71cwJECBAgAABAgQIECBAgAABAgQIECBAgAABAgQIJCeQ24FrcoARAokSXBQlESBAgAABAgQIECBAgAABAgQIECBAgAABAgQIECBAgAABAgQIECBAgAABAtUVyO1+rECi6u5VMydAgAABAgQIECBAgAABAgQIECBAgAABAgQIECCQnEBuB67JAQokSnBJlESAAAECBAgQIECAAAECBAgQIECAAAECBAgQIECAAAECBAgQIECAAAECBAhUWSC3+7ECiaq8W82dAAECBAgQIECAAAECBAgQIECAAAECBAgQIECAQGICuR24JsZXlFNrXVOt1uZjguUqiQABAgQIECBAgAABAgQIECBAgAABAgQIECBAgAABAgQIECBAgAABAgQIECDQtwVyux8rkKhv70ezI0CAAAECBAgQIECAAAECBAgQIECAAAECBAgQIJCVQG4HrgniCiRKcFGURIAAAQIECBAgQIAAAQIECBAgQIAAAQIECBAgQIAAAQIECBAgQIAAAQIECFRXILf7sQKJqrtXzZwAAQIECBAgQIAAAQIECBAgQIAAAQIECBAgQIBAcgK5HbgmBxghkCjBRVESAQIECBAgQIAAAQIECBAgQIAAAQIECBAgQIAAAQIECBAgQIAAAQIECBAgUF2B3O7HCiSq7l41cwIECBAgQIAAAQIECBAgQIAAAQIECBAgQIAAAQLJCeR24JocoECiBJdESQQIECBAgAABAgQIECBAgAABAgQIECBAgAABAgQIECBAgAABAgQIECBAgECVBXK7HyuQqMq71dwJECBAgAABAgQIECBAgAABAgQIECBAgAABAgQIJCaQ24FrYnxFObXWNdVqbT4mWK6SCBAgQIAAAQIECBAgQIAAAQIECBAgQIAAAQIECBAgQIAAAQIECBAgQIAAAQJ9WyC3+7ECifr2fjQ7AgQIECBAgAABAgQIECBAgAABAgQIECBAgAABAlkJ5Hbgmm0t3+wAACAASURBVCCuQKIEF0VJBAgQIECAAAECBAgQIECAAAECBAgQIECAAAECBAgQIECAAAECBAgQIECAQHUFcrsfK5CounvVzAkQIECAAAECBAgQIECAAAECBAgQIECAAAECBAgkJ5DbgWtygBECiRJcFCURIECAAAECBAgQIECAAAECBAgQIECAAAECBAgQIECAAAECBAgQIECAAAEC1RXI7X6sQKLq7lUzJ0CAAAECBAgQIECAAAECBAgQIECAAAECBAgQIJCcQG4HrskBCiRKcEmURIAAAQIECBAgQIAAAQIECBAgQIAAAQIECBAgQIAAAQIECBAgQIAAAQIECFRZILf7sQKJqrxbzZ0AAQIECBAgQIAAAQIECBAgQIAAAQIECBAgQIBAYgK5HbgmxleUU2tdU63W5mOC5SqJAAECBAgQIECAAAECBAgQIECAAAECBAgQIECAAAECBAgQIECAAAECBAgQINC3BXK7HyuQqG/vR7MjQIAAAQIECBAgQIAAAQIECBAgQIAAAQIECBAgkJVAbgeuCeIKJEpwUZREgAABAgQIECBAgAABAgQIECBAgAABAgQIECBAgAABAgQIECBAgAABAgQIVFcgt/uxlQskarBA1d2tZk6AAAECBAgQIECAAAECBAgQIECAAAECBAgQ6AMCtVqb/JU+MKNqTyG3A9cEV0sgUYKLoiQCBAgQIECAAAECBAgQIECAAAECBAgQIECAAAECBAgQIECAAAECBAgQIECgugK53Y8VSFTdvWrmBAgQIECAAAECBAgQIECAAAECBAgQIECAAIE+ISCQqE8sY30SuR24JqgvkCjBRVESAQIECBAgQIAAAQIECBAgQIAAAQIECBAgQIAAAQIECBAgQIAAAQIECBAgUF2B3O7HCiSq7l41cwIECBAgQIAAAQIECBAgQIAAAQIECBAgQIBAnxAQSNQnlrE+idwOXBPUF0iU4KIoiQABAgQIECBAgAABAgQIECBAgAABAgQIECBAgAABAgQIECBAgAABAgQIEKiuQG73YwUSVXevmjkBAgQIECBAgAABAgQIECBAgAABAgQIECBAoE8ICCTqE8tYn0RuB64J6gskSnBRlESAAAECBAgQIECAAAECBAgQIECAAAECBAgQIECAAAECBAgQIECAAAECBAhUVyC3+7GVDyRyQb26f6xmToAAAQIECBAgQIAAAQIECBAgQIAAAQIECOQp0P5AznlPnuvYUdW5HbgmqC+QKMFFURIBAgQIECBAgAABAgQIECBAgAABAgQIECBAgAABAgQIECBAgAABAgQIECBQXYHc7scKJKq1uY9b3Z1r5gQIECBAgAABAgQIECBAgAABAgQIECBAgACBTAQEEmWyUN0sM7cD125OszdfE0jUm7r6JkCAAAECBAgQIECAAAECBAgQIECAAAECBAgQIECAAAECBAgQIECAAAECBAh0USC3+7ECiQQSdXGLa06AAAECBAgQIECAAAECBAgQIECAAAECBAgQeGMFBBK9sf69PXpuB6697dGN/gUSdQPNKwQIECBAgAABAgQIECBAgAABAgQIECBAgAABAgQIECBAgAABAgQIECBAgACB3hLI7X6sQCKBRL31t6BfAgQIECBAgAABAgQIECBAgAABAgQIECBAgECvCAgk6hXWZDrN7cA1Gbj/X4hAogQXRUkECBAgQIAAAQIECBAgQIAAAQIECBAgQIAAAQIECBAgQIAAAQIECBAgQIBAdQVyux8rkEggUXX/Ws2cAAECBAgQIECAAAECBAgQIECAAAECBAgQyFJAIFGWy9Z00bkduDY9sQPXUCDRgbM2EgECBAgQIECAAAECBAgQIECAAAECBAgQIECAAAECBAgQIECAAAECBAgQIECgU4Hc7scKJBJI1Omm1oAAAQIECBAgQIAAAQIECBAgQIAAAQIECBAgkJKAQKKUVqPna8ntwLXnBfa7R4FE+02oAwIECBAgQIAAAQIECBAgQIAAAQIECBAgQIAAAQIECBAgQIAAAQIECBAgQIBAzwnkdj9WIJFAop7b/XoiQIAAAQIECBAgQIAAAQIECBAgQIAAAQIECBwAAYFEBwD5DRwitwPXN5Cqo6EFEiW4KEoiQIAAAQIECBAgQIAAAQIECBAgQIAAAQIECBAgQIAAAQIECBAgQIAAAQIEqiuQ2/1YgUQCiar712rmBAgQIECAAAECBAgQIECAAAECBAgQIECAQJYCAomyXLami87twLXpiR24hgKJDpy1kQgQIECAAAECBAgQIECAAAECBAgQIECAAAECBAgQIECAAAECBAgQIECAAAECnQrkdj9WIJFAok43tQYECBAgQIAAAQIECBAgQIAAAQIECBAgQIAAgZQEBBKltBo9X0tuB649L7DfPQok2m9CHRAgQIAAAQIECBAgQIAAAQIECBAgQIAAAQIECBAgQIAAAQIECBAgQIAAAQIEek4gt/uxAokEEvXc7tcTAQIECBAgQIAAAQIECBAgQIAAAQIECBAgQOAACAgkOgDIb+AQuR24voFUHQ0tkCjBRVESAQIECBAgQIAAAQIECBAgQIAAAQIECBAgQIAAAQIECBAgQIAAAQIECBAgUF2B3O7HCiQSSFTdv1YzJ0CAAAECBAgQIECAAAECBAgQIECAAAECBLIUEEiU5bI1XXRuB65NT+zANRRIdOCsjfT/2LkXoLuq8m7gz4QokzKBkkxBtGO0XmJ0EDBFhIBcVFIV0UgcwQQQQYhgC0laitCAhikEKoSLXOLACIRw8xLSgdpQgYkES0SKoBIURsVLgcEk1RjTMJF8s48NX5L3nPfsfS5775XzOzNMv+Fdez1r/9ZezN7fWv4J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SJx14wAAIABJREFU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Cq3WJg94oes1JkCAAAECBAgQKFdgk/fdcsFVI0CAAAECBAgQIECAAIFSBAQSlcJcWZHUNlwrg2pdWCBRDSfFkAgQIECAAAECBAgQIECAAAECBAgQIECAAAECBAgQIECAAAECBAgQIECAAIHBFUjtfKxAIv8D7UKrVSBRIS6NCRAgQIAAAQKVCwgkqnwKDIAAAQIECBAgQIAAAQIE+iAgkKgPqDXqMrUN1xrRbR6KQKIaToohESBAgAABAgQIECBAgAABAgQIECBAgAABAgQIECBAgAABAgQIECBAgAABAoMrkNr5WIFEAokKrVaBRIW4NCZAgAABAgQIVC4gkKjyKTAAAgQIECBAgAABAgQIEOiDgECiPqDWqMvUNlxrRLd5KAKJajgphkSAAAECBAgQIECAAAECBAgQIECAAAECBAgQIECAAAECBAgQIECAAAECBAgMrkBq52MFEgkkKrRaBRIV4tKYAAECBAgQIFC5gECiyqfAAAgQIECAAAECBAgQIECgDwICifqAWqMuU9twrRHd5qEIJKrhpBgSAQIECBAgQIAAAQIECBAgQIAAAQIECBAgQIAAAQIECBAgQIAAAQIECBAgMLgCqZ2PFUgkkKjQanXAvxCXxgQIECBAgACB0gW8r5VOriABAgQIECBAgAABAgQIVCDg+7cC9BJLprbhWiJN3lICifJKaUeAAAECBAgQIECAAAECBAgQIECAAAECBAgQIECAAAECBAgQIECAAAECBAgQKEEgtfOxAokEEhVaFg74F+LSmAABAgQIECBQuoD3tdLJFSRAgAABAgQIECBAgACBCgR8/1aAXmLJ1DZcS6TJW0ogUV4p7QgQIECAAAECBAgQIECAAAECBAgQIECAAAECBAgQIECAAAECBAgQIECAAAECJQikdj5WIJFAokLLwgH/QlwaEyBAgAABAgRKF/C+Vjq5ggQIECBAgAABAgQIECBQgYDv3wrQSyyZ2oZriTR5SwkkyiulHQECBAgQIECAAAECBAgQIECAAAECBAgQIECAAAECBAgQIECAAAECBAgQIECgBIHUzscKJBJIVGhZOOBfiEtjAgQIECBAgEDpAt7XSidXkAABAgQIECBAgAABAgQqEPD9WwF6iSVT23AtkSZvKYFEeaW0I0CAAAECBAgQIECAAAECBAgQIECAAAECBAgQIECAAAECBAgQIECAAAECBAiUIJDa+ViBRAKJCi0LB/wLcWlMgAABAgQIEChdwPta6eQKEiBAgAABAgQIECBAgEAFAr5/K0AvsWRqG64l0uQtJZAor5R2BAgQIECAAAECBAgQIECAAAECBAgQIECAAAECBAgQIECAAAECBAgQIECAAIESBFI7HyuQSCBRoWXhgH8hLo0JECBAgAABAqULeF8rnVxBAgQIECBAgAABAgQIEKhAwPdvBegllkxtw7VEmrylBBLlldKOAAECBAgQIECAAAECBAgQIECAAAECBAgQIECAAAECBAgQIECAAAECBAgQIFCCQGrnYwUSCSQqtCwc8C/EpTEBAgQIECBAoHQB72ulkytIgAABAgQIECBAgAABAhUI+P6tAL3EkqltuJZIk7eUQKK8UtoRIECAAAECBAgQIECAAAECBAgQIECAAAECBAgQIECAAAECBAgQIECAAAECBEoQSO18rEAigUSFloUD/oW4NCZAgAABAgQIlC7gfa10cgUJECBAgAABAgQIECBAoAIB378VoJdYMrUN1xJp8pYSSJRXSjsCBAgQIECAAAECBAgQIECAAAECBAgQIECAAAECBAgQIECAAAECBAgQIECAQAkCqZ2PFUgkkKjQsnDAvxCXxgQIECBAgACB0gW8r5VOriABAgQIECBAgAABAgQIVCDg+7cC9BJLprbhWiJN3lICifJKaUeAAAECBAgQIECAAAECBAgQIECAAAECBAgQIECAAAECBAgQIECAAAECBAgQKEEgtfOxAokEEhVaFg74F+LSmAABAgQIECBQuoD3tdLJFSRAgAABAgQIECBAgACBCgR8/1aAXmLJ1DZcS6TJW0ogUV4p7QgQIECAAAECBAgQIECAAAECBAgQIECAAAECBAgQIECAAAECBAgQIECAAAECJQikdj5WIJFAokLLwgH/QlwaEyBAgAABAgRKF/C+Vjq5ggQIECBAgAABAgQIECBQgYDv3wrQSyyZ2oZriTR5SwkkyiulHQECBAgQIECAAAECBAgQIECAAAECBAgQIECAAAECBAgQIECAAAECBAgQIECgBIHUzscKJBJIVGhZOOBfiEtjAgQIECBAgEDpAt7XSidXkAABAgQIECBAgAABAgQqEPD9WwF6iSVT23AtkSZvKYFEeaW0I0CAAAECBAgQIECAAAECBAgQIECAAAECBAgQIECAAAECBAgQIECAAAECBAiUIJDa+ViBRAKJCi0LB/wLcWlMgAABAgQIEChdwPta6eQKEiBAgAABAgQIECBAgEAFAr5/K0AvsWRqG64l0uQtJZAor5R2BAgQIECAAAECBAgQIECAAAECBAgQIECAAAECBAgQIECAAAECBAgQIECAAIESBFI7HyuQSCBRoWXhgH8hLo0JECBAgAABAqULeF8rnVxBAgQIECBAgAABAgQIEKhAwPdvBegllkxtw7VEmrylBBLlldKOAAECBAgQIECAAAECBAgQIECAAAECBAgQIECAAAECBAgQIECAAAECBAgQIFCCQGrnYwUSCSQqtCwc8C/EpTEBAgQIECBAoHQB72ulkytIgAABAgQIECBAgAABAhUI+P6tAL3EkqltuJZIk7eUQKK8UtoRIECAAAECBAgQIECAAAECBAgQIECAAAECBAgQIECAAAECBAgQIECAAAECBEoQSO18rEAigUSFloUD/oW4NM4psGrVqpg2bVosXbo05xW9bzZ37tyYM2dOVx0/+OCDceCBB3bVR9GLJ0+eHIsWLYqxY8cWvTRX+6zv6dOnD2m7fPnymDRpUq4+tmzUyqgX/oUH0+EF69evj5kzZ8aCBQu26qHfc9HhcF1GgMAACnhfG8BJd8sECBAgQIAAAQIECBAYQAHfv9v3pKe24VrD2RBIVMNJMSQCBAgQIECAAAECBAgQIECAAAECBAgQIECAAAECBAgQIECAAAECBAgQIEBgcAVSOx8rkEggUaHV6oB/IS6NcwoIJMoJ1aRZv0NwBBINRRdI1Pnz6koCBMoR8L5WjrMqBAgQIECAAAECBAgQIFCtgO/fav37XT21Ddd+e3TQv0CiDtBcQoAAAQIECBAgQIAAAQIECBAgQIAAAQIECBAgQIAAAQIECBAgQIAAAQIECBDol0Bq52MFEgkkKrQWHPAvxKVxTgGBRDmhmjQTSNS5XadXCiTqVM51BAiUJeB9rSxpdQgQIECAAAECBAgQIECgSgHfv1Xq9792ahuu/RcpXEEgUWEyFxAgQIAAAQIECBAgQIAAAQIECBAgQIAAAQIECBAgQIAAAQIECBAgQIAAAQIE+ieQ2vlYgUQCiQqtBgf8C3FpnFNAIFFOqCbNBjmQqF/Pzdy5c2POnDktJ0UgUefPqysJEChHwPtaOc6qECBAgAABAgQIECBAgEC1Ar5/q/Xvd/XUNlz77dFB/wKJOkBzCQECBAgQIECAAAECBAgQIECAAAECBAgQIECAAAECBAgQIECAAAECBAgQIECgXwKpnY8VSCSQqNBacMC/EJfGOQX6FSyTs3yjWbsQmjx9Pfjgg3HggQfmadqzNgKJpsXSpUt75pnnWRBI1FNunREg0AcB72t9QNUlAQIECBAgQIAAAQIECNROwPdv7aakpwNKbcO1pzffm84EEvXGUS8ECBAgQIAAAQIECBAgQIAAAQIECBAgQIAAAQIECBAgQIAAAQIECBAgQIAAgZ4IpHY+ViCRQKJCD74D/oW4NO6jwHe/+934yEc+Es8+++yQKqecckrMnz8/Ro0a1ccRDO26VSDRzTffHNOmTetqLL0MwTn//PPj3HPP7Wo8RS7e8v5bGXUSCNWvIKt2Y+nlXBRxbNf2pZdeil/+8pfxrW99K5YvXx5PPvlkPPTQQy9fNn78+JgwYUIcfPDBcfjhh8eb3/zmGDlyZLtu/Z0AgQQFvK8lOGmGTIAAAQIECBAgQIAAAQKFBXz/FiZL6oLUNlxriCuQqIaTYkgECBAgQIAAAQIECBAgQIAAAQIECBAgQIAAAQIECBAgQIAAAQIECBAgQIDA4Aqkdj5WIJFAokKr1QH/Qlwa90lg48aNcd5558UFF1zQtMIee+wRd955Z7zzne/s0wiadyuQqLmLQKL+PoYbNmyIu+66Ky6//PJ44IEHchfbc889Y/bs2TF16tTYaaedcl/34x//OD7+8Y/HY489NuSaXoRv5R6IhgQItBTwvubhIECAAAECBAgQIECAAIFBEPD9u33PcmobrjWcDYFENZwUQyJAgAABAgQIECBAgAABAgQIECBAgAABAgQIECBAgAABAgQIECBAgAABAgQGVyC187ECiQQSFVqtDvgX4tK4TwL33XdfTJ8+PZ599tmWFY477ri48sorY+edd+7TKIZ2K5CoOXVqgUSdPjCTJ0+ORYsWxdixYzvtotB1mzZtikceeSTOOOOMyJ69Tn+HH354XHTRRbH33nvn6kIgUS4mjQhUKuB9rVJ+xQkQIECAAAECBAgQIECgJAHfvyVBV1QmtQ3XipiGKyuQqIaTYkgECBAgQIAAAQIECBAgQIAAAQIECBAgQIAAAQIECBAgQIAAAQIECBAgQIDA4Aqkdj5WIJFAokKr1QH/Qlwa90Fg5cqVccIJJ8SKFSva9j5v3ryYPXt2jBw5sm3bXjQQSNRcsexAorlz58acOXPaTulwwTptL27SoMxAoo0bNzbCj2bNmhWrV6/uZLhbXTNu3Li49NJLY8qUKdHkRWartgKJuubWAYG+C3hf6zuxAgQIECBAgAABAgQIECBQAwHfvzWYhD4OIbUN1z5SdNq1QKJO5VxHgAABAgQIECBAgAABAgQIECBAgAABAgQIECBAgAABAgQIECBAgAABAgQIEOiDQGrnYwUSCSQqtAwc8C/EpXGPBX74wx/GSSedNCSMaK+99oq3vvWtceutt25VcfTo0Y1gmpkzZ5YSSiSQqPmECyTq7ULIwojmz58f559/fqxdu7ZnnecNJRJI1DNyHRHom4D3tb7R6pgAAQIECBAgQIAAAQIEaiTg+7dGk9GHoaS24doHgm67FEjUraDrCRAgQIAAAQIECBAgQIAAAQIECBAgQIAAAQIECBAgQIAAAQIECBAgQIAAAQI9FEjtfKxAIoFEhR5/B/wLcWncI4FNmzbF0qVL44wzzogsDGXLXxY6dO2118Zhhx0WM2bMiCVLlgypetZZZ8XZZ58dWdt+/lIJJOqnQbu+WxnNnTu3ER5V5Ldq1aqYNm1a49nY8pe3r+GCdYqMY3PbyZMnx6JFi2Ls2LGdXJ7rmmwtZMFb2bPeyzCizcX322+/+MpXvhITJkxoOR6BRLmmSiMClQp4X6uUX3ECBAgQIECAAAECBAgQKEnA929J0BWVSW3DtSKm4coKJKrhpBgSAQIECBAgQIAAAQIECBAgQIAAAQIECBAgQIAAAQIECBAgQIAAAQIECBAgMLgCqZ2PFUgkkKjQanXAvxCXxj0QeOGFF+KSSy6Jq6++umkAy7x582L27NkxcuTIRljRiSeeGFnozba/SZMmxWWXXRYTJ06MJv+h7sFIo1H3wAMPHNLXzTff3AjO6ea3fv36mDlzZixYsGCrbsoIwelm3NteK5CoO83vfe97MXXq1HjmmWdadnTQQQfFpz/96XjPe94Tr3rVq2LEiBGxcePGeO6552Lx4sVx1VVXDQn22rKzU045JebPnx+jRo1qWkMgUXdz6GoCZQh4XytDWQ0CBAgQIECAAAECBAgQqFrA92/VM9Df+qltuPZXo6PeBRJ1xOYiAgQIECBAgAABAgQIECBAgAABAgQIECBAgAABAgQIECBAgAABAgQIECBAgEB/BFI7HyuQSCBRoZXggH8hLo27EFi3bl3ccccdcdFFF7UMT/n85z8fZ5555lbBKStXrowTTjghVqxYMaT66NGj4/jjj28E+7z+9a/veTBRq7CdLhjaXtqPQKIsvObxxx+Pb3/727Fs2bLITLMQms2/8ePHx4QJE2L//fePQw45JPbee+945Stf2XasWYMUAonmzp0bc+bMaXk/VYVD/e53v4u//du/jZtuuqnp2MaMGRNf/OIX4xOf+ETsuOOOLcefhXxlaycL+Wr222OPPeK2226Ld7/73U3/LpAo16OuEYFKBbyvVcqvOAECBAgQIECAAAECBAiUJOD7tyToisqktuFaEdNwZQUS1XBSDIkAAQIECBAgQIAAAQIECBAgQIAAAQIECBAgQIAAAQIECBAgQIAAAQIECBAYXIHUzscKJBJIVGi1OuBfiEvjggKbNm2KZ555JhYuXBjXX3994//d7JcFC/3zP/9znHzyyU2DV5566qn47Gc/G/fcc0/L66dMmdK4fr/99ouRI0cWHGnz5qkHEm3YsCG+8Y1vxIUXXhg/+MEPcptkAUVZUM4nP/nJ2GmnnYa9TiBRbtYhDZcsWRLHHntsrF27dsjfxo0bF5deemlkz3WTF5Eh7bPAryzMq1UoURbaNW/evKZBUwKJOp9DVxIoS8D7WlnS6hAgQIAAAQIECBAgQIBAlQK+f6vU73/t1DZc+y9SuIJAosJkLiBAgAABAgQIECBAgAABAgQIECBAgAABAgQIECBAgAABAgQIECBAgAABAgQI9E8gtfOxAokEEhVaDQ74F+LSuI3A+vXrY9WqVfHDH/4wvv3tb8e///u/x6OPPjrsVVn4zSWXXBLvf//7Y8SIES3bPvfcc43AlSzcaLhfFuRy5JFHxhFHHBETJ06MMWPG5Ap0adZnyoFEWYjTrFmz4q677ur4uZ00aVJcccUV8Y53vKNlHwKJOuPNAoSykK0bbrihaQcXX3xxY/522GGH3AV+/vOfx/Tp0yObk21/WVDXrbfeGq9//euH/K0XgUQbN26Mn/zkJ43QsGXLljXCx7Zc+9k63GuvvWLChAlx0EEHxWGHHRa77bZb7nvb3DALOfvVr37VqLN8+fJ48skn46GHHnq5nyzcbO+99443vOENMXny5DjkkENi99137+i/Adk9Zfdw//33x3/+53/GypUrI7Pa/Mv+W/OmN70p9t133zj88MMb/7ddgFfhG3YBgf8T8L7mUSBAgAABAgQIECBAgACBQRDw/bt9z3JqG641nA2BRDWcFEMiQIAAAQIECBAgQIAAAQIECBAgQIAAAQIECBAgQIAAAQIECBAgQIAAAQIEBlcgtfOxAokEEhVarQ74F+LSeBiBLKzjhBNOiBUrVuR2OuaYY+KCCy6I173udbmu2bBhQ1x33XVx7rnnxurVq3NdkwWh/MM//EPMnj07XvGKV+S6ZnOjVAOJOpmLVjBZiMw111wT+++/f9MmAokKPVIvN3788cdj6tSpkQVHbfs79NBDG8Fbr3nNawp1noX1zJ8/v/GsN/stWbKkEda17a+bQKKsZhbY8/nPfz4eeOCB3OPN1uVpp53WWJtZiFCeXxa4dN5558VNN92Up3mjTdZ35pz9NyPvf2deeumluO++++Lss8+Ohx9+OHetLKDo9NNPj5NPPlkwUW41DfMKeF/LK6UdAQIECBAgQIAAAQIECKQs4Ps35dlrP/bUNlzb31HpLQQSlU6uIAECBAgQIECAAAECBAgQIECAAAECBAgQIECAAAECBAgQIECAAAECBAgQIECgtUBq52MFEgkkKrSeHfAvxKXxMAJZMMmtt94aM2bMiLVr1w5rNX78+EZAyFFHHRU77rhjYdciwSSdhrtkg0oxkOiFF16IU045JRYvXlzYtdUFU6ZMiQULFsRf/MVfDGkikKgz5swzWyvNfpdccknMnDkzmryAtC32yCOPxN/93d/Fa1/72thnn33ibW97W/zVX/1VvPrVr46dd965aZ+dBhJt3LgxbrzxxsZY2635VgP/8Ic/3Hi2dt9992Hv7dvf/nYj6Ccbaye/7L85X/7yl+Pd7373sJdn95SFOp1//vkd39PHPvaxuPLKK9veUyf34ZrBFfC+Nrhz784JECBAgAABAgQIECAwSAK+f7fv2U5tw7WGsyGQqIaTYkgECBAgQIAAAQIECBAgQIAAAQIECBAgQIAAAQIECBAgQIAAAQIECBAgQIDA4Aqkdj5WIJFAokKr1QH/QlwatxHYsGFDnHPOOZEFqjT7jRkzJs4666z41Kc+FWPHju3K86WXXorvfOc7cemll7YM3xk9enR87Wtfi8MPP7yrWildfP3118dJJ53UdMj77rtvnHHGGfG+972v4T9ixIjIHFetWhXLly+PCy+8MB5++OGm11533XVx4oknDvmbQKLiT8eLL77YWAdZ8M22v+yZ/eY3vxmTJk0q3nGHV3QaSLRkyZI49thjOw7u2Tzcz372s3HxxRfHqFGjmt7BypUr44QTTogVK1Z0eId/umy//faLr3zlKzFhwoSm/RQJVWs3kFNPPbVxTzvttFO7pv5OIJeA97VcTBoRIECAAAECBAgQIECAQOICvn8Tn8A2w09tw7WGsyGQqIaTYkgECBAgQIAAAQIECBAgQIAAAQIECBAgQIAAAQIECBAgQIAAAQIECBAgQIDA4Aqkdj5WIJFAokKr1QH/Qlwa5xB47rnnGoE4d99998ut99xzzzj55JPjmGOO6TqIaNshZIE6TzzxRGSBOQsXLozVq1e/3OT8889vBL+MHDkyx8jTb/Lb3/62YZ+FMG37+8xnPhMXXXRRZIE3rX5r166Nf/zHf4xrrrlmSJMseOaqq64acn0KgUSdzuzkyZNj0aJFPX9m16xZ0wjy2XKNbB7jAQccELfcckuMGzeu02EXvq6TQKJf//rXjXu4//77C9fb9oI99tgj7rzzznjnO985pK9169ZFFlh0ww03dF0n6+CUU05pBEE1Cz/60Y9+FB/72MciC0Dqxe/mm2+OadOm9aIrfRAI72seAgIECBAgQIAAAQIECBAYBAHfv9v3LKe24VrD2RBIVMNJMSQCBAgQIECAAAECBAgQIECAAAECBAgQIECAAAECBAgQIECAAAECBAgQIEBgcAVSOx8rkEggUaHV6oB/IS6NcwosW7YszjnnnDj00EPjyCOPjH322aeUUKD169fHihUrYvHixfH888/HZZddFq961atyjjr9Zq2CZT74wQ82ApvyWLQKmjnkkEMa4TyvfvWrt4JqFUg0nGaroJZVq1Y1AlyWLl261eVz586NOXPmtJ2g4YJ12l7cpEG/AomefvrpOProo+ORRx4ZUjWbqyxYa9ddd+1kyB1d00kg0fXXX98Iv9r2lwVeZWv/+OOPj913370RovLiiy/GL37xi7j66qsbYUDNftdee20jLGjbX2b0oQ99KJ599tmt/jRmzJhG2FgWcpY915tDx7JQruXLl8cXvvCFePjhh4f0N1z4UTa2WbNmDblm3333jfPOOy+ysKg///M/b9xTFoSWha9la2LevHlbBaFt7mDKlCmROZU5lx09AC5KQsD7WhLTZJAECBAgQIA5nTDoAAAgAElEQVQAAQIECBAg0KWA798uAWt+eWobrjXkFEhUw0kxJAIECBAgQIAAAQIECBAgQIAAAQIECBAgQIAAAQIECBAgQIAAAQIECBAgQGBwBVI7HyuQSCBRodXqgH8hLo0J1FqgVThQ3kCf7Ob++Mc/NsJ/Lrzwwq3uda+99orbb789xo8fv9W/F0hU/JF4/PHHY+rUqfHUU08NuTgL5cmCcUaNGlW84w6vKBpItHbt2jjttNMawUnb/rJwntmzZzcNIFuzZk2ceOKJjcCwbX+f+9zn4vzzz48ddthhqz/ddNNNjXCjbX9ZuNGMGTMa4UDNfitXrowTTjihEVC27S+rk4UmbXntH/7whzj99NMbwV1b/t70pjc1nvssVK3Zb9OmTXHrrbc2xpK5bPnLwpm++c1vxqRJkzqcGZcR+P8C3tc8DQQIECBAgAABAgQIECAwCAK+f7fvWU5tw7WGsyGQqIaTYkgECBAgQIAAAQIECBAgQIAAAQIECBAgQIAAAQIECBAgQIAAAQIECBAgQIDA4Aqkdj5WIJFAokKr1QH/Qlwab6cCWUDJueeeW/u7W758+bDhJg899FAcfvjhQ4JRehFINHHixLjtttvijW9841ZOZQQSVTUxkydPjkWLFsXYsWN7OoThzFIIJMow1q9fH88991w88cQT8aMf/SgeffTRxr+76qqr4jWveU1Lryzo6uyzzx7y91b33Wpt3njjjXHccccNOy/XX399I2DoHe94R+Oft7zlLY3nN5vPkSNHbnXtqlWrYtq0abF06dKt/v2ee+4Zd9xxR+PaVr9169Y1wox+9atfxV//9V9HtlZe//rXN/7ZeeedW4Ym9fSh0tl2L+B9bbufYjdIgAABAgQIECBAgAABAhFD/v9RsjBov+1HILUN1xrKCySq4aQYEgECBAgQIECAAAECBAgQIECAAAECBAgQIECAAAECBAgQIECAAAECBAgQIDC4AqmdjxVI5IB6odXqf+BeiEvj7VRgewkkevrpp+Poo4+ORx55ZKuZmjJlSmThLLvuumvbGfz1r38dxx57bNx///1btf3gBz8YCxcuHNKHQKK2pEMabA+BRMXv+k9XZAFP06dPH3L5SSedFJdffnn82Z/92VZ/a7U299prr8j+9t73vjdGjRrV6XBevq5VIFHW4JhjjmmEKL31rW+NESNGdF1LBwQ6EfC+1omaawgQIECAAAECBAgQIEAgNQHfv6nNWLHxprbhWuzuSmktkKgUZkUIECBAgAABAgQIECBAgAABAgQIECBAgAABAgQIECBAgAABAgQIECBAgAABAvkEUjsfK5BIIFG+J/v/WjngX4hL4xYCqQf6pD7+zdOybt26+OxnPxs33HDDkJn6/Oc/H2eeeeaw4S1r166Nc845J6688soh12dG2d+2/W9GCoFEc+fOjTlz5rRcv+vXr4+ZM2fGggULtmozefLkRoDO2LFje7r2By2Q6MUXX4yf/OQnsXjx4kYw1jPPPDPEs5X1TTfdFMcff3xL/3HjxsWRRx4ZRxxxREycODHGjBkz5BnNM3l/+MMf4vTTT4/rrruuZfP99tsvPvrRj8Z73vOeRjhRL4KQ8oxNGwKZgPc1zwEBAgQIECBAgAABAgQIDIKA79/te5ZT23Ct4WwIJKrhpBgSAQIECBAgQIAAAQIECBAgQIAAAQIECBAgQIAAAQIECBAgQIAAAQIECBAgMLgCqZ2PFUgkkKjQanXAvxCXxi0EUg/0SX38W07LN77xjTjqqKOazlQW+nLqqafG/vvv3wjZGTFiRLz00kuxatWqWL58eVx44YXx8MMPD7l2woQJcdttt8Xb3/72IX9rFa7TLgSo2QCzcUybNi2WLl3a07XWbiwCiX4cH//4x+Oxxx4b4n7zzTc35qTI7/e//338+Mc/ju985zvxwAMPxL333hurV68etotWgUSPP/54TJ06NZ566qlcQxg/fnwjMOgDH/hAHHDAAbHrrrvmui5rlAVSzZgxI3f7gw8+uFErG/vee+8dr3zlK3NfqyGBogLe14qKaU+AAAECBAgQIECAAAECKQr4/k1x1vKPObUN1/x3VlpLgUSlUStEgAABAgQIECBAgAABAgQIECBAgAABAgQIECBAgAABAgQIECBAgAABAgQIEGgvkNr5WIFEAonaP9VbtHDAvxCXxi0EUg/0SX38W07LunXr4swzz4yrr766Z8/rxRdfHLNmzYoddthhSJ8CiYoztzLLejrllFNi/vz5MWrUqOIdd3hFFh7UTSBRFmr1xBNPxO233x533313PProo4VHkoUOXXfddbHLLrtsde2GDRvinHPOiUsuuaRwn9kFWWDQpz71qfjwhz8cO+2007B9/PznP4/p06dHNj9Ff2PGjGnU+PSnPx377bdfI+zLj0AvBbyv9VJTXwQIECBAgAABAgQIECBQVwHfv3Wdmd6MK7UN197cdU97EUjUU06dESBAgAABAgQIECBAgAABAgQIECBAgAABAgQIECBAgAABAgQIECBAgAABAgS6E0jtfKxAIoFEhZ54B/wLcWncQmB7CvTpZpJbBbvMnTs35syZ003Xha59/vnnG8E2S5YsKXRds8Znn312ZP+0CnPpZSBR14PtsIP169fHzJkzY8GCBVv1MHny5Fi0aFGMHTu2w56bXzZcAFC/ag53A50GEmVBRPfdd19kz/cDDzzQldFwQUw//elP4zOf+Uzcc889HdcYP358nHvuuXHUUUfFjjvu2LKfO++8M84444x45plnOq51xBFHxBe+8IXYZ599oslLZMf9unCwBbyvDfb8u3sCBAgQIECAAAECBAgMioDv3+17plPbcK3hbAgkquGkGBIBAgQIECBAgAABAgQIECBAgAABAgQIECBAgAABAgQIECBAgAABAgQIECAwuAKpnY8VSCSQqNBqdcC/EJfGLQQEEv0Jpi6BRNlYVq9e3QhBuvrqqzt6bseMGdMImjnppJOGDXARSFSc94UXXohPfOIT8a1vfWvIxRMnTozbbrst3vjGNxbvuMMrOgkk2rBhQ1x66aWNsKpe/IYLJMr6zwKCstCoxYsXd1UuCza66KKLYvTo0U372bRpUyxdurQRSpS5dPrL+s/WXjbPI0aM6LQb1xF4WcD7moeBAAECBAgQIECAAAECBAZBwPfv9j3LqW241nA2BBLVcFIMiQABAgQIECBAgAABAgQIECBAgAABAgQIECBAgAABAgQIECBAgAABAgQIEBhcgdTOxwokEkhUaLU64F+IS+M+C7QKNlq+fHlMmjSpz9W7775OgUTZ3bz00kuxYsWKuPbaaxtBLmvXrm17k+PGjWuEqMyYMSNe+9rXtm0vkKgt0ZAGf/jDH+L000+P6667runF99xzT7zvfe8r3nFE/OY3v4nZs2fH2972tjjiiCPizW9+c4wcOXLYvooGEmWhPdnYTz755LZjzIKt3vOe9zT+OeSQQ+Khhx6KT37yk0OuaxdIlF2wcePGWLZsWVx22WVx1113ta3dqsG8efMaRsO5/O53v4tFixbFNddcEz/4wQ86qpWtpRtvvDEOPvjgjq53EYEtBbyveR4IECBAgAABAgQIECBAYBAEfP9u37Oc2oZrDWdDIFENJ8WQCBAgQIAAAQIECBAgQIAAAQIECBAgQIAAAQIECBAgQIAAAQIECBAgQIAAgcEVSO18rEAigUSFVqsD/oW4NO6zQN0CibJAkunTpw+561YBSXULJNpy4GvWrInHHnusEbLSLAhn7ty5MXXq1HjDG94Qr3zlK3PPdFmBRK1s8wTZtLuZ9evXx8yZM2PBggVbNZ08eXLDa+zYse26KPz3+fPnx6xZs5pel62Dc845J5q8gLStk83H+9///pfDp7JQnCOPPDI++tGPxr777hs77bTTkD6KBhL97Gc/i2OOOaYRdtXsd9BBBzX+no3jL//yL7cK/mm1porMYxaI9Pzzz8e//uu/xh133BH33ntvW5ctG0yYMCG++tWvNkKb2v2yEKSVK1c26mTXZFZFfln40pe+9KWm7kX60ZaA9zXPAAECBAgQIECAAAECBAgMgoDv3+17llPbcK3hbAgkquGkGBIBAgQIECBAgAABAgQIECBAgAABAgQIECBAgAABAgQIECBAgAABAgQIECAwuAKpnY8VSCSQqNBqdcC/EJfGfRYQSNRn4IhGwE6RkKV2IxJI1E6o+d+3DQ7astWhhx4aCxcujNe85jWFOs/Cc84777y44IILml7XKuioaCDR9ddfHyeddFLTGlntLGhpxx13bPr3LPRpxowZQ/5WJJBo24vXrVsX3//+9+O+++5rhBMtW7asrdvNN98c06ZNa9tuywabg5C++93vxtKlSxu12gUU7bXXXnH77bfH+PHjC9XSmMC2At7XPBMECBAgQIAAAQIECBAgMAgCvn+371lObcO1hrMhkKiGk2JIBAgQIECAAAECBAgQIECAAAECBAgQIECAAAECBAgQIECAAAECBAgQIECAwOAKpHY+ViCRQKJCq9UB/0JcGvdZQCBRn4EFEjUFXr9+fcycOTOysJwtf5MnT24EOI0dO7bnE7NmzZo48cQTY/HixU37vvjiixvBPjvssEPu2t/73vdi6tSp8cwzzwy5ZvTo0fHNb34zJk2aNORvRQKJ/vd//zdmz54dV1999ZB+pkyZEllY0a677tpyzK3WeDeBRNsWywKKHnroobjsssvirrvuajqWuXPnxpw5c3LbNmu4OaDo7rvvjn/5l39pGU60fPnypu5dFXfxwAl4Xxu4KXfDBAgQIECAAAECBAgQGEgB37/b97SntuFaw9kQSFTDSTEkAgQIECBAgAABAgQIECBAgAABAgQIECBAgAABAgQIECBAgAABAgQIECBAYHAFUjsfK5BIIFGh1eqAfyEujfssIJCoz8ACiZoCVxFIlA0kCzuaPn160zGNGzcurrnmmvibv/mbaPIiMuSa559/PrJQnyVLljTtb7iwoCKBRL/97W/jpJNOiq997WtD6rQLFXrxxRfjrLPOivnz5+e6Ngv8+d3vfhf//d//HT/96U/jRz/6UTz66KPxi1/8Iq644oqYOHHisAvmZz/7WRxzzDGxYsWKIe22DSTauHFj/M///E9k1zz11FPxxBNPNGpl4UpXXXVV7LLLLsPW+sY3vhFHHXVU0zYCifr/37VBqOB9bRBm2T0SIECAAAECBAgQIECAgO/f7fsZSG3DtYazIZCohpNiSAQIECBAgAABAgQIECBAgAABAgQIECBAgAABAgQIECBAgAABAgQIECBAgMDgCqR2PlYgkUCiQqvVAf9CXBr3WUAgUZ+BcwQS/f73v48NGzY0BpIF9WQBLX/84x8boTC//OUvY9WqVY2glgkTJsRFF10U//Vf/xUHHnjgkIFvG/jS7Z21Cs1pF4LTbd1+Xv/CCy80QoQWL17ctMyYMWPii1/8YnziE5+IHXfcseVQsrCev//7v2/ZT3bhzTffHNOmTWvaR5FAojVr1sSxxx4bd99995C+sn+fhfeMHj26aZ3HH388jj766Fi5cuWQvzebx//4j/+Iww8/vGlfF1xwQZx55pmxww47tHTJntXsnpcuXTqkTXb95z73uca/z57vOXPmxIUXXjik3R577BG33XZbvPvd7x72UXjwwQebroPM4p577ol3vetd/XyU9D0AAt7XBmCS3SIBAgQIECBAgAABAgQIDAnmzgKr/bYfgdQ2XGsoL5CohpNiSAQIECBAgAABAgQIECBAgAABAgQIECBAgAABAgQIECBAgAABAgQIECBAgMDgCqR2PlYgkQPqhVar/4F7IS6N+ywgkKgYcKsQlGK9dNb6gx/8YCxcuDCeeOIJgUSdETauWrZsWRx//PHxzDPPtOxl8uTJceqpp8b+++8fY8eOjREjRsSLL74Yv/jFL+KWW26Jyy+/PFavXt3y+o997GOxYMGC2HXXXZu2KRJIlIVUzZw5s9Hftr8svCcLPjrssMOG/O3Xv/51nHbaabFkyZKmY2gWSPTss8/GcccdF9/61reGXDNu3Li48cYb4+CDD2553/fdd19Mnz49sn62/WXjOPLII1/+1/fee29MmTIl1q5dO6Tthz/84cb97r777k1rbdy4MebNm9cINdr2d8ABBzTmKBuvH4FuBLyvdaPnWgIECBAgQIAAAQIECBBIRcD3byoz1dk4U9tw7ewu+3qVQKK+8uqcAAECBAgQIECAAAECBAgQIECAAAECBAgQIECAAAECBAgQIECAAAECBAgQIFBMILXzsQKJBBIVesId8C/EpXGfBQQSFQN+/PHHY+rUqfHUU08Vu7AHrbOQnEWLFsWTTz4pkKgLzyzM5pJLLomzzjqri15aX5oF4WTzNGnSpJaNigQSZZ3Mnz8/Zs2a1bS/8ePHxwUXXBDvf//7Y9SoUbFmzZq4884746KLLoqsTqtf9hxfd911scsuu7zcZNOmTXHFFVfEGWec0fSyMWPGNNymTZsWr3rVqxpBTZnnc889F1//+tcb42wW9PTe9743brrppsgClDb/snFmoUhf/epXm9bad99947zzzms865vHmIUzZWvv2muvjWuuuabpdVlIUXbdDjvs0Jf51engCHhfG5y5dqcECBAgQIAAAQIECBAYZAHfv9v37Ke24VrD2RBIVMNJMSQCBAgQIECAAAECBAgQIECAAAECBAgQIECAAAECBAgQIECAAAECBAgQIEBgcAVSOx8rkEggUaHV6oB/IS6N+yyQeiBRn3mGdP/000/H0UcfHY888kjZpWPixIlx2223xfPPPy+QqEv9foUSjR49uhGWc8wxx0STl5mXR100kOi73/1ufOQjH4lnn322yzv//5dvDrgaO3bsVn2+8MILjaCgxYsX96zWwoULGyFG25o8+OCDjX/fLMSok+J77bVX3HrrrTFhwoROLncNga0EvK95IAgQIECAAAECBAgQIEBgEAR8/27fs5zahmsNZ0MgUQ0nxZAIECBAgAABAgQIECBAgAABAgQIECBAgAABAgQIECBAgAABAgQIECBAgACBwRVI7XysQCKBRIVWqwP+hbg07rOAQKJiwKtWrWoEqCxdurTYhT1onYWt3H777fGb3/xGIFEPPDds2BBf/vKX45xzzom1a9d23WMWRjR//vw4/vjjY+TIkcP2VzSQKAtQOu+88+KCCy4oPM7ddtst1q9fP+Qe99xzz7jjjjviLW95y5A+V65cGSeccEKsWLGicL1tLzj11FPj4osvjp122mlIX5s2bWoECM2YMaPrOcgbBtX1DelgYAS8rw3MVLtRAgQIECBAgAABAgQIDLSA79/te/pT23Ct4WwIJKrhpBgSAQIECBAgQIAAAQIECBAgQIAAAQIECBAgQIAAAQIECBAgQIAAAQIECBAgMLgCqZ2PFUgkkKjQanXAvxCXxn0WEEhUDDgLrjnttNNi4cKFuS5817veFTvvvHPTtq9+9auHhMG8+c1vjl133bXR/hWveEW88Y1vbITbjBgxInbZZZfG/33wwQcFEuXSb98oC8S5//7746yzzoqHH364/QUtWuy7774xb968OPTQQ6PJS8yQq4oGEmUdPP/883HKKafEkiVLco/ziCOOaIzr+uuvb4Qlbfv7+te/Hh/96Eeb9vfUU0/FrFmz4q677spdb9uGZ599dmT/NAsj2tw2m4M777wzPve5z0Xm0slv3Lhxcemll8aUKVNy+XdSwzWDJ+B9bfDm3B0TIECAAAECBAgQIEBgEAV8/27fs57ahmsNZ0MgUQ0nxZAIECBAgAABAgQIECBAgAABAgQIECBAgAABAgQIECBAgAABAgQIECBAgACBwRVI7XysQCKBRIVWqwP+hbg07rNAKoFEfWaIuXPnxpw5c/pdpif9Vx1I1JObGKaTyZMnx6JFi2Ls2LH9LvVy/+vWrYuvfe1rcckll8QPfvCD3HX33HPP+MxnPhPHHXfcsKE723bYSSBR1sfq1asbz+nVV1897BjHjBkT//RP/xQnn3xyY1wLFiyIGTNmDLnmk5/8ZHzpS19qOfbM5YYbbogrr7yyUFjQQQcdFOeee24cdthhjRCtPL+f//znDf8bb7wxsuCvPL/Ro0fH1KlTG7Ve97rX5blEGwK5Bbyv5abSkAABAgQIECBAgAABAgQSFvD9m/Dk5Rh6ahuuOW6p7CYCicoWV48AAQIECBAgQIAAAQIECBAgQIAAAQIECBAgQIAAAQIECBAgQIAAAQIECBAgMIxAaudjBRIJJCq0oB3wL8SlcZ8FBBL9CVgg0dAHbbjQnH4+llUEEm2+n40bN8ZPfvKTuPfee+M73/lOI4Tn0Ucfffl299lnnxg/fnwccMABMWnSpHj7298eI0eOLMzRaSBRVmjTpk3x5JNPxi233BLLli2L73//+40An3HjxsV+++0XU6ZMiQ984AOx8847vzyuRx55JD70oQ/Fs88+u9VY99hjj7jzzjvjne9857D38OKLLzbqLF26NFasWBFPP/30VgFFW7q8973vbRjlDSLatvCaNWsa9v/2b/8WK1eujMcee6wRxJT9sgCivffeO7IgqCz0KAs82m233Qr7u4BAHgHva3mUtCFAgAABAgQIECBAgACB1AV8/6Y+g8OPP7UN1xrOhkCiGk6KIREgQIAAAQIECBAgQIAAAQIECBAgQIAAAQIECBAgQIAAAQIECBAgQIAAAQKDK5Da+ViBRAKJCq1WB/wLcWncZwGBRH8CFkg09EEbxECiPi833RMgkJCA97WEJstQCRAgQIAAAQIECBAgQKBjAd+/HdMlcWFqG641RBVIVMNJMSQCBAgQIECAAAECBAgQIECAAAECBAgQIECAAAECBAgQIECAAAECBAgQIEBgcAVSOx8rkEggUaHV6oB/IS6N+ywgkOhPwAKJhj5oAon6vPh0T4BArQW8r9V6egyOAAECBAgQIECAAAECBHok4Pu3R5A17Sa1DdcaMgokquGkGBIBAgQIECBAgAABAgQIECBAgAABAgQIECBAgAABAgQIECBAgAABAgQIECAwuAKpnY8VSCSQqNBqdcC/EJfGfRYQSPQnYIFEQx80gUR9Xny6J0Cg1gLe12o9PQZHgAABAgQIECBAgAABAj0S8P3bI8iadpPahmsNGQUS1XBSDIkAAQIECBAgQIAAAQIECBAgQIAAAQIECBAgQIAAAQIECBAgQIAAAQIECBAYXIHUzscKJBJIVGi1OuBfiEvjPgvULZCoz7e7XXT/4IMPxoEHHjjkXlIKVdouJsJNECCwXQt4X9uup9fNESBAgAABAgQIECBAgMD/Cfj+3b4fhdQ2XGs4GwKJajgphkSAAAECBAgQIECAAAECBAgQIECAAAECBAgQIECAAAECBAgQIECAAAECBAgMrkBq52MFEgkkKrRaHfAvxKUxAQIECBAgQKB0Ae9rpZMrSIAAAQIECBAgQIAAAQIVCPj+rQC9xJKpbbiWSJO3lECivFLaESBAgAABAgQIECBAgAABAgQIECBAgAABAgQIECBAgAABAgQIECBAgAABAgRKEEjtfKxAIoFEhZaFA/6FuDQmQIAAAQIECJQu4H2tdHIFCRAgQIAAAQIECBAgQKACAd+/FaCXWDK1DdcSafKWEkiUV0o7AgQIECBAgAABAgQIECBAgAABAgQIECBAgAABAgQIECBAgAABAgQIECBAgEAJAqmdjxVIJJCo0LJwwL8Ql8YECBAgQIAAgdIFvK+VTq4gAQIECBAgQIAAAQIECFQg4Pu3AvQSS6a24VoiTd5SAonySmlHgAABAgQIECBAgAABAgQIECBAgAABAgQIECBAgAABAgQIECBAgAABAgQIEChBILXzsQKJBBIVWhYO+Bfi0pgAAQIECBAgULqA97XSyRUkQIAAAQIECBAgQIAAgQoEfP9WgF5iydQ2XEukyVtKIFFeKe0IECBAgAABAgQIECBAgAABAgQIECBAgAABAgQIECBAgAABAgQIECBAgAABAiUIpHY+ViCRQKJCy8IB/0JcGhMgQIAAAQIEShfwvlY6uYIECBAgQIAAAQIECBAgUIGA798K0EssmdqGa4k0eUsJJMorpR0BAgQIECBAgAABAgQIECBAgAABAgQIECBAgAABAgQIECBAgAABAgQIECBAoASB1M7HCiQSSFRoWTjgX4hLYwIECBAgQIBA6QLe10onV5AAAQIECBAgQIAAAQIEKhDw/VsBeoklU9twLZEmbymBRHmltCNAgAABAgQIECBAgAABAgQIECBAgAABAgQIECBAgAABAgQIECBAgAABAgQIlCCQ2vlYgUQCiQotCwf8C3FpTIAAAQIECBAoXcD7WunkChIgQIAAAQIECBAgQIBABQK+fytAL7FkahuuJdLkLSWQKK+UdgQIECBAgAABAgQIECBAgAABAgQIECBAgAABAgQIECBAgAABAgQIECBAgACBEgRSOx8rkEggUaFl4YB/IS6NCRAgQIAAAQKlC3hfK51cQQIECBAgQIAAAQIECBCoQMD3bwXoJZZMbcO1RJq8pQQS5ZXSjgABAgQIECBAgAABAgQIECBAgAABAgQIECBAgAABAgQIECBAgAABAgQIECBQgkBq52MFEgkkKrQsHPAvxKUxAQIECBAgQKB0Ae9rpZMrSIAAAQIECBAgQIAAAQIVCPj+rQC9xJKpbbiWSJO3lECivFLaESBAgAABAgQIECBAgAABAgQIECBAgAABAgQIECBAgAABAgQIECBAgAABAgRKEEjtfKxAIoFEhZaFA/6FuDQmQIAAAQIECJQu4H2tdHIFCRAgQIAAAQIECBAgQKACAd+/FaCXWDK1DdcSafKWEkiUV0o7AgQIECBAgAABAgQIECBAgAABAgQIECBAgAABAgQIECBAgAABAgQIECBAgEAJAqmdjztzxe4AACAASURBVBVIJJCo0LJwwL8Ql8YECBAgQIAAgdIFvK+VTq4gAQIECBAgQIAAAQIECFQg4Pu3AvQSS6a24VoiTd5SAonySmlHgAABAgQIECBAgAABAgQIECBAgAABAgQIECBAgAABAgQIECBAgAABAgQIEChBILXzsQKJBBIVWhYO+Bfi0pgAAQIECBAgULqA97XSyRUkQIAAAQIECBAgQIAAgQoEfP9WgF5iydQ2XEukyVtKIFFeKe0IECBAgAABAgQIECBAgAABAgQIECBAgAABAgQIECBAgAABAgQIECBAgAABAiUIpHY+ViCRQKJCy8IB/0JcGhMgQIAAAQIEShfwvlY6uYIECBAgQIAAAQIECBAgUIGA798K0EssmdqGa4k0eUsJJMorpR0BAgQIECBAgAABAgQIECBAgAABAgQIECBAgAABAgQIECBAgAABAgQIECBAoASB1M7HCiQSSFRoWTjgX4hLYwIECBAgQIBA6QLe10onV5AAAQIECBAgQIAAAQIEKhDw/VsBeoklU9twLZEmbymBRHmltCNAgAABAgQIECBAgAABAgQIECBAgAABAgQIECBAgAABAgQIECBAgAABAgQIlCCQ2vlYgUQCiQotCwf8C3FpTIAAAQIECBAoXcD7WunkChIgQIAAAQIECBAgQIBABQK+fytAL7FkahuuJdLkLSWQKK+UdgQIECBAgAABAgQIECBAgAABAgQIECBAgAABAgQIECBAgAABAgQIECBAgACBEgRSOx8rkEggUaFl4YB/IS6NCRAgQIAAAQKlC3hfK51cQQIECBAgQIAAAQIECBCoQMD3bwXoJZZMbcO1RJq8pQQS5ZXSjgABAgQIECBAgAABAgQIECBAgAABAgQIECBAgAABAgQIECBAgAABAgQIECBQgkBq52MFEgkkKrQsHPAvxKUxAQIECBAgQKB0Ae9rpZMrSIAAAQIECBAgQIAAAQIVCPj+rQC9xJKpbbiWSJO3lECivFLaESBAgAABAgQIECBAgAABAgQIECBAgAABAgQIECBAgAABAgQIECBAgAABAgRKEEjtfKxAIoFEhZaFA/6FuDQmQIAAAQIECJQu4H2tdHIFCRAgQIAAAQIECBAgQKACAd+/FaCXWDK1DdcSafKWEkiUV0o7AgQIECBAgAABAgQIECBAgAABAgQIECBAgAABAgQIECBAgAABAgQIECBAgEAJAqmdjxVIJJCo0LJwwL8Ql8YECBAgQIAAgdIFvK+VTq4gAQIECBAgQIAAAQIECFQg4Pu3AvQSS6a24VoiTd5SAonySmlHgAABAgQIECBAgAABAv+PvTuBmqI68z/+HGBARCCAStCJaBIG0QFZghhR0QRwY1HBsIMGAgooIiOy+KIYWcQAikJYg4ARULZXNCLirsgiQVCDGcwBokiUDBzh4Ah/lv95bqbbfuut7lq6qrqr32+dkzMj7617b31uVXdV161fIYAAAggggAACCCCAAAIIIIAAAggggAACCCCAAAIIIIAAAhEIxG1+LIFEBBJ5OiyY4O+Ji8IIIIAAAggggEDkApyvRU5OgwgggAACCCCAAAIIIIAAAjkQ4Po3B+gRNhm3G64R0rhtikAit1KUQwABBBBAAAEEEEAAAQQQQAABBBBAAAEEEEAAAQQQQAABBBBAAAEEEEAAAQQQQAABBCIQiNv8WAKJCCTydFgwwd8TF4URQAABBBBAAIHIBThfi5ycBhFAAAEEEEAAAQQQQAABBHIgwPVvDtAjbDJuN1wjpHHbFIFEbqUohwACCCCAAAIIIIAAAggggAACCCCAAAIIIIAAAggggAACCCCAAAIIIIAAAggggAACCEQgELf5sQQSEUjk6bBggr8nLgojgAACCCCAAAKRC3C+Fjk5DSKAAAIIIIAAAggggAACCORAgOvfHKBH2GTcbrhGSOO2KQKJ3EpRDgEEEEAAAQQQQAABBBBAAAEEEEAAAQQQQAABBBBAAAEEEEAAAQQQQAABBBBAAAEEEIhAIG7zYwkkIpDI02HBBH9PXBRGAAEEEEAAAQQiF+B8LXJyGkQAAQQQQAABBBBAAAEEEMiBANe/OUCPsMm43XCNkMZtUwQSuZWiHAIIIIAAAggggAACCCCAAAIIIIAAAggggAACCCCAAAIIIIAAAggggAACCCCAAAIIIBCBQNzmxxJIRCCRp8OCCf6euCiMAAIIIIAAAghELsD5WuTkNIgAAggggAACCCCAAAIIIJADAa5/c4AeYZNxu+EaIY3bpggkcitFOQQQQAABBBBAAAEEEEAAAQQQQAABBBBAAAEEEEAAAQQQQAABBBBAAAEEEEAAAQQQQCACgbjNjyWQiEAiT4cFE/w9cVEYAQQQQAABBBCIXIDztcjJaRABBBBAAAEEEEAAAQQQQCAHAlz/5gA9wibjdsM1Qhq3TRFI5FaKcggggAACCCCAAAIIIIAAAggggAACCCCAAAIIIIAAAggggAACCCCAAAIIIIAAAggggEAEAnGbH0sgEYFEng4LJvh74qIwAggggAACCCAQuQDna5GT0yACCCCAAAIIIIAAAggggEAOBLj+zQF6hE3G7YZrhDRumyKQyK0U5RBAAAEEEEAAAQQQQAABBBBAAAEEEEAAAQQQQAABBBBAAAEEEEAAAQQQQAABBBBAAIEIBOI2P5ZAIgKJPB0WTPD3xEVhBBBAAAEEEEAgcgHO1yInp0EEEEAAAQQQQAABBBBAAIEcCHD9mwP0CJuM2w3XCGncNkUgkVspyiGAAAIIIIAAAggggAACCCCAAAIIIIAAAggggAACCCCAAAIIIIAAAggggAACCCCAAAIRCMRtfiyBRAQSeTosmODviYvCCCCAAAIIIIBA5AKcr0VOToMIIIAAAggggAACCCCAAAI5EOD6NwfoETYZtxuuEdK4bYpAIrdSlEMAAQQQQAABBBBAAAEEEEAAAQQQQAABBBBAAAEEEEAAAQQQQAABBBBAAAEEEEAAAQQiEIjb/FgCiQgk8nRYMMHfExeFEUAAAQQQQACByAU4X4ucnAYRQAABBBBAAAEEEEAAAQRyIMD1bw7QI2wybjdcI6Rx2xSBRG6lKIcAAggggAACCCCAAAIIIIAAAggggAACCCCAAAIIIIAAAggggAACCCCAAAIIIIAAAghEIBC3+bEEEhFI5OmwYIK/Jy4KI4AAAggggAACkQtwvhY5OQ0igAACCCCAAAIIIIAAAgjkQIDr3xygR9hk3G64RkjjtikCidxKUQ4BBBBAAAEEEEAAAQQQQAABBBBAAAEEEEAAAQQQQAABBBBAAAEEEEAAAQQQQAABBBCIQCBu82MJJCKQyNNhwQR/T1wURgABBBBAAAEEIhfgfC1ychpEAAEEEEAAAQQQQAABBBDIgQDXvzlAj7DJuN1wjZDGbVMEErmVohwCCCCAAAIIIIAAAggggAACCCCAAAIIIIAAAggggAACCCCAAAIIIIAAAggggAACCCAQgUDc5scSSEQgkafDggn+nrgojAACCCCAAAIIRC7A+Vrk5DSIAAIIIIAAAggggAACCCCQAwGuf3OAHmGTcbvhGiGN26YIJHIrRTkEEEAAAQQQQAABBBBAAAEEEEAAAQQQQAABBBBAAAEEEEAAAQQQQAABBBBAAAEEEEAgAoG4zY8lkIhAIk+HxZw5czyVpzACCCCAAAIIIIBAdAIXXXSRXHHFFSUaPMX5bnQDQEsIIIAAAggggAACCCCAAAKRCRBIFBl1ThqK2w3XnCBlbpRAojwcFLqEAAIIIIAAAggggAACCCCAAAIIIIAAAggggAACCCCAAAIIIIAAAggggAACCCCAAAJlVyBu82MJJOIBbU9HK4FEnrgojAACCCCAAAIIRCagYUT6v5o1a5Zok0CiyIaAhhBAAAEEEEAAAQQQQAABBCIUIJAoQuwcNBW3G645IHJqkkAiJyH+jgACCCCAAAIIIIAAAggggAACCCCAAAIIIIAAAggggAACCCCAAAIIIIAAAggggAACCEQoELf5sQQSEUjk6fAgkMgTF4URQAABBBBAAIFIBBJhRNoYgUSRkNMIAggggAACCCCAAAIIIIBAjgUIJMrxAITcfNxuuIbM4ad6Aon8qLEOAggggAACCCCAAAIIIIAAAggggAACCCCAAAIIIIAAAggggAACCCCAAAIIIIAAAgggEJJA3ObHEkhEIJGnQ4FAIk9cFEYAAQQQQAABBEIXSA0j0sYIJAqdnAYQQAABBBBAAAEEEEAAAQTyQIBAojwYhBC7ELcbriFS+K2aQCK/cqyHAAIIIIAAAggggAACCCCAAAIIIIAAAggggAACCCCAAAIIIIAAAggggAACCCCAAAIIhCAQt/mxBBIRSOTpMGCCvycuCiOAAAIIIIAAApELcL4WOTkNIoAAAggggAACCCCAAAII5ECA698coEfYZNxuuEZI47YpAoncSlEOAQQQQAABBBBAAAEEEEAAAQQQQAABBBBAAAEEEEAAAQQQQAABBBBAAAEEEEAAAQQQiEAgbvNjCSQikMjTYcEEf09cFEYAAQQQQAABBCIX4HwtcnIaRAABBBBAAAEEEEAAAQQQyIEA1785QI+wybjdcI2Qxm1TBBK5laIcAggggAACCCCAAAIIIIAAAggggAACCCCAAAIIIIAAAggggAACCCCAAAIIIIAAAgggEIFA3ObHEkhEIJGnw4IJ/p64KIwAAggggAACCEQuwPla5OQ0iAACCCCAAAIIIIAAAgggkAMBrn9zgB5hk3G74RohjdumCCRyK0U5BBBAAAEEEEAAAQQQQAABBBBAAAEEEEAAAQQQQAABBBBAAAEEEEAAAQQQQAABBBBAIAKBuM2PJZCIQCJPhwUT/D1xURgBBBBAAAEEEIhcgPO1yMlpEAEEEEAAAQQQQAABBBBAIAcCXP/mAD3CJuN2wzVCGrdNEUjkVopyCCCAAAIIIIAAAggggAACCCCAAAIIIIAAAggggAACCCCAAAIIIIAAAggggAACCCCAQAQCcZsfSyARgUSeDgsm+HviojACCCCAAAIIIBC5AOdrkZPTIAIIIIAAAggggAACCCCAQA4EuP7NAXqETcbthmuENG6bIpDIrRTlEEAAAQQQQAABBBBAAAEEEEAAAQQQQAABBBBAAAEEEEAAAQQQQAABBBBAAAEEEEAAgQgE4jY/lkAiAok8HRZM8PfERWEEEEAAAQQQQCByAc7XIienQQQQQAABBBBAAAEEEEAAgRwIcP2bA/QIm4zbDdcIadw2RSCRWynKIYAAAggggAACCCCAAAIIIIAAAggggAACCCCAAAIIIIAAAggggAACCCCAAAIIIIAAAhEIxG1+LIFEBBJ5OiyY4O+Ji8IIIIAAAggggEDkApyvRU5OgwgggAACCCCAAAIIIIAAAjkQ4Po3B+gRNhm3G64R0rhtikAit1KUQwABBBBAAAEEEEAAAQQQQAABBBBAAAEEEEAAAQQQQAABBBBAAAEEEEAAAQQQQAABBCIQiNv8WAKJCCTydFgwwd8TF4URQAABBBBAAIHIBThfi5ycBhFAAAEEEEAAAQQQQAABBHIgwPVvDtAjbDJuN1wjpHHbFIFEbqUohwACCCCAAAIIIIAAAggggAACCCCAAAIIIIAAAggggAACCCCAAAIIIIAAAggggAACCEQgELf5sQQSEUjk6bBggr8nLgojgAACCCCAAAKRC3C+Fjk5DSKAAAIIIIAAAggggAACCORAgOvfHKBH2GTcbrhGSOO2KQKJ3EpRDgEEEEAAAQQQQAABBBBAAAEEEEAAAQQQQAABBBBAAAEEEEAAAQQQQAABBBBAAAEEEIhAIG7zYwkkIpDI02HBBH9PXBRGAAEEEEAAAQQiF+B8LXJyGkQAAQQQQAABBBBAAAEEEMiBANe/OUCPsMm43XCNkMZtUwQSuZWiHAIIIIAAAggggAACCCCAAAIIIIAAAggggAACCCCAAAIIIIAAAggggAACCCCAAAIIIBCBQNzmxxJIRCCRp8OCCf6euCiMAAIIIIAAAghELsD5WuTkNIgAAggggAACCCCAAAIIIJADAa5/c4AeYZNxu+EaIY3bpggkcitFOQQQQAABBBBAAAEEEEAAAQQQQAABBBBAAAEEEEAAAQQQQAABBBBAAAEEEEAAAQQQQCACgbjNjyWQiEAiT4cFE/w9cVEYAQQQQAABBBCIXIDztcjJaRABBBBAAAEEEEAAAQQQQCAHAlz/5gA9wibjdsM1Qhq3TRFI5FaKcggggAACCCCAAAIIIIAAAggggAACCCCAAAIIIIAAAggggAACCCCAAAIIIIAAAggggEAEAnGbH0sgEYFEng4LJvh74qIwAggggAACCCAQuQDna5GT0yACCCCAAAIIIIAAAggggEAOBLj+zQF6hE3G7YZrhDRumyKQyK0U5RBAAAEEEEAAAQQQQAABBBBAAAEEEEAAAQQQQAABBBBAAAEEEEAAAQQQQAABBBBAAIEIBOI2P5ZAIgKJPB0WTPD3xEVhBBBAAAEEEEAgcgHO1yInp0EEEEAAAQQQQAABBBBAAIEcCHD9mwP0CJuM2w3XCGncNkUgkVspyiGAAAIIIIAAAggggAACCCCAAAIIIIAAAggggAACCCCAAAIIIIAAAggggAACCCCAAAIRCMRtfiyBRAQSeTosmODviYvCCCCAAAIIIIBA5AKcr0VOToMIIIAAAggggAACCCCAAAI5EOD6NwfoETYZtxuuEdK4bYpAIrdSlEMAAQQQQAABBBBAAAEEEEAAAQQQQAABBBBAAAEEEEAAAQQQQAABBBBAAAEEEEAAAQQiEIjb/FgCiQgk8nRYMMHfExeFEUAAAQQQQACByAU4X4ucnAYRQAABBBBAAAEEEEAAAQRyIMD1bw7QI2wybjdcI6Rx2xSBRG6lKIcAAggggAACCCCAAAIIIIAAAggggAACCCCAAAIIIIBAQAK//e1vZcyYMaa2AQMGyNSpU6Vy5coB1Z7f1fzP//yP9OjRQ1555RXT0Weeecb8d1yWP/7xj9KzZ0/T3WuvvVb0v2vVqhWX7se6n2X1uPnf//1fGTp0qMyaNcuM38MPPyxFRUWxGcu491+hy+q+F5udzKajfFbHb/Tifn4QP/HC6jH7T2GNJ1vzvUDc5scSSEQgkafjlwn+nrgojAACCCCAAAIIRC7A+Vrk5DSIAAIIIIAAAggggAACCCCQAwGuf3OAHmGTcbvhGiGN26YIJHIrRTkEEEAAAQQQQAABBBBAAAEEEEAAAQQQQAABBBBAAAEEAhIoy+EWcX9gnJCLgA4CH9WU1eMm7oE+ce+/7qph7HvvvfeeXHHFFeZIINzMxweCwyp8VgdvGnaNcT8/CMMn9XMijPqtdcb5s4j9J4o9hDZyIRC3+bEEEhFI5Ok4YYK/Jy4KI4AAAggggAACkQtwvhY5OQ0igAACCCCAAAIIIIAAAgjkQIDr3xygR9hk3G64RkjjtikCidxKUQ4BBBBAAAEEEEAAAQQQQAABBBBAAAEEEEAAAQQQQKAgBVJDC4LYwIcffliKiooyVhVGuEUQfY+ijrg/ME7IRRR7iX0b+XzcfP3117Ju3TpZvXq1bN26Vf7617+ajahbt65ccsklcs0115jQmfr160u5cuU8IQYV6GM99jx1wqaw2+CKoPqfbX+zWT+MfY9AomxGxHldPqudjfKtRNzPD8LwJJDIvSr7j3srSsZLIG7zYwkkIpDI0xHGBH9PXBRGAAEEEEAAAQQiF+B8LXJyGkQAAQQQQAABBBBAAAEEEMiBANe/OUCPsMm43XCNkMZtUwQSuZWiHAIIIIAAAggggAACCCCAAAIIIIAAAggggAACCCCAQEEKBB1ItGDBAundu3dGqzDCLYIeHOuD3W6Cltz0IYgHxoOoQ/vqJyiFkIvMo6zBPK+//rq88sor8umnn8qGDRvMClWrVpXGjRtLw4YN5YYbbpArr7xSqlWr5maXSZbJx+Nm9+7dMnnyZNHj/vDhw47b065dOxk7dqw0adJEbOY72K7vZz+1qyjoQKJ+/frJE088IaeffnrG7Q6q/464IRYIY98jkOhfA5b6marhXUuXLjXBXdkufFb7F9RAtS5dusi2bdv8V5KyZq9evWT69OnmeyDTEtR3eyCdzpNKCCRyPxDsP+6tKBkvgbjNjyWQiEAiT0cYE/w9cVEYAQQQQAABBBCIXIDztcjJaRABBBBAAAEEEEAAAQQQQCAHAlz/5gA9wibjdsM1Qhq3TRFI5FaKcggggAACCCCAAAIIIIAAAggggAACCCCAAAIIIIAAAgUpEHQg0dq1a6VNmzYZrcIItwh6cAgkshfNh5CLfHzoXoN5NLRq2bJlroJ5atasKQ888ID0799fqlSp4mr3zafj5tSpU7Jq1SoZOXKkaHiHl0VDOXTbhwwZIpUqVXJcNahAn6ADiXQ8Ro8e7RisFFT/FSrobUjgOwXhhLHvEUj0L/04BRKFsR+kfgBYg4DeffddadmypeNnRNAFgg4kGjp0qEycOFEqVqyYsathfLdFHeijG5ircfO7HwR9XhP0/vPMM89Ijx49HDcvjP3HsVEKIBCBQNzmxxJIRCCRp8OCCf6euCiMAAIIIIAAAghELsD5WuTkNIgAAggggAACCCCAAAIIIJADAa5/c4AeYZNxu+EaIY3bpggkcitFOQQQQAABBBBAAAEEEEAAAQQQQAABBBBAAAEEEEAAAQRsBBYuXCh9+vQxf2nYsKE899xzcuGFF2a0CjvUIIiBIpDIXjHoB/f9jFU+PXR//PhxEyhy7733yoEDBzxvjoZtTJs2TZo2beq4br4cNydPnpRnn31WBg4cmAxf0pAh/Rzo1auXXHTRRXLGGWeY7dEwnr/97W+ycuVKmTdvnuzZsye5nQ899JAMHz5cKleunHHbgwz0cUTOUGDXrl3SrVs32bhxoylVXFwsHTp0cKwyyP4TSOTIHbsCBBJ9P2SFGkg0c+ZMGTBggOO+GcZ3G4FEjuwlQsGuvfZa89+1atVyXjFNCQKJfNOxIgK2AnGbH0sgEYFEng5lJvh74qIwAggggAACCCAQuQDna+GSW384d/sjWri98l576o0bXdtturT3llgjzgLWH3+d3hIR522l7wgggAACCCCAAALxE+D6N35j5qXHcbvh6mXbIipLIFFE0DSDAAIIIIAAAggggAACCCCAAAIIIIAAAggggAACCCBQeAInTpyQoqIimTBhgtm4zp07y9y5c6V69eoZNzZfglUydZJAInsdAom+d9EwosmTJ8uIESOS/1izZk0TytO9e/cSwTzHjh2TvXv3yttvvy3Tp0+XzZs3J9epW7euLFiwQFq1ahWL40aDeHQbDx8+bPrbtm1beeKJJxyDyPbv3y8aQjRjxozkds6ePVv69esnNnMfkmWCDPTJ5lN4xYoV0qlTJ1OFl7niQfafQKJsRjA/1yWQ6PtxyZdAomz3lC1btkj79u1l3759omFtL7/8smj4nNNCIJGTUDh/D/q8hkCicMaJWsuuQNzmxxJIRCCRp6OVCf6euCiMAAIIIIAAAghELsD5Wrjk+vYCvZGyfv16qVOnjqxevVqaNWsWbqMh1E4gUQioBVglgUQFOKhsEgIIIIAAAgggUEACXP8W0GDabErcbrjm4WgQSJSHg0KXEEAAAQQQQAABBBBAAAEEEEAAAQQQQAABBBBAAAEE4iHw5ZdfSo8ePeTNN980HdZ5t6NHj84YLpIoN2bMGLPOgAEDZOrUqVK5cuW82mgCieyHI+gH9/0MunW/Gz9+vIwcOdJPVb7XOXXqlEybNk3uueeeZB3dunUT7cv555+fsd6jR4+a4C49Bg4cOGDKtmjRQubPny8NGjRIu24+BHnt3r1bevbsKe+9957pZ8eOHWXWrFlSu3ZtV5YazjNp0iQTTOR3efjhh00QWpTLkSNHZPDgwfL000+bZu+++26zHSdPnpShQ4caA7dLNv0PI7DETb/D2Pd0H7riiitM89dee63oZ0utWrXcdKegyhBI9P1wFkogUeqYXn311WbfPueccxz32zCO79TjzEuQmmNnIyqQ2v8omsyHzyK/+4Hf9aJwpQ0EshGI2/xYAokIJPK0vzPB3xMXhRFAAAEEEEAAgcgFOF8Ll/zVV181bzvQxe3bTsLtkb/aCSTy51bW1iKQqKyNONuLAAIIIIAAAgjES4Dr33iNl9fexu2Gq9fti6A8gUQRINMEAggggAACCCCAAAIIIIAAAggggAACCCCAAAIIIIBAYQqsWLFCOnXqZDauatWq8vLLL0vLli0dNzaMcAvHRj0WIJDIHiwfAok2bdokN910k+zbt890MhehVh988IGZI68v8dXlzjvvlEcffdQcB24WDTRaunSpDBo0KBlKNGzYMBk3bpxUqlTJtopcHzfaZw0P037qouFJS5YskUaNGrnZ5GSZgwcPmjF7/vnnPa2XKJxNoI+vBkXEus8tX75cbrnlFtGAJQKJ/KkSSPQvNwKJvt9/CiGQ6NixYzJixAjzWamLfj5MnDhRKlas6HighBEoQyCRI3uJAgQSefOiNAJRCMRtfiyBRAQSeToumODviYvCCCCAAAIIIIBA5AKcr4VHfuLECRk7dqx5y4kubt92El6P/NdMIJF/u7K0JoFEZWm02VYEEEAAAQQQQCB+Alz/xm/MvPQ4bjdcvWxbRGUJJIoImmYQQAABBBBAAAEEEEAAAQQQQAABBBBAAAEEEEAAAQQKS+DQoUNy1113ycKFC82G3XzzzTJv3jypUaOG44bmOljFsYMiQiCRvVKuA4msoTjaSw3G0XCbiy++2M3QZl3m6NGjMnz4cJk2bZqp68Ybb5S5c+fKD3/4Q09165z7KVOmmLp0qVOnjqxatUouvfRS23pyfdxoAFTv3r1l3bp1pn/jx483fS9fSF3YlQAAIABJREFUvryn7dbCr732mvnMOHz4sOd1ow4kso53hw4dZM6cOXL22WcTSOR59L5fgUCif1kQSPT9PlEIgUQaUte9e3dZv3692bDi4mLRzww3C4FEpZVSPyfcGGZbhkCibAVZH4HgBeI2P5ZAIgKJPB0FTPD3xEVhBBBAAAEEEEAgcgHO18Ij/+c//ym9evWSNWvWmEbWrl0rbdq0Ca/BEGsmkChE3AKqmkCiAhpMNgUBBBBAAAEEEChAAa5/C3BQUzYpbjdc83A0CCTKw0GhSwgggAACCCCAAAIIIIAAAggggAACCCCAAAIIIIAAAvkvoA/Z63zhRKDIM888Iz169HDV8VwHq7jpJIFE9kq5DiTatWuXdOvWTTZu3Fiig9mE47jZH1LLfPLJJ3LrrbfKjh07zD8vX75cbrnlFq/VmPJ79+41x9Ebb7xh/jvTi4BzfdxoMMT1119vjnkNT1q9erU0a9bM13YfPHhQ+vbtKytXrjTra6CT/rfd8r//+78ydOhQmTVrlvlz1IFE+ixE586dfX3WaX+D7H8YgSVuBjCMfY9Aon/JE0j0/R5YCIFEK1askE6dOpmNat26tQlt1M9LN0sYx3fqcXbJJZfI0qVLpX79+m66kxdl4t5/P4h+9wO/6/npI+sgEKVA3ObHEkhEIJGn44MJ/p64KIwAAggggAACCEQuwPlaeORbtmyR9u3bi74F4fLLL5dnn31W6tatG16DIdZMIFGIuAVUNYFEBTSYbAoCCCCAAAIIIFCAAlz/FuCgpmxS3G645uFoEEiUh4NClxBAAAEEEEAAAQQQQAABBBBAAAEEEEAAAQQQQAABBPJbwBqi0qFDB5kzZ46cffbZrjoeRriFq4Y9FCKQyB4rl4FEx48flwcffFA0fMi66Fx17VvLli09jLK/ohro0LVrV7NytnPlT5w4IUVFRTJhwgRTn4YTTZ8+XapWrVqqc7k+bjRYo0+fPqZfGrShzwicddZZvhBPnTolY8eONf/TRQOHJk6cKBUrVixVX5CBPl47a/2s0yAqDUaqUaOG66qC7H+uAifC2PcIJPrXLkQg0feHUtwDiY4cOSKDBw+Wp59+2mzU448/LnfffbfYzO2y/fwI4/iOe6BP3Pvv+osipaDf/cDven76yDoIRCkQt/mxBBIRSOTp+GCCvycuCiOAAAIIIIAAApELcL4WHrn+yH7HHXeYBgYMGCBTp06VypUrh9dgiDUTSBQibgFVTSBRAQ0mm4IAAggggAACCBSgANe/BTioKZsUtxuueTgaBBLl4aDQJQQQQAABBBBAAAEEEEAAAQQQQAABBBBAAAEEEEAAgfwV0HCN4cOHy1NPPWU6qcEpixYtko4dO7rutHV+broVH374YRPWkotl//790r17d1m3bp1pPqi+BPHAeBB16Db5CUrJZSDRkiVLpH///nL48GEzJkOGDJHdu3dLcXGx+W/dB3Uee+3atUPdZTQ8aNSoUaaNTAFCbjuRGnCUKegnjFAYt33UckG3n7ovde7cWebOnSvVq1cv1SU/+6mX7UpXVsNF9LNuxowZpojf0Ksg+x/Use/VJ+ix1/YJJPrXKKQGfV1yySWinwf169f3OkSlyofxWe32uzvrzv9fBe+++24kIXPW/h47diz5PXPo0CHZs2ePKXLw4EH57//+b/P/67G4bds28/9rmQ0bNpSoRsPxnnnmGTn//PNdc4RxfMc90Cfu/Xc9+CkF/e4Hftfz00fWQSBKgbjNjyWQiEAiT8cHE/w9cVEYAQQQQAABBBCIXIDztXDIrT+Yz5w504QSxXUhkCiuIxdtvwkkitab1hBAAAEEEEAAAQS8CXD9680rbqXjdsM1D30JJMrDQaFLCCCAAAIIIIAAAggggAACCCCAAAIIIIAAAggggAAC+Slw6tQpWbx4sXlxaSIUZvDgwTJp0iRPLy91G2oQVAiQH81PP/1UfvWrX8lHH31kVg/qJa1BPDAeRB26TX6CUsIIuXAzPlu2bJFBgwbJxo0bTfFrrrnGBGF99tln0qdPn2RgxMCBA83+WKVKFTfV+ioTdDiL28CFoNv1uvFBt+92X/Kzn3rdNmv548ePy+TJk2XEiBHJP+l+de+990r58uU9VR9k/4M69j1tQAhhVNo+gUQi+p06duxY87/EElQIj9vjy8u+4Pa720udmcoGZeG2Pzoe+jL2YcOGuV0lbbnZs2dLv379xGZeV9p1wji+U4+zrDfKoYIgA7USTbn9fgx726Ks3+9+4He9KLeNthDwIxC3+bEEEhFI5Gk/Z4K/Jy4KI4AAAggggAACkQtwvhYOuaZ/69tA1q9fL3Xq1JHVq1dLs2bNwmksgloJJIoAuQCaIJCoAAaRTUAAAQQQQAABBApYgOvfAh5cEbuJK3G4p5lPg0IgUT6NBn1BAAEEEEAAAQQQQAABBBBAAAEEEEAAAQQQQAABBBDIWwF9UH/lypUmkEPnC+vSokULEwpTr149T/12G2qQy0Cit99+W1q1apXcrhtvvNFsa40aNTxtq7VwEA+MB1GH9stPUEoYIRdOoDt27JDbb789GUZUt25dWbBggRkfu5CssEOJgg7mcRu4EHS7Tu7Wvwfdvtt9yc9+6nXbUstrGJG+lHnUqFHJ4LVs9qkg+x/Use/VJ+ix1/ajDErR9oIKlfNql6n8t99+K0OGDJG5c+cmiy1ZskS6dOmSdTNujy8vDbn97vZSZ6ayUQcSaV8++eQTufXWW0W/d/wuuv6sWbM8ny+EcXxHeZyFHUjkdzy8rnfttdeKHj+1atXyumog5f3uB37XC6TTVIJAiAIEEgWPG+iEWSaoZzdA+GXnx9oIIIAAAggggEDYApyvhSP86quvStu2bU3l1113nbnxduaZZzo2dvLkSfnrX/9qAoxef/112bx5sxw4cMCs16RJE9Efp2644QZp3bq15x/mUhvXm05ffPGFvPjii/KnP/3JBCdpO3pj6uqrr5YePXrIVVddJZUqVTKruQ0kst4oSP0Ravfu3TJt2jRZsWKFuQGr23PllVeat6bojdgKFSo4+gRZwPpDU+LH9dNOO022b98uTzzxhBQXFxuXyy67zJjrj9oXXXSRlCtXLm1XDh06JO+8844sW7ZMtm3bJlu3bjVl1VbHT99EctNNN5n/9pL0bh2/r776St58803Tlr515sMPP0ze7Klatao0btxYGjZsaPYXda5WrZovPr2ZpNvwwgsvyLp162TDhg3J/VFvKmvw1oUXXmi2hUAiX8SshAACCCCAAAIIIBCRANe/EUHnqJm43XDNEVOmZgO9v5qH20eXEEAAAQQQQAABBBBAAAEEEEAAAQQQQAABBBBAAAEEEMhaQOffrlmzRu68885kGFFqKIzXBsIIt/DaB6fyU6dONeFLiUVDl3SObKNGjWxX9RvU8Mwzz5j5y14W67xVL+tmKusmACqMkItMffr444+lX79+yTAinSusYTHdunVLzkfWOb+TJ0+WESNGJKv6zW9+IxMnTpSaNWsGxZOsJ3Wse/XqJdOnTxftl99l6dKl0rVrV7O6zmdX43POOadUdbk+boJuP3VfyuQYZKCP0xgdPXrUzKV/5JFHkvPTO3bsaMJFateu7bS67d+D7H+uAieCHnuFijIoRdvLx0Ci1JeBJ3aekSNHmmdYypcvX2p/0udt9LkOfVbDyxJUwEoY+0Hqdli3LxeBRPoZMHz4cHnllVfMcy+nn366NG3aVCpWrCg/+tGPzGdzlSpV5PzzzzfP1pxxxhmyfPlyueOOO8xnhq6j5wo/+9nPkpuW+lnnZdz8nB9Y64/yOCOQyMvopi/r93Pe73rB9JpaEAhPIG7zY+PwNtFAJ8wyQT27nR+/7PxYGwEEEEAAAQQQCFuA87XghfVm47hx46SoqMhUrv/3wQcftP0xNNG6BhG99dZb8uijj5of7ZwWvSmkP9bdc889ctZZZzkVL/H3/fv3m5tNM2bMSN4gsKugXbt28thjj5mwmWwCifQHQH07SuqbYKztafBPhw4dPG1HtoXtAokmTZokCxcuLPEmh9R26tSpY8KimjVrVqr5I0eOyOzZs82Nl0SIVKY+9u7dW8aOHWt+hHW76L6lYUm6nyxevNjtauYm4gMPPCD9+/c3P/y6WbQtDSLSfVeDq9IteuPwrrvuMjcvjx07Zm4GJ/bhMH5MddN3yiCAAAIIIIAAAgggYCfA9W9h7xdxu+Gah6MR6P3VPNw+uoQAAggggAACCCCAAAIIIIAAAggggAACCCCAAAIIIIBAVgI611cftr/vvvuSYUR2oTBeGgk71MBLX+zKaqjAoEGDzItZU5dM4QAEEmWrXnJ9nc+r83J1zriGVOii84I1/EcDOaz3yu2CZPQluxouo3PCg1xSA4Quv/xyefbZZ00IhZ/lxIkTZs79hAkTzOqZgnlyfdzoXPM+ffqYfuoLb3W7vc7nTxjp+Op8cv2fLplCWIIM9Mk0Rnrcjx8/3gRZJRZ9ia3uc+nG189x7yb4K10/cxU4Eca+F2VQinrmYyBR6svAE2Oe6aXgBBL5+ZQNdx19Fko/FzVcKt25Ub4EEsXxGZeoPyd0bwkqwMvvnuf3c97ven77yXoIRCUQt/mxBBKdKjEfN6r9JLbtMME/tkNHxxFAAAEEEECgjAhwvhb8QB88eFD69u0rK1euNJWvXbtW2rRpk7YhvTmgAUEahqM/4HtZWrZsKdOmTTNp426WP//5z3L33XebJH03S4sWLWTu3LlmW8aMGZNcJd2NROuNDv0RSi1Sb75a29UbMXpjRsN+olysPzTpG0A0gf2//uu/0o7DbbfdJk899VSpUJ9PP/1UhgwZYsbay6I3ZaZMmSI333xzqRuC1nr0rSX6JpNRo0Z53k8Sdd16663y5JNPOr6ZQtvSH3w1RMpNuJLWr2/70RR8DcoikMjLXkBZBBBAAAEEEEAAgagEuP6NSjo37cTthmtulDK2SiBRHg4KXUIAAQQQQAABBBBAAAEEEEAAAQQQQAABBBBAAAEEEMgPAQ150ZdWjh49OjmHUx+415eDdu/eXcqVK+ero2GEW/jqSJqV9CWanTt3lp07d5YooXORdd5zpUqVSq3pJ5hEK8kUcpRum6xzgYPadjdBKanBCmE9tK/zyjUURuf+JuaY169fXx5//HETFGBzn9wQ2M0D1jnL+tJVnUtsN25+7Kz7h58xTLS7e/du6dmzZ3KOu+5HerzZbWOujxudh3/99debMcn0sls3ptbnDjIZRhFI9OGHH8r9999fYk68UxiRbqef497Nceb22M9m33MzTokyud73vPQ1LmWtYWSJfuuxtWrVKrn00ktLbQqBRPk1uvrycn1xdiI0b+DAgeYcwfoibQKJohs36/lRNp+3fnvt9zhN157bz3kCifyOGOvlu0Dc5scSSEQgkadjqixP8NeEWn0wWVNu161bJxs2bDB2+oNT48aN5Sc/+Yl5mFhTiXv06JFXD+3a/SDz7rvvij7wHvRiPbEI60cYN/32e1Lrpm5rmVycxPnpJ+sggAACCBS+QFk+XwtrdLds2SLt27eXffv2idPbHo4cOWJCXPSGpHXRG0a//OUv5bzzzpNjx47J+vXrzU0Wa2iRltObnFdddVXGTdqxY4fcfvvtsnHjxhLl9HxUbxRcfPHFtu3o384880xZsGBBcj23gUT6Q3C1atWSPy5qwJEGEJ1++umyefNmee211+Shhx6SoUOHOgbyBD1e1nNedTx06JAZN13UvlWrVub/18R27au+2eaWW24p0ZVMrjr++iN4xYoVRdvT64KtW7eWWN/N23H02mLx4sUm7Mc6/k2aNBFNaU+8tUT3lU2bNpn9xS5MSN9Yoftc+fLlbUkztaVGHTp0kFq1atluj4YSffzxx/LOO++YuuOYHh/0fkZ9CCCAAAIIIIAAAvkjwPVv/oxFGD2J2w3XMAyyrJNAoiwBWR0BBBBAAAEEEEAAAQQQQAABBBBAAAEEEEAAAQQQQKAwBTQoRZ//0nmciUXn3mpITNeuXX2HEWld+RxuofNJp06dKsOGDSs1sA0aNJDnn3/ezD32uwTxwHgQdWj//QS9hBlIpAFYL774ojz66KNmvnViadu2rTzxxBPJOcOZ7HX8dE77PffcU+JFtvrcngbO6Bxpv0FaiXZ1HvzgwYPl6aefNv90zTXXyKJFi+Tcc8/1tFtogJK+3HfEiBFmvUxBJNbjxqmhMJ6H1LnmvXv3NvPCdXGam52pjzo/XV9sq/PDdZ69fs5ccMEFtqv42U+dfFLHUp9H0NCq1PnnvXr1MmNz1llnZayKQCK30pSzCuzatUu6detW6hkXLVdUVCQPPvhg2uce3GiG8Vkd9ne39XnrMD7H3Ng5ldHvmTVr1pgXW+/Zs8cU1/9fv7v0GRm/S1Df7ant63NYV1xxhfmnsvCMC4FE3+c1uA0y8ru/sh4CUQnEbX4sgUQEEnk6NsrqBH+9wNOLLU1ytD4wnABs1qyZLFmyRGrUqEEgUZcusm3bNkNDIJGnQ4zCCCCAAAIIZC1QVs/XsobLUMGsWbNMcIwuAwYMMDfjKleuXGoNTXOfMmWKCYdJXTQEUm9M6A9e1hs9+/fvN+eZGmCUep6pNyD0Bk69evVse6ZBO3fddZcsXLgw+Xf9ke++++6TIUOGmNCg1EVvlGjffve739nW5zaQKLGytjVu3DiTfJ76Vo2vv/5aKlSoYEI6o17SvRVF3wDy2GOPSadOnZL++mOpmuh2pP44+tVXX5kxLi4uTnZft+WBBx6Qvn37lnI9efKk/PnPfzZv7Fi7dm1yHW1Tf+xOFwBqlw6uNxXVtGnTprY3BPUmn+4T2lbqjSGnm1X6thK9Qa5BS4lFg4h0v9NzdR2vxJJuexJ/Lws/1ka939IeAggggAACCCCAgH8Brn/928VhzbjdcM1DUwKJ8nBQ6BICCCCAAAIIIIAAAggggAACCCCAAAIIIIAAAggggEDuBDQURl9kqS8k13mciUXnVD7++ONmTqXNfUpPHQ471MBTZyyF9+7dKxpG8sYbb5i/3HbbbSZwIPHfOq80mxeSBhE4EEQdum1+gl7CCLnQ+d4aRKT7V2oQkc5d1nngGtjjNeRB5xDr843WuedXXnmlCSa6+uqrpUqVKr53lbffftvMO068ENZrGIXdi1Q1BEvnSKfOOU/toJfwmzCCPLTP06ZNM2FPumhAlz4j2qhRI0+OBw8eNPPQNdzLz6KfTRrYks2in3MarDR27NhS+5wGwQwcOND2OQg/bfo5ztK1E9Sx73U78vkz2+u25EN5PZbmzp1rnjFJHEtt2rQxx5cuTs89uNmGMD6rw94P4hBIpJ8dGmKmz6oknmu69dZbTVhj7dq13QxN2jJhHN8EEmX/feF1UO2egfJaR2r5xDNsXuslkCgbddbNJ4G4zY8lkIhAIk/HT1mc4G+9qEwHduONN5oHhPUh3h49vk/cy4eHdu0ezg7jAlxtrCcABBJ5OsQojAACCCCAQNYCZfF8LWu0DBVYfyifOXOmuVFgt3zwwQfSuXPnZBq4lnHzFgE931y5cqXce++9JdbNdPNFA3O07sSPfXozSm8sde/ePe3bLaxvm7D7Mce6XdbtT/xdf3TVm2CpYTZhjoObutMFEuk5up6fO90k1kApvUGnb71JLBos9Ic//MG84SPT+npzTz3mzJmTXFfflKE/wFrDoezeMOP2DSKJ1PkuXbqUCLDSMCT9sd666A/D+qOw3iROLPpDvv7Q/5//+Z9pWe2CmbRwPlzbuNkXKIMAAggggAACCCBQNgS4/i3scY7bDdc8HA0CifJwUOgSAggggAACCCCAAAIIIIAAAggggAACCCCAAAIIIIBA9AL6nNdbb70ljz76qLzyyislOnDzzTebl33++Mc/DqRjYYca+O2kNSRC5x1rONNHH30kOl9ZF7dzWdP1IYjAgSDq0P75CUoJIuRCnXVO8YYNG8yLTTWMKPWFtdq3du3ambCYJk2aOM5tTmet7WiQlM5dTg060vL6ItZu3bqZOe3aRvXq1T3tNnbzzd0eJ/ry1d///vcm9Cux3Tpvef78+SbkJ92S60Ai7Zc1sKtjx46iLzV2G8Sh+5zOQ3/ooYc8eacWziaQSNvX/U1f4mvdJ5o3b25CsX7+85/73ufsNsrPceb288M3os2KmV5Ina+f2UFuf5R12QXfadCdBhRt3LjRdEVDb/r16+d7Xwzis9pqEvZ+kO+BRJ9//rl5gXfqy9LdPAfldt8K6rs9tT0CiXIfSBRUPgGBRG6PJMoVmkDc5scSSEQgkadjsCxO8Ne0Z32we/369SWs9OHkevXqmQe+9QJKH87Viza9eCaQqIts27bNeBFI5OkQozACCCCAAAJZC5TF87Ws0TJUkHouWKdOHVm9erU0a9as1BoaZqM3h/THyMTi5cac9Uaf1qHnm8uWLZOf/exnJdrT883BgwfL008/nfx3DdHR9p0CgnRd/VE3NThHK0mXEm0XSKQ3hPTNDRdffHGY9J7rtgskat26tflhVMfOadm1a5e5AZf4sVtvtmoAlf6bU5iR1m39AV3X16CpX/7ylyWa/uabb8yP6Dq2iUVv6t5yyy1OXTR/1xt0gwYNMmGoiWXBggWiAUjW5ZNPPhFNpt+xY4f5k/ZJ223btq1jW7qObnvivF5XIJDIkY0CCCCAAAIIIIAAAhEKcP0bIXYOmorbDdccEDk1SSCRkxB/RwABBBBAAAEEEEAAAQQQQAABBBBAAAEEEEAAAQQQKGgBnQP75ptvyhNPPFEqiEjnU44ZM0buvPNOqVKlSmAOYYca+O3o7t27pWfPnqIP8OuSeOmmhhCkzjPV0JK7777b1bxZa1+CCBwIog7tl5+glGxDLg4ePCh33XWXCSKyWxo2bCgjR44084UrVarkdyhLrKcvLl2xYoVMmDDBhEvZLcOHDzcBQV7a1Pnmup6+LDexaNCRBlToM5YXXXSRnHHGGeZPx44dM3OoX3jhBZk3b16JfuhceJ3j3KpVq4zbmy/HjQaX9enTJ/mCYZ1vrUFmjRs3ztj//fv3myCiVC8/A+w1kEjD1vTY1n1O7fW5h9RFx0xfmHzPPfcE+jmXaMPPcZbOJd2Lif04WtchkCgIRec69HmYadOmmf1Nl8RzC/osRepzNi1btjTPrpx//vnOldqUyPaz2q7RsD+D8jWQSL9D9DkW/ezRPiYW/S4bN26cGcMglqC+21P7EodAIq9BO0FY+6kj02dkan1h7cdendI9++Zn21kHgVwKxG1+LIFEBBJ5Ol7K4gT/1JOTxMnw1KlTzQ8xdhfj1hOkfHho1+6iLKgEQusOZD0ByGUgkZed2+7EJSwjL/2iLAIIIIAAAl4FyuL5mlcjL+VfffXVZHjLddddZ0JgzjzzzFJV2IVYegmZ0Qr1RlTfvn1NiE1i0R83R48eXeLG3vbt281bK3bu3GmKeQ0I2rRpk9x0002yb9++ZDteAon0ZtL06dMD+4HRy3hkKmt3zqs37tSwfPnyjs3ojRgNCkosiZut1apVc1w3UcBah4Y/TZw4USpWrJisQwOF9OafhgVt3brVhEjpeuecc47rdqxvAkl3A0rfzHHHHXck673tttvkqaeecnVTSW8K6HVP4s03Wkk+XNu4RqIgAggggAACCCCAQMELcP1b2EMctxuueTgaBBLl4aDQJQQQQAABBBBAAAEEEEAAAQQQQAABBBBAAAEEEEAAgXAFNKBDnw/SlzfaBXRo6+3atTPhCE2aNPEVvJNpC8IONfCjd/z4cTOXtaioyKye+nJLfSHrpEmTRF+Mqks280SDCBwIog7dDj9BKUGEXOjLQG+//fbky1G1L1deeaUJKtL9rnLlyn6G0HEd3d4XX3xRnnzySXnnnXeS5Tt27Cg6l7h27dqOdVgLaCiR7jca6KVzn70uGjqi4SRNmzZ1XDVfjhudO7148WIz9zqxzXq8aEiRzp9PDWJS87/97W9m3n/qZ42GAOk8+y5dujh+vvjZTxOY+lmnc8KHDBli66vz4PVzzm/oi+Og+TzO0tVLIJEb8fwuY30ZcuqzGNbndsePH29Cz9w842Hd6iA+q611Wp/NCFs6188s6+fH+vXrTeCafnckFv280yCi/v37ewqxc/IK6rs9tR0CiZzU3f8914FETj0NY/9xapO/IxCFQNzmxxJIRCCRp+OiLE7wTz1JVax8fQA700ASSOS8mxNI5GxECQQQQACBeAiUxfO1sEZGbyroD2qJG3CZwm1Sg4u0P1dffbV524CXkBldzxogo8FDc+fOlerVqyc3M9vzU71BMmjQIBOulFi8BBI9+OCDov+zufgNayhc1Wt3zqtv1dAfs50W6w0dLe8nOdsaFuV3P3Dqr5tAIrttmjlzpugPhm4X6/Zkc6PZbZuUQwABBBBAAAEEEEDArQDXv26l4lkubjdc81CZQKI8HBS6hAACCCCAAAIIIIAAAggggAACCCCAAAIIIIAAAgggEK6AhqhoyMGMGTNKNdS8eXO5//77TTCM3Qvqg+hZvgSrpG7L66+/Lj179ky+yNT64Pnu3bvN3/Xhfl0GDx5sQoq8hucE8cB4EHXoNvgJegkq5OKtt94yQTD6IlydB66BMOXKlQti93KsQ0Mm/vKXv8jSpUtl165dMnnyZF9hRImGtD7dHg2teOWVVxzb1wJ169Y1ITkaaFGlShVX6+TTcaPPD+i23nPPPSbczMtSv359efzxx+Xaa691Nc/ez36a2h/9vNMXH2tolC4aJqL73H333ScXXnihqz542T5r2Wz776ft1BASXT/bYBc/+16Y4Ul+TNKto/uhfq7VqlUryGpt69J9UV/kPGfOHPP3OnXqyJIlS+Sqq64y/63HlQaU6XGV+JzQvmlwmdclqM/q1HbLSiCRBhTqZ/pjjz1W6jNdz5H08+vnP/+8cX8ZAAAgAElEQVR54J8dQX23p46Z9bPA637kp7zXZ2nsnlf3027Y6xBIFLYw9SNgLxC3+bEEEhFI5OlYLosT/K0PfOfrA9iZBpJAIufdnEAiZyNKIIAAAgjEQ6Asnq+FNTLffPON9OvXz7wlRZfi4mLp0KGDbXMTJkxIvh1EC+gPqvpWiIoVK3rq3pYtW6R9+/bJm37WH630TSQakKTtJZYpU6aY9rws1v56CSTyE9TjpW9+y2Zzzvvll19Kjx495M033zTN6w2ZtWvXymWXXeapO/v375fu3bvLunXrzHr6Y/rq1aulWbNmnupxKuwmkMi6TX76cvDgQRPI+tJLL5kuef0R1Wk7+DsCCCCAAAIIIIAAAtkIcP2bjV7+rxu3G655KEogUR4OCl1CAAEEEEAAAQQQQAABBBBAAAEEEEAAAQQQQAABBBAIX+Crr74yL2/Ueb+6NGzYUIYNG2aCOtwGpITfy2hasIYNNWjQwIRENGrUqEQH9N80QEZfeqpzaPUFmN26dfMUShBE4EAQdeiG+QlKCSPkIppRDr8VDSbS5+50TrTOr960aZPZVxJLkyZNTIhFx44dTcCI1+PMTyhM2Futx44GOunLcVO31a7dRBDQmDFjTACV28XPfmqtW4NgHnjgAalZs6b06dNHzjvvPLfNx7IcgUTuhy2qQCJr2JD2cNSoUSaYrUKFCskO63MW+t28cuVK82/6eaEv865du7b7jRIxIUsaoqdLUNtYyIFEOj56XqTPRM2ePVs++uijEt76+TVw4EAT5qifI2EsQX23p/YtDoFEYVjmsk7r8/fZBsK53ZYw9h+3bVMOgTAF4jY/lkAiAok8HQ9RTvC3flEEdYLoaYMtJ6m67sMPP2weAo/Tks3D2V6303pikatxy7bfun5UJ0Ve+0p5BBBAAAEEMglEeb5W6CORGg6UKYjl2LFjMmLECJk6dWqSxE9IkK5sDZGxnpN8++235q0Rc+fOTbalNwG7dOniaTj0zRddu3ZNruMlkEhvJLVp08ZTe1EUtp7z1qtXz/xwar1pateX7du3mxvNO3fuNH/W8B4N4vH6o6reGHruuedkx44dyWaC8NIfgg8cOCC6T7744ovywgsvyJ49e5Jt2F2jfPrpp/KrX/0q+aOxhiLpvvLTn/7U9XB899135iZ84k1BBBK5pqMgAggggAACCCCAQAQCXP9GgJzDJuJ2wzWHVOmaJpAoDweFLiGAAAIIIIAAAggggAACCCCAAAIIIIAAAggggAACCEQjoPM4NRzktttuk1/84hdSuXLlaBrOo1Y0qEQDBhJzQLVrGkagL2u13o89evSojB492gSw6FK3bl0TxNKqVSvXWxTEA+NB1KEd9hP0EkbIhWu8mBVMDYIIYm5xPgYSJYbk66+/Ni+q1TCmrVu3mmCmxDHSokUL8/lyww03yL//+797CvDyu5/GbFcJvLsEErknjeqZ3rfeesuEYSWebbjmmmtk0aJFcu6555bq7AcffGCe2UiU1SCcSZMmeQox47Pa/T6gJY8fP26+2/V5J+vSrl07ExyloXI287S8NZShdFDf7alNEEgU2PC4rohAItdUFETAlUDc5scSSEQgkasdO1Eoygn+BBJ5GpqMhQkkcra0nhDpGgQSObtRAgEEEEAg/wSiPF/Lv60PtkeauH7HHXeYSjWNXQOH7G5IWm9aafl0AT9OPXQ6b3P6u1P9ib9bf4DzEkiUr+dIVhsvN7jC/EHSy76g+5Jux65du+Tzzz+Xv/zlL6I/vG/evNkEEqVb7AKJrNvk96ZC6k0+L6Zu90XKIYAAAggggAACCCDgV4DrX79y8Vgvbjdc81CVQKI8HBS6hAACCCCAAAIIIIAAAggggAACCCCAAAIIIIAAAggggEAUAhpGNH78ePO/xOIU/PDVV1+Z+dLFxcVmFQ1bmT9/vjRo0MBVl4MIHAiiDu0sgUSuhsx3obIUSOQbycWKfvZTF9Umi9g9d+Blfa9l7eaze63DqXw+BBI59bEs/f3999+XO++8U7Zt22Y22ynMTl/SvHjxYvOMzuHDh806EydONC9QrlChgis6AolcMZUotH//fvP9vnLlSvPvzZs3l3HjxomGR7l1997q92sE9d2eTR9YN3sBAomyN6QGBFIF4jY/lkAiAok8HcFRTvDPVSCRXTCNE1LqQ8bZPAit7Zw8edKk5Wpy7uuvv17i4ePLLrtMmjZtKh07dpQrr7zSdUJ3tg+u6wXuxo0bzUnnO++8YxJ9ddGka03x7dq1q5x33nnm36x+fh98djIP+u/ZBBLt27dPevfubRKPE4uXB88T62iiuKaPT5s2LVnP2rVrpU2bNua/rT80WG3//ve/y5IlS0TX2bRpk7kw0ws5/RHw5ptvNmNVrVo133R60ffFF1/Iiy++KGvWrDEXi4lEWk1C1QfUtQ3tVzbt+O4gKyKAAAIIGIEoz9cKmdz6vTtz5kzzI5zdEnYgUaZzTe2Pn4AgAolKjmSuAon0/ErPp3SMV6xYkTzP9npsEUjkVYzyCCCAAAIIIIAAAoUgwPVvIYxi+m2I2w3XPBwNAonycFDoEgIIIIAAAggggAACCCCAAAIIIIAAAggggAACCCCAQG4Ewpwnmm6LMr0MNUwFndc8adIkeeihh5LN6HNFixYtknr16mVs+q233pI+ffoknxXS59emT58u5557rmOXgwgcCKIO7aifoBdCLhyHOFmAQCL3VplK+tlPvbRMIJGzVuqLe3P1me3cy/wssWXLFhk0aJB55jix6HfPvffeK+XLl0/baQ3M0+dnZ8yYYcpUrVrV/P/du3eXcuXKOW4sn9WORLYFduzYYUIKe/ToYYKIKlWq5K8iH2sF9d3uo2lWCVCAQKIAMakKAZvnf/Wf8hkmrzv3f3CBTphlgnp2u2OUfmUtkEgfRtagnwcffNAEvjgt9evXlzFjxkinTp0cTwD9BhJpOJKGIo0aNcoEI6VbatasKfoQdL9+/WT37t3SpUuXZLKpUyCRXRBQFIm41m3JJpBIx05TQYuKipLV+rkItfahdevWsnDhQqlTp46pN10g0RlnnCFz5841+8OBAwcyjtMDDzxgUmQrV67stIuV+LuOq+6b2h+nRfcHbad///5SpUoVp+L8HQEEEEAgYIEoz9cC7npeVachMfqj5vr16813sYZFNmvWzLaPYQcSpQYU+j2vs3acQKKSImHeaE4XVKlJ85MnTzY/oCcS/t0cBHpTWM/TU8/PCSRyI0cZBBBAAAEEEEAAgUIT4Pq30Ea05PYQSJT1+AZ6fzXr3lABAggggAACCCCAAAIIIIAAAggggAACCCCAAAIIIIAAAjkUCHOeaLrN8vNcUbZEOh9VAwcmTpyYrEpfdL5gwQLzUnqnRZ+PWrx4sXnuKDG39cYbbzShRFpPpiWIwIEg6tA++gl6IeTCae/4/u8EErm3ylTSz37qpWUCiZy1CCRyNrKW0O8JfcZGw4i2bduW/PPAgQNNGJ6bZ0m/+uor87Lw4uJis76GEk2dOtUE4lWoUCFjp/is9j5muV4jqO/2XG9HkO2n7sdB1puurksuuUSWLl0qmkngdyGQyK8c6yFgLxC3+bEEEp0qMR+X/dpBIMoJ/mUpkOjo0aMye/ZsGT16tKeHkXW4evXqZR5kPuuss9KOnp8H1/WiVuvVCwG3D0jrj1bt2rUzfUpcUJSFQCKF37Rpk9x0002yb98+Mw5+TtKsJ5J6Uav7ROK4swsk+sMf/mB+GNTQKLeLm30mUZc+7L58+XK57777kgnnbttp27atPPXUU44J6m7roxwCCCCAgDuBKM/X3PUonqVeffVV0e8yXa677jrzVpAzzzzTdmPCDiR69913pWXLlqZtP+d1dp0mkKikitXD6Rw22716586dMnjwYNGwqUzLZZddJhdeeKE0b95cmjZtKg0aNJDq1atL6s0PXZ9AomxHhPURQAABBBBAAAEE4ijA9W8cR819n+N2w9X9lkVWkkCiyKhpCAEEEEAAAQQQQAABBBBAAAEEEEAAAQQQQAABBBBAIN8FykIgkb6MdejQobJy5crkcOgLxzVMSF88b3MP1nbYjh8/boIhdK5q4nkyfZmm1pPu5a5aURCBA0HUoX3xE/RCyIX7o5hAIvdWmUr62U+DaTmYWnLRf+tneepzFn62ikAib2r6/aCflffee68cOHAgufKtt94qTz75pNSuXdt1hRpu0rdvX9ExTSwPPfSQDB8+XCpXrpy2Hj6rXRPnTcGgvtvzZoMC6AiBRO4R2X/cW1EyXgJxmx9LIBGBRJ6OsCgn+OcqkOgf//iHLFmyRDQkSJePP/5YnnnmmaTTDTfcIFdddVUJN02J1oeF7X5AcQqm0RNxDf4ZMWJEqbFo0qSJ/PznP5fzzjtPTpw4IR9++KG89tprJU7YdaWOHTvKrFmz0p60e31wPVOf9Eek1q1bm+TRv//976Y/egGQWPSCQh/g/+ijj8w/OT3MbU1G1HXsHqj2tKP6KGzXDy8XpQcPHjQXQak/3M2dO9f8m5vlyJEj5qH0p59+2hSvU6eOrFq1Si699NLk6tYLdR0H9dWwoMSiPxZq+vjFF18sx44dk7feesuMkXVxkzprl2yeqEfTMHXf1AfkddmxY4e8+eabpUKLdH+ZP3++eXieBQEEEEAgGoEoz9ei2aLoW9HvwHHjxklRUZFpfOTIkeamWvny5W07o9+5ei6nN98Sy5QpU8xNPa+L3gzs3r27SY3XRc+5NLQmca4ZVPhRauCStqPnuz169CjVXbv2vJwjed3+bMpbz3mdzsNT29qwYYMJoErcONUbpnpN8NOf/jSbLtmuq+d9um/MmTOnxN+vvPJK6datmznHuuCCC6RatWppb/66CSSynt968Uh0TK9B9DiYMGGC+Sc/dQQOSIUIIIAAAggggAACCPyfANe/hb0rxO2Gax6OBoFEeTgodAkBBBBAAAEEEEAAAQQQQAABBBBAAAEEEEAAAQQQQKCwBXIRbqEvItfnhvTZosTL5VVZ5yDPnDnTzE11G0aUGB2758r0eaXf/e53Zp5zpUqVSg1kEA+M2z3/FsQe4+Y5NUIu3EuXlUAi61zsoOfQ5yLQx/0oO5fMRf/jEEiUi+8B59HKvsT+/ftl0qRJ5nsgdXF6rjlTy/o86u233y4bN25MFrv55ptNGz/+8Y9tV+WzOvuxtNYQ9mddEOcHwW91bmskkMi9P/uPeytKxksgbvNjCSQikMjTERblBP9cBRJZQaxf7k4/Qnh5EDpd4Eu7du3kwQcflKZNm0q5cuVKdOnQoUMye/ZsE9qTeGBaC2iYjZ7U2yWAeg0k0ofeO3fuXKL+li1bmuCk5s2bl+iT/sj0+uuvm/TR1B+uEp0uK4FEur0aQqCBTInltttuk6eeekqqVKnieJx98sknommweiGli148zZs3T2rUqJFc1y4QIPFH/aFQQ4aGDRsmZ511VnId3cc+++wzuf/++0uEJWkB3V+0v+nCFTTMqE+fPiVChnT8NaDhmmuukQoVKpTYLu3f8uXL5YEHHiixjm6LBmal9ssRhAIIIIAAAr4Fojxf893JPF/xm2++kX79+smyZctMT4uLi6VDhw4Ze209D9DvZT13Ou200zxtrVMwjn63jx071vwvseiP1qNHj/Z0s1C/m++4445kHWU9kEjPl7p27SpbtmwxJnpu9fLLL4ueAwe96E1fPT9KnMtrW3r+NGTIENsbtHbtuwkk0h/99abvunXrfG+T9nHQoEGyaNEiUweBREHvDdSHAAIIIIAAAgggkI0A17/Z6OX/unG74ZqHogQS5eGg0CUEEEAAAQQQQAABBBBAAAEEEEAAAQQQQAABBBBAAIHCFshFEIVdeJDOTZ0xY4aZR2p9Ls3tCBw9elT0Ba2jRo1KrlK3bl3znJQ+92ZdgnhgnEAit6OT23IEEgXjn4tAn2B6/q9actF/AomCHEFvddmFB2kY0fTp0+Xcc8/1VllK6Y8//tg8u5MaSqTP5Or3T+pztYlVCCTyTZ12RQKJgjfNhxqD/q7Odj/R81V9PkmDNHX5/PPPZe/evSaT4J133jHnm/qS9zDOL/NhPOgDAlaBuM2PJZCIQCJPR3GUE/zLQiCR9UtYB+POO++URx991DwEnW7RB9HXrFljyu7Zs8cU0/L60Hzbtm0dv3S1QLpU3oMHD8qAAQPk+eefT9bj5uLA7qJCKyhLgUTWUKEGDRoYx4svvtjxONPwIb14SiyaQq7jkLqkCyTSsdcQBA0PsoYEJdbXkzUNJfr973+frDJT/77++mv5zW9+Iy+88IKn/UAL64P8+uB66oWghmjp9nlNVXeEowACCCCAQCmBKM/XCpV/+/btJpxx586drgNYXn311RLnYVdffbXoj53nnHOOJyZrUJD2Y+7cuVK9evVkPUuXLjXhOYnFrkymRu3OKcp6IJE1hEr9NFBq6NChns5fdu3aJb/+9a/NOVmTJk3k/PPPl06dOknt2rXNkJw4cUKKiopkwoQJySHq3bu3PPnkk1KtWjVX+8q3335rwot0v0gsdqGp3333nQmr1BvKiUV/mNdtcrtYr1cIJHIrRzkEEEAAAQQQQACBKAS4/o1COXdtxO2Ga+6k0rZMIFEeDgpdQgABBBBAAAEEEEAAAQQQQAABBBBAAAEEEEAAAQQQKGyBXAQSqeiRI0dk/Pjx5n8aGqTzRfXlmdk+w6MPj+vzTYlQIv3/u3XrZlsvgUSFvW+nbl3QIQe5Om6cRizb8AWn+nMR6OPUJy9/z0X/CSTyMkLBl33//ffN88waINKrVy/zvMVZZ52VdUP63M7gwYNl7dq1os8x6zM1iecvrJUTSJQ1d6kKwv6sC+L8IPitLvwag/6utstCCFJxwYIFos9WWRf2nyCVqSufBOI2P5ZAIgKJPB0/UU7wL/RAIg0V0hAZfUg4sTidMKcOlq6vDyH3798/+c+a/qlJ01WqVCkxrnYJ0ekCiV577TXzo5MG2OiioTVLliyRRo0aOe4rr7/+uvTs2VP27duXLOsUSORYaUQF7E6I0hml65L+gKcXP08//XSyiI5R3759M26FWmuAz6JFi5LmdkFG6QKJ9IeXESNGpA0jSjT+j3/8w4QCvfTSS8n+pHvQfsWKFebh+cTSokULmT9/vtkf3Cx6AajhCIn9qHXr1rJw4UKpU6eOm9UpgwACCCCQhUCU52tZdDOvV00NCtQfSjW1PVNYpG6MhkTqW0TWr1+f3LZ0IT/pNt4uEFC/50ePHl3ixp31vEW/X/V87aqrrnLlag1R1JXKeiCR3bn5NddcY87P3Cb2252fX3755fLss8+am7u6WM/79N+8hgRp6JHezE0Nf7QLJNK6U39w1//u0KGDzJkzR84++2xX+4o1NJNAIldsFEIAAQQQQAABBBCISIDr34igc9RM3G645ogpU7MEEuXhoNAlBBBAAAEEEEAAAQQQQAABBBBAAAEEEEAAAQQQQACBwhbIZbCKPtM0adIkE+bQtGnTwKBPnjwpy5cvly+++ELuuuuutM8uxf2BcUIunHeZY8eOmbnQmzdvluuvv96s0LBhQ9H5xuedd5589tln8v/+3/8z//7ll1/K559/bv5/XefDDz80f9P/aZjJtGnTpEePHubvuTxuMm112CEdzuLZlbB7njS7GjOvnW4+e5BtWgOJXn75ZWnevLlpQj+rdu/ebQLadNEXCesY6v6nFrrfnX766TJ79uxkiE4Y+14YdQZpmG1db7/9tmzYsMF8H1SuXDnb6pLr63Ov+tLnO+64I+Pzq3xWB0aerCjun3XBixRGjXELJBo5cqQ5HyhfvnyJAYj7+WVh7E1sRRgCcZsfSyARgUSejoOgJvhbT/49dcKhsNcQGae2rQ/xOl0cWb/g0j20q6E9mti3bt060wV9yH3ZsmXStm1bpy4l/26tQx9GX716tTRr1izjl67+0c5JL7SKiorMyXti0f9+8MEHS32R23Xy6NGjMnz4cPOjQGIpS4FEus3W/SVdSFSq35YtW6R9+/bJIKd069gFEmlQ0OLFi+WCCy5wtd9Y+3fdddeZB+3PPPPM5Pp2wUp6sa1hRm7T0e3qKC4uNg/BsyCAAAIIhCsQ1PlauL3M39qt37duw2L0PGrs2LHmB5DE4iXQxi7MRs/tVq1aJZdeemkJMLtzLj2vfPLJJ6VatWoZcfVNJXpup29ASV3KeiCRWnzwwQcmUFHDpRLLxIkTTYBohQoVHHdaTebXAKvUoCA9N9Z9omLFimb9b775xpxT6Xl/YtGx0B/P3Czpxi/dNYpdeJHb87q9e/ea7XnjjTeSXSOQyM0oUQYBBBBAAAEEEEAgKgGuf6OSzk07cbvhmhuljK0SSJSHg0KXEEAAAQQQQAABBBBAAAEEEEAAAQQQQAABBBBAAAEEClug0IMoMo1e3B8YL6shF6n7bJRHZ+rc9Xw9buIe0pHPgUR2z0hGsf9Z58KHse+FUWcUNnFpo6x+Voc5PnH/rAvTJqy6rc94h9VOot4gngOy7ifp+qw5CY0bNy4VWKaBcBqYmXi26j/+4z+kRo0a8oMf/MC8AF7Xs3tuK+7nl2GPLfXHVyBu82MJJCKQyNPRFtQEfwKJRNRA04A1ZVUXu2AYp8GxCxCaOXOmDBgwoMSqdheQdoFE//znP81Dx2vWrEmuv3btWmnTpo1TV5J/f/XVV0uEKpW1QCLrQ9/16tUzD5w3atQoreHUqVPl3nvvTf5dk8NvueWWUuXtLra9BEZphfqAfffu3WX9+vWmfrsQK+vJod8TzlmzZplU2sSSLqXS9c5FQQQQQAABVwJBna+5aqwAC6V+V6YLe0y32XaBNrfeeqsJCqpdu3ZaLQ0jWrlypTkfSA3DGTx4sHlTiV1yvF1bDz30kAmHTJc0r6n/zz77rAwcODB5DproFIFEIhr0NHr0aJk8eXJyrPRHLT1X69OnT8ZQIj2nv//+++X3v/99cl39UUzPA3/2s58l/+27774zAUczZsxI/tuNN94oc+fOlR/+8IcZjyjt3xNPPCGPPPJIqfHTkCn9n93xr2Gh99xzT4l+aT/1+iNd2KTd9mgFfs8LC/Cjgk1CAAEEEEAAAQQQyAMBrn/zYBBC7ELcbriGSOG3agKJ/MqxHgIIIIAAAggggAACCCCAAAIIIIAAAggggAACCCCAAAI+BcpyEEXcHxj3G3Lh9gF9n7tUYKvps4Y6J9o6z3zhwoVmnnTUS+rLWPP1uIl7SEc+BxLp8xP6Mmj9X5QLgURRaofTlt/P6lyFr3lVsHvm22sdXsvn62dd3L9fM41DHAOJvO5XQZWP+/llUA7UU3gCcZsfSyARgUSejsKgJvgTSCRiDWvRB8P14efTTjvN05hYL/yHDh0qEydOTCYFamVuA4m2b98unTt3lp07d5o+XH755eahdX2Y2u3y2WefSdeuXWXLli1mlbIWSHTs2DEZMWKE+ZEmsdiFRCX+dvDgQenbt68JIdClRYsWsnjxYrngggtKkdsFEnkNjPr2229lyJAh5qH3xLJkyRLp0qVL8r+toVL6kPyiRYtM4qSX5e2335ZWrVolV9F9S9utXr26l2ooiwACCCDgUSCo8zWPzRZM8dTvQa+BkRoWOWXKFBMKlLo0b95cxo8fL7/4xS+kXLlyJf6m52kaGKPnDomgysQ5wfz586VBgwa2tsePHzfnjnrekbr07t3b/DB//vnnl/j3Q4cOmTCbxx57rFSYjRYkkOhfXHoerAGdGzduLOGn59ga6nPeeeeV+He9GbJ161YTBvTiiy+W+Juek2v4kDWle968edKvX78SZbt162b2Eeu4aSEd6/fff9+EU1nbSFSS7iah/v2rr74ygaXFxcXJNmvWrCkPPPCA9O/fX6pUqZL8d90ePZ/XcKXE+WlqRwkkKpiPOjYEAQQQQAABBBAoCAGufwtiGNNuRNxuuObhaBBIlIeDQpcQQAABBBBAAAEEEEAAAQQQQAABBBBAAAEEEEAAAQQKWyBfg1WiUI/7A+N+Qy7iHphgfYYsdV/RF7s2btw47ctyzznnHLnwwgtL7V5nnnmm/OQnPynx7/psYrVq1cy/nX766SXqzNfjJl9DOtwez/l+TOrzE/pC53RL/fr1Mz7TqvtR06ZNSzxDq3Xpfqvrli9f3lT9gx/8QH70ox+Z/1//VrFixWSTYex7YdTpdszLQjm/n9UEEqXfO/L1sy7u36+ZjkcCidx/WuX7d5n7LaEkAiUF4jY/lkAiAok8HcNBTfAv64FE+rB6UVGRTJgwIel/ww03yFVXXeVpPLTwxx9/bB4gTyz6APX06dPNBVJicRtIZA2Q8RNEowE72oeXXnrJNF/WAol0m60/xtiNSWJsNm3aJDfddJPs27fP/JNdoFSirDWQqGHDhvLcc8/Z/niTaUeyXkClpkrretawrJYtW4oGMvzbv/2bp/3ziy++kKeeeiq5ztVXXy16sqw/OLEggAACCIQnENT5Wng9zN+aNYxl3Lhx5jxNl5EjR4p+byZ+jHbT8yNHjphAohkzZpQqrj9s//KXvzShNhpiuH79etHz4tQgIl1Jb7gsWLCgRLCfXdvp2tLzQP3+1nBJ7fuHH34or732mhw4cCDtJhBI9D3NW2+9Zd70sWfPnlJeGrZ4xRVXmHNtHbd169aVCi/SlXR9DYyqVatWqTr27t1rzpffeOONEn/TOi+99FK57LLLTP16zbBt2zZTf2pf9G/XXHONbN68OXkOqQFHGjilN1bslh07dsjtt99eqq+6r+k5mgZf6fZoor5uf7qFQCI3nwKUQQABBBBAAAEEEIhKgOvfqKRz007cbrjmRiljqwQS5eGg0CUEEEAAAQQQQAABBBBAAAEEEEAAAQQQQAABBBBAAIHCFijLQRRxf2Dcb8hFIQcmRHW05utxk68hHW7HJe7HpNvtzKZcGBwlVIsAACAASURBVPteGHVms42Ftq7fz2oCidLvCfn6WVfI369+9+NCO57dbA/fZW6UKBNHgbjNjyWQiEAiT8dZlBP8rV8UuQq2saYNWsNbrIDWfts9tGsNlvE0CA6F7ZzcBhJZt3XAgAGiabOVK1d23UXrtuVq3Fx3+P8K2p2g6gPZ+jC/10XDhXr37m0eUNelXr16smzZMmnUqFGJqjT0QH2HDRuW/Pe1a9dKmzZtbJu02rZu3VqeffZZOeusszx10Ro4ZA1bCOsCiwfYPQ0ThRFAAAHfAlGer/nuZJ6u+M0334gGu+j3ti7FxcXSoUMHz73VoKCJEyeagBhr2JBTZc2bN5dp06aZUBo3i4YMjRgxQubMmeOmuCmj5zcaiHPHHXck1yGQqCTf+++/L3feeacJBPK6qK2GEWU6R9Mg0P79+4ueg3pZNNTqkUceMeeV3bt3ly1btpjV3ZwXatlBgwbZBiil68OQIUNMqNWUKVNMEc7nvIwWZRFAAAEEEEAAAQTCFuD6N2zh3NYftxuuudWybZ1AojwcFLqEAAIIIIAAAggggAACCCCAAAIIIIAAAggggAACCCBQ2AJlOYgi7g+MEw6Qu2MzX4+bfA3pcDtScT8m3W5nNuXC2PfCqDObbSy0dfmsDn5E4/5ZF7xI+DWyH7s35rvMvRUl4yUQt/mxBBIRSOTpCItygj+BRJ6GJlmYQCJ/bkEGEp04cULGjh0regGZWPQh7qFDh5bo3D//+U8TBrBmzRrz7/og+cKFC6VOnTq2GxFU2JNT8BSBRP72IdZCAAEE8kUgyvO1fNnmoPqxfft26dy5s+zcuTPr4JWTJ0/K66+/Lhpm+c477zh2sWbNmiZYSENqqlev7lg+tcDRo0dl+fLlpi2ngJtf//rXMm7cOPnb3/4mV1xxRbIaAolKk+/fv18ef/xxmTlzpmjwk9OiYUFjxoyRTp06SaVKlZyKy4cffihFRUXy4osvOpbV/UPPJTUwVIOOrOFZVatWlZdfftkxTFO3ScOSZsyYkTEsS9vT/UkDuiZNmmS2SxcCiRyHigIIIIAAAggggAACEQpw/Rshdg6aitsN1xwQOTVJIJGTEH9HAAEEEEAAAQQQQAABBBBAAAEEEEAAAQQQQAABBBBAIGCBshxEEfcHxgkHCPhg8FBdvh43cQ/piPsx6WEX8l00jH0vjDp9b2ABrshndfCDGvfPuuBFwq+R/di9Md9l7q0oGS+BuM2PJZCIQCJPR1iUE/wJJPI0NMnCBBL5cwsykEh7sGnTJrnppptk3759pkMabjB37twSAQPvvfeeXH/99cmHwfWCc/To0WLzRWLqIJDI39iyFgIIIFDWBKI8Xys029QfdTQ0cPr06aJBL9ksx48fl61bt5oAQv3u37x5czLc5rLLLpOmTZvKDTfcIFdeeaVUq1Ytm6bk0KFD8qc//UmKi4tNm4lwIm1Hgw+7dOkiF110kZQrV870hUAid9wHDx6UdevWGdtPP/1UNmzYYFbUfaNx48bSpEkTufnmm6VFixZSuXJld5X+XyndPzZu3CgvvfSSvPvuuyak6PDhw+avmfaPU6dOydSpU2XYsGHJ9kaNGmVCMStUqJCxD7runj175LnnnjOhWYl9UkOILr/8cmnfvr05jz377LNNPak3RQgk8jS8FEYAAQQQQAABBBAIWYDr35CBc1x93G645pjLrnkCifJwUOgSAggggAACCCCAAAIIIIAAAggggAACCCCAAAIIIIBAYQuU5SCKuD8wTjhA7o7NfD1u4h7SEfdjMoo9Mox9L4w6o7CISxt8Vgc/UnH/rAteJPwa2Y/dG/Nd5t6KkvESiNv8WAKJCCTydIRFOcG/rAUSPfPMM9KjRw9P4+G2sNVS19MHnlu2bFmiitQTGf3DgAEDzIPOXh6sDio0x+22BVUu6EAifXC9b9++snLlStPFOnXqyOrVq6VZs2bmv0+cOGEeGNeLzMTfV61aJZdeemnaTQrKVsf03nvvTbbz8MMPS1FRUfK/Uy989R+tfw/KnHoQQAABBMIRiPJ8LZwtoFYEEEAAAQQQQAABBBBAAAEEnAW4/nU2inOJuN1wzUNrAonycFDoEgIIIIAAAggggAACCCCAAAIIIIAAAggggAACCCCAQGELlOUgirg/ME44QO6OzXw9buyeNQxbyc+znOn6ZPc8aZz6H3Zftf4w9j3rc5lhb8e1114r+vlVq1atsJvKi/r5rA5+GOL+WRe8SPg1Wp/jD79Fkbi+nDzu55dRjC1txFMgbvNjCSQikMjTkRblBP9CDiT67rvvZNiwYTJjxoyk//jx42XkyJGexsNtYbeBRO+9955cccUVyWr9XJAcPnxYBg0aJIsWLTL1+KnD7XYFWS7oQCLtmzX4Z/LkyTJ06FDR42jfvn3Su3dvWbdundmMm2++WebNmyc1atRIu1nWQCINN1qyZIn89Kc/dU1x6tQpE4Sk/0ssU6ZMMf1KLBMmTJBRo0Yl/3vgwIGifT/ttNNct0NBBBBAAIHcCUR5vpa7raRlBBBAAAEEEEAAAQQQQACBsi7A9W9h7wFxu+Gah6NBIFEeDgpdQgABBBBAAAEEEEAAAQQQQAABBBBAAAEEEEAAAQQQKGyBMMIt4iIW9wfGCbnI3Z6Wr8dN3EM6CCRy3qfD2PcIJHJ2z6YEn9XZ6NmvG/fPuuBFwq+RQCL3xnE/v3S/pZQsawJxmx9LIBGBRJ6O0Sgn+BdyIJGiW0NfgkywtQ6q20CiTz/9VH71q1/JRx99ZKrwk3r45ZdfSo8ePeTNN980dZTlQKLt27dL586dZefOncZC//+5c+dK9erV5bXXXjMhRBrgpMvMmTNF94FMizWQqE6dOrJ69WrRYCK3izUwStcrLi6WDh06JKtYunSpdO3aNfnf1113nQmYOvPMM902QzkEEEAAgRwKRHm+lsPNpGkEEEAAAQQQQAABBBBAAIEyLsD1b2HvAHG74ZqHo0EgUR4OCl1CAAEEEEAAAQQQQAABBBBAAAEEEEAAAQQQQAABBBAobIEwwi3iIhb3B8YJucjdnpavx03cQzoIJHLep8PY9wgkcnbPpgSf1dno2a8b98+64EXCr5FAIvfGcT+/dL+llCxrAnGbH0sgEYFEno7RKCf4F3og0QsvvCAdO3ZM+rdo0UIWL14sF1xwgesxOXXqlEydOlWef/55Of/886Vhw4Zy2WWXSatWraR8+fLJetwGEh08eFB69eolL730UnJda1iNU+fee+89uf7665NBO2U5kOjIkSMyePBgefrppw1bIkCoadOmMm7cOCkqKjL/3qBBAzOGF198cUZeayCRFtaAo759+zoNS/Lv1gsEu9CpLVu2SPv27WXfvn3Jfq9atUouvfRS1+1owRUrVsgjjzwidevWFd1m3b4bb7xRKlWq5KkeCiOAAAIIeBOI8nzNW88ojQACCCCAAAIIIIAAAggggEBwAlz/BmeZjzXF7YZrHhoSSJSHg0KXEEAAAQQQQAABBBBAAAEEEEAAAQQQQAABBBBAAAEEClsgjHCLuIjF/YFxQi5yt6eV5eMmd+q0rALse/HbD/isjt+Y0WMEshGI+/llNtvOuoUtELf5sQQSEUjk6YiMcoJ/oQcS7dq1S7p16yYbN25MjsHs2bOlX79+YvNBYjtOe/fuNQFCb7zxRvLvU6ZMkaFDh5Yo7zaQSAOOUoNytJIBAwaY0KPKlSs77isnTpyQsWPHmouxxFKWA4nUwJpWOXPmTOnUqZMZtzVr1him2267TZ566impUqVKRmO7QCK36yYqnjdvntnHEovd+hpMpSFHK1euTJYbNWqUGdsKFSo47gda4NChQ3LXXXfJwoULk+V1v5w4caJUrFjRVR0UQgABBBDwJxDl+Zq/HrIWAggggAACCCCAAAIIIIAAAtkLcP2bvWE+1xC3G655aEkgUR4OCl1CAAEEEEAAAQQQQAABBBBAAAEEEEAAAQQQQAABBBBAAAEEEEAAAQQQQAABBBBAAIGyKxC3+bEEEhFI5OlojXKCf6EHEh09elRGjx4tkydPTo5BixYtZP78+dKgQQPHcdHwHw0fGj58eLJs3bp1ZdWqVdK4ceMS67sNJNKVNm3aJDfddJPs27fP1FG1alVZtmyZtG3b1rFP27dvl65du8qOHTuSZct6IJE1eEoDnnr06CFdunRJGi9fvlxuueUWR1+7QCIdn0WLFknHjh0d19+9e7f07NlT3nvvvWRZu7Y1mGratGlyzz33lNi3FixYIK1atXJsRwssWbJE+vfvL4cPH07uR4sXL5Ybb7zR1foUQgABBBDwLxDl+Zr/XrImAggggAACCCCAAAIIIIAAAtkJcP2bnV++rx23G6556EkgUR4OCl1CAAEEEEAAAQQQQAABBBBAAAEEEEAAAQQQQAABBBBAAAEEEEAAAQQQQAABBBBAAIGyKxC3+bEEEhFI5OloLYsT/P/4xz+aEJfE8vDDD0tRUVFaN2v4zyWXXCJLly6V+vXrl1rngw8+kM6dO8uePXuSf9PAlunTp4uGC6VbNDDmjTfekF//+tcl1h02bJiMGzdOKlWqVGJVL4FE6YKStE/NmjVL26e9e/fKoEGDpLi4uESZsh5IpJ4aGqUBP7pcfvnl0rp1a9H9SBcNodKgngsuuMDxWLQLJErU4TQ++/fvF90/NLwosXTo0EHmzJkjZ599dqm27cKLtK9O7WhFH3/8sfTr1082btyYrPfWW2+VWbNmSY0aNRy3kwIIIIAAAtkJlMXztezEWDtogd/+9rcyZsyYoKu1rS/TuXYkHaARBBBAAAEEEEAAAQQQyJkA1785o4+k4bjdcI0ExVsjBBJ586I0AggggAACCCCAAAIIIIAAAggggAACCCCAAAIIIIAAAggggAACCCCAAAIIIIAAAgggEKpA3ObHEkhEIJGnA6IsTvAPM5DoxIkTMmXKFBNYk7rog9UaLKTBNdZwoSNHjsjs2bPlkUcekQMHDiRX07CY+fPnS4MGDUqNqZdAIl15x44dcvvtt5cIlNFAJX2wvFOnTiX6dPLkSdm8ebMJu3nvvfdKte0USPTXv/5VunTpItu2bUuu6xT65GmndVnYrh/vvvuutGzZ0mUN6Yu9+uqr0rZtW9sCQ4cOlYkTJ0rFihUd20kXSKQrphsfDa/aunWrjBw5UtauXZtso2rVqrJs2bK0/dKCS5Yskf79+8vhw4eT62lQlu4HOmZVqlQp0WcNX1q+fLkJW1LPxKLrLFiwQFq1auW4jRRAAAEEEMheoCyer2WvRg1BChBIFKQmdSGAAAIIIIAAAggggEA6Aa5/C3vfiNsN1zwcDQKJ8nBQ6BICCCCAAAIIIIAAAggggAACCCCAAAIIIIAAAggggAACCCCAAAII/H/27gXYquq+A//6CxUpRYNGU2LGx0wcJI4Sk0YsmKAFMT5QfGsQNMUA8YFBphYxSPFBkA5gfRUMVgOKoBh81NQYfAaSoKFGjVFrZhQbJRNNmEhNkwzIf9bu/54/93DOvXtz7t377Hs/e8aZCr+919qftc7OXl073xAgQIAAAQIECHRfgbJ9HyuQSCBRpl9rd/zAvzMDiSJ+DBiKgUS33XbbDmMRg1yOPvroSsjQK6+8Eh599NFWQUTxpFh34403htGjR9ccz6yBRPEizzzzTDj//PPDhg0bWl0zBt8MHz487LfffiFed/Xq1UngTb1DIFEIGzduDOPGjUusqo8YEnTsscem+h3WCiTq379/cv2WY/vxiUFCsc1169btcP0YghRDpHr27Fm37S1btoR58+aFadOm7VCz5557JvPgs5/9bOjRo0cyT773ve/tMF9i8NENN9yQBBvFOgcBAgQIdL5Ad3xf63xVLWQREEiURUstAQIECBAgQIAAAQI7K2D9u7Ny5TivbBuuTagqkKgJB0WXCBAgQIAAAQIECBAgQIAAAQIECBAgQIAAAQIECBAgQIAAAQIECBAgQIAAge4rULbvYwUSCSTK9Gvtjh/4d3YgURyAGEo0e/bs5J+sRwwjmj9/fjj11FNDjQdQcrmdCSTatm1beOyxx8LXv/71HUJm6vUxhs9MmTIlvP322+Guu+5KygQShbB169Ywa9asEP/L+dsfI0aMCEuWLAkxVCjNUSuQ6L777gv3339/8k+aI45RnGeTJk1qM4yo5VoxlGjhwoVh+vTpIQYcZTmytpXl2moJECBAoL5Ad3xfMx8IECBAgAABAgQIECBAoPsJWP927TEv24ZrE46GQKImHBRdIkCAAAECBAgQIECAAAECBAgQIECAAAECBAgQIECAAAECBAgQIECAAAECBLqvQNm+jxVIJJAo06+1O37gn0cgURyEjz76KDz55JPhmmuuCT/84Q9Tjcu4ceOSoJsDDjigzfqdCSRqueBbb70VZs6cmQTntHUMGDAgXHfddeH4448PU6dODYsWLUrKBRL9n9ratWsTm+1DfWJA0VVXXVU3SKrau1Yg0Zo1a8Jhhx0W5syZE26++eY2Q4NOOumkZL4cfvjhqduMfYjhVC+88EIyvqtWrUo1N3e2rVQXV0SAAAECbQp0x/c1U4IAAQIECBAgQIAAAQIEup+A9W/XHvOybbg24WgIJGrCQdElAgQIECBAgAABAgQIECBAgAABAgQIECBAgAABAgQIECBAgAABAgQIECBAoPsKlO37WIFEAoky/Vq74wf+eQUStQzEli1bwquvvhoefPDB8JOf/CS88sorYcOGDclfx9CfgQMHhpEjR4YY+PKpT30qVbBMI4FEsd0YlvSLX/wirFixIjzzzDPhZz/7WRJ8s//++4fBgweHU089NZxwwglh9913D9WhOQKJ/m9kN23aFMaPH18J9Onfv38yxkcccUTq32C9QKKhQ4cmoUGvvfZaWLZsWXj00UeTAKF4HHnkkWHEiBFh9OjRSRDRLrvskrq96sI4D2JA1cMPP5zMgzhPX3/99aQszoVDDjkkDBs2LIwaNSqZq420tdOddCIBAgQI7PBuEP8zwkGAAAECBAgQIECAAAECBLqaQHfcr+hqY9jW/ZRtw7UJx0YgURMOii4RIECAAAECBAgQIECAAAECBAgQIECAAAECBAgQIECAAAECBAgQIECAAAEC3VegbN/HCiTyX9DO9Gv1gX8mLsUEKgLVgUQxxOmOO+4I/fr1S63UViBR6osoJECAAIEuL+B9rcsPsRskQIAAAQIECBAgQIAAgRAE8nbxWVC2DdcmHA6BRE04KLpEgAABAgQIECBAgAABAgQIECBAgAABAgQIECBAgAABAgQIECBAgAABAgQIdF+Bsn0fK5BIIFGmX6v/gnsmLsUEKgLPPfdcGD16dNi4cWPyZwsXLgwTJ07MJCSQKBOXYgIECHRbAe9r3Xbo3TgBAgQIECBAgAABAgS6lYD1b9ce7rJtuDbhaAgkasJB0SUCBAgQIECAAAECBAgQIECAAAECBAgQIECAAAECBAgQIECAAAECBAgQIECg+wqU7ftYgUQCiTL9Wn3gn4lLMYFEYOvWrWHWrFnh2muvTf594MCB4f777w+HHHJIJiGBRJm4FBMgQKDbCnhf67ZD78YJECBAgAABAgQIECDQrQSsf7v2cJdtw7UJR0MgURMOii4RIECAAAECBAgQIECAAAECBAgQIECAAAECBAgQIECAAAECBAgQIECAAAEC3VegbN/HCiQSSJTp1+oD/0xcigkkAm+++WY499xzw7p165J/nzx5cpg7d27o1atXJiGBRJm4FBMgQKDbCnhf67ZD78YJECBAgAABAgQIECDQrQSsf7v2cJdtw7UJR0MgURMOii4RIECAAAECBAgQIECAAAECBAgQIECAAAECBAgQIECAAAECBAgQIECAAAEC3VegbN/HCiQSSJTp1+oD/0xcigmELVu2hHnz5oVp06YlGn379g2rVq0Kw4cPz6wjkCgzmRMIECDQLQW8r3XLYXfTBAgQIECAAAECBAgQ6HYC1r9de8jLtuHahKMhkKgJB0WXCBAgQIAAAQIECBAgQIAAAQIECBAgQIAAAQIECBAgQIAAAQIECBAgQIAAge4rULbvYwUSCSTK9Gv1gX8mLsXdTOC9994LPXv2DB/72MeSO3/33XfDzTffHG677bawefPm5M/OPPPMsGjRotCvX7/MOgKJMpM5gQABAt1SwPtatxx2N02AAAECBAgQIECAAIFuJ2D927WHvGwbrk04GgKJmnBQdIkAAQIECBAgQIAAAQIECBAgQIAAAQIECBAgQIAAAQIECBAgQIAAAQIECBDovgJl+z5WIJFAoky/Vh/4Z+JS3M0Enn322TBs2LC6d923b9+wcuXKMHLkyJ2SEUi0U2xOIkCAQLcT8L7W7YbcDRMgQIAAAQIECBAgQKBbClj/du1hL9uGaxOOhkCiJhwUXSJAgAABAgQIECBAgAABAgQIECBAgAABAgQIECBAgAABAgQIECBAgAABAgS6r0DZvo8VSCSQKNOv1Qf+mbgUdzOB9evXh1GjRoWNGzfWvPM5c+aEqVOnhp49e+6UjECinWJzEgECBLqdgPe1bjfkbpgAAQIECBAgQIAAAQLdUsD6t2sPe9k2XJtwNAQSNeGg6BIBAgQIECBAgAABAgQIECBAgAABAgQIECBAgAABAgQIECBAgAABAgQIECDQfQXK9n2sQCKBRJl+rT7wz8SluJsJvP766+Hss88OL7744g53Pn369BD/6dOnz06rCCTaaTonEiBAoFsJeF/rVsPtZgkQIECAAAECBAgQINBtBax/u/bQl23DtQlHQyBREw6KLhEgQIAAAQIECBAgQIAAAQIECBAgQIAAAQIECBAgQIAAAQIECBAgQIAAAQLdV6Bs38cKJBJIlOnX6gP/TFyKu5nA//zP/4SbbroprFy5Mrzwwgthzz33DCeeeGIYP358+OIXvxh22WWXhkQEEjXE52QCBAh0GwHva91mqN0oAQIECBAgQIAAAQIEurWA9W/XHv6ybbg24WgIJGrCQdElAgQIECBAgAABAgQIECBAgAABAgQIECBAgAABAgQIECBAgAABAgQIECBAoPsKlO37WIFEAoky/Vp94J+JSzEBAgQIECBAIHcB72u5k2uQAAECBAgQIECAAAECBAoQsP4tAD3HJsu24ZojTdqmBBKllVJHgAABAgQIECBAgAABAgQIECBAgAABAgQIECBAgAABAgQIECBAgAABAgQIEMhBoGzfxwokEkiU6WfhA/9MXIoJECBAgAABArkLeF/LnVyDBAgQIECAAAECBAgQIFCAgPVvAeg5Nlm2DdccadI2JZAorZQ6AgQIECBAgAABAgQIECBAgAABAgQIECBAgAABAgQIECBAgAABAgQIECBAgEAOAmX7PlYgkUCiTD8LH/hn4lJMgAABAgQIEMhdwPta7uQaJECAAAECBAgQIECAAIECBKx/C0DPscmybbjmSJO2KYFEaaXUESBAgAABAgQIECBAgAABAgQIECBAgAABAgQIECBAgAABAgQIECBAgAABAgRyECjb97ECiQQSZfpZ+MA/E5diAgQIECBAgEDuAt7XcifXIAECBAgQIECAAAECBAgUIGD9WwB6jk2WbcM1R5q0TQkkSiuljgABAgQIECBAgAABAgQIECBAgAABAgQIECBAgAABAgQIECBAgAABAgQIECCQg0DZvo8VSCSQKNPPwgf+mbgUEyBAgAABAgRyF/C+lju5BgkQIECAAAECBAgQIECgAAHr3wLQc2yybBuuOdKkbUogUVopdQQIECBAgAABAgQIECBAgAABAgQIECBAgAABAgQIECBAgAABAgQIECBAgACBHATK9n2sQCKBRJl+Fj7wz8SlmAABAgQIECCQu4D3tdzJNUiAAAECBAgQIECAAAECBQhY/xaAnmOTZdtwzZEmbVMCidJKqSNAgAABAgQIECBAgAABAgQIECBAgAABAgQIECBAgAABAgQIECBAgAABAgQI5CBQtu9jBRIJJMr0s/CBfyYuxQQIECBAgACB3AW8r+VOrkECBAgQIECAAAECBAgQKEDA+rcA9BybLNuGa440aZsSSJRWSh0BAgQIECBAgAABAgQIECBAgAABAgQIECBAgAABAgQIECBAgAABAgQIECBAIAeBsn0fK5BIIFGmn4UP/DNxKSZAgAABAgQI5C7gfS13cg0SIECAAAECBAgQIECAQAEC1r8FoOfYZNk2XHOkSduUQKK0UuoIECBAgAABAgQIECBAgAABAgQIECBAgAABAgQIECBAgAABAgQIECBAgAABAjkIlO37WIFEAoky/Sx84J+JSzEBAgQIECBAIHcB72u5k2uQAAECBAgQIECAAAECBAoQsP4tAD3HJsu24ZojTdqmBBKllVJHgAABAgQIECBAgAABAgQIECBAgAABAgQIECBAgAABAgQIECBAgAABAgQIEMhBoGzfxwokEkiU6WfhA/9MXIoJECBAgAABArkLeF/LnVyDBAgQIECAAAECBAgQIFCAgPVvAeg5Nlm2DdccadI2JZAorZQ6AgQIECBAgAABAgQIECBAgAABAgQIECBAgAABAgQIECBAgAABAgQIECBAgEAOAmX7PlYgkUCiTD8LH/hn4lJMgAABAgQIEMhdwPta7uQaJECAAAECBAgQIECAAIECBKx/C0DPscmybbjmSJO2KYFEaaXUESBAgAABAgQIECBAgAABAgQIECBAgAABAgQIECBAgAABAgQIECBAgAABAgRyECjb97ECiQQSZfpZ+MA/E5diAgQIECBAgEDuAt7XcifXIAECBAgQIECAAAECBAgUIGD9WwB6jk2WbcM1R5q0TQkkSiuljgABAgQIECBAgAABAgQIECBAgAABAgQIECBAgAABAgQIECBAgAABAgQIECCQg0DZvo8VSCSQKNPPwgf+mbgUEyBAgAABAgRyoqHQBgAAIABJREFUF/C+lju5BgkQIECAAAECBAgQIECgAAHr3wLQc2yybBuuOdKkbUogUVopdQQIECBAgAABAgQIECBAgAABAgQIECBAgAABAgQIECBAgAABAgQIECBAgACBHATK9n2sQCKBRJl+Fj7wz8SlmAABAgQIECCQu4D3tdzJNUiAAAECBAgQIECAAAECBQhY/xaAnmOTZdtwzZEmbVMCidJKqSNAgAABAgQIECBAgAABAgQIECBAgAABAgQIECBAgAABAgQIECBAgAABAgQI5CBQtu9jBRIJJMr0s/CBfyYuxQQIECBAgACB3AW8r+VOrkECBAgQIECAAAECBAgQKEDA+rcA9BybLNuGa440aZsSSJRWSh0BAgQIECBAgAABAgQIECBAgAABAgQIECBAgAABAgQIECBAgAABAgQIECBAIAeBsn0fK5BIIFGmn4UP/DNxKSZAgAABAgQI5C7gfS13cg0SIECAAAECBAgQIECAQAEC1r8FoOfYZNk2XHOkSduUQKK0UuoIECBAgAABAgQIECBAgAABAgQIECBAgAABAgQIECBAgAABAgQIECBAgAABAjkIlO37WIFEAoky/Sx84J+JSzEBAgQIECBAIHcB72u5k2uQAAECBAgQIECAAAECBAoQsP4tAD3HJsu24ZojTdqmBBKllVJHgAABAgQIECBAgAABAgQIECBAgAABAgQIECBAgAABAgQIECBAgAABAgQIEMhBoGzfxwokEkiU6WfhA/9MXIoJECBAgAABArkLeF/LnVyDBAgQIECAAAECBAgQIFCAgPVvAeg5Nlm2DdccadI2JZAorZQ6AgQIECBAgAABAgQIECBAgAABAgQIECBAgAABAgQIECBAgAABAgQIECBAgEAOAmX7PlYgkUCiTD8LH/hn4lJMgAABAgQIEMhdwPta7uQaJECAAAECBAgQIECAAIECBKx/C0DPscmybbjmSJO2KYFEaaXUESBAgAABAgQIECBAgAABAgQIECBAgAABAgQIECBAgAABAgQIECBAgAABAgRyECjb97ECiQQSZfpZ+MA/E5diAgQIECBAgEDuAt7XcifXIAECBAgQIECAAAECBAgUIGD9WwB6jk2WbcM1R5q0TQkkSiuljgABAgQIECBAgAABAgQIECBAgAABAgQIECBAgAABAgQIECBAgAABAgQIECCQg0DZvo8VSCSQKNPPwgf+mbgUEyBAgAABAgRyF/C+lju5BgkQIECAAAECBAgQIECgAAHr3wLQc2yybBuuOdKkbUogUVopdQQIECBAgAABAgQIECBAgAABAgQIECBAgAABAgQIECBAgAABAgQIECBAgACBHATK9n2sQCKBRJl+Fj7wz8SlmAABAgQIECCQu4D3tdzJNUiAAAECBAgQIECAAAECBQhY/xaAnmOTZdtwzZEmbVMCidJKqSNAgAABAgQIECBAgAABAgQIECBAgAABAgQIECBAgAABAgQIECBAgAABAgQI5CBQtu9jBRIJJMr0s/CBfyYuxQQIECBAgACB3AW8r+VOrkECBAgQIECAAAECBAgQKEDA+rcA9BybLNuGa440aZsSSJRWSh0BAgQIECBAgAABAgQIECBAgAABAgQIECBAgEDhAjX2Bwvvkw4QIECAAAECBAgQIECAQPsC2+S1tI+0XUXZvo8VSGSCNzTBPSAy8SkmQIAAAQIECHS6gP9CZqcTa4AAAQIECBAgQIAAAQIEmkDA+rcJBqETu1C2DddOpNjZSwsk2lk55xEgQIAAAQIECBAgQIAAAQIECBAgQIAAAQIECOQuIJAod3INEiBAgAABAgQIECBAoEME5I1kYyzb97ECiQQSZZrhPvDPxKWYAAECBAgQIJC7gPe13Mk1SIAAAQIECBAgQIAAAQIFCFj/FoCeY5Nl23DNkSZtUwKJ0kqpI0CAAAECBAgQIECAAAECBAgQIECAAAECBAgQKFxAIFHhQ6ADBAgQIECAAAECBAgQ2CkBgUTZ2Mr2faxAIoFEmWa4D/wzcSkmQIAAAQIECOQu4H0td3INEiBAgAABAgQIECBAgEABAta/BaDn2GTZNlxzpEnblECitFLqCBAgQIAAAQIECBAgQIAAAQIECBAgQIAAAQIEChcQSFT4EOgAAQIECBAgQIAAAQIEdkpAIFE2trJ9HyuQSCBRphnuA/9MXIoJECBAgAABArkLeF/LnVyDBAgQIECAAAECBAgQIFCAgPVvAeg5Nlm2DdccadI2JZAorZQ6AgQIECBAgAABAgQIECBAgAABAgQIECBAgACBwgXs/xY+BDpAgAABAgQIECBAgACBVALWb6mY6haV7ftYgUQCiTLNeA+ITFyKCRAgQIAAAQK5C3hfy51cgwQIECBAgAABAgQIECBQgID1bwHoOTZZtg3XHGnSNiWQKK2UOgIECBAgQIAAAQIECBAgQIAAAQIECBAgQIAAgcIF7P8WPgQ6QIAAAQIECBAgQIAAgVQC1m+pmOoWle37WIFEAokyzXgPiExcigkQIECAAAECuQt4X8udXIMECBAgQIAAAQIECBAgUICA9W8B6Dk2WbYN1xxp0jYlkCitlDoCBAgQIECAAAECBAgQIECAAAECBAgQIECAAIHCBez/Fj4EOkCAAAECBAgQIECAAIFUAtZvqZjqFpXt+1iBRAKJMs14D4hMXIoJECBAgAABArkLeF/LnVyDBAgQIECAAAECBAgQIFCAgPVvAeg5Nlm2DdccadI2JZAorZQ6AgQIECBAgAABAgQIECBAgAABAgQIECBAgACBwgXs/xY+BDpAgAABAgQIECBAgACBVALWb6mY6haV7ftYgUQCiTLN+G9/+9uZ6hUTIECAAAECBAjkJ/CZz3wmHHXUUa0a3OZ9N78B0BIBAgQIECBAgAABAgQI5CZgQzM36kIaKtuGayFIbTcqkKgJB0WXCBAgQIAAAQIECBAgQIAAAQIECBAgQIAAAQIEagvY/zUzCBAgQIAAAQIECBAgUA4B67fGxqls38cKJPJf0M404wUSZeJSTIAAAQIECBDITSCGEcV/9txzz1ZtCiTKbQg0RIAAAQIECBAgQIAAAQI5CtjQzBG7gKbKtuFaAFF7TQokak/I3xMgQIAAAQIECBAgQIAAAQIECBAgQIAAAQIECDSNgP3fphkKHSFAgAABAgQIECBAgECbAtZvjU2Qsn0fK5BIIFGmGS+QKBOXYgIECBAgQIBALgItYUSxMYFEuZBrhAABAgQIECBAgAABAgQKFrChWfAAdHLzZdtw7WSOnbm8QKKdUXMOAQIECBAgQIAAAQIECBAgQIAAAQIECBAgQIBAIQL2fwth1ygBAgQIECBAgAABAgQyC1i/ZSZrdULZvo8VSCSQKNOMF0iUiUsxAQIECBAgQKDTBbYPI4qNCSTqdHINECBAgAABAgQIECBAgEATCNjQbIJB6MQulG3DtRMpdvbSAol2Vs55BAgQIECAAAECBAgQIECAAAECBAgQIECAAAECuQvY/82dXIMECBAgQIAAAQIECBDYKQHrt51iq5x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F1++K1a9eGo446quIwceLEsGDBgtC7d+9ua/P666+Hs88+O7z44ouJwXHHHRfuueeesNdee2Uy2bJlS5g3b16YNm1a6Nu3b1i6dGk45ZRTWl0j+o8ZMyZs2LAhXHTRRWHu3LmhT58+mdrpzOJ43+edd15nNlG59jXXXBNmzJiRS1saIUCAQNEC3teKHgHtEyBAgAABAgQIECBAgEAeAta/eSgX10bZNlyLk6rbskCiJhwUXSJAgAABAgQIECBAgAABAgQIECBAgAABAgQIEKgtYP/XzCBAgAABAgQIECBAgEA5BKzfGhunsn0fK5BIIFGmGe8BkYmryxa/9957YdmyZeHEE08Mn/70p+vep0CiHWk6KpDomWeeCeeff34SNjRu3Lhw8803h913371VgzG0aObMmWH27NlJaNHChQvDueeeG2r8B1Uhc1UgUSHsGiVAoBsIeF/rBoPsFgkQIECAAAECBAgQIEBgh/8/5zb7PV1qVpRtw7UJ8QUSNeGg6BIBAgQIECBAgAABAgQIECBAgAABAgQIECBAgEBtAd8/mxkECBAgQIAAAQIECBAoh4D1W2PjVLbvYwUS+UA904z3gMjE1eWKP/zww3DfffeFG264Iey2225hxYoVYcCAAXXvUyDRjjQdEUj061//Olx44YXh0UcfDf379w/Lly8PX/rSl2qOw/btDRo0KNx7771h4MCBTTE3BRI1xTDoBAECXVDA+1oXHFS3RIAAAQIECBAgQIAAAQI7CFj/du1JUbYN1yYcDYFETTgoukSAAAECBAgQIECAAAECBAgQIECAAAECBAgQIFBbwP6vmUGAAAECBAgQIECAAIFyCFi/NTZOZfs+ViCRQKJMM94DIhNXlyretGlT+OpXvxoeeuih5L5iuI1AouxD3Ggg0ZYtW8KcOXPCjBkzksanTp0arr/++tCrV6+anYn/q+A33XRT+MY3vpH8/de+9rWwYMGC0KdPn+yd7+AzBBJ1MKjLESBA4P8T8L5mKhAgQIAAAQIECBAgQIBAdxCw/u3ao1y2DdcmHA2BRE04KLpEgAABAgQIECBAgAABAgQIECBAgAABAgQIECBQW8D+r5lBgAABAgQIECBAgACBcghYvzU2TmX7PlYgkUCiTDPeAyITV5cq/u1vfxvGjBkTvv/97yf3JZBo54a30UCitWvXJuOwYcOGMHDgwLB8+fJw2GGHtdmZd955J4wdOzY89dRToW/fvuH2228P55xzzs7dQEFnVbvFbqxZsyYMHTq0oB5plgABAs0r4H2tecdGzwgQIECAAAECBAgQIECg4wSsfzvOshmvVLYN1yY0FEjUhIOiSwQIECBAgAABAgQIECBAgAABAgQIECBAgAABArUF7P+aGQQIECBAgAABAgQIECiHgPVbY+NUtu9jBRIJJMo04z0gMnF1qWKBRB0znI0EEn3wwQfh0ksvDUuWLEk6M2PGjDBz5szQo0ePNju3bdu2sHjx4jBhwoSk7phjjglLly4N++67b8fcVA5XEUiUA7ImCBDoMgLe17rMULoRAgQIECBAgAABAgQIEGhDwPq3a0+Psm24NuFoCCRqwkHRJQIECBAgQIAAAQIECBAgQIAAAQIECBAgQIAAgdoC9n/NDAIECBAgQIAAAQIECJRDwPqtsXEq2/exAokEEmWa8R4Qmbi6VLFAoo4ZzkYCiR566KEwduzYsHnz5jBw4MBw//33h0MOOSRVxzZu3BjGjRsXVq9endTfeOONYfLkyaHGf2ilul7eRQKJ8hbXHgECZRbwvlbm0dN3AgQIECBAgAABAgQIEEgrYP2bVqqcdWXbcG1CZYFETTgoukSAAAECBAgQIECAAAECBAgQIECAAAECBAgQIFBbwP6vmUGAAAECBAgQIECAAIFyCFi/NTZOZfsu9rq5AAAgAElEQVQ+ViCRQKJMMz7PB0R1AM5xxx0X7rnnnrDXXntl6rPijhEQSNQxjjsbSLRp06YwceLEJIQoHjFMaO7cuaFXr16pOrZt27awYMGCMHXq1KR+6NCh4e677w4HHHBAqvOLLhJIVPQIaJ8AgTIJ5Pm+ViYXfSVAgAABAgQIECBAgACBriVg/du1xrP6bsq24dqEoyGQqAkHRZcIECBAgAABAgQIECBAgAABAgQIECBAgAABAgRqC9j/NTMIECBAgAABAgQIECBQDgHrt8bGqWzfxwokEkiUacbn+YAQSJRpaDq9WCBRxxDvbCDRQw89FMaOHRs2b94c+vbtG1atWhWGDx+eqVOvvPJKOPPMM8Orr76anHfjjTcmwUY1/oMr03XzKBZIlIeyNggQ6CoCeb6vdRUz90GAAAECBAgQIECAAAEC5ROw/i3fmGXpcdk2XLPcW061AolygtYMAQIECBAgQIAAAQIECBAgQIAAAQIECBAgQIBA4wL2fxs3dAUCBAgQIECAAAECBAjkIWD91phy2b6PFUgkkCjTjM/zAdEMgUT33HNPOO+88ypGa9asCUOHDk3+/U9/+lN49tlnw7Jly8KPf/zjEANT4nHkkUeGESNGhLPPPjt85jOfCbvssssOxh988EH43ve+l4TKrFu3LmzYsCHsueee4Qtf+EI46aSTwllnnRX22WefTGPTUvzRRx8lfXnkkUfCk08+GZ5//vnwu9/9rtK3z33uc+GUU04JX/ziF0Pv3r3bbKNWCExbJ2zvE+vWrl0bjjrqqMopEydODAsWLEja3bZtW/iv//qvEIN2Hn/88fDcc88lYTvRYciQIeGEE04IJ598cth33313yiGeFJ1/+MMfhpUrV4YXX3wxvPDCC8m1WqzjWI4ePToMHDgw9OzZc6fb+d///d9kHON4xvZa2hk2bFhyH+ecc07Yb7/9kuvvTCDRhx9+GC655JJw1113Jdc49dRTwx133BH69euXqc+xn1OmTAmLFi1KzovzdMmSJaF///6ZrlNEcSOBRBs3bgzjxo0Lq1evrnT97rvvDmPGjMl0K/E3f8UVV4Sbbrqpcl6cu8cee2zy79W+xx13XIjPkL322iv5+7fffjssX7681Xzff//9w+DBg5MxjXNl9913z9Sn7Yvjb+pXv/pV+Pd///fw2GOPJXM+Plvicfjhh4dBgwYlbcR+NdLOTnfQiQQI5CaQ5/tabjelIQIECBAgQIAAAQIECBAgUCVg/du1p0TZNlybcDQEEjXhoOgSAQIECBAgQIAAAQIECBAgQIAAAQIECBAgQIBAbQH7v2YGAQIECBAgQIAAAQIEyiFg/dbYOJXt+1iBRAKJMs34PB8QzRpIFMNyYgDRN77xjSTsp63joosuCtdee20SgBOPGBb03e9+N3zzm9+sBBjVOj/Wz58/PwlMSRuUE8NIYhDOzJkzk0CS9o4BAwaEq6++Opx++umhV69eNcs7K5Do/fffTwxiGE5bR9++fcOll14apk2bFuL/nfZ47733ktCdGH7UEsbU1rkxnCla/N3f/V3NAKl658bxjKFP06dPb3MuxPG85pprwoUXXhjeeuutJKwqhsXEozq0plZbMawpBifFYJ14zJs3LwkWqvEfOO0SVYdsPfDAA+G0006re16tORDvZcaMGe221ZEFjQQSxd/G9ddf36rP24djpe1ndR+qA53qBRL91V/9VVi8eHEyx9qaj3GexN/FpEmT2g0Lq+5znFfxt9/ebyqe19LOhAkTQp8+fdLevjoCBEokkOf7WolYdJUAAQIECBAgQIAAAQIEupiA9W8XG9Cq2ynbhmsTjoZAoiYcFF0iQIAAAQIECBAgQIAAAQIECBAgQIAAAQIECBCoLWD/18wgQIAAAQIECBAgQIBAOQSs3xobp7J9HyuQSCBRphmf5wOiWQOJ/vu//ztcfPHFqYJuIm4MJZo7d24S+hMDcmJA0ebNm9t1jwE8s2fPTtpqL3jmT3/6U7j99tvDVVddlera2zc+duzYJOBm77333qFPnRFIdOaZZ4apU6dWAnnahQghxHNuvvnm8IlPfKLd8v/8z/8MkydPDmvXrm23dvuC6H3FFVckfevdu3e758bwmegWxzbNeMYLxvE86aSTQjRPG0hUHaYT+/kf//EfYejQoe32sVZB9ZhecMEF4ZZbbqkbTNMVAomiQ3Wo06BBg8KKFStCDOZKe1SHOcXfcvzNtfw+awUS/du//Vv4zne+k4RWpT3a+k1WXyOGYsVQqX/4h38IGzZsSNtEUjdy5Mhk7A866KBM5ykmQKD5BfJ8X2t+DT0kQIAAAQIECBAgQIAAga4qYP3bVUf2/+6rbBuuTTgaAomacFB0iQABAgQIECBAgAABAgQIECBAgAABAgQIECBAoLaA/V8zgwABAgQIECBAgAABAuUQsH5rbJzK9n2sQCKBRJlmfJ4PiGYMJPrmN78Zli5dWgn+2HPPPcOJJ54YDjnkkPDnP/85/OhHP0qCcKoDauI5u+yyS5g0aVLl72IQysknnxz22muvEO/14YcfDjH8Zftj4MCB4f7770+uX+/YsmVLEowzbdq0HUoOP/zw8Ld/+7dhv/32C1u3bg0/+9nPwhNPPLFDmNIpp5wSFi1atEPgz69//euwfPnyEAOPYtjKfffdF1599dWknf79+yfBOtGg5TjttNNahZtEi6OOOqry9y1Ob7zxRuXPYh9HjBhRcVi9enV44YUXdriXGP4S77Fnz551LZ555plw/vnn7xDMEkN8YoDPkCFDwq677hrefvvtxKHaO174sssuC9dff33dgJ5Y05b54MGDk/uJbdZq5/LLLw8/+MEPwssvv5zcx3HHHRdi0E2cB7WOjRs3hnHjxoXoEo+jjz46qf/kJz+Z6bfbUhznZgy5inMyHu3Nsa4SSLRp06Ywfvz4sGrVqorb4sWLkz9Lc3z44YfhkksuCXfddVdl/j/44IPhiCOOqJxeHUgU50Ec3xgW1HJUPzPinI1zsfpoCTLr06dP3e7FsKp777231XOlpTg+X+Jv/+CDD07+KP5un3766R1+G3G+3nnnnck8cBAg0HUE8nxf6zpq7oQAAQIECBAgQIAAAQIEyiZg/Vu2EcvW37JtuGa7u1yqBRLlwqwRAgQIECBAgAABAgQIECBAgAABAgQIECBAgACBjhCw/9sRiq5BgAABAgQIECBAgACBzhewfmvMuGzfxwokEkiUacbn+YBoxkCiFqwYNnP11VeHCRMmhN13371iGANCfvrTn4ZLL700rFu3rvLn++yzTxLoE8NgBg0aFP75n/85DB8+PAkpajli6M/dd98dpkyZ0irQKIYNxT+r8XAJ9QJJTjrppDBz5szwuc99rlUbsa0PPvgg3H777eGaa65p1U4MW5k7d27o3bt3zTlRPR7xPlasWBFi8Em9ozqQaPu62MdZs2aFGEi0/b199NFHSUBLDHF58cUXK6e0F5wTQ45iQNL27nGcot3kyZN3CPyJ7Tz55JNh+vTp4fnnn291C9EhBgf16NGj5q09/vjj4YwzzmjlFwOP4lh94QtfaGUew4tiO1dccUWr+2m5cHuBRNHw+OOPr7QVg2piO7vttlum325LcZwzMXBpxowZlfPjvBszZkzN63WVQKJ4cwsWLEjGteW44IILwi233NJm+FRL7SuvvBLOPPPMSiDXqaeeGu64447Qr1+/yvWqA4m2B41zMY7d1KlTw957793qmfHLX/4y/OM//mOrsKRY0N48rBXAFedfHN9jjjlmh/Cu2L8HHnggxGC1DRs2VPoQ7yUGkm3fr52aXE4iQKBpBPJ8X2uam9YRAgQIECBAgAABAgQIEOh2Ata/XXvIy7bh2oSjIZCoCQdFlwgQIECAAAECBAgQIECAAAECBAgQIECAAAECBGoL2P81MwgQIECAAAECBAgQIFAOAeu3xsapbN/HCiQSSJRpxuf5gGjWQKIYLLJw4cJw7rnn1gwJiqDf/e53w+mnn76D7eDBg8Odd94ZYrhOrSOG18yZM6dVWEwMvlm8eHHYY489djilVljM17/+9XDDDTeE2M96Rwyleeyxx0KsbQkmifUrV64MI0eOrHlaRwYSxWCWGLbSp0+fun2sFbZSLzgnhjldddVVSVBPy7H//vuH+fPnhxi2UivMqaXuvffeS0Jili5d2urcaPE3f/M3O/Rv06ZNYeLEieH++++v/N0pp5wSbr311rDvvvvWvZ9XX301fPWrX20VmBSL2wskqg7RiXMvtt/I8fDDD4fY55YjhjbFebfrrrummmMxzGr7QKNG+pL23Fpzfc2aNSEGQaU9qkOF2gu52v66MXzowgsvrPxRrXGoF0gUf1txHM8///wdQoJaLhjDymIo0b/+679W2mirf7/5zW/C1772tRDHsuVIMw9j7fr168PFF1/cai7GkLJ4f239VtI6qyNAoHiBPN/Xir9bPSBAgAABAgQIECBAgACB7ipg/du1R75sG65NOBoCiZpwUHSJAAECBAgQIECAAAECBAgQIECAAAECBAgQIECgtoD9XzODAAECBAgQIECAAAEC5RCwfmtsnMr2faxAIoFEmWZ8ng+IZg0kmjx5chKm06tXr7p27777bhgzZkx4+umnKzUxlCSG3mwfBFPrAjEsZNSoUWHjxo3JXw8ZMiQsW7YsxICd7Y8YKhRDTmKYTssRr71o0aLwiU98ot1xjefHoKMJEyZUai+44IJwyy231AwK6qhAohNPPDFp96//+q/b7GMMGbriiivCTTfdVKmbOXNmiP9Uz8PqoJl4QpaAlXfeeSeMHTs2PPXUU5W2ouv111+/wzg/8cQTSchRDJCJRwyNWb58eTjssMPaNX/yySfDeeedVxnbeEJbgUR/+MMfwmWXXZZ4tRyPP/54OPbYY9ttq62Cl156KcSgqzfeeCMpGzFiRDLH9t5774au25knd0Qg0YcffhguueSScNddd1W6Gm3Hjx/fZtfjWMcAn5bQqnpBQfUCia699towbdq0umFELY3/+te/TkKBHn300Up/YshWDIyqnvPVoWfthZ1V32CcR3EOtMzjOAeWLFkS+vfv35nD6NoECOQkkOf7Wk63pBkCBAgQIECAAAECBAgQILCDgPVv154UZdtwbcLREEjUhIOiSwQIECBAgAABAgQIECBAgAABAgQIECBAgAABArUF7P+aGQQIECBAgAABAgQIECiHgPVbY+NUtu9jBRIJJMo04zvqAbF27dpw1FFHZWo7bfGaNWvC0KFD05a3WXfPPfckATItRwwVWrVqVRg+fHib59UKJvnyl7+cBJp8/OMfb/PcDRs2hK985SvhRz/6UVI3aNCgsGLFijBgwIBW58XAonHjxoXVq1cnfx77tnLlyjBy5MjU9159jRhG8sgjj4TPf/7zO1yjowKJ0gTAtDQeA1LOP//8Sl8mTpyYhDD17t27Vf/in11++eWVP4uBQXfccUfo169faovqgJda7lu3bg0zZswI3/rWtyrXjf8eQ5J69OjRblu1QpbaCiSqDrY69NBDw3333RcOPvjgdttqq6CzrttQp9o5uSMCiWIT1b/ptkK4WrpUHRJW75xav/sYFHTvvfeGAw88MBVPdf9qPTdqBStlCeCKHal1jYceeiicfPLJqfqpiACB5hboqPe15r5LvSNAgAABAgQIECBAgACB7i5g/du1Z0DZNlybcDQEEjXhoOgSAQIECBAgQIAAAQIECBAgQIAAAQIECBAgQIBAbQH7v2YGAQIECBAgQIAAAQIEyiFg/dbYOJXt+1iBRAKJMs34jnpAlDWQaMiQIWHZsmVh//33b9OtVnDNlVdeGa699tp2g2vSBv9Ew+OPPz5s3rw56UvawKPtO16rnwsXLgwx+Kf6SNuv7c+rHueDDjooCU067LDDUs276vMvvPDC8C//8i/hL//yLyvnx/u/+OKLk7CnlqPePbTVaHVIT6ytDmh5//33w9ixY8Njjz1WudTjjz8ejj322FT3E4t+8IMftAqNaiuQ6LXXXgtnnXVWePnll5PrH3300Umgzic/+cnU7dUqrGX2zDPPhC996UsNXbczT+6oQKI333wznHvuuWHdunVJd9PMyerAqwceeCCcdtppO9xurUCiLIFV8YLVgWS1QsKqLeqFlrU3HosWLQqTJk2qlKV9RrV3XX9PgEDxAh31vlb8negBAQIECBAgQIAAAQIECBCoL2D927VnR9k2XJtwNAQSNeGg6BIBAgQIECBAgAABAgQIECBAgAABAgQIECBAgEBtAfu/ZgYBAgQIECBAgAABAgTKIWD91tg4le37WIFEAokyzfiOekCUNZAohtHceuutoW/fvu26xfChq6++ulI3f/78MGXKlHbPSxv8Ux0mctFFF4V58+aF3Xbbrd02ti9YsmRJOP/88yt/FPs4Z86csOuuu7a6Ttp+bX9S9TiPGDEiCXTae++9U/Wx+vxa4T2//OUvwznnnBPWr1+fXLNWgEuaxv785z+HadOmhRg+03Jcc801IQbKtBwvvfRSOOOMM8Ibb7yR/FHagKrt26/ub1uBRNX3f+KJJybBS/369UtzS3Vr/vjHP4apU6eG2267rVJz9913hzFjxjR03c48uaMCiWqNc1sBVps2bQrjx48Pq1atSm5v8ODB4d577w0HHnjgDrdbK5Aoa2DVH/7wh3DZZZeFxYsXV66/fPnycPbZZ1f+vTrUamfnxbPPPhuGDRtWuW6c27HdPfbYozOH0rUJEMhBoKPe13LoqiYIECBAgAABAgQIECBAgMBOC1j/7jRdKU4s24ZrE6IKJGrCQdElAgQIECBAgAABAgQIECBAgAABAgQIECBAgACB2gL2f80MAgQIECBAgAABAgQIlEPA+q2xcSrb97ECiQQSZZrxHfWAKGsg0cSJE5PAmt69e7frVh1IlDbwJU3wz9atW5OgnG9961uVfpxwwgnhS1/6Urv9qi74+c9/HmLfWo56oUtp+lV97TSBQm11OM35MYho1KhRYePGjcmldiYkqKUP1SFP1eNdHeCyM0EwMeAmGj/66KNJs20FEt1zzz3hvPPOqxBlmX/tTYTq+Tl79uxw5ZVXtndaYX/fUYFE8QaqA33aChp77rnnwujRoyvzq15gV7xudSDRoYceGu67775w8MEHZ3KrHpvqYKzqeTp06NDw5S9/OfzFX/xFpnZ+9atfhVtuuaVyztFHHx3inPvkJz+Z6TqKCRBoPoGOel9rvjvTIwIECBAgQIAAAQIECBAg8P8LWP927dlQtg3XJhwNgURNOCi6RIAAAQIECBAgQIAAAQIECBAgQIAAAQIECBAgUFvA/q+ZQYAAAQIECBAgQIAAgXIIWL81Nk5l+z5WIJFAokwzPs8HRHUATlvBLZluIkNxdSBMDGyJYSE9evRo9yqdGUhUHXzSbmcyFNRz7ohAoqyBOmkCidLUpL399gKA2vv7NO1Uj12zBBJVh96kuZc8azoykCiGV40bNy6sXr06uYWDDjoorFy5Mhx22GGtbmnbtm1JANnUqVMrf/7444+HY489tuatV4/tiBEjwrJly8Lee++diao6cKj6uVP9bMl08TaKBw0aFFasWBEGDBjQUZd0HQIEChLI832toFvULAECBAgQIECAAAECBAgQCNa/XXsSlG3DtQlHQyBREw6KLhEgQIAAAQIECBAgQIAAAQIECBAgQIAAAQIECNQWsP9rZhAgQIAAAQIECBAgQKAcAtZvjY1T2b6PFUgkkCjTjM/zAdGMgURZQlsEEoVQHRZUtkCi6rCgvAOJqoNpsvq19eOOQTuXX355pSTL3M700Oig4o4MJNq6dWuYNWtWEi7WcsyfPz9MmTKlVW/ff//9MHbs2PDYY48lfx4DhpYsWRL69+9f866yhE21xdLePBNI1EGTymUIdGGBPN/XujCjWyNAgAABAgQIECBAgACBJhew/m3yAWqwe2XbcG3wdjvjdIFEnaHqmgQIECBAgAABAgQIECBAgAABAgQIECBAgAABAp0iYP+3U1hdlAABAgQIECBAgAABAh0uYP3WGGnZvo8VSCSQKNOMz/MBIZDo+8nYDBo0KKxYsSIMGDCgMlbVwSeZBrGd4uoQnpby6vGo1a/qS5c9kCiG0dx6662hb9++ya21FxSTZhyyhNZUB890ZCBR9b10p0CiOE7PPfdcGD16dNi4cWMybGeccUZYvHhx2GOPPSrDGOfv8ccfHzZv3pz8WRyPq666aof/5fWWE7KMbVtzpb15JpAozS9NDYHuLZDn+1r3lnb3BAgQIECAAAECBAgQIFCkgPVvkfqd33bZNlw7XyRzCwKJMpM5gQABAgQIECBAgAABAgQIECBAgAABAgQIECBAoCgB+79FyWuXAAECBAgQIECAAAEC2QSs37J5VVeX7ftYgUQCiTLN+DwfEAKJsgUS3X333WHMmDGZxjNLcXcMJKoOAGovKCaNZ5bQmkWLFoVJkyZVLtuRgUTf+ta3wvTp0yvX7m6BRJs2bQrjx48Pq1atSgz69+8fHnnkkfD5z38++fetW7eGWbNmJSFELX//4IMPhiOOOKLuMGcZ27bmyoIFC8Lll19ed2yqA4mafezS/C7UECDQsQJ5vq91bM9djQABAgQIECBAgAABAgQIpBew/k1vVcbKsm24NqGxQKImHBRdIkCAAAECBAgQIECAAAECBAgQIECAAAECBAgQqC1g/9fMIECAAAECBAgQIECAQDkErN8aG6eyfR8rkEggUaYZn+cDQiBR/UCiP/7xj2Hq1Knhtttuq4zf7Nmzw5VXXplpPLMUN2sg0fr168OoUaPCxo0bk9sZMmRIWLZsWdh///2z3F5SWx0Ec9FFF4V58+aF3XbbLfn7tWvXhqOOOqpy3eOOOy7EkKK99tordVubN28OF198cVi6dGlyTlvX6IgApHodK1uozeuvvx7OPvvs8OKLL1Zuac2aNWHo0KGp7asLq8c7jvWUKVNCfM7F+TRu3LiwevXq5LRTTz013HHHHaFfv35126sOJIrhRsuXLw+f/vSnU/dx27ZtSRBS/KflmD9/ftKvlqM6TKp6nqZuTCEBAl1WIM/3tS6L6MYIECBAgAABAgQIECBAoOkFrH+bfoga6mDZNlwbutnOOVkgUee4uioBAgQIECBAgAABAgQIECBAgAABAgQIECBAgEAnCNj/7QRUlyRAgAABAgQIECBAgEAnCFi/NYZatu9jBRIJJMo04/N8QAgkqh9IFAetOpRk4sSJSaBO7969M41p2uJmDSTasGFD+MpXvhJ+9KMfJbfSt2/f8Pjjj4cjjzwy7a0ldWlCnl577bVw1llnhZdffjk5Z9CgQWHFihVhwIABqdt69913w5gxY8LTTz+dnNNWIFG89jnnnFO5dkeOcXUgUWcHWqUGqlPYGYFEL730UjjjjDPCG2+8kbQa/+/FixeHPfbYIzzxxBNJCFEMkIrHwoULQ/Rv66gOJOrfv3945JFHQgwmSntUB1bF8x566KFw8sknVy5RPS++/OUvJwFXH//4x9M2o44AgS4ukOf7WhendHsECBAgQIAAAQIECBAg0MQC1r9NPDgd0LWybbh2wC139CUEEnW0qOsRIECAAAECBAgQIECAAAECBAgQIECAAAECBAh0moD9306jdWECBAgQIECAAAECBAh0qID1W2OcZfs+ViCRQKJMMz7PB4RAorYDiR5++OFwyimnVMZv8ODB4d577w0HHnhg6jHdtm1bEmJ0//33hwMOOCAceuihSZDPsGHDQo8ePVpdp1kDiWoFuKQJj6lGqg4Kin9fHQSzadOmMHbs2PDoo49WTq+uaQ9/7dq14fjjj68E3bQVSBRrjzrqqMol26ptr93t/746OCf+3d13350EJTXr0RmBRB9++GG45JJLwl133ZXcdkuA0Oc+97lw/fXXhxkzZiR/PnDgwOQ3csghh7TJU8s1BhyNHz8+NWv1fdYKvVq/fn0YNWpU2LhxY6XfDz74YDjiiCNStxMLv/vd74brrrsu7L///iHec7y/E088MfTq1SvTdRQTINB8Anm+rzXf3esRAQIECBAgQIAAAQIECHQXAevfrj3SZdtwbcLREEjUhIOiSwQIECBAgAABAgQIECBAgAABAgQIECBAgAABArUF7P+aGQQIECBAgAABAgQIECiHgPVbY+NUtu9jBRIJJMo04/N8QAgkajuQ6M033wznnntuWLduXWUMb7/99nDhhReGGg+imuP8zjvvJAE7Tz31VOXv58+fH6ZMmbJDfbMGEsWOxlClyy+/vNLnk08+OXz7298O++yzT+r5fc8994TzzjuvUl8rCCYGOG0fVBOLJ06cmLTfu3fvdtvaunVrmDVrVrj22msrtW2FDL322mvhrLPOCi+//HJSP2TIkLBs2bIkQKaR4/e//30yT1auXFm5zJo1a8LQoUMbuWynntsZgUSxw9XjHsOsTj/99OR38dhjjyX3dMEFF4Rbbrkl9OnTp817rBVIlPbclgvfcccdydi0HLXOj8FYMeRo1apVlbrp06cnc6tnz56pxuGDDz4Il156aViyZEmlPv7u58yZE3bddddU11BEgEDzCuT5vta8CnpGgAABAgQIECBAgAABAl1dwPq3a49w2TZcm3A0BBI14aDoEgECBAgQIECAAAECBAgQIECAAAECBAgQIECAQG0B+79mBgECBAgQIECAAAECBMohYP3W2DiV7ftYgUQCiTLN+DwfEAKJ2g4k+tOf/hSuuuqqMG/evMoYDh48ONx5551h4MCB7Y5rDMeJ4UNXXHFFpTYG3Tz44IPhs5/97A7nN3Mg0SuvvBLOPPPM8Oqrr1b6nSWcqVYw0+TJk8PcuXNDr169Wlk899xzYfTo0WHjxo3Jn/ft2zcJ9hk5cmS75i+99FI455xzWvWzrUCi9957L6AZtMYAACAASURBVHzlK18Jq1evTq590EEHJW0ddthh7bbVVsG7774bxowZE55++umk7NBDDw333XdfOPjggxu6bmee3FmBRNXBXjFgKtqcffbZlTF+4IEHwmmnndbu7dUKJIrzY+nSpeGUU05p9/y33norCcVau3ZtpbZW2zEY66abbgrf+MY3Wv12v/Od74Rhw4a1204sWL58eZgwYULYvHlzZR7fe++94cQTT0x1viICBJpbIM/3teaW0DsCBAgQIECAAAECBAgQ6MoC1r9deXRDrf/hhTLsaTbToAgkaqbR0BcCBAgQIECAAAECBAgQIECAAAECBAgQIECAAIE2Bez/miAECBAgQIAAAQIECBAoh4D1W2PjJJCoMb9aZ3foB7MmeGMD1N387rnnniQgpOW45pprwowZM1IhXnvtteHqq6+u1N59991J0El7R5bgn5/+9KfhjDPOCBs2bKhcNgaK3HrrrSGGC9U7YqDJU089Ff7+7/++1blTp04N119//Q4hPPE61f1KE44Tg1WOOuqoSjdi2MuCBQtC796922NI/r76/HrhPbXCmfbcc8/EIQbL1HgwV9qPoT/xvmNoTMsR7eLYDx06dId+1guCim19/vOfr3tfMfTo4osvDg899FCrmrYCif74xz8mfbvtttsq58TzTz755FR+9YrWr18fRo0aVQnciXMm3n+/fv0aum5nntxZgURxPGMoVwz4iceQIUPCiBEjQvytxyOGfMWgngMPPLDd26sVSNRyjfbmR615GMf529/+dthnn312aLtWeFHsa3vtxAv9/Oc/DxdeeGFYt25d5box0GvRokVNPQfaHQAFBAhUBLrb+5qhJ0CAAAECBAgQIECAAIHuKWD927XHvWwbrk04Gh26v9qE96dLBAgQIECAAAECBAgQIECAAAECBAgQIECAAAECXUjA/m8XGky3QoAAAQIECBAgQIBAlxawfmtseMv2fWwZ/tdEO/SDWRO8Yyd4DLbpykezBxJt3bo1zJ8/PwlU2f4YNGhQEiwUg1V69erV6u8+/PDDcPvtt4frrrsu/O53v6v8XQwzufPOO8PAgQNrDunvf//7JMRk5cqVlb+fPXt2uPzyy2sGGMWivAKJYltvvPFGGDt2bKuQlb59+4aLLrooCfXZe++9W93XRx99FNasWROmT5+e9HP7Y86cOck5PXv2rGnx6quvhq9+9aut2howYEASQHX66ae38ojtPP/888n1qtuJF28rkCj+fQyJmTRpUivzK6+8sqGf3YoVK8I555xTuUa8XgzQ6tGjxw7XrRUElCWYq6GObndyZwUSxSZ+8IMfhJEjR9bs6pQpU0KcD7vuumu7t1IvkCieWG9+xGfoCy+8EOIYPP7445U24tyNv7V6/YqFy5cvDxMmTAibN2+unBfDtOI8jEFcffr0adXnGL70wAMPJGFL0bPliOd85zvfCcOGDWv3HhUQIFAOAe+75RgnvSRAgAABAgQIECBAgACBxgSsfxvza/azy7bh2oSeHbq/2oT3p0sECBAgQIAAAQIECBAgQIAAAQIECBAgQIAAAQJdSMD+bxcaTLdCgAABAgQIECBAgECXFrB+a2x4y/Z9rECiLh6o09h03vHs7vaAaPZAojhCMWAoBhLddtttOwxYDBo5+uijKyFDr7zySnj00UdbBRHFk2LdjTfeGEaPHl13yvz5z38O06ZNCwsWLGhVE4NW4vnxiOFEMWCn5cgzkCi2+cwzz4Tzzz8/bNiwoVUfY7jL0KFDw5AhQ5Jgmbfffjs88cQTrUJZWk6IAUZz587dIcylGqZeW9Fj+PDhYb/99gu//e1vw+rVq5PAmXpHe4FE69evD6NGjQobN25MLhFDl2699dYQ72lnjhiAM2vWrOSfluOhhx4KJ598cs3LdYdAomg7bty4ZKyqjxgSdOyxx6airhVI1L9//8rYxYtsPz9ikFBsc926dTtcv71QrHjCli1bwrx585LfZfWx5557JvPws5/9bBI0FX8T3/ve92r+Nm644YYk2KhWIFWqG1dEgEDTCXS397WmGwAdIkCAAAECBAgQIECAAIFcBKx/c2EurJGybbgWBlW/YYFETTgoukSAAAECBAgQIECAAAECBAgQIECAAAECBAgQIFBbwP6vmUGAAAECBAgQIECAAIFyCFi/NTZOZfs+ViCRQKJMM767PSDKEEgUBzCGEs2ePTv5J+sRw4Tmz58fTj311FDjAdbqcjG4JgbixCCVWsfChQvDxIkTK3+VdyBRbPgnP/lJmDx5cnj++eczUcSAn8suuywJd+nTp0+758Zgn8ceeyx8/etf3yHkpd7JsY0pU6YkgUh33XVXUtZeINH777+fmMe24hFDlZYtW1YJgWq3o1UFv//978OFF14YVq5cmfzN4MGDw7333hsOPPDAmpfqDoFEW7duTQKarr322lYGI0aMCEuWLAkxVCjNUSuQ6L777gv3339/8k+aI86R+DueNGlS6NmzZ7unxFCi+LubPn163d9lW/MxS1vtdkYBAQJNI9Dd3teaBl5HCBAgQIAAAQIECBAgQCBXAevfXLlzb6xsG665A7XfoECi9o1UECBAgAABAgQIECBAgAABAgQIECBAgAABAgQINImA/d8mGQjdIECAAAECBAgQIECAQDsC1m+NTZGyfR8rkEggUaYZ390eEGUJJIqD+NFHH4Unn3wyXHPNNeGHP/xhqnEdN25cEsRywAEHpKqPgStz584N//RP/1Sz/sorr0xCXXr06JH8fRGBRLHd9957L9x4441JUMvvfve7du/tpJNOSgJdjjzyyHZDmaov9tZbb4WZM2cmwTVtHQMGDAjXXXddOP7448PUqVPDokWLkvL2Aoli8NGCBQuSc1qOGAx18sknt3tftQrWr18fRo0aFTZu3Jj8dQxvimPaq1evmtfrDoFELXM1js32YVtxLl911VWp50StQKI1a9aEww47LMyZMyfcfPPNbYYGxXkYf4+HH3546jZj3+MceeGFF5L5tWrVqlTzYmfbSnVxRQQIFC7Q3d7XCgfXAQIECBAgQIAAAQIECBAoRMD6txD23Bot24ZrbjDpGxJIlN5KJQECBAgQIECAAAECBAgQIECAAAECBAgQIECAQMEC9n8LHgDNEyBAgAABAgQIECBAIKWA9VtKqDplZfs+ViCRQKJMM767PSDKFEjUMpBbtmwJr776anjwwQfDT37yk/DKK6+EDRs2JH8dQ3EGDhwYRo4cGWIgyac+9alMwSfxGjH4KAYe3XXXXeHHP/5xiIE1LcfYsWPDrbfeGvr27Zv8UVGBRC39+c1vfpOENH3/+98PL774YhLaEo/9998/DBo0KBxzzDFJIFB02WWXXTL9FrYvjia/+MUvwooVK8IzzzwTfvaznyXBM7GdwYMHh1NPPTWccMIJYffddw/VoTXtBRLFdqpDhKqDn7J0PAYhTZo0KTkljlMMsBk+fHjdS3SXQKJNmzaF8ePHVwJ9+vfvn/yGjjjiiNS89QKJhg4dmoQGvfbaa2HZsmXh0UcfrczFGII1YsSIMHr06CSIqNF5GAOyHn744WQexudAy+8zzsVDDjkkDBs2LAmkanTOp0ZRSIBAIQLd7X2tEGSNEiBAgAABAgQIECBAgEDhAta/hQ9Bp3agbBuunYqxcxcXSLRzbs4iQIAAAQIECBAgQIAAAQIECBAgQIAAAQIECBAoQMD+bwHomiRAgAABAgQIECBAgMBOCFi/7QTadqeU7ftYgUQCiTLNeA+ITFyKCXSIwIcffhguueSSJAQqHkOGDEmCbWLITJYjhiRdfPHFYenSpclpMSjpjjvuCP369ctymS5ZWx1ItDM2bQUSdUk0N0WAQNMKeF9r2qHRMQIECBAgQIAAAQIECBDoQAHr3w7EbMJLlW3DtQkJBRI14aDoEgECBAgQIECAAAECBAgQIECAAAECBAgQIECAQG0B+79mBgECBAgQIECAAAECBMohYP3W2DiV7ftYgUQCiTLNeA+ITFyKCXSYwBNPPJEECMVQoXg88MAD4bTTTst0/eeeey6MHj06bNy4MTlv8eLFYfz48Zmu0VWLq20WLlwYJk6cmOl2BRJl4lJMgEAnCnhf60RclyZAgAABAgQIECBAgACBphGw/m2aoeiUjpRtw7VTEBq7qECixvycTYAAAQIECBAgQIAAAQIECBAgQIAAAQIECBAgkKOA/d8csTVFgAABAgQIECBAgACBBgSs3xrACyGU7ftYgUQCiTLNeA+ITFyKCXSYwKZNm5KAnPvvvz+55gUXXBBuueWW0KdPn1RtbN26NcyaNStce+21Sf0xxxwTli5dGvbdd99U53flomqbgQMHJs6HHHJIptsWSJSJSzEBAp0o4H2tE3FdmgABAgQIECBAgAABAgSaRsD6t2mGolM6UrYN105BaOyiAoka83M2AQIECBAgQIAAAQIECBAgQIAAAQIECBAgQIBAjgL2f3PE1hQBAgQIECBAgAABAgQaELB+awBPIFFjeHXO7tAPZk3wxsaIX2N+zibQiMBDDz0Uxo4dGzZv3hz69+8fHnzwwXDEEUekuuSbb74Zzj333LBu3bqk/vbbbw8XXnhhrRS9VNfrSkXVNpMnTw5z584NvXr1ynSbAokycSkmQKATBbyvdSKuSxMgQIAAAQIECBAgQIBA0whY/zbNUHRKRwQSNczaofurDffGBQgQIECAAAECBAgQIECAAAECBAgQIECAAAECBAi0IWD/1/QgQIAAAQIECBAgQIBAOQSs3xobp7J9H/v/NHa7uZzdoR/MmuCNjRm/xvycTaARgQ8++CBceumlYcmSJcllpk+fHmbNmhV69uzZ5mW3bdsWFi9eHCZMmJDUHXPMMWHp0qVh3333baQ7XeLcLVu2hHnz5oVp06Yl99O3b9+watWqMHz48Mz3J5AoM5kTCBDoJAHva50E67IECBAgQIAAAQIECBAg0FQC1r9NNRwd3pmybbh2OEDjF+zQ/dXGu+MKBAgQIECAAAECBAgQIECAAAECBAgQIECAAAECBOoL2P81OwgQIECAAAECBAgQIFAOAeu3xsapbN/HCiTa1up73MZGvxuc7QHRDQbZLTa1wLPPPhvOOeecsHHjxjBw4MCwfPnycNhhh7XZ53feeSeMHTs2PPXUU0ngzu23355co7sd7733XhLe9LGPfSy59XfffTfcfPPN4bbbbgubN29O/uzMM88MixYtCv369cvMI5AoM5kTCBDoJAHva50E67IECBAgQIAAAQIECBAg0FQC1r9NNRwd3pmybbh2OEDjFxRI1LihKxAgQIAAAQIECBAgQIAAAQIECBAgQIAAAQIECOQkYP83J2jNECBAgAABAgQIECBAoEEB67fGAMv2faxAIoFEmWa8B0QmLsUEOlxgy5YtYebMmWH27NnJtadPnx5mzZqVBO3UOrZt2xYWL14cJkyYkPz1uHHjkhCe3XffvcP71uwXjGFOw4YNq9vNGNa0cuXKMHLkyJ26FYFEO8XmJAIEOkHA+1onoLokAQIECBAgQIAAAQIECDSdgPVv0w1Jh3aobBuuHXrzHXMxgUQd4+gqBAgQIECAAAECBAgQIECAAAECBAgQIECAAAEC/y879x+i2XXWAfywFUsbI5gg0ZEQHFrSgCYWLbWTBGUoxqISlZatzIx/OKMN+4c1rSaxmS1lx4kaWLdZqXFlFsHJNC1EtIpItE76hxkVK3EtJazI0AhlKNKCrmlIiF15X38kk3lv9jlzZ865Z/azUArd577PeT/n5Pae99x8Cwg4/y2ArAUBAgQIECBAgAABAgQOQMD+rR9ia+/HCiQSSJS14t0gsrgUEzgUgS9/+ctpYWEhPfXUU+mmm24ah+j8wA/8wMReX/rSl9L8/Hx6+umn0y233JI+9alPpVtvvfVQxjX0D/2Hf/iH9BM/8RNpZ2dn4lB/4zd+I334wx/uDHe60vcTSHQlIX9PgEApAc9rpaT1IUCAAAECBAgQIECAAIGaAva/NfUPv3drB66HL5LdQSBRNpkLCBAgQIAAAQIECBAgQIAAAQIECBAgQIAAAQIEagk4/60lry8BAgQIECBAgAABAgTyBOzf8rxeW93a+7ECiQQSZa14N4gsLsUEDk3gL/7iL9J73/vedOnSpfSBD3wgnTlzJr3pTW/a1e/ll19Oo5CdkydPjv/39fX1NDc3lyb8H9WhjXNIH3zx4sV0/PjxdOHChT3D+shHPpJG/7nmmmv2PWSBRPumcyEBAgcs4HntgEF9HAECBAgQIECAAAECBAgMUsD+d5DTcmCDau3A9cC++MF9kECig7P0SQQIECBAgAABAgQIECBAgAABAgQIECBAgAABAocs4Pz3kIF9PAECBAgQIECAAAECBA5IwP6tH2Rr78cKJBJIlLXi3SCyuBQTODSBUdjQ6dOn0wMPPJCuvfbacdjQ3Xffvavf5z//+XFo0XPPPZdOnDiRHn744V6BO4f2ZQp98H/+53+ms2fPpieeeCI988wz6brrrks/9mM/lhYXF9Odd96Zjh071mskAol68bmYAIEDFPC8doCYPooAAQIECBAgQIAAAQIEBitg/zvYqTmQgbV24HogX/pgP0Qg0cF6+jQCBAgQIECAAAECBAgQIECAAAECBAgQIECAAIFDFHD+e4i4PpoAAQIECBAgQIAAAQIHKGD/1g+z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Hk9SYAAAIABJREFU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3T69oPAAAgAElEQVR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ExZ41vWKCRAgQIAAAQIEygpc9rxbFlw3AgQIECBAgAABAgQIECgi4ECzCHO1Jq0duFaD6m4skGiAk2JIBAgQIECAAAECBAgQIECAAAECBAgQIECAAAECkwWc/1oZBAgQIECAAAECBAgQaEPA/q3fPLX2fqxAIv+CdtaKF0iUxaWYAAECBAgQIFBdYHl5Oa2srFQfhwEQIECAAAECBAgQIECAAIGDFHCgeZCaw/us1g5chyeYBBINcFIMiQABAgQIECBAgAABAgQIECBAgAABAgQIECBAYLKA818rgwABAgQIECBAgAABAm0I2L/1m6fW3o8VSCSQKGvFCyTK4lJMgAABAgQIEBiEwNzcXFpfX0+e5QYxHQZBgAABAgQIECBAgAABAgcg4EDzABAH/BGtHbgOkFIg0QAnxZAIECBAgAABAgQIECBAgAABAgQIECBAgAABAgQmCzj/tTIIECBAgAABAgQIECDQhoD9W795au39WIFEAomyVrx/iT2LSzEBAgQIECBAYDACMzMz41Ci6enpwYzJQAgQIECAAAECBAgQIECAwH4FHGjuV66N61o7cB2gqkCiAU6KIREgQIAAAQIECBAgQIAAAQIECBAgQIAAAQIECEwWcP5rZRAgQIAAAQIECBAgQKANAfu3fvPU2vuxAokEEvVb8a4mQIAAAQIECBAYnMDm5maan59POzs7u8Y2NTU1DiWanZ0d3JgNiAABAgQIECBAgAABAgQI5Ag40MzRaq+2tQPXAQoLJBrgpBgSAQIECBAgQIAAAQIECBAgQIAAAQIECBAgQIDAZAHnv1YGAQIECBAgQIAAAQIE2hCwf+s3T629HyuQSCBRvxXvagIECBAgQIAAgUEKbG9vp4WFhbS1tbVnfGtra2lxcXGQ4zYoAgQIECBAgAABAgQIECAQEXCgGVFqt6a1A9cBSgskGuCkGBIBAgQIECBAgAABAgQIECBAgAABAgQIECBAgMBkAee/VgYBAgQIECBAgAABAgTaELB/6zdPrb0fK5BIIFG/Fe9qAgQIECBAgACBwQpcvnx5HEq0sbGxZ4zLy8tpZWVlsGM3MAIECBAgQIAAAQIECBAg8HoCDjSP9vpo7cB1gLMhkGiAk2JIBAgQIECAAAECBAgQIECAAAECBAgQIECAAAECkwWc/1oZBAgQIECAAAECBAgQaEPA/q3fPLX2fqxAIoFE/Va8qwkQIECAAAECBAYvMAofWl1d3TPOubm5tL6+niZsYgb/nQyQAAECBAgQIECAAAECBK5uAQeaR3v+WztwHeBsCCQa4KQYEgECBAgQIECAAAECBAgQIECAAAECBAgQIECAwGQB579WBgECBAgQIECAAAECBNoQsH/rN0+tvR8rkEggUb8V72oCBAgQIECAAIEmBM6fP5+Wlpb2jHVmZmYcSjQ9Pd3E9zBIAgQIECBAgAABAgQIECAwEnCgebTXQWsHrgOcDYFEA5wUQyJAgAABAgQIECBAgAABAgQIECBAgAABAgQIEJgs4PzXyiBAgAABAgQIECBAgEAbAvZv/eaptfdjBRIJJOq34l1NgAABAgQIECDQjMDm5maan59POzs7u8Y8NTU1DiWanZ1t5rsYKAECBAgQIECAAAECBAhc3QIONI/2/Ld24DrA2RBINMBJMSQCBAgQIECAAAECBAgQIECAAAECBAgQIECAAIHJAs5/rQwCBAgQIECAAAECBAi0IWD/1m+eWns/ViCRQKJ+K97VBAgQIECAAAECTQlsb2+nhYWFtLW1tWfca2traXFxsanvY7AECBAgQIAAAQIECBAgcHUKONA82vPe2oHrAGdDINEAJ8WQCBAgQIAAAQIECBAgQIAAAQIECBAgQIAAAQIEJgs4/7UyCBAgQIAAAQIECBAg0IaA/Vu/eWrt/ViBRAKJ+q14VxMgQIAAAQIECDQncPny5XEo0cbGxp6xLy8vp5WVlea+kwETIECAAAECBAgQIECAwNUl4EDzaM93aweuA5wNgUQDnBRDIkCAAAECBAgQIECAAAECBAgQIECAAAECBAgQmCzg/NfKIECAAAECBAgQIECAQBsC9m/95qm192MFEgkk6rfiXU2AAAECBAgQINCswCh8aHV1dc/45+bm0vr6epqwuWn2uxo4AQIECBAgQIAAAQIECBwtAQeaR2s+X/ttWjtwHeBsCCQa4KQYEgECBAgQIECAAAECBAgQIECAAAECBAgQIECAwGQB579WBgECBAgQIECAAAECBNoQsH/rN0+tvR8rkEggUb8V72oCBAgQIECAAIGmBc6fP5+Wlpb2fIeZmZlxKNH09HTT38/gCRAgQIAAAQIECBAgQOBoCjjQPJrz+n/fqrUD1wHOhkCiAU6KIREgQIAAAQIECBAgQIAAAQIECBAgQIAAAQIECEwWcP5rZRAgQIAAAQIECBAgQKANAfu3fvPU2vuxAokEEvVb8a4mQIAAAQIECBBoXmBzczPNz8+nnZ2dXd9lampqHEo0Ozvb/Hf0BQgQIECAAAECBAgQIEDgaAk40Dxa8/nab9PagesAZ0Mg0QAnxZAIECBAgAABAgQIECBAgAABAgQIECBAgAABAgQmCzj/tTIIECBAgAABAgQIECDQhoD9W795au39WIFEAon6rXhXEyBAgAABAgQIHAmB7e3ttLCwkLa2tvZ8n7W1tbS4uHgkvqcvQYAAAQIECBAgQIAAAQJHQ8CB5tGYx65v0dqB6wBnQyDRACfFkAgQIECAAAECBAgQIECAAAECBAgQIECAAAECBCYLOP+1MggQIECAAAECBAgQINCGgP1bv3lq7f1YgUQCifqteFcTIECAAAECBAgcGYHLly+PQ4k2Njb2fKfl5eW0srJyZL6rL0KAAAECBAgQIECAAAECbQs40Gx7/q40+tYOXK/0fSr8vUCiCuhaEiBAgAABAgQIECBAgAABAgQIECBAgAABAgQI7E/A+e/+3FxFgAABAgQIECBAgACB0gL2b/3EW3s/ViCRQKJ+K97VBAgQIECAAAECR05gFD60urq653vNzc2l9fX1NGHTc+QMfCECBAgQIECAAAECBAgQGLaAA81hz0/f0bV24Nr3+x7C9QKJDgHVRxIgQIAAAQIECBAgQIAAAQIECBAgQIAAAQIECByOgPPfw3H1qQQIECBAgAABAgQIEDhoAfu3fqKtvR8rkEggUb8V72oCBAgQIECAAIEjKXD+/Pm0tLS057vNzMyMQ4mmp6eP5Pf2pQgQIECAAAECBAgQIECgDQEHmm3M035H2dqB636/5yFeJ5DoEHF9NAECBAgQIECAAAECBAgQIECAAAECBAgQIECAwMEKOP89WE+fRoAAAQIECBAgQIAAgcMSsH/rJ9va+7ECiQQS9VvxriZAgAABAgQIEDiyApubm2l+fj7t7Ozs+o5TU1PjUKLZ2dkj+919MQIECBAgQIAAAQIECBAYtoADzWHPT9/RtXbg2vf7HsL1AokOAdVHEiBAgAABAgQIECBAgAABAgQIECBAgAABAgQIHI6A89/DcfWpBAgQIECAAAECBAgQOGgB+7d+oq29HyuQSCBRvxXvagIECBAgQIAAgSMtsL29nRYWFtLW1tae77m2tpYWFxeP9Pf35QiUFJjwg0LJ9noRIECAAAECBAhUFrjsvCJrBhxoZnE1V9zagesAgQUSDXBSDIkAAQIECBAgQIAAAQIECBAgQIAAAQIECBAgQGCygPNfK4MAAQIECBAgQIAAAQJtCNi/9Zun1t6PFUjkBf9+K97VBAgQIECAAAECR15g9C/FjkKJNjY29nzX5eXltLKycuQNfEECJQQEEpVQ1oMAAQIECBAgMFwBgUR5c+NAM8+rterWDlwH6CuQaICTYkgECBAgQIAAAQIECBAgQIAAAQIECBAgQIAAAQKTBZz/WhkECBAgQIAAAQIECBBoQ8D+rd88tfZ+rEAigUT9VryrCRAgQIAAAQIErhqBUfjQ6urqnu87NzeX1tfXkzCVq2Yp+KKHJOCfoUOC9bEECBAgQIAAgUYEBBLlTZQDzTyv1qpbO3AdoK9AogFOiiERIECAAAECBAgQIECAAAECBAgQIECAAAECBAhMFnD+a2UQIECAAAECBAgQIECgDQH7t37z1Nr7sQKJBBL1W/GuJkCAAAECBAgQuKoEzp8/n5aWlvZ855mZmXEo0fT09FXl4csSOEgBgUQHqemzCBAgQIAAAQLtCQgkypszB5p5Xq1Vt3bgOkBfgUQDnBRDIkCAAAECBAgQIECAAAECBAgQIECAAAECBAgQmCzg/NfKIECAAAECBAgQIECAQBsC9m/95qm192MFEgkk6rfiXU2AAAECBAgQIHDVCWxubqb5+fm0s7Oz67tPTU2NQ4lmZ2evOhNfmMBBCPhB5iAUfQYBAgQIECBAoB0Bz3/95opfP7+hX93agesAPQUSDXBSDIkAAQIECBAgQIAAAQIECBAgQIAAAQIECBAgQGCygPNfK4MAAQIECBAgQIAAAQJtCNi/9Zun1t6PFUgkkKjfinc1AQIECBAgQIDAVSmwvb2dFhYW0tbW1p7vv7a2lhYXF69KF1+aQB8BP8j00XMtAQIECBAgQKA9Ac9//eaMXz+/oV/d2oHrAD0FEg1wUgyJAAECBAgQIECAAAECBAgQIECAAAECBAgQIEBgsoDzXyuDAAECBAgQIECAAAECbQjYv/Wbp9bejxVIJJCo34p3NQECBAgQIECAwFUrcPny5XEo0cbGxh6D5eXltLKyctXa+OIE9iPgB5n9qLmGAAECBAgQINCugOe/fnPHr5/f0K9u7cB1gJ4CiQY4KYZEgAABAgQIECBAgAABAgQIECBAgAABAgQIECAwWcD5r5VBgAABAgQIECBAgACBNgTs3/rNU2vvxwokEkjUb8W7mgABAgQIECBA4KoXGIUPra6u7nGYm5tL6+vracIm6ao3A0BgkoAfZKwLAgQIECBAgMDVJeD5r9988+vnN/SrWztwHaCnQKIBToohESBAgAABAgQIECBAgAABAgQIECBAgAABAgQITBZw/mtlECBAgAABAgQIECBAoA0B+7d+89Ta+7ECiQQS9VvxriZAgAABAgQIECCQUjp//nxaWlraYzEzMzMOJZqenuZEgMAVBPwgY4kQIECAAAECBK4uAc9//eabXz+/oV/d2oHrAD0FEg1wUgyJAAECBAgQIECAAAECBAgQIECAAAECBAgQIEBgsoDzXyuDAAECBAgQIECAAAECbQjYv/Wbp9bejxVIJJCo34p3NQECBAgQIECAAIH/Fdjc3Ezz8/NpZ2dnl8nU1NQ4lGh2dpYVAQKvI+AHGcuDAAECBAgQIHB1CXj+6zff/Pr5Df3q1g5cB+gpkGiAk2JIBAgQIECAAAECBAgQIECAAAECBAgQIECAAAECkwWc/1oZBAgQIECAAAECBAgQaEPA/q3fPLX2fqxAIoFE/Va8qwkQIECAAAECBAi8SmB7ezstLCykra2tPS5ra2tpcXGRFwECHQJ+kLE0CBAgQIAAAQJXl4Dnv37zza+f39Cvbu3AdYCeAokGOCmGRIAAAQIECBAgQIAAAQIECBAgQIAAAQIECBAgMFnA+a+VQYAAAQIECBAgQIAAgTYE7N/6zVNr78cKJBJI1G/Fu5oAAQIECBAgQIDAawQuX748DiXa2NjYY7O8vJxWVlaYESAwQcAPMpYFAQIECBAgQODqEvD812+++fXzG/rVrR24DtBTINEAJ8WQCBAgQIAAAQIECBAgQIAAAQIECBAgQIAAAQIEJgs4/7UyCBAgQIAAAQIECBAg0IaA/Vu/eWrt/ViBRAKJ+q14VxMgQIAAAQIECBDoEBiFD62uru7527m5ubS+vp4mbJ5YEriqBfwgc1VPvy9PgAABAgQIXIUCnv/6TTq/fn5Dv7q1A9cBegokGuCkGBIBAgQIECBAgAABAgQIECBAgAABAgQIECBAgMBkAee/VgYBAgQIECBAgAABAgTaELB/6zdPrb0fK5BIIFG/Fe9qAgQIECBAgAABAq8jcP78+bS0tLSnYmZmZhxKND09zY8Agf8V8IOMpUCAAAECBAgQuLoEPP/1m29+/fyGfnVrB64D9BRINMBJMSQCBAgQIECAAAECBAgQIECAAAECBAgQIECAAIHJAs5/rQwCBAgQIECAAAECBAi0IWD/1m+eWns/ViCRQKJ+K97VBAgQIECAAAECBK4gsLm5mebn59POzs6uyqmpqXEo0ezsLEMCBFJKfpCxDAgQIECAAAECV5eA579+882vn9/Qr27twHWAngKJBjgphkSAAAECBAgQIECAAAECBAgQIECAAAECBAgQIDBZwPmvlUGAAAECBAgQIECAAIE2BOzf+s1Ta+/HCiQSSNRvxbuaAAECBAgQIECAQEBge3s7LSwspK2trT3Va2traXFxMfApSggcbQE/yBzt+fXtCBAgQIAAAQKvFfD8129N8OvnN/SrWztwHaCnQKIBToohESBAgAABAgQIECBAgAABAgQIECBAgAABAgQITBZw/mtlECBAgAABAgQIECBAoA0B+7d+89Ta+7ECiQQS9VvxriZAgAABAgQIECAQFLh8+fI4lGhjY2PPFcvLy2llZSX4ScoIHE0BP8gczXn1rQgQIECAAAECXQKe//qtDX79/IZ+dWsHrgP0FEg0wEkxJAIECBAgQIAAAQIECBAgQIAAAQIECBAgQIAAgckCzn+tDAIECBAgQIAAAQIECLQhYP/Wb55aez9WIJFAon4r3tUECBAgQIAAAQIEMgVG4UOrq6t7rpqbm0vr6+tpwqYqs4NyAm0K+EGmzXkzagIECBAgQIDAfgU8/+1X7n+u49fPb+hXt3bgOkBPgUQDnBRDIkCAAAECBAgQIECAAAECBAgQIECAAAECBAgQmCzg/NfKIECAAAECBAgQIECAQBsC9m/95qm192MFEgkk6rfiXU2AAAECBAgQIEBgHwLnz59PS0tLe66cmZkZhxJNT0/v41NdQqBtAT/ItD1/Rk+AAAECBAgQyBXw/JcrtrueXz+/oV/d2oHrAD0FEg1wUgyJAAECBAgQIECAAAECBAgQIECAAAECBAgQIEBgsoDzXyuDAAECBAgQIECAAAECbQjYv/Wbp9bejxVIJJCo34p3NQECBAgQIECAAIF9Cmxubqb5+fm0s7Oz6xOmpqbGoUSzs7P7/GSXEWhTwA8ybc6bUb++wAsvvJDuvffedO7cuV2Fd911V9rY2EjXX3/9YAmffvrpdMcdd+wZ32OPPZbm5uaqj/swbFdWVtJHP/rRPd/tr//6r9Ptt99e/TtHBnDx4sV0/PjxdOHChV3lp06dSidPnox8hBoCBAgUE/D814+aXz+/oV/d2oHrAD0FEg1wUgyJAAECBAgQIECAAAECBAgQIECAAAECBAgQIEBgsoDzXyuDAAECBAgQIECAAAECbQjYv/Wbp9bejxVIJJCo34p3NQECBAgQIECAAIEeAtvb22lhYSFtbW3t+ZS1tbW0uLjY49NdSqAtAT/ItDVfRptSJBAnUjNUS4FEr8yMQKKhrlLjIkCgdQHPf/1mkF8/v6Ff3dqB6wA9BRINcFIMiQABAgQIECBAgAABAgQIECBAgAABAgQIECBAYLKA818rgwABAgQIECBAgAABAm0I2L/1m6fW3o8VSCSQqN+KdzUBAgQIECBAgACBngKXL18ehxJtbGzs+aTl5eW0srLSs4PLCbQh4AeZNubJKF8RiIQNRWr2azr6/4+vfOUr6c/+7M/SZz/72XTx4sX0zDPPjD/uuuuuS+94xzvS7bffnn7yJ38y3XLLLembvumbsloJJHqFSyBR1tJRTIAAgbCA578w1cRCfv38hn51aweuA/QUSDTASTEkAgQIECBAgAABAgQIECBAgAABAgQIECBAgACByQLOf60MAgQIECBAgAABAgQItCFg/9Zvnlp7P1YgkUCifive1QQIECBAgAABAgQOSGAUPrS6urrn0+bm5tL6+nqasNk6oM4+hsAwBPwgM4x5MIq4QCRsKFIT7/hK5Ze+9KV06tSp9MQTT6RLly5d8SNG4UQPPfRQmp2dTceOHbti/ahAINErTPsJJOryC+G/TtGVxjIKpjp+/Hi6cOHCrk8ZrZeTJ0/2be96AgQIHKiA579+nPz6+Q396tYOXAfoKZBogJNiSAQIECBAgAABAgQIECBAgAABAgQIECBAgAABApMFnP9aGQQIECBAgAABAgQIEGhDwP6t3zy19n6sQCKBRP1WvKsJECBAgAABAgQIHKDA+fPn09LS0p5PnJmZGYcSTU9PHwuSZ/YAACAASURBVGA3H0VgWAJ+kBnWfByl0aysrKSPfvSjvb/SawNdImFDkZqcgb388stpY2MjfehDH0pf+9rXci4d1544cSKNPK677rorXiuQ6BWiK4UATcIUSHTFJaaAAAECe0JXLzuvyFoVnp+zuJorbu3AdYDAAokGOCmGRIAAAQIECBAgQIAAAQIECBAgQIAAAQIECBAgMFnA+a+VQYAAAQIECBAgQIAAgTYE7N/6zVNr78cKJPKCf78V72oCBAgQIECAAAECByywubmZ5ufn087Ozq5PnpqaGocSzc7OHnBHH0dgGAJ+kBnGPBzFURyVQKJRGNGZM2fGgUKXLl3a91Tdfffd6dy5c+mGG2543c+oEUj01a9+Nc3NzaUnn3xy398v58LbbrstffrTn04333zz+LKutSKQKEd1cu1o/f7zP/9z+qu/+qu0tbWVLl68mJ555pn/L377298+nocf/uEfTj/6oz+abrzxxnTs2LH+jX0CAQKDFvD81296+PXzG/rVrR24DtBTINEAJ8WQCBAgQIAAAQIECBAgQIAAAQIECBAgQIAAAQIEJgs4/7UyCBAgQIAAAQIECBAg0IaA/Vu/eWrt/ViBRAKJ+q14VxMgQIAAAQIECBA4BIHt7e20sLAw/hf2X/tnbW0tLS4uHkJXH0mgroAfZOr6H+XuRyGQ6PLly+nxxx9P99xzT68wov+b5xMnTqSHH344XXPNNZ1TL5DoFRqBRPu/Qzz//PPpD/7gD9Kjjz6avvCFL4Q/6M4770z3339/eve7353e+MY3hq/b2NgYBzu+9s9rw6fCH6iQAIFDFfD814+XXz+/oV/d2oHrAD0FEg1wUgyJAAECBAgQIECAAAECBAgQIECAAAECBAgQIEBgsoDzXyuDAAECBAgQIECAAAECbQjYv/Wbp9bejxVIJJCo34p3NQECBAgQIECAAIFDEhiFT4xCiUb/Yv1r/ywvL6dRwIY/BI6SgB9kjtJsDuu7HIVAon/6p39K73//+9Ozzz67B/fmm29Ov/Irv5Le8573pO/4ju9Ix44dS//+7/8+DrV75JFH0pNPPjlxQj7+8Y+nX/zFX0wTfswb1wskeoVtSIFE+/2n69SpU+nkyZP7vTz7um984xvpz//8z9OHP/zhdPHixezr/++Cn/mZn0m/+Zu/mW688cbQZwgkCjEpIjAYAc9//aaCXz+/oV/d2oHrAD0FEg1wUgyJAAECBAgQIECAAAECBAgQIECAAAECBAgQIEBgsoDzXyuDAAECBAgQIECAAAECbQjYv/Wbp9bejxVIJJCo34p3NQECBAgQIECAAIFDFhiFD62uru7pMjc3l9bX1zuDJA55WD6ewIEL+EHmwEl94P8KtB5I9OKLL6b77rsvnT17ds+c3n333ekTn/hE+q7v+q6J8/3CCy+khx9+OH3sYx/b8/fvfOc70+OPP56++7u/e+K1AoleYTnIQKLoZ3UF6+z3H+ySgUSjdXf69Onx2rt06dJ+h/z/1912223p0UcfTe9617uu+FkCia5IpIDAoAQ8//WbDn79/IZ+dWsHrgP0FEg0wEkxJAIECBAgQIAAAQIECBAgQIAAAQIECBAgQIAAgckCzn+tDAIECBAgQIAAAQIECLQhYP/Wb55aez9WIJFAon4r3tUECBAgQIAAAQIECgicP38+LS0t7ek0MzMzDiWanp4uMAotCByugB9kDtf3av70SYFEd911VxoFl1x//fV7aC5evJiOHz+eLly4sOvvXhvoMgpduffee9O5c+d21b36syM1V5qbL37xi+l973tfevbZZ3eVjgKFfv/3fz/dcsstr/sRzz///DjQ6Hd+53f21K2traXFxcWJ1wskeoUlGiL0asguv+hntRpINFpvDz74YHrkkUeutLSz/j4aSiSQKItVMYHqAp7/+k0Bv35+Q7+6tQPXAXoKJBrgpBgSAQIECBAgQIAAAQIECBAgQIAAAQIECBAgQIDAZAHnv1YGAQIECBAgQIAAAQIE2hCwf+s3T629HyuQSCBRvxXvagIECBAgQIAAAQKFBDY3N9P8/Hza2dnZ1XFqamocSjQ7O1toJNoQOBwBP8gcjqtPTan1QKKugJXHHnsszc3Nhaa4K9RoYWEhfeITn0jXXnvtns+pEUgU+jKHWDRprYzaRUOEXj20qzGQ6OWXX06nT59ODzzwwKHM0t133z0OALvhhhs6P18g0aHQ+1AChybg+a8fLb9+fkO/urUD1wF6CiQa4KQYEgECBAgQIECAAAECBAgQIECAAAECBAgQIECAwGQB579WBgECBAgQIECAAAECBNoQsH/rN0+tvR8rkEggUb8V72oCBAgQIECAAAECBQW2t7fTKDxia2trT9e1tbW0uLhYcDRaEThYAT/IHKynT3tFoOVAopdeemkc7nLmzJldUzozM5M++clPpptuuik01S+++GK677770tmzZ8OfI5DoFSqBRKFllj7zmc+Mn1MuXbrUecGP//iPp5//+Z9Pt99+e7ruuuvS6N4/Wuf/+q//Ol7TjzzySPra177Wef1DDz00XstveMMbJtYIJIrNlSoCQxHw/NdvJvj18xv61a0duA7QUyDRACfFkAgQIECAAAECBAgQIECAAAECBAgQIECAAAECBCYLOP+1MggQIECAAAECBAgQINCGgP1bv3lq7f1YgUQCifqteFcTIECAAAECBAgQKCxw+fLl8b/sP/oX7l/758EHH0y/9mu/VnhE2hE4GAE/yByMo0/ZK9ByINHXv/719MEPfjCNQude/WdpaWkc3PLmN785POXnzp1L99xzz676t771remJJ55It956657PGWog0X/8x3+kv/3bv02f+9znxv994cKFXQE2P/iDP5je9ra3pTvuuCO9+93vTjfeeGM6duxYyGnSWhldOKRAoiuN5eLFi+n48eNjl1f/OXXqVDp58mTIYT9FX/7yl8fPJ0899dTEy2+++eZ0+vTp9J73vOd152MUvvjLv/zL6Y/+6I8mfs5tt92WPv3pT6fR5036I5BoP7PnGgL1BDz/9bPn189v6Fe3duA6QE+BRAOcFEMiQIAAAQIECBAgQIAAAQIECBAgQIAAAQIECBCYLOD818ogQIAAAQIECBAgQIBAGwL2b/3mqbX3YwUSCSTqt+JdTYAAAQIECBAgQKCSwPLyclpdXd3TfW5uLq2vr6cJm7NKI9WWQEzADzIxJ1X5Ai0HEn31q19No/v6k08+ueuLf+ADH0hnzpxJb3rTm8IgXUEtXQE3Qwsk+rd/+7f08Y9/PP3u7/7urgCiKwHcdddd6f77708/9EM/dMVgIoFEV9Kc/PejsMSzZ8+mX/qlX5pYMAoRevTRR9O73vWuUIOvfOUrabTGP/OZz0ys/63f+q107733Tvw7gUQhYkUEBiPg+a/fVPDr5zf0q1s7cB2gp0CiAU6KIREgQIAAAQIECBAgQIAAAQIECBAgQIAAAQIECEwWcP5rZRAgQIAAAQIECBAgQKANAfu3fvPU2vuxAokEEvVb8a4mQIAAAQIECBAgUFHg/PnzaWlpac8IZmZmxqFE09PTFUenNYE8AT/I5HmpjgsIJPofq1YDiUZhN3/8x3+cfvVXfzVdvHgxPvGvqTxx4kQarYXrrruu8zMEEu2Pd2dnJ/3sz/5s+uxnP7vnA6699tr0e7/3e+n9739/1od//vOfT+9973vTc889t+e6n/qpn0qjZ6Bv+7Zv2/N3BxFI9NJLL6V//Md/HAeB/d3f/V36l3/5l11r76abbkpvfetb09vf/vZx0NWdd96ZvvVbvzXr+42KX3755fTMM8+kp556Kv3N3/xNevbZZyf2ecc73pF+5Ed+JI3++5prrsnuM7rghRdeGH+Xz33uc+nv//7v0xe/+MVdtjfffHN6y1vekt75znemUYjX933f96Vv/uZv3lcvFxHIEfD8l6O1t5ZfP7+hX93agesAPQUSDXBSDIkAAQIECBAgQIAAAQIECBAgQIAAAQIECBAgQGCygPNfK4MAAQIECBAgQIAAAQJtCNi/9Zun1t6PFUgkkKjfinc1AQIECBAgQIAAgcoCm5ubaX5+Po3CAF79Z2pqahxKNDs7W3mE2hOICfhBJuakKl+g5UCir3/96+mDH/xgWltb2/XFR2F0jzzySHrzm98cBjl37ly65557dtWPQlWeeOKJdOutt+75nKeffjrdcccde/73xx57LM3NzYX79ikchRE9/vjj43FfunSpz0eNr11YWEinT59O3/7t3z7xswQS7Y/4L//yL8eBOZP+jIKKfvu3fzs7sOfFF19M9913Xzp79uyej/3O7/zO9Kd/+qfp+7//+/f8XZ9AolFA0Oifh4ceeih94QtfCGOMAoruv//+9HM/93PpjW984xWv+8Y3vpFGz28f+chHxuFA0T+jPqP7wS/8wi+Eg4lGjn/4h3+YTp06lRXo9b3f+73jELCf/umfDn2n6HdQR+C1Ap7/+q0Jfv38hn51aweuA/QUSDTASTEkAgQIECBAgAABAgQIECBAgAABAgQIECBAgACByQLOf60MAgQIECBAgAABAgQItCFg/9Zvnlp7P1YgkUCifive1QQIECBAgAABAgQGILC9vT0OWdja2tozmlGIxeLi4gBGaQgEXl/ADzJWyGEJHFQgUXR8d911VxqFolx//fXphRdeSPfee28ahQG9+s+ra17vc1966aX0wAMPpDNnzuwqm5mZSZ/85CfTKKAk8mc/nzOEQKLRGEbhR88991zka4ZqHn744fShD30oveENb9hTL5AoRLir6L/+67/SyZMn06//+q9PvHgUhjMKtdnPnz/5kz8Zf+7b3va2cWjW93zP96S3vOUt40Cpb/mWb5n4kfsNJBr9szpaGx/72Mf2M9TxNSdOnBh/xjXXXNP5GaPQo9E/z6O1tt+Qrfe9733jkKcbbrjhdcf6/PPPpwcffHAcXrbfP6MApNXV1XAA0n77uO7qFfD812/u+fXzG/rVrR24DtBTINEAJ8WQCBAgQOC/2bsX6KjKc//jzyIU5CAoUqtgKZqqSK0CXooGFEQEFJQiWC7hok0EispVEYiBouEiiBSVa5Mq94sUhWo9IERtMRWFWkQFDjbK3wpFalAjUlhc/ut5z4kls/fM7Jl3Z2ZP8t1rudrlvNfP++5xz+w9vyCAAAIIIIAAAggggAACCCCAAAIIIIAAAgi4C3D/l52BAAIIIIAAAggggAACCKSGAJ/f7NYp1Z6PJZCIQCK7HU9tBBBAAAEEEEAAAQQCInDq1CkTSqQ/xA899MfoeXl5ARkpw0CAG+rsgcQKpHIgkUppmNHgwYMdaEuWLDFhPV6O3bt3S8+ePWX79u3liut/N2bPni116tRxNJPsQCINU7n//vvlueeec51i7969TQBM8+bNvwun0eClzz77TFauXCnTp0+XkpISR92mTZvK888/L5dffrnjNQKJvOym8mW++uoryc7OltWrVzsqN2vWzKxFkyZNYm84zhrxBBLpNdRTTz0lw4cPj7PX/1SLFHil/Sxfvtycz/GGEZX1FC38SIOPZsyYYQLNbI+pU6fKqFGjpHr16rZNUR8BhwA35Ow2BX52fkGvnWo3XAPoSSBRABeFISGAAAIIIIAAAggggAACCCCAAAIIIIAAAggggAACCLgLcP+XnYEAAggggAACCCCAAAIIpIYAn9/s1inVno8lkIhAIrsdT20EEEAAAQQQQAABBAIm8Mgjj8ikSZMco9LQisWLF4vLh7aAzYDhVFUBvpCpqitf8fNO9UCiDz74QO666y7ZuXNnOaxWrVqJhhJdeOGFERE1mGTChAkyefJkR7n8/HzJyspyrZ/sQKJt27bJ7bffLvv37y83Pg1PmjNnjvTp00eqVasWdu7vv/++CcrZsmWLo8y8efNk0KBBjn+fCoFE8Z4xjz76qOTm5sZbPWy9jz76SHr16iW6XqFHjx49RPfYWWed5Xu/4RqMJ5DovffeM3MIPcfiGXTLli1N6NBFF13kqB7uXI6nH60TKZRs06ZN0q1bN+vgI+2nQYMGsmLFCrnxxhvjHSr1EAgrwPWf3ebAz84v6LVT7YZrAD0JJArgojAkBBBAAAEEEEAAAQQQQAABBBBAAAEEEEAAAQQQQAABdwHu/7IzEEAAAQQQQAABBBBAAIHUEODzm906pdrzsQQSEUhkt+OpjQACCCCAAAIIIIBAAAUKCgpMCEPokZGRYUKJ0tPTAzhqhlTVBfhCpqrvgIqbf6oHEh09elRGjx4tTz31lAOpa9euMnv2bLngggtcAbXurFmzJC8vzxFMEik4RRtLdiBRuGAZXc8xY8ZI9erVo26aDRs2iIbilJaWlis7duxY0XbS0tLK/ftwgUThOmrWrJmsXLlSmjRp4igSzm/z5s2iYVLRjnDzj1Yv3OsVFUj01ltvSYcOHVyDb4YMGSIzZsyQM844I95hx1wv1kCiEydOyMSJE81+CD0aN24s48ePN8E+9erVMy8fOXJE9uzZI1OnTjXBQ26H7rtbbrnF8dLMmTNl5MiRjn9/7bXXmtAwvU47++yzTXjkyZMn5Z///KfofLSvkpISRz0dl17zlY2trMCxY8fMOaL9hR5dunSRhx56SK666io588wzzcsaWrZ3717RoK758+e7ruXQoUNl2rRpUrNmzZjXhAoIRBLg+s9uf+Bn5xf02ql2wzWAngQSBXBRGBICCCCAAAIIIIAAAggggAACCCCAAAIIIIAAAggggIC7APd/2RkIIIAAAggggAACCCCAQGoI8PnNbp1S7flYAokIJLLb8dRGAAEEEEAAAQQQQCCgAoWFhdK3b1/Zv39/uRE2bNjQhBK1a9cuoCNnWFVVgC9kqurKV/y8Uz2QSIXee+896dWrl+zcudMBpmE4GjBy6623yvnnny/VqlUzoSnvvPOOTJ8+XV566SVX5N/85jeiISMuX+aZ8skOJAoXDuQ10EfnsG/fPsnMzJTXX3+9nMGgQYNMWEutWrXK/XsCiWI/H1999VUTSOR2VFQIUqRRxhpIFG6P1KlTxwT09O7d2/Uc+fjjj81rW7ZscQxH6+keO/349ttvZdiwYZKfn1/u319yySUm1KpFixau0zp16pQJPho8eLAjKEjH+MorrzgCrg4ePCh9+vSRjRs3lmvzhhtukGXLlskPf/hD1740mEgDpDTMKPSIFL4V+66hBgL/EeD6z2434GfnF/TaqXbDNYCeBBIFcFEYEgIIIIAAAggggAACCCCAAAIIIIAAAggggAACCCCAgLsA93/ZGQgggAACCCCAAAIIIIBAagjw+c1unVLt+VgCiQgkstvx1EYAAQQQQAABBBBAIMACxcXF0q9fPykqKnKMUn8Qn5WVFeDRM7SqJsAXMlVtxRM3X78CiULDVTT0Z8SIETJ//vxyk+nYsaNoKEr9+vVNMFC0Ml4kIoWSeKkfWmbIkCEybdo0qV27dtjqyQ4kmjJliowbN84xPj8CiXT+GrxyxhlnlGs/EYFE8ayXH3UqKhwoXACQjrmi+ozkEWsgkbb1zTffyKeffiq7du2S999/X7Zu3SrnnXeePPHEE1K3bl3X7v7973/LqFGjZM6cOY7X3eb9xRdfmHCs9evXlyt/xRVXyKpVq+Syyy4LO63Dhw+bMKN//OMfcs0118jVV18tF110kflHxxf638/du3dLz549Zfv27eXabN++vQkkOvfcc8P2pUGWAwcONMFmLVu2FA0iSk9Pl0aNGsmZZ57px1akDQTKCXD9Z7ch8LPzC3rtVLvhGkBPAokCuCgMCQEEEEAAAQQQQAABBBBAAAEEEEAAAQQQQAABBBBAwF2A+7/sDAQQQAABBBBAAAEEEEAgNQT4/Ga3Tqn2fCyBRAQS2e14aiOAAAIIIIAAAgggEHABDbHQUCL9gX7okZOTI3l5eQGfAcOrKgJ8IVNVVjrx86wMgUSqdvz4cZk5c6bofEpLS+OG7Nq1qwlR0sCVSEeyA4lWrlwpvXr1cgxRg4Q05MnlS0hH2Q0bNkiPHj0cXpMnT5axY8c6yhNIFPu2qgyBRLHP+n9rhNsvEyZMEP3n9D0aLpBI2+ndu7cJ3/rJT35igoBsj3CBRNqunjtDhw6Vxo0bezqHbMdCfQSiCXD9F00o8uv42fkFvXaq3XANoCeBRAFcFIaEAAIIIIAAAggggAACCCCAAAIIIIAAAggggAACCCDgLsD9X3YGAggggAACCCCAAAIIIJAaAnx+s1unVHs+lkAiAonsdjy1EUAAAQQQQAABBBBIEYFHHnlEJk2a5BhtZmamLF68mB+lp8g6VuZh8oVMZV7d5M6tsgQSqaKGEmkAzMiRI6WkpCRm2CFDhpgQlXPOOSdq3WQHEn3wwQdy1113yc6dO8uNVYNU5s6dK506dYr43y6tP2jQINF5nH7UqVNHXnnlFWnVqpXDIBUCiTZv3uw69rLJhAujefTRRyU3NzfqusdaoKoFEh05ckR27Nghy5YtM9dPbueh7jsND6tVq9Z3nN9++60MGzZM8vPzwxK3bNlS7rzzTrn55ptNONHp9WNZl4MHD0qfPn1k48aNYatpH927d5e2bdvKj3/8Y6lRo0YsXVAWAd8EuP6zo8TPzi/otVPthmsAPQkkCuCiMCQEEEAAAQQQQAABBBBAAAEEEEAAAQQQQAABBBBAAAF3Ae7/sjMQQAABBBBAAAEEEEAAgdQQ4POb3Tql2vOxBBIRSGS346mNAAIIIIAAAggggEAKCRQUFEh2drZjxBkZGeZH9enp6Sk0G4Za2QT4QqayrWhw5lOZAonKVD/55BPRgJnVq1dLaWlpVOxrr71WJk+eLO3atZNq1apFLa8Fkh1IdPToURk9erQ89dRTjvFqqNCAAQOkX79+JrjlzDPPNGWOHTsmn332maxcuVKmT5/uGhbTv39/efrpp6Vu3bqOdsMFEkULAXIDDefnCT9CoWhjIZBoqfTt29ch2KxZM7MvmjRp4nkJTp06JV9++aV8+OGH5nx47bXXzP9GO+fcAom00/nz58vgwYM999+mTRsTTtSxY0dp3ry559CgEydOmPCpKVOmeOpLzycN6NJ+OnToIJdeeqlUr17dU10KIWArwPWfnSB+dn5Br51qN1wD6EkgUQAXhSEhgAACCCCAAAIIIIAAAggggAACCCCAAAIIIIAAAgi4C3D/l52BAAIIIIAAAggggAACCKSGAJ/f7NYp1Z6PJZCIQCK7HU9tBBBAAAEEEEAAAQRSTKCwsND8UH///v3lRt6wYUMTSqRhFRwIJEOAL2SSoV41+qyMgUS6chqWcuDAAXn55Zdl48aNokE07777rlnUc845RzSESENGOnXqJC1atIg5YCTZgUQ6j507d8o999wjW7Zs8WWzNm7cWJYuXWpc3A4CiWJnVk+3ACBtSUOzNBgnkUe48XgNJDp+/LjZb6tWrZL169eb8yrWY8SIETJ16lRHgJAGiamVnluxHnpOd+3aVe69915p2bJl1GCxrVu3So8ePWTv3r2xdiV6ntx5552mr8suu0xcvvCPuU0qIBBOgOs/u72Bn51f0Gun2g3XAHoSSBTARWFICCCAAAIIIIAAAggggAACCCCAAAIIIIAAAggggAAC7gLc/2VnIIAAAggggAACCCCAAAKpIcDnN7t1SrXnYwkkIpDIbsdTGwEEEEAAAQQQQACBFBQoLi6Wfv36SVFRkWP0+fn5kpWVlYKzYsipLsAXMqm+gsEdf2UNJKpo8SAEEukc33jjDRkwYEBcwSqnG2nIypNPPindunULG7DiZyBRRa9PuPY1QKdnz56yffv2ckUqKhwo3D7RzgcNGiQzZ86UWrVqJYwj3kCio0ePypo1a2TKlCmyY8cOq/FGsn7xxRdl+PDhVvu5S5cuMnHiRBM0Fi4s6MSJE7JgwQJ5+OGHpbS0NO759O/f3/R14YUXxt0GFRGIJMD1n93+wM/OL+i1U+2GawA9CSQK4KIwJAQQQAABBBBAAAEEEEAAAQQQQAABBBBAAAEEEEAAAXcB7v+yMxBAAAEEEEAAAQQQQACB1BDg85vdOqXa87EEEhFIZLfjqY0AAggggAACCCCAQIoKnDp1yoQS6Q/3Q4+cnBzJy8tL0Zkx7FQV4AuZVF254I+bQKL41igogUQ6+r/+9a8ydOhQ0THFc1x77bXym9/8Rq6//vqwAS7aLoFEsevu2rVLfvGLX7iG+HTu3FkWL14s9erVi73hOGvEE0ikgT0a3DN37tw4ey1fLVIgkV5/rV+/3oQSaXhUvEedOnVkzpw50qdPH6lWrZprM8ePHzfXeSNHjpSSkpJ4uxIN8/rd734nN910U8TzJ+4OqFilBbj+s1t+/Oz8gl471W64BtCTQKIALgpDQgABBBBAAAEEEEAAAQQQQAABBBBAAAEEEEAAAQQQcBfg/i87AwEEEEAAAQQQQAABBBBIDQE+v9mtU6o9H0sgEYFEdjue2ggggAACCCCAAAIIpLjAI488IpMmTXLMIjMz04QIuHzIS/EZM/ygCvCFTFBXJvXHFS5kJtaZhYaMHDlyREaMGCHz588v11THjh1NCEj9+vXFS5lYx5Go8kEKJNI5Hz58WNauXSvz5s2TP//5z54YWrZsKb/61a+kR48eUrt27ah1CCSKSuQocPDgQROKs3HjRsdrl1xyiaxevVquvPLK2BsWMYE948ePl7Zt28ptt90mjRo1Chu+U9ZBrIFEGtozYcIEmTx5ctQxajCPjqVDhw7SqlUrefbZZ2XixImOepECicoKf/311+Z9QkOQduzYEbVvtwI6noULF0qbNm0i1t+/f78Z64IFC2Tv3r1x9aXnkrbRtGnTuOpTCYFwAlz/2e0N/Oz8gl471W64BtCTQKIALgpDQgABBBBAAAEEEEAAAQQQQAABBBBAAAEEEEAAAQQQcBfgaR0dJQAAIABJREFU/i87AwEEEEAAAQQQQAABBBBIDQE+v9mtU6o9H0sgEYFEdjue2ggggAACCCCAAAIIVAKBgoICyc7OdswkIyPDhBKlp6dXglkyhaAL8IVM0FcodcdXmQOJ3ObWrFkzWblypTRp0sRq0YIWSFQ2mZMnT8qnn34qb7/9tsyaNUt0nKcfGpjy61//Wlq3bi3nn39+1ACb0+smKpAoXGjOkiVLRAMBbQ4N8enZs6ds3769XDNeQnLi6ffYsWMyZswYmTlzpmt1mzmFOumevuuuu+T222+X5s2bS40aNRx9xhpIpPvo5z//uWhoj9vRpUsX6d27twkiCt1P4fZLLNYaiLRz505ZtWqVPP/88yaEKZbj7rvvlmeeecZT4Jaulc5X+1q3bl3M4US5ubkmvCktLS2WIVIWgYgCXP/ZbRD87PyCXjvVbrgG0JNAogAuCkNCAAEEEEAAAQQQQAABBBBAAAEEEEAAAQQQQAABBBBwF+D+LzsDAQQQQAABBBBAAAEEEEgNAT6/2a1Tqj0fSyARgUR2O57aCCCAAAIIIIAAAghUEoHCwkLp27ev4wf5DRs2NKFE7dq1qyQzZRpBFeALmaCuTOqPi0Ci+NYwqIFEZbM5cuSIjBgxQubPn19ugh07dhQNpalfv37MEyeQKGYyUyFcCJC+1r9/f3n66aelbt26MTX+9ddfywMPPCCLFi1yrRcu6CiWQKITJ07IxIkTRdc99KhTp47MmTNH+vTp4xpqpXU1oGfKlCmOurEEEp1e+dSpU3LgwAETGrR+/XrZtGlT1ICieAPIyoK99DzfsGGDvP7661EDijp16mSuCb///e/HtJYURiCSANd/dvsDPzu/oNdOtRuuAfQkkCiAi8KQEEAAAQQQQAABBBBAAAEEEEAAAQQQQAABBBBAAAEE3AW4/8vOQAABBBBAAAEEEEAAAQRSQ4DPb3brlGrPxxJIRCCR3Y6nNgIIIIAAAggggAAClUiguLhY+vXrJ0VFRY5Z5efnS1ZWViWaLVMJmgBfyARtRSrPeAgkim8tCST6j9vmzZulVatW8UG61AoXmhMuZCeWjnfv3i09e/aU7du3l6sWb0iOl74//vhj6d27t2zZssVRXIN9FixYIL169fLS1Hdl1q5da65JSktLHfUihfDEEkh06NAh08fLL7/s6GPo0KEybdo0qVmzpuu4wwViaWG/rMsCinR806dPDxtO5Mf+LAsoWr58uemrpKQkJveYFpfCCJwmwPWf3XbAz84v6LVT7YZrAD0JJArgojAkBBBAAAEEEEAAAQQQQAABBBBAAAEEEEAAAQQQQAABdwHu/7IzEEAAAQQQQAABBBBAAIHUEODzm906pdrzsQQSEUhkt+OpjQACCCCAAAIIIIBAJRPQH7/rj/P1B/2hR05OjuTl5VWyGTOdoAjwhUxQVqLyjYNAosq3pjqjcIEwHTt2NP8Nq1+/fswTD7dX/Ah8OX0wlS2Q6MSJEya8Z9y4ca7mLVu2lNmzZ8vVV1/taU127twp99xzj2vAkTYQKSwolkCivXv3Sp8+fVyDGKOFCn311VeSnZ0tq1evdszJre7x48flyy+/FA1v2rNnj3z44Yfy7rvvSr169YzNWWedFdFmzZo10r17d9cyofvz2LFjomFLH330kezatcsEGW3dutX4T5o0SWrUqBG2L70OnDlzpowaNcpRJlIQlKeFpRACLgJc/9ltC/zs/IJeO9VuuAbQk0CiAC4KQ0IAAQQQQAABBBBAAAEEEEAAAQQQQAABBBBAAAEEEHAX4P4vOwMBBBBAAAEEEEAAAQQQSA0BPr/ZrVOqPR9LIBGBRHY7ntoIIIAAAggggAACCFRSgUceecT8aD30yMzMlMWLF4vLh79KKsG0EiXAFzKJkqYfvwS8BOJ4KWMzHrcAnaoSGhLNVoNeNDTm5MmThvjzzz+XAwcOiIbnaEBLaWmpCWv5+9//Lr/61a+kd+/eUhkCiWz2k01dDdnRQMMtW7a4NtOkSROZMWOG3HrrrVKtWjXXMhqGs23bNhk+fLi8+eabrmUaNGggK1askBtvvNH19VgCiTSwp1evXqbP0GPs2LFmP6Slpbn2s2HDBunRo4fZR6FHaCCR7rnc3FyZMmWKo2y0+ZRVUI/WrVs76tepU0d0LNddd515Tcdz3333mWu10MPre0M4Qw00UvuLL77YZqtQF4FyAlz/2W0I/Oz8gl471W64BtCTQKIALgpDQgABBBBAAAEEEEAAAQQQQAABBBBAAAEEEEAAAQQQcBfg/i87AwEEEEAAAQQQQAABBBBIDQE+v9mtU6o9H0sgEYFEdjue2ggggAACCCCAAAIIVGKBgoICyc7OdswwIyPD/NA9PT29Es+eqSVagC9kEi1Of7YC0QJx6tevL17K2IyjMgUShQsDsvHxWnfy5MlSFkAzfvx4R7XNmzdLq1atvDYXtVy4wJclS5aIBv+l4qFhQsuXL5fBgwe7hvSUzUmDnwYOHCgajnP22WebgEM9TzTQ6Le//a0sXLgwYv1Ro0aZwMSaNWu6MsUSSPTFF18Y7/Xr1zva0vHpfJo2bep47f333zfXR+HCl0IDibSBTZs2Sbdu3Vzn1rVrV5k/f76cd955rnM6fvy4TJ061YQahR56TbZs2TJp3Ljxdy+Fu37TAkOGDJFp06ZJ7dq1Xfs6fPiwjBgxwqxF6KEBTPn5+XLWWWel4hZlzAEV4PrPbmHws/MLeu1Uu+EaQE8CiQK4KAwJAQQQQAABBBBAAAEEEEAAAQQQQAABBBBAAAEEEEDAXYD7v+wMBBBAAAEEEEAAAQQQQCA1BPj8ZrdOqfZ8LIFEBBLZ7XhqI4AAAggggAACCCBQyQUKCwulb9++sn///nIzbdiwoQklateuXSUXYHqJEuALmURJ049fAl7ChryUsRlPZQok0kAWDbNJxlEWIBMuFIlAIm+romE2o0ePljlz5nirEGOpli1bmmuPSy65JGzNWAKJjh07JmPGjJGZM2e6tqchVHl5edK6dWtJS0uTAwcOmP41HKikpCTsGDTQR8vUqFHjuzKHDh2SQYMGyfPPP+9a79prr5UJEyaYvsoCf8qCmubNmydz5851rachRVpPx1d2fPLJJ+ba7c0333St06VLF3nooYdE+6xVq5Yp880338jf/vY3eeqpp8KOUcOIsrKyYlw1iiMQWYDrP7sdgp+dX9Brp9oN1wB6EkgUwEVhSAgggAACCCCAAAIIIIAAAggggAACCCCAAAIIIIAAAu4C3P9lZyCAAAIIIIAAAggggAACqSHA5ze7dUq152MJJCKQyG7HUxsBBBBAAAEEEEAAgSogUFxcLP369ZOioiLHbPlxehXYAAmaIl/IJAiabnwT8BI25KWMzYAqUyDRypUrpVevXjYccdcdMmSIzJgxQ6ZPny7jx493tEMgkXfaigolaty4sSxcuFDatGkTcTCxBBJpQ2vWrJHu3bt7n6CHkho8pCFHZWE/ZVU0ICgzM1P27t3roZXoRZo1aybLly+Xpk2bOgqvWLFCBg4cKKWlpdEb8lCic+fOotd8559/vofSFEHAuwDXf96t3EriZ+cX9NqpdsM1gJ4EEgVwURgSAggggAACCCCAAAIIIIAAAggggAACCCCAAAIIIICAuwD3f9kZCCCAAAIIIIAAAggggEBqCPD5zW6dUu35WAKJCCSy2/HURgABBBBAAAEEEECgigicOnXKhBLpD/1Dj5ycHMnLy6siEkyzogT4QqaiZGm3ogS8hA15KWMzvsoUSKRhLa1bt7bhiLtuWYDME088QSBR3Ir/qaghOJMnT5apU6f60JqIhhHNnTtXOnXqJC5fPpfrI9ZAoq+//loeeOABWbRoUcxj/cEPfiB6joeG/rRv316WLVsm5557brk29VpKA4QGDx5sHRRUp04dmTdvnvTu3dvV5Pjx4yZka8yYMTHPK7SC1zAo645ooEoKcP1nt+z42fkFvXaq3XANoCeBRAFcFIaEAAIIIIAAAggggAACCCCAAAIIIIAAAggggAACCCDgLsD9X3YGAggggAACCCCAAAIIIJAaAnx+s1unVHs+lkAiAonsdjy1EUAAAQQQQAABBBCoYgKPPPKITJo0yTHrzMxMWbx4cdSggCrGxXRjEOALmRiwKBoIAS9hQ17K2EymMgUSvffee9KjRw/Zs2dPVJJzzjlHmjVrJt/73vdcy+pr9evX/+61GjVqyE9/+tPvyp999tnSqFEj83rNmjXlzDPPNP/fzVP//ebNm6VVq1ZRx+W1QLjQnCVLloj+97QyHBqI8/zzz8vEiRNl9+7dcU+pS5cuZl2aN2/uqY1YA4m00Z07d8o999wjW7Zs8dSHFvrlL39pwn7GjRsnq1evLlevQYMG8uKLL8rPfvYzR3saSqSvjR07Nm4XDQh68sknpVu3bhGvu3QNfvvb34peu5WUlHie2+kF9VzSMKjrr78+rvpUQiCaANd/0YQiv46fnV/Qa6faDdcAehJIFMBFYUgIIIAAAggggAACCCCAAAIIIIAAAggggAACCCCAAALuAtz/ZWcggAACCCCAAAIIIIAAAqkhwOc3u3VKtedjCSQikMhux1MbAQQQQAABBBBAAIEqKFBQUCDZ2dmOmWdkZJhQovT09CqowpRtBfhCxlaQ+okW8BI25KWMzbjDBejYtOmlrt8BPV76TESZZAcSVfQcH330UcnNza3obsq1/8UXX8hzzz0nTz/9tOzdu9dz3zfccIMMGzZMNJBIQ6O8HvEEEmnbOrYRI0bICy+8ELGrJk2ayPjx46V79+5SvXp14zllyhRHHf33EyZMkLS0NNf2PvnkE5kxY4YsXLhQSktLPU2vTp06JrRL+7/wwgs91dEAJA37evzxx2X58uWe6mghDf0aPHiwDB8+XM4991zP9SiIQKwCXP/FKla+PH52fkGvnWo3XAPoSSBRABeFISGAAAIIIIAAAggggAACCCCAAAIIIIAAAggggAACCLgLcP+XnYEAAggggAACCCCAAAIIpIYAn9/s1inVno8lkIhAIrsdT20EEEAAAQQQQAABBKqoQGFhofTt21f2799fTqBhw4YmlKhdu3ZVVIZpxyvAFzLxylEvWQJewoa8lLEZP4FENnrOugQS+et5emvHjh2Tv/3tb/L666/LX/7yF9m5c6fs3r37uyLXXXedXHbZZdK6dWvzzyWXXCLVqlWLeUDxBhJpRydPnpQtW7bIihUr5O2335a33nrL9K8hRNdff7307t1bNCipVq1a341r3bp10rVrV8c4W7ZsaQKALrrooohzOHTokBQVFckf//hHY7J9+3YpKSkxdTSAqHnz5nLFFVeYfvXa6gc/+EHMJlpBg4kOHDhg/NevXy9///vfzXqUhSFpAFGzZs3kmmuukTZt2pj+6tatG1dfVEIgFgGu/2LRcpbFz84v6LVT7YZrAD0JJArgojAkBBBAAAEEEEAAAQQQQAABBBBAAAEEEEAAAQQQQAABdwHu/7IzEEAAAQQQQAABBBBAAIHUEODzm906pdrzsQQSEUhkt+OpjQACCCCAAAIIIIBAFRYoLi6Wfv36mR/Shx75+fmSlZVVhXWYeqwCfCETqxjlky3gJWzISxmbeRBIZKPnrEsgkb+etIYAAghEE+D6L5pQ5Nfxs/MLeu1Uu+EaQE8CiQK4KAwJAQQQQAABBBBAAAEEEEAAAQQQQAABBBBAAAEEEEDAXYD7v+yMZAq43J9O5nDoGwEEEEAAAQQQQCDBAvrHbzm8C/D5zbuVW8lUez6WQCLeIOx2PLURQAABBBBAAAEEEKjiAvqlg4YSLV261CGRk5MjeXl5VVyI6XsV4AsZr1KUC4qAl7AhL2Vs5kMgkY2esy6BRP560hoCCCAQTYDrv2hCkV/Hz84v6LVT7YZrAD0JJArgojAkBBBAAAEEEEAAAQQQQAABBBBAAAEEEEAAAQQQQAABdwHu/7IzkilAIFEy9ekbAQQQQAABBBBIvgCBRLGtAZ/fYvMKLZ1qz8cSSEQgkd2OpzYCCCCAAAIIIIAAAggYgdzcXNfwoczMTFm8eLFws4qNEk2AL2SiCfF60AS8hA15KWMzLwKJbPScdQkk8teT1hBAAIFoAlz/RROK/Dp+dn5Br51qN1wD6EkgUQAXhSEhgAACCCCAAAIIIIAAAggggAACCCCAAAIIIIAAAgi4C3D/l52RTAGe8U6mPn0jgAACCCCAAALJFyCQKLY14PNbbF6hpVPt+VgCiQgkstvx1EYAAQQQQAABBBBAAIHvBAoKCiQ7O9shkpGRYUKJ0tPT0UIgrABfyLA5KqNARQcSVUazZM4pUYFEyZwjfSOAAAJBEuD6z2418LPzC3rtVLvhGkBPAokCuCgMCQEEEEAAAQQQQAABBBBAAAEEEEAAAQQQQAABBBBAwF2A+7/sjGQKEEiUTH36RgABBBBAAAEEki9AIFFsa8Dnt9i8Qkun2vOxBBIRSGS346mNAAIIIIAAAggggAAC5QQKCwulb9++sn///nL/vmHDhiaUqF27dogh4CrAFzJsDAQQQAABBBBAoGoJcP1nt9742fkFvXaq3XANoCeBRAFcFIaEAAIIIIAAAggggAACCCCAAAIIIIAAAggggAACCCDgLsD9X3ZGMgXYf8nUp28EEEAAAQQQQCDxAlz/2Znj56+fiAQ68yfQg/u/pfD1gVk2uN0GpzYCCCCAAAIIIIAAAghEFyguLpZ+/fpJUVGRo3B+fr5kZWVFb4QSVU6Az6tVbsmZMAIIIIAAAghUcQGu/+w2AH52fkGvTSCR9Qr5en/VejQ0gAACCCCAAAIIIIAAAggggAACCCCAAAIIIIAAAggggEAEAe7/sj2SKcD+S6Y+fSOAAAIIIIAAAokX4PrPzhw/f/0IJLLz1Nq+PjDLBrdfEFpAAAEEEEAAAQQQQACB6AKnTp0yoURLly51FM7JyZG8vLzojVCiSgnwebVKLTeTRQABBBBAAAEEhOs/u02An51f0GsTSGS9Qr7eX7UeDQ0ggAACCCCAAAIIIIAAAggggAACCCCAAAIIIIAAAgggEEGA+79sj2QKsP+SqU/fCCCAAAIIIIBA4gW4/rMzx89fPwKJ7Dy1tq8PzLLB7ReEFhBAAAEEEEAAAQQQQMC7QG5urmv4UGZmpixevNjxI2TvLVOysgnwebWyrSjzQQABBBBAAAEEIgtw/We3Q/Cz8wt6bQKJrFfI1/ur1qOhAQQQQAABBBBAAAEEEEAAAQQQQAABBBBAAAEEEEAAAQQiCHD/l+2RTAH2XzL16RsBBBBAAAEEEEi8ANd/dub4+etHIJGdp9b29YFZNrj9gtACAggggAACCCCAAAIIxCZQUFAg2dnZjkoZGRkmlCg9PT22BildKQX4vFopl5VJIYAAAggggAACYQW4/rPbHPjZ+QW9NoFE1ivk6/1V69HQAAIIIIAAAggggAACCCCAAAIIIIAAAggggAACCCCAAAIRBLj/y/ZIpgD7L5n69I0AAggggAACCCRegOs/O3P8/PUjkMjOU2v7+sAsG9x+QWgBAQQQQAABBBBAAAEEYhcoLCyUvn37yv79+8tVbtiwoQklateuXeyNUqNSCfB5tVItJ5NBAAEEEEAAAQSiCnD9F5UoYgH87PyCXptAIusV8vX+qvVoaAABBBBAAAEEEEAAAQQQQAABBBBAAAEEEEAAAQQQQACBCALc/2V7JFOA/ZdMffpGAAEEEEAAAQQSL8D1n505fv76EUhk56m1fX1glg1uvyC0gAACCCCAAAIIIIAAAvEJFBcXS79+/aSoqMjRQH5+vmRlZcXXMLUqhQCfVyvFMjIJBBBAAAEEEEDAswDXf56pXAviZ+cX9NoEElmvkK/3V61HQwMIIIAAAggggAACCCCAAAIIIIAAAggggAACCCCAAAIIRBDg/i/bI5kC7L9k6tM3AggggAACCCCQeAGu/+zM8fPXj0AiO0+t7esDs2xw+wWhBQQQQAABBBBAAAEEEIhf4NSpUyaUaOnSpY5GcnJyJC8vL/7GqZnSAnxeTenlY/AIIIAAAggggEDMAlz/xUxWrgJ+dn5Br00gkfUK+Xp/1Xo0NIAAAggggAACCCCAAAIIIIAAAggggAACCCCAAAIIIIBABAHu/7I9kinA/kumPn0jgAACCCCAAAKJF+D6z84cP3/9CCSy89Tavj4wywa3XxBaQAABBBBAAAEEEEAAAXuB3Nxc1/ChzMxMWbx4sbj8+NK+U1oItACfVwO9PAwOAQQQQAABBBDwXYDrPztS/Oz8gl6bQCLrFfL1/qr1aGgAAQQQQAABBBBAAAEEEEAAAQQQQAABBBBAAAEEEEAAgQgC3P9leyRTgP2XTH36RgABBBBAAAEEEi/A9Z+dOX7++hFIZOeptX19YJYNbr8gtIAAAggggAACCCCAAAL+CBQUFEh2drajsYyMDBNKlJ6e7k9HtJISAnxeTYllYpAIIIAAAggggIBvAlz/2VHiZ+cX9NoEElmvkK/3V61HQwMIIIAAAggggAACCCCAAAIIIIAAAggggAACCCCAAAIIRBDg/i/bI5kC7L9k6tM3AggggAACCCCQeAGu/+zM8fPXj0AiO0+t7esDs2xw+wWhBQQQQAABBBBAAAEEEPBPoLCwUPr16yf79u0r12jDhg1NKFG7du3864yWAi3A59VALw+DQwABBBBAAAEEfBfg+s+OFD87v6DXJpDIeoV8vb9qPRoaQAABBBBAAAEEEEAAAQQQQAABBBBAAAEEEEAAAQQQQCCCAPd/2R7JFGD/JVOfvhFAAAEEEEAAgcQLcP1nZ46fv34EEtl5am1fH5hlg9svCC0ggAACCCCAAAIIIICAvwLFxcUmlKioqMjRcH5+vmRlZfnbIa0FUoDPq4FcFgaFAAIIIIAAAghUmADXf3a0+Nn5Bb02gUTWK+Tr/VXr0dAAAggggAACCCCAAAIIIIAAAggggAACCCCAAAIIIIAAAhEEuP/L9kimAPsvmfr0jQACCCCAAAIIJF6A6z87c/z89SOQyM5Ta/v6wCwb3H5BaAEBBBBAAAEEEEAAAQT8Fzh16pQJJVq6dKmj8ZycHMnLy/O/U1oMlACfVwO1HAwGAQQQQAABBBCocAGu/+yI8bPzC3ptAomsV8jX+6vWo6EBBBBAAAEEEEAAAQQQQAABBBBAAAEEEEAAAQQQQAABBCIIcP+X7ZFMAfZfMvXpGwEEEEAAAQQQSLwA13925vj560cgkZ2n1vb1gVk2uP2C0AICCCCAAAIIIIAAAghUnEBubq5r+FBmZqYsXrxYXH6UWXGDoeWECvB5NaHcdIYAAggggAACCCRdgOs/uyXAz84v6LUJJLJeIV/vr1qPhgYQQAABBBBAAAEEEEAAAQQQQAABBBBAAAEEEEAAAQQQiCDA/V+2RzIF2H/J1KdvBBBAAAEEEEAg8QJc/9mZ4+evH4FEdp5a29cHZtng9gtCCwgggAACCCCAAAIIIFCxAgUFBZKdne3oJCMjw4QSpaenV+wAaD0pAnxeTQo7nSKAAAIIIIAAAkkT4PrPjh4/O7+g1yaQyHqFfL2/aj0aGkAAAQQQQAABBBBAAAEEEEAAAQQQQAABBBBAAAEEEEAgggD3f9keyRRg/yVTn74RQAABBBBAAIHEC3D9Z2eOn79+BBLZeWptXx+YZYPbLwgtIIAAAggggAACCCCAQMULFBYWSr9+/WTfvn3lOmvQoIEsWbJE2rVrV/GDoIeECvB5NaHcdIYAAggggAACCCRdgOs/uyXAz84v6LUJJLJeIV/vr1qPhgYQQAABBBBAAAEEEEAAAQQQQAABBBBAAAEEEEAAAQQQiCDA/V+2RzIF2H+J1z9y5IiMGDFC5s+fn/jO/6/HQYMGycyZM6VWrVpJGwMdI4AAAggggEByBLj+s3PHz18/AonsPLW2rw/MssHtF4QWEEAAAQQQQAABBBBAIDECxcXFJpSoqKjI0WF+fr5kZWUlZiD0khABPq8mhJlOEEAAAQQQQACBwAhw/We3FPjZ+QW9NoFE1ivk6/1V69HQAAIIIIAAAggggAACCCCAAAIIIIAAAggggAACCCCAAAIRBLj/y/ZIpgD7L/H6BBIl3pweEUAAAQQQQOA/Alz/2e0G/Pz1I5DIzlNr+/rALBvcfkFoAQEEEEAAAQQQQAABBBIncOrUKRNKtHTpUkenOTk5kpeXl7jB0FOFCvB5tUJ5aRwBBBBAAAEEEAicANd/dkuCn51f0GsTSGS9Qr7eX7UeDQ0ggAACCCCAAAIIIIAAAggggAACCCCAAAIIIIAAAgggEEGA+79sj2QKsP8Sr19VA4n09wB9+/Z1gC9ZskQyMzMTvxD0iAACCCCAQBUV4PrPbuHx89ePQCI7T63t6wOzbHD7BaEFBBBAAAEEEEAAAQQQSLxAbm6ua/iQ3nxYvHixuPxYM/GDpEcrAT6vWvFRGQEEEEAAAQQQSDkBrv/slgw/O7+g1yaQyHqFfL2/aj0aGkAAAQQQQAABBBBAAAEEEEAAAQQQQAABBBBAAAEEEEAgggD3f9keyRRg/yVen0Ci8uYEEiV+D9IjAggggEDVFuD6z2798fPXj0AiO0+t7esDs2xw+wWhBQQQQAABBBBAAAEEEEiOQEFBgWRnZzs6z8jIMKFE6enpyRkYvfoiwOdVXxhpBAEEEEAAAQQQSBkBrv/slgo/O7+g1yaQyHqFfL2/aj0aGkAAAQQQQAABBBBAAAEEEEAAAQQQQAABBBBAAAEEEEAgggD3f9keyRRg/yVen0Ci8uYEEiV+D9IjAggggEDVFuD6z2798fPXj0AiO0+t7esDs2xw+wWhBQQQQAABBBBAAAEEEEieQGFhofTr10/27dtXbhANGjQQvRnRrl275A2Onq0E+LxqxUdlBBBAAAEEEEAg5QS4/rNbMvz0jbGoAAAgAElEQVTs/IJem0Ai6xXy9f6q9WhoAAEEEEAAAQQQQAABBBBAAAEEEEAAAQQQQAABBBBAAIEIAtz/ZXskU4D9l0x9731//PHH0rt3b9myZYujUqdOncwf9/3+97/vvcEklFy6dKn07dvX0XMQAolOnjwpn376qWzcuFE2b94su3btkrfeeuu7sTZp0kSaNm0qbdq0kQ4dOsill14q1atXT4IiXSKAQCSB48ePy//8z//Ipk2bpKioSHbv3i3vvvvud1VatGghej63bdtW9L2zUaNGUq1aNVARqHICXP/ZLTl+/voRSGTnqbV9fWCWDW6/ILSAAAIIIIAAAggggAACyRUoLi42oUT6BWHokZ+fL1lZWckdIL3HJcDn1bjYqIQAAggggAACCKSsANd/dkuHn51f0GsTSGS9Qr7eX7UeDQ0ggAACCCCAAAIIIIAAAggggAACCCCAAAIIIIAAAgggEEGA+79sj2QKsP+Sqe+t71OnTok+Iz9w4MCwFX7/+9/LnXfe6a3BJJVatGiRDBgwwNH7woULpX///kkZ1dGjR+Wll16SWbNmyZ///GfPY7jiiitk1KhR0qNHD6ldu7bnelW9oAY/6R+o/vbbb+WOO+6o1ByPPfaYjB8/3jHHjh07ioZz1a9f3/Gahuf07NlTtm/f7ngtCMFdQV6ww4cPi77HzJ07V3bs2OF5qDfccIM8/PDD0r59e6lZs6bneuEC1po1ayYrV640oUccCARZgOs/u9XBz18/AonsPLW2rw/MssHtF4QWEEAAAQQQQAABBBBAIPkCemNFQ4n0i7zQIycnR/Ly8pI/SEYQkwCfV2PiojACCCCAAAIIIJDyAlz/2S0hfnZ+Qa9NIJH1Cvl6f9V6NDSAAAIIIIAAAggggAACCCCAAAIIIIAAAggggAACCCCAQAQB7v+yPZIpwP5Lpr63vnfu3Cm9e/d2DSkpa+Gmm26SxYsXywUXXOCt0QSXOnHihOTm5sqUKVMcPY8dO1Y0vCUtLS1ho9LfImzbtk2GDx8ub775Ztz9dujQQR5//HFp3rx53G1UlYqffPKJTJgwwYTGVIVwHQKJErOzNeTqlVdeMQFhGugU76HvsXouN2rUyFMTBBJ5YqJQgAW4/rNbHPz89SOQyM5Ta/v6wCwb3H5BaAEBBBBAAAEEEEAAAQSCI6A3JtzChzIzM81NFZcfcQZn8IyknACfV9kQCCCAAAIIIIBA1RLg+s9uvfGz8wt6bQKJrFfI1/ur1qOhAQQQQAABBBBAAAEEEEAAAQQQQAABBBBAAAEEEEAAAQQiCHD/l+2RTAH2XzL1o/d94MABGTRokKxduzZq4SFDhsi0adOkdu3aUcsmusD+/fulf//+snHjRkfX7du3NyE1DRo0SMiwjh8/bv4o8siRI6WkpMS6z8aNG8uTTz4p3bp147cLLpqHDx+WBQsWmN98lHkTSLRU6tev79DSQJ2ePXu6ho9VBbNYT8YjR47IjBkzzPteaWlprNUd5Zs1ayZz586V66+/PmpbBBJFJaJAwAW4/rNbIPz89SOQyM5Ta/v6wCwb3H5BaAEBBBBAAAEEEEAAAQSCJVBQUCDZ2dmOQWVkZJhQovT09GANmNG4CvB5lY2BAAIIIIAAAghULQGu/+zWGz87v6DXJpDIeoV8vb9qPRoaQAABBBBAAAEEEEAAAQQQQAABBBBAAAEEEEAAAQQQQCCCAPd/2R7JFGD/JVM/ct+fffaZ3HfffY4wIg3uue2220SfoQ89hg0bJpMmTQpcKNGaNWuke/fuYSecqLAVDSOaOXOmPPbYY74EmJRNiFAi59KePHlSCgsLZdy4cfLOO++UK5Co9U7m2a17bPz48Y4hdOzY0QRiEUhktzoadJWTkyOzZs2yayikttdQIgKJfGWnsSQIcP1nh46fv34EEtl5am1fH5hlg9svCC0ggAACCCCAAAIIIIBA8AT0y+p+/frJvn37yg1Ob7joF9bt2rUL3qAZUTkBPq+yIRBAAAEEEEAAgaolwPWf3XrjZ+cX9NoEElmvkK/3V61HQwMIIIAAAggggAACCCCAAAIIIIAAAggggAACCCCAAAIIRBDg/i/bI5kC7L9k6ofv+69//asMHTpU3nzzTUehqVOnyqBBg0wYx5w5cxyv6zP106ZNk/PPPz8Qk/v888/l3nvvlXXr1oUdT+fOnSU/P79Cx3zq1ClZvny5DB482NcworJJtWzZUp599llp2rRpINyTPYjdu3dLz549Zfv27Y6hEEhEIJHN/tRgsRkzZsiYMWNsmglbt2vXrjJ//nw577zzwpYhkKhC6Gk0gQJc/9lh4+evH4FEdp5a29cHZtng9gtCCwgggAACCCCAAAIIIBBMgeLiYhNKVFRU5Big3qDIysoK5sAZlRHg8yobAQEEEEAAAQQQqFoCXP/ZrTd+dn5Br00gkfUK+Xp/1Xo0NIAAAggggAACCCCAAAIIIIAAAggggAACCCCAAAIIIIBABAHu/7I9kinA/kumvrPvw4cPy4IFCyQvL09KSkocBYYMGWLChmrXri0HDhyQBx54QJ5//nlHuSZNmpjAjltvvVWqVauWtEnGEhzy2GOPmYCR6tWrV8h4t27dKj169JC9e/eGbf+GG24w4Uk333yzCUdSO53DP//5T3nhhRdk9uzZokE74Q4Nipo5c6bUqlWrQuaQSo0SSPSYjB8/3rFkHTt2FA2zqV+/vuO1qm7mdX+vXbvW/G6otLQ0bJUuXbqYc7lVq1ZyzjnnmN+qHDt2TP7f//t/smzZMpk1a5bre2xZg5MnT5bRo0dLWlqaax8EEnldLcoFVYDrP7uVwc9fPwKJ7Dy1tq8PzLLB7ReEFhBAAAEEEEAAAQQQQCC4AvqXC/TLRf2CL/TQvwKhN2c4ginA59VgrgujQgABBBBAAAEEKkqA6z87Wfzs/IJem0Ai6xXy9f6q9WhoAAEEEEAAAQQQQAABBBBAAAEEEEAAAQQQQAABBBBAAIEIAtz/ZXskU4D9l0z9//R99OhR2bhxo0ycOFHeeecd10FpuMbUqVNNuEbZoaFEGoKjAR1uR+/eveXBBx+U5s2bJzyYSJ/rX758uQwePDhicEjZuOvUqSPz5s0THbPLcxNWC/X111+b8KZFixa5tqOmTzzxhPTp00dq1qwZtq+DBw/Kr3/9a5kzZ45rmQYNGsiKFSvkxhtvtBpvZahc1cN1NGCLQCL/d/Jnn31mfi/02muvuTbuNYxN/xi6vjdq0Jjb0axZM1m5cqVoe24HgUT+ry0tJlaA6z87b/z89SOQyM5Ta/v6wCwb3H5BaAEBBBBAAAEEEEAAAQSCL5Cbm+saPpSZmSmLFy/2/SZF8EWCP0I+rwZ/jRghAggggAACCCDgpwDXf3aa+Nn5Bb02gUTWK+Tr/VXr0dAAAggggAACCCCAAAIIIIAAAggggAACCCCAAAIIIIAAAhEEuP/L9kimAPsvmfoin3/+uaxatUoWLFggO3bsCDuYMWPGyLhx40RDe0IPDckZNWqUeUY+3NGlSxcZMmSItG3bVmrVqpWQSb/xxhsyYMAA2bt3b7n+WrZsacKBJk2aJDt37iz3WuPGjWXhwoXSpk0bX8eogU0aYlJaWupoV/t88sknpVu3bp5+Y3D48GEZPXp02FCiESNGmOCoGjVq+DqHVGuMQCICifzesxpy9tRTT8nw4cNdm9YQoblz58r111/vqetogW76vqDns9tBIJEnYgoFWIDrP7vFwc9fPwKJ7Dy1tq8PzLLB7ReEFhBAAAEEEEAAAQQQQCA1BAoKCiQ7O9sx2IyMDHPDJT09PTUmUkVGyefVKrLQTBMBBBBAAAEEEPg/Aa7/7LYCfnZ+Qa9NIJH1Cvl6f9V6NDSAAAIIIIAAAggggAACCCCAAAIIIIAAAggggAACCCCAQAQB7v+yPZIpwP5LnP6xY8fk0KFDJoTnz3/+s2zatEk0tCfScc4558gTTzwhffr0kZo1a4YtqkE7kydPNkE40drr3Lmz9OjRQ6655ho5//zzpVq1ar4j/OlPf5KBAweKhtKcfmig0rx586RXr16yYsUKGTx4sCMkSAOCfve738lNN93kKSAo2uA1QOj++++X5557zrXotGnTZOTIkZKWlhatqe9e/+STT6Rv377y5ptvOupo4NLy5cvloosu8tyeBq384x//kD/+8Y/y+uuvy7vvvvudnXpcfvnlJqTp9ttvlyZNmlTImulgP/vsM1m3bp0ZR1FRkZSUlIj2r3PSwKbbbrtN6tat62leFR1IdPLkSSksLJQZM2aYdfje974nN998s/zyl780eyfS+VI2AQ0E0zbWr18v27dvN+566Hmn4TatWrWSO+64Q1q0aCHVq1f3NO+yQo89lrxAIrX58MMPZeXKleY95m9/+5s5z/T8a968ubRu3Vo6dOhg1tXvgDINSHv66adN0JruAbW78847pX///vKjH/0oJsPQwvv37zftbNy40dGOzk2D3fS9JZZj69at5v0wNDhN29A9r79JqlevnqNJPwKJ9L8Juja6/7Zs2SIfffRRufdMPfcuueQSY6jn/w033OD5/Dt9wMePHzd7+7XXXpO//OUv5r9Bp783l/Vz7bXXmn2h/1u7du1YGL8re+TIETMXfR9755135IMPPihnq+9fF198sdl7HTt2NPuxqoe3xQXtQyWu/+wQ8fPXj0AiO0+t7esDs2xw+wWhBQQQQAABBBBAAAEEEEgdAf2CWP+awb59+8oNukGDBrJkyRJp165d6kymko+Uz6uVfIGZHgIIIIAAAgggECLA9Z/dlsDPzi/otQkksl4hX++vWo+GBhBAAAEEEEAAAQQQQAABBBBAAAEEEEAAAQQQQAABBBCIIMD9X7ZHMgXYf4nRP3DggAwaNEjWrl3ruUMNhpgyZYoJo3B5jsDRjoaQrFmzRh555BFHEFC4TjXEQwM+NMjozDPP9Dy2cAV1DL///e/loYcecg340H5GjRplwl00JEPDZMaMGeNoTgMypk+fLt27d7cO33nvvfdM4MiePXsc/Whwjf6h4wsuuCCmuWuA0MyZM81c3A5dZw2yiXZoOxoUkpeXJy+88EK04uZ1DSUZP368+R2ElzCpL774QjIzM03oyemHhoFoqEr9+vVNWI2ujQbJ6P8Pd2hQz6OPPmr+aLRb4I8GA2nYTazH6WPRuuHCjMrK6V598sknZdy4ca5daSjNM888Y+bmdmiglM5j9erVEedbVveKK66QsWPHmmAdL0FHWi8ZgURl+2nChAny0ksvRV0GDYfRvaTnmZd5hZuT/i5H99j7779v9oYG0oQeunc0MEj7ivd49dVXTWCO26HvY7p/vQZmlbVx9OhRGT16tDz11FOOZvU3R3/4wx/k6quvdrxmE0ik73269zREbseOHZ459H3x4YcfNqFbXtarLLRLzxMNB/J6aD/Dhg0zoXJeg4nUUd/79bwKDaKL1G8855bXeVAusgDXf3Y7BD9//QgksvPU2r4+MMsGt18QWkAAAQQQQAABBBBAAIHUEiguLjahRJrSH3rk5+dLVlZWak2oko6Wz6uVdGGZFgIIIIAAAgggEEaA6z+7rYGfnV/QaxNIZL1Cvt5ftR4NDSCAAAIIIIAAAggggAACCCCAAAIIIIAAAggggAACCCAQQYD7v2yPZAqw/xKn/8Ybb8iAAQNcg3pOH4UGd2ioUCxhEKfXP3jwoAn6mTNnTtSwlaZNm8qKFSvkyiuvtIbQfqdNmyZPPPGEa1tDhgwxr58ecHH48GHJycmRWbNmudZ58MEHTVjIueeeG/f45s+fL4MHD3atr04jRozwFPgU2sC2bdtk6NCh8qMf/ciERl1++eWSnp4uDRs2NKEo0UKkjhw5YtZJTSKFAIWbuHpqQIzul0hHtECib775xhh4DUTSvjTgRP8JDStJRCDRwoUL5bnnnnMNsipz0HVR19DQFg2C0SCZkSNHSklJScx7qlu3biaISgNboh2JDiSymZv+1kb3YrTzLFIg0VVXXSX33HOPaxiRWmm4z4svvig/+9nPotG5vn7ixAnJzc01IW1uh4bhaGBUPMe6detMu5dddpl5L/zpT38qF198sfEIF9QWbyCRnve6N3/961/HM1RTx+29NLQx3Q+6V3XN4nl/0fbuuusuE/J03nnnRRxrtPdxLxPVAKRJkyZ5DkDy0iZlIgtw/We3Q/Dz149AIjtPre3rA7NscPsFoQUEEEAAAQQQQAABBBBIPQFNe9cvSvWLv9BDb2LoXxXgSK7Ab3/72+QOgN4RQAABBBBAAAEEEibwk5/8xPHXsPSancO7APd7vFulYkkCiaxXzdf7q9ajoQEEEEAAAQQQQAABBBBAAAEEEEAAAQQQQAABBBBAAAEEIghw/5ftkUwB9l/i9PXZmKeeekqGDx/u2mmdOnVk0KBB8sADD5iQG5tD+9q1a5dMnz5dVq9eHTaQYsGCBZKdnR01PCfSWDSMYtWqVfL444/L7t27XYv+6le/Mq/rHEMPrT958mTzj9vRpEkTE9DUvXt3qVWrVkwsx44dM8E1GswReuhYXnnlFWnVqlVMbfpRWANCHn74YZk7d65Vc127dhUNXIoUGBIpkEhDaPS3FGvXro1pHGqne6dXr17l6iUikEj/GPVDDz0UMdhL53PHHXeUG9vRo0flySefNEFKNkfLli3l2WefFQ3zinQkMpBIw2fmzZtn5laR4TPh5qT7eMeOHSYELdzRo0cP0T8mftZZZ8XF/9VXX5n3Kn0/Cz2aNWsmK1euFH2vSNQRTyBRtP8GxDJ2DTXSYK20tDRHNe1n+fLlJogt3v1Q1mi08CPde/o+ou+ztsfUqVNl1KhRUr16ddumqO9BgOs/D0gRiuDnrx+BRHaeWtvXB2bZ4PYLQgsIIIAAAggggAACCCCQugKaiu4WPpSZmSmLFy+2upmSuirBGDmBRMFYB0aBAAIIIIAAAghUtICGEek/oX+di0Ci2OS53xObV6qVJpDIesV8vb9qPRoaQAABBBBAAAEEEEAAAQQQQAABBBBAAAEEEEAAAQQQQCCCAPd/2R7JFGD/JVZfw3dGjBghpz833bhxY9GQlQEDBlgHEYXORp/H2bt3r3lOvqCgoFyIy7333muCemrXrh0Xwueff25CQGbPnh02iEgb1pAU/SdSPxoWM2vWLPOcf7gAjSuuuEI02Eif+69bt66nMR86dMj8UeOXX37ZUT4jI0OWLVsm6p/IQ+eqIUAa4uHHoR5PP/201KtXz7W5cIFEGuLSqFEjeemll+IaRvv27WXRokXSoEGD7+pXdCCR9qVrHy74Sgfitq5+BsFoH23btpXnnnsu4t5JZCDRhg0bRAN/bMNnNAxm0qRJUrNmTdc9EW5OLVq0kHfffTfiPtIwKH3vi/f46KOPTADWtm3bHE3Yhh3FM6Z4Aonee+89M4edO3fG02W5OhqMpaFDF110kaOtDz74QO666y5f+tHGlyxZYt533Y5NmzZJt27drPeetq3n94oVK+TGG2+09qGB6AJc/0U3ilQCP3/9CCSy89Tavj4wywa3XxBaQAABBBBAAAEEEEAAgdQW0Jspmo4eeuiXz3qzJT09PbUnmKKjJ5AoRReOYSOAAAIIIIAAAjEIlIURaRUCiWKAcynK/R47v6DXJpDIeoV8vb9qPRoaQAABBBBAAAEEEEAAAQQQQAABBBBAAAEEEEAAAQQQQCCCAPd/2R7JFGD/JV5fwyiGDh1q/qCXBjlosEStWrUqfCDHjx83oSHr1q2Td955x4QRNW3a1HO/GupSUlIiGjrz7LPPigZRRApAqVOnjgk3GThwYNiAk9M7P3nypKxZs0YeeeSRiIEz2m6XLl1MQIY+/x8uiEfbjhRi0rlzZ/PbgUj1PePEUFADN9TEzU7nNmjQIBO8dOGFF5o/tqzmWkdDh8IF8UydOlU0TKZ69eqOkYQLJDq9YGi/+trf//53mTBhggk9cTu0ziuvvCKtWrX67uWKDiTywjx27FjR4Jy0tLRy49L9ouFcbkf//v3lwQcfNOeDGn711VeiIT/Tp08354rbMWTIEJk2bVrYoK1EBRJ99tlnJnTrtddecwxTw7bGjx9v3md0nx87dkzeeustc17q/EIPXdMXXnhBbr75Ztc5h5tTtHW55JJLZPXq1XLllVdGKxr2dR13hw4dXM8bXQsN+DrjjDPibj/WirEGEp04cUImTpxo9mboEbpO+vqRI0dkz549oud2uHNQ1/CWW25xtKfv7SNHjnT8+2uvvdac0/q+efbZZ5v3F33f/ec//yk6H+1L329CD90/+hus0PdK3U9jxowx/y0JPfQ9+qGHHpKrrrpKzjzzTPOy/jdIz8F58+bJ/PnzXddS/9uo51W4UKxY14ny4QW4/rPbHfj560cgkZ2n1vb1gVk2uP2C0AICCCCAAAIIIIAAAgikvkBhYaH54nXfvn3lJqOp2prg3a5du9SfZIrNgECiFFswhosAAggggAACCMQocHoYkVYlkChGwJDi3O+x8wt6bQKJrFfI1/ur1qOhAQQQQAABBBBAAAEEEEAAAQQQQAABBBBAAAEEEEAAAQQiCHD/l+2RTAH2XzL1U6fvQ4cOmYCL5557ztOgNfjiN7/5jVx//fUm9CKWY9euXSbI4qWXXvJU7b777jPBMW6hTu+995706NHDBHuEHhr8o0EaiQiDKut7//79ouE3GzdudIxHQ0nmzp0rnTp1cjV7//33zR9l3rJli2tdDXy55pprHK9FCySK1O/XX38tDzzwgCxatMh1LTRYRB3dDg1P6tmzp2zfvt3xsv5eQwOCwh2R6kbbFKEhLYcPH5b777/fde9qAI/ugQEDBriGOWnYj+6vtWvXOrrVuhpo1bVrV9chJSqQKNwf69Z1XbhwobRp08YxvgMHDph1c5vX3XffLc8884xr0FK8gUT6u53Zs2eLmsV7vPrqqyaQyO149NFHJTc3N96m46oXayCR/m5J9/zrr79erj810fOod+/eruf9xx9/bF5zO+/dzr9vv/1Whg0bJvn5+eX60VColStXSosWLVznq4FzGnw0ePBgR1CQW/iYNnLw4EHp06eP4/3shhtukGXLlskPf/hD1740mEgDpDTMKPRo1qyZGWeTJk3iWhcqeRfg+s+7lVtJ/Pz1I5DIzlNr+/rALBvcfkFoAQEEEEAAAQQQQAABBCqHQHFxsQklKioqckxIv4DLysqqHBNNkVnweTVFFophIoAAAggggAACPglw/WcHiZ+dX9BrE0hkvUK+3l+1Hg0NIIAAAggggAACCCCAAAIIIIAAAggggAACCCCAAAIIIBBBgPu/bI9kCrD/kqmfWn2/+eabJlBj7969YQeuwRVDhgyR0aNHO/5YWSyzPXLkiAnpyMvLk5KSkrBVW7ZsKc8++6w0bdrUtYyOuXXr1q6vJSOQKFyIiQ5Qw23UN1KA0xtvvGHCc9zWQM01MKZGjRrl5hstkGjy5MlmvdLS0lydNm3aJN26dXOElGjhSEEwFR1IpCEtEydOlB//+MdSrVo1OXbsmGj4kO7B6tWrfzeXP/3pT9KrVy/RMKjQQ700FOX08qFldu7cKffcc49rIIwGLi1YsEDq1q3r2vb48eMd/75jx46i+6B+/fqO12I106Aw/c3LCy+84GhLA19GjBgRdj+9/fbb8vOf/9zhosE1Gm515ZVXep5TWUENQdJzVvdL7dq1RUNuNNRK99aZZ54Zy1uAo2ykcycVAol0Qt988418+umnoqFrGjC2detWOe+88+SJJ55w3UNa59///reMGjVK5syZ4zBxm3e48/2KK66QVatWyWWXXRZ2HfT80TCjf/zjHybc7Oqrr5aLLrrI/KN7PPS9Kdx+bd++vQkkOvfcc8P2pefjwIEDzbmr7+MaRJSeni6NGjWy3itWG60KVeb6z26x8fPXj0AiO0+t7esDs2xw+wWhBQQQQAABBBBAAAEEEKg8Avolp4YS6ReUoUdOTo75QpQjMQJ8Xk2MM70ggAACCCCAAAJBEeD6z24l8LPzC3ptAomsV8jX+6vWo6EBBBBAAAEEEEAAAQQQQAABBBBAAAEEEEAAAQQQQAABBCIIcP+X7ZFMAfZfMvVTq2997l7/6K+GSLgdXbp0MQExLVq0iBiqE8usP/nkExN6owEppaWl5apq8IyGFmkwTbgQnyAFEmnYx/333y/PPfecg0ADXAoKCqRevXoReY4fPy4TJkwQDREKPTTUY/ny5SY85PQjUiCRBjk9//zzcvnll4ft96OPPjKBPtu2bXOU0cCbqVOnOkKQtGCs4TqnNx6prpbr2rWrzJ8/34S5RDpOnDhh9qQGD3n1Ci0Xad83aNBAXnzxRfnZz37maF/7rOhAIl2T22+/PaZQobKB6vl03333mSCs0GPhwoXSv39/z3PSgl7Ox1jO/dCylSGQKN75h9tL+l6g/5z+/hfpfNf3ynHjxslPfvITEwRke0Q6T/W9YejQoaIhVZFC1mzHQP34Bbj+i99Oa+Lnrx+BRHaeWtvXB2bZ4PYLQgsIIIAAAggggAACCCBQ+QRyc3Ndw4f0rwzol6x8CVbxa87n1Yo3pgcEEEAAAQQQQCBIAlz/2a0GfnZ+Qa9NIJH1Cvl6f9V6NDSAAAIIIIAAAggggAACCCCAAAIIIIAAAggggAACCCCAQAQB7v+yPZIpwP6reP1IQRoV37v3HpYsWSL67HykQ0N1Ro8eLXPmzPmumIbpjBw5UjIyMiKGXIRziNavBsLs2rVLpk+fXi6YaNSoUTJp0iSpWbNm2CEHKZAoUniHBisNGjTI02LpnG699VZHQJNWXrt2rdxxxx3l2okUUNKjRw8TMnXWWWeF7TtSfR3zzJkzpVatWo76FRlI9Pvf/17uvPPOqF7/+te/zB+v/u///m9H2bFjx5qgorS0tKjtRJrLkz4ZE8sAACAASURBVE8+KRq+EnokIpBo0aJFMmDAAEffnTt3Nr+BiRZwNWXKFBNQE3qEC5oKNyet7zVUKyp2mAJVLZDoyJEjsmPHDlm2bJlZy5KSEoeM2/n37bffyrBhw8x5He7Q8DI9f26++WYTTuR2/npZp4MHD0qfPn1k48aNYYtrH927d5e2bdvKj3/8Y9fwMi99UcZ/Aa7/7Ezx89ePQCI7T63t6wOzbHD7BaEFBBBAAAEEEEAAAQQQqJwC+lcFsrOzHZPTmyP6JV56enrlnHhAZsXn1YAsBMNAAAEEEEAAAQQSJMD1nx00fnZ+Qa9NIJH1Cvl6f9V6NDSAAAIIIIAAAggggAACCCCAAAIIIIAAAggggAACCCCAQAQB7v+yPZIpwP6reP3KFEikWnv27JGHHnrIBBD94he/kMaNG3v647/xBhKdvkKff/65rFq1SrZu3SqPP/64nHfeeREXMEiBROvWrZOuXbs6xlunTh3ZsGGDXHfddZ424759+0xw1Ouvv+4oP3nyZNGgndOPeAOFyto4dOiQCfV5+eWXHf0lI5BI952GtOi+i3Zs27ZNbr/9dtm/f7+j6IoVK6Rnz57RmjCvl5aWyn333Wd+UxJ6DBkyRGbMmCFnnHFGuZcqOpBIg7omTpxo/gk9Iq3L6WXDnZPhgqoiBRKFC2byBOyhUGUOJNK1/PLLL+XDDz8Ufc967bXXzP/qvot0hFvn+fPny+DBgz2o/m+RNm3amHCijh07SvPmzT2HBp04cUL0D8NrsJWXQ9/rWrVqZfrp0KGDXHrppVK9enUvVSlTAQJc/9mh4uevH4FEdp5a29cHZtng9gtCCwgggAACCCCAAAIIIFB5BQoLC80X5vpF/elHgwYNRP/6Qrt27Srv5JM8Mz6vJnkB6B4BBBBAAAEEEEiwANd/duD42fkFvTaBRNYr5Ov9VevR0AACCCCAAAIIIIAAAggggAACCCCAAAIIIIAAAggggAACEQS4/8v2SKYA+6/i9StbIFG8Yn4EEsXad5ACicKFhDRr1kxWrlwpTZo08TS9WMNxIgUSPfrooyZQJNJx5MgRGTFihOj4Q49kBBLpbz1mz54tGm4S7Xj11VdN8InbsXnzZhOO4uWIFLzSuXNnE1RUr169ck1VdCBRpHXxMqdIZdq3b29Cn84991xPc9JCGqp1yy232HYdtn5lCyQ6fvy4bNmyxQSsrV+/Xnbv3h2znZ6XU6dOdQQIffLJJ9K3b18TahTrcc4555jgtHvvvVdatmwp1apVi9iEhsNpgNXevXtj7cqEit15552mr8suu8xTsF3MnVAhrADXf3abAz9//QgksvPU2r4+MMsGt18QWkAAAQQQQAABBBBAAIHKLVBcXGxCiYqKihwTzc/Pl6ysrMoNkKTZ8Xk1SfB0iwACCCCAAAIIJEmA6z87ePzs/IJem0Ai6xXy9f6q9WhoAAEEEEAAAQQQQAABBBBAAAEEEEAAAQQQQAABBBBAAIEIAtz/ZXskU4D9V/H6BBL9r3EyAok05KNnz56yfft2x0J37NjRjKl+/foVvwlEJJ6AGreBxRoQVNkCicKFsLhZhdtzsYZAaduxrl+s5bWPSPtV/7h2Zmbmd9OMFExlu6HD+YSbk/7x7z/84Q9y9dVX23Ydtn6QwsUivZ9F21tHjx6VNWvWyJQpU2THjh1WXpECxV588UUZPnx4XEFBZYPq0qWLTJw4UVq0aBE2LEjDuhYsWCAPP/yw6J6M9+jfv7/p68ILL4y3CerFKMD1X4xgIcXx89ePQCI7T63t6wOzbHD7BaEFBBBAAAEEEEAAAQQQqPwCp06dMqFE+iV06JGTkyN5eXmVHyHBM+TzaoLB6Q4BBBBAAAEEEEiyANd/dguAn51f0GsTSGS9Qr7eX7UeDQ0ggAACCCCAAAIIIIAAAggggAACCCCAAAIIIIAAAgggEEGA+79sj2QKsP8qXp9Aov81TkYg0cGDB6VPnz6yceNGx0JreMqKFSvk4osvrvhNEEegTbhBVfVAokghLKFmlTmQKFLQlO2GjjWQKFoIj+14tP6uXbvkF7/4hWuIT+fOnWXx4sVSr149P7ry1EY8e0sDezS4Z+7cuZ76iFYo0rmgv4dav369CSXSoKt4jzp16sicOXPM+2i1atVcmzl+/Lh5fx85cqSUlJTE25U0btxYfve738lNN90UNgAp7sap6BDg+s9uU+Dnrx+BRHaeWtvXB2bZ4PYLQgsIIIAAAggggAACCCBQdQRyc3Ndw4c0XV6/tHT5kWjVwfF5pnxe9RmU5hBAAAEEEEAAgYALcP1nt0D42fkFvTaBRNYr5Ov9VevR0AACCCCAAAIIIIAAAggggAACCCCAAAIIIIAAAggggAACEQS4/8v2SKYA+y+Z+rH1nYxAn9hGGLl0Msb/7bffyrBhwyQ/P991cBs2bJBbbrklrmn+61//klGjRsnll18uXbp0kUsvvVSqV68etq3HHntMxo8f73i9Y8eOJsyjfv36nsZBINGjor/x8HLEExoTrt1Y1y/W8tqvBsf07NlTtm/f7hjGkiVLRH/DUnZ89dVXkp2dLatXr/ZCEVOZIAYSRQoXu+SSS4zDlVdeGdM8ywqru56bbdu2ldtuu00aNWoUNnynrE6se0tDeyZMmCCTJ0+OOkYN5tGxdOjQQVq1aiXPPvusTJw40VHPSzjX119/bd5fNARpx44dUft2K6DjWbhwobRp0yZi/f3795uxLliwQPbu3RtXXy1btjRtNG3aNK76VPIuwPWfdyu3kvj560cgkZ2n1vb1gVk2uP2C0AICCCCAAAIIIIAAAghULYGCggLzZW3okZGRYUKJ0tPTqxZIBc2Wz6sVBEuzCCCAAAIIIIBAQAW4/rNbGPzs/IJem0Ai6xXy9f6q9WhoAAEEEEAAAQQQQAABBBBAAAEEEEAAAQQQQAABBBBAAIEIAtz/ZXskU4D9l0z92PpORqBPbCOMXDpZ4585c6aMHDnSdXAaGpOTkxPXHyl+88035dZbb5XS0lLTtoZ23HHHHXLnnXfKtddeK7Vr1y7X56JFi2TAgAGOcYQLfwmnqf3dd9995ncMoceQIUNkxowZcsYZZ3z30hdffGGCbNavX+8o7yXQJNYApLJOYgnXCR1YpLoajNK/f39PW/NPf/pT2BCVzZs3m7AXL8eJEydMCNKUKVMcxTt37mzWol69euVeq+hAonjXxct8w5UJN6f27dvLsmXL5Nxzz7VpPmLdY8eOyZgxY0TPZ7cjNLAploGEvjc1adJE7rrrLrn99tulefPmUqNGDUdzsQYSvf322/Lzn/9cNLTH7dBQs969e5sgovPPP79cIFI4dy/nb1lfGoi0c+dOWbVqlTz//PMm/CqW4+6775ZnnnnG8b7m1oaulc5X+1q3bl3M4UR6rml4U1paWixDpGyMAlz/xQgWUhw/f/0IJLLz1Nq+PjDLBrdfEFpAAAEEEEAAAQQQQACBqidQWFgo/fr1k3379pWbfIMGDUS/vGzXrl3VQ/F5xnxe9RmU5hBAAAEEEEAAgYALcP1nt0D42fkFvTaBRNYr5Ov9VevR0AACCCCAAAIIIIAAAggggAACCCCAAAIIIIAAAggggAACEQS4/8v2SKYA+y+Z+rH1naxAn9hGGb50ssYfGhx0+ghvuukmEyZzwQUXxDRNDffQwIzJkye71nMLOnr11VelQ4cOjvJ16tSRDRs2yHXXXedpDPp7Bg0Yev311x3ldTxjx44t9+8rWyBRLMEz7733nvTo0UP27NnjsFqxYoX07NnTk3msIVDaaEUHEkUK6NE/xj1r1iz5r//6L0/z81oonjl5bdtLuXDvIVpXQ6qefvppqVu3rpemvivz9ddfywMPPCAaGOZ2hNtvsQQSaaDVxIkTzZ4IPfT8nzNnjvTp06dcCFFZuUhhWLEEEp3e76lTp+TAgQMmNEiDyjZt2hQ1oCjW4LSy/k6ePCmffvqp6Puwvs/p+9bevXsjrlGnTp3M+/L3v//9mNaSwrEJcP0Xm1doafz89SOQyM5Ta/v6wCwb3H5BaAEBBBBAAAEEEEAAAQSqpkBxcbEJJSoqKnIA5OfnS1ZWVtWE8WnWfF71CZJmEEAAAQQQQACBFBHg+s9uofCz8wt6bQKJrFfI1/ur1qOhAQQQQAABBBBAAAEEEEAAAQQQQAABBBBAAAEEEEAAAQQiCHD/l+2RTAH2XzL1Y+s7WYE+sY0yfOlkjf/QoUPmOf8XXnjBdXDTpk2TkSNHSlpamuepbt261QTduAVraMDIK6+8Iq1atSrXXqRwnHnz5smgQYM89R8pYEkDP2655ZZy7VTlQKJI4U0a3KQBMV7Wfffu3Sa8aPv27Y41Crd28YT3ROrHLRhn5syZZu+GHm3bthU93xo2bOhpT3ktFM+cvLbtpdzHH38svXv3li1btjiK63m3YMEC6dWrl5emviuzdu1a8xshDZ0KPSKF8MQSSKTvQdrHyy+/7Ohj6NChou9BNWvWdB33kSNHZMSIETJ//nzH6/EGEoU2VBZQpOObPn162HCizZs3O97XYsIWkbKAouXLl5u+SkpKYnKPtT/Khxfg+s9ud+Dnrx+BRHaeWtvXB2bZ4PYLQgsIIIAAAggggAACCCBQdQX0yzb9MlC/QAw9cnJyJC8vr+riWM6cz6uWgFRHAAEEEEAAAQRSTIDrP7sFw8/OL+i1CSSyXiFf769aj4YGEEAAAQQQQAABBBBAAAEEEEAAAQQQQAABBBBAAAEEEIggwP1ftkcyBdh/ydSPre9kBfrENsrwpZM5/nB962gbN24sc+fOlU6dOonL8xqOCR04cMCEB2mQidvRrVs3KSgokHr16pV7+auvvpLs7GxZvXq1o1q4OqEFjx8/LhMmTJDJkyc72sjIyJBly5aZ+Zx+VOVAomPHjsmYMWNEg3tCj5YtW4qGolx00UURt7j+fkT/ePXAgQMd5Ro0aCB/+MMf5Oqrr3a8Fk94T6yBROHCqTScRwO4br75Zr9OX9NOPHPycwAnTpww4T3jxo1zbVbXdPbs2a7r4VZh586dcs8997gGHGn5SGFBsQQSaXBZnz59XP8werRQoUjvG2519T3iyy+/FA1v2rNnj3z44Yfy7rvvmvcjtTnrrLMiLsmaNWuke/furmVCA4n0/NKwpY8++kh27dplgow0rE3Ph0mTJkmNGjXC9qXnlZ6Xo0aNcpSJFATl536q6m1x/We3A/Dz149AIjtPre3rA7NscPsFoQUEEEAAAQQQQAABBBBAIDc31zV8KDMzUxYvXuzpZgSK5QX4vMqOQAABBBBAAAEEqpYA1392642fnV/QaxNIZL1Cvt5ftR4NDSCAAAIIIIAAAggggAACCCCAAAIIIIAAAggggAACCCAQQYD7v2yPZAqw/5KpH1vfyQr0iRTmE9sMKrb0kiVLRJ/ldzsOHjxoQoQ0pMXtOOecc+SJJ54woSE1a9YMO9Di4mJ58MEHw7ajFSONQwM4Ro4c6dq+/gZBxx8pFOmNN96QAQMGiAachB76+wYNK0pLSyv3UlUOJFKIdevWSdeuXV3NNWBHA4uqV68eds0jhdbcfffd8swzz0jt2rUd9eMJ74k1kGj//v3Sv39/2bhxo6P/e++91wS+uI1NC3/wwQcmZOkHP/iBXHXVVfLTn/7UhDNpoJWG1lSrVs2XOfl91mvIjv6B8S1btrg23aRJE5kxY4bceuutrnPQShqGs23bNhk+fLhoqJPboWFTK1askBtvvNH19VgCiTSwp1evXqbP0GPs2LEm6Cn0vC0rt2HDBunRo4eUlpY66oYGEmlgk74PTJkyxVE22nzKKqhH69atHfU15ErHct1115nXdDz33Xef+e1U6OE1UCicoQYaqf3FF1/s9/ahvdMEuP6z2w74+etHIJGdp/lv2+lN6H/obA42uI0edRFAAAEEEEAAAQQQQACB/wjoXy7Qv1IQeuhfF9Av1tLT0+GKQYDPqzFgURQBBBBAAAEEEKgEAlz/2S0ifnZ+Qa9NIJH1Cvl6f9V6NDSAAAIIIIAAAggggAACCCCAAAIIIIAAAggggAACCCCAQASB/8/e3QBXVd55HP8vUClDsQWkNtuOKF0GKVOisgomKDVFQMACghsxCb4k5U3bgmwpECMFgiKdiEVQwERekvBSQFCKgwiptpAVXFZRWczWpsaxiW0VZk1ZFgtk53+2ueXe3Ny35+Gcc3O/Z8bZbfK8nc/zT+ZcnsMPzn8pDy8FqD8v9eObm0CiyF6RgoC0Z6Qwn+aRhw8fLtOnT5cbb7xRunfv7gSafP755/Lhhx/Kxo0b5ec//7mcOHGi1YXceeedsnr1aunatWvYNpECZzQI5plnnpERI0aEDSV69913nb+7EC6IpW/fvk6AR//+/VvM61UgUaQQlkcffVQ0iKW1K95gnkiV8ac//Uk0nEeDiUIvDVnR0B4NeQoXSvSHP/zBCV154YUXwvbdtm2bDBs2LOz0bgQSad6Arn/WrFlx3dvZs2ed8Crdh3DX9u3b5Y477mjxrUTuKb7fctFb6z1v2rRJpk6dGjakp3mEiRMnOoFLGo7zla98xfmZOn36tGig0bPPPivr16+P2F9NFy9e3GpAWTyBRJF+BnV9ej/6Mxx6RfqZ17ahgUT6tf3798u4cePC3psGc+nvp8svvzwstNbFkiVLnFCj0Ev/jpT+DtTfU81Xa3+fSr+vv0eXLl3aaiDWqVOnZObMmc5ehF4awFRaWuoEY3FdPAGe/8xs8bPrRyCRmaf2tvrCLAVuviGMgAACCCCAAAIIIIAAAgg0C1RVVTkJ6/X19UEomiCuhxpZWVlgxSjA59UYoWiGAAIIIIAAAgi0EQGe/8w2Ej8zP7/3JpDIeIesnq8ar4YBEEAAAQQQQAABBBBAAAEEEEAAAQQQQAABBBBAAAEEEIggwPkv5eGlAPXnpX58cxNIFNkrWiCRhm2UlJTInDlz4oOPsbUGdegeZWZmttpDw1SWL18uM2bMCNtGA3KmTJki06ZNkyuvvNIJUdEAJA0beuqpp0SDesJdTz75pPzwhz8MG2TkVSBRpHlvueUWWblypVx99dXO/R09etQJjtEQKL1sBhLpeBoopH/no7GxMazfpEmT5F//9V+dUBgNJvrv//5v2bt3r/zsZz+TN954I2yfaIE1iYT3JHLfkfqE1pPeyAcffCArVqxwgozCXUOHDpUNGzaI/n2Y0CuRe4rxxyeuZhpmM3v2bHn66afj6hdr44EDBzr/QHnv3r1b7RJPIJGGmunvndbM9XdGcXGxDB48WNq3by9//OMfnfk1HChSAJoG+mibSy65JLDOkydPOr9Dtm7dGnbt119/vRNGpXM1B/40BzWtWrXKCUULd2lIkfbT9TVfWku5ubly8ODBsH1Gjx4tP/7xj0Xn7NSpk9PmL3/5i7z11lvO78HW1qhhRPn5+bFuF+0SFOD5L0G4v3XDz64fgURmntrb6guzFLj5hjACAggggAACCCCAAAIIIHChQG1trfMH1NXV1S1g+MOw2GuFz6uxW9ESAQQQQAABBBBoCwI8/5ntIn5mfn7vTSCR8Q5ZPV81Xg0DIIAAAggggAACCCCAAAIIIIAAAggggAACCCCAAAIIIBBBgPNfysNLAerPS/345iaQKLJXtEAi7X2xQok0+EXDPCZOnBg2FOjCldsOU5k+fbosXbpUOnfuHBbIq0AiDf954IEHnGCVaJeGEW3ZskX69OnjNE0kmCfSHLb3fcyYMbJ69Wq5/PLLW502kfCeRO5bQ67076xMnjw5GnPU72sd637p/YW7ErmnqJMm2MD2z1HzMjRYbP369TJkyJCIK4snkEgHev7552X8+PEJ3m34bho8pCFHzWE/za00ICgnJ0fq6uqszKc/n5s2bXICu0IvDUvT2mst7CveBYwaNcqp56997WvxdqV9nAI8/8UJFtIcP7t+BBKZeWpvqy/MUuDmG8IICCCAAAIIIIAAAggggECogP5BroYS6R8shl6FhYVOYjlXZAE+r1IhCCCAAAIIIIBAagnw/Ge23/iZ+fm9N4FExjtk9XzVeDUMgAACCCCAAAIIIIAAAggggAACCCCAAAIIIIAAAggggEAEAc5/KQ8vBag/L/Xjm5tAoshesQQS6QhnzpyRNWvWiL7jbyNEQ0NcNBTknnvukQ4dOsS0qX/84x/lBz/4gWzdujWm9q010r+/UFJSIj169Gh1HK8CiXRB6vLQQw9Fvce0tDTZtWuXDBgwwGmbSDBPtEk0wEb3/Oc//3m0phG/P2zYMFmxYoX07t07YrtEwnsSvW9b4TxLliyRWbNmtVrHidyTEXaUzvrz++ijj4qu28alYUTPPPOMjBgxImqwWLyBRJ999pnzM79hw4a4l/rVr35VTp8+3eL31dChQ2Xjxo0tfv717zZpgNDUqVONf8dFC1uzGfYVaxhU3IB0CCvA859ZYeBn149AIjNP7W31hVkK3HxDGAEBBBBAAAEEEEAAAQQQaE2gqKgobPiQJoxrWnyYv1QK5t8E+LxKKSCAAAIIIIAAAqklwPOf2X7jZ+bn994EEhnvkNXzVePVMAACCCCAAAIIIIAAAggggAACCCCAAAIIIIAAAggggAACEQQ4/6U8vBSg/rzUj29urwKJ4ltlcrTWwI5f/epXMmfOHHnjjTcSXvT111/vhKHccsstcf89AQ1T0b5PPfVU3KEhGhKi4Sa6fv3/I11eBhJFCtgJXfOBAwckMzPT+XKiwTzRNlLDqEpLS+WRRx6REydORGve4vv333+/LF68WL72ta9F7ZtIeI/JfWsokYbz6H/xXlpDDz/8sPzoRz+Sjh07tto9kXuKdy3xttdAHA32WrBggVM3iV6jR48Wvb9rrrkmpiHiDSTSQY8fPy733XefHDp0KKY5tJHWnP6cz5s3T7Zt2xbUT4O8du7cKTfccEOL8fR3nH5v7ty5CbtoQNATTzwh48aNi/j7Tffg2WefdWookZ8rXXx6eroTBnXjjTfGbENDMwGe//AzEzDrnWzvx/6D2e260tvqC7P8gnBlz5gEAQQQQAABBBBAAAEEUligrKxMCgoKWghkZGQ4oUS9evVKYZ3Wb53Pq5QFAggggAACCCCQWgI8/5ntN35mfn7vnWwHrj70tHq+6sP7Y0kIIIAAAggggAACCCCAAAIIIIAAAggggAACCCCAAAJtSIDz3za0mUl4K9Rf8mwagUT290pDXDTko6SkRN55552YJ/j2t78t06ZNk0mTJknnzp1j7hfaUEND3n77bXn88cdl06ZNMY0zfPhw+clPfiJDhgyRdu3aRe3jZSCR3t9rr70mU6dOjRqKUlFRIfqPQOtlEswTFUREPvjgA2fP169fH1MYlAZPqbmG1kQK7Llw7kTCe0zv+/z581JVVeWE18QatKX1pKE1N998c9RQrUTuKZb9sNFG63zdunVOwFddXV3MQ950001OEFM8e6uDJxJIpP10bTNnzpQdO3ZEXGOfPn2c4Kzx48dLhw4dRP/h9Mcee6xFH/36/PnzpX379mHHi7fWdRANqJowYYIz/5VXXhmTZSK/y3Tgbt26Ob8fZsyYIT169IhpLhrZEeD5z8wRP7t+IuLrzB9fL+5vW2H1hVkK3KzA6Y0AAggggAACCCCAAAIIxCKgf5Cbl5cn9fX1Qc01hVz/sDwrKyuWYVKqDZ9XU2q7uVkEEEAAAQQQQKDFCwx6KM0VuwDPz7FbJWNLAomMd83q+arxahgAAQQQQAABBBBAAAEEEEAAAQQQQAABBBBAAAEEEEAAgQgCnP9SHl4KUH9e6sc3N4FE8XnF0/rs2bPyX//1X7J//36prq52AnHefPPNwBDXXnutaECI/gPFmZmZ0r9/fyckxNal70398Y9/lFdffVVefvllOXr0aGD+nj17Snp6utxyyy2i4TG6jliCiJrX5mUg0YVr2L59u+zatcvxPXHihBN6cs0114iGO40cOVI0GObSSy91upgG88S6LydPnnTW89JLL8l//Md/yOuvv+501ZAUDSHSvR4xYoTo/se734mE99i6b61nrd89e/Y493Ts2LFASI9JPSVyT7Huha12n3/+ubz11lvOz9K//du/yfHjx4PCsAYNGiRXX321DB482Pmvd+/ecf08Na8z0UAi7a/BUYcOHZLNmzfL4cOHA3WnP9s33nijTJw40fl56NSpU4DlxRdflDFjxrRgGjhwoBNmdtVVV0UkvLDW1UR/x+jPoV4X/izqvPp3nb761a8mtCWhv8t+97vfOfvR2NgY+NnS32f//M//7ISqXfhzn9CEdEpYgOe/hOmcjvjZ9SOQyMxTe1t9YZYCN98QRkAAAQQQQAABBBBAAAEEYhGora11Qon0D6lDr9LSUsnPz49lmJRpw+fVlNlqbhQBBBBAAAEEEOBAzkIN8PxsAdHHQxBIZLw5Vs9XjVfDAAgggAACCCCAAAIIIIAAAggggAACCCCAAAIIIIAAAghEEOD8l/LwUoD681I/vrkJJIrPi9YIIIAAAgggEF6A5z+zysDPrh+BRGae2tvqC7MUuPmGMAICCCCAAAIIIIAAAgggEKuAJnxrKJEeAIVehYWFUlxcHOtQbb4dn1fb/BZzgwgggAACCCCAQJAAz39mBYGfmZ/fexNIZLxDVs9XjVfDAAgggAACCCCAAAIIIIAAAggggAACCCCAAAIIIIAAAghEEOD8l/LwUoD681I/vrkJJIrPi9YIIIAAAgggEF6A5z+zysDPrh+BRGae2tvqC7MUuPmGMAICCCCAAAIIIIAAAgggEK9AUVFR2PChnJwcKS8vlzB/2TTeKZK+PZ9Xk34LuQEEEEAAAQQQQCAuAZ7/4uJq0Rg/Mz+/9yaQyHiHrJ6vGq+GARBAAAEEEEAAAQQQQAABBBBAAAEEEEAAAQQQQAABBBCIIMD5L+Xhl3hr6gAAIABJREFUpQD156V+fHMTSBSfF60RQAABBBBAILwAz39mlYGfXT8Cicw8tbfVF2YpcPMNYQQEEEAAAQQQQAABBBBAIBGBsrIyKSgoaNE1IyPDCSXq1atXIsO2mT58Xm0zW8mNIIAAAggggAACMQnw/BcTU6uN8DPz83tvAomMd8jq+arxahgAAQQQQAABBBBAAAEEEEAAAQQQQAABBBBAAAEEEEAAgQgCnP9SHl4KUH9e6sc3N4FE8XnRGgEEEEAAAQTCC/D8Z1YZ+Nn1I5DIzFN7W31hlgI33xBGQAABBBBAAAEEEEAAAQQSFaiqqpK8vDypr68PGiItLU0qKiokKysr0aGTvh+fV5N+C7kBBBBAAAEEEEAgLgGe/+LiatEYPzM/v/cmkMh4h6yerxqvhgEQQAABBBBAAAEEEEAAAQQQQAABBBBAAAEEEEAAAQQQiCDA+S/l4aUA9eelPnMjgAACCCCAAALuC/D8Z2aOn10/AonMPLW31RdmKXDzDWEEBBBAAAEEEEAAAQQQQMBEoLa21gklqq6ubjFMaWmp5OfnmwyftH35vJq0W8fCEUAAAQQQQACBhAR4/kuILdAJPzM/v/cmkMh4h6yerxqvhgEQQAABBBBAAAEEEEAAAQQQQAABBBBAAAEEEEAAAQQQiCDA+S/l4aUA9eelPnMjgAACCCCAAALuC/D8Z2aOn10/AonMPLW31RdmKXDzDWEEBBBAAAEEEEAAAQQQQMBUoKmpyQklqqysbDFUYWGhFBcXm06RdP35vJp0W8aCEUAAAQQQQAABIwGe/4z4BD8zP7/3JpDIeIesnq8ar4YBEEAAAQQQQAABBBBAAAEEEEAAAQQQQAABBBBAAAEEEIggwPkv5eGlAPXnpT5zI4AAAggggAAC7gvw/Gdmjp9dPwKJzDy1t9UXZilw8w1hBAQQQAABBBBAAAEEEEDAlkBRUVHY8KGcnBwpLy9v8ZeMbc3rx3H4vOrHXWFNCCCAAAIIIIDAxRPg+c/MFj8zP7/3JpDIeIesnq8ar4YBEEAAAQQQQAABBBBAAAEEEEAAAQQQQAABBBBAAAEEEIggwPkv5eGlAPXnpT5zI4AAAggggAAC7gvw/Gdmjp9dPwKJzDy1t9UXZilw8w1hBAQQQAABBBBAAAEEEEDApkBZWZkUFBS0GDIjI8MJJerVq5fN6Xw7Fp9Xfbs1LAwBBBBAAAEEELgoAjz/mbHiZ+bn994EEhnvkNXzVePVMAACCCCAAAIIIIAAAggggAACCCCAAAIIIIAAAggggAACEQQ4/6U8vBSg/rzUZ24EEEAAAQQQQMB9AZ7/zMzxs+tHIJGZp/a2+sIsBW6+IYyAAAIIIIAAAggggAACCNgWqKqqkry8PKmvrw8aOi0tTSoqKiQrK8v2lL4bj8+rvtsSFoQAAggggAACCFxUAZ7/zHjxM/Pze28CiYx3yOr5qvFqGAABBBBAAAEEEEAAAQQQQAABBBBAAAEEEEAAAQQQQACBCAKc/1IeXgpQf17qMzcCCCCAAAIIIOC+AM9/Zub42fUjkMjMU3tbfWGWAjffEEZAAAEEEEAAAQQQQAABBC6GQG1trRNKVF1d3WL40tJSyc/PvxjT+mZMPq/6ZitYCAIIIIAAAggg4IoAz39mzPiZ+fm9N4FExjtk9XzVeDUMgAACCCCAAAIIIIAAAggggAACCCCAAAIIIIAAAggggEAEAc5/KQ8vBag/L/WZGwEEEEAAAQQQcF+A5z8zc/zs+hFIZOapva2+MEuBm28IIyCAAAIIIIAAAggggAACF0ugqanJCSWqrKxsMUVhYaEUFxdfrKk9H5fPq55vAQtAAAEEEEAAAQRcFeD5z4wbPzM/v/cmkMh4h6yerxqvhgEQQAABBBBAAAEEEEAAAQQQQAABBBBAAAEEEEAAAQQQiCDA+S/l4aUA9eelPnMjgAACCCCAAALuC/D8Z2aOn10/AonMPLW31RdmKXDzDWEEBBBAAAEEEEAAAQQQQOBiCxQVFYUNH8rJyZHy8nIJ85dTL/aSLvr4fF696MRMgAACCCCAAAII+EqA5z+z7cDPzM/vvQkkMt4hq+erxqthAAQQQAABBBBAAAEEEEAAAQQQQAABBBBAAAEEEEAAAQQiCHD+S3l4KUD9eanP3AgggAACCCCAgPsCPP+ZmeNn149AIjNP7W31hVkK3HxDGAEBBBBAAAEEEEAAAQQQcEOgrKxMCgoKWkyVkZHhhBL16tXLjWW4Nkcqf15tamqS9957TzZu3Cj79u2T119/3XHv0qWLXHPNNfLNb35T5s2bJ926dRMNpXr55Zed76enp8uWLVukT58+ru1T6ESffvpp0Jr0+wcOHJDMzEzra6qpqZHs7Gw5evSoM/bw4cOlsrJSunfvbn2uaAPqvLm5udGaWfn+woULRUPKuBBAAAEEEGhrAqn8/GdjL/GzoejfMQgkMt4bq+erxqthAAQQQAABBBBAAAEEEEAAAQQQQAABBBBAAAEEEEAAAQQiCHD+S3l4KUD9eanP3AgggAACCCCAgPsCPP+ZmeNn149AIjNP7W31hVkK3HxDGAEBBBBAAAEEEEAAAQQQcEugqqpK8vLypL6+PmjKtLQ0qaiokKysLLeWctHnSdXPq6dPn5aSkhJZunSpNDY2hnUeMGCAbN68Wbp27UogEYFEF/1nkQkQQAABBBBwSyBVn/9s+eJnS9Kf4xBIZLwvVs9XjVfDAAgggAACCCCAAAIIIIAAAggggAACCCCAAAIIIIAAAghEEOD8l/LwUoD681KfuRFAAAEEEEAAAfcFeP4zM8fPrh+BRGae2tvqC7MUuPmGMAICCCCAAAIIIIAAAggg4KZAbW2tE0pUXV3dYtrS0lLJz893czkXba5U/Lza1NQky5cvlxkzZkR0HTVqlJSXl8v58+cJJCKQ6KL9DDIwAggggAACbguk4vOfTWP8bGr6bywCiYz3xOr5qvFqGAABBBBAAAEEEEAAAQQQQAABBBBAAAEEEEAAAQQQQACBCAKc/1IeXgpQf17qMzcCCCCAAAIIIOC+AM9/Zub42fUjkMjMU3tbfWGWAjffEEZAAAEEEEAAAQQQQAABBNwW0OAaDSWqrKxsMXVhYaEUFxe7vSTr86Xi59W6ujq5++67W4RN9ezZU3r37i3t2rWT06dPS3p6uvzsZz+TU6dOEUhEIJH1nz0GRAABBBBAwCuBVHz+s2mNn01N/41FIJHxnlg9XzVeDQMggAACCCCAAAIIIIAAAggggAACCCCAAAIIIIAAAgggEEGA81/Kw0sB6s9LfeZGAAEEEEAAAQTcF+D5z8wcP7t+BBKZeWpvqy/MUuDmG8IICCCAAAIIIIAAAggggIBXAkVFRWHDh3JycqS8vFzC/KVVr5Ya97yp+Hn14MGDMnjw4IBVly5dZNmyZZKbmysdO3ZsYfjpp58SSOSTQKJ4CrympkayL1i39j1w4IBkZmbGMwxtEUAAAQQQaHMCqfj8Z3MT8bOp6b+xCCQy3hOr56vGq2EABBBAAAEEEEAAAQQQQAABBBBAAAEEEEAAAQQQQAABBCIIcP5LeXgpQP15qc/cCCCAAAIIIICA+wI8/5mZ42fXj0AiM0/tbfWFWQrcfEMYAQEEEEAAAQQQQAABBBDwUqCsrEwKCgpaLCEjI8MJJerVq5eXy0t47lT8vFpZWemEDzVfeXl5snLlStFgomS5QkOSdN0XK2wnNNhn+PDhoobdu3f3NReBRL7eHhaHAAIIIOChQCo+/9nkxs+mpv/GIpDIeE+snq8ar4YBEEAAAQQQQAABBBBAAAEEEEAAAQQQQAABBBBAAAEEEIggwPkv5eGlAPXnpT5zI4AAAggggAAC7gvw/Gdmjp9dPwKJzDy1t9UXZilw8w1hBAQQQAABBBBAAAEEEEDAa4GqqirR8Jr6+vqgpaSlpUlFRYVkZWV5vcS450/Fz6uhgUTz588X/S/MXz6O29OtDgQSRZcmkCi6ES0QQAABBFJTIBWf/2zuNH42Nf03FoFExnti9XzVeDUMgAACCCCAAAIIIIAAAggggAACCCCAAAIIIIAAAggggEAEAc5/KQ8vBag/L/WZGwEEEEAAAQQQcF+A5z8zc/zs+hFIZOapva2+MEuBm28IIyCAAAIIIIAAAggggAACfhCora11Qomqq6tbLKe0tFTy8/P9sMyY1+Dm59XQEJ3hw4eLhgN179495vXaaBgaSLRw4UIpKiqyMbRrYxBIFJ2aQKLoRrRAAAEEEEhNATef/9qiMH5tcVf/fk8EEhnvr9XzVePVMAACCCCAAAIIIIAAAggggAACCCCAAAIIIIAAAggggAACEQQ4/6U8vBSg/rzUZ24EEEAAAQQQQMB9AZ7/zMzxs+tHIJGZp/a2+sIsBW6+IYyAAAIIIIAAAggggAACCPhFoKmpyQkl0mCb0KuwsFCKi4v9stSo63Dz8yqBRFG3I+YGBBJFpyKQKLoRLRBAAAEEUlPAzee/tiiMX1vc1b/fE4FExvtr9XzVeDUMgAACCCCAAAIIIIAAAggggAACCCCAAAIIIIAAAggggEAEAc5/KQ8vBag/L/WZGwEEEEAAAQQQcF+A5z8zc/zs+hFIZOapva2+MEuBm28IIyCAAAIIIIAAAggggAACfhMoKioKGz6Uk5Mj5eXlEuYvs/rtFlqsUcOWLtblVSBRuGCaaPdYUVEhuo96ha47PT1dtmzZIn369Ik2jPP98+fPi65h165dUlVVJW+88YacOHHC+d6gQYPkuuuukzFjxshNN90knTp1imlM00Ci06dPy6FDh2THjh3ym9/8Rt58801n3iFDhsjIkSPlrrvukiuuuML5Wqjf8OHDnTCu7t27x7RWrxqZBBI1NDTIpEmTZN++fYHlX1gTsd7TmTNnZPbs2bJ8+fJAl71798qtt97q/G/dh5kzZ8rq1aud/x1q++GHH8rmzZtF+xw+fFgaGxulZ8+eMnDgQBk3bpyzV5deemmsy2nRTn/eP/roI/nlL38pe/bskaNHj0pdXZ3T7tprrxWtdZ1D12UyT8ILpCMCCCCAwEUR4LzCjBU/Mz+/9yaQyHiHrJ6vGq+GARBAAAEEEEAAAQQQQAABBBBAAAEEEEAAAQQQQAABBBCIIMD5L+XhpQD156U+cyOAAAIIIIAAAu4L8PxnZo6fXT8Cicw8tbfVF2YpcPMNYQQEEEAAAQQQQAABBBBAwI8CZWVlUlBQ0GJpGRkZTihRr169/LjswJrc/LyaaoFEGvaiQT/z5893Al+iXRpw9Mgjj8j48eOlY8eOEZsnGkik4UgaijRv3jwnGKm1q1u3brJw4UKntj/44APJzs52wmr0ihZIFC4ISMfSAC83L5NAIt27xYsXB615ypQpsmzZsphDo/ReQ9cwdOhQ2bBhg6SlpTkUrQUSfelLX5LS0lKnHprDq8LZ6T49/PDDMnXq1LjWpWPpvmpt6nqiXc3zTJ48WTp37hytOd9HAAEEEPC5gJvPfz6nSGh5+CXEljSdCCQy3iqr56vGq2EABBBAAAEEEEAAAQQQQAABBBBAAAEEEEAAAQQQQAABBCIIcP5LeXgpQP15qc/cCCCAAAIIIICA+wI8/5mZ42fXj0AiM0/tbfWFWQrcfEMYAQEEEEAAAQQQQAABBBDwq4AGvOTl5Ul9fX3QEjV0pKKiQrKysvy6dHHz82oqBRKdOXNG1qxZI4WFhdLY2BjX/mstlZSUSI8ePVrtl0ggkYbf6LhLly6NeU2PPvqojB492qnvVAokUvjDhw/L2LFjpaGhwdmH9PR02bJli2hwVKxXZWWl5ObmBpovWrTIqYnmn7twgUTPPfecrF+/3gmNivWKpWaax9JQqu3bt8uPf/xjqauri3UKp92wYcNkxYoV0rt377j60RgBBBBAwF8Cbj7/+evO7awGPzuOfh2FQCLjnbF6vmq8GgZAAAEEEEAAAQQQQAABBBBAAAEEEEAAAQQQQAABBBBAIIIA57+Uh5cC1J+X+syNAAIIIIAAAgi4L8Dzn5k5fnb9CCQy89TeVl+YpcDNN4QREEAAAQQQQAABBBBAAAE/C9TW1jqhLdXV1S2WWVpaKvn5+b5cvpufV70KJPr4449l8+bNoiFBer377rtOUFTzNXLkSLn55puD9mfIkCEyaNAg52uh644WTHP27Fkn+GfOnDkt9vzaa6+VG2+8Ua644go5d+6cvPXWW7J//345ceJEUNsxY8bI6tWr5fLLLw9bN/EGEkVa08CBA2Xo0KHSpUsX+fDDD5311NTUBOZ96KGH5JVXXpF33nnH+drw4cNFg3a6d+8edm3aNzs7OxBgpI0WLlwoRUVFrv4MhFvHgQMHJDMzM6Z1nDx50vm53bFjR6B9PD/Lp06dkgcffFDWrVvn9NeAsp07d8oNN9wQGC80kEj3QX01LKj56tatm4waNUr69esnn3/+ubz22mvOHoVe06dPd8KmOnfu3Or9NTU1yaZNm2Tq1KktQqk0aElr8+qrr3b6Hz9+XF599dUWoUVaL2vXrpW+ffvG5EgjBBBAAAH/Cbj5/Oe/uzdfEX7mhn4egUAi492xer5qvBoGQAABBBBAAAEEEEAAAQQQQAABBBBAAAEEEEAAAQQQQCCCAOe/lIeXAtSfl/rMjQACCCCAAAIIuC/A85+ZOX52/QgkMvPU3lZfmKXAzTeEERBAAAEEEEAAAQQQQAABvwto2IeGEmlYS+hVWFgoxcXFvrsFNz+vehVIFIqu+5Obmxv4crSwnHgCiVoLfBk9erTMnz9frrvuOmnXrl3Qkj777DNZs2aNE9rT2NgY+J6G2WjATKdOnVrUTbyBRHv37pUJEyYEja/BPBqcdP311wetScOLqqqqZPbs2UGhQs2LSJVAIr3fZcuWiQYyNV/33nuvrFixImLoT3PbY8eOyZ133ukE++g1btw4KSsrk65duwbGCw0kunCjNSBKQ4ZmzZolPXr0CHxLa+z999+Xn/zkJ0FhSdpA60XX2759+7C/azTM6J577gkKGdL9X7x4sdxyyy3SoUOHoH66vu3bt8vDDz8c1EfvRQOzLlyX7365sSAEEEAAgVYF3Hz+a4vbgF9b3NW/3xOBRMb7a/V81Xg1DIAAAggggAACCCCAAAIIIIAAAggggAACCCCAAAIIIIBABAHOfykPLwWoPy/1mRsBBBBAAAEEEHBfgOc/M3P87PoRSGTmqb2tvjBLgZtvCCMggAACCCCAAAIIIIAAAskiUFRUFDZ8KCcnR8rLyyXMX3L17Nbc/LyaCoFENTU1kp2dHRTkM23aNHn88cdFA2ZauzRkZs+ePaJt6+rqnGbaftu2bTJs2LAW3eIJJDp58qRMmTJFtm7dGhhnzJgxsnLlSvn617/e6po0SOe+++6TQ4cOBbVJpUCi0FChvn37Oo79+vWL+jOr4UMFBQWBdqtWrXL24cKrtUAi3XsNQ9LwoNCQoOb+Gl6loUTPPPNMYMhI6/vTn/4k3//+9+XFF1+Mqw608ZEjR+SBBx4IqgUN0dL789Pvs6ibQgMEEEAAAUfAzee/tkiOX1vc1b/fE4FExvtr9XzVeDUMgAACCCCAAAIIIIAAAggggAACCCCAAAIIIIAAAggggEAEAc5/KQ8vBag/L/WZGwEEEEAAAQQQcF+A5z8zc/zs+hFIZOapva2+MEuBm28IIyCAAAIIIIAAAggggAACySQQGkbSvPaMjAwnlKhXr16+uB03P6+29UAiDRXSEJlZs2YF9laDf1avXi2XX3551P3W/qWlpTJ58uRA23vvvVdWrFghnTt3DuofTyDR/v37Zdy4caIBNnppaM3mzZulf//+UddUVVUlubm50tDQEGgbLZAo6qAuNQgXDnXgwAHJzMyMeQWnTp2SBx98UNatWxfoo3uUn58fcQy11gAf/VlvNg8XZNRaINGiRYtkzpw5rYYRNU/+8ccfO6FAu3fvDqynpKREZs6c2SJs4vnnn5fx48cH2g0cOFDWrl3r1EMs1969e2XChAmBOho6dKhs2LBB0tLSYulOGwQQQAABHwm4+fzno9u2thT8rFH6ciACiYy3xer5qvFqGAABBBBAAAEEEEAAAQQQQAABBBBAAAEEEEAAAQQQQACBCAKc/1IeXgpQf17qMzcCCCCAAAIIIOC+AM9/Zub42fUjkMjMU3tbfWGWAjffEEZAAAEEEEAAAQQQQAABBJJNQMNc8vLypL6+PmjpGuBRUVEhWVlZnt+Src+rBw8elMGDB1+U+4k3RCbaIiorK52QneZr4cKFUlRU1Gq30PCf9PR02bJli/Tp0yeoj4b2TJo0Sfbt2+d8vUuXLrJt2zYZNmxYtCUFvh86htbKrl27ZMCAAUFjxBpIdO7cOefeHnvssUB//d/z58+X9u3bR13XmTNnZPbs2bJ8+fJA21QKJNKbDq2X1kKiLsQ8cuSI3H777YEgp9b6hAsk0qCgTZs2yVVXXRV1f8Ktb8SIEU4Q0mWXXRboHy5Yac2aNU6YUZi/dB923nBjvPDCC/K9730vpnXSCAEEEEDAPwK2nv/8c0furgQ/d73dno1AImNxq+erxqthAAQQQAABBBBAAAEEEEAAAQQQQAABBBBAAAEEEEAAAQQiCHD+S3l4KUD9eanP3AgggAACCCCAgPsCPP+ZmeNn149AIjNP7W31hVkK3HxDGAEBBBBAAAEEEEAAAQQQSEaB2tpaJ5Sourq6xfJLS0slPz/f09uy9XmVQCIRNbjtttuksbHR2dNwwTDRNjtcgNCqVatkypQpQV1jDST65JNPnPrbs2dPoP/evXvl1ltvjbaUwPdfeeWVoFClVAsk+v3vfy8TJ06UQ4cOOSa9e/d2gqb69+/fquGyZcvkoYceCnx/+/btcscdd7RoHy6QKJ7AKB2wrq5O7r777sDvmHAhVjU1NZKdnS1Hjx511tBaqFa0oli9erVMnTo10Gzu3LmyaNGimMKtoo3N9xFAAAEE3BOw9fzn3or9NRN+/toP26shkMhY1Or5qvFqGAABBBBAAAEEEEAAAQQQQAABBBBAAAEEEEAAAQQQQACBCAKc/1IeXgpQf17qMzcCCCCAAAIIIOC+AM9/Zub42fUjkMjMU3tbfWGWAjffEEZAAAEEEEAAAQQQQAABBJJVoKmpyQmFqaysbHELhYWFUlxc7Nmt2fq8SiCRSGhYy/Tp06WkpES++MUvxrW/GzZskHvuuSfQZ+bMmbJkyRK55JJLAl+LNZDo7bfflgkTJshvf/tbp29GRoZs3LhRevbsGfOa3n//fbnrrrvkyJEjTp9UCyT6/PPPZc6cOaIhQ81XuJCo5u+dPHnSCRrbsWOH86WBAwfKpk2b5KqrrmphHi6QKN7AqP/5n/+RH/3oR6IBZ83X5s2bnQCi5is0VGrUqFFSXl4uXbt2jbkOtOGvf/1rGTJkSKCP1pbO++UvfzmucWiMAAIIIOCtgK3nP2/vwrvZ8fPO3o2ZCSQyVrZ6vmq8GgZAAAEEEEAAAQQQQAABBBBAAAEEEEAAAQQQQAABBBBAIIIA57+Uh5cC1J+X+syNAAIIIIAAAgi4L8Dzn5k5fnb9CCQy89TeVl+YpcDNN4QREEAAAQQQQAABBBBAAIFkFygqKgobPpSTk+OEg4T5y68X/ZZtfV5N9UCic+fOie7vY489FtizkSNHys033xz3Hr777rtSUVER6KdhVitXrpQuXboEvhZrIFFogEwiQTQasKNr2L17tzN/qgUS6T2HBvqE25PmzTl8+LCMHTtWGhoanC+FC5RqbhsaSPTtb39bfvGLX8jVV18dV90sWrRIHnnkkUCfhQsXOvXYfIWGZWVmZsqIESPkC1/4QlzzfPTRR7JixYpAn+985ztO0No//uM/xjUOjRFAAAEEvBWw9fzn7V14Nzt+3tm7MTOBRMbKVs9XjVfDAAgggAACCCCAAAIIIIAAAggggAACCCCAAAIIIIAAAghEEOD8l/LwUoD681KfuRFAAAEEEEAAAfcFeP4zM8fPrh+BRGae2tvqC7MUuPmGMAICCCCAAAIIIIAAAggg0BYEysrKpKCgoMWtZGRkOKFEvXr1cvU23fy8Ghqi41WwjQao5ObmBpxDw1tCNyB03enp6bJlyxbp06dPoGlosIzNTQznFGsgUei9TpkyRZYtWyadOnWKeYmh9+bVvsW84L81rKmpkezsbDl69Gig64EDB0TDeOK9NFxo0qRJsm/fPqdr7969Zdu2bdK/f/+goZqamhzfWbNmBb6+d+9eufXWW8NOGWo7dOhQ2bhxo/To0SOuJYYGDs2dO1c0pKh9+/bOOKGBRXENHqFxuJ8FW2MzDgIIIIDAxRNw8/nv4t2FdyPj5529GzMTSGSsbPV81Xg1DIAAAggggAACCCCAAAIIIIAAAggggAACCCCAAAIIIIBABAHOfykPLwWoPy/1mRsBBBBAAAEEEHBfgOc/M3P87PoRSGTmqb2tvjBLgZtvCCMggAACCCCAAAIIIIAAAm1FoKqqSvLy8qS+vj7oltLS0qSiokKysrJcu1U3P68SSJTYthJIlJibzUCic+fOyYIFC5xgn+briSeekJkzZwYt7pNPPnF+tvfs2eN8XQOGNmzYIPqzHe6yFfYULXiKQKLEaoheCCCAQFsVcPP5ry0a4tcWd/Xv90QgkfH+Wj1fNV4NAyCAAAIIIIAAAggggAACCCCAAAIIIIAAAggggAACCCAQQYDzX8rDSwHqz0t95kYAAQQQQAABBNwX4PnPzBw/u34EEpl5am+rL8xS4OYbwggIIIAAAggggAACCCCAQFsSqK2tdYJLqqurW9xWaWmp5Ofnu3K7bn5eJZAosS0lkCgxN5uBRLqCw4cPy9ixY6WhocFZ0IQJE0R/Vr/85S8HFnjw4EG57bbbpLGx0fmaBgEVFhZKmL/Y7nyfQKLE9pZeCCCAAAIDzFONAAAgAElEQVRmAm4+/5mt1J+98fPnvthaFYFExpJWz1eNV8MACCCAAAIIIIAAAggggAACCCCAAAIIIIAAAggggAACCEQQ4PyX8vBSgPrzUp+5EUAAAQQQQAAB9wV4/jMzx8+uH4FEZp7a2+oLsxS4+YYwAgIIIIAAAggggAACCCDQ1gSampqcUKLKysoWt6YhJsXFxRf9lt38vJpqgUQVFRWSk5NzUfYw1FInOXDggGRmZgbNp7WVm5sb+NqUKVNk2bJl0qlTp5jXZSs0J+YJLTW0HUh08uRJJyhsx44dzgrT0tJk165dMmDAAOd/nzt3ThYsWOCEEDV/f+fOnXLDDTe0eke2bHVPH3roocA8CxculKKiosD/1jU98sgjrX7fEjnDIIAAAggkiYCbz39JQhLXMvGLiyvpGhNIZLxlVs9XjVfDAAgggAACCCCAAAIIIIAAAggggAACCCCAAAIIIIAAAghEEOD8l/LwUuDZZ5/1cnrmRgABBBBAAAEEEHBR4Fvf+pYMHjw4aEb9O2VcsQvw+S12q3Atk+392H8wu11Xelt9YZYCd2XPmAQBBBBAAAEEEEAAAQQQSEoBDQ4JFz6kYTbl5eUS5kO/tft08/NqWw4k+t///V+ZNWuWPP3004G9efTRR2Xu3LnW9urCgWINJDp48GDQH1oOHz7cCcDq3r17zOtqbGyUBx54wKlFvRIZI+bJLDa0HUikSwsN/ikpKZGZM2c6P6MNDQ0yadIk2bdvn3MX48aNk7KyMunatWurdxUaSKThRps3b5Z/+qd/illC/xBag5D0v+briSeecNbVfD322GMyb968wP+ePn266Nq/+MUvxjwPDRFAAAEE2o6Am89/bUft73eCX1vc1db31+//AowPd8Pq+aoP748lIYAAAggggAACCCCAAAIIIIAAAggggAACCCCAAAIItCEBzn/b0GYm4a0QSJSEm8aSEUAAAQQQQACBBAQ0jEj/69atW1BvAoniw+TzW3xeoa0JJDLzC9fb6guzFLj9DWJEBBBAAAEEEEAAAQQQQKAtCWhwSUFBQYtbysjIcIJgevXqdVFu183Pq205kEg3JzT0ZcqUKU6ATadOnazvXayBRO+99578y7/8i7zzzjvOGtLT02XLli3Sp0+fmNdUX18vGo716quvOn1SOZDo7bfflgkTJshvf/tbx0L//9LSUvnyl78s+/fvd0KINMBJr1WrVonWQKQrNJAoLS1Ndu3aJRpMFOsVGhil/V544QX53ve+FxhC9/yuu+4K/O8RI0Y4v1cuu+yyWKehHQIIIIBAGxJw8/mvDbEFbgW/trirf7+nZDtw9eFuWD1f9eH9sSQEEEAAAQQQQAABBBBAAAEEEEAAAQQQQAABBBBAAIE2JMD5bxvazCS8FQKJknDTWDICCCCAAAIIIBCnQHMYkXYjkChOvJDmfH6z6+f3f7DzH8xu15XeVl+YpcBd2TMmQQABBBBAAAEEEEAAAQSSWqCqqkry8vJEA2AuvDSkpKKiQrKysqzfn5ufV9t6INGLL74oY8aMCezRwIEDZdOmTXLVVVfFvG+acK4hRlu3bpUrr7xSvv3tb8ugQYNkyJAh0r59+8A4sQYSnTx50qmp3bt3B/qGhtVEW9zBgwfltttuCwTtpHIg0alTp+TBBx+UdevWOWzNAULXXXedLF68WIqKipyv9+3b19nDfv36ReQNDSTSxhpwlJ+fH21bAt+vqamR7OxsOXr0qPO1cKFTR44ckdtvv10aGhoC6965c6fccMMNMc+jDZ9//nkpLi6Wnj17it6z3t+oUaOkY8eOcY1DYwQQQAABbwXcfP7z9k4vzuz4XRxXv4xKIJHxTlg9XzVeDQMggAACCCCAAAIIIIAAAggggAACCCCAAAIIIIAAAgggEEGA81/Kw0sBAom81GduBBBAAAEEEEDg4gtcGEaksxFIZGbO5ze7fgQSmXlqb6svzFLg5hvCCAgggAACCCCAAAIIIIBAKgjU1tY6ATLV1dUtbjfeoJJYvNz8vNrWA4l+//vfy8SJE+XQoUMB+jVr1khBQYGE+YvNYbfnD3/4g7P/v/rVrwLff+KJJ2TmzJlB7WMNJNKAowuDcnSQKVOmOKFHnTp1iloi586dkwULFsiiRYsCbVM5kEgRKisrJTc3N+CxatUqGT9+vLNve/bscb5+7733yooVK6Rz584RjcMFEsXat3ngsrIyp8aar3D9NZhKQ4527NgRaDdv3jxnbzt06BC1DrTBZ599Jj/4wQ9kw4YNgfZal0uWLJFLLrkkpjFohAACCCDgDwE3n//8ccd2V4GfXU+/jUYgkfGOWD1fNV4NAyCAAAIIIIAAAggggAACCCCAAAIIIIAAAggggAACCCAQQYDzX8rDSwHqz0t95kYAAQQQQAABBNwX4PnPzBw/u34EEpl5am+rL8xS4OYbwggIIIAAAggggAACCCCAQKoIaIiMhpto8EnoVVhYKMXFxdYo3Py82tYDic6cOSO6PyUlJYH9GThwoKxdu1b69u0bdc80/EfDh2bPnh1o27NnT9m5c6dcc801Qf1jDSTSTocPH5axY8dKQ0ODM0aXLl1k27ZtMmzYsKhrevvtt+Wuu+6S48ePB9qmeiBRaPCUBjzl5ORIdnZ2wHj79u1yxx13RPUNF0ik+1NeXi5jxoyJ2v+DDz5wwpEOHjwYaBtubv2dsnz5cpkxY0ZQba1fv16GDBkSdR5tsHnzZpk8ebI0NjYG6mjTpk0yatSomPrTCAEEEEDAPwJuPv/5567trQQ/e5Z+HIlAIuNdsXq+arwaBkAAAQQQQAABBBBAAAEEEEAAAQQQQAABBBBAAAEEEEAgggDnv5SHlwLUn5f6zI0AAggggAACCLgvwPOfmTl+dv0IJDLz1N5WX5ilwM03hBEQQAABBBBAAAEEEEAAgVQTKCoqChs+pOEnGlgS5i/Lxk2Uip9XNehJQ1yar4ULF4pat3aFhv+kp6fLli1bpE+fPi26/Pu//7tMmDBB6urqAt/TwJaVK1eKhgu1dmlgzK9+9Su5//77g/rOmjVLFi9eLB07dgzqGk8gUWtBSbqmAQMGtLqmP/zhD/LAAw/ICy+8ENQm1QOJ1FNDozTgR6+MjAwZOnSoaB3ppSFUGtRz1VVXRf15DBdI1DxGtP3585//LFof+rug+fre974nzz77rHz1q19tMXe48CJda7R5dKB3331XCgoK5NChQ4Fx77zzTlm9erV07do16n3SAAEEEEDAXwKp+Pxncwfws6npv7EIJDLeE6vnq8arYQAEEEAAAQQQQAABBBBAAAEEEEAAAQQQQAABBBBAAAEEIghw/kt5eClA/Xmpz9wIIIAAAggggID7Ajz/mZnjZ9ePQCIzT+1t9YVZCtx8QxgBAQQQQAABBBBAAAEEEEhFgbKyMicIJPTSEBQNIunVq5cRSyp+Xr2YgUTnzp2TJ554wgmsufDSECMNFtLgmtBwoVOnTsmaNWuc8KkTJ04EumlYzNq1a6Vv374t9jieQCLtfPz4cbnvvvuCAmU0UOmRRx6R8ePHB63p/Pnz8sYbbzhhNwcPHmwxd7RAopqaGsnOzpajR48G+kYLfTIq4lY6h1vHgQMHJDMz03i6V155RYYNGxZ2nJkzZ8qSJUvkkksuiTpPa4FE2rG1/dHwqjfffFPmzp0re/fuDczRpUsX2bZtW6vr0oabN2+WyZMnS2NjY6CfBmVpHeiede7cOWjNGr60fft2J2xJPZsv7bN+/XoZMmRI1HukAQIIIICA/wRS8fnP5i7gZ1PTf2MRSGS8J1bPV41XwwAIIIAAAggggAACCCCAAAIIIIAAAggggAACCCCAAAIIRBDg/Jfy8FKA+vNSn7kRQAABBBBAAAH3BXj+MzPHz64fgURmntrb6guzFLj5hjACAggggAACCCCAAAIIIJCqAlVVVZKXlyf19fVBBGlpaVJRUSFZWVkJ06Ti59WLGUikG6EBQxpI9PTTT7fYFw1y+c53vhMIGTp27Jjs3r07KIhIO2m7J598UsaOHRt2b+MNJNJBXnvtNbnnnnukrq4uaEwNvvnud78rV1xxhei4+/btcwJvWrsIJBJpaGiQSZMmOVahl4YE3XrrrTH9TIYLJNKfax2/+bpwfzRISOc8dOhQi/E1BElDpDp06NDq3GfPnpWSkhKZM2dOizbdunVz6uCaa66R9u3bO3Xy0ksvtagXDT56/PHHnWAjbceFAAIIIJB8Aqn4/Gdzl/Czqem/sQgkMt4Tq+erxqthAAQQQAABBBBAAAEEEEAAAQQQQAABBBBAAAEEEEAAAQQiCHD+S3l4KUD9eanP3AgggAACCCCAgPsCPP+ZmeNn149AIjNP7W31hVkK3HxDGAEBBBBAAAEEEEAAAQQQSGWB2tpaJ5Sourq6BUNpaank5+cnxJOKn1cvdiCRboSGEj366KPOf/FeGkb0xBNPyLhx4yTMX4h2hkskkKipqUn27Nkj06ZNaxEy09oaNXxm5syZ8uGHH8q6deucZgQSiZw7d04WLFggixYtCqIbOnSobNiwQTRUKJYrXCDRL37xC9m6davzXyyX7pHW2dSpUyOGETWPpaFEq1atknnz5okGHMVzxTtXPGPTFgEEEEDAPYFUfP6zqYufTU3/jUUgkfGeWD1fNV4NAyCAAAIIIIAAAggggAACCCCAAAIIIIAAAggggAACCCAQQYDzX8rDSwHqz0t95kYAAQQQQAABBNwX4PnPzBw/u34EEpl5am+rL8xS4OYbwggIIIAAAggggAACCCCAQKoLaKCMhhJpoE7oVVhYKMXFxXETpeLnVTcCiXQjzp8/L1VVVbJw4UL5zW9+E9PeTJo0yQm6ufLKKyO2TySQqHnADz74QObPn+8E50S6+vTp49TUbbfdJrNmzZLVq1c7zQkk+n+1gwcPOjYXhvpoQJH+LLYWJBXqHS6Q6MCBA9K/f39ZsmSJPPXUUxFDg0aPHu3Uy7XXXhvznM4fejU1yZtvvuns744dO2KqzUTnimlwGiGAAAIIuCqQis9/NoHxs6npv7EIJDLeE6vnq8arYQAEEEAAAQQQQAABBBBAAAEEEEAAAQQQQAABBBBAAAEEIghw/kt5eClA/Xmpz9wIIIAAAggggID7Ajz/mZnjZ9ePQCIzT+1t9YVZCtx8QxgBAQQQQAABBBBAAAEEEEDg/wWKiorChg/l5ORIeXl5XMEkqfh51a1AouZ6PXv2rBw/flx27twpr7/+uhw7dkzq6uqcb2voT9++fWXYsGGigS/f+MY3Yto/k0AinVfDkv7zP/9TtmzZIq+99pq89dZbTvBNz549ZeDAgTJu3DgZOXKkXHrppRIamkMg0f/v7MmTJyU/Pz8Q6JOWlubs8Q033BDzr6rWAokyMzOd0KD33ntPNm7cKLt373YChPQaNGiQDB06VMaOHesEEbVr1y7m+UIbah1oQNWLL77o1IHWaU1NjdNMa6Ffv34yZMgQuf32251aNZkr4UXSEQEEEEDAukAqPv/ZRMTPpqb/xiKQyHhPrJ6vGq+GARBAAAEEEEAAAQQQQAABBBBAAAEEEEAAAQQQQAABBBCIIMD5L+XhpQD156U+cyOAAAIIIIAAAu4L8PxnZo6fXT8Cicw8tbfVF2YpcPMNYQQEEEAAAQQQQAABBBBAAIG/C5SVlUlBQUELkoyMDCeUqFevXjFx8Xk1JiYaIdBCIDSQSEOc9Oeya9euMWtFCiSKeRAaIoAAAgggEKcAz39xgoU0x8/Mz++9CSQy3iGr56vGq2EABBBAAAEEEEAAAQQQQAABBBBAAAEEEEAAAQQQQAABBCIIcP5LeXgpQP15qc/cCCCAAAIIIICA+wI8/5mZ42fXj0AiM0/tbfWFWQrcfEMYAQEEEEAAAQQQQAABBBBAIFigqqpK8vLypL6+PugbaWlpUlFRIVlZWVHJ+LwalYgGCIQVOHz4sIwdO1YaGhqc769atUqmTJkSlxaBRHFx0RgBBBBAwJIAz39mkPiZ+fm9N4FExjtk9XzVeDUMgAACCCCAAAIIIIAAAggggAACCCCAAAIIIIAAAggggEAEAc5/KQ8vBag/L/WZGwEEEEAAAQQQcF+A5z8zc/zs+hFIZOapva2+MEuBm28IIyCAAAIIIIAAAggggAACCLQUqK2tdUKJqqurW3yztLRU8vPzI7LxeZWqQiB+gXPnzsmCBQtk0aJFTue+ffvK1q1bpV+/fnENRiBRXFw0RgABBBCwJMDznxkkfmZ+fu9NIJHxDlk9XzVeDQMggAACCCCAAAIIIIAAAggggAACCCCAAAIIIIAAAgggEEGA81/Kw0sB6s9LfeZGAAEEEEAAAQTcF+D5z8wcP7t+BBKZeWpvqy/MUuDmG8IICCCAAAIIIIAAAggggAAC4QWampqcUKLKysoWDQoLC6W4uLhVOj6vUlUIxC/w+9//XiZOnCiHDh1yOv/whz+UpUuXSseOHeMajECiuLhojAACCCBgSYDnPzNI/Mz8/N6bQCLjHbJ6vmq8GgZAAAEEEEAAAQQQQAABBBBAAAEEEEAAAQQQQAABBBBAIIIA57+Uh5cC1J+X+syNAAIIIIAAAgi4L8Dzn5k5fnb9CCQy89TeVl+YpcDNN4QREEAAAQQQQAABBBBAAAEEIgsUFRWFDR/KycmR8vJyCfOXa1t8TcONuBBAoHWBs2fPSklJicyZM8dp1KVLF9mxY4d897vfjZuNQKK4yeiAAAIIIGBBgPMKM0T8zPz83ptAIuMdsnq+arwaBkAAAQQQQAABBBBAAAEEEEAAAQQQQAABBBBAAAEEEEAgggDnv5SHlwLUn5f6zI0AAggggAACCLgvwPOfmTl+dv0IJDLz1N5WX5ilwM03hBEQQAABBBBAAAEEEEAAAQSiC5SVlUlBQUGLhhkZGU4oUa9evYK+x+fV6Ka0SF2BP//5z9KhQwf5yle+4iDU19fLU089JU8//bQ0NjY6X7vzzjtl9erV0rVr17ihCCSKm4wOCCCAAAIWBHj+M0PEz8zP770JJDLeIavnq8arYQAEEEAAAQQQQAABBBBAAAEEEEAAAQQQQAABBBBAAAEEIghw/kt5eClA/Xmpz9wIIIAAAggggID7Ajz/mZnjZ9ePQCIzT+1t9YVZCtx8QxgBAQQQQAABBBBAAAEEEEAgNoGqqirJy8tzwlMuvNLS0qSiokKysrICX+bzamymtEpNgV//+tcyZMiQVm++S5cusm3bNhk2bFhCQAQSJcRGJwQQQAABQwGe/8wA8TPz83tvAomMd8jq+arxahgAAQQQQAABBBBAAAEEEEAAAQQQQAABBBBAAAEEEEAAgQgCnP9SHl4KUH9e6jM3AggggAACCCDgvgDPf2bm+Nn1I5DIzFN7W31hlgI33xBGQAABBBBAAAEEEEAAAQQQiF2gtrbWCSWqrq5u0am0tFTy8/Odr/N5NXZTWqaewJEjR+T222+XhoaGsDe/ZMkSmTVrlnTo0CEhHAKJEmKjEwIIIICAoQDPf2aA+Jn5+b03gUTGO2T1fNV4NQyAAAIIIIAAAggggAACCCCAAAIIIIAAAggggAACCCCAQAQBzn8pDy8FqD8v9ZkbAQQQQAABBBBwX4DnPzNz/Oz6EUhk5qm9rb4wS4GbbwgjIIAAAggggAACCCCAAAIIxCfQ1NTkhBJVVla26FhYWCjFxcUEEsVHSusUE6ipqZHs7Gw5evRoizufN2+e6H+dO3dOWIVAooTp6IgAAgggYCDAeYUBHoGeZnhJ0JtAIuNNsnq+arwaBkAAAQQQQAABBBBAAAEEEEAAAQQQQAABBBBAAAEEEEAgggDn55SHlwLUn5f6zI0AAggggAACCLgvwPOfmTl+dv0IJDLz1N5WX5ilwM03hBEQQAABBBBAAAEEEEAAAQQSEygqKnLCh0KvnJycFmFFGmLEhQAC/y/wl7/8RZYvXy7btm2TN998U7p16yajRo2S/Px8uemmm6Rdu3ZGVAQSGfHRGQEEEEAgQQHOKxKE+1s3/Mz8/N6bQCLjHbJ6vmq8GgZAAAEEEEAAAQQQQAABBBBAAAEEEEAAAQQQQAABBBBAIIIA57+Uh5cC1J+X+syNAAIIIIAAAgi4L8Dzn5k5fnb9CCQy89TeVl+YpcDNN4QREEAAAQQQQAABBBBAAAEEEhcoKyuTgoKCqAMQSBSViAYIIIAAAggggEBSC3BeYbZ9+Jn5+b03gUTGO2T1fNV4NQyAAAIIIIAAAggggAACCCCAAAIIIIAAAggggAACCCCAQAQBzn8pDy8FqD8v9ZkbAQQQQAABBBBwX4DnPzNz/Oz6EUhk5qm9rb4wS4GbbwgjIIAAAggggAACCCCAAAIImAlUVVVJXl6e1NfXtzoQgURmxvRGAAEEEEAAAQT8LsB5hdkO4Wfm5/feBBIZ75DV81Xj1TAAAggggAACCCCAAAIIIIAAAggggAACCCCAAAIIIIAAAhEEOP+lPLwUoP681GduBBBAAAEEEEDAfQGe/8zM8bPrRyCRmaf2tvrCLAVuviGMgAACCCCAAAIIIIAAAgggYC5QW1vrhBJVV1eHHYxAInNjRkAAAQQQQAABBPwswHmF2e7gZ+bn994EEhnvkNXzVePVMAACCCCAAAIIIIAAAggggAACCCCAAAIIIIAAAggggAACEQQ4/6U8vBSg/rzUZ24EEEAAAQQQQMB9AZ7/zMzxs+tHIJGZp/a2+sIsBW6+IYyAAAIIIIAAAggggAACCCBgR0BDhzSUqLKyssWABBLZMWYUBBBAAAEEEEDArwKcV5jtDH5mfn7vTSCR8Q5ZPV81Xg0DIIAAAggggAACCCCAAAIIIIAAAggggAACCCCAAAIIIBBBgPNfysNLAerPS33mRgABBBBAAAEE3Bfg+c/MHD+7fgQSmXlqb6svzFLg5hvCCAgggAACCCCAAAIIIIAAAvYEduzYIXfccUeLAQkksmfMSAgggAACCCCAgB8FOK8w2xX8zPz83ptAIuMdsnq+arwaBkAAAQQQQAABBBBAAAEEEEAAAQQQQAABBBBAAAEEEEAgggDnv5SHlwLUn5f6zI0AAggggAACCLgvwPOfmTl+dv0IJDLz1N5WX5ilwM03hBEQQAABBBBAAAEEEEAAAQTsCLz00ksyatSosIMRSGTHmFEQQAABBBBAAAG/CnBeYbYz+Jn5+b03gUTGO2T1fNV4NQyAAAIIIIAAAggggAACCCCAAAIIIIAAAggggAACCCCAQAQBzn8pDy8FqD8v9ZkbAQQQQAABBBBwX4DnPzNz/Oz6EUhk5qm9rb4wS4GbbwgjIIAAAggggAACCCCAAAIImAtUVVXJiBEj5K9//WvYwQgkMjdmBAQQQAABBBBAwM8CnFeY7Q5+Zn5+700gkfEOWT1fNV4NAyCAAAIIIIAAAggggAACCCCAAAIIIIAAAggggAACCCAQQYDzX8rDSwHqz0t95kYAAQQQQAABBNwX4PnPzBw/u34EEpl5am+rL8xS4OYbwggIIIAAAggggAACCCCAAAJmAtXV1U4YUWNjY6sDEUhkZkxvBBBAAAEEEEDA7wKcV5jtEH5mfn7vTSCR8Q5ZPV81Xg0DIIAAAggggAACCCCAAAIIIIAAAggggAACCCCAAAIIIBBBgPNfysNLAerPS33mRgABBBBAAAEE3Bfg+c/MHD+7fgQSmXlqb6svzFLg5hvCCAgggAACCCCAAAIIIIAAAokLHDlyxAkj+uSTTyIOQiBR4sb0RAABBBBAAAEEkkGA8wqzXcLPzM/vvQkkMt4hq+erxqthAAQQQAABBBBAAAEEEEAAAQQQQAABBBBAAAEEEEAAAQQiCHD+S3l4KUD9eanP3AgggAACCCCAgPsCPP+ZmeNn149AIjNP7W31hVkK3HxDGAEBBBBAAAEEEEAAAQQQQCAxgWPHjjlhRB999FHQAD/96U9F/7vwIpAoMWN6IYAAAggggAACySLAeYXZTuFn5uf33gQSGe+Q1fNV49UwAAIIIIAAAggggAACCCCAAAIIIIAAAggggAACCCCAAAIRBDj/pTy8FKD+vNRnbgQQQAABBBBAwH0Bnv/MzPGz60cgkZmn9rb6wiwFbr4hjIAAAggggAACCCCAAAIIIBC/wO9+9zsnjOj9998P6jxnzhx57LHHhM+r8ZvSAwEEEEAAAQQQSGYBnv/Mdg8/Mz+/9yaQyHiHrJ6vGq+GARBAAAEEEEAAAQQQQAABBBBAAAEEEEAAAQQQQAABBBCIIMD5L+XhpQD156U+cyOAAAIIIIAAAu4L8PxnZo6fXT8Cicw8tbfVF2YpcPMNYQQEEEAAAQQQQAABBBBAAIH4BD766CMnjOjYsWNBHWfMmCHLli1zvsbn1fhMaY0AAggggAACCCS7AM9/ZjuIn5mf33sTSGS8Q1bPV41XwwAIIIAAAggggAACCCCAAAIIIIAAAggggAACCCCAAAIIRBDg/Jfy8FKA+vNSn7kRQAABBBBAAAH3BXj+MzPHz64fgURmntrb6guzFLj5hjACAggggAACCCCAAAIIIIBA7AKffPKJE0Z05MiRoE7Tpk2Tp59+OvA1Pq/GbkpLBBBAAAEEEECgLQjw/Ge2i/iZ+fm9N4FExjtk9XzVeDUMgAACCCCAAAIIIIAAAggggAACCCCAAAIIIIAAAggggEAEAc5/KQ8vBag/L/WZGwEEEEAAAQQQcF+A5z8zc/zs+hFIZOapva2+MEuBm28IIyCAAAIIIIAAAggggAACCMQm8Je//MUJIzp48GBQh/vuu0+ee+65oK/xeTU2U1ohgAACCCCAAAJtRYDnP7OdxM/Mz++9CSQy3iGr56vGq2EABBBAAAEEEEAAAQQQQAABBBBAAAEEEEAAAQQQQAABBCIIcP5LeXgpQP15qc/cCCCAAAIIIICA+wI8/5mZ42fXj0AiM1EgT70AACAASURBVE/tbfWFWQrcfEMYAQEEEEAAAQQQQAABBBBAILrAX//6VyeMqKqqKqjxxIkTZePGjS0G4PNqdFNaIIAAAggggAACbUmA5z+z3cTPzM/vvQkkMt4hq+erxqthAAQQQAABBBBAAAEEEEAAAQQQQAABBBBAAAEEEEAAAQQiCHD+S3l4KUD9eanP3AgggAACCCCAgPsCPP+ZmeNn149AIjNP7W31hVkK3HxDGAEBBBBAAAEEEEAAAQQQQCC6wKhRo+Sll14KanjHHXfI9u3bw3bm82p0U1oggAACCCCAAAJtSYDnP7PdxM/Mz++9CSQy3iGr56vGq2EABBBAAAEEEEAAAQQQQAABBBBAAAEEEEAAAQQQQAABBCIIcP5LeXgpkMr119TUJO+9957zD63u27dPXn/9dWcrunTpItdcc41885vflHnz5km3bt0kJydHXn75Zef76enpsmXLFunTp49nW/fpp58GrUkXcuDAAcnMzLS+ppqaGsnOzpajR486Yw8fPlwqKyule/fu1ueKNqDOm5ubG62Zle8vXLhQioqKrIzFIAgggAACCPhJIJWf/2zsA35misn2fuw/mN2uK72tvjBLgbuyZ0yCAAIIIIAAAggggAACCKS0wPjx4+X5558PMhg5cqTs3r27VRc+r6Z0yXDzCCCAAAIIIJCCAjz/mW06fmZ+fu+dbAeuPvS0er7qw/tjSQgggAACCCCAAAIIIIAAAggggAACCCCAAAIIIIAAAm1IgPPfNrSZSXgrqVp/p0+flpKSElm6dKk0NjaG3bkBAwbI5s2bpWvXrgQSEUiUhD/dLBkBBBBAAIHwAqn6/GerHvAzk0y292MJJGoKeh/XbPfpjQACCCCAAAIIIIAAAgggkPICd999t2zatCnIISsrS/bs2SNf+MIXWvXhD2RSvnQAQAABBBBAAIEUE+D5z2zD8TPz83vvZDtw9aEngUQ+3BSWhAACCCCAAAIIIIAAAggggAACCCCAAAIIIIAAAgggEF6A818qw0uBVKy/pqYmWb58ucyYMSMi/ahRo6S8vFzOnz9PIBGBRF7+mDI3AggggAACVgVS8fnPJiB+ZprJ9n4sgUQEEplVPL0RQAABBBBAAAEEEEAAAQQCAvfff7+sXbs2SCQjI0Nefvll+dKXvhRRij+QoZAQQAABBBBAAIHUEuD5z2y/8TPz83vvZDtw9aEngUQ+3BSWhAACCCCAAAIIIIAAAggggAACCCCAAAIIIIAAAgggEF6A818qw0uBVKy/uro60X+Atbq6Ooi+Z8+e0rt3b2nXrp2cPn1a0tPT5Wc/+5mcOnWKQCICibz8MWVuBBBAAAEErAqk4vOfTUD8zDST7f1YAokIJDKreHojgAACCCCAAAIIIIAAAgg4AtOnT5dnnnkmSGPAgAGyZ88eueyyy6Iq8QcyUYlogAACCCCAAAIItCkBnv/MthM/Mz+/9062A1cfehJI5MNNYUkIIIAAAggggAACCCCAAAIIIIAAAggggAACCCCAAALhBTj/pTK8FEjF+jt48KAMHjw4wN6lSxdZtmyZ5ObmSseOHVtsx6effkogkU8CieL5WampqZHsC9atfQ8cOCCZmZnxDENbBBBAAAEE2pxAKj7/2dxE/Mw0k+39WAKJCCQyq3h6I4AAAggggAACCCCAAAIIyMyZM+XJJ58MkujXr58TRvSNb3wjJiH+QCYmJhohgAACCCCAAAJtRoDnP7OtxM/Mz++9k+3A1YeeBBL5cFNYEgIIIIAAAggggAACCCCAAAIIIIAAAggggAACCCCAQHgBzn+pDC8FUrH+KisrnfCh5isvL09WrlwpGkyULFdoSJKu+2KF7YQG+wwfPlzUsHv37r7mIpDI19vD4hBAAAEEPBRIxec/m9z4mWkm2/uxBBIRSGRW8fRGAAEEEEAAAQQQQAABBFJcYO7cubJkyZIghW9+85vy8ssvi/7fWC/+QCZWKdohgAACCCCAAAJtQ4DnP7N9xM/Mz++9k+3A1YeeBBL5cFNYEgIIIIAAAggggAACCCCAAAIIIIAAAggggAACCCCAQHgBzn+pDC8FUrH+QgOJ5s+fL/pfmLN6L7cm4twEEkXfGgKJohvRAgEEEEAgNQVS8fnP5k7jZ6aZbO/HEkhEIJFZxdMbAQQQQAABBBBAAAEEEEhhgQULFshPf/rTIIFvfOMbsmfPHunXr19cMvyBTFxcNEYAAQQQQAABBJJegOc/sy3Ez8zP772T7cDVh54EEvlwU1gSAggggAACCCCAAAIIIIAAAggggAACCCCAAAIIIIBAeAHOf6kMLwXcrL/QEJ3hw4eLhgN1797dVYLQQKKFCxdKUVGRq2swnYxAouiCBBJFN6IFAggggEBqCrj5/NcWhfEz29Vkez+WQCICicwqnt4IIIAAAggggAACCCCAQIoKLFmyRObOnRt095dddpkTRjRgwIC4VfgDmbjJ6IAAAggggAACCCS1AM9/ZtuHn5mf33sn24GrDz0JJPLhprAkBBBAAAEEEEAAAQQQQAABBBBAAAEEEEAAAQQQQACB8AKc/1IZXgq4WX8EEtnbaQKJolsSSBTdiBYIIIAAAqkp4ObzX1sUxs9sV5Pt/VgCiQgkMqt4eiOAAAIIIIAAAggggAACKSjw5JNPysyZM4Pu/Etf+pK8/PLLkpGRkZAIfyCTEBudEEAAAQQQQACBpBXg+c9s6/Az8/N772Q7cPWhJ4FEPtwUloQAAggggAACCCCAAAIIIIAAAggggAACCCCAAAIIIBBegPNfKsNLATfrz6tAonDBNNHMKyoqJCcnx2kWuu709HTZsmWL9OnTJ9owzvfPnz8vuoZdu3ZJVVWVvPHGG3LixAnne4MGDZLrrrtOxowZIzfddJN06tQppjFNA4lOnz4thw4dkh07dshvfvMbefPNN515hwwZIiNHjpS77rpLrrjiCudroX7Dhw+XyspK6d69e0xr9aqRSSBRQ0ODTJo0Sfbt2xdY/oU1Ees9nTlzRmbPni3Lly8PdNm7d6/ceuutzv/WfdB38levXu3871DbDz/8UDZv3iza5/Dhw9LY2Cg9e/aUgQMHyrhx45y9uvTSS2NdTot2TU1N8tFHH8kvf/lL5x8lPnr0qNTV1Tntrr32WtFa1zl0XSbzJLxAOiKAAAIIXBQBN5//LsoNeDwofmYbkGzvxxJIRCCRWcXTGwEEEEAAAQQQQAABBBBIMYFVq1bJtGnTgu76C1/4gnMIkZWVlbAGfyCTMB0dEUAAAQQQQACBpBTg+c9s2/Az8/N772Q7cPWhJ4FEPtwUloQAAggggAACCCCAAAIIIIAAAggggAACCCCAAAIIIBBegPNfKsNLATfrL9UCiTTsRYN+5s+f7wS+RLs04OiRRx6R8ePHS8eOHSM2TzSQSMORNBRp3rx5TjBSa1e3bt1k4cKFUlBQIB988IFkZ2c7YTV6RQskChcEpGMVFRVFI7D6fZNAIt27xYsXB615ypQpsmzZsphDo/RmQtcwdOhQ2bBhg6SlpTn32logkf5DwaWlpU49NIdXhcPRfXr44Ydl6tSpca1Lx9J91drU9US7mueZPHmydO7cOVpzvo8AAggg4HMBN5//fE6R0PLwS4gt0CnZ3o8lkIhAIrOKpzcCCCCAAAIIIIAAAgggkEICa9eulfvvv7/FHe/evdv51w9MLv5AxkSPvggggAACCCCAQPIJ8Pxntmf4mfn5vXeyHbj60JNAIh9uCktCAAEEEEAAAQQQQAABBBBAAAEEEEAAAQQQQAABBBAIL8D5L5XhpYCb9ZdKgURnzpyRNWvWSGFhoTQ2Nsa1xXl5eVJSUiI9evRotV8igUQafqPjLl26NOY1PfroozJ69GjRNaVSIJHCHz58WMaOHSsNDQ3OPqSnp8uWLVtEg6NivSorKyU3NzfQfNGiRU5NNP/chQskeu6552T9+vVOaFSsVyw10zyWhlJt375dfvzjH0tdXV2sUzjthg0bJitWrJDevXvH1Y/GCCCAAAL+EnDz+c9fd25nNfiZOSbb+7EEEhFIZFbx9EYAAQQQQAABBBBAAAEEUkRg06ZNcvfdd7e42+eff17GjRtnrMAfyBgTMgACCCCAAAIIIJBUAjz/mW0XfmZ+fu+dbAeuPvQkkMiHm8KSEEAAAQQQQAABBBBAAAEEEEAAAQQQQAABBBBAAAEEwgtw/ktleCngZv15FUj08ccfy+bNm0VDgvR69913paKiIsCu/yjrzTffHLQNQ4YMkUGDBjlfC113tGCas2fPOsE/c+bMabG11157rdx4441yxRVXyLlz5+Stt96S/fv3y4kTJ4LajhkzRlavXi2XX3552PKIN5Ao0poGDhwoQ4cOlS5dusiHH37orKempiYw70MPPSSvvPKKvPPOO87Xhg8fLhq0071797Br077Z2dmBACNttHDhQikqKnK11MOt48CBA5KZmRnTOk6ePCn5+fmyY8eOQPvS0lLna7Fcp06dkgcffFDWrVvnNE9LS5OdO3fKDTfcEOgeGkik+6C+GhbUfHXr1k1GjRol/fr1k88//1xee+01Z49Cr+nTpzthU507d251eU1NTaJ/J2Dq1KktQqk0aElr8+qrr3b6Hz9+XF599dUWoUVaL/qPHPft2zcWBtoggAACCPhQwM3nPx/evvGS8DMjTLb3YwkkIpDIrOLpjQACCCCAAAIIIIAAAgikgIAepNxxxx0t7nTjxo0yceJEKwL8gYwVRgZBAAEEEEAAAQSSRoDnP7Otws/Mz++9k+3A1YeeBBL5cFNYEgIIIIAAAggggAACCCCAAAIIIIAAAggggAACCCCAQHgBzn+pDC8F3Kw/rwKJQn01TCc3Nzfw5WhhOfEEErUW+DJ69GiZP3++XHfdddKuXbugJX322WeyZs0aJ7SnsbEx8D0Ns9GAmU6dOrUokXgDifbu3SsTJkwIGl+DeTQ46frrrw9ak4YXVVVVyezZs4NChZoXkSqBRHq/y5YtEw1kar7uvfdeWbFiRcTQn+a2x44dkzvvvNMJ9tFL/wHgsrIy6dq1a2C80ECiCzdaA6I0ZGjWrFnSo0ePwLe0xt5//335yU9+EhSWpA20XnS97du3D/trRcOM7rnnnqCQId3/xYsXyy233CIdOnQI6qfr2759uzz88MNBffReNDDrwnV5+XuMuRFAAAEE4hNw8/kvvpUlR2v8zPYp2d6PJZCIQCKziqc3AggggAACCCCAAAIIINDGBV566SXnX1UIvZ577jm57777rN09fyBjjZKBEEAAAQQQQACBpBDg+c9sm/Az8/N772Q7cPWhJ4FEPtwUloQAAggggAACCCCAAAIIIIAAAggggAACCCCAAAIIIBBegPNfKsNLATfrLxUCiWpqaiQ7OzsoyGfatGny+OOPiwbMtHZpyMyePXtE29bV1TnNtP22bdtk2LBhLbrFE0h08uRJmTJlimzdujUwzpgxY2TlypXy9a9/vdU1aZCOvit+6NChoDapFEgUGirUt29fx7Ffv35Rf2w1fKigoCDQbtWqVc4+XHi1Fkike69hSBoeFBoS1Nxfw6s0lOiZZ54JDBlpfX/605/k+9//vrz44otx1YE2PnLkiDzwwANBtaAhWnp/Yd5xiWpDAwQQQAABbwXcfP7z9k4vzuz4mbkm2/uxBBIRSGRW8fRGAAEEEEAAAQQQQAABBNqwgP7rFiNGjJC//vWvQXepBxdTp061eufPPvus1fEYDAEEEEAAAQQQQMC/At/61rdk8ODBQQvUF6u4YhfgQDN2q2RsmWwHrj40JpDIh5vCkhBAAAEEEEAAAQQQQAABBBBAAAEEEEAAAQQQQAABBMILcP5LZXgp4Gb9tfVAIn33RUNkZs2aFdhSDf5ZvXq1XH755VG3WfuXlpbK5MmTA23vvfdeWbFihXTu3DmofzyBRPv375dx48aJBtjopaE1mzdvlv79+0ddk75LnpubKw0NDYG20QKJog7qUoNw4VAHDhyQzMzMmFdw6tQpefDBB2XdunWBPrpH+fn5EcdQaw3wKS8vD5iHCzJqLZBo0aJFMmfOnFbDiJon//jjj51QoN27dwfWU1JSIjNnzmwRFPT888/L+PHjA+0GDhwoa9eudeohlmvv3r0yYcKEQB0NHTpUNmzYIGlpabF0pw0CCCCAgI8E3Hz+89FtW1sKfmaUyfZ+LIFEvOBvVvH0RgABBBBAAAEEEEAAAQTaqEB1dbUTRtR8+NR8m3pQNmPGDOt3TSCRdVIGRAABBBBAAAEEfCmgYUT6X7du3YLWRyBRfNvFgWZ8XsnWOtkOXH3oSyCRDzeFJSGAAAIIIIAAAggggAACCCCAAAIIIIAAAggggAACCIQX4PyXyvBSwFb9HTx4sMU/TmXrvuINkYk2b2VlpROy03wtXLhQioqKWu0WGv6Tnp4uW7ZskT59+gT10dCeSZMmyb59+5yvd+nSRbZt2ybDhg2LtqTA90PH0LCXXbt2yYABA4LGiDWQ6Ny5c869PfbYY4H++r/nz58v7du3j7quM2fOyOzZs/+PvXsBjqpM8z/+rCDIYmRAdDZKidRoYYYSVGbAJYyo3ITIHeUaEMIQLoqE1LpchrtcZIvAIvcBQW4Jd9CFhYAgDnEEZRlUBlmc0rhApgZGagzMqhD51/P+N2260+lL3tPdpzvfU0XNmD7v7fM+nZzmHH6RRYsWec6tSoFEumjfeqkoJKos5okTJ6RLly6eIKeK2vgLJNKgoNzcXGnUqFHQ/fE3P33+X4OQ6tev72nvL1hp5cqVJszIzzMqfsf118fu3bula9euIc2TkxBAAAEE3CPg1PWfe1YU3ZngZ+cdb8/HEkhEIJFdxdMaAQQQQAABBBBAAAEEEEhAAb0JojcjLl++7LU6vRmlv20hEgeBRJFQpU8EEEAAAQQQQMBdAqVhRDorAons9oYbmnZ+bm8dbzdcXehJIJELN4UpIYAAAggggAACCCCAAAIIIIAAAggggAACCCCAAAII+Bfg/i+VEUsBp+qPQCIRNejUqZPnl8H6C4YJttf+AoSWL18umZmZXk1DDSTSZ8HT09Nl3759nvb5+fnSvn37YFPxvH7gwAGvUKWqFkj0xRdfSL9+/eTYsWPG5MEHHzRBU02bNq3QUH8B8Lhx4zyvb9++XXr27FnufH+BROEERmmHhYWF0r9/f9FfRqyHvxCrs2fPSp8+feTUqVPmnIpCtYIVxYoVK2TEiBGe0yZMmCAzZ84MKdwqWN+8jgACCCAQPQGnrv+iN2N3jYSf3X7E2/OxBBIRSGRX8bRGAAEEEEAAAQQQQAABBBJM4PTp0yaM6Pz5814rmzZtmvltGJE6CCSKlCz9IoAAAggggAAC7hAoG0akMyKQyG5fuKFp5+f21vF2w9WFngQSuXBTmBICCCCAAAIIIIAAAggggAACCCCAAAIIIIAAAggggIB/Ae7/UhmxFHCq/ggkEvENaxk1apTMnz9fbrvttrC2eN26dTJ48GBPm6ysLJk7d67UqFHD87VQA4k+/vhj6d27t5w7d860bdWqlWzatEkaNmwY8pw+//xz6du3r+gvvNWjqgUSff/99+YX+mrIUOnhLySq9LUrV65IRkaG7Ny503ypZcuWkpubK40aNSpn7i+QKNzAqL///e/y8ssvy6pVqzz95+XlmQCi0sM3VCotLU3Wr18vdevWDbkO9MT33ntP2rRp42mjtaXj1qlTJ6x+OBkBBBBAILYCTl3/xXYVsRsdPzv7eHs+lkAiAonsKp7WCCCAAAIIIIAAAggggEACCegNI/3NHPq/ZQ+9iTJnzpyIrpS/kIkoL50jgAACCCCAAAKuE+D6z25L8LPzc3vreLvh6kJPAolcuClMCQEEEEAAAQQQQAABBBBAAAEEEEAAAQQQQAABBBBAwL8A93+pjFgKOFV/VT2QqKSkRCZPnuz1vHXnzp3liSeeCHt7P/30U9mwYYOnXXp6uixZskSSkpI8Xws1kMg3QKYyQTQasKNz2LNnjxm/qgUS6Zp9A3387Unp5hw/fly6d+8uRUVF5kv+AqVKz/UNJHr44Ydly5Yt8tBDD4VVNzNnzpQpU6Z42syYMcPUY+nhG5aVmppqfoHxrbfeGtY4+guPFy9e7Gnz5JNPysaNG+Wee+4Jqx9ORgABBBCIrYBT13+xXUXsRsfPzj7eno8lkIhAIruKpzUCCCCAAAIIIIAAAgggkCACeoNAbyycPn3aa0Vjx471+o0OkVoufyETKVn6RQABBBBAAAEE3CnA9Z/dvuBn5+f21vF2w9WFngQSuXBTmBICCCCAAAIIIIAAAggggAACCCCAAAIIIIAAAggggIB/Ae7/UhmxFIhm/fmG6MQq2EYDVAYOHOhh9w1v8d0P33k3a9ZMNm/eLI0bN/ac6hss4+Se+nMKNZDId62ZmZnmufBatWqFPEXftcVq30Ke8P+dePbsWenTp4+cOnXK0/To0aOiYTzhHhouNGjQIDl48KBp+uCDD8q2bdukadOmXl3dvHnT+GZnZ3u+np+fL+3bt/c7pK9tu3btZNOmTXLXXXeFNUXfwKEJEyaIhhRVq1bN9OMbWBRW5wFO9vdecKpv+kEAAQQQiJxANK//IreK2PWMn519vD0fSyARgUR2FU9rBBBAAAEEEEAAAQQQQCABBC5fvmzCiE6cOOG1mpEjR8rSpUujskL+QiYqzAyCAAIIIIAAAgi4RoDrP7utwM/Oz+2t4+2Gqws9CSRy4aYwJQQQQAABBBBAAAEEEEAAAQQQQAABBBBAAAEEEEAAAf8C3P+lMmIpEM36I5CocjtNIFHl3JwMJCopKZHp06ebYJ/SIycnR7Kysrwmp8/kp6eny759+8zXNWBo3bp1kpyc7HcRToU9BQueIpCocjVEKwQQQCBRBaJ5/ZeIhvjZ7Wq8PR9LIBGBRHYVT2sEEEAAAQQQQAABBBBAIM4Frl69asKICgoKvFYyZMgQeeONN6K2Ov5CJmrUDIQAAggggAACCLhCgOs/u23Az87P7a3j7YarCz0JJHLhpjAlBBBAAAEEEEAAAQQQQAABBBBAAAEEEEAAAQQQQAAB/wLc/6UyYikQzfojkKhyO00gUeXcnAwk0hkcP35cunfvLkVFRWZCvXv3llWrVkmdOnU8E9Tn8Tt16iTFxcXmaxoENGnSJPHzHIh5nUCiyu0trRBAAAEE7ASief1nN1N3tsbPbl/i7flYAokIJLKreFojgAACCCCAAAIIIIAAAnEscP36dRNGdOjQIa9V9OvXTzZt2hTVlfEXMlHlZjAEEEAAAQQQQCDmAlz/2W0BfnZ+bm8dbzdcXehJIJELN4UpIYAAAggggAACCCCAAAIIIIAAAggggAACCCCAAAII+Bfg/i+VEUuBaNZfVQsk2rBhgwwYMCAi2+trqYMcPXpUUlNTvcbbuHGjDBw40PO1zMxMWbBggdSqVSvkeTkVmhPygA6d6HQg0ZUrVyQjI0N27txpZpicnCxvv/22NG/e3Px3SUmJTJ8+3YQQlb6+a9cuadGiRYUrcspW93TcuHGecWbMmCGTJ0/2/LfOacqUKRW+7hA53SCAAAIIxIlANK//4oQkrGniFxZXuZPj7flYAokIJLKreFojgAACCCCAAAIIIIAAAnEskJaWJnv37vVaQc+ePWX79u1RXxV/IRN1cgZEAAEEEEAAAQRiKsD1nx0/fnZ+bm8dbzdcXehJIJELN4UpIYAAAggggAACCCCAAAIIIIAAAggggAACCCCAAAII+Bfg/i+VEUuBaNZfIgcSffvtt5KdnS1Lly71bOfs2bNlwoQJEdneUAOJCgoKpHXr1p45dOzYUTSk6M477wx5XsXFxTJ69GhZv369aVOZPkIezMETnQ4k0qn5Bv/Mnz9fsrKyRN9HRUVFMmjQIDl48KBZRY8ePWT16tVSt27dClflG0ik4UZ5eXnywAMPhCxx8+ZNE4Skf0qPnJwcM6/SY86cOTJx4kTPf48aNUp07rfddlvI43AiAggggEDiCETz+i9x1H5cCX52uxpvz8cSSEQgkV3F0xoBBBBAAAEEEEAAAQQQiFOBXr16yY4dO7xm37lzZ9mzZ09MVsRfyMSEnUERQAABBBBAAIGYCXD9Z0ePn52f21vH2w1XF3oSSOTCTWFKCCCAAAIIIIAAAggggAACCCCAAAIIIIAAAggggAAC/gW4/0tlxFIgmvWXyIFEuoe+oS+ZmZkmwKZWrVqOb3GogUSfffaZPP/88/LJJ5+YOTRr1kw2b94sjRs3DnlOFy9elAEDBsi7775r2lTlQKKPP/5YevfuLefOnTMW+v9XrVolderUkXfeeceEEGmAkx7Lly8XrYFAh28gUXJysrz99tuiwUShHr6BUdpu9+7d0rVrV08Xuud9+/b1/PczzzxjAqbq168f6jCchwACCCCQQALRvP5LIDbPUvCz29V4ez6WQCICiewqntYIIIAAAggggAACCCCAQBwK9O/fX3Jzc71m/vTTT8u+ffvk1ltvjcmK+AuZmLAzKAIIIIAAAgggEDMBrv/s6PGz83N763i74epCTwKJXLgpTAkBBBBAAAEEEEAAAQQQQAABBBBAAAEEEEAAAQQQQMC/APd/qYxYCkSz/hI9kOitt96Sbt26ebazZcuW5nntRo0ahbzFN2/eNCFGW7dulfvvv18efvhhefzxx6VNmzZSrVo1Tz+hBhJduXJF0tPTvX5hrW9YTbDJFRQUSKdOnTxBO1U5kOjatWvy4osvytq1aw1baYDQY489JrNmzZLJkyebr6ekpJg9bNKkSUBe30AiPVkDjjIyMoJti+f1s2fPSp8+feTUqVPma/5Cp06cOCFdunSRoqIiz7x37dolLVq0CHkcPVF/GfKrr74qDRs2FF2zri8tLU1q1qwZVj+cjAACCCAQW4FoXv/FdqWRGR0/+/PMkQAAIABJREFUO9d4ez6WQCICiewqntYIIIAAAggggAACCCCAQJwJDB06VNasWeM169TUVBNGdPvtt8dsNfyFTMzoGRgBBBBAAAEEEIiJANd/duz42fm5vXW83XB1oSeBRC7cFKaEAAIIIIAAAggggAACCCCAAAIIIIAAAggggAACCCDgX4D7v1RGLAWiWX+JHkj0xRdfSL9+/eTYsWOeLV25cqUMGzZM/DwH4HfbL1y4YAKEDh8+7Hk9JydHsrKyvM4PNZBIA47KBuVoJ5mZmSb0qFatWkFLr6SkRKZPny4zZ870nFuVA4kUYePGjTJw4ECPx/Lly6VXr15m3/R5fD1eeOEFWbx4sdSuXTugsb9AolDblna8evVqU2Olh7/2GkylIUc7d+70nDdx4kSzt9WrVw9aB3rCN998Iy+99JKsW7fOc77W5dy5c6VGjRoh9cFJCCCAAALuEIjm9Z87VuzsLPCz84y352MJJCKQyK7iaY0AAggggAACCCCAAAIIxJHAqFGjZNmyZV4zbt68ubn5Ub9+/ZiuhL+QiSk/gyOAAAIIIIAAAlEX4PrPjhw/Oz+3t463G64u9CSQyIWbwpQQQAABBBBAAAEEEEAAAQQQQAABBBBAAAEEEEAAAQT8C3D/l8qIpUA06y/RA4m+++47mTRpksyfP9+zpS1btjS/SDYlJSXoNmv4j4YPvfLKK55zGzZsKLt27ZJHHnnEq32ogUTa6Pjx49K9e3cpKioyfSQlJcm2bdukQ4cOQef08ccfS9++feXMmTOec6t6IJFv8JQGPA0YMED69OnjMd6+fbv07NkzqK+/QCLdn/Xr10u3bt2Ctv/yyy9NOFJBQYHnXH9jazDVokWLZOzYsV619eabb0qbNm2CjqMn5OXlyfDhw6W4uNhTR7m5uZKWlhZSe05CAAEEEHCPQDSv/9yzaudmgp+dZbw9H0sgEYFEdhVPawQQQAABBBBAAAEEEEAgTgT0NxAsXLjQa7ZNmjQxYUQNGjSI+Sr4C5mYbwETQAABBBBAAAEEoirA9Z8dN352fm5vHW83XF3oSSCRCzeFKSGAAAIIIIAAAggggAACCCCAAAIIIIAAAggggAACCPgX4P4vlRFLgapYfxs3bjQhLqXHjBkzZPLkyRVug2/4T7NmzWTz5s3SuHHjcm0++ugj6d27txQWFnpe08CWJUuWiIYLVXRoYMzhw4dl6NChXm2zs7Nl1qxZUrNmTa+m4QQSVRSUpHPSX2xb0XHhwgUZPXq07N692+uUqh5IpJ4aGqUBP3q0atVK2rVrJ1pHemgIlQb1NGrUKOhb218gUWkfwfbn0qVLovWh4UWlR9euXeW3v/2t3H333eXG9hdepHMNNo529Omnn8qwYcPk2LFjnn6fe+45WbFihdStWzfoOjkBAQQQQMBdAlXx+s/JHcDPTjPeno8lkIhAIruKpzUCCCCAAAIIIIAAAgggEAcCEyZMkLlz53rN9Gc/+5ns379f9H/dcPAXMm7YBeaAAAIIIIAAAghET4DrPztr/Oz83N463m64utCTQCIXbgpTQgABBBBAAAEEEEAAAQQQQAABBBBAAAEEEEAAAQQQ8C/A/V8qI5YCVbH+IhlIVFJSIjk5OSawpuyhIUYaLKTBNb7hQteuXZOVK1fKq6++Kl9//bWnmYbFrFmzRlJSUsqVSDiBRNr4zJkzMmTIEK9AGQ1UmjJlivTq1ctrTj/88IN8+OGHJuymoKCg3NjBAonOnj0rffr0kVOnTnnaBgt9isR7wN88jh49KqmpqdbDHThwQDp06OC3H/0lwvrcfo0aNYKOU1EgkTasaH80vOrkyZOi/z4gPz/fM0ZSUpJs27atwnnpiXl5eTJ8+HApLi72tNOgLK0D3bPatWt7zVnDl7Zv327CltSz9NA2b775prRp0yboGjkBAQQQQMB9AlXx+s/JXcDPTjPeno8lkIhAIruKpzUCCCCAAAIIIIAAAggg4HKB6dOny7Rp07xm2aBBA9m3b580adLENbPnL2RcsxVMBAEEEEAAAQQQiIoA1392zPjZ+bm9dbzdcHWhJ4FELtwUpoQAAggggAACCCCAAAIIIIAAAggggAACCCCAAAIIIOBfgPu/VEYsBapi/UUykEj3UgOGNJBo6dKl5bZWg1yefPJJT8jQ6dOnZc+ePV5BRNpIz1u4cKF0797db3mEG0iknRw5ckQGDx4shYWFXn1q8E3btm3lvvvuE+334MGDJvCmooNAIpGioiIZNGiQsfI9NCSoffv2Ib2t/QUSJScnm/5Lj7L7o0FCOuaxY8fK9a8hSBoiVb169QrHvnHjhsyfP1/Gjx9f7px69eqZOnjkkUekWrVqpk727t1brl40+Oi1114zwUZ6HgcCCCCAQPwJVMXrPyd3CT87zXh7PpZAIgKJ7Cqe1ggggAACCCCAAAIIIICAiwX0xoL+9oOyR/369U0YUfPmzV01c/5CxlXbwWQQQAABBBBAAIGIC3D9Z0eMn52f21vH2w1XF3oSSOTCTWFKCCCAAAIIIIAAAggggAACCCCAAAIIIIAAAggggAAC/gW4/0tlxFKgKtZfpAOJdD81lGj27NnmT7iHhhHl5ORIjx49xM/zA6a7ygQS3bx50zxDPnLkyHIhMxXNUcNnsrKy5KuvvpK1a9ea0wgkEikpKRH9pcEzZ870omvXrp2sW7dONFQolMNfINGWLVtk69at5k8oh+6R1tmIESMChhGV9qWhRMuXL5eJEyeKBhyFc4Q7Vjh9cy4CCCCAQPQEquL1n5O6+NlpxtvzsQQSEUhkV/G0RgABBBBAAAEEEEAAAQRcKqC/FUNvAJU9br/9dtm/f7+0atXKdbPmL2RctyVMCAEEEEAAAQQQiKgA1392vPjZ+bm9dbzdcHWhJ4FELtwUpoQAAggggAACCCCAAAIIIIAAAggggAACCCCAAAIIIOBfgPu/VEYsBapi/UUjkEj39IcffpBDhw7JjBkz5He/+11I2zxo0CATdHP//fcHPL8ygUSlHX755ZcydepUE5wT6GjcuLG8+uqr0qlTJ8nOzpYVK1aY0wkk+v9qBQUFxqZsqI8GFE2aNKnCIClfb3+BREePHpWmTZuK/mLi119/PWBo0LPPPmvq5dFHHw15TJ2DhlOdPHnS7O/OnTtDqs3KjhVS55yEAAIIIBBVgap4/eckMH52mvH2fCyBRAQS2VU8rRFAAAEEEEAAAQQQQAABFwroby3Q315R9rj11lvNb7V4+umnXThjKXcTRG90cCCAAAIIIIAAAggkrgA35Oz2Fj87P7e3jrcbri70JJDIhZvClBBAAAEEEEAAAQQQQAABBBBAAAEEEEAAAQQQQAABBPwLcP+XyoilQFWsv2gFEpXu640bN+TMmTOya9cu+eCDD+T06dNSWFhoXtbQn5SUFOnQoYNo4EuDBg1CCpaxCSTScTUs6Y9//KNs3rxZjhw5In/4wx9M8E3Dhg2lZcuW0qNHD+ncubPccccd4huaQyDR/9/ZK1euSEZGhifQJzk52exxixYtQn5LVxRIlJqaakKDPvvsM9m0aZPs2bPHBAjp8fjjj0u7du2ke/fuJojolltuCXk83xO1DjSg6q233jJ1oHV69uxZc5rWQpMmTaRNmzbSpUsXU6s2Y1V6kjREAAEEEHBcoCpe/zmJiJ+dZrw9H0sgEf/A067iaY0AAggggAACCCCAAAIIuExgzZo1MnTo0HKz0hsRemPIrQd/IePWnWFeCCCAAAIIIIBAZAS4/rNzxc/Oz+2t4+2Gqws9CSRy4aYwJQQQQAABBBBAAAEEEEAAAQQQQAABBBBAAAEEEEAAAf8C3P+lMmIpQP3FUp+x41nAN5BIQ5xWr14tdevWDXlZgQKJQu6EExFAAAEEEAhTgOu/MMF8TsfPWT8RcXXmj6sn939b4egDsxS4XYHTGgEEEEAAAQQQQAABBBBws0Bubq7079+/3BR37NhhflOFmw8+r7p5d5gbAggggAACCCDgvADXf3am+Nn5ub01gUTWO+To/VXr2dABAggggAACCCCAAAIIIIAAAggggAACCCCAAAIIIIAAAgEEuP9LecRSgPqLpT5jx7PA8ePHpXv37lJUVGSWsXz5csnMzAxrSQQShcXFyQgggAACDglw/WcHiZ+zfgQS2Xlqa0cfmKXA7TeEHhBAAAEEEEAAAQQQQAABNwpo6FCvXr3KTW3Tpk3Sr18/N07Za058XnX9FjFBBBBAAAEEEEDAUQGu/+w48bPzc3trAomsd8jR+6vWs6EDBBBAAAEEEEAAAQQQQAABBBBAAAEEEEAAAQQQQAABBAIIcP+X8oilAPUXS33GjleBkpISmT59usycOdMsISUlRbZu3SpNmjQJa0kEEoXFxckIIIAAAg4JcP1nB4mfs34EEtl5amtHH5ilwO03hB4QQAABBBBAAAEEEEAAAbcJ7N27V9LS0spN64033pAhQ4a4bbp+58Pn1bjYJiaJAAIIIIAAAgg4JsD1nx0lfnZ+bm9NIJH1Djl6f9V6NnSAAAIIIIAAAggggAACCCCAAAIIIIAAAggggAACCCCAQAAB7v9SHrEUoP5iqc/Y8SrwxRdfmF8YfOzYMbOEMWPGyLx586RmzZphLYlAorC4OBkBBBBAwCEBrv/sIPFz1o9AIjtPbe3oA7MUuP2G0AMCCCCAAAIIIIAAAggg4CaBQ4cOyTPPPCPXr1/3mtayZctkxIgRbppqwLnweTVutoqJIoAAAggggAACjghw/WfHiJ+dn9tbE0hkvUOO3l+1ng0dIIAAAggggAACCCCAAAIIIIAAAggggAACCCCAAAIIIBBAgPu/lEcsBai/WOozdjwK3LhxQ+bPny/jx483009KSpKdO3dK27Ztw14OgURhk9EAAQQQQMABAa7/7BDxc9aPQCI7T23t6AOzFLj9htADAggggAACCCCAAAIIIOAWgYKCAunUqZMUFxd7TWnBggUyduxYt0wzpHnweTUkJk5CAAEEEEAAAQQSRoDrP7utxM/Oz+2tCSSy3iFH769az4YOEEAAAQQQQAABBBBAAAEEEEAAAQQQQAABBBBAAAEEEAggwP1fyiOWAtRfLPUZ2+0Cly5dkurVq8tPfvITM9WLFy/K66+/LkuXLvU8v//cc8/JihUrpG7dumEvh0CisMlogAACCCDggADXf3aI+DnrRyCRnae2dvSBWQrcfkPoAQEEEEAAAQQQQAABBBBwg8CJEyfkmWeekcuXL3tNZ86cOZ7fuOCGeYY6Bz6vhirFeQgggAACCCCAQGIIcP1nt4/42fm5vTWBRNY75Oj9VevZ0AECCCCAAAIIIIAAAggggAACCCCAAAIIIIAAAggggAACAQS4/0t5xFKA+oulPmO7XeC9996TNm3aVDjNpKQk2bZtm3To0KFSSyGQqFJsNEIAAQQQsBTg+s8OED9n/QgksvPU1o4+MEuB228IPSCAAAIIIIAAAggggAACsRY4ffq0CSM6f/6811SmTZsmU6dOjfX0KjU+n1crxUYjBBBAAAEEEEAgbgW4/rPbOvzs/NzemkAi6x1y9P6q9WzoAAEEEEAAAQQQQAABBBBAAAEEEEAAAQQQQAABBBBAAIEAAtz/pTxiKUD9xVKfsd0uoL9AuEuXLlJUVOR3qnPnzpXs7GypXr16pZZCIFGl2GiEAAIIIGApwPWfHSB+zvoRSGTnqa0dfWCWArffEHpAAAEEEEAAAQQQQAABBGIp8Kc//cmEEX3++ede0xg/frzMmTMnllOzGpvPq1Z8NEYAAQQQQAABBOJOgOs/uy3Dz87P7a0JJLLeIUfvr1rPhg4QQAABBBBAAAEEEEAAAQQQQAABBBBAAAEEEEAAAQQQCCDA/V/KI5YC1F8s9Rnb7QJnz56VPn36yKlTp8pNdeLEiaJ/ateuXellEEhUaToaIoAAAghYCHD9Z4Gn6Tn/8A9eHdy86fW4ol3nVaB1vD0f673b7twgRx+YpcDducnMCgEEEEAAAQQQQAABBBAIReD8+fMmjOj06dNep48dO1YWLFgQSheuPYfPq67dGiaGAAIIIIAAAghERIDrPztW/Oz83N463m64utDT0furLlwfU0IAAQQQQAABBBBAAAEEEEAAAQQQQAABBBBAAAEEEEggAe7/JtBmxuFSqL843DSmHDWBq1evyqJFi2Tbtm1y8uRJqVevnqSlpUlGRob86le/kltuucVqLgQSWfHRGAEEEECgkgJc/1US7v+a4eesn2Y82fUY2dauntz/Ld3RB2Yp8MgWFL0jgAACCCCAAAIIIIAAApESuHz5sgkjOnHihNcQI0eOlKVLl0Zq2Kj1y+fVqFEzEAIIIIAAAggg4AoBrv/stgE/Oz+3tyaQyHqHHL2/aj0bOkAAAQQQQAABBBBAAAEEEEAAAQQQQAABBBBAAAEEEEAggAD3fymPWApQf7HUZ2wEEEAAAQQQQCD6Alz/2Znj56wfgUR2ntra0QdmKXD7DaEHBBBAAAEEEEAAAQQQQCDaAvrbFTSMqKCgwGvoIUOGyBtvvBHt6URkPD6vRoSVThFAAAEEEEAAAdcKcP1ntzX42fm5vTWBRNY75Oj9VevZ0AECCCCAAAIIIIAAAggggAACCCCAAAIIIIAAAggggAACAQS4/0t5xFKA+oulPmMjgAACCCCAAALRF+D6z84cP2f9CCSy89TWjj4wS4Hbbwg9IIAAAggggAACCCCAAALRFLh+/boJIzp06JDXsP369ZNNmzZFcyoRHYvPqxHlpXMEEEAAAQQQQMB1Alz/2W0JfnZ+bm9NIJH1Djl6f9V6NnSAAAIIIIAAAggggAACCCCAAAIIIIAAAggggAACCCCAQAAB7v9SHrEUoP5iqc/YCCCAAAIIIIBA9AW4/rMzx89ZPwKJ7Dy1taMPzFLg9htCDwgggAACCCCAAAIIIIBANAXS0tJk7969XkP27NlTtm/fHs1pRHwsPq9GnJgBEEAAAQQQQAABVwlw/We3HfjZ+bm9NYFE1jvk6P1V69nQAQIIIIAAAggggAACCCCAAAIIIIAAAggggAACCCCAAAIBBLj/S3nEUoD6i6U+YyOAAAIIIIAAAtEX4PrPzhw/Z/0IJLLz1NaOPjBLgdtvCD0ggAACCCCAAAIIIIAAAtES6NWrl+zYscNruM6dO8uePXuiNYWojcPn1ahRMxACCCCAAAIIIOAKAa7/7LYBPzs/t7cmkMh6hxy9v2o9GzpAAAEEEEAAAQQQQAABBBBAAAEEEEAAAQQQQAABBBBAIIAA938pj1gKUH+x1GdsBBBAAAEEEEAg+gJc/9mZ4+esH4FEdp7a2tEHZilw+w2hBwQQQAABBBBAAAEEEEAgGgL9+/eX3Nxcr6Gefvpp2b9/v1SvXj0aU4jqGHxejSo3gyGAAAIIIIAAAjEX4PrPbgvws/Nze2sCiax3yNH7q9azoQMEEEAAAQQQQAABBBBAAAEEEEAAAQQQQAABBBBAAAEEAghw/5fyiKUA9RdLfcZGAAEEEEAAAQSiL8D1n505fs76EUhk56mtHX1glgK33xB6QAABBBBAAAEEEEAAAQQiLTB06FBZs2aN1zCpqamyb98+uf322yM9fEz65/NqTNgZFAEEEEAAAQQQiJkA13929PjZ+bm9NYFE1jvk6P1V69nQAQIIIIAAAggggAACCCCAAAIIIIAAAggggAACCCCAAAIBBLj/S3nEUoD6i6U+YyOAAAIIIIAAAtEX4PrPzhw/Z/0IJLLz1NaOPjBLgdtvCD0ggAACCCCAAAIIIIAAApEUGDVqlCxbtsxriObNm5swovr160dy6Jj2zefVmPLH3eAFBQXSunVrz7wzMzNlwYIFUqtWrbhbi1MTPnv2rPTp00dOnTpluuzYsaNs3LhR7rzzzrCGuHHjhsyfP1/Gjx8vSUlJsn79eunWrZtXH+o/YMAAKSwsFP2eNW/ePKldu3ZY40TyZF33wIEDIzmEp+8ZM2bI5MmTozIWgyCAAAKJJsD1n92O4mfn5/bWBBJZ75Cj91etZ0MHCCCAAAIIIIAAAggggAACCCCAAAIIIIAAAggggAACCAQQ4P4v5RFLAeovlvqMjQACCCCAAAIIRF+A6z87c/yc9SOQyM5TWzv6wCwFbr8h9IAAAggggAACCCCAAAIIREogKytLFi5c6NV9kyZNTBhRgwYNIjWsK/rl86ortiHmk7h06ZJs2rRJ0tLS5IEHHqhwPgQSladxKpDoyJEjMnjwYBM2NGjQIHn99dfljjvu8BpQQ4umTp0qs2fPNqFFy5cvl379+omffzgfk5oikCgm7AyKAAIIhC3A9V/YZF4N8LPzc3trAomsd8jR+6vWs6EDBBBAAAEEEEAAAQQQQAABBBBAAAEEEEAAAQQQQAABBAIIcP+X8oilAPUXS33GRgABBBBAAAEEoi/A9Z+dOX7O+hFIZOeprR19YJYCt98QekAAAQQQQAABBBBAAAEEIiEwYcIEmTt3rlfXGsiiYUQ/+9nPIjGkq/rk86qrtiPqk7l27Zps2bJFXnvtNbnttttk8+bN0rhx4wrnQSBReRonAon+/Oc/y7Bhw2TPnj2SnJwseXl58sQTT/jdh7LjNWvWTHJzcyUlJSXqteNvQAKJXLENTAIBBBAIKsD1X1CigCfgZ+fn9tYEElnvkKP3V61nQwcIIIAAAggggAACCCCAAAIIIIAAAggggAACCCCAAAIIBBDg/i/lEUsB6i+W+oyNAAIIIIAAAghEX4DrPztz/Jz1I5DIzlNbO/rALAVuvyH0gAACCCCAAAIIIIAAAgg4LTB9+nSZNm2aV7cNGjQwYURNmjRxejhX9sfnVVduS1QmdeXKFRkyZIjs3r3bjKfhNgQShU9vG0h048YNE4o2efJkM3h2drbMmjVLatas6XcyN2/elEWLFsnYsWPN67/+9a9lwYIFUrt27fAn73ALAokcBqU7BBBAIEICXP/ZweJn5+f21gQSWe+Qo/dXrWdDBwgggAACCCCAAAIIIIAAAggggAACCCCAAAIIIIAAAggEEOD+L+URSwHqL5b6jI0AAggggAACCERfgOs/O3P8nPUjkMjOU1s7+sAsBW6/IfSAAAIIIIAAAggggAACCDgpoAEgEyZM8Oqyfv36JoyoefPmTg7l6r74vOrq7Yno5P7617/KgAEDZP/+/WYcAokqx20bSFRQUGD2obCwUFJSUiQvL0+aNm0acDIXLlyQ9PR0OXz4sCQlJcnKlSulb9++lVtAjFr5uuk0jh49KqmpqTGaEcMigAACVUeA6z+7vcbPzs/trQkkst4hR++vWs+GDhBAAAEEEEAAAQQQQAABBBBAAAEEEEAAAQQQQAABBBAIIMD9X8ojlgLUXyz1GRsBBBBAAAEEEIi+ANd/dub4OetHIJGdp7Z29IFZCtx+Q+gBAQQQQAABBBBAAAEEEHBKYOHChZKVleXV3e23326CWVq1auXUMHHRD59X42KbIjJJAomcYbUJJPrmm2/kpZdeknXr1pnJTJ48WaZOnSrVqlULOLmbN2/KqlWrZPjw4ea8p556StavXy/33nuvM4uKQi8EEkUBmSEQQACBCgS4/rMrDfzs/NzemkAi6x1y9P6q9WzoAAEEEEAAAQQQQAABBBBAAAEEEEAAAQQQQAABBBBAAIEAAtz/pTxiKUD9xVKfsRFAAAEEEEAAgegLcP1nZ46fs34EEtl5amtHH5ilwO03hB4QQAABBBBAAAEEEEAAAScEli1bJqNGjfLq6tZbb5V9+/bJ008/7cQQcdUHn1fjarscnSyBRM5w2gQS7d69W9LT06W4uFhSUlJk69at0qRJk5AmVlRUJIMGDZKDBw+a8zVobcyYMeLnH9GH1F+0TyKQKNrijIcAAgj8KMD1n1014Gfn5/bWBBJZ75Cj91etZ0MHCCCAAAIIIIAAAggggAACCCCAAAIIIIAAAggggAACCAQQ4P4v5RFLAeovlvqMjQACCCCAAAIIRF+A6z87c/yc9SOQyM5TWzv6wCwFbr8h9IAAAggggAACCCCAAAII2AqsWbNGhg4dWq6bPXv2SOfOnW27j8v20fy86huA07FjR9m4caPceeedcWkX75MmkMiZHaxsINGVK1ckMzPThBDpoWFC8+bNk5o1a4Y0sZs3b8qCBQskOzvbnJ+amiobNmyQ+++/P6T2sT6JQKJY7wDjI4BAVRaI5vVfIjrjl4i7+uOaCCSy3l9H769az4YOEEAAAQQQQAABBBBAAAEEEEAAAQQQQAABBBBAAAEEEAggwP1fyiOWAtRfLPUZGwEEEEAAAQQQiL4A13925vg560cgkZ2ntnb0gVkK3H5D6AEBBBBAAAEEEEAAAQQQsBHIzc2V/v37l+tix44d0qNHD5uu47ptND+vEkjkrlIhkMiZ/ahsINHu3bslPT1diouLJSkpSXbu3Clt27YNa1KnT5+W5557Ts6cOWPaLVy40AQb+fmH9GH1G42TCSSKhjJjIIAAAv4Fonn9l4h7gF8i7uqPayKQyHp/Hb2/aj0bOkAAAQQQQAABBBBAAAEEEEAAAQQQQAABBBBAAAEEEEAggAD3fymPWApQf7HUZ2wEEEAAAQQQQCD6Alz/2Znj56wfgUR2ntra0QdmKXD7DaEHBBBAAAEEEEAAAQQQQKCyAho61KtXr3LNN23aJP369atstwnRLpqfV90QSLRx40YZOHCgZ++OHj0qqamp5r+/++47ee+990Tr4ve//71oYIoejz/+uLRr10769OkjP//5z+WWW24pt/fffPON7N2714TKHDt2TAoLC6VevXryy1/+Up599ll5/vnn5e67765Uzfzwww9mLm+//bYcOnRIPvzwQ/n66689c3vsscekW7du8qtf/Upq1aoVcAx/ITCBGpT10fMKCgqkdevWniaZmZmyYMECM+7Nmzflv/9SuvnxAAAgAElEQVT7v0WDdvLz8+X48eMmbEcdWrVqJZ07d5auXbvKvffeWykHbaTOv/vd72Tbtm1y6tQpOXnypOmr1Fr3snv37pKSkiLVq1ev9Dj/+7//a/ZR91PHKx2nTZs2Zh19+/aV++67z/RfmUCia9euyYsvvihr1641fWgo2urVq6Vu3bphzVnnmZWVJStWrDDttE7XrVsnycnJYfUTi5NtAomKiopk0KBBcvDgQc/UN2zYIAMGDAhrKfqef+WVV2TRokWedlq77du3N//t69uxY0fR7yF33nmnef2rr76SvLw8r3pv2LChtGzZ0uyp1sodd9wR1pzKnqzvqfPnz8t//Md/yL59+0zN6/cWPR599FFp1qyZGUPnZTNOpSdIQwQQiFuBaF7/xS1SgInjl4i7+uOaCCSy3l9H769az4YOEEAAAQQQQAABBBBAAAEEEEAAAQQQQAABBBBAAAEEEOD+LzXgUgGeP3DpxjAtBBBAAAEEEEAgQgJc/9nB4uesH4FEdp7a2tEHZilw+w2hBwQQQAABBBBAAAEEEECgMgIaEpOWllau6RtvvCFDhgypTJcJ1Saan1fdGkikYTkaQDR27FgT9hPoGDVqlMycOdME4OihYUEaePWb3/zGE2Dkr72en5OTYwJTQg3K0TASDcKZOnWqCSQJdjRu3FimTJliwrdq1qzp9/RIBRJdvnzZGGgYTqAjKSlJXnrpJRk/frzo/w/1uHTpkgnd0fCj0jCmQG01nEktnn76ab8BUhW11f3U0KeJEycGrAXdzxkzZsiwYcPkyy+/NGFVGhajh29ojb+xNKxJg5M0WEeP+fPnm2AhP/8APiiRb8jW9u3bpWfPnhW281cDupbJkycHHcvJE2wCifS9MWvWLK85lw3HCnWevnPwDXSqKJDo9ttvl1WrVpkaC1SPWif6vhgxYkTQsDDfOWtd6Xs/2HtK25WOM3z4cKldu3aoy+c8BBCowgLRvP5LRGb8EnFXf1wTgUTW++vo/VXr2dABAggggAACCCCAAAIIIIAAAggggAACCCCAAAIIIIAAAgEEuP9LecRSgPqLpT5jI4AAAggggAAC0Rfg+s/OHD9n/QgksvPU1o4+MEuB228IPSCAAAIIIIAAAggggAAC4QposMgzzzwj169f92q6bNkyExDBIeUCUDToI1KHWwOJ/ud//kdGjx4dUtCN2mgo0bx580zojwbkaEBRcXFxUDYN4Jk9e7YZK1jwzHfffScrV66USZMmhdR32cHT09NNwM1dd91Vbk6RCCR67rnnJDs72xPIExRCRLTN66+/Lj/96U+Dnv5f//VfMmbMGCkoKAh6btkT1PuVV14xc6tVq1bQtho+o266t6Hsp3ao+/nss8+KmocaSOQbpqPz/M///E9JTU0NOkd/J/ju6QsvvCCLFy+uMJgmEQKJ1ME31KlZs2ayefNm0WCuUA/fMCd9L+t7rvT96S+QSMPs3nzzTRNaFeoR6D3p24eGYmmo1L/8y79IYWFhqEOY8zp06GD2/sEHHwyrHScjgEDVE+B+hd2e42fn5/bWBBJZ75Cj91etZ0MHCCCAAAIIIIAAAggggAACCCCAAAIIIIAAAggggAACCAQQ4P4v5RFLAeovlvqMjQACCCCAAAIIRF+A6z87c/yc9SOQyM5TWzv6wCwFbr8h9IAAAggggAACCCCAAAIIhCPw/vvvmzAi32ARDZAZO3ZsOF0l9LnR/LzqxkCi3/zmN7J+/XpP8Ee9evUkLS1NmjRpIt9//71oHWkQjm8daZtbbrnFBFuVvqZBKF27dpU777xTdK1vvfWWaPhL2SMlJUW2bt1q+q/ouHHjhgnGGT9+fLlTHn30Ufnnf/5nue+++6SkpET+8Ic/yDvvvFMuTKlbt26yYsWKcoE/f/7znyUvL0808EjDVrZs2SJnzpwx4yQnJ5tgHTUoPXr27OkVbqIWrVu39rxe6nTu3DnP13SO7dq18zgcPHhQTp48WW4tGv6ia6xevXqFFkeOHJHBgweXC2bREB8N8GnVqpXUqFFDvvrqK+Pg660dv/zyyzJr1qwKA3r0nEDmLVu2NOvRMf2NM27cODlw4IB88sknZh0dO3YUDbrROvB3FBUVyaBBg0Rd9HjyySfN+ffcc0+lvtdo/WnIldakHsFqLFECia5cuSIZGRmyc+dOj9uqVavM10I5rl27Ji+++KKsXbvWU/+7du2SFi1aeJr7BhJpHej+alhQ6eH7PUNrVmvR9ygNMqtdu3aF09OwqtzcXK/vK6Un6/cXfe8/9NBD5kv6vn333XfLvTe0XtesWWPqgAMBBBCoSCCa13+JuAv4JeKu/rgmAoms99fR+6vWs6EDBBBAAAEEEEAAAQQQQAABBBBAAAEEEEAAAQQQQAABBAIIcP+X8oilAPUXS33GRgABBBBAAAEEoi/A9Z+dOX7O+hFIZOeprR19YJYCt98QekAAAQQQQAABBBBAAAEEQhU4ceKECSO6fPmyV5M5c+b4DXkJtd9EPC+an1fdGEhUuqcaNjNlyhQZPny43HHHHZ6t1oCQjz76SF566SU5duyY5+t33323CfTRMJhmzZrJv/3bv0nbtm1NSFHpoaE/GzZskKysLK9AIw0b0q/5+cfOUlEgybPPPitTp06Vxx57zGsMHeubb76RlStXyowZM7zG0bCVefPmSa1atfyWru9+6Do2b94sGnxS0eEbSFT2PJ3j9OnTRQOJyq7thx9+MAEtGuJy6tQpT5NgwTkacqQBSWXddZ/UbsyYMeUCf3ScQ4cOycSJE+XDDz/0WoI6aHBQtWrV/C4tPz9fevfu7eWngUe6V7/85S+9zDW8SMd55ZVXvNZT2nGwQCI17NSpk2csDarRcW677bZKfYvRmtHApcmTJ3vaa90NGDDAb3+JEkiki9OAOd3X0uOFF16QxYsXBwyfKj339OnT8txzz3kCuXr06CGrV6+WunXrevrzDSQqC6q1qHuXnZ0td911l9f3jM8//1z+9V//1SssSU8IVof+Ari0/nR/n3rqqXLhXTq/7du3iwarFRYWeuaga9FAsrLzqlRx0QgBBBJWIJrXf4mIiF8i7uqPayKQyHp/Hb2/aj0bOkAAAQQQQAABBBBAAAEEEEAAAQQQQAABBBBAAAEEEEAggAD3fymPWApQf7HUZ2wEEEAAAQQQQCD6Alz/2Znj56wfgUR2ntra0QdmKXD7DaEHBBBAAAEEEEAAAQQQQCAUAQ2Z0DCi8+fPe50+bdo0E+jC4S0Qzc+rbg0k0mCR5cuXS79+/fyGBKnYjh07pFevXuXKp2XLlrJmzRrRcB1/h4bXzJ071yssRoNvVq1aJXXq1CnXxF9YzMiRI+W1114TnWdFh4bS7Nu3T/Tc0mASPX/btm3SoUMHv82cDCTSYBYNW6ldu3aFc/QXtlJRcI6GOU2aNMkE9ZQeDRs2lJycHNGwFX9hTqXnXbp0yYTErF+/3qutWvziF78oN78rV65IZmambN261fNat27dZMmSJXLvvfdWuJ4zZ87IkCFDvAKT9ORggUS+ITpaezq+zfHWW2+Jzrn00NAmrbsaNWqEVGMaZlU20MhmLqG29VfrR48eFQ2CCvXwDRUKFnJVtl8NHxo2bJjnS/72oaJAIn1v6T4OHjy4XEhQaYcaVqahRMuWLfOMEWh+f/nLX+TXv/616F6WHqHUoZ6rIXyjR4/2qkUNKdP1BXqvhOrMeQggkHgC0bz+Szw9Kfe9Va/DOBJHgEAi67109P6q9WzoAAEEEEAAAQQQQAABBBBAAAEEEEAAAQQQQAABBBBAAIEAAtw/pzxiKUD9xVKfsRFAAAEEEEAAgegLcP1nZ46fs34EEtl5amtHH5ilwO03hB4QQAABBBBAAAEEEEAAgWACf/rTn0wY0eeff+516vjx42XOnDnBmlfJ16P5edWtgURjxowxYTo1a9assAYuXrwoAwYMkHfffddzjoaSaOhN2SAYfx1oWEiXLl2kqKjIvNyqVSvZtGmTaMBO2UP/MbuGnGiYTumhfa9YsUJ++tOfBq1Pba9BR8OHD/ec+8ILL8jixYv9BgU5FUiUlpZmxv2nf/qngHPUkKFXXnlFFi1a5DlPQ8L0j28d+gbNaINwAlYuXLgg6enpcvjwYc9Y6jpr1qxy+/zOO++YkCMNkNFDQ2Py8vKkadOmQc0PHTokAwcO9OytNggUSPT3v/9dXn75ZeNVeuTn50v79u2DjhXohI8//lg06OrcuXPmtHbt2pkau+uuu6z6jWRjJwKJrl27Ji+++KKsXbvWM1W1zcjICDh13WsN8CkNraooKKiiQKKZM2eK/lypXr16wHH+/Oc/m1CgPXv2eM7TkC0NjPKted/Qs2BhZ74Dax1pDZTWsdbAunXrJDk5OZLbSN8IIBCnAtG8/otTooDTxi8Rd/XHNRFIZL2/jt5ftZ4NHSCAAAIIIIAAAggggAACCCCAAAIIIIAAAggggAACCCAQQID7v5RHLAWov1jqMzYCCCCAAAIIIBB9Aa7/7Mzxc9aPQCI7T23t6AOzFLj9htADAggggAACCCCAAAIIIBBI4Pz58yaMSINMyh5jx441IS8c/gWc+rxaUFAgrVu3jgjz0aNHJTU11ZG+N27caAJkSg8NFdq5c6e0bds2YP/+gkm03jTQpH79+gHbFhYWSv/+/eX999835zVr1kw2b94sjRs39mqngUWDBg2SgwcPmq/r3LZt2yYdOnQIee2+fWgYydtvvy3Nmzcv14dTgUShBMCUDq4BKYMHD/bMJTMz07w/a9Wq5TU//dq4ceM8X9PAoNWrV0vdunVDtvANePHnXlJSIpMnT/YKLNP/1pCkatWqBR3LX8hSoEAi32Crhx9+WLZs2SIPPfRQ0LECnRCpfq0mFaSxE4FEOoTvezpQCFfplHxDwipq4+99r0FBubm50qhRo5B4fOfn7/uGv2ClcAK4dCL++ti9e7d07do1pHlyEgIIVC0Bp67/qpbaj6v19dOfwwTAJU41EEhkvZeO3l+1ng0dIIAAAggggAACCCCAAAIIIIAAAggggAACCCCAAAIIIBBAgPvnlEcsBai/WOozNgIIIIAAAgggEH0Brv/szPFz1o9AIjtPbe3oA7MUuP2G0AMCCCCAAAIIIIAAAgggUJHA5cuXTRiRhkyUPUaOHClLly4FLoCAU59X4zWQqFWrVrJp0yZp2LBhwDrxF1wzYcIEmTlzZtDgmlCDf9SwU6dOUlxcbOYSauBR2Yn7m+fy5ctFg398j1DnVbad7z4/+OCDJjSpadOmIb3PfNsPGzZM/v3f/13+8R//0dNe1z969GgT9lR6VLSGQIP6hvToub4BLfq9Iz09Xfbt2+fpKj8/X9q3bx/SevSkAwcOeIVGBQok+uyzz+T555+XTz75xPT/5JNPmkCde+65J+Tx/J3oz+zIkSPyxBNPWPUbycZOBRJ98cUX0q9fPzl27JiZbig16Rt4tX37dunZs2e55foLJAonsEo79A0k8xcS5mtRUWhZsP1YsWKFjBgxwnNaqN+jgvXL6wggkHgCTl3/JZ5MaCvy9cvIyBANaORIDAECiaz30dH7q9azoQMEEEAAAQQQQAABBBBAAAEEEEAAAQQQQAABBBBAAAEEAghw/5zyiKUA9RdLfcZGAAEEEEAAAQSiL8D1n505fs76EUhk56mtHX1glgK33xB6QAABBBBAAAEEEEAAAQT8CVy9etUEt2jQSdljyJAh8sYbb4AWRMCpz6vxGkikYTRLliyRpKSkoLWi4UNTpkzxnJeTkyNZWVlB24Ua/OMbJjJq1CiZP3++3HbbbUHHKHvCunXrZPDgwZ4v6Rznzp0rNWrU8Oon1HmVbeS7z+3atTOBTnfddVdIc/Rt7y+85/PPP5e+fft6Asb8BbiEMtj3338v48ePFw2fKT1mzJghGihTenz88cfSu3dvOXfunPlSqAFVZcf3nW+gQCLf9aelpZngpbp164aypArP+fbbbyU7O9srgG3Dhg0yYMAAq34j2dipQCJ/+xwowOrKlSuiwRE7d+40y2vZsqXk5uZKo0aNyi3XXyBRuIFVf//73+Xll1/2CqrIy8uTPn36eMbzDbWqbF2899570qZNG0+/WtsakFGnTp1IbiV9I4BAHAo4df0Xh0t3ZMp+Amsk3J8PjkyETiIiQCCRNauj91etZ0MHCCCAAAIIIIAAAggggAACCCCAAAIIIIAAAggggAACCAQQ4P455RFLAeovlvqMjQACCCCAAAIIRF+A6z87c/yc9SOQyM5TWzv6wCwFbr8h9IAAAggggAACCCCAAAII+Apcv37dhBEdOnTI66V+/fqZkBSO4AJOfV6N10CizMxME1hTq1atoFi+gUShBr6EEvxTUlJignLmzJnjmUfnzp3liSeeCDov3xM+/fRT0bmVHhWFLoUyL9++QwkUCjThUNqfOHFCunTpIkVFRaaryoQElc7BN+TJd799A1wqEwSjATdqvGfPHjNsoECijRs3ysCBAz1E4dRfsELwrc/Zs2fLhAkTgjWL2etOBRLpAnwDfQIFjR0/fly6d+/uqa+KAru0X99Aoocffli2bNkiDz30UFhuvnvjG4zlW6epqanmZ9utt94a1jjnz5+XxYsXe9o8+eSTojV3zz33hNUPJyOAQOILOHX9l/hS/lfoL5BIA+4++OCDqkqSUOsmkMh6Ox29v2o9GzpAAAEEEEAAAQQQQAABBBBAAAEEEEAAAQQQQAABBBBAIIAA988pj1gKUH+x1GdsBBBAAAEEEEAg+gJc/9mZ4+esH4FEdp7a2tEHZilw+w2hBwQQQAABBBBAAAEEEEDAV0DDQ/bu3ev15Z49e8r27dvBClEgmp9XfQNwAgW3hDj9sE/zDYTRwBYNC6lWrVrQviIZSOQbfBJ0MmGcUJGzE4FE4QbqhBJIFMo5oS4/WABQsNdDGcd379wSSOQbehPKWqJ5jpOBRBpeNWjQIDl48KBZwoMPPijbtm2Tpk2bei3p5s2bJoAsOzvb8/X8/Hxp376936X77m27du1M2N1dd90VFpVv4JDv9x3f7y1hdR7g5GbNmsnmzZulcePGTnVJPwggkCAC0bz+SxAyr2X4CyTSE3JyckSD7jjiW4BAIuv9c/T+qvVs6AABBBBAAAEEEEAAAQQQQAABBBBAAAEEEEAAAQQQQACBAALcP6c8YilA/cVSn7ERQAABBBBAAIHoC3D9Z2eOn7N+BBLZeWprRx+YpcDtN4QeEEAAAQQQQAABBBBAAIGyAr169ZIdO3Z4oXTu3Fn27NkDVBgC0fy86sZAonBCWwgkEvENC4q3QCLfsKBoBxL5BtOE6xfora1BO+PGjfOcEk5th/Etw7FTnQwkKikpkenTp5twsdLDXyjE5cuXJT09Xfbt22dO04ChdevWSXJyst91hRM2FQgmWJ0RSORYWdERAgiEKBDN678QpxRXp1UUSFS7dm05d+5chT9X4mqRVXiyBBJZb76j91etZ0MHCCCAAAIIIIAAAggggAACCCCAAAIIIIAAAggggAACCAQQ4P455RFLAeovlvqMjQACCCCAAAIIRF+A6z87c/yc9SOQyM5TWzv6wCwFbr8h9IAAAggggAACCCCAAAIIlAr0799fcnNzvUCefvpp2b9/v1SvXh2oMASi+XmVQKL9ZmeaNWsmmzdvlsaNG3t2yjf4JIwtDHqqbwhPaQPf/fA3L9/O4z2QSMNolixZIklJSWZpwYJiguKKSDihNb7BM04GEvmupSoFEuk+HT9+XLp37y5FRUVm23r37i2rVq2SOnXqeLZR67dTp05SXFxsvqb7MWnSJKkoWCKcvQ1UK8HqjECiUN5pnIMAAk4KRPP6z8l5u6Wvin5u6PwyMjLMzx+O+BUgkMh67xy9v2o9GzpAAAEEEEAAAQQQQAABBBBAAAEEEEAAAQQQQAABBBBAIIAA988pj1gKUH+x1GdsBBBAAAEEEEAg+gJc/9mZ4+esH4FEdp7a2tEHZilw+w2hBwQQQAABBBBAAAEEEEBABYYOHSpr1qzxwkhNTZV9+/bJ7bffDlKYAtH8vEogUXiBRBs2bJABAwaEuaOhn14VA4l8A4CCBcWEohlOaM2KFStkxIgRnm6dDCSaM2eOTJw40dN3VQskunLligmB2LlzpzFITk6Wt99+W5o3b27+u6SkRKZPn25CiEpf37Vrl7Ro0aLCbQ5nbwPVyoIFC2TcuHEV7o1vIJHb9y6U9wXnIICAuwWief3nbonKzS5QIJH2mJ+fL+3bt69c57SKuQCBRNZb4Oj9VevZ0AECCCCAAAIIIIAAAggggAACCCCAAAIIIIAAAggggAACAQS4f055xFLgt7/9bSyHZ2wEEEAAAQQQQACBKAr8/Oc/l9atW3uNePOm1+N2UZxNfA7F5ze7fYu352P/wW65UWnt6AOzFHhU9oxBEEAAAQQQQAABBBBAIMEFRo4cKcuXL/dapYZNaBhR/fr1E3z1kVleND+vEkhUcSDRt99+K9nZ2bJ06VLPRs+ePVsmTJgQmY0XEbcGEp04cUK6dOkiRUVFZu2tWrWSTZs2ScOGDcO28A2CGTVqlMyfP19uu+0201dBQYHXX+p27NhRNKTozjvvDHms4uJiGT16tKxfv960CdSHEwFIFU0s3kJtzp49K3369JFTp055lnT06FHRgLnKHr77rXudlZUl+n1O62nQoEFy8OBB032PHj1k9erVUrdu3QqH8w0k0p83eXl58sADD4Q8Rb1JoEFI+qf0yMnJMfMqPXzDpHzrNOTBOBEBBBAIUSCa138hTimuTvP1a9mypRw7dsyzBv3vDz74IK7WxGR/FIi3G64u3DtH76+6cH1MCQEEEEAAAQQQQAABBBBAAAEEEEAAAQQQQAABBBBAIIEEuH+eQJsZh0shkCgON40pI4AAAggggAAClRDQMCL9U69ePa/WBBKFh8nnt/C8fM+Ot+djCSQiscyu4mmNAAIIIIAAAggggAACVU5AwxsWLlzote4mTZrI/v375d57761yHk4tOJp/IUMgUcWBRLqfvqEkmZmZogErtWrVcmq7vfpxayBRYWGh9O/fX95//30z36SkJMnPz5fHH388LIdQQp4+++wzef755+WTTz4xfTdr1kw2b94sjRs3DnmsixcvyoABA+Tdd981bQIFEmnfffv29fTt5B77BhJFOtAqZKAKToxEINHHH38svXv3lnPnzplR9f+vWrVK6tSpI++8844JIdIAKT003E79Ax2+gUTJycny9ttviwYThXr4BlZpu927d0vXrl09XfjWxTPPPGMCrgjaC1WZ8xBAIFyBaF7/hTu3eDjf10+vUzp06OA1dd/wuXhYF3P8/wLxdsPVhftGIJELN4UpIYAAAggggAACCCCAAAIIIIAAAggggAACCCCAAAII+Bfg/jmVEUsBAoliqc/YCCCAAAIIIIBAdARKw4h0NAKJ7Mz5/Oasnz4ya9djZFu7enL/t3RHH5ilwCNbUPSOAAIIIIAAAggggAACiS0wYcIEmTt3rtciH3jgAdm3b5/87Gc/S+zFR3h10fy8SiBR4ECit956S7p16+bZ8ZYtW0pubq40atQo5CrQhHQNMdq6davcf//98vDDD5sgnzZt2ki1atW8+nFrIJG/AJdQwmN8kXyDgvR13yCYK1euSHp6uuzZs8fT3PecYPgFBQXSqVMnT9BNoEAiPbd169aeLgOdG2zcsq/7Bufoaxs2bDBBSW49IhFIdO3aNXnxxRdl7dq1ZtmlAUKPPfaYzJo1SyZPnmy+npKSYt4jGmoX6PDnqgFHGRkZIbP6rtNf6NWJEyekS5cuUlRU5Jn3rl27pEWLFiGPoyfu2LFDXn31VWnYsKHomnV9aWlpUrNmzbD64WQEEEh8gWhe/yWipj+/YcOGyerVqz3LrV27tgnI059FHPElQCCR9X45en/VejZ0gAACCCCAAAIIIIAAAggggAACCCCAAAIIIIAAAggggEAAAe6fUx6xFCCQKJb6jI0AAggggAACCEReoGwYkY5GIJGdOZ/fnPUjkMjOU1s7+sAsBW6/IfSAAAIIIIAAAggggAACVVNg2rRpMn36dK/FN2jQwIQRBQuTqJpi4a06mp9XCSQKHEj0xRdfSL9+/eTYsWOeTVy5cqXoP3D38w+j/W70hQsXTMDO4cOHPa/n5ORIVlZWufPdGkikE9VQpXHjxnnm3LVrV9Gb73fffXfIBb5x40YZOHCg53x/QTAa4FQ2qEZPzszMNOPXqlUr6FglJSXm+9PMmTM95wYKGfrss8/k+eefl08++cSc36pVK9m0aZMJkLE5/va3v5k62bZtm6ebo0ePSmpqqk23EW0biUAinbDvvmuYVa9evcz7Qn9u6PHCCy/I4sWLRcMiAh3+AolCbVvar4ZT6N6UHv7aazCWhhzt3LnTc97EiRNNbVWvXj2kffjmm2/kpZdeknXr1nnO1/e9hvnVqFEjpD44CQEEqo5ANK//ElHVn58GITZu3FiuXr3qWbJ+b9cgO474EiCQyHq/HL2/aj0bOkAAAQQQQAABBBBAAAEEEEAAAQQQQAABBBBAAAEEEEAggAD3zymPWApQf7HUZ2wEEEAAAQQQQCD6Alz/2Znj56wfgUR2ntra0QdmKXD7DaEHBBBAAAEEEEAAAQQQqHoCGqQwYcIEr4XXr1/fhEo0b9686oFEYMXR/LxKIFHgQKLvvvtOJk2aJPPnz/fsdMuWLWXNmjWSkpISdPc1HEfDh1555RXPuRp0s2vXLnnkkUfKtXdzINHp06flueeekzNnznjmHU44k79gpjFjxsi8efOkZs2aXhbHjx+X7t27S1FRkfl6UlKSCfbp0KFDUPOPP/5Y+vbt6zXPQIFEly5dkv79+8vBgwdN3w8++KAZq2nTpkHHCnSChiAMGDBA3n33XXPaw+38nPMAACAASURBVA8/LFu2bJGHHnrIqt9INo5UIJFvsJcGTKlNnz59PHu8fft26dmzZ9Dl+Qsk0vpYv369dOvWLWj7L7/80oRiFRQUeM71N7YGYy1atEjGjh3r9d598803pU2bNkHH0RPy8vJk+PDhUlxc7Knj3NxcSUtLC6k9JyGAQNUSiOb1XyLKVuTnG6ioa8/Pz5f27dsnIkPCrolAIuutdfT+qvVs6AABBBBAAAEEEEAAAQQQQAABBBBAAAEEEEAAAQQQQACBAALcP6c8YilA/cVSn7ERQAABBBBAAIHoC3D9Z2eOn7N+BBLZeWprRx+YpcDtN4QeEEAAAQQQQAABBBBAoGoJLFy4ULKysrwWffvtt8v+/fulVatWVQsjgqutap9XN27caAJCSo8ZM2bI5MmTQxKeOXOmTJkyxXPuhg0bTNBJsCOc4J+PPvpIevfuLYWFhZ5uNVBkyZIlouFCFR0aaHL48GEZOnSoV9vs7GyZNWtWuRAe7cd3XqGE42iwSuvWrT3T0LAX/cf3tWrVCsZgXvdtX1F4j79wpnr16hkHDZbx8w/FPeNr6I+uW0NjSg+1071PTU0tN8+KgqB0rEDBZxp6NHr0aNm9e7dXn4ECib799lszt6VLl3raaPuuXbuG5FfRSSdOnJAuXbp4Ane0ZnT9devWteo3ko0jFUik+6mhXBrwo4f+vGjXrp3oe10PDfnSoJ5GjRoFXZ6/QKLSPoLVh7861H3+7W9/K3fffXe5sf2FF+lcg42jHX366acybNgwOXbsmKdfDfRasWKFq2sg6AZwAgIIREygql3/OQ0ZyO/xxx/3+n6s38s/+OADp6dAfxEUIJDIGtfR+6vWs6EDBBBAAAEEEEAAAQQQQAABBBBAAAEEEEAAAQQQQAABBAIIcP+c8oilAPUXS33GRgABBBBAAAEEoi/A9Z+dOX7O+hFIZOeprR19YJYCt98QekAAAQQQQAABBBBAAIGqI7Bs2TIZNWqU14JvvfVW2bdvnzz99NNVByIKK61qn1fdHkhUUlIiOTk5JlCl7NGsWTMTLKTBKjVr1vR67dq1a7Jy5Up59dVX5euvv/a8pv8Afs2aNZKSkuK3kv72t7+ZEJNt27Z5Xp89e7aMGzfOb4CRnhStQCId69y5c5Kenu71j/qTkpLM9wYN9bnrrru81vXDDz/I0aNHZeLEiWaeZY+5c+eaNtWrV/drcebMGRkyZIjXWI0bNzYBVL169fLy0HE+/PBD05/vONp5oEAifV1DYkaMGOFlPmHCBKt3++bNm6Vv376ePrQ/DdCqVq1auX79BQGFE8xlNdEyjSMVSKRDHDhwQDp06OB3qhp0p/VQo0aNoEupKJBIG1ZUHxoOdvLkSdE9yM/P94yhtavvtYrmpSfm5eXJ8OHDpbi42NNOw7S0DjWIq3bt2l5z1vCl7du3m7Al9Sw9tM2bb74pbdq0CbpGTkAAgaopUNWu/5ze5UB+/n4G6bWdb9Cq03OiP+cECCSytnT0/qr1bOgAAQQQQAABBBBAAAEEEEAAAQQQQAABBBBAAAEEEEAAgQAC3D+nPGIpQP3FUp+xEUAAAQQQQACB6Atw/Wdnjp+zfgQS2Xlqa0cfmKXA7TeEHhBAAAEEEEAAAQQQQKBqCGiAytChQ8stds+ePdK5c+eqgRDFVVa1z6tuDyTSrdeAIQ0kWrp0ablK0KCRJ5980hMydPr0adH3RtkgIm2k5y1cuFC6d+9eYTV9//33Mn78eFmwYIHXORq0ou310HAiDdgpPaIZSKRjHjlyRAYPHiyFhYVec9Rwl9TUVGnVqpUJlvnqq6/knXfe8QplKW2gAUbz5s0rF+biC1PRWOrRtm1bue++++Svf/2rHDx40ATOVHQECyQ6ceKEdOnSRYqKikwXGrq0ZMkS0TVV5tAAnOnTp5s/pcfu3bula9eufrurCoFEajto0CCzV76HhgS1b98+JGp/gUTJycmevdNOytaHBgnpmMeOHSvXf7BQLG1w48YNmT9/vnlf+h716tUzdfjII4+YoCl9T+zdu9fve+O1114zwUb+AqlCWjgnIYBAwgtUtes/pzc0mJ8GPq5evdozrAbKadCi/gzhcL8AgUTWe+To/VXr2dABAggggAACCCCAAAIIIIAAAggggAACCCCAAAIIIIAAAgEEgt3/BQ+BSApQf5HUpW8EEEAAAQQQQMB9Alz/2e0Jfs76EUhk56mtHX1glgK33xB6QAABBBBAAAEEEEAAgcQXyM3Nlf79+5db6I4dO6RHjx6JDxCDFVa1z6vxEEikZaChRLNnzzZ/wj00TCgnJ8e8Z/z8g2qv7jS4RgNxNEjF37F8+XLJzMz0vBTtQCId+IMPPpAxY8bIhx9+GBaFBvy8/PLLJtxFgwCCHRrss2/fPhk5cmS5kJeK2uoYWVlZJhBp7dq15rRggUSXL1825jqWHhqqtGnTJk8IVLB5+r7+t7/9TTT4YNu2bealli1bin4vbdSokd+uqkIgUUlJiQlomjlzppdBu3btZN26dSEHQvgLJNqyZYts3brV/Anl0BrR9/GIESOkevXqQZtoKJG+7yZOnFjh+zJQPYYzVtDJcAICCCSsQFW7/nN6I4P5Xbx40QTWXb161TN0RkaGrFq1yump0F8EBAgkskZ19P6q9WzoAAEEEEAAAQQQQAABBBBAAAEEEEAAAQQQQAABBBBAAIEAAsHu/4KHQCQFqL9I6tI3AggggAACCCDgPgGu/+z2BD9n/QgksvPU1o4+MEuB228IPSCAAAIIIIAAAggggEBiC2joUK9evcotUoM6+vXrl9iLj+Hqqtrn1XgJJNKS+OGHH+TQoUMyY8YM+d3vfhdSlQwaNMgEsdx///0hna+BK/PmzZNp06b5PX/ChAkm1KVatWrm9VgEEum4ly5dkoULF5qglq+//jro2p599lkT6PL4448HDWXy7ezLL7+UqVOnmuCaQIcGDbz66qvSqVMnyc7OlhUrVpjTgwUSafDRggULTJvSQ4OhunbtGnRd/k44ceKEdOnSRYqKiszLGt6ke1qzZk2//VWFQKLSWtW9KRu2pbU8adKkkGvCXyDR0aNHpWnTpjJ37lx5/fXXA4YGaR3q+/HRRx8NeUydu9bIyZMnTX3t3LkzpLqo7Fghdc5JCCCQcAJV7frP6Q0MxU9/1o8bN85r6Pz8fGnfvr3T06E/hwUIJLIGdfT+qvVs6AABBBBAAAEEEEAAAQQQQAABBBBAAAEEEEAAAQQQQACBAAKh3P8FEIFICVB/kZKlXwQQQAABBBBAwJ0CXP/Z7Qt+zvoRSGTnqa0dfWCWArffEHpAAAEEEEAAAQQQQACBxBXYu3evpKWllVvgG2+8IUOGDEnchbtgZVXt82o8BRKVlseNGzfkzJkzsmvXLvnggw/k9OnTUlhYaF7WUJyUlBTp0KGDaCBJgwYNwgo+0T40+EgDj9auXSu///3vRQNrSo/09HRZsmSJJCUlmS/FKpCodD5/+ctfTEjT/v375dSpUya0RY+GDRtKs2bN5KmnnjKBQOpyyy23VPodpiZ//OMfZfPmzXLkyBH5wx/+YIJndJyWLVtKjx49pHPnznLHHXeIb2hNsEAinZRviJBv8FM4E9cgpBEjRpgmuk8aYNO2bdsKu6gqgURXrlyRjIwMT6BPcnKyeQ+1aNEiZN6KAolSU1NNaNBnn30mGpq3Z88eTy1qCFa7du2ke/fuJojItg41IOutt94ydajfB0rfn1qLTZo0kTZt2phAKtuaDxmFExFAICEEqtr1n9ObFqqf/kw4duyYZ3i9htBrOQ53CxBIZL0/jt5ftZ4NHSCAAAIIIIAAAggggAACCCCAAAIIIIAAAggggAACCCAQQCDU+78gIhAJAeovEqr0iQACCCCAAAIIuFeA6z+7vcHPWT8Ciew8tbWjD8xS4PYbQg8IIIAAAggggAACCCCQmAIaLvLMM8/I9evXvRa4bNkyT8hGYq7cHavi86o79oFZVC2Ba9euyYsvvmhCoPRo1aqVCbbRkJlwDg1JGj16tKxfv94006Ck1atXS926dcPpJiHP9Q0kqoxNoECihERjUQggUGUEuP6z2+pQ/Q4cOGBCI8seOTk5kpWVZTcBWkdUgEAia15H769az4YOEEAAAQQQQAABBBBAAAEEEEAAAQQQQAABBBBAAAEEEAggEOr9XxARiIQA9RcJVfpEAAEEEEAAAQTcK8D1n93e4OesH4FEdp7a2tEHZilw+w2hBwQQQAABBBBAAAEEEEg8gffff9+EEWmoRtljwYIFMnbs2MRbsAtXxOdVF24KU6oSAu+8844JECr9/rd9+3bp2bNnWGs/fvy4dO/eXYqKiky7VatWSUZGRlh9JOrJvjbLly+XzMzMsJZLIFFYXJyMAAJxJMD1n91mheM3bNgwExZYetSuXVvOnTsnycnJdpOgdcQECCSypnX0/qr1bOgAAQQQQAABBBBAAAEEEEAAAQQQQAABBBBAAAEEEEAAgQAC4dz/BRIBpwWoP6dF6Q8BBBBAAAEEEHC3ANd/dvuDn7N+BBLZeWprRx+YpcDtN4QeEEAAAQQQQAABBBBAILEETpw4YcKILl++7LWwOXPmyPjx4xNrsS5eDZ9XXbw5TC2hBa5cuWICcrZu3WrW+cILL8jixYtFgwpCOUpKSmT69Okyc+ZMc/pTTz0l69evl3vvvTeU5gl9jq9NSkqKcW7SpElY6yaQKCwuTkYAgTgS4PrPbrPC8bt48aI0btxYrl696hlUwwM1RJDDnQIEElnvi6P3V61nQwcIIIAAAggggAACCCCAAAIIIIAAAggggAACCCCAAAIIBBAI5/4vkAg4LUD9OS1KfwgggAACCCCAgLsFuP6z2x/8nPUjkMjOU1s7+sAsBW6/IfSAAAIIIIAAAggggAACiSNw+vRpE0Z0/vx5r0VNmzZNpk6dmjgLjYOV8Hk1DjaJKSaswO7duyU9PV2Ki4slOTlZdu3aJS1atAhpvV988YX069dPjh07Zs5fuXKlDBs2TPz8I/qQ+kukk3xtxowZI/PmzZOaNWuGtUwCicLi4mQEEIgjAa7/7DYrXL8FCxbIuHHjvAbNz8+X9u3b202E1hERIJDImtXR+6vWs6EDBBBAAAEEEEAAAQQQQAABBBBAAAEEEEAAAQQQQAABBAIIhHv/F0wEnBSg/pzUpC8EEEAAAQQQQMD9Alz/2e0Rfs76EUhk56mtHX1glgK33xB6QAABBBBAAAEEEEAAgcQQ+NOf/mTCiD7//HOvBY0fP17mzJmTGIuMo1XweTWONoupJpzAN998Iy+99JKsW7fOrG3ixIkyffp0qV69esC13rx5U1atWiXDhw835z311FOyfv16uffeexPOKNwF3bhxQ+bPny/6M0WPpKQk2blzp7Rt2zbcroRAorDJaIAAAnEiwPWf3UZVxu/xxx/3hAjq6C1btpQPPvjAbiK0jogAgUTWrI7eX7WeDR0ggAACCCCAAAIIIIAAAggggAACCCCAAAIIIIAAAgggEECgMvd/AUXAKQHqzylJ+kEAAQQQQAABBOJDgOs/u33Cz1k/AonsPLW1ow/MUuD2G0IPCCCAAAIIIIAAAgggEP8C58+fN2FEp0+f9lrM2LFjZcGCBfG/wDhcAZ9X43DTmHJCCbz33nvSt29fKSoqkpSUFMnLy5OmTZsGXOOFCxckPT1dDh8+bAJ3Vq5cafqoaselS5dMeNNPfvITs/SLFy/K66+/LkuXLpXi4mLzteeee05WrFghdevWDZuHQKKwyWiAAAJxIsD1n91GVcbvwIED0qFDB6+Bc3JyJCsry24ytHZcgEAia1JH769az4YOEEAAAQQQQAABBBBAAAEEEEAAAQQQQAABBBBAAAEEEAggUJn7v4Ai4JQA9eeUJP0ggAACCCCAAALxIcD1n90+4eesH4FEdp7a2tEHZilw+w2hBwQQQAABBBBAAAEEEIhvgcuXL5swohMnTngtZOTIkSY8giM2AnxejY07oyJQKnDjxg2ZOnWqzJ4923xp4sSJMn36dBO04++4efOmrFq1SoYPH25eHjRokAnhueOOO6ocqoY5tWnTpsJ1a1jTtm3bygVAhApFIFGoUpyHAALxJsD1n92OVdZv2LBhsnr1as/gtWvXlnPnzklycrLdhGjtqACBRNacjt5ftZ4NHSCAAAIIIIAAAggggAACCCCAAAIIIIAAAggggAACCCAQQKCy939BRcAJAerPCUX6QAABBBBAAAEE4keA6z+7vcLPWT8Ciew8tbWjD8xS4PYbQg8IIIAAAggggAACCCAQvwJXr16Vjh07yvvvv++1iCFDhsgbb7wRvwtLgJnzeTUBNpElxL3AhQsXJD09XQ4fPiwNGzY0ITq/+MUv/K7ryy+/lIEDB0pBQYGkpKRIXl6eNG3aNO4NKrMADbjr0qWLFBUV+W0+d+5cyc7OrjDcKdiYBBIFE+J1BBCIVwGu/+x2rrJ+Fy9elMaNG4t+Nio9MjIyTNAgh3sECCSy3gtH769az4YOEEAAAQQQQAABBBBAAAEEEEAAAQQQQAABBBBAAAEEEAggUNn7v6Ai4IQA9eeEIn0ggAACCCCAAALxI8D1n91e4eesH4FEdp7a2tEHZilw+w2hBwQQQAABBBBAAAEEEIhPgevXr8szzzwjhw4d8lpAv379ZNOmTfG5qASaNZ9XE2gzWUpcC+Tn50vv3r2luLhYMjMzZcGCBVKrVi2vNd24cUM0ZGfy5Mnm6+vXr5cBAwaIn384H9cWoU7+7Nmz0qdPHzl16lS5JhMnThT9U7t27VC7K3cegUSVpqMhAgi4XIDrP7sNsvHTn+/jxo3zmoBeA7Rv395uUrR2TIBAImtKR++vWs+GDhBAAAEEEEAAAQQQQAABBBBAAAEEEEAAAQQQQAABBBAIIGBz/xdYBGwFqD9bQdojgAACCCCAAALxJcD1n91+4eesH4FEdp7a2tEHZilw+w2hBwQQQAABBBBAAAEEEIhPgbS0NNm7d6/X5Hv27Cnbt2+PzwUl2Kz5vJpgG8py4lZAw4bmz58v48ePl6SkJBM21K1bN6/1fPTRRya0qLCwUEaNGiXz5s2zCtyJW6z/m/jVq1dl0aJFsm3bNjl58qTUq1dP9GdORsb/Y+9ewKOqzv2Pv4UITSP1oNg+8XLQgzaHciwK+k9KvIIJKLYKotxRSLh5JeGRcjFcgkBKDwlH5BJMQCVyKQheCockisJBmlixBUoBYx+l1aCFQpVQRVH+z9rHzMlMJjN7Zq2Z2Xvmu5/HRyV7rf2uz1oz7Jm989s5csMNN0irVq20hkggkRYfjRFAwMECnP/pTY6uX0ZGhtTW1nqKSE9Pl5qaGr2iaG1MgEAibUqj11e1q6EDBBBAAAEEEEAAAQQQQAABBBBAAAEEEEAAAQQQQAABBAII6F7/BRcBHQHWn44ebRFAAAEEEEAAAfcJcP6nN2f4mfUjkEjPU7U2esMsC1x/QugBAQQQQAABBBBAAAEE3Ceggoc2bdrkVfjtt98umzdvdt9g4rRiPq/G6cQyLAQQQAABBBBAoAUBzv/0loauX3V1tWRnZ3sVUVxcLHl5eXqF0dqIAIFE2oxGr69qV0MHCCCAAAIIIIAAAggggAACCCCAAAIIIIAAAggggAACCAQQ0L3+Cy4COgKsPx092iKAAAIIIIAAAu4T4PxPb87wM+tHIJGep2pt9IZZFrj+hNADAggggAACCCCAAAIIuEtgyJAhsmbNGq+ie/bsKZWVlZKUlOSuwcRxtXxejePJZWgIIIAAAggggIAfAc7/9JaFCb/c3FwpLy/3FJKSkiJ1dXWSmpqqVxyttQUIJNImNHp9VbsaOkAAAQQQQAABBBBAAAEEEEAAAQQQQAABBBBAAAEEEEAggICJ678AIxCuAOsvXDnaIYAAAggggAAC7hTg/E9v3vAz60cgkZ6nam30hlkWuP6E0AMCCCCAAAIIIIAAAgi4R2DUqFGycuVKr4IzMzNl69atcu6557pnIAlQKZ9XE2CSGSICCCCAAAIIINBEgPM/veVgwq++vl7S0tKkoaHBU0xOTo6UlZXpFUdrbQECibQJjV5f1a6GDhBAAAEEEEAAAQQQQAABBBBAAAEEEEAAAQQQQAABBBAIIGDi+i/ACIQrwPoLV452CCCAAAIIIICAOwU4/9ObN/zM+hFIpOepWhu9YZYFrj8h9IAAAggggAACCCCAAALuEBg/frwsW7bMq9ju3btbYUQdOnRwxyASqEo+rybQZDNUBBBAAAEEEEBAXT36zne8HM6e9bocglEQAVN+JSUlkp+f73W0qqoqycrKYg5iKEAgkTa+0eur2tXQAQIIIIAAAggggAACCCCAAAIIIIAAAggggAACCCCAAAIBBExd/wUZgXAEWH/hqNEGAQQQQAABBBBwrwDnf3pzh59ZPwKJ9DxVa6M3zLLA9SeEHhBAAAEEEEAAAQQQQMD5Anl5ebJw4UKvQrt06SKVlZVy8cUXO38ACVghn1cTcNIZMgIIIIAAAggktADnf3rTb9IvIyNDamtrPQWlp6dLTU2NXoG01hIgkEiLz/j1Ve1q6AABBBBAAAEEEEAAAQQQQAABBBBAAAEEEEAAAQQQQACBAAImr/8CjUCoAqy/UMXYHwEEEEAAAQQQcLcA539684efWT8CifQ8VWsCifQN6QEBBBBAAAEEEEAAAQQSSGDKlClSVFTkNeIrrrhCtm7dKp06dUogCXcNlS9k3DVfVIsAAggggAACCOgKcP6nJ2jSr7q6WrKzs70KKi4uFhX0yhYbAQKJtN2NXl/VroYOEEAAAQQQQAABBBBAAAEEEEAAAQQQQAABBBBAAAEEEAggYPL6L9AIhCrA+gtVjP0RQAABBBBAAAF3C3D+pzd/+Jn1I5BIz1O1NnrDLAtcf0LoAQEEEEAAAQQQQAABBJwrMHPmTJk1a5ZXgZdccokVRtSlSxfnFk5lwudVFgECCCCAAAIIIJBYApz/6c23ab/c3FwpLy/3FJWSkiJ1dXWSmpqqVyitwxIgkCgstqaNjF5f1a6GDhBAAAEEEEAAAQQQQAABBBBAAAEEEEAAAQQQQAABBBAIIGD6+i/YCIQiwPoLRYt9EUAAAQQQQAAB9wtw/qc3h/iZ9SOQSM9TtTZ6wywLXH9C6AEBBBBAAAEEEEAAAQScKVBUVCRTpkzxKq5Dhw5SWVkp3bp1c2bRVOUR4PMqiwEBBBBAAAEEEEgsAc7/9ObbtF99fb2kpaVJQ0ODp7CcnBwpKyvTK5TWYQkQSBQWW9NGRq+valdDBwgggAACCCCAAAIIIIAAAggggAACCCCAAAIIIIAAAggEEDB9/RdsBEIRYP2FosW+CCCAAAIIIICA+wU4/9ObQ/zM+hFIpOepWhu9YZYFrj8h9IAAAggggAACCCCAAALOE1i4cKHk5eV5FdauXTvZunWr9OjRw3kFU1EzAT6vsigQQAABBBBAAIHEEuD8T2++I+FXUlIi+fn5XoVVVVVJVlaWXrG0DlmAQKKQyXwbGL2+ql0NHSCAAAIIIIAAAggggAACCCCAAAIIIIAAAggggAACCCAQQCAS138BR8CuAOvPrhT7IYAAAggggAAC8SHA+Z/ePOJn1o9AIj1P1droDbMscP0JoQcEEEAAAQQQQAABBBBwlsDSpUvlgQce8CrqnHPOscKIevbs6axiqaZFAT6vsjgQQAABBBBAAIHEEuD8T2++I+WXkZEhtbW1nuLS09OlpqZGr1hahyxAIFHIZL4NjF5f1a6GDhBAAAEEEEAAAQQQQAABBBBAAAEEEEAAAQQQQAABBBAIIBCp67+gI2BHgPVnR0l/n7///e8ydOhQqaystDqrqKiw/t8t25tvvinXX3+9p9ydO3dKZmamW8r31Nl0HF27dpV169ZJWlqaa8bh9vpDhZ49e7ZMnz7dajZ27FhRD1tLTk4OtZuY7u/2135M8Tg4AghETIDzPz1a/Mz6EUik56laG71hlgWuPyH0gAACCCCAAAIIIIAAAs4RWLlypYwaNapZQZs3b5bbb7/dOYVSSVABPq8GJWIHBBBAAAEEEEAgrgQ4/9Obzkj5VVdXS3Z2tldxxcXFkpeXp1cwrUMSIJAoJC5/Oxu9vqpdDR0ggAACCCCAAAIIIIAAAggggAACCCCAAAIIIIAAAgggEEAgUtd/QUfAjgDrz46S/j5uDyUhkEh/DZjogUAiAolMrCP6QAABBDj/01sD+Jn1I5BIz1O1NnrDLAtcf0LoAQEEEEAAAQQQQAABBJwhsGbNGhkyZEizYjZu3Cj9+vVzRpFUYVuAz6u2qdgRAQQQQAABBBCICwHO//SmMZJ+ubm5Ul5e7ikwJSVF6urqJDU1Va9oWtsWIJDINlVLOxq9vqpdDR0ggAACCCCAAAIIIIAAAggggAACCCCAAAIIIIAAAgggEEAgktd/gUcgmADrL5iQmZ8TSGTGUbcXtwf6xKp+U+t39uzZMn36dGsaCwsLpaCgIOCUNt1/7NixUlJCIJHua4D2CCCAgBLg/E9vHeBn1o9AIj1P1droDbMscP0JoQcEEEAAAQQQQAABBBCIvcCmTZukf//+zQpZvXq1DB48OPYFUkHIAnxeDZmMBggggAACCCCAgKsFOP/Tm75I+tXX10taWpo0NDR4iszJyZGysjK9omltW4BAIttULe1o9PqqdjV0gAACCCCAAAIIIIAAAggggAACCCCAAAIIIIAAAggggEAAgUhe/wUegWACrL9gQmZ+birQxUw1offSNAhHtd65c6dkZmaG3lGMW8Qq0MfUsGNVv6n1SyCRSEVFhQwdOtTUkqAfBBBAICwBzv/CYvM0ws+sH4FEep6qtdEbZlng+hNCDwgggAACCCCAAAIIIBBbgS1btkjfvn2bFbFixQoZOXJkbIvj6GEL8Hk1bDoaQsFQqwAAIABJREFUIoAAAggggAACrhTg/E9v2iLtp54olp+f71VkVVWVZGVl6RVOa1sCBBLZYgq0k9Hrq9rV0AECCCCAAAIIIIAAAggggAACCCCAAAIIIIAAAggggAACAQQiff0XfAQCCSTS+vMNVYnUyujdu7c8//zzcsEFF3gOYSrQRXVoehz+6vW1MRlI9Pnnn0teXp6UlpYanYLCwkIpKCgI2KepQJ9IjWHs2LGi7tlJTk72Ow5T9YcKb2r9xjKQ6NChQzJw4EDZs2dPqMNvcf9g8+Xv9UogkTF+OkIAAQ2BRDr/02BqsSl+eqpuuz/2O3rDjUprozfMssCjMmccBAEEEEAAAQQQQAABBCIksG3bNunTp4989dVXXkdYunSpjBs3LkJHpdtoCPB5NRrKHAMBBBBAAAEEEHCOAOd/enMRDb+MjAypra31FJqeni41NTV6hdPaloDbLrjaGlR0dzJ6fTW6pXM0BBBAAAEEEEAAAQQQQAABBBBAAAEEEEAAAQQQQACBRBOIxvXfRDNlvPYFEmn9mQ7yaUmZQKLA6y9SYT4EEtl/3Ye6J4FE/sUIJAp1JbE/Agg4RSCRzv8iYY6fnqrb7o8lkOis1/24erNPawQQQAABBBBAAAEEEEAgggK7du0SdYGmoaHB6yjqKQATJkyI4JHpOhoCfCETDWWOgQACCCCAAAIIOEeA8z+9uYiGX3V1tWRnZ3sVWlxcbD2lji2yAm674BpZjbB6J5AoLDYaIYAAAggggAACCCCAAAIIIIAAAggggAACCCCAAAIIxEIgGtd/YzEujukOgVitv48++kiGDx8ur7/+utgJ9TChSSCRf0V/AUq+e7755pty/fXXe/54586dkpmZGda0EEjUMluw10LTeejatausW7dO0tLSwpqHUBoRSORfS91DVVRUJG3atGmR05Sd7wFOnTolkyZNkiVLlkjHjh1lw4YNcu2113rtpvOed/7554taY+edd5789Kc/lZtvvlmuvvrqgGP1rTFSr/WWsMN5X1KOv/vd7+SNN96w/r1//345fPiwdYh27dpZY+7UqZNkZWVZ73mXXnqptGrVKpSXj2ffo0ePWn/fbdq0SdSDAVeuXCmdO3cOqy8aIaArEKvzP926ndIeP72ZcNv9sQQSEUikt+JpjQACCCCAAAIIIIAAAlER2L17t/Tp00eOHTvmdbx58+bJ5MmTo1IDB4msAF/IRNaX3hFAAAEEEEAAAacJcP6nNyPR8svNzZXy8nJPsSkpKVJXVyepqal6A6B1QAG3XXB14HQSSOTASaEkBBBAAAEEEEAAAQQQQAABBBBAAAEEEEAAAQQQQAAB/wLRuv6LPwL+BGKx/s6cOWOFeBQUFFglBQthiYeZi1QoSbg2zz//vAwbNsxqHutAosLCQs9aCGU8vmEndvoxFegTzrFDGVtL+5qqP9RaTK3f2bNny/Tp063D25mvpvs74X3i008/FXUvlQr/sTsGU3ZN5+zs2bOyZs0aGTdunJw8eVKmTp0qs2bNkqSkJK+p1Qkk8rdGVPDRmDFjZPTo0XLhhRcGXUZODSRSfgcPHpTS0lJZtWqVHD9+POhYGne44YYb5OGHH5Y77rhDkpOTbbdr3LGqqkoGDBhgzdsDDzwg8+fPF3U/HhsC0RaIxflftMcYyePhp6frtvtjCSQikEhvxdMaAQQQQAABBBBAAAEEIi6gUsZVGNGHH37odayZM2fKjBkzIn58DhAdAb6QiY4zR0EAAQQQQAABBJwiwPmf3kxEy6++vt56klpDQ4On4JycHCkrK9MbAK0DCrjtgqsDp5NAIgdOCiUhgAACCCCAAAIIIIAAAggggAACCCCAAAIIIIAAAgj4F4jW9V/8EfAnEO315xukoWpyQtBIpFdHJEJJdGomkEika9eusm7dOuu+mFA3AokqZOjQoaGyidsDiQ4fPixDhgyRXbt2WWOvqAjuEInX/oEDB2Tw4MGyZ8+egOvYdCBR44Sr18zChQutMDM/9zh51oUTA4mOHj0qCxYskCVLllihQOFu1113nRWsd8sttwQ08O3f10QFIqnXUiDHcGukHQKBBKJ9/hdvs4Gf3oy67f5YAokIJNJb8bRGAAEEEEAAAQQQQACBiAr8+c9/tr6oVP9uuk2ePFnmzZsX0WPTeXQF+EImut4cDQEEEEAAAQQQiLUA5396MxBNv5KSEsnPz/cqWD2tKSsrS28QtG5RwG0XXB04lQQSOXBSKAkBBBBAAAEEEEAAAQQQQAABBBBAAAEEEEAAAQQQQMC/QDSv/zIHCPgKRHv9bd++Xe677z5RwR6NG4FE0V+XBBIRSBTKqotEsE1hYaEUFBQELKNpgJET3id2794tP/vZz+TIkSPSrl07UfdPZWRkBByD6UCiU6dOSV5enjz99NPWcVUw0COPPOI30CYS89Y4WDV+dU+Zej9PSkrya+C0QKJ33nnHsnrzzTdbnDMVttSxY0fr56r+P/zhDy0GFymDSZMmycSJEyU5Odn2S+rtt9+WAQMGWH8PqmC0NWvWSOfOnW23Z0cETAhE+/zPRM1O6gM/vdlw2/2xBBIRSKS34mmNAAIIIIAAAggggAACERP48MMPpU+fPrJ//36vY0yYMMH68pItvgT4Qia+5pPRIIAAAggggAACwQQ4/wsmFPjn0fZTN8/U1tZ6ikpPT5eamhq9QdC6RQG3XXB14FQSSOTASaEkBBBAAAEEEEAAAQQQQAABBBBAAAEEEEAAAQQQQAAB/wLRvv7LPCDQVCCa6++3v/2tjB8/Xvbs2eM1CbEMGvEN7Ni5c6dkZmYGXCQqzOL666+39rn55ptFhftcdNFFAduYDiXRXcUEEhFIFMoaikSwjRsDiZq+bnr06CGrV6/2hNe05Gn6tb927VoZM2aMFZJzyy23yKpVq+Tiiy/2e3h/82bHXXWmwngaGhrk3Xfflf/+7/+WiooKryA5tY8K5Fm2bJkMHjzYbyBSKGtM7dvUV/2/erC5+rMLLrgg1K6a7b9jxw7L7dChQ14/U2Po16+fjB49Wrp3794sWOibb76Rjz/+WDZu3CjLly+Xffv2Nev70UcflTlz5khKSoqtOs+cOSMzZsyQuXPnWvs/9NBDMn/+/JBCjWwdiJ0QCCAQzfO/eJwI/PRm1W33xxJIRCCR3oqnNQIIIIAAAggggAACCERE4NixY1YYkUqRb7qpi1BLliyJyDHpNLYCfCETW3+OjgACCCCAAAIIRFuA8z898Wj7VVdXS3Z2tlfRxcXF1hO32MwLuO2Cq3kB7R4JJNImpAMEEEAAAQQQQAABBBBAAAEEEEAAAQQQQAABBBBAAIFoCUT7+m+0xsVx3CEQjfV39uxZ2bp1qxVGdPjw4WYwTgokUqEbQ4cODTh5TQOJ7AZmmA4l0V1dBBIRSBTKGiKQSOTLL7+UyZMnex6sPXz4cFm8eLEVyhNoM/na/+ijj0Qd9/XXX7cOWVZWJjk5OS0eXieQyLfTo0ePysyZM5v9Lk/Hjh2t0KBgQW521lukAokOHDggI0eO9HoYn6pHBSk98cQTcvnll9sKVFIhTWvWrJHHHntMjh8/7jWkoqIimThxoiQlJdkZquzdu1cGDRokqja1hjZs2NDs3jxbHbETAmEKROP8L8zSXNEMP71pctv9sQQSEUikt+JpjQACCCCAAAIIIIAAAsYFVJK6ujiza9cur77Vl4ArVqwwfjw6dIYAX8g4Yx6oAgEEEEAAAQQQiJYA53960rHwy83NlfLyck/h6qlOdXV1kpqaqjcYWjcTcNsFVwdOIYFEDpwUSkIAAQQQQAABBBBAAAEEEEAAAQQQQAABBBBAAAEEEPAvEIvrv8wFAo0CkV5/p0+fluXLl8u0adPk5MmTfuHdFkjU9KFOBBKF/lpSoR7qAVilpaVW48LCQikoKAi5o3D6aRom1bVrV1m3bp2kpaVF5dghH8RPA1P1h1qLqVCd2bNny/Tp023Pe9P9A9Uc7hoKxUGFqQ0ZMsTzOy7Lli0T9d4VbDNlp4LdnnzySZkwYYJ1yFtvvVWee+65gPdtmQwkUsdU7+fqAXZTp071GvY999xjvZ7bt28fjCPgzyMRSPTJJ59Y8/TSSy95jq0CgObMmSNjxoyRtm3bhlyzeuj6gw8+6BVwpPpUa0KFHPm576vZMb7++muZNWuWqDWuNlOGIQ+GBgkrEOnzv3iHxU9vht12fyyBRAQS6a14WiOAAAIIIIAAAggggIBRga+++kr69Okj27Zt8+pXfTG3evVqo8eiM2cJ8IWMs+aDahBAAAEEEEAAgUgLcP6nJxwLv/r6eusmLBUi27ipp2ypp22xmRVw2wVXs6M30huBREYY6QQBBBBAAAEEEEAAAQQQQAABBBBAAAEEEEAAAQQQQCAaArG4/huNcXEMdwhEcv0dPHhQHnvsMfnNb37jhaEefHTkyBHPn7ktkKhpaAaBRKGv83CChPwdJZx+TAX6hHPs0KWatzBVf6i1mArVcXMg0caNG+Xuu++26NR72CuvvCLdu3cPSmnK7oMPPpBhw4aJWgNqW7BggRXsFSj8xnQgkTruqVOnZNKkSbJkyRKvsb/wwgvSv3//oB6BdjAdSKRCf1SAkqq3cVPBQSUlJXLfffdJUlJS2PUeOHBA1APXa2trPX2kp6fLqlWr5Morr7TV71tvvSV33XWX9fehqku1vfPOO221ZScEdAUief6nW5sb2uOnN0tuuz+WQCICifRWPK0RQAABBBBAAAEEEEDAqEDfvn1ly5YtXn2qLybVF5Rs8S3AFzLxPb+MDgEEEEAAAQQQ8BXg/E9vTcTKT92QkZ+f71V8VVWVZGVl6Q2I1l4Cbrvg6sDpI5DIgZNCSQgggAACCCCAAAIIIIAAAggggAACCCCAAAIIIIAAAv4FYnX9l/lAQAlEYv0dPXpUFi5cKMuWLZPjx497QT/88MNy2223ye233+75cwKJor8WQw1VahqEo6rduXOnZGZmhlW4qTCfcPoxFegTzrHDwvJpZKr+UGsxFarj1kAiFcLz0EMPyTPPPGPRDR8+XBYvXmyFyATbTNidPXtWnnzySZkwYYJ1uM6dO8v69eulS5cuAQ8fiUAidcC6ujrLoGkYz/333y9PPfWUpKSkBCNp8eemA4n2798v99xzj6jwoMZNzeP8+fMlOTk57DobG7700kuWw8mTJz19FRQUyIwZM6R169ZB+/ddV6rW0tJSad++fdC27ICArkAkzv90a3JTe/z0Zstt98cSSEQgkd6KpzUCCCCAAAIIIIAAAggYE1DBQ5s2bfLqT11s2rx5s7Fj0JFzBfhCxrlzQ2UIIIAAAggggEAkBDj/01ONpV9GRkazpzvV1NToDYjWXgJuu+DqwOkjkMiBk0JJCCCAAAIIIIAAAggggAACCCCAAAIIIIAAAggggAAC/gVief2XOUHA9PrzDWppFD7//POluLhYhg4dat1zcP3113vwCSSK/jokkEika9eusm7dOklLSwt5AggkqrBey6FuOoFEsXyfeOutt+Suu+6SI0eOWEMuKyuTnJwcW8M3EUikjjtixAh59dVXrWM+8sgjVqhO27ZtA9YQqUAi34AkVURqaqq88sor0r17d1su/nYyGUikalQP3ps4caLnUDqveX/1+vv7Lj09XdasWSOXX365LYemY1YBV+r3qXr16mWrLTshoCNg+vxPpxY3tsVPb9bcdn8sgUQEEumteFojgAACCCCAAAIIIICAEYEhQ4ZYX7w13Xr27CmVlZWSlJRk5Bh04mwBvpBx9vxQHQIIIIAAAgggYFqA8z890Vj6VVdXS3Z2ttcA1E2DeXl5eoOitUfAbRdcHTh1BBI5cFIoCQEEEEAAAQQQQAABBBBAAAEEEEAAAQQQQAABBBBAwL9ALK//MicImF5//gIaVJDGrFmz5LLLLrPA33zzTccEEv3zn/+URx991AoYUVtFRfCglVDDfFS/JkJJTK7WUMfgO2c7d+6UzMzMsEoyFeYTTj9Nx6ETThLOscPC8mlkqv5QazG1ft0YSHT69GmZNm2aLFiwwGK79dZb5bnnnrMCeOxsJuw2btwod999t+dwL7zwgqiHgQfbIhVIpI67f/9+ueeee+TAgQOeMpYtWyYqOCrczWQgkW+Ik6qpoKBAZsyYIa1btw63xGbtduzYIYMGDfKEVakdQgmsOnTokAwcOFD27Nlj9W03bMrYAOgoYQVMn/8lGiR+ejPutvtjCSQikEhvxdMaAQQQQAABBBBAAAEEtAVGjRolK1eu9OpHXaDYunWrnHvuudr904E7BPhCxh3zRJUIIIAAAggggIApAc7/9CRj7Zebmyvl5eWeQaSkpEhdXZ3tm230Rh//rd12wdWBM0IgkQMnhZIQQAABBBBAAAEEEEAAAQQQQAABBBBAAAEEEEAAAQT8C8T6+i/zktgCptdf06CW6667TubOnSvqIbWtWrXyQDspkMg3WCbUQKIBAwZY4RPnnXdewIVkIpTE5EolkEjEZCBROHOjgltKSkokOTnZdnMCiULzsg0bYEffwJnly5eLum/Kz709fnvRfe37vkeFsm4jGUh08uRJefDBB2XVqlWecYezppuimQwkeu2116Rfv36i6lRbu3btZNOmTdKrVy8Ty8LTx6effmqthw0bNnj+7P7775ennnpK1P10wTbf+e3cubOsX79eunTpEqwpP0dAS8D0+Z9WMS5sjJ/epLnt/lgCiQgk0lvxtEYAAQQQQAABBBBAAAEtgfHjx4tKQm+6de/e3Qoj6tChg1bfNHaXAF/IuGu+qBYBBBBAAAEEENAV4PxPTzDWfvX19ZKWliYNDQ2egeTk5HieGKg3Olq77YKrA2eMQCIHTgolIYAAAggggAACCCCAAAIIIIAAAggggAACCCCAAAII+BeI9fVf5iWxBUyvPxWuMGfOHLnmmmvkjjvukLZt2zYDdnIgUWFhoRQUFARcFE1DM+wGcPgLBmnpIMECR0Lpy87q7t27t6gxXXDBBS3u7jtnO3fuFPUA4nA23wAOO+b+jhNOP6YCfXyPHY6D3bXTtG9T9Ydar26oTuPxZs+eLdOnT7f+1868N90/HK9Qx+m7/2effSYPP/ywPPfcc9aPbrnlFiuA5+KLL7bdta7d/v375Z577pEDBw5Yxxw+fLgsXrzYCtgJtkUykEgde968eTJ16lRPGbfeequsXr1aLrzwwmCl+f25yUAiFfaVn5/vOU6PHj2s2jp27BhWbYEa6R6rtLRUxo0b5zmECrlT9+GxIRBJAdPnf5Gs1Yl946c3K267P5ZAIgKJ9FY8rRFAAAEEEEAAAQQQQCBsgby8PFm4cKFXe5XkXVlZGdKXtGEXQENHCfCFjKOmg2IQQAABBBBAAIGIC3D+p0fsBD/fmynUiKqqqiQrK0tvcLT29xQ1N1zTdNLMEUjkpNmgFgQQQAABBBBAAAEEEEAAAQQQQAABBBBAAAEEEEAAgYACTrj+yxQlrkAs1p/bA4lUOMl9991nLRq7ISmhhAi5IZAo0CsmWMBROEFC/o4XTj+mAn0iEUh06NAhGThwoOzZs8fWG1KwdWKrE5s7hbJ+bXbp+ECis2fPWg9mGzNmjDUkFQCkwojuvPNOu0O09tMNJPIN6Zk7d65MmTLFVg2RDiTyrU13TZoKJPriiy9k4sSJsmTJEo9TKEFOtnCb7FRdXS3Z2dlezUIJbVPvS7fddpucPHkypL9XQq2T/RFoKhCL8794mgH89GaTQCI9P3+tjd4wywI3P0H0iAACCCCAAAIIIIAAAqELqC9Bi4qKvBpeccUVsnXrVunUqVPoHdLC9QJ8XnX9FDIABBBAAAEEEEAgJAHO/0LiarazU/wyMjKktrbWU196errU1NToDY7WBBLprwGj11f1y6EHBBBAAAEEEEAAAQQQQAABBBBAAAEEEEAAAQQQQAABBFoWcMr1X+YoMQVisf7cHkg0e/ZsmT59urVgCCRq/rpJxECiwsJCKSgo0HoTIZCoOV84rzWtSWjSePv27Vbw2OHDh60/feCBB2T+/PmSkpIS0iF0Aom+/PJLmTx5sqiHxjVuoTwsLtKBRL7v5arGUIJ4fCFNBRKdOHFCVADR5s2bPYdQv7+k1lPr1q1Dmj87Ox88eFDuvfde2bdvn2f3iooKGTp0qJ3m1hobMmSI7Nq1y9q/R48esnr1aunYsaOt9uyEQDgCsTj/C6dOp7bBT29mCCTS8/PX2ugNsyxw8xNEjwgggAACCCCAAAIIIBCawMyZM2XWrFlejS655BIrjKhLly6hdcbecSPA59W4mUoGggACCCCAAAII2BLg/M8WU4s7OcXP3xOeiouLJS8vT2+ACd7abRdcHThdRq+vOnB8lIQAAggggAACCCCAAAIIIIAAAggggAACCCCAAAIIIBBHAk65/htHpAwlBIFYrD8CiURCCavwnU6dgJMQlobXrv6CR1rqi0Ci8JQJJGruFqtAogMHDsjIkSM9D2lTD2hbuXKldO7cOeTJ1Xm9Hj161AqqefXVV63jXnnllbJhwwb5yU9+YquORA0kqq+vt8KA3njjDY+TidCwltB9A4XUfqHcP3fy5El58MEHZdWqVZ5DqECsG2+80dY8sxMC4QjE4vwvnDqd2gY/vZlx2/2x39EbblRaG71hlgUelTnjIAgggAACCCCAAAIIINCCQFFRkah08aZbhw4dpLKyUrp164ZbAgvweTWBJ5+hI4AAAggggEBCCnD+pzftTvLLzc2V8vJyz4DUk8Dq6uokNTVVb5AJ3NptF1wdOFVGr686cHyUhAACCCCAAAIIIIAAAggggAACCCCAAAIIIIAAAgggEEcCTrr+G0esDMWGQH5+vpSUlHjtefas1+VWG72EvguBRO4PJNq5c6dkZmaGPvki8vnnn1sPuiotLbXahxsUEk4/Tdde165dZd26dZKWlhbyOMI5dsgH8dPAVP0maolGH7EIJPrkk09k7Nix8tJLL1lDbNeunRUUc+edd4Y1ZJ1Aor1798qAAQOs+7DUduutt8rq1avlwgsvtFVLpAOJfOtTRa1du1YGDhxoqz7fnZ5//nkZNmyY54+DhZu1dBB/4V46IXDBBqPr/PXXX0tBQYHMmzfPc6hnn31WRowYEezQ/ByBsAX4/BE2ndUQP7N+ilSvx8i2dnRx3w7d6A2zLPDILih6RwABBBBAAAEEEEAAgZYFFi5caF08aLqpL2i3bt0qPXr0gC7BBfi8muALgOEjgAACCCCAQMIJcP6nN+VO8lNPlVI3ZzU0NHgGlZOTI2VlZXqDTODWBBJpT77R66va1dABAggggAACCCCAAAIIIIAAAggggAACCCCAAAIIIIAAAgEEnHT9l4lKDIEjR47IyJEjrQfK+m4EEhVawRCBtnBCUnRCSXxrMdmX3RXvGyJFIJGZUCW7/o37EUhUIsnJyaGy2d7/+PHjMnnyZHn66ac9bdQDuSdOnChJSUm2+2m6o87rdceOHXLTTTd5uhs+fLgsXrzYCkmys+kG5QQ7xsGDB+Xee++Vffv2eXbVCf5J1EAihacC2saNG+dxnDFjhqh//NxDFmxa+DkCtgT4/GGLqcWd8DPrRyCRnqdqbfSGWRa4/oTQAwIIIIAAAggggAACCIQusGzZMhk/frxXw3POOccKI+rZs2foHdIi7gT4vBp3U8qAEEAAAQQQQACBgAKc/+ktEKf5qScmqicnNt2qqqokKytLb6AJ2ppAIu2JN3p9VbsaOkAAAQQQQAABBBBAAAEEEEAAAQQQQAABBBBAAAEEEEAggIDTrv8yWfEt8Nprr1lhRH/961/9DjTRAokUQtOAITshEE33Vw/rVYElbdq0CbhwdEJJfDs22Zfd1U4gkbfU558TSGR37ejsF074V7jH8xdG9MADD8j8+fMlJSUl3G5F5/XqG9Cj6lmwYIF897vftVVPpAOJfN8XVFEvvfSS/PznP7dVn+9OiRxItG7dOhk0aJCHZOzYsaLux4tkAFdYk0SjuBHg84feVOJn1o9AIj1P1droDbMscP0JoQcEEEAAAQQQQAABBBAITWDlypUyatSoZo22bNkit912W2idsXfcCvB5NW6nloEhgAACCCCAAAJ+BTj/01sYTvTLyMiQ2tpaz8DS09OlpqZGb6AJ2ppAIu2JN3p9VbsaOkAAAQQQQAABBBBAAAEEEEAAAQQQQAABBBBAAAEEEEAggIATr/8yYfEpsGjRInnkkUcCDi7RA4nshEA0DUkpLCyUgoKCoAtGJ5TEt3OTfQUt/NsdCCTyliKQyO7Kccd+H330kahwsfXr13sKNhFGpDrTeb02fa9Rfdl9v2kcRCwCiXbu3CmZmZlhTbypQKL33nvPCvfZvXu3p45nn31WRowYEVZdwRrV19fL0KFD5Y033vDsOnfuXJkyZUqwpp6f+77H9u3bV1atWiXt27e33Qc7IhCKAJ8/QtFqvi9+Zv0IJNLzVK2N3jDLAtefEHpAAAEEEEAAAQQQQAAB+wJr1qyRIUOGNGuwceNG6devn/2O2DPuBfi8GvdTzAARQAABBBBAAAEvAc7/9BaEE/2qq6slOzvba2DFxcXWDTtsoQkQSBSal5+9jV5f1a6GDhBAAAEEEEAAAQQQQAABBBBAAAEEEEAAAQQQQAABBBAIIODE679MWPwJqHCNpUuXBh0YgURjpaSkRJKTk1u0IpBIRCd0xFSYTzj9NA396Nq1q6xbt07S0tKCvi58dwjn2CEfxE8DU/WbqCVe+njnnXesoDZl27iNHj1aioqK5Pzzz9ceZjwHEvneK9auXTupqqoS9VC7cDZTgUSRDmLyHdvBgwfl3nvvlX379nl+VFFRYYUU2d18A4l69+4tyuOCCy6w2wX7IRCSAJ8/QuJqtjN+Zv0IJNLzVK2N3jDLAtefEHpAAAEEEEAAAQQQQAABewKbNm2S/v0Q+ymrAAAgAElEQVT7N9t59erVMnjwYHudsFfCCPB5NWGmmoEigAACCCCAAAKWAOd/egvBqX65ublSXl7uGVxKSorU1dVJamqq3oATrDWBRNoTbvT6qnY1dIAAAggggAACCCCAAAIIIIAAAggggAACCCCAAAIIIIBAAAGnXv9l0uJD4P3335eRI0fK9u3bmw1o6tSpMnfuXK8/J5AocCDRF198IRMnTpQlS5ZYboWFhVJQUBB0seiEkvh2brKvoIV/u4NvWAaBRJ9bD+gqLS0NaR3Y9W5pPwKJdAX/r/2ZM2fk17/+taj3wcOHD3t+8PDDD8ucOXNEheuY2MJ9vX799dfWe8u8efM8Zdh9v2lsEOlgHrX+x40b56lPJ+RLdWIqkMg3MEz1rUL5FixYIN/97ndNTKtXHzt27JCbbrrJ68/U37k33nij7WPt3r1bfvazn8mRI0esNgQS2aZjxzAF+PwRJty3zfAz60cgkZ6nam30hlkWuP6E0AMCCCCAAAIIIIAAAggEF9iyZYv07du32Y4rVqywLmqxIeArwOdV1gQCCCCAAAIIIJBYApz/6c23U/3q6+utJ8c1NDR4BpiTkyNlZWV6A06w1gQSaU+40eur2tXQAQIIIIAAAggggAACCCCAAAIIIIAAAggggAACCCCAAAIBBJx6/ZdJc7/A5s2brfu2jx496jWYc845R9Q93cOGDYvJA6V8w23Gjg0cAhTpmZg9e7ZMnz7dOkywWnyDLuwGhIQbSuJv7Cb7smtLIJG3VLjrwK53S/s5KZDIX+iL7vgCtQ/22gzl2B9//LFMmzbNeh9s3FQA0eOPPy6PPvqotG3bNpTuAu4b7uvVn6/d95vGgiIZSOQvMEn9/tCqVaukffv2YfmZCiRSBy8pKZH8/HxPHTfffLMVeHTRRReFVVugRr7H6t69u6xdu1auuOIK28c6dOiQDBw4UPbs2WO1IZDINh07hinA548w4b5thp9ZPwKJ9DxVa6M3zLLA9SeEHhBAAAEEEEAAAQQQQCCwwLZt26RPnz7y1Vdfee24dOlSrwR0HBFoKsDnVdYDAggggAACCCCQWAKc/+nNt5P9fG+yUCOtqqqSrKwsvUEnUGsCibQn2+j1Ve1q6AABBBBAAAEEEEAAAQQQQAABBBBAAAEEEEAAAQQQQACBAAJOvv7LxLlX4Fe/+pVMmjSp2QC6du1qhXB069bN+lks1l+8BhJ9+eWXcvLkSfnb3/4mBw8etO6VUIEYV155pYQbSuJvBZrsy+4Kj2Qgkd0agu1nJ6zFVKAPgUQibgwkOnXqlDzzzDOyaNEiUQEwjVvHjh1FvWfefffd0qpVq2BLLaSfh/t69Rf4Y2eNNy0ukoFEx44dk+HDh8vWrVs9h8zLy5OioiJp06ZNSEaNO5sMJFKv9dtuu816T1abCpzatGmT9OrVK6zaWmqk+n/wwQetIKbGTbksXrzYOqbdraamRrKzsz31EkhkV479whWIxflfuLU6sR1+erPitvtjv6M33Ki0NnrDLAs8KnPGQRBAAAEEEEAAAQQQSFiBXbt2WWncDQ0NXgbqF1InTJiQsC4MPLgAn1eDG7EHAggggAACCCAQTwKc/+nNptP9MjIypLa21jPI9PR0UTdOsNkTcNsFV3ujiupeRq+vRrVyDoYAAggggAACCCCAAAIIIIAAAggggAACCCCAAAIIIJBwAk6//ptwExIHAx45cqQVuuG7DRo0yAojSk5O9vwoFusvFoFEs2fPlunTp0d1dlUYhQolUvdQhBtK4q9gk33ZBSGQyFtKJ5Do7Nmz8tlnn8mZM2esTtV/Hz58WFRYzoEDB+T999+Xv/zlL/Kf//mfkpaW5nVgU4FKduc90H5uCiRSths2bJAFCxbIvn37vIZ1xx13WGFE//7v/26CpVkfOq9X3/ctJwUSvfXWW3LXXXfJkSNHPGOuqKiQoUOHhu1oMpBI1TVixAh59dVXPfVMnTpVZs2aJUlJSWHX6NvQn0NZWZnk5OSEdAzf91gCiULiY+cwBGJx/hdGmY5tgp/e1Ljt/lgCic563Y+rN/u0RgABBBBAAAEEEEAAgYQW2L17t/Tp00dU2nnTbd68eTJ58uSEtmHwwQX4Qia4EXsggAACCCCAAALxJMD5n95sOt2vurraempT0624uFjUk7DYggu47YJr8BFFfQ8CiaJOzgERQAABBBBAAAEEEEAAAQQQQAABBBBAAAEEEEAAAQTCFXD69d9wx0W76Av86U9/klGjRnk9QKixipaCLGKx/hIlkEjZb9++XW688caYBxJ9+eWXcvLkSa9FqQJlVPjN119/LSdOnJB3333XqvPtt9+Wfv36ycMPP+zZn0Ai79dzpMN4unbtKuvWrXNVIFGoYTnReof84osvrN9l+a//+i+vQ6rAMBVSNn78eElJSYlYOTqBROr3cFSITrD38ZaK9z222s/EPKn3DBXsowKTGreW1mwosCYDiVTwl3qo+sSJEz0ldO7cWdauXSs/+clPQimrxX1Pnz4t06ZNs4KudB1832P79u0rq1atkvbt2xuplU4Q8BWIxflfPM0Cfnqz6bb7YwkkIpBIb8XTGgEEEEAAAQQQQAABBCyB/fv3W2FEH374oZfIzJkzZcaMGSghEFSAL2SCErEDAggggAACCCAQVwKc/+lNpxv8cnNzpby83DNQdfNOXV2dpKam6g0+AVq77YKrA6eEQCIHTgolIYAAAggggAACCCCAAAIIIIAAAggggAACCCCAAAII+Bdww/Vf5s75Ahs2bLDCiHxDZ77//e/LihUr5O677/Y7iFisv3gNJLrmmmvkwgsvFBXMcfXVV0uPHj3kkksukaSkpIgGEkVidaoHThUVFUmbNm2s7k0GEkWiXrt9Nh2HToBKpAOJVFhOVVWVZGRkeA3NVP12vQLt52tgIujGRF3++jh16pRMmjRJlixZYv34jjvusAJ11GvWzz06RsvQCSTyDegZO3asFbKTnJxsq8ZIBRIdOnRIBg4cKHv27PHU8cgjj8j8+fOlbdu2tmrzt5PJQCLVvwpcGzx4sFdI3+jRoy1DEyFU6jU6YMAAr793CwoKrN+fat26dUgOunMd0sHYGQGRZu99KsSLzb5ALM6f7Vfn/D3ddn8sgUS8QTj/VUWFCCCAAAIIIIAAAgg4XODPf/6z9O7dW9S/m24qSV6lsrMhYEeAL2TsKLEPAggggAACCCAQPwKc/+nNpRv86uvrrSe1NTQ0eAabk5MjZWVleoNPgNZuu+DqwCkhkMiBk0JJCCCAAAIIIIAAAggggAACCCCAAAIIIIAAAggggAAC/gXccP2XuXO2wOzZs2X69OnNikxPT7fCiH784x+3OIBYrL9YBBLFegZ1Qkl8a/cXMmJ6fCpkQ93fcd5551ldE0jkLawTSKRChlRQWOP2ve99T7p16ybnnnuu/Md//IcVYnXRRRdZ+/i+PgkkCn+lHz9+XObMmSPXXnut9O/fXys4J5QqdF77O3bskJtuuslzON/XZbA6IhFI5BvupGpQD6dbu3at3HjjjcFKCvhz04FEKmDlySeflAkTJngdV4WtTZw40QqLC3c7cOCAjBw50ivsSCfkTIUk5efne8pxcsBXuGa0c5ZALM7/nCWgVw1+Zv1URpZej5Ft7ejivh260RtmWeCRXVD0jgACCCCAAAIIIIBAogl8+OGH0qdPH9m/f7/X0NWXdupLMTYE7ArwedWuFPshgAACCCCAAALxIcD5n948usXP92YJNWr1dKisrCw9gDhvTSCR9gQbvb6qXQ0dIIAAAggggAACCCCAAAIIIIAAAggggAACCCCAAAIIIBBAwC3Xf5lE5wl88cUXViCCCoLw3dSfqzCiYFss1h+BRCIVFRUydOjQYNPj9+ehBBKpB0l17NixWT/nn3++XHXVVdK6dWvrn86dO0tKSor8y7/8i1x66aXSrl07adOmjacdgURhTZXxRgQSGSeNeIc6gUQHDx6Ue++9V/bt22fVefPNN4sK7VGBVXY204FEZ86ckQULFoh6cHnT7aGHHpL58+dLcnKynbJa3Md0IJE60NGjR2Xs2LGyadMmr+POnDlTJk2aFFbNu3fvlgcffNArjEi9Zy5btkwGDx7cLEgsGMrXX38tBQUFXg+Df/bZZ2XEiBHBmvJzBMIWiMX5X9jFOrAhfnqT4rb7YwkkOut1P67e7NMaAQQQQAABBBBAAAEEEkrg2LFjVhiR+kKt6TZ+/HhZsmRJQlkwWH0BvpDRN6QHBBBAAAEEEEDATQKc/+nNlpv81JPdamtrPQNWT2CsqanRA4jz1m674OrA6SCQyIGTQkkIIIAAAggggAACCCCAAAIIIIAAAggggAACCCCAAAL+Bdx0/Zc5dI7AO++8Y4UR7d27t1lRKhjiscces1VsLNYfgUR6gUS2JtbwTgQSGQYNszsCicKEi2EznUCiEydOyPDhw2Xz5s3WCFJTU+WVV16R7t272xqRyUCiI0eOyBNPPNHs94TUfWArV660Qs10t0gEEqmaDhw4YP192fT+NfXnKjxo7ty5ctlll9kq/fTp07J+/Xp5/PHH5fDhw15tHnjgASuUSQW7hbp9+umnkpubKxs2bLCaqnAj9cA/dc8dGwKREojF+V+kxhKLfvHTU3fb/bEEEhFIpLfiaY0AAggggAACCCCAQIIKNDQ0SO/evWXXrl1eAnafppGgbAw7gABfyLA8EEAAAQQQQACBxBLg/E9vvt3kV11dLdnZ2V4DLi4ulry8PD2EOG7ttguuDpwKAokcOCmUhAACCCCAAAIIIIAAAggggAACCCCAAAIIIIAAAggg4F/ATdd/mUNnCFRUVFjhCmfOnPEq6Ac/+IGsWLFC+vbta7vQWKw/AokIJLK9QA3v6KRAn3CG5qT6P//8c+ven9LSUmsohYWFUlBQEM6w4rqNTiDR119/bZnOmzfPY7R27VoZOHCgLTOdQCL1+0L/+Mc/5I9//KP8+te/lpdeekmOHz/uddyOHTvKs88+KzfddJOteoLtFKlAInXc3/72t6IevL5nzx6vMlT4z3333WcFP1111VWSnJzs9fNvvvlGPv74Y3nttddk0aJF8rvf/a7ZMFS/v/zlL60goXC29957TwYNGuR5UPzNN98syuKiiy4KpzvaIGBLIBbnf7YKc8lO+OlNlNvujyWQiEAivRVPawQQQAABBBBAAAEEElDgq6++kj59+si2bdu8Rq8SwlevXp2AIgzZhABfyJhQpA8EEEAAAQQQQMA9Apz/6c2V2/zUU5zKy8s9g1ZPg6qrq7Oe3MXWXMBtF1wdOIcEEjlwUigJAQQQQAABBBBAAAEEEEAAAQQQQAABBBBAAAEEEEDAv4Dbrv8yj7EVmDp1qlc4RWM1KhBi5cqVcvnll4dUYCzWH4FEBBKFtEgN7uykQJ9whuWk+gkksjeDOoFE6ggvv/yy3HnnnZ6DTZkyRWbPni2tW7cOWoC/QKKgjWzuoMKI1APp+vXrJ37uc7LZi/dukQwkUkc6ePCgPProo1JVVdVifWlpaaLGpjb1e1MqwMg3iKmxsQogmjRpkkycOLFZkFEoADt27PAKdVJBX0VFRdKmTZtQumFfBEISiMX5X0gFOnxn/PQmyG33xxJIRCCR3oqnNQIIIIAAAggggAACCSignpqxZcsWr5H3799fXnjhhQTUYMimBPhCxpQk/SCAAAIIIIAAAu4Q4PxPb57c5ldfXy/qhg319KzGLScnR8rKyvQg4rS12y64OnAaCCRy4KRQEgIIIIAAAggggAACCCCAAAIIIIAAAggggAACCCCAgH8Bt13/ZR5jI3DixAkZNWqUvPjii80KGD9+vCxZsiSswmKx/ggkIpAorMVqoJGTAn3CGY6T6ieQyN4M6gYSHTp0SAYOHGgF46htwIAB1v1W5513XtACIhVIdN1118nChQvlpz/9qbEwIjWYSAcSqWOcOnVKli9fLk888USLQUNBYUVEGcydO1d69uwprVq1stOkxX1KSkokPz/f83P1e1nq97PYEIikQCzO/yI5nmj3jZ+euNvujyWQiEAivRVPawQQQAABBBBAAAEEEkxAfbG1adMmr1Hffvvtsnnz5gSTYLimBfhCxrQo/SGAAAIIIIAAAs4W4PxPb37c6Od784QSUE+cysrK0sOIw9Zuu+DqwCkgkMiBk0JJCCCAAAIIIIAAAggggAACCCCAAAIIIIAAAggggAAC/gXceP2XuYyugAohUWFE7777brMDL1q0SB566KGwC4rF+iOQiECisBesZkMnBfqEMxQn1U8gkb0Z1A0kOn36tEyaNEmefPJJ64CpqanyyiuvSPfu3YMWYDqQ6KqrrpKJEydaoUgpKSlBjx/qDtEIJGqs6S9/+YsV5Pf000+HFEx0ww03yC9+8Qu59dZbpW3btqEOsdn+n376qeTm5sqGDRusn6Wnp8uaNWvk8ssv1+6bDhAIJBCL8794mhH89GbTbffHEkhEIJHeiqc1AggggAACCCCAAAIJJDBkyBDry62mm0r0rqyslKSkpASSYKiREOALmUio0icCCCCAAAIIIOBcAc7/9ObGrX4ZGRlSW1vrGby6iaKmpkYPIw5bu+2CqwOngEAiB04KJSGAAAIIIIAAAggggAACCCCAAAIIIIAAAggggAACCPgXcOv1X+YzOgJlZWUyevToZgf713/9V1mxYoX06tVLq5BYrD8CiQgk0lq0Go2dFOgTzjCcVD+BRPZmUDeQSB3l5ZdfljvvvNNzwGXLlsnYsWODFqATSNSxY0e58sor5Uc/+pFkZmZa/1x66aXSqlWroMcNd4doBhI11qjW8TvvvCPbtm2z7ml777335NChQ9aP27VrJ1dffbWoICYVRHTzzTfLD3/4Q/FzX1e4Q5a9e/daAU91dXVWHwUFBTJjxgxp3bp12H3SEAE7ArE4/7NTl1v2wU9vptx2fyyBRAQS6a14WiOAAAIIIIAAAgggkCAC6qkaK1eu9Bqt+lJx69atcu655yaIAsOMpABfyERSl74RQAABBBBAAAHnCXD+pzcnbvWrrq6W7Oxsr8EXFxdLXl6eHkictXbbBVcH8hNI5MBJoSQEEEAAAQQQQAABBBBAAAEEEEAAAQQQQAABBBBAAAH/Am69/st8Rl4gPz9fSkpKmh2oT58+VhhRamqqdhGsP21CWx2YCCWxdaAI7eQbIrVz504roMRtm5MCfcKxc1L9voFE4Ywn1DaFhYVWYIubNhOv/SNHjsiIESPk1VdftYauAmxUWN15553nJgpq9SNQWloq48aNs36i/k5/8cUX5f/9v/+HFQIRF+D8T48YP7N+IuLozB9HF/ftVBi9YZYFrrfAaY0AAggggAACCCCAQCIKjB8/XlSKetOte/fuVhhRhw4dEpGEMUdAgM+rEUClSwQQQAABBBBAwMECnP/pTY6b/XJzc6W8vNwDkJKSYj3lycSNknqqzmlNIJH2XBi9vqpdDR0ggAACCCCAAAIIIIAAAggggAACCCCAAAIIIIAAAgggEEDAzdd/mdjICKjwiZEjR0plZWWzA6gH/qgH/5jaWH+mJAP3YyKUJDqV+j8KgUSx1P+/YxNIlJiBRGoFqHut1D1XaiO4xhmvR90qTpw4ITk5ObJp0yarq/vvv1+eeuopUffSsSEQaQHO//SE8TPrRyCRnqdqbfSGWRa4/oTQAwIIIIAAAggggAACiSSgLlotXLjQa8hdunSxLnBdfPHFiUTBWCMswOfVCAPTPQIIIIAAAggg4DABzv/0JsTNfvX19ZKWliYNDQ0eBHVzhXpyF9v/ChBIpL0SjF5f1a6GDhBAAAEEEEAAAQQQQAABBBBAAAEEEEAAAQQQQAABBBAIIODm679MrHmB1157zQoj+utf/9qs86efftoTSGHqyKw/U5KB+yGQKDrOwY7ipECfYLX6+7mT6v/8889F/a5JaWlpOEMJq01hYeIGEn3wwQcybNgwUWtAbQUFBTJjxgxp3bp1WJY0ir2A+vu+X79+cvLkSWnXrp1s2LBBsrOzY18YFSSEAOd/etOMn1k/Aon0PFVrozfMssD1J4QeEEAAAQQQQAABBBBIFIEpU6ZIUVGR13CvuOIK2bp1q3Tq1ClRGBhnlAT4vBolaA6DAAIIIIAAAgg4RIDzP72JcLtfSUmJ5OfneyFUVVVJVlaWHkyctCaQSHsijV5f1a6GDhBAAAEEEEAAAQQQQAABBBBAAAEEEEAAAQQQQAABBBAIIOD2679MrjmBRYsWySOPPNKsQ/XQnxUrVkiPHj3MHezbnlh/xkn9dkggUXScgx3FSYE+wWr193O31x/OmN3extRr/+zZs/Lkk0/KhAkTLJL09HRZs2aNXH755W4nSsj6T58+LZMmTbLmVG0jRowQdQ7w/e9/PyE9GHT0BTj/0zPHz6wfgUR6nqq10RtmWeD6E0IPCCCAAAIIIIAAAggkgsCsWbNk5syZXkO95JJLrDCiLl26JAIBY4yyAJ9XowzO4RBAAAEEEEAAgRgLcP6nNwHx4JeRkSG1tbUeCHWjTE1NjR5MnLQmkEh7Io1eX9Wuhg4QQAABBBBAAAEEEEAAAQQQQAABBBBAAAEEEEAAAQQQCCAQD9d/mWB9gQceeECWLl3arKO77rrLCiNq3769/kH89MD6iwgrnSKAAALGBT766CMZPny4vP7661bfy5cvl9zcXPFzn5HxY9OhWYG9e/fKoEGD5MCBA9KuXTvZsGGDZGdnmz0IvSHA54+IrQHOn/Vo3XZ/7Hf0hhuV1kZvmGWBR2XOOAgCCCCAAAIIIIAAAq4WKCoqkilTpniNoUOHDlJZWSndunVz9dgo3rkCfF517txQGQIIIIAAAgggEAkBzv/0VOPBr7q6utmNFMXFxZKXl6eHEwet3XbB1YHkRq+vOnB8lIQAAggggAACCCCAAAIIIIAAAggggAACCCCAAAIIIBBHAvFw/TeOpiPqQ3n//fdl5MiRsn379mbHnjp1qsyZMyeiNbH+IspL5wgggIBRgeeff16GDRtm9XnLLbfIqlWr5OKLLzZ6DDqLrMCZM2dkxowZMnfuXOtADz30kMyfP1+Sk5Mje2B6R6CJAOd/essBP7N+IuLozB9HF/ftVBi9YZYFrrfAaY0AAggggAACCCCAQLwLLFy4sNkvf6rE7a1bt0qPHj3iffiML4YCfF6NIT6HRgABBBBAAAEEYiDA+Z8eerz4qad0lZeXezBSUlKkrq5OUlNT9YBc3ppAIu0JNHp9VbsaOkAAAQQQQAABBBBAAAEEEEAAAQQQQAABBBBAAAEEEEAggEC8XP9lkkMX2Lx5sxVGdPToUa/G55xzjqxYscITOhF6z/ZbsP7sW7EnAgggEGuBzz77TB5++GF57rnnrFKWL18u6v4rP/caxbpUjt+CwN69e2XQoEFy4MAB6dy5s6xdu1Z+8pOf4IVAVAU4/9Pjxs+sH4FEep6qtdEbZlng+hNCDwgggAACCCCAAAIIxKvAsmXLZPz48V7DUxe0VBhRz54943XYjMshAnxedchEUAYCCCCAAAIIIBAlAc7/9KDjxa++vl7S0tKkoaHBA5KTkyNlZWV6QC5vTSCR9gQavb6qXQ0dIIAAAggggAACCCCAAAIIIIAAAggggAACCCCAAAIIIBBAIF6u/zLJoQn86le/kkmTJjVr1LVrVyuMqFu3bqF1GOberL8w4WiGAAIIxEigaaBNZmamVFRUyGWXXRajajhsKAKnT5+WadOmyYIFC6xmBEqFose+JgU4/9PTxM+sH4FEep6qtdEbZlng+hNCDwgggAACCCCAAAIIxKPAypUrZdSoUc2GtmXLFrntttvicciMyWECfF512IRQDgIIIIAAAgggEGEBzv/0gOPJr6SkRPLz871AqqqqJCsrSw/Jxa0JJNKePKPXV7WroQMEEEAAAQQQQAABBBBAAAEEEEAAAQQQQAABBBBAAAEEAgjE0/VfJtqewMiRI+WZZ55ptvOgQYOsMKLk5GR7HRnYi/VnAJEuEEAAgSgKnD171nrY25gxY6yjzp071wq4a926dRSr4FDhCGzbtk2GDRsmR44ckdGjR4u6by4lJSWcrmiDgJYA539afIKfWT8CifQ8VWujN8yywPUnhB4QQAABBBBAAAEEEIg3gTVr1siQIUOaDWvjxo3Sr1+/eBsu43GoAJ9XHToxlIUAAggggAACCERIgPM/Pdh488vIyJDa2loPSnp6utTU1Oghubg1gUTak2f0+qp2NXSAAAIIIIAAAggggAACCCCAAAIIIIAAAggggAACCCCAQACBeLv+y2S3LPCnP/3JeoBs0+vjjXsXFhZKQUFB1PlYf1En54AIIICAtsCpU6esEKIlS5ZIx44dZcOGDXLttddq90sHkRM4ceKEjB07VtavXy/q3jj1UPnOnTtH7oD0jACfPyK2Bjh/1qN12/2x39EbblRaG71hlgUelTnjIAgggAACCCCAAAIIuEZg06ZN0r9//2b1rl69WgYPHuyacVCo+wX4vOr+OWQECCCAAAIIIIBAKAKc/4Wi1XzfePOrrq6W7Oxsr4EWFxdLXl6eHpRLW7vtgqsDmY1eX3Xg+CgJAQQQQAABBBBAAAEEEEAAAQQQQAABBBBAAAEEEEAgjgTi7fpvHE2N0aGosAgVRnTy5Emvfr///e/LihUr5O677zZ6PLudsf7sSrEfAggggAACCCAQHwKc/+nNI35m/UTE0Zk/ji7u26kwesMsC1xvgdMaAQQQQAABBBBAAIF4EtiyZYv07du32ZBU0vb9998fT0NlLC4Q4POqCyaJEhFAAAEEEEAAAYMCnP/pYcajX25urpSXl3tgUlJSpK6uTlJTU/WwXNiaQCLtSTN6fVW7GjpAAAEEEEAAAQQQQAABBBBAAAEEEEAAAQQQQAABBBBAIIBAPF7/ZcK9BWbPntqhe9YAACAASURBVC3Tp09vxpKenm6FEf34xz+OGRnrL2b0HBgBBBBAAAEEEIiJAOd/euz4mfUjkEjPU7U2esMsC1x/QugBAQQQQAABBBBAAIF4ENi2bZv06dNHvvrqK6/hLF26VMaNGxcPQ2QMLhPg86rLJoxyEUAAAQQQQAABTQHO//QA49Gvvr5e0tLSpKGhwYOTk5MjZWVlelgubE0gkfakGb2+ql0NHSCAAAIIIIAAAggggAACCCCAAAIIIIAAAggggAACCCAQQCAer/8y4f8r8MUXX8jIkSNl7dq1zUjUn6swolhvrL9YzwDHRwABBBBAAAEEoivA+Z+eN35m/Qgk0vNUrY3eMMsC158QekAAAQQQQAABBBBAwO0Cu3btkt69e3v9kqcaU0lJiUyYMMHtw6N+lwrwedWlE0fZCCCAAAIIIIBAmAKc/4UJ922zePVTn0vz8/O9cKqqqiQrK0sPzGWtCSTSnjCj11e1q6EDBBBAAAEEEEAAAQQQQAABBBBAAAEEEEAAAQQQQAABBAIIxOv130Sf9HfeeccKI9q7d28zivnz58tjjz3mCCLWnyOmgSIQQAABBBBAAIGoCXD+p0eNn1k/Aon0PFVrozfMssD1J4QeEEAAAQQQQAABBBBws8Du3bulT58+cuzYMa9hzJs3TyZPnuzmoVG7ywX4vOryCaR8BBBAAAEEEEAgRAHO/0IE89k9nv0yMjKktrbWM+L09HSpqanRA3NZawKJtCfM6PVV7WroAAEEEEAAAQQQQAABBBBAAAEEEEAAAQQQQAABBBBAAIEAAvF8/TdRJ76iosIKIzpz5owXwQ9+8ANZsWKF9O3b1zE0rD/HTAWFIIAAAggggAACURHg/E+PGT+zfgQS6Xmq1kZvmGWB608IPSCAAAIIIIAAAggg4FaB/fv3W2FEH374odcQZs6cKTNmzHDrsKg7TgT4vBonE8kwEEAAAQQQQAABmwKc/9mEamG3eParrq6W7Oxsr5EXFxdLXl6eHpqLWhNIpD1ZRq+valdDBwgggAACCCCAAAIIIIAAAggggAACCCCAAAIIIIAAAggEEIjn67+JOPFTp04V9aBY3+2mm26ywoj+7d/+zVEsrL/oTsfnn39u3f9QWlpqHbiwsFAKCgqiW4TG0dxa/9///ncZOnSoVFZWWqNXoWHq/922udXfbc7UG58Cbn/9uLX+N998U66//nrPotq5c6dkZmbG5yJz0ag4/9ObLPzM+hFIpOepWhu9YZYFrj8h9IAAAggggAACCCCAgBsF/vznP0vv3r1F/bvpNnnyZL8Xvdw4Rmp2twCfV909f1SPAAIIIIAAAgiEKsD5X6hi3vvHu19ubq6Ul5d7Bp2SkiJ1dXWSmpqqB+eS1gQSaU+U0eur2tXQAQIIIIAAAggggAACCCCAAAIIIIAAAggggAACCCCAAAIBBOL9+m+iTP6JEydk1KhR8uKLLzYb8vjx42XJkiWOpGD9eU/LN998Ix988IG8/PLLsn37djlw4IAcOnTI2qljx47SpUsXycjIkLvuuks6d+4sSUlJIc2rWwMlGgfp1voJJGq+TH1DQkJayIZ2JpjEEGSI3cyePVumT59utRo7dqyUlJRIcnJyiL1Ebnff9xlTAWJuff9y+/svgUSRe63o9Mz5n46eCH5m/Qgk0vNUrY3eMMsC158QekAAAQQQQAABBBBAwG0CH374ofTp00f279/vVfqECROsLw/ZEHCCAJ9XnTAL1IAAAggggAACCERPgPM/Pet496uvr5e0tDRpaGjwQOXk5EhZWZkenEtaE0ikPVFGr69qV0MHCCCAAAIIIIAAAggggAACCCCAAAIIIIAAAggggAACCAQQiPfrv4kw+eqX7VUY0bvvvttsuIsWLZKHHnrIsQysv/+dmrNnz8rvf/97eeKJJ2TTpk225uuGG26wQj169uwprVq1stXGZCDG888/L8OGDbN13EA7de3aVdatW2fdpxFsM1G/bx/Bjhns53bqNx1IZHoM6sHTaj4vuOCCgMM14d94AAKJgq0sERVQ9vHHH8vbb78tb731lvzhD38QdU+Teq9ouqnXjgosU2vx6quvlu7du0unTp1CDiwLXpGZPQgkKrUgCwsLpaCgIGTUeHj9hzxojQYEEmngRbAp5396uPiZ9SOQSM/T+izTtAv1wUZnY4Hr6NEWAQQQQAABBBBAAAH3CRw7dswKI9q9e7dX8U5+0ob7lKnYhACfV00o0gcCCCCAAAIIIOAeAc7/9OYqEfxUgG5+fr4XVFVVlWRlZenhuaA1gUTak2T0+qp2NXSAAAIIIIAAAggggAACCCCAAAIIIIAAAggggAACCCCAQACBRLj+G88LQD1YZ/To0c2G+K//+q+yYsUK6dWrl6OHz/oTOX36tCxfvlymTZsmJ0+eDHm+Jk+eLFOnTpV27doFbWsyUIZAov/lVuEva9eulSuuuKJFfwKJmtMQSNTyy/Wzzz6zAqKeffZZqa2tDfq69reDCigaM2aMjBw5UlJTU8PqI1KNCCQikCjQ2jL9fkkgUaReyXr9cv6Hn56AXmu33R/7Hb3hRqW10RtmeYOIypxxEAQQQAABBBBAAAEEHCHQ0NAgKi1/165dXvWoLzXVBS42BJwkwOdVJ80GtSCAAAIIIIAAApEX4PxPzzhR/DIyMrxu7ElPT5eamho9PBe0dtsFVweSGr2+6sDxURICCCCAAAIIIIAAAggggAACCCCAAAIIIIAAAggggEAcCSTK9d84mjLPUNRDdtTDdnw39TBZda+200Io/M1Boq+/M2fOyIIFC0SFCjVu559/vjz66KPSv39/6dSpkyQnJ1s/+vLLL+Wjjz6SF198UUpLS+XQoUOeNiqUqqioSFTbQBuBRCK+BrrvDX379pVVq1ZJ+/btW+zKdMCG6TEMHz5cFi9eHDTUyuT6Cdf9yJEjMmLECHn11VetLjp37izr16+XLl26hNulY9qp9wM1llmzZnm9vnUKVO8Jjz/+uIwbN87zXqLTn4m2BBI5K5DIaa9/0++XBBKZeNWa7yPRz/90RfHTE3Tb/bEEEp31uh9Xb/ZpjQACCCCAAAIIIIAAAo4R+Oqrr0RdzNq2bZtXTYMHD5bVq1c7pk4KQaBRgC9kWAsIIIAAAggggEBiCXD+pzffieJXXV0t2dnZXljFxcWSl5enB+jw1m674OpATgKJHDgplIQAAggggAACCCCAAAIIIIAAAggggAACCCCAAAIIIOBfIFGu/8bT/KtADvWA2MrKymbDUtez1XVtt2yJvP7Onj0ra9assYJCTp48aU2Zutf+l7/8pVx66aUBp1DtP3fuXCuEqHGbOnWqFWSSlJTUYlsnBMqo4poGRHTt2lXWrVsnaWlpQZetE+r/5z//aQVGlZWVWfWq15yahzZt2rRYv+mAjaBQQXY4evSoDBkyxBPqY2cMqstY+6vXjHIfM2aM1wgnTpwoc+bMkbZt2+rSxKz9qVOnrNe0+qfppl4X99xzj/Tq1csKX0pJSZFzzz3Xax/1IPF//OMf8sc//lG2b99uva8cPnzYax/Vx6JFi+SHP/xhzMbYeGACifQCiXQn0Omvf9PvlwQS6a6YyLRP5PM/E6L46Sm67f5YAokIJNJb8bRGAAEEEEAAAQQQQMChAirpf8uWLV7Vqac0vPDCCw6tmLISXYAvZBJ9BTB+BBBAAAEEEEg0Ac7/9GY8kfxyc3OlvLzcA6Zu7Kmrq3PFkyTDnWW3XXANd5wRbEcgUQRx6RoBBBBAAAEEEEAAAQQQQAABBBBAAAEEEEAAAQQQQMCsQCJd/zUrF5veXnvtNRk1apT85S9/aVbA008/Leoat5u2SK+/EydOWKEr6r72gwcPSk1NjcXTrl07ufrqq+Waa66Rfv36SXp6uiQnJ0eV7tChQzJw4EDZs2ePddzx48dbYUSqNjvbmTNnZMGCBTJ58mTPmDZt2mQFl7S0xTpQprEuNwcS+c5bRUWFDB06NOCUmQ7YsLM+Au2zd+9eGTBggHX/i9qWLVsmY8eODdptrNePCtu57777moXtqNfMkiVLrJClVq1aBR2H6R0OHDhghcTV1tZa4UGlpaXSvn1724fxfS2rhtddd50VsnTLLbcEDBnzd5DTp09b73sqoOx3v/udZ5c777zTqk03lMg34MX2QCOw486dOyUzM9Noz76hY6YeXhfr108jktNf/6bfL3UDidS8TZo0SZ566inp2LGjPPvss3LTTTcZXXOJ2Fmkz//i3RQ/vRl22/2xBBIRSKS34mmNAAIIIIAAAggggIADBVTwkLqY0XS7/fbbZfPmzQ6slpIQ+F8BvpBhJSCAAAIIIIAAAoklwPmf3nwnkl99fb31FD71NLHGLScnx/OkOz1JZ7Z22wVXByoSSOTASaEkBBBAAAEEEEAAAQQQQAABBBBAAAEEEEAAAQQQQAAB/wKJdP3X7Wtg0aJF8sgjjzQbxo9+9CNZuXKl9OjRw3VDjNT6O378uBXWo4JW1H8H29R9AdOnT5e7775b2rZtG2x37Z+fPXtWSkpKZOLEiVZfXbt2lXXr1ln3J4SyqcAlFSSzfv16q9n9999vhSaohy3525wSiNFSIJFv2E8wi8LCQikoKAi2m9Gfq4daNQZ/qSCrNWvWyOWXXx7wGKYDNnQH9Pzzz8uwYcOsblJTU+WVV16R7t27B+02VutHvV62bt1qhXYdPnzYqnP06NFy/vnnWyFealOhRCrAZ8yYMVF5DTdinTp1ygorUYFIqoYNGzZIdnZ2UMumO7z00ksyfPhwOXnypGdsRUVF1vh0tqNHj8q0adNEhdU1bvPnz5f8/Hxp3bp12F3HeyCR7+t1xowZov7xcz9VSIaxev34Fun017/p90vdQCLlp0KcBg0aJCp8zFSwV0iLJw53jtT5XxxS+R0Sfnoz7bb7YwkkIpBIb8XTGgEEEEAAAQQQQAABhwmoVHn1pXrTrWfPnlJZWRlyMrvDhkY5cS7AFzJxPsEMDwEEEEAAAQQQ8BHg/E9vSSSan7oJUN2M03SrqqqSrKwsPUiHtnbbBVcHMhJI5MBJoSQEEEAAAQQQQAABBBBAAAEEEEAAAQQQQAABBBBAAAH/Aol2/det6+CBBx6QpUuXNiv/rrvukhUrVkj79u1dObRIrL/9+/dbIT0qhCDUTYWCqCCjCy+8MNSmIe1/7NgxK4BEhayoTR0zLy8vrMCLjRs3WkFKagsWbOSUQAy3BhL97W9/s4JwXn75ZctbhSGpoJJg4S6mAzZCWmw+O/uugX79+okKWbLzHhKL9aMCf9R7nwqfagzsaQwE+d73vie/+MUvvN4b1XvlzJkzI/4aVqwqKEmFu6jXstrU+466xyg5Odn2FKlQMfVgtMYHgt9zzz1SWlpqaz7sHOSTTz6x6lKhR2qzG6IVqO94DyQ6ePCg3HvvvbJv3z6LQc3v4sWLrcApnS0Wrx/fet3w+jf9fmkikOjrr78WFeY1depUi3T27NkyefJkfkdO4wURifM/jXJc1xQ/vSlz2/2xBBIRSKS34mmNAAIIIIAAAggggICDBEaNGmU9XaPplpmZaV0oOffccx1UKaUg0FyAL2RYFQgggAACCCCAQGIJcP6nN9+J6JeRkSG1tbUeOHWDTk1NjR6kQ1u77YKrAxkJJHLgpFASAggggAACCCCAAAIIIIAAAggggAACCCCAAAIIIICAf4FEvP7rprXw/vvvy8iRI2X79u3Nyla/GD9nzhw3DadZrabX34EDByyvptf31UFVkIS6r71Hjx7Spk0bUYEHr776qvz+979vVpMKNFHBAykpKRGz9Q28UPN74403hnW8Q4cOycCBA2XPnj1W+0APWHJCIIaq0Y2BRCp8pqysTMaMGWM5d+zYUTZs2CDXXntt0HkzHbAR9IABdnj77bdlwIABcvjwYWuvUMKworl+vvnmG+t9TwURvfHGG54R+YaGHT9+3AqGWrJkiWeftLQ0mT59uhXU1bZtWx2ugG3V+83gwYOt114o66Fpp7t375af/exncuTIEet9SgUT9erVy2jNTUPLVMcqnOjnP/+50WPEU2cqcEyFXjVunTt3lvXr10uXLl38DjPcgCa1ttXajebmhte/6fdLE4FEao4++OADGTZsmPX3V2pqqlRUVEjPnj2jOX1xdSzT539xhWNjMPjZQAqwi9vujyWQiEAivRVPawQQQAABBBBAAAEEHCIwfvx4WbZsmVc13bt3t8KIOnTo4JAqKQOBlgX4QobVgQACCCCAAAIIJJYA5396852IftXV1ZKdne0FV1xcbD2hMN42t11wdaA/gUQOnBRKQgABBBBAAAEEEEAAAQQQQAABBBBAAAEEEEAAAQQQ8C+QiNd/3bIWNm/ebIXrHD161Kvkc845R1asWGH9YrzbN5Pr77PPPpOHH35YnnvuOQ+LCvhQ1/UfeeQRueCCC7y4VMCMCiSaMWOG/OY3v/H6mQokys/Pl9atW0eEuKVAnnAOFkp4QzQDZQKNJdzxx7L+vXv3yqBBg0SF0Kht9uzZMnnyZElKSgo6baHMUdDONHY4c+aMtd7nzp1r9dK1a1dZt26dqAAfO1s0/FUQ0a5du0Tdk6PCeRq3888/Xx5//HEZN26cJCcne5V7+vRpKyxKhRCpgKLG7YYbbpBf/OIXcuuttxoPJlIWkyZNkqeeeso6nAqImzVrlq310LT4puE3KjBt9erVVriRyc03tEzN/5QpU0weIm76UmtJzeuTTz7pNably5dLbm6u+LmnyitgLRSIaAcSueH1r/xMv1+aCiTyDaXr16+flJaWyoUXXhjKtLPvtwImz/8SERU/vVl32/2xBBIRSKS34mmNAAIIIIAAAggggIADBNRFmoULF3pVotK/Kysr5eKLL3ZAhZSAQHABvpAJbsQeCCCAAAIIIIBAPAlw/qc3m4nqp24sKS8v9+CppyHW1dVZTz2Kp81tF1wdaE8gkQMnhZIQQAABBBBAAAEEEEAAAQQQQAABBBBAAAEEEEAAAQT8CyTq9V+nr4df/epXViiC76YCRFQYUbdu3Zw+BFv1mVx/L730kgwfPlxOnjxpHVuFEakH7g4ePNhviERjgWp/FVqydOlST82dO3eW9evXi7onPhJbuIE8/moJJbzBZKDM888/byQUK5RQHJP1hzKvn3zyiYwdO1bUGlPbLbfcIqtWrbL9uxK+cxTo2Dt37pTMzMxQyrO9r1p3Q4cOlcOHD1ttCgoKrIAiu8FbkfJXQR/KWD0s7Omnn5b/+Z//8RrTHXfcYYX9XHPNNS2+lgMFjF111VUyZswYGTBggPzwhz8M+H5gF7OqqsrqT71/6LxfNH0d9e7dW9T/+4an2a2ppf1811+0g3B0649m+/3798s999zjCR5rPHag17xv4I3deqM9D059/ft6hfJ3mh1rU4FE6lgfffSRdZ7x+uuvW4cOFFRlp7ZE3sfk+V8iOuKnN+tuuz+WQCICifRWPK0RQAABBBBAAAEEEIixgEpGLyoq8qriiiuukK1bt0qnTp1iXB2HR8C+AF/I2LdiTwQQQAABBBBAIB4EOP/Tm8VE9auvr7eeCtfQ0OABzMnJsZ6yFk+b2y64OtCeQCIHTgolIYAAAggggAACCCCAAAIIIIAAAggggAACCCCAAAII+BdI1Ou/Tl4PI0eOlGeeeaZZiYMGDbLCiJKTk51cfki1mVp/p06dkoceesjLberUqVaISVJSUtCafEMGVIMFCxaIenCvn2voQfsLtgOBRP8n5PRAIrW2VDjYkiVLrKLVQ6sqKiqkZ8+ewabZ83MnBBKdOHHCClVSQVtqS09Pt0KVrrzyStvjMBVIpO67+cc//iF//OMfZceOHdbvnvz+979vVsd1111nhYWpQKK2bdvaqvP06dOyceNGmTdvnuzbt69ZGzXuvn37yg033GAFCbVv317atGljq+/GnXwtQw12anqwdevWiXpvV1uPHj1k9erV0rFjx5DqCbbzoUOHZODAgbJnzx5r12gF4aj18qc//Ulqa2tFBf289957VhiWqqfppsar1uEll1wias7VHP34xz+O+t91Z86csQK65s6da5X3gx/8QNQYGkPu5s+fL/n5+bYDvHznxdTrJ9h8+/u5k17/wepXa2TIkCGya9cua1c1H+r31sLdTAYSqRrUwwzVQw3VpsLj1N8Hl112WbjlJWw7U+d/iQqIn97Mu+3+WAKJCCTSW/G0RgABBBBAAAEEEEAghgLqAs3MmTO9KlBfAqovhCP1NIgYDpdDx7kAX8jE+QQzPAQQQAABBBBAwEeA8z+9JZHIfiUlJdbNJU039dSzrKwsPVQHtXbbBVcH0TWWQiCRAyeFkhBAAAEEEEAAAQQQQAABBBBAAAEEEEAAAQQQQAABBPwLJPL1X6etCRXcMGrUKCu8wXeLVoBEtE1Mrb+9e/fKgAEDpK6u7v+zdy/wNpb5//8/f0RG6uuUdk3pIFIPDKaxh2nMJNtuVBLKMW3kGLFNiJwTaRwi51MiNCk0+LINUY34iqKRZGakAzWKKfwmcvg/Ptd81/rutfbae6+1rmsd7rVf1+PRY8be93V6Xte99r3Xfe/3MlPQoBENXgn3mfaLFy+KPg8wYMAAP0HHjh1l+vTpUrZsWecsH3/8sTz44IP+wJStW7fKr3/966j6CQ4bKegZBpeBGC+//LJ06NAhqjHnrpTMgUTBYUQ6bv0wZ90n4QRd+eaZ6EAiDVrRgK3Bgwf76efMmWNCNfQcDA7sCHdRo3ld0v2p56ov5CVUXxoW1KdPHxNEFG0Am67d6tWrZcqUKbJz584Cp6TBTO3btw87fEzb1dcHnYMGVK1atUp+8YtfhMsWcNyuXbvk3nvvlaNHj5rXmpUrV0rjxo2jaiu/ShrQ1LJlS/+3ly9fbgKKYlEuXLhgfobNmjXLzKWgdS6of7Vo0aKFdOvWzQQURXK+RTsvfR3u1KmTCU3SonP4/vvvTSCZFg1OWrRokTRq1CiqLly+/kYygGQ6/8MZd/DPcw0G1NfdSIPDfH25DiQ6dOiQtG3b1n+tpq8xffv2Dfv1IxyDonCMq+u/omAVao742a28156PJZCIQCK7HU9tBBBAAAEEEEAAAQQSJKBv6ASnTFesWFE2bNggdevWTdCo6BaB6AV4QyZ6O2oigAACCCCAAAJeFOD6z27Virpfenp6wAOg+uDL9u3b7VCTqLbXbrgmEZ1vKAQSJeGiMCQEEEAAAQQQQAABBBBAAAEEEEAAAQQQQAABBBBAAIHQAkX9/m+y7IsVK1aYMKLg8IbLL79cFixYEBAmkSxjdjEOV/vvjTfekObNm/uHFE2YUHBowV133SVLly6VSpUquZhqQBvfffedCYPRddcyZswYGTp0aFSBBrnDRgoL93EZiJE7kKhp06ai/65QoYJzq9wNuhx/YQM9fvy4CfCZO3eu/9BevXrJhAkTpEyZMoVVD/h+cCDRkiVLTABOPIqGbS1btkx69Ojhf3159NFHTQCXbx7xDCTScBT9W5Rhw4YFTL98+fIm5Edd6tSp4yyARvvTgBw10P90XXOX1q1by+zZs6VcuXJhLceJEyeke/fuJvBMyyOPPCIvvPBCxHvC15m216VLFxPeo0Vfx3Q8lStXDms8hR309ddfm/FqiJIWfcZJHW644YbCqkb8fQ1ae+KJJ2TNmjUR1y2oggZT6Wvkz372M6ft5m4s2EnDkHQdNGAp2G/hwoUm9C7SEs/XL9/Yku38D8ds48aNkpGR4T9UA8zmzZsnV1xxRTjV8xzjOpDo/PnzMmrUKLMntTRs2FD0Nf3666+PanxFtZKr6z/8/iOg5zolfAGvPR9LIBEbPPzdzZEIIIAAAggggAACCCSJgCY4a8p07qIJ5OvXr5cGDRokySgZBgKRCfCGVmReHI0AAggggAACCHhdgOs/uxUs6n7BDz6o5qRJk/L8rmynnLjaXrvhmjipfHsmkCgJF4UhIYAAAggggAACCCCAAAIIIIAAAggggAACCCCAAAIIhBYo6vd/k2Ff6B+1Dx8+PM9QNDhCw4huvfXWZBhmTMbgav+NGzdOhgwZ4h/jiBEjRP8Lcf8733kcOHBAHnroIdmzZ485prBwHxsQ/cNxDYQZMGCAvy8NCYk05OLYsWMmLMMXZtK3b18TmFOqVKmQw3MZiBGLQKLgNSjMePTo0XmCbQqrE873NVjl8ccfl5ycHP/hPXv2lGeffVb07yYiLYkMJNq6dat06tRJDh8+bIatryvBgSrxDCTSMXz11VcmIEmDPRo3bix33HGH1KxZU0qWLBkpbUTHnz17Vj788EN5++23ZdOmTXLw4EGZP3++CRQJt2g9Davxhce99tpr8sADD4RbPeRxuc8lPUADozS0SUOabIo6Dxw4UBYvXuxv5plnnjFfK168uE3TAXX19Uxfg7Kzs/37TA/Qc0XXNzMz0+y7a6+91nwteJ11XdTz888/N+FR+ndJ6pw7oK9KlSrm2Sy1j+R1PZxJnj592pjMmDHDHK59LVq0SBo1amT+HXwORRsa5fL1N5x5hRp7Mpz/hY1dfzbqXvIV25/FrgOJdFza5t133+3foxqYpMFilPAFXF3/hd9jah2Jn916eu35WAKJCCSy2/HURgABBBBAAAEEEEAgzgKzZs0SfTM9d7nkkkvMm3533nlnnEdDdwi4E+ANGXeWtIQAAggggAACCHhBgOs/u1XCT8wnFepDSb6inxqnDyqlpaXZ4SZBba/dcE0CsuAhEEiUhIvCkBBAAAEEEEAAAQQQQAABBBBAAAEEEEAAAQQQQAABBEILcP83cTvjhx9+kKysLFm+fHmeQejXNYwo1Yur/bd27Vp599135YMPPhANf/nd734XcVDN9u3bJSMjwx8woB/Uu3TpUhNOEYsSHL4TaeDNmTNnTECHL4hJn1fQvfTrX/863+G6BooZfQAAIABJREFUDMRIxUAiNX311VflqaeeCghW6dOnj4wdOzaqMCJdjEQFEuk5ofvKF7IVHLQS6b52uX8i7TsZjtf9ocE1U6dONcPRcBcNErvhhhushhcciKON3X777WbP/fa3v5USJUpE1L6u0+bNm2XUqFGyc+dOf91og3QK6zw4sEdDh37/+9+bYKVon6M6evSozJ07V/7whz/4X5M1oOnFF1+Ue++9t7Ahhf394NdRrThnzhzzXJjv55MGLuk6a4iWLyRJLadPny7XXHNN2H3F+/zx4vmvvr179w4I0VJgm+CvWAQSffPNN9KxY0fzd3RaNChLnyMsV65c2PuhqB/o6vqvqDriZ7fyXns+lkAiAonsdjy1EUAAAQQQQAABBBCIo4Am4Xfu3DlPj+vWrTPpzhQEvCzAGzJeXj3GjgACCCCAAAIIRC7A9V/kZrlr4Cdy5MgRqVatmuhDQb6in3Skn3jk9eK1G65J6E0gURIuCkNCAAEEEEAAAQQQQAABBBBAAAEEEEAAAQQQQAABBBAILcD938TsjN27d5swor179+YZwIQJE+SJJ55IzMDi3Gsy7b/cATvK0KxZMxOKEKuAgVAhF23btpVnnnlGrr/++gJXQkMb9Ljx48f7j9P/P2DAgALDS1wGYqRSIJGuxfvvvy8jRoyQNWvW+E01WEUDaNS1dOnSUZ8d8Q4k0vloSIwGqGjwlRadi344te6xEM+FhDU3l/snrA6T7KDgELHu3bvL5MmTrfaGb4rHjh0z+0xfc3KX6tWrywMPPCC/+c1vpHbt2qIfmHbZZZcFHHPq1Cn517/+JX/961/Numt4zuHDhwOO0cAUHavrgLUvv/zSBLO8+eabpj8dr+6zRo0aRb3PfAPXfazt6t8w+ebTsGFDWbJkSaGvkeFsHd3P+vN25MiR/sN79eplvqbOucuFCxdMQJ1+3xdKpGPRcKq6deuG053E6/zx8vm/b98+ad26tezfvz/AtG/fvmZdSpUqFZZ17oNiEUikxhoYNmzYMP/r68qVK6Vx48YRj6+oVkim6z8vrgF+dqvmtedjCSQikMhux1MbAQQQQAABBBBAAIE4Ceibku3atcvT2+uvv27SnCkIeF2AN2S8voKMHwEEEEAAAQQQiEyA67/IvIKPxu8/IvqgTnZ2dgBPTk6ONGnSxA44wbW9dsM1wVyhuieQKAkXhSEhgAACCCCAAAIIIIAAAggggAACCCCAAAIIIIAAAgiEFuD+b/x3hoYpaBjRuXPnAjq/8sorZcGCBSYIp6iUZNl/+mFEjz32mLz44ot++ieffFLGjBkjxYsXj9ly6B6YOHGiDB482N9H+fLl5fHHHzchJDfddJM/7OTs2bOi4R+rVq2S2bNn+4NmtGJ+IRrBA3cZiBGLQKLCoF2OX/vSUImPP/5YnnvuOVmxYoU/aES/p8Equjb6wc3FihUrbGgFfj+egUQanPLaa6+ZUDNfiIuGEWmAlQYUlShRIuq5uPaPeiAJqjh//nzp2rWrv3cN3tFQIlflzJkz5oPQhg8fLsePH3fSrK697gV9vik4ZMdFB8FBbhqo1L59e+swIt/Y9BzVPjT0yFf0Z6j2YVPUV8NkZsyY4W+msNdRfb1etGiR9O/f3/9aoQFPTz/9tAnRKSwsJx7nj9fP/9znmL4Gf//993L06FGpUaOGvPrqq3LbbbdFvOzBgUQFNdC0aVOz3ypUqFBoPxs3bpSMjAz/cbqfNNQultcMhQ7KQwcky/Wfh8gChoqf3cp57flYAokIJLLb8dRGAAEEEEAAAQQQQCAOAprUrDc0gosmfGtCPgWBVBDgDZlUWEXmgAACCCCAAAIIhC/A9V/4VqGOxO//VNLT02XHjh3+L9SvX1+2b99uB5zg2l674ZpgrlDdE0iUhIvCkBBAAAEEEEAAAQQQQAABBBBAAAEEEEAAAQQQQAABBEILcP83vjtjyJAhMm7cuDydNmrUyIQR3XjjjfEdUIJ7S5b999Zbb0mbNm1M8IEWDfHQZ+gbN24ccyENuZg7d6489dRTUYWQaJiR7isdc2HFZSCGlwOJ1GHLli0mjGTNmjV52B5++GETMnLttdcWRhrW9+MVSHTy5EkZP368TJs2zR+Y4iqMSCfqcv+EBZdEBwXPXV31Q8v0uSHXRV+HNPhGA9IOHDgQVfMalNOlSxfp1KmTXHfddVG1UVil8+fPm1Af38+03/zmNybM5eqrry6sakTfP3LkiAkg0nNWi01YnAYc7dq1S/r16ycaVOMrGnikAWSVKlUqcGxaX382aMCTL/BLK9xzzz0yaNAgadCgQb4BZrE+f7x+/p84ccLsWfXVovtf19wXFBht4E+sAon03HzooYdkz549ZryZmZmigVwVK1aMaH8X1YOT5frPq/742a2c156PJZCIQCK7HU9tBBBAAAEEEEAAAQRiLLBu3bqQn7KxcOFCeeSRR2LcO80jED8B3pCJnzU9IYAAAggggAACySDA9Z/dKuD3f37Bn3ak35k0aZL5NCyvFq/dcE1CZwKJknBRGBICCCCAAAIIIIAAAggggAACCCCAAAIIIIAAAggggEBoAe7/xmdn6B/ad+7cWVatWpWnw549e5pglKJYkmH/ff3119K9e3dZvXq1fwlatGgh8+fPl3LlysVlWTTk4v333zchOL4whsI6vuOOO2T48OFy55135huAEdyGy0AMm0Cis2fPmsCcf/7zn/LFF1+Yub/99tsmJKSgECib8WufH3zwgSxfvlxef/31gDARn9Ptt98uzzzzTESmha2Tfj/WgUS+/aNBLRqS4yvly5c34UQatlWsWLFwhlrgMdH6B8/feiAxaqBp06YmUKdChQp5etDwmXbt2sm2bdvM92IVvpO7Yw0r0/ND+9S9q8Enx44dM+dL7lK9enXRAKKqVatKw4YNpV69enLTTTdJiRIlYiT1n2aD90NBfjYDCd4/+no9efJkKV26dETNatDT888/b37e6uuPrzz66KMmyEvPl3CKnm+6Jr179/aH0fjqafuPPfZYyPMt2vOnsDEl+/lf2Ph939fX5ZYtW5p/3nXXXfLSSy/J//zP/4iGRel61ahRw7x+16pVK9wmzXGxCiT67rvvpGvXrrJixQrTT1pamvzpT38y5x+lcIFkuP4rfJTJewR+dmvjtedjCSQikMhux1MbAQQQQAABBBBAAIEYCmzevNmkNP/4448BvcycOVN69OgRw55pGoH4C/CGTPzN6REBBBBAAAEEEEikANd/dvr4BfrpwwX6IKKvlClTRg4ePGgeNPBi8doN1yQ0JpAoCReFISGAAAIIIIAAAggggAACCCCAAAIIIIAAAggggAACCIQW4P5v7HeGBhdkZWXJJ598kqczDQvR8IKiWhK9/zTwY+LEiTJ48GD/EpQtW9YEDGRkZMR9WTRYQgNI1qxZY4Jl9u/fLwcOHDDj0MCR2267TRo1aiT33nuvaAhJpCEzLgMxcgcShYJKT0+Xyy+/3Hzr+++/l+3btxfqOWvWLBMOlV+xGb9a6nm4Y8eOPM3XrFnT7AENooo05KTQScU4kEgDanQPB4es1K5dW6ZPny4NGjSQEM+BhDPsPMdE658KgURvvfWWOfd8RUNS1FdfL4pqOX/+vAwbNkzGjRtnCGIV0nTkyBFp3769bNmyxfSjwVtjxoyR4sWLh03/+eefm7+B0g9sz12GDBki+p8+6xVp+eqrr2To0KGyYMECU1VDjQYMGJBvEFS0509B4/LC+R+Oq4bTaTDUG2+8YQ6fMmWK9O3b1wQR9enTx4QTadHrpQkTJkT0Oh0cSPTOO++Y4C7bErz/tb1FixbJww8/bNt0kaif6Os/ryPjZ7eCXns+lkAiAonsdjy1EUAAAQQQQAABBBCIkYDe+NKE8lOnTgX0oEni+skDFARSTYA3ZFJtRZkPAggggAACCCBQsADXf3Y7BL9AP33wpVq1anL69Gn/N7p06SLz5s2zg05Qba/dcE0QU0HdEkiUhIvCkBBAAAEEEEAAAQQQQAABBBBAAAEEEEAAAQQQQAABBEILcP83tjtD7xvrH9kHl+uuu86EGDRu3Di2A0jy1hO5/zSMSANwNIxCQw98Rf89atSofEMlkpy0wOG5DMQoLJAoGqfCgkZsx79161bp1KmTHD582AzvjjvuMGEX99xzT0QBF5HOLTiQZ8mSJSZgxaZom/oaoiEox48fD2iqc+fOMnbsWLnqqqtsushTN1r/VAgkmj17dsCHeo8YMUL0P1dhT04XKo6NBb8OLF682OxtVy4a0qZ9aACUr0R7/uQOJdOAt2eeeUYefPBBq9d6/TmiAXYffPCBCWcqKNgo2vMn1HJ66fwvbDvqGk+dOtX/d2oaFqRrfP3115uqGgbWpk0bOXr0qAkAmzNnjvl3uCVWgUTaP68L4a5C3uMSef0X/aiTpyZ+dmvhtedjCSQikMhux1MbAQQQQAABBBBAAIEYCOzatUsyMzPlm2++CWhd36weNGhQDHqkSQQSL8AbMolfA0aAAAIIIIAAAgjEU4DrPztt/PL6aYBvdnZ2wDf00wqbNGlih52A2l674ZoAosK6JJCoMCG+jwACCCCAAAIIIIAAAggggAACCCCAAAIIIIAAAgggkDQC3P+N3VLoPWS9lxxc9DltDRJJS0uLXeceaTlR++/ChQuydOlS6dWrV0AYUfPmzU3AQOXKlT0imLhhRhpIpAEgN998sxQrVswM+uqrr5ZbbrlFKlasaP63atWqUq5cOSlZsmS+k7IN9NDgi+XLl8uGDRtMUFj9+vWtwkjira/79qOPPjIfkKXBL8FBRNWrVzchOa1bt47JvGz94+3lqj/dNxpSpv/5ioaZde/e3VUXnm3n008/lQ4dOoiGvmjR83zmzJnm75FsQ4nUff369dKzZ09/iFhwWE2kcBpKpq9dGjznC7yJtI1oj7c9f1L1/H/vvfekVatW/jXWwKGuXbv694+GPunfsmngkxZ93V64cKHUqFEjrKWIZSDRxo0bJSMjwz8OHffzzz8vP/nJT8IaW1E+KFHXf6lijp/dSnrt+VgCiQgkstvx1EYAAQQQQAABBBBAwLHAvn37zJt/X3zxRUDLI0eONG9OUxBIVQHekEnVlWVeCCCAAAIIIIBAaAGu/+x2Bn6h/dLT02XHjh3+b+oDENu3b7fDTkBtr91wTQBRYV0SSFSYEN9HAAEEEEAAAQQQQAABBBBAAAEEEEAAAQQQQAABBBBIGgHu/7pfiqNHj0pWVpYJPQku/fv3l0mTJrnv1KMtJmL/abjBokWLRNfi5MmTfjkNupg/f75oqAslOQVsAz2Sc1bhjUrDSKZMmSIDBgzIU6Fs2bImXEu/V6lSpfAajOKoouofPG+l02Crhx56KArF1KuiFt26dfO/nup+1LCmPn36yHXXXRfVhPXnqAa7zJgxI6BdDeLS4DgvFpvzJ1XP/6+//trsldWrV5sl1TA1DQXUcLrcJfi4SMIDYxlIpM8FaiCR71qiadOmJvCqQoUKXtyicR1zIq7/4jrBGHeGnx2w156PJZCIQCK7HU9tBBBAAAEEEEAAAQQcCvz9738XfQNE/zd3GTx4sIwbN85hTzSFQPIJ8IZM8q0JI0IAAQQQQAABBGIpwPWfnS5+of2CP/VIj9IHSfUhRi8Vr91wTUJbAomScFEYEgIIIIAAAggggAACCCCAAAIIIIAAAggggAACCCCAQGgB7v+63RmbNm2Szp07y2effZan4blz50rXrl3ddujx1uK9/86cOWNCLp5++umkDCM6cOCACTnZs2ePWdl33nlHNCjJVbEJxHA1Bpt2vD5+m7lr3dOnT8vQoUPNHtaiwS+dOnUyQUTXX3+9bfPUz0fg22+/lfbt2weEzLk+N72Mr2E5GkqkAUTHjx8PmErjxo2lZcuW8vOf/9zs0csuu0xKly4dcMzZs2fN6/Hnn39uPghu/fr1oj9LcwfGValSxTyD1aJFCwnxXJMn+Gxfv1Lt/Nf5DBw40IROadE11jCf/H7mbd261bzeHT582Bzfs2dPefbZZ83rYEElloFEwT+z69WrZ86FqlWremJPJnKQ8b7+S+RcY9E3fnaqXns+lkAiAonsdjy1EUAAAQQQQAABBBBwJPDFF19IZmam7Nu3L6DFfv36yeTJkx31QjMIJK8Ab8gk79owMgQQQAABBBBAIBYCXP/ZqeKXv58+PKqfmOgrZcqUkYMHD0paWpodehxre+2Gaxxpwu2KQKJwpTgOAQQQQAABBBBAAAEEEEAAAQQQQAABBBBAAAEEEEAg4QLc/3W3BNOmTZO+ffvmabBatWqycOFCadCggbvOUqSleO4/DT945plnzH+5S0ZGhrzwwgty8803J1yVQKKCl8A20CO49eD2lixZYoJnQpVIjvXVzx2EoR8crWEbFSpUsNpnuo+feuopqVSpkmRlZXnqeRSriSewsm0gUaj6CZxOvl3b7tEPPvhAhg0bJmvWrHE6vXvuuUfGjBkjP/vZz5y268XGUuX8P3funEycOFEGDx7sX4YpU6aYa6j8AqcuXrwoy5Ytkx49evjDqsIJJYpnIFHt2rXllVdekerVq3txe8V1zPG8/ovrxOLUGX520F57PpZAIgKJ7HY8tRFAAAEEEEAAAQQQcCDwzTffmDCiXbt2BbSmb8740qYddEMTCCS1AG/IJPXyMDgEEEAAAQQQQMC5ANd/dqT45e935MgR0YdJ9QEQX+nSpYvMmzfPDj2Otb12wzWONOF2RSBRuFIchwACCCCAAAIIIIAAAggggAACCCCAAAIIIIAAAgggkHAB7v+6WYJevXrJzJkz8zR2//33y4IFC6RcuXJuOkqxVuK1/44dOyYDBgyQxYsXBwg2a9ZMpk+fLlWqVEkKWQKJ4rsMkYQMRXKsbxaxCCSKr1Bie9Nnbz788EPZvXu37Ny5U/RDuPVDwQ4fPhwwMA3/0HP46quvlttvv13q168vt956q5QuXdrJBPRZIA2q2rJli7+9d955Rxo2bBhW+0UlkEgxLly4ICNGjJCnn346LJvCDtLwrVGjRkmxYsUKOzRm39cgnOPHj5u9qH9z9d5778nXX38te/bsMV/PXerUqWPCwqpWrSp169Y1QYQ33XSTlCxZMmbj81rDGkY0a9YsGTJkiD9YSK+hJkyYIPrBfwWVUEFGHTt2NHWvuuqqkFVjGUikr0Xt2rWTbdu2mb4JJAp/N8br+i/8EXnrSPzs1strz8cSSEQgkd2OpzYCCCCAAAIIIIAAApYCp06dEk0y970B4mtO0/L15hcFgaIiwBsyRWWlmScCCCCAAAIIIPAfAa7/7HYCfgX7TZ48WbKzswMOysnJkSZNmtjBx6m21264xoklkm4IJIpEi2MRQAABBBBAAAEEEEAAAQQQQAABBBBAAAEEEEAAAQQSKsD9Xzv+Q4cOiT53vXXr1jwN6R/bjx071q6DFK8dj/338ccfy+OPPy563z530RCDiRMnmvCIZCkEEsV3JSIJGYrkWN8s4h1IFO/gm9GjR8uwYcOcLpoG2uzYscMElqxcudIfWBJpJ2XLlpUWLVpIjx49TECRTaBN8HmpYyGQKP8VGTNmjAwfPtwcoKF8d911l3z00Ufyt7/9zYRJqWfu4guU0hAf/W/z5s2yZs0ac0gs9li4e0kDsVavXm3+rmrTpk3hVstzXPny5UV/3nTv3l1uueWWPM8tRt1wUEUvnP9nzpyR559/3gRWnTx50sygefPmMnv2bKlcuXJYFLouAwcOlBkzZviP13CwqVOnmhCo4BLLQKJgcwKJwlpCc1A8rv/CH433jsTPbs289nwsgUQEEtnteGojgAACCCCAAAIIIGAh8OOPP0pmZqZ5wy53adu2rSxdutSiZaoi4D0B3pDx3poxYgQQQAABBBBAwEaA6z8bPW4Ih6OXnp5uHpDyFX24afv27eFUTfgxXrvhmnCwvAMgkCgJF4UhIYAAAggggAACCCCAAAIIIIAAAggggAACCCCAAAIIhBbg/nn0O2Pt2rUmjOjYsWMBjVxyySUmwKBDhw7RN15EasZ6/7377rvSs2dP2bNnT4Bonz59TFiUhpYkU/FqIFFwWE+8TG3DSiIJGYrkWN/8CSSKbCdoeNgTTzzhD6OJrHb+Rz/88MMyatQouf7666Nq8siRI9K+fXvZsmWLv34kgUSRdpo70EdDbPSD0UqXLh1WM8H71PYcCavToIO8Pn4NxdK/sdJQwZ07d0ZDkG8d3YsaxnPttdc6bVcbS/ZAouPHj5sAs9xBQvo83cKFC6VGjRoReYQKJdLgJ93vXbt2lVKlSvnbi2UgkYZstWnTRnbt2mX6I5Ao/GWM9fVf+CPx5pH42a2b156PJZCIQCK7HU9tBBBAAAEEEEAAAQQsBJo1aybr1q0LaOGBBx6Q1157zaJVqiLgTQHekPHmujFqBBBAAAEEEEAgWgGu/6KV+089/Ar327hxo2RkZAQcOGnSJOnfv3/hlRN8hNduuCaYK1T3BBIl4aIwJAQQQAABBBBAAAEEEEAAAQQQQAABBBBAAAEEEEAAgdAC3P+Nbmc899xzMnDgwDyV9Y/RNYyobt260TVcxGrFav9dvHhR1q9fb8KIDh8+7FfVAKKnnnpKHn/88YDAgmRhJ5AospWwDVuJJGQokmN9s8gdhHHXXXeZD42uVKlSZJOM4OhkDyQpaCpvvfWWdOvWTfQc8BUNGNG/edEP4a5Tp45ceeWVJkSsZMmSAU2dPXtWTp48KZ9//rn58DA99zdt2mS+5iv62jxz5kz55S9/GYHofw4N5UogUf6MXg4k0vN84sSJMmHChID9E7wXr7rqKrMXS5QoEQBx6tQp0bCc/fv3y9tvvy0aXJj7A+30YJu9WNDmTdbzX38ev//++/Lkk09KTk6OfwpVqlSRRYsWSaNGjSI+J7WCnt+DBg0y57WvhAo4imUgUfDPbAKJwl/KWF3/hT8Cbx+Jn936ee35WAKJCCSy2/HURgABBBBAAAEEEEAgSgENHlq5cmVA7d/97nfmDS8KAkVRgDdkiuKqM2cEEEAAAQQQKMoCXP/ZrT5+4fnpJy7Nnz/ff3CZMmXk4MGDkpaWFl4DCTrKazdcE8RUULcEEiXhojAkBBBAAAEEEEAAAQQQQAABBBBAAAEEEEAAAQQQQACB0ALc/418Z2RlZcmLL76Yp2KbNm1MGFHp0qUjb7SI1ojF/tPwg1deeUV69+4tx48f98tqoMS0adNE16lYsWJJKU4gUWTLkuyBRC+99JJ06tTJTKpmzZryxz/+UW655ZbIJhnB0cGBJK5Dc4JDmWz9fVPT8BZ9XfUFt+i5qsFhXbp0kcsvvzwCgf879OjRo/L888/LjBkz/MEyocJKwmn8xIkT0rFjx4C/tXFtm3scXg700Xl4dfznzp0zYUSDBw8O+LlhsxcvXLggH3zwgfzhD3+QZcuW+duNdi8WtF+T9fzXgKahQ4ea89FXNIxIr5d++9vf5vlgxHDOSd8x+pqk4VEjR46U/AKO4hlIVK9ePVm+fLlUrVo1kmkUyWNjcf1XlCDxs1ttrz0fSyARgUR2O57aCCCAAAIIIIAAAghEIdCuXbuAN7O0iTvvvFM2bNiQJ6E7iuapgoAnBXhDxpPLxqARQAABBBBAAIGoBbj+i5rOVMQvPL8jR45ItWrVzCdf+Yo+LDVv3rzwGkjQUV674ZogpoK6JZAoCReFISGAAAIIIIAAAggggAACCCCAAAIIIIAAAggggAACCIQW4P5v+Dvjo48+ks6dO/tDM3LXdBXMEf5oUuNI1/tPw4j0Q3uzs7Pl8OHDfiQNKpg5c6ZkZmZahR/EWj04kCjW/Xlt37oOxAlub8mSJdK+ffuQ7JEcqw2cPXvWBJtMnjzZ397q1avlvvvui9myJmsgSUETPnPmjAwcOFCmTp1qDnMVVKJt6evB+vXrpWfPnv7XgyFDhsioUaMi+ruZ4LXXtgvaK7YL7NVAH9+8vTr+9957T1q1auXfKxoaNH36dNGQGdui+3zOnDkmmOfkyZOmue7du5vXB1chhsl8/uuzc3qea0BY9erVZdasWdKoUSMnP481SOrll1+WUqVKyUMPPZSnzVgGEgW33bRpUzOWChUq2G6ZlK/v+vov5cGCJoif3Yp77flYAokIJLLb8dRGAAEEEEAAAQQQQCBCAb0JtnDhwoBaDRs2NG+0XnbZZRG2xuEIpI4Ab8ikzloyEwQQQAABBBBAIBwBrv/CUcr/GPzC99MHR/RBx9wlJydHmjRpEn4jcT7Sazdc48wTTncEEoWjxDEIIIAAAggggAACCCCAAAIIIIAAAggggAACCCCAAAJJIcD93/CWYcWKFSaMyBck4Kt1+eWXy4IFC6Rly5bhNcRRAQKu99/WrVulU6dOAWFEtWvXNmFEv/zlL5Nen0Cigpco1oFEkWyQwgJpDh06JG3btg0IMOvbt69MmDDBBGfEoiRzIEl+8w3e8xra0rVrVydBJdqnhhJp2FG/fv3MEBo0aCBLly41wUfhFm1DQ4z0P1+ZNGmS9O/fP9wmIjrOq4E+vkl6cfznz58366tj15KWlmZCp/SD310VDSXSQKKJEyf6+/jTn/7kJPBIG0z28//48eNm7nq9VLduXVeshbYTy0CiN954Q5o3b+4fg+uQqUIn5+EDXF//eZgiqqHjFxWbv5LXno8lkIhAIrsdT20EEEAAAQQQQAABBCIQ6NWrl7mZkrtoWreGEVWsWDGCljgUgdQT4A2Z1FtTZoQAAggggAACCBQkwPWf3f7ALzK/9PT0gAfM9BO0tm/fHlkjcTzaazdc40gTblcEEoUrxXEIIIAAAggggAACCCCAAAIIIIAAAggggAACCCCAAAIJF+D+b+FLkDtcIffReu9Xw4huvfXWwhvhiJACLvffp59+Kh06dBANH/AVXaPp06c7C3xFMt3QAAAgAElEQVSI9TISSFSwsFcCiTTAZt68edKtW7eACdWoUUOWL18utWrVislWSvZAklCTfuutt6RRo0bmWzVr1pQ//vGPcssttzj12bt3r7Rq1UoOHjxo2n3nnXdEP9Q7kvLSSy+ZsDNfefLJJ014TfHixSNpJqxjvRjok3tiXhz/d999Z4KwNHxQS8eOHc3PjrJly4a1ZuEepD+f7r77bn+4YWHBZuG2q8d58fyPZH7RHhvLQKLZs2dLjx49/EMbMWKE6H8hnr2LdvgpW8/l9V/KIhUwMfzsVt1rz8cSSEQgkd2OpzYCCCCAAAIIIIAAAmEKaPr6lClTAo6+7bbbZMOGDXLNNdeE2QqHIZC6Arwhk7pry8wQQAABBBBAAIFQAlz/2e0L/CLz27hxo2RkZARUiuUnpUU2urxHe+2Gq+18Y1CfQKIYoNIkAggggAACCCCAAAIIIIAAAggggAACCCCAAAIIIIBAbAS4/5u/6w8//CBZWVkmQCS46Nc1jIhiJ+Bq/505c0aGDh0qEydO9A+oSpUqsmjRIn/Yid1I41M7OJAomuCUgkbqOtAnPir/14vr8Qe3F8l8CgoSCRWO5Wt7wIABMnbsWClVqlQk3YV1rBcDSV5++WUTJKblrrvukqVLl0qlSpXCmm+4B7k4r/SDx/TZn5MnT5puNeBIQ6euuOKKcIcR9nHJFugTvK/CnkicD2zatKnofqpQoULEPQfPsXv37jJ58mQpXbp0xG0VVCF4LxJI5JQ3ZGOxCiQ6e/asDB482OwTX9HrxYceeij2k0qBHlxd/6UARVRTwC8qNn8lrz0fSyARgUR2O57aCCCAAAIIIIAAAgiEIaDp6+PHjw84smrVqrJ+/Xq56aabwmiBQxBIfQHekEn9NWaGCCCAAAIIIIBAbgGu/+z2A36R++mnaM2fP99fsUyZMuaT19LS0iJvLMY1vHbDNcYc0TRPIFE0atRBAAEEEEAAAQQQQAABBBBAAAEEEEAAAQQQQAABBBBIiAD3f0Oz796924QR7d27N88BEyZMkCeeeCIh65Vqnbraf2+99Za0adNGjh496ifSdcrOzpbixYt7hs1FcEpBk3Ud6BNvWNfjD26voHCQcI8NDsdq0aKFdOzYUXr37m32Z9myZWXx4sXSvHlz53xeDCTKHRZSs2ZN+eMf/yi33HKLU5tdu3bJvffe6/fPycmR9PT0iPo4cuSItG/fXrZs2WLq1atXz4TV6d/luC4EEkUnahNI9N1334k+27VixQrTuZ6z06dPN+ery6L7/e677/YHW7kMsPHi+e/SNr+2YhVIdOLECbNP1q5da7q++eabzf6pVatWPKbl+T5cXf95HiLKCeAXJdz/VvPa87EEEhFIZLfjqY0AAggggAACCCCAQCECo0aNkpEjRwYc9dOf/tSEEd122234IYBAPm8oXOT3VfYGAggggAACCCCQ0gLckLNbXvwi99MHk6pVqyanT5/2V+7SpYv5tLRkK1674ZpsfiJCIFESLgpDQgABBBBAAAEEEEAAAQQQQAABBBBAAAEEEEAAAQQQCC3A/d+8LhpKomFE586dC/jmlVdeKQsWLJBmzZqxnRwJuNh/GgAzcOBAmTp1qqNR/aeZ2rVryyuvvCLVq1d32m5BjRFIVDB1sgcS6fPny5Ytkx49epjAEQ0z0YCKRo0aydChQ2XixIlmgvXr15eFCxdKjRo1nO4tLwaSBO/5KVOmSN++fSXEsytRWenruH6497Bhw0z9Bg0ayNKlS6VKlSoRtXf27FkZPHiwTJ482V9Pg42aNGkSUTvhHEwgUThKeY+xCSQ6f/686N9eqb0W/YA5vRa48847oxtMiFrBYWXax5/+9CcTbuWiePH8dzHvwtqIVSDRxx9/LA8++KB8+OGHZgitWrUyzwFeccUVhQ2J74vkeY3n77ci2xYurp8j6zG1jvba87EEEvEHnql1BjIbBBBAAAEEEEAAgaQS0DdOn3zyyYAxVaxYUTZs2CB169ZNqrEyGAQSLcAbMoleAfpHAAEEEEAAAQTiK8D1n503ftH56UNJ+umLuUusHk6KboT/qeW1G642c41RXQKJYgRLswgggAACCCCAAAIIIIAAAggggAACCCCAAAIIIIAAAu4FuP8baDpkyBAZN25cHmgNFNEwohtvvNH9IhThFl3sv3379knr1q1l//79TiUJJHLK6aSxZA4kunDhggm66dWrlwkj0qLhJhpiU6JECfn000+lQ4cOouEYWho2bCjz5893GnjlxUCS4JAWDQqaOXOmZGZmWocS6ZosX75c+vTpI8ePHzfuGkw0YsQIKV68eMR78uWXXzZr6CuTJk2S/v37R9xOYRWSLZCosPGmyvffe+89Eypz+PBhMyUNDps+fbqTwCDd53PmzDHBZL7Xh+7du5uAq9KlSzsh9OL572TihTQSq0CiN954Q5o3b+7vXQPn9PXAVZhaPGwS2YeL679Ejj/RfeNntwJeez6WQCICiex2PLURQAABBBBAAAEEEMhHQJPhg9/c1IT99evXm1R3CgIIBArwhgw7AgEEEEAAAQQQKFoCXP/ZrTd+0fulp6fLjh07/A3owyvbt2+PvsEY1PTaDdcYENg2SSCRrSD1EUAAAQQQQAABBBBAAAEEEEAAAQQQQAABBBBAAAEE4ibA/d//UJ84cUI6d+4sq1atymPfs2dPmTFjRtzWpCh15GL/BYcCuPIjkMiVpLt2kjWQSMelYRQTJkzwh41oUMXs2bOlcuXKfoCtW7dKp06d/IEnusc08ET/vsNFiIVXA0k0TCwrK8v/PI3+3YsGOz3++OOSlpYW1Qb67LPPZNq0aWYNfAEw+ozO4sWL5eabb46qzUOHDknbtm3949Twmnnz5skVV1wRVXv5VSKQyCln2I2dP39eNGRq4MCB/jrly5eXp556Srp06SKXX3552G35DtRQrA8++ED0w+ZfffVVf33diwsXLpQaNWpE3GZ+Fbx6/jsDyKehWAQSnT171oTNaaCUFn2d0uvHX/ziF7GeTsq07+L6L2UwopgIflGg5aritedjCSQikMhux1MbAQQQQAABBBBAAIEQArNmzRK98ZW7XHLJJSaM6M4778QMAQRCCPCGDNsCAQQQQAABBBAoWgJc/9mtN37R+23cuFEyMjICGojVJ6ZFO0qv3XCNdp4xrEcgUQxxaRoBBBBAAAEEEEAAAQQQQAABBBBAAAEEEEAAAQQQQMCtAPd/RbZt22bCMD755JM8uBpo8dhjj7lFpzW/gIv99/LLL0uHDh2cqxJI5JzUusFkCyRq166dvP/++zJixAhZs2aNf34aRqRBQ9dcc03AnC9evCgrV66U7OxsfyiRhu8MHz5cunXrFlXgSe4OvBxI8tZbbxmDAwcO+KekNo0bN5bMzEzRAJdrr71W9GslS5YMcNV9cerUKfn0009l9+7dZi1yr4cerOfzzJkz5Ze//GXU+zA4hESDjVasWCG1atWKus1QFQkkcsoZUWNnzpyR559/Xp5++ml/kJU2oMFEzZo1M3uxTp06ctVVV5m9WKJEiYD2dR+ePn1aNGTr7bfflrVr1wZ8cJ0erHtZXx/q1asX0dgKO9jL539hc7P5fiwCiY4cOSLt27eXLVu2mKE98sgj8sILL0iZMmVshlqk6rq4/itSYEGTxc9u9b32fCyBRAQS2e14aiOAAAIIIIAAAgggECSgKdn66RzBZd26dXL33XfjhQAC+QjwhgxbAwEEEEAAAQQQKFoCXP/ZrTd+dn5du3aV+fPn+xvRhxEOHjwY9ae62Y0mb22v3XB1PX8H7RFI5ACRJhBAAAEEEEAAAQQQQAABBBBAAAEEEEAAAQQQQAABBOIjUNTv/86bN08effTRPNjXXXedLFiwwIRhUGInUNT3X7CshrE89NBDsmfPntih52p59OjRMmzYsLj05aKTWAcSRTLGJUuWmPCJhx9+OCC4RENLNGykSpUqIZsLFUqkBz7++OMyfvx4ufTSSyMZRsCxwYEkUTcUZkXX++cf//iH/P73vzehTS6LrpEGzGigkW3ZtGmTtGjRwr/msfgQMgKJbFfJrv6FCxdk8+bNMmTIENm5c6ddY7lqa4CRBtfoa26lSpWctetryOvnv3OQ/20wFoFEwR9I+Nprr8kDDzwQqymkZLtc/9ktK35u/UQkqTN/knpw/7sUTh+YZYPbbXBqI4AAAggggAACCCBQkMCyZctEU/aDy+uvv27e9KQggED+Avy+yu5AAAEEEEAAAQSKlgDXf3brjZ+dn35KUrVq1cwnYvlKly5dRB90TYZCIJH1Kji9v2o9GhpAAAEEEEAAAQQQQAABBBBAAAEEEEAAAQQQQAABBBBAoACBonz/Nzs7WyZPnpxHJzMz04QRpaWlsXdiLFCU918oWgKJCt5wyRZIpOFREydOlMGDB5uB6wdLa6hQYWEjGkq0bds26d27twmfat68ucyePVsqV65sdcalQiCJhsHs2LFDZs2aZYKJTp48GZWJhr/o39D06NFD6tevL8WKFYuqneBK+qzPY489Ji+++KL5lvahH0pWrlw5J+1rIwQSOaO0akhfb9asWWPOTQ2iiraUL19eOnbsKN27d5dbbrlFQjyXFW3TAfVS4fx3AhHUiOtAojNnzsjAgQNl6tSppqe77rpLXnrpJa4ZI1w8rv8iBAs6HD+3fgQS2XlqbacPzLLB7ReEFhBAAAEEEEAAAQQQCCWgb7aGSlReunSptG3bFjQEEChEgN9X2SIIIIAAAggggEDREuD6z2698bPz09r6UKs+3Jq75OTkSJMmTewbt2yBQCJLQMf3V61HQwMIIIAAAggggAACCCCAAAIIIIAAAggggAACCCCAAAIIFCBQFO//Hj16VLKysmTDhg15ZPr37y+TJk1iz8RJoCjuv4JoCSQqeOMlWyBR+/btzYdRjRw5UurUqSMtW7aUUqVKhX32fP755+b1plu3blKjRo2w6+V3YKoFkqjthx9+KLt375adO3fKF198IQcPHpTDhw8HEFSpUkVuvvlm+elPfyq33367CSC69dZbpXTp0tamoRpYvXq1CZjRsCQNPtK/5WncuLGzvggkckbprKETJ06Y8LBdu3bJe++9J19//bX59/HjxwP60NcBDSSrXbu2VK9eXRo0aCA33XSTlCxZ0tlYisr57wrMdSDRvn37pHXr1rJ//34zxDlz5kjXrl1jFjTlyiHZ2uH6z25F8HPrRyCRnafWJpDI3pAWEEAAAQQQQAABBBCIqcC6deukWbNmefpYuHChPPLIIzHtm8YRSBUB3pBJlZVkHggggAACCCCAQHgCXP+F55TfUfjZ+flqp6enm0918xV9IGr79u1uGrdohUAiC7z/VHV6f9V6NDSAAAIIIIAAAggggAACCCCAAAIIIIAAAggggAACCCCAQAECRe3+76ZNm6Rz587y2Wef5VGZO3eu+aNySvwEitr+i59savbkOpAoNZWYVawFNJyme/fu8uqrr5qu+vbtKxMmTIgojKqgMRJIFOsVpP2iJOAykOjixYvmQwgHDBhgCH/729/K4sWL5ZprrilKpE7myvWfHSN+bv0IJLLz1NpOH5hlg9svCC0ggAACCCCAAAIIIJBbYPPmzZKZmSk//vhjAMzMmTOlR48eYCGAQJgC/L4aJhSHIYAAAggggAACKSLA9Z/dQuJn5+ervXHjRsnIyAhoTD/5Tj9xM5GFQCJrfaf3V61HQwMIIIAAAggggAACCCCAAAIIIIAAAggggAACCCCAAAIIFCBQlO7/Tps2zQRHBJdq1arJggULpGHDhuyVOAsUpf0XZ1q6QwCBGArk5ORIq1at5OTJk1KjRg1Zvny51KpVK4Y90jQCCCRa4Msvv5SOHTvKm2++aYYyZ84cE2QZ4lm7RA816fvn+s9uifBz60cgkZ2n1nb6wCwb3H5BaAEBBBBAAAEEEEAAAZ/Atm3bpGnTpnLq1KkAFE1c7tevH1AIIBCBAL+vRoDFoQgggAACCCCAQAoIcP1nt4j42fnlrq0PJcyfP9//pTJlysjBgwclLS3NXScRtkQgUYRgeQ93en/VejQ0gAACCCCAAAIIIIAAAggggAACCCCAAAIIIIAAAggggEABAkXl/m+vXr1EP/A1uNx///0mjKhcuXLskwQIFJX9lwBaukQAgRgK/Pvf/zYfODZ79mzTy5AhQ2TUqFFSokSJGPZK0wggkCiBixcvyrx586Rbt25mCC1atDDnf6VKlRI1JE/3y/Wf3fLh59aPQCI7T63t9IFZNrj9gtACAggggAACCCCAAAIqsGvXLsnMzJRvvvkmAGT8+PEyaNAgkBBAIEIBfl+NEIzDEUAAAQQQQAABjwtw/We3gPjZ+eWufeTIEdFP2zx9+rT/y126dDEPMCSqEEhkLe/0/qr1aGgAAQQQQAABBBBAAAEEEEAAAQQQQAABBBBAAAEEEEAAgQIEUv3+76FDhyQrK0u2bt2aR0EDJMaOHcv+SKBAqu+/BNLSNQIIxFhg79690qZNG9m/f7/UqFFDli9fLrVq1YpxrzSPAAKJEPjyyy+lY8eO8uabb0rZsmVlxYoVkpGRkYihpESfXP/ZLSN+bv0IJLLz1NpOH5hlg9svCC0ggAACCCCAAAIIILBv3z4TRvTFF18EYIwcOVJGjBgBEAIIRCHA76tRoFEFAQQQQAABBBDwsADXf3aLh5+dX3DtyZMnS3Z2dsCXc3JypEmTJm47CrM1AonChMr/MKf3V61HQwMIIIAAAggggAACCCCAAAIIIIAAAggggAACCCCAAAIIFCCQyvd/165da8KIjh07FiBwySWXyIIFC6RDhw7sjQQLpPL+SzAt3SOAQIwFLl68aD5wrFu3bqanAQMGmJC7UqVKxbhnmkcAgXgK6Lk+depU6devn+lWAy1HjRolJUqUiOcwUqovrv/slhM/t34EEtl5am2nD8yywe0XhBYQQAABBBBAAAEEirbA3//+d2natKno/+YugwcPlnHjxhVtHGaPgIUAv69a4FEVAQQQQAABBBDwoADXf3aLhp+dX6ja6enpsmPHDv+36tevL9u3b3ffURgtEkgUBlLBhzi9v2o9GhpAAAEEEEAAAQQQQAABBBBAAAEEEEAAAQQQQAABBBBAoACBVL3/+9xzz8nAgQPzzLx27domjKhu3brsiyQQSNX9lwS0DAEBBOIg8P3330ufPn3kpZdekrS0NFm+fLn8+te/jkPPdIEAAvES2L9/v7Rt21b27NkjzZo1M0FkV111Vby6T8l+uP6zW1b83PoRSGTnqbWdPjDLBrdfEFpAAAEEEEAAAQQQKLoCX3zxhWRmZsq+ffsCEPr37y+TJk0qujDMHAEHAvy+6gCRJhBAAAEEEEAAAQ8JcP1nt1j42fmFqr1x40bJyMgI+Jb+rq+/88e7EEhkLe70/qr1aGgAAQQQQAABBBBAAAEEEEAAAQQQQAABBBBAAAEEEEAAgQIEUvH+b1ZWlrz44ot5Zt2mTRsTRlS6dGn2RJIIpOL+SxJahoEAAnES0LAS/bmjH0TWunVrmT17tpQrVy5OvdMNAgjEUuDMmTMydOhQmThxolSpUkUWLVokjRo1imWXRaJtrv/slhk/t34EEtl5am2nD8yywe0XhBYQQAABBBBAAAEEiqbAN998Y8KIdu3aFQDQs2dPmTFjRtFEYdYIOBTg91WHmDSFAAIIIIAAAgh4QIDrP7tFws/OL7/aXbt2lfnz5/u/XaZMGTl48KD5BLV4FgKJrLWd3l+1Hg0NIIAAAggggAACCCCAAAIIIIAAAggggAACCCCAAAIIIFCAQCrd//3oo4+kc+fOJhQiuIwePVqGDRvGXkgygVTaf0lGy3AQQAABBBBAAIGkFOD6z25Z8HPrRyCRnafWdvrALBvcfkFoAQEEEEAAAQQQQKDoCZw6dUqaNm0q27ZtC5i8pqjrp3RQEEDAXoDfV+0NaQEBBBBAAAEEEPCSANd/dquFn51ffrWPHDki1apVk9OnT/sP6dKli8ybNy82HebTKoFE1txO769aj4YGEEAAAQQQQAABBBBAAAEEEEAAAQQQQAABBBBAAAEEEChAIFXu/7722muiz1afPHkyYLZly5aVhQsXSsuWLdkHSSiQKvsvCWkZEgIIIIAAAgggkJQCXP/ZLQt+bv0IJLLz1NpOH5hlg9svCC0ggAACCCCAAAIIFC2BH3/8UTIzM2Xz5s0BE2/btq0sXbq0aGEwWwRiKMDvqzHEpWkEEEAAAQQQQCAJBbj+s1sU/Oz8Cqo9efJkyc7ODjgkJydHmjRpErtOg1omkMia2un9VevR0AACCCCAAAIIIIAAAggggAACCCCAAAIIIIAAAggggAACBQikwv3fMWPGyPDhw/PMsn79+ubDX2+99Vb2QJIKpML+S1JahoUAAggggAACCCSlANd/dsuCn1s/AonsPLW20wdm2eD2C0ILCCCAAAIIIIAAAkVLoFmzZrJu3bqAST/wwAOin+JBQQABdwL8vurOkpYQQAABBBBAAAEvCHD9Z7dK+Nn5FVY7PT1dduzY4T9MH5Ldvn17YdWcfZ9AImtKp/dXrUdDAwgggAACCCCAAAIIIIAAAggggAACCCCAAAIIIIAAAggUIODl+78//PCDZGVlyfLly/PMUL+uYUSU5Bbw8v5LbllGhwACCCCAAAIIJKcA139264KfWz8Ciew8tbbTB2bZ4PYLQgsIIIAAAggggAACRUdAg4dWrlwZMOHf/e53snbt2qKDwEwRiJMAv6/GCZpuEEAAAQQQQACBJBHg+s9uIfCz8yus9saNGyUjIyPgsEmTJkn//v0Lq+rk+wQSWTM6vb9qPRoaQAABBBBAAAEEEEAAAQQQQAABBBBAAAEEEEAAAQQQQKAAAa/e/929e7cJI9q7d2+e2U2YMEGeeOIJ1t0DAl7dfx6gZYgIIIAAAggggEBSCnD9Z7cs+Ln1I5DIzlNrO31glg1uvyC0gAACCCCAAAIIIFA0BNq1ayfLli0LmOydd94pGzZskBIlShQNBGaJQBwF+H01jth0hQACCCCAAAIIJIEA1392i4CfnV84tbt27Srz58/3H1qmTBk5ePCgpKWlhVPd6hgCiaz4tLLT+6vWo6EBBBBAAAEEEEAAAQQQQAABBBBAAAEEEEAAAQQQQAABBAoQ8OL93yVLlkjnzp3lxx9/DJjZlVdeKQsWLJBmzZqx5h4R8OL+8wgtw0QAAQQQQAABBJJSgOs/u2XBz60fgUR2nlrb6QOzbHD7BaEFBBBAAAEEEEAAgdQX0BtkCxcuDJhow4YNZf369XLZZZelPgAzRCABAvy+mgB0ukQAAQQQQAABBBIowPWfHT5+dn7h1D5y5IhUq1ZNTp8+7T+8S5cuMm/evHCqWx1DIJEVn1Z2en/VejQ0gAACCCCAAAIIIIAAAggggAACCCCAAAIIIIAAAggggEABAl67/ztkyBAZN25cnhk1atTIhBHdeOONrLeHBLy2/zxEy1ARQAABBBBAAIGkFOD6z25Z8HPrRyCRnafWdvrALBvcfkFoAQEEEEAAAQQQQCC1BXr16iUzZ84MmGS9evVMGFHFihVTe/LMDoEECvD7agLx6RoBBBBAAAEEEEiAANd/duj42fmFW3vy5MmSnZ0dcHhOTo40adIk3CaiOo5AoqjYcldyen/VejQ0gAACCCCAAAIIIIAAAggggAACCCCAAAIIIIAAAggggEABAl65/3vixAnRD31dtWpVntn07NlTZsyYwTp7UMAr+8+DtAwZAQQQQAABBBBISgGu/+yWBT+3fgQS2XlqbacPzLLB7ReEFhBAAAEEEEAAAQRSV6B///4yZcqUgAnedtttsmHDBrnmmmtSd+LMDIEkEOD31SRYBIaAAAIIIIAAAgjEUYDrPzts/Oz8Iqmdnp4uO3bs8FepX7++bN++PZImIj6WQKKIyYIrOL2/aj0aGkAAAQQQQAABBBBAAAEEEEAAAQQQQAABBBBAAAEEEECgAAEv3P/dtm2bZGVlySeffJJnJtOmTZPHHnuMNfaogBf2n0dpGTYCCCCAAAIIIJCUAlz/2S0Lfm79CCSy89TaTh+YZYPbLwgtIIAAAggggAACCKSmwJNPPinjx48PmFzVqlVl/fr1ctNNN6XmpJkVAkkkwO+rSbQYDAUBBBBAAAEEEIiDANd/dsj42flFUnvjxo2SkZERUGXSpEmiocaxKgQSWcs6vb9qPRoaQAABBBBAAAEEEEAAAQQQQAABBBBAAAEEEEAAAQQQQKAAgWS//ztv3jx59NFH88zguuuukwULFkjjxo1ZXw8LJPv+8zBtyKH/+9//Ns8bzJ4923x/9OjRMmzYsFSbZtLOx+v+f/nLX+RXv/qV8a1du7a88sorUr169aT1TrWBvfzyy9KhQwczraZNm4r+u0KFCk6nOWbMGBk+fLhps3v37jJ58mQpXbq0sz6+/fZbad++vfnQdi1Lliwx/6YggEDREuD6z2698XPrRyCRnafWdvrALBvcfkFoAQEEEEAAAQQQQCD1BEaNGiUjR44MmNhPf/pTE0Z02223pd6EmRECSSjA76tJuCgMCQEEEEAAAQQQiKEA1392uPjZ+UVau2vXrjJ//nx/tTJlysjBgwclLS0t0qbCOp5AorCYCjrI6f1V69HQAAIIIIAAAggggAACCCCAAAIIIIAAAggggAACCCCAAAIFCCTz/d/s7GwThhBcMjMzTRhRrO6ZsmHiJ5DM+y9+CvHryWUgTu5wmvjNILCnd955Rxo2bJio7iPu16V/xJ07qEAgUXiIsQrd8UIgUWGBRrGyCW9lOAoBBJJFgOs/u5XAz60fgUR2nlrb6QOzbHD7BaEFBBBAAAEEEEAAgdQSGD9+vDz55JMBk6pYsaJJ/K5bt25qTZbZIJDEAvy+msSLw9AQQAABBGYsbjEAACAASURBVBBAAIEYCHD9Z4eKn51fpLWPHDki1apVk9OnT/urdunSRfSTQGNRCCSyVnV6f9V6NDSAAAIIIIAAAggggAACCCCAAAIIIIAAAggggAACCCCAQAECyXj/9+jRo5KVlWWepw4u/fv3l0mTJrGmKSKQjPsv0bQnTpyQP//5z7Ju3TrZs2ePvP/++2ZI5cuXl9q1a5sAnvvuu0/q1KkjJUqUiGi4LgNxCCSKiN4c7NI/8t7taxBIFJ5hrEJ3CCQKz5+jEEAg+QW4/rNbI/zc+hFIZOeptZ0+MMsGt18QWkAAAQQQQAABBBBIHYEpU6aI3hTLXcqWLSvr16+XBg0apM5EmQkCHhDg91UPLBJDRAABBBBAAAEEHApw/WeHiZ+dXzS19VM/9dM/c5ecnBxp0qRJNM0VWIdAImtSp/dXrUdDAwgggAACCCCAAAIIIIAAAggggAACCCCAAAIIIIAAAggUIJBs9383bdoknTt3ls8++yzPqOfOnStdu3ZlPVNIINn2XyJpjx07Jvr3BbNmzZLjx48XOpSaNWuaD0Z+4IEHpFSpUoUerwe4DMRJ5UCiYKfu3buLPrdRunTpsJzzO8iFv4s2fOMbM2aMDB8+3PwznDkSSBTe8hNIlP+eipVNeCvDUQggkCwCXP/ZrQR+bv0IJLLz1NpOH5hlg9svCC0ggAACCCCAAAIIpIaA3ijo2bNnwGQuueQSE0Z05513psYkmQUCHhLg91UPLRZDRQABBBBAAAEEHAhw/WeHiJ+dX7S109PTZceOHf7q9evXl+3bt0fbXL71CCSyJnV6f9V6NDSAAAIIIIAAAggggAACCCCAAAIIIIAAAggggAACCCCAQAECyXT/d9q0adK3b988o61WrZosWLBAGjZsyFqmmEAy7b9E0V68eFE2bNgg/fr1kwMHDkQ8jI4dO8qECRPkqquuKrSuyzCbQjvL54CjR4/Kww8/LH/+85/NETVq1JBXX31VbrvttmibdF6PQKLQpMkQSJQMe7iwDRer0J2XX35ZOnToYLpv2rSp6L8rVKhQ2HAi+n6kIVXBjRdWP1Y2EU2SgxFAIOECXP/ZLQF+bv0IJLLz1NpOH5hlg9svSDgthHhQPJxqHIMAAggggAACCCCQYIF169bJ3XffneBR0D0CRVOA31eL5rozawQQQAABBBAougJc/9mtPX52ftHW3rhxo2RkZARUnzRpkvTv3z/aJkPWI5DImtPp/VXr0dAAAggggAACCCCAAAIIIIAAAggggAACCCCAAAIIIIAAAgUIJMv93169esnMmTPzjPT+++83YUTlypVjHVNQIFn2X6JoNYxo2bJl0qNHDzl58qQZRtmyZaVFixaSlZUltWvXlv/6r/8SdTp37px89dVX8uabb4qGd+3cudM/bH2W4IUXXpCbb765wKkkOsxF5ztv3jzp1q1bwDgHDBggY8eOlVKlSiVqKQL6JZAo9DIQSBTe9oxV6A6BROH5cxQCCCS/QFG//rNdIfzsBL32fOz/ZzfduNR2+sAsGzwua2Z+waQggAACCCCAAAIIeEvg9ddfNzcOKAggkBgBfl9NjDu9IoAAAggggAACiRLg+s9OHj87P5vaXbt2lfnz5/ubKFOmjBw8eFDS0tJsmg2o67Ubrs4m7q4hp/dX3Q2LlhBAAAEEEEAAAQQQQAABBBBAAAEEEEAAAQQQQAABBBDIK5Do+7+HDh0ywStbt27NM7ghQ4aYkBJK6grEev/985//lFWrVsnatWtlz549cvjwYYOZnp4udevWlebNm8sdd9whpUuXTgiy7vtOnTr5x9WwYUOZMmWK1KtXr8C/ET1z5ozMmTNHhg4d6g8y0r9FmD17tlSqVCnfuSQ6kCh4vr6BagjTjBkzpF27dlKsWLGErEXuTgkkCr0EBBKFtzX/9re/SZs2bWTXrl2mwqxZs6R79+7hVS7gKJtAotx1rQcS1MDo0aNl2LBh5qtjxoyR4cOHm/+vc548eXLA62uswppcz4n2EEAgtgKxvv6L7egT3zp+dmvgtedjvZAa4/SBWTa43QYPtzaBROFKcRwCCCCAAAIIIJAcAkuXLpW2bdsmx2AYBQJFVIDfV4vowjNtBBBAAAEEECiyAlz/2S09fnZ+NrWPHDki1apVk9OnT/ub6dKli/kEQVfFazdcXc3bYTtO7686HBdNIYAAAggggAACCCCAAAIIIIAAAggggAACCCCAAAIIIJBHIJH3fzUkRsOIjh07FjCuSy65RBYsWCAdOnRgxVJcIFb77/jx4zJhwgQTcnPy5MkCFatXr24CNFq2bCmlSpWKm/iXX34pHTt2lDfffNP0mZGRIS+88ILcfPPNYY3h4sWLsmzZMunRo4d/jhpm1Ldv33zDjBIVSKRjXb9+vfTs2dMfvvToo49K+fLl5dlnnzXz1VAiDSDr1q1bXNchFDaBRKG3YDIEEun53Lt3b1m8eLEZZK9evWTixIly6aWXhnXexOOg7du3m/PZ99rTv39/GT9+vJQsWdKqewKJrPiojAACSSQQq+u/JJpiTIeCnx2v156PJZDoYsDzuHarT22/AIFEbAYEEEAAAQQQQMBbAvoGOwUBBBIrwBsyifWndwQQQAABBBBAIN4CXP/ZieNn52dbWz89LDs7O6CZnJwcadKkiW3Tpr7Xbrg6mbTbRggkcutJawgggAACCCCAAAIIIIAAAggggAACCCCAAAIIIIAAAjEUSNT93+eee04GDhyYZ2a1a9c2YUR169aN4axpOlkEYrH/Dh48KI899pjoffRIioYDabBJpUqVIqkW9bHz58+Xrl27mvpVqlQRDRtp2LBhRO2dO3fOBJ0MGzbM1Ktfv74JKbrhhhtCtpOIQCL9wKWZM2fK6NGj/QEtzZs3l9mzZ8tPfvITGTRokPm+r2jAzMiRI+O2DqGgCCQKvQ2TIZDo0KFD5sPAd+zYYQaZmZlpwokqVqwY0bkTy4ODn+v5zW9+Y87vq6++2qpbAoms+KiMAAJJJBCL678kml7Mh4KfHbHXno8lkIg/vLbb8fnU5oUkJqw0igACCCCAAAIIOBPges0ZJQ0h4EyA89IZJQ0hgAACCCCAAAKeEOD6z26Z8LPzc1E7PT3d/3CVtqcPFeonrLkoXrvh6mLOjtsgkMgxKM0hgAACCCCAAAIIIIAAAggggAACCCCAAAIIIIAAAgjETiAR93+zsrLkxRdfzDOpNm3amDCi0qVLx27CtJxUAq733+effy49evSQdevWBcxTA380FKRGjRpy/vx5+eCDD2TTpk1y/PjxgON8QTmVK1eOqdN3331nwohWrFhh+hkyZIiMGjVKSpQoEXG/wQEt8+bNky5duoRsJ56BRBcuXJCtW7eaIKItW7b4xxMc/KRroIFKM2bM8B9TvXp1GT58uLRs2VJKlSoVsYltBQKJQgsmQyDR66+/bvaFr5QtW1ZWrlwpjRs3tl12J/VPnDhhzj8dU+7y2muvyQMPPGDVh00gkVXHEVQeM2aMOXe1dO/eXTScKffP9G+//Vbat28vGzZsMMcsWbLE/JuCAAJFS8D19V/R0sv7gZMXyWuJaAt47flYAonY4BFt8HAP5oU4XCmOQwABBBBAAAEEEiPA9Vpi3OkVgYIEOC/ZHwgggAACCCCAQNES4PrPbr3xs/NzUXvjxo2SkZER0NSkSZOkf//+1s177Yar9YTdN0AgkXtTWkQAAQQQQAABBBBAAAEEEEAAAQQQQAABBBBAAAEEEIiRQDzv/3700UfSuXPngA9f8U1LQ0s0lIRStARc7j8NkRk4cKC88MILfkQNK9FwjJ49e0qZMmUCcDUYY+rUqSYw4+TJk/7vTZgwQbKzs6V48eIxW4y9e/dKq1at5ODBg2IbqKIBS3rujBs3zoy3V69eMnHiRLn00kvzjD8egUQaRLRt2zbRZxhyh7KUL19ennrqKRMYFRw6dubMGdEgJV2r3CFRd9xxhwwaNEjuuuuuuAYTEUgUeusnOpAov7CfUME3MTt5C2l49erVoqFbuV9TtMp9990nc+fOlSuvvDLqoRFIFDUdFRFAIMkEXF7/JdnU4jIc/OyYvfZ8LIFEBBLZ7fh8avNCEhNWGkUAAQQQQAABBJwJcL3mjJKGEHAmwHnpjJKGEEAAAQQQQAABTwhw/We3TPjZ+bmqrZ+WOH/+fH9z+vCkPqyYlpZm1YXXbrhaTTY2lQkkio0rrSKAAAIIIIAAAggggAACCCCAAAIIIIAAAggggAACCMRAIF73f1977TXJysrKE9KgYSwLFy6Uli1bxmB2NJnsAi7336ZNm6RFixb+PaZ7a9asWdK2bVsJcR/c0Jw7d86E9wwePNhPVb9+fVm2bJnccMMNMeN74403pHnz5qb9Bg0ayNKlS6VKlSpR9xduUEmsAokuXrwoX3/9teiHK2noyttvvx0wl3vuuUdGjRolderUyXcttI33339fRowYIWvWrAmoX7NmTenWrZsJcapcuXK+bUQNGFSRQKLQkokMJNL9oaFVug+Ci57rc+bMkTZt2rjaAlG189VXX4k+y7N27VpTv2HDhiZga//+/ebf48ePlwEDBkiJEiWiaj/c8zySxtX1iy++kHXr1smWLVvMOXjgwAHThIaI1a5d28xDA5X0/C1s7GPGjDHBYlpCBUVpEFz79u1lw4YN5pglS5aYf1MQQKBoCbi8/itacv+ZLX52q+6152MJJCKQyG7H51ObF5KYsNIoAggggAACCCDgTIDrNWeUNISAMwHOS2eUNIQAAggggAACCHhCgOs/u2XCz87PVe0jR45ItWrV5PTp0/4mu3TpYh7Asileu+FqM9cY1SWQKEawNIsAAggggAACCCCAAAIIIIAAAggggAACCCCAAAIIIOBeIB73f3MHFOSegQa/LFiwQG699Vb3E6NFTwi42n9nzpyRgQMHytSpU/3z1uCPsWPHSqlSpQq0OHHihOi99pUrV/qPi3VIhutgkdxBMQUFHLkKJDp16pT861//kr/+9a/y1ltvyfr1602QSXC5/fbbZdCgQaKBRIWtg6+uruXrr78u48aNkw8//DBPm/q60axZM7njjjukRo0aUq5cOSlZsqTT/f7//t//k8cff9z//EWoYJVoOnTh76IN39gLC48JnmMiA4m0bw2uOXz4sBlWhw4dpHTp0iYAS4vuCw230z2RiBIcbqYBY6+++qps27ZN+vXrZ4YUTkhaQWN3/brx6aefmgCwl156KSwyPZ+HDRtmzr9ixYqFrFPYniKQKCxqDkIg5QVcXf+lPFQ+E8TPbuW99nwsgUQEEtnteF5IYuJHowgggAACCCCAQKwF+MUv1sK0j0DkApyXkZtRAwEEEEAAAQQQ8LIA1392q4efnZ/L2pMnT5bs7OyAJnNycqRJkyZRd+O1G65RTzR2FQkkip0tLSOAAAIIIIAAAggggAACCCCAAAIIIIAAAggggAACCDgWiOX93x9++EGysrJk+fLleUatX9cwIkrRFnC1/w4cOCAPPfSQ7Nmzx4CmpaXJqlWr5Be/+EVYwMH33p988knRYI3ixYuHVT/Sg1wHi4QbFOMizEafSWjVqpWcPHky32lrWFCfPn1MEJGGxkRT9MOZVq9eLVOmTJGdO3cW2MTixYtNWE2I5x2i6VqOHTsm7dq1kz//+c+mftOmTUXXrEKFClG156vkwt9FG77xFBYeEzzZcPeZFVKIyhpC1Lt3b1m7dq35roYO6c+VSy65xPyM2bFjh/l68+bNZfbs2VK5cmXXQyiwvYsXL8qyZcukR48e/vNCbQcPHiwabqXngi/0R4OKFi1aJI0aNYp4jK5eN3S8GiLWs2dPf8BTJIMZMmSI6H9lypTJUy2/AML82o91+Fsk8+JYBBCIn4Cr67/4jTi5esLPbj289nwsgUQEEtnt+Hxq80ISE1YaRQABBBBAAAEEnAlwveaMkoYQcCbAeemMkoYQQAABBBBAAAFPCHD9Z7dM+Nn5ua6dnp7uf7hK29ZPfdu+fXvU3XjthmvUE41dRQKJYmdLywgggAACCCCAAAIIIIAAAggggAACCCCAAAIIIIAAAo4FYnX/d/fu3SYoYu/evXlGPGHCBHniiSccz4TmvCjgav9t3LhRMjIy/AQamDNv3jy54oorwmLJHfShFbp37y4aUhRtmE5hnboKFvH1kzsopkGDBrJ06VLR4JPg4iLM5ty5czJ+/HgZNmxYQPPly5eXjh07mmCgOnXqSIkSJQpjCOv72p8Gzmjgi/53/PjxgHqtW7c2ITTlypULq71wDvr444/lwQcflA8//NAcXq9ePROAU7Vq1XCq53uMC38XbfgG6IVAoq+//tqcjxpOpaVs2bIya9Ysadu2rQmg2rp1q3Tq1MkfrBPvUCIN93nllVdMYJJvbwaPYf/+/QHBSXpuzpw5UzIzMyMK0XL1uhFspqZqqOfvrbfeKpdddpmxPnv2rHz55Zcm3E3PMQ1+8xV9DRgwYECe85xAIquXCCojUGQEXF3/FRmwoIniZ7fyXns+lkAiAonsdnw+tXkhiQkrjSKAAAIIIIAAAs4EuF5zRklDCDgT4Lx0RklDCCCAAAIIIICAJwS4/rNbJvzs/FzXDn6wUtufNGmS9O/fP6quvHbDNapJxrYSgUSx9aV1BBBAAAEEEEAAAQQQQAABBBBAAAEEEEAAAQQQQAABhwKxuP+7ZMkS6dy5s/z4448BI73yyitlwYIF0qxZM4czoCkvC7jafxpa8t5778mePXtMeM3PfvYzGT58uBQvXjwsHg3b6NGjh//YXr16ycSJE+XSSy8Nq36kB73xxhuioSVaCgoQCrfdcINKXIXZfPXVV8br/Pnz0rhxY7njjjukZs2aUrJkyXCHHNVxGpCiIUFvv/22bNq0SQ4ePCjz58+Xhg0bRtVefpVyr4/vmJycHGnSpEnIKsGBVuEOZvTo0XmCnQqrG7yGhR0f7vfDCeHKHXxVu3ZtE8RTvXr1cLuI+DgNw9GgH18YkTYQHISjgUAaVKX78eTJk6YP/Rkzffr0kKFcEQ+igAoalrVo0SLzfI6vb/0QsYULF0qNGjUCagaHEmmA1x/+8Adp166dlCpVKqxhhXueF9TYP//5T3n00UdF97gWPXemTJliQrdCPC/kb+rYsWMycuRImTFjhvmahhitXLnSnP+5C4FEYS0lByFQ5AVcXf8VVUj87Fbea8/HEkhEIJHdjs+nNi8kMWGlUQQQQAABBBBAwJkA12vOKGkIAWcCnJfOKGkIAQQQQAABBBDwhADXf3bLhJ+dXyxqd+3a1Txk5ytlypQxD96lpaVF3J3XbrhGPMHYVyCQKPbG9IAAAggggAACCCCAAAIIIIAAAggggAACCCCAAAIIIOBIwPX93yFDhsi4cePyjK5Ro0YmjOjGG290NHKaSQUB1/svGpMzZ87IwIEDZerUqf7qNh8CFM4Y9u7dK61atTL39fML9ginHT1GQ4GGDRvmP+80HEVDW0KFA7kKJAp3bF48LtjTNwcNWhk6dGjI0BYCidyv9O7du6Vv376iIUha9DzRfa77u0SJEgEdXrhwQZYvXy59+vSR48ePm+9pYJKGEmngV0FBO9GOXAOInnnmGXOu+UqVKlVMQJH+vAtV9u3bJxr85JuTHtO2bVvTzvXXX1/oUFwEEuX+0DMNTVK3WrVqFdq3HnD69GnjP3fuXHN8qNea3IFEoUKuvv32W2nfvr1s2LDBtKEBhvpvCgIIFC2BZLj+87I4fnar57XnYwkkIpDIbsfnU5sXkpiw0igCCCCAAAIIIOBMgOs1Z5Q0hIAzAc5LZ5Q0hAACCCCAAAIIeEKA6z+7ZcLPzi8WtY8cOSLVqlUzD//4SpcuXWTevHkRd+e1G64RTzD2FQgkir0xPSCAAAIIIIAAAggggAACCCCAAAIIIIAAAggggAACCDgScHX/98SJE9K5c2dZtWpVnpH17NlTZsyY4WjENJNKAq72n43J5s2bpUOHDnL06FHTjIaKrFixQn7+85/bNFtg3e+++070g4e0Hy0a5DVq1Kg8QSvhDODQoUMm1GTHjh3m8IICPggkKlxUn7/QgJQtW7YEHNyiRQvzQVHlypXL0wiBRIW7hnuEBoTpsy7Dhw/3hwuVL19eNCRM1yU4jMjX7sWLF03ITb9+/eTAgQPmyxpipO3ozyD9YC8XRft59913TT87d+70N1m9enWZM2eO/PrXvy6wm8OHD5sgn5UrV/qP03FqeE/v3r3N609+AUouAok0MFBfb7QUFF6W3yRyBxo1bdpUdEwVKlTwH04gkYtdRhsIpL5AMlz/eVkZP7vV89rzsQQSEUhkt+Pzqc0LSUxYaRQBBBBAAAEEEHAmwPWaM0oaQsCZAOelM0oaQgABBBBAAAEEPCHA9Z/dMuFn5xer2pMnT5bs7OyA5nNycqRJkyYRdem1G64RTS4+BxNIFB9nekEAAQQQQAABBBBAAAEEEEAAAQQQQAABBBBAAAEEEHAg4OL+77Zt2yQrK0s++eSTPCOaNm2aPPbYYw5GShOpKOBi/0XrcuHCBfnv//5vGTBggD/ARNuyCQeKZCwabqOhRFo0hESDPRo2bBhJE3Lu3DkZP368DBs2zNSrX7++LFu2TG644YaQ7RBIVDjv66+/Li1btsxzoIbGaIhM48aNC28knyNc+Ltowze8wsJjgqfxl7/8RX71q1+ZL9euXVteeeUV0SAeF0XPx61bt8qzzz5rgoV8RfuZPn26NGjQIN+gntz9/+Mf/5Df//73AYE/t99+uwwaNEjuueceKVWqVFTD1SAiDf/S4LCXXnopoA09b6dOnSp169YNq+2TJ0+a81Z/Pur/9xXdY9r2/fffH7IdF4FEudd89OjR/teOsAYuIrn3AIFE4apxHAIIBAsk8vovFVYDP7tV9NrzsQQSEUhkt+Pzqc0LSUxYaRQBBBBAAAEEEHAmwPWaM0oaQsCZAOelM0oaQgABBBBAAAEEPCHA9Z/dMuFn5xfL2unp6f5PPdR+9GHD7du3R9Sl1264RjS5+BxMIFF8nOkFAQQQQAABBBBAAAEEEEAAAQQQQAABBBBAAAEEEEDAgYDt/d958+bJo48+mmck1113nSxYsMAqvMPB9GgiyQVs91+k09PQk2+//VbeffddmTFjRkDwibbVunVrExJSuXLlSJuO+PivvvrKBBKtXbvW1G3WrJkJXtFwonCKBqRo+FCPHj38oSZTpkyRvn375hvc4jLMJpwxeu2Y77//Xvr06eMPnNFgmBIlSsiKFSvMVNR2woQJUYfauPB30YZvXZIhkEjns2XLFnn++efznI+dO3eWsWPHylVXXRXRVtI2Z82aJU8//bQcP37cX7dmzZomgOy+++6TcuXKRdTmzp07TfDevn37Aur16tVLRo4cKZUqVYqoPX0t2rx5swlA07a1aEiRjk/3XKjiIpBo3Lhxpk8t/fv3N32WLFky7LFv3LhRMjIyzPEEEoXNxoEIIBAkEO/rv1RbAPzsVtRrz8cSSEQgkd2Oz6c2LyQxYaVRBBBAAAEEEEDAmQDXa84oaQgBZwKcl84oaQgBBBBAAAEEEPCEANd/dsuEn51fLGvnfvDH18+kSZPMQ0ThFq/dcA13XnE8jkCiOGLTFQIIIIAAAggggAACCCCAAAIIIIAAAggggAACCCCAgJ2Azf3f7OxsmTx5cp4BZGZmmjCitLQ0u8FRO+UFbPZfJDh79+6VVq1aycGDB0NWK1u2rGiwyMCBA6V8+fKRNG117NatW6VTp05y+PBh007Dhg1FQ4Xq1auXb6iQHnfmzBmZM2eODB061B9GpGFKs2fPLjBoJdowGw1xat++fZ7AGKvJx6ByqICUSLrJyckx++TkyZOmmgauaXBNy5Ytzb9r1Kghy5cvl1q1akXSrP/YaP1zd+aiDV97iQok+u677+T99983QU8aqpU7NEjHdvvt/z97dwIlRXnuf/z5A8LFCRogomgSNDc6okFUwhJQEUFQQRYBBUGQHURZI7IICMoihEWRVfYdQVmEKJuKC4oLRAiikiMOUZYgcJWggSD8z/Mm0/b0WtVV3V3V/a1zcu6VedfP+1ZPTVfXryvLyJEj5bbbbpNChQolZK2V/vKXv8jgwYNl7dq1BdrQ871BgwZmT+sXf+k5H+GzMmH9Bp+vubm5MnToUBNiFi1AyMrAT548ac7l/fv3mwClnJycqNXcCCTavHmzNGnSxOxxu/tZx6qfP3r++efNGCMFGsXbU6GvJQsXLjTrwIEAAtklkKrrv0xVxc/Zyvrt87EEEhFI5GzHR6nNC0lSWGkUAQQQQAABBBBwTYDrNdcoaQgB1wQ4L12jpCEEEEAAAQQQQMAXAlz/OVsm/Jz5Jbu2foPirFmzAt3oh5X0Q5VWP+zrtxuuyfZMoH0CiRJAowoCCCCAAAIIIIAAAggggAACCCCAAAIIIIAAAggggEB6BBK5/3vw4EFp165dxHASDSjQL03hQMCKQCL7z0q7oWXeeecduemmmyJWLVOmjAkWeeCBB0SDSlJ5nDt3TpYtWybdu3cPhLLoGDQwRM+xihUrys9//nMTlnLmzBk5dOiQvP766zJp0iT54IMPAkNt1KiRTJ48WS677LKYw080zCYbAomOHz8uXbp0keXLlxvDWrVqyYIFC0wgTps2bWTTpk3m3/v27SsjRoyQYsWK2d4qifoHd+RGG/ntxQuPiXUe6d7UvavBPFYPDdIaMmSIjBkzJmKVcuXKSc+ePaVz584xg3ms9qflzp49K6+99poMHz5c3nrrrYhVNRBHzykNn4p16PmqgVS7du0yYTwXXXSRnaE4LutGIFHoPrcagnbkyBF54oknZMqUKWYe+jq1cuVKqV27doF5xdtTBBI53gY0gEBGCKTq+i8jsCJMAj9nK+u3z8cSSEQgkbMdH6U2LyRJYaVRBBBAAAEE/Z6EIwAAIABJREFUEEDANQGu11yjpCEEXBPgvHSNkoYQQAABBBBAAAFfCHD952yZ8HPml+zaBw4ckKuuukr0m8nyjw4dOphv7rNy+O2Gq5U5pbgMgUQpBqc7BBBAAAEEEEAAAQQQQAABBBBAAAEEEEAAAQQQQACBxAXs3v/dvHmztG/fXvbv3x/W6fPPPy/6BSocCFgVsLv/rLYbWi44yCNaG8kIQ7EyXg05Wb9+vfTq1Us+++wzK1UKlNHzcfTo0ZbCURINs8n0QCJdA90jGkqVf8yYMcO8nukeDd4/+mVQGkpzyy232F6rRP2DO3Kjjfz24oXHhE4wONgrkUAibe/w4cMm+Gn16tWB5itUqCDdunUTDQa64IILbLtaqaCBXlu2bJGJEyfK2rVrA1WqVq0qc+bMkfLly1tpJq1l3Agk0gmoQ9u2bSUvL8/MR8OF9L91/19zzTXys5/9zPz76dOn5euvv5ZVq1bJ9OnTC7w+6WuOhnMVKVKkgEm8PUUgUVq3EJ0j4BmBVF3/eWbCLg8EP2egfvt8LIFEBBI52/FRavNCkhRWGkUAAQQQQAABBFwT4HrNNUoaQsA1Ac5L1yhpCAEEEEAAAQQQ8IUA13/Olgk/Z36pqD1hwgTp06dPga42bNggt99+e9zu/XbDNe6EUl+AQKLUm9MjAggggAACCCCAAAIIIIAAAggggAACCCCAAAIIIIBAggJ27v9OmjRJevToEdaTfmHK7NmzpUaNGgmOgmrZKmBn/zkx0r2r98yrVKkiRYsWFQ3F2LRpk+zYsSOs2ebNm4uWv/jii510abvukSNHTFjKtGnT5NixY3HrV65cWR577DFp0KCBFCtWLG55LeBmmI2lDn1SaM+ePdKyZUv5+OOPzYgbNmwoGrBWpkwZ89/Hjx83ITrLly83/92kSRMT0HLRRRfZmqEb/m60kT/oeOExoZNzI5BI21Rv/V1SrVo1uffee00YUGiwjS1YG4U1fEqDeF544QXZunWrjBo1yhdhRDamGLeo0xC0gQMHiv4vJycnrK94e4pAorjLQwEEskIgVdd/mYqJn7OV9dvnYwkkIpDI2Y6PUpsXkqSw0miGCHghkXn48OEyePDgDBFlGggggAACiQhwvZaIGnUQSK4A52VyfWkdAQQQQAABBBDwmgDXf85WBD9nfqmqrR/c2rZtW6A7/Va39957L273frvhGndCqS9AIFHqzekRAQQQQAABBBBAAAEEEEAAAQQQQAABBBBAAAEEEEAgQQGr938feughmTp1algvjRs3NmFEJUuWTHAEVMtmAav7LxlGZ8+ele3bt8uwYcNk7dq1BbrQ/T5mzJiIgRvJGEtwmxp+o2FJf/7zn01ATn5oUqlSpaRixYom+EsDc2644QbbIS5uhtkk2yFV7YeGDZUoUUJWrFghdevWLTAEDeNp1aqVCbPRY/To0dK3b19ba+CGvxtt5E8sXnhM6Bq4FUiUqrWln9gCX375pQwdOlTmz59viapChQomiKhZs2ZR9328PUUgkSVqCiGQ8QLpvP7LBFz8nK2i3z4fSyARgUTOdnyU2ryQJIWVRjNEgECiDFlIpoEAAgj4XIDrNZ8vIMPPSAHOy4xcViaFAAIIIIAAAghEFeD6z9nmwM+ZX6pqb9y4MewDcuPHj5fevXvHHILfbrimytNGPwQS2cCiKAIIIIAAAggggAACCCCAAAIIIIAAAggggAACCCCAQHoF4t3/3bdvn7Rr1062bNkSNlANJhgxYkR6J0DvvhaIt/9SMbkTJ07IY489Fha4tXDhQhNAk0mHm2E2meBy5swZGTdunPTv3z8wHX1d05CqIkWKFJjiuXPn5Nlnn5VevXqZf9fgomnTpknLli0lwucsIvK44e9GG/mDixceEzoJAomi7/rQdUn2+VGvXj1ZtGiRlC5d2lFXuq+/+uorE4D2xhtvmAC0zz77zLSZH4KmX4h21113SZUqVaRo0aIx+4u3pwgkcrRcVEYgYwS8cP3nZ0z8nK2e3z4fSyARgUTOdnyU2ryQJIWVRjNEIFsDiYL/mAteyrffftskY3MggAACCKRWgOu11HrTGwJWBDgvrShRBgEEEEAAAQQQyBwBrv+crSV+zvxSWbtjx44ya9asQJc5OTmyd+9eKVu2bNRh+O2Gayo9LfZFIJFFKIohgAACCCCAAAIIIIAAAggggAACCCCAAAIIIIAAAgikXyDW/d9169aZMKIjR44UGOh5550ns2fPltatW6d/AozA1wJe+fzBoUOHRO+v657PP5o1ayYzZ86UCy+80NfGwYN3M8zG7ygaRqSBQhpApKFUejRq1EimT58uF198ccTpnTx5Uvr16ydTpkwxPy9XrpzMmzdPatasaYnDDX832sgfbLzwmNBJEUgUfZn9GkhkaeO6WIhAIhcxaQoBHwt45frPr4T4OVs5v30+lkAiAomc7fgotXkhSQorjWaIAIFEBReSQKIM2dhMAwEEfCfA9ZrvlowBZ4EA52UWLDJTRAABBBBAAAEEggS4/nO2HfBz5pfK2gcOHJCrrrpK9ENx+UeHDh3MhyajHX674ZpKT4t9EUhkEYpiCCCAAAIIIIAAAggggAACCCCAAAIIIIAAAggggAAC6ReIdv937NixJngj9KhYsaIJI7rxxhvTP3hG4HsBL33+4KWXXpKmTZsGTK+88kpZsWKFXHfddb53zp+Am2E2VlD0swq7du2S7du3ywcffCBfffWV+RKlvLy8AtVzc3NNuM+ll14qlStXlqpVq8o111wjxYsXt9KN7TIaRqRBQr179w6EEWn/ixYtkho1asRsb8+ePSaobdu2baacjlU/g/G73/0u7jjc8HejjfyBEkgUd8ksFyCQyDIVBRFAAAHx0vWfH5cDP2er5rfPxxJIRCCRsx0fpTYvJElhpdEMESCQqOBCEkiUIRubaSCAgO8EuF7z3ZIx4CwQ4LzMgkVmiggggAACCCCAQJAA13/OtgN+zvxSXXvChAnSp0+fAt1u2LBBbr/99ohD8dsN11R7WuiPQCILSBRBAAEEEEAAAQQQQAABBBBAAAEEEEAAAQQQQAABBBDwhkCk+78atjF37tywAbZo0cKEESUrJMQbIowilQJe+vzBZ599Jvfdd598/PHHAYJY99ZT6eRWX26G2UQb09mzZ01Yz7Rp02TlypWBwB+7cyhRooQ0adJEunbtakJ/ChUqZLeJiOVPnTolM2bMkEGDBgXGpn3peFu2bBkWkhCpkS1btkjbtm0DwUo6vsmTJ0ulSpVijtENfzfayB8kgUSubKmUNfLOO+/ITTfdZPqrV6+eCdAqXbp00vv/9ttvRYO4NFhs9+7d8re//U2OHDkiO3bsCOs7OFxMw9xuuOEGqVChgpQqVcrSuZX0ydABAgh4QsBL13+eALE5CPxsgoUU99vnYwkkIpDI2Y6PUpsXkqSw0mgWC7z//vvSuHFjOXjwYJhCly5dRB/m8PqbqcFvEARPwq+BRPrm1N///nfZtGmT6Bw+/fRTee+99wJT0z9ey5cvLzVr1pS6deuabwAvUqRIFu9ipo4AAl4T4HrNayvCeBAQErbZBAgggAACCCCAQJYJ8HeZswXHz5lfOmpXq1Yt8O182r9+GC74PdXgMfnthms6POP0SSCRBxeFISGAAAIIIIAAAggggAACCCCAAAIIIIAAAggggAACCEQWCL0/qPcSNUwk9Bg+fLgMHjwYRgRcFfDS5w+OHj0qrVq1kvXr1wfmuHDhQvNvqTjcDJqJNt5k96HPdz366KOydu1aV8natGkjw4YNk8svv9xRu8eOHTOvY1OmTAm0o2FE+m+9e/e2/OzZuXPnZNmyZdK9e3fRNvUoV66cTJ06Ve64446owStu+LvRRv7kCSRytJ1SXjmVgUS6z1555RWZM2eOK+fzzTffbEK8mjdvLhdccEHK7egQAQS8JeCl6z9vyVgbDX7WnKKV8tvnYwkkIpDI2Y6PUpsXkqSw0miWCpw5c0aGDh0qI0eOjChQtmxZWbVqlVSpUsWzQvomh77pov8LPTSR+ZZbbvHs2EMHpinU+qbUM888I2+99ZblcWuSbt++faVZs2aSk5NjuV6kdPP8yql8U9HygCmIAAK+EeB6zTdLxUCzSIDzMosWm6kigAACCCCAAAJCIKXTTcD1s1PB1NffuHGjCW8PPsaPH28+UBd6+O2Ga+o14/ZIIFFcIgoggAACCCCAAAIIIIAAAggggAACCCCAAAIIIIAAAgh4RSDC/cECQ9OwjtmzZ5vnMTgQcFvAS58/IJDI2eq++eab0rlzZ9FnsfKPUqVKSf369U1Izw033CBlypQRfU0pWrRogc5Onz4tJ06cMF9er4For776qmzevNn8W/5RsWJFE/jzhz/8wfZA9dm6HTt2yIABA2TDhg0F6o8ePdo8c1akSBFb7WqbS5Yska5duwbGqXPTQKY+ffpEfH7NjTCh0DZsDTpG4S5dusiECROkePHiUUsFB+LoemgoU25urltDoJ04AqkIJDp79qwJZXvsscdk165drq+J7pchQ4ZI06ZNpVixYq63T4MIIOAPAS9d//lDrOAo8XO2an77fCyBRAQSOdvxUWrzQpIUVhrNUoHXXntNWrduLQcPHowqoCnLkyZN8mw6q775oonLCxYsCJvDtGnTRN8w8Pqhb9J89NFH0qtXL9E/nhM99IGbp59+Wq6//npLTRBIZImJQgggkIAA12sJoFEFgSQLcF4mGZjmEUAAAQQQQAABjwlw/edsQfBz5peu2h07dpRZs2YFutfw9r1794oG7wcffrvhmi7PGP0SSOTBRWFICCCAAAIIIIAAAggggAACCCCAAAIIIIAAAggggAACkQViBRJVrVrVhBFdc8018CGQFAE3Pn+gX36+bt062b17t2zfvl3y8vJk4sSJtr/A/ciRI3L//ffLpk2bAnNdvXq1NGzYMClzD23UjbCaeANNVh979uyRdu3amTAhPTSI6PHHH5cOHTok/LydPsunX2g/ZcqUQOCPvibNmTNHypcvH2+qBX4eKTxIC4wcOdKEByUajKLhLYsXL5aHHnqoQCjR2LFjpVOnTlKoUKEC43DDn0AiW0ufUYWTHUikr6V6zj311FMFwsCCg8X0euBXv/qVOWd+9rOfhfnmh4v94x//kE8//VTeffddWbNmTYGgMq30yCOPyIgRI0xAGQcCCGSfgBvXf9mn9tOM8XO2+n77fCyBRAQSOdvxUWrzQpIUVhrNQoHQN0NiESSahpwKVn1DrXnz5qLzCT0efPBBee655yKmLqdibFb6OHPmjCxatMi8wXPs2DErVWKWKVeunOg3fzdp0kTiJfkTSOSYmwYQQIDrNfYAAr4R4O8o3ywVA0UAAQQQQAABBFwR4PrPGSN+zvzSVfvAgQNy1VVXycmTJwND0A//zZw5s8CQ/HbDNV2eMfolkMiDi8KQEEAAAQQQQAABBBBAAAEEEEAAAQQQQAABBBBAAAEEwgX+9a9/SfHixSPSaLiIhhFxIJBMATc+f/D9999Lz549C9z7HjdunPTu3Tvuc0PBc9MvUr/77rsDX2qvX+7z8ssvS6VKlZJJEGjbjbCaeANNRh8aYtKvXz959tlnTff63Ja+dtSqVcuWf6Sxa5DQq6++Kt26dTNBU3oMHDhQhg0bJkWKFIk33QI/1+fTpk2bZurroWFEXbt2td1OaKc6xpUrV5rn3nSMsZ4xdMOfQCJby55RhZMZSKT7WD8/1Llz54BZbm6uCRZr2rRp1GsFK8B67mkw0ZgxY2Tt2rWBKomey1b6pAwCCHhbwI3rP2/PMLmjw8+Zr98+H0sgEYFEznZ8lNq8kCSFlUazTOCvf/2r6LdF5ycz50+/YsWKJtl9yZIlBUQ0jXXw4MHmzSq7b2gkk1b/GJwwYYL07ds3Yjf65tjSpUttp34nc8zBbesfnDr+J598skCyrtP+rYYSEUjkVJr6CCAQTYDrNfYGAt4T4Lz03powIgQQQAABBBBAIJkCXP8508XPmV86a+v7rfohuOBjw4YNcvvttwf+yW83XNPpGaVvAok8uCgMCQEEEEAAAQQQQAABBBBAAAEEEEAAAQQQQAABBBBAoKDA9u3bRUOHdu7cGUajoQGPPvooZAgkXcCtzx+E3guvU6eOzJ8/X/S5KSvHjz/+aMIy8sNqtM4dd9whCxYskF/84hdWmnBcxo2wmniDSEYfoc9ezZgxwzyTF+9L5OONNf/n+mychh316tXL/FP16tVl8eLFJvjI7qHPqU2ePFk0aKVevXqujnHr1q0mwEqfL8zJyYk4tGT42zVwUj44EEefsVy2bJmx5BBJVlBUNFvdv4sWLZLSpUu7wr9v3z5p2bJl4FnaqlWrypw5c6R8+fKutK+NnDhxQh577DGZOnWqaVNfn1etWiVVqlRxrQ8aQgABfwi4df3nj9m6P0r8nJn67fOxBBIRSORsx0epzQtJUlhpNEsE9E2K9evXmzcp9A2R4ENDhzQJ+bbbbjMJyKtXrw5T6d+/v3nzSct64YgVqJM/vk6dOpnQn2hvdqRrHroWGvyk1voHp9uHlT+MCSRyW532EEAgX4DrNfYCAt4T4Lz03powIgQQQAABBBBAIJkCXP8508XPmV+6a1erVq1AGL++V/ree+8FhuW3G67p9ozQP4FEHlwUhoQAAggggAACCCCAAAIIIIAAAggggAACCCCAAAIIIPCTwMKFC6V9+/by73//O4xl7dq1Ur9+fbgQSImAW58/eP/996Vx48Zy8ODBwLjtBONs2bJF2rZtK3l5eYH648aNM19c71awTjxQv4bVvPnmm1KzZk0zvQoVKsgLL7wgV199dbzp2vq5Bqc1a9ZM9u7da+q9/fbbUqNGDVtteKGwX9c4345Aoui7yO+BRGvWrJFGjRoFJvjiiy/KPffc4/pps3v3bmnevLns2bPHtD1y5EgZMGCA6/3QIAIIeFvAres/b88yeaPDz5mt3z4fSyARgUTOdnyU2ryQJIWVRrNA4MiRI6JvFk2ZMiViAM7o0aOlb9++UqRIERNW1KFDB9E/pEMPfUNj4sSJUqlSpZS96RRpeU6ePCn9+vUz84l3aGJ3q1at0jre0DF++OGH5s2i4DfzQsvcfPPNooFKtWvXlksuuUQKFSokmlZ96NAhWblypUmtDg2WCm6jS5cuJoypePHiEYkIJIq3c/g5AggkKsD1WqJy1EMgeQKcl8mzpWUEEEAAAQQQQMCLAlz/OVsV/Jz5pbv2xo0bpW7dugWGMX78ePNBSj38dsM13Z4R+ieQyIOLwpAQQAABBBBAAAEEEEAAAQQQQAABBBBAAAEEEEAAAQT+I6Bfwj1q1KioHPrl0hwIpErArc8fRAoDKVeunMybNy8QlhNtTn/961+lY8eOBb7YR58N0+Cuyy+/PFUU4tewmkWLFknr1q2NU506dWTx4sVy0UUXueoW+nwXgUSu8lpuLNFAoqNHj5rnFtevX2+5r3QUrFevnuh+Ll26tO3u/R5IpNcFen2gR8WKFWXZsmWSm5tr2yFehRMnTkj37t1Fn2XVI96znfHa4+cIIOBPAbeu//w5e+ejxs+Zod8+H0sgEW9QONvxUWrzQpIUVhrNYAEN7tH05aeffjpqeM0TTzxhwn2Cg2s0ibVdu3YF3nDKZypRooRJxtYHOK644oqUB/1oKI+GK/Xv39/Syll9k81SYy4U+u677+SRRx6R+fPnR2ytVKlS8qc//Unuv/9+KVasWNQeNWRK1y5aKFPZsmVl6dKlcsstt0Rsg0AiFxaTJhBAIKIA12tsDAS8J8B56b01YUQIIIAAAggggEAyBbj+c6aLnzM/L9TWD1POmjUrMJScnBzzTYL6nqnfbrh6wTNkDAQSeXBRGBICCCCAAAIIIIAAAggggAACCCCAAAIIIIAAAgggkO0Cx48fl/bt28uqVatiUhBIlO07JbXzd/PzBzt37pQWLVqIPu+Vf+jzUk899ZQ0bdo07MvMNUDkxRdfND8P/jJ0fSZsxYoVYV/0k2wZvwYSBYfUVKhQwTyjd/XVV7vK9dFHH8ndd98tBw8eFF2fDRs2SLVq1VztIxWN+XWN820IJIq+S0LX1m9BOwQSpeIVgD4QQCBfwM3rv2xUxc/Zqvvt87EEEhFI5GzHR6nNC0lSWGk0wwT0DdK8vDyTpqoPXej/H+nQNylGjBghnTt3jhh8ow9oPPzww+aNjGj1mzRpYupXrVpVihQpknRJnduSJUuka9euoqmxwUejRo1E/9ezZ8+wn+n45syZI+XLl0/6GON1sHr1annggQfCxqj19M1A/bZudY3wiz+saQ2c0jCpaKFEGho1evRoKVq0aFhdAonirRQ/RwCBRAW4XktUjnoIJE+A8zJ5trSMAAIIIIAAAgh4UYDrP2ergp8zPy/UPnDggFx11VWi75/mHx06dJCZM2cSSOR8gQgkcm5ICwgggAACCCCAAAIIIIAAAggggAACCCCAAAIIIIAAAi4KbN261Xwh9+effx63VQKJ4hJRwEUBNz9/oHt32bJl0r17dzl27FiBUeqzSLfeemvgmSkNLXrjjTfCnifT58j0+SP9AvVChQq5ONP4Tfk1rCb02auJEydKjx49LD3zFV9F5MyZM+a5r8GDB5vi1atXl8WLF5vny/x2+HWN850JJIq+4/weSLRmzRrzzGn+oWFt99xzj+un2O7du6V58+aB4LiRI0fKgAEDXO+HBhFAwNsCbl7/eXumyRkdfs5cCSRy5heptqsfmGWDu79AkVrEOTXO9OIvAf2j7ujRo/LXv/5V3nzzTXn11Vdlx44dMSeRm5sr48aNkzvvvDPmm0iHDh0ygTcabhTr0Dc6GjZsKA0aNJBKlSpJqVKlXHtzJb/feG+ezZs3T2rUqGHm1b9//7DhaiiRPnDyu9/9Lm0LrA/AaMjT3LlzI45hzJgx0qdPHylcuLDlMX755ZfSunVr0Tc+Qg+dswY4XXHFFWE/cyOQSN/40jftNbRqy5Yt5s3K4L2n+6BixYrmTc2bb75ZbrvtNilTpozluQWv/VdffWX6efvtt+XTTz+V9957L9COvil6/fXXy//+7/9KvXr1zBupF198cUJ7UOekc3j99dfl3XffNW8CBKfB616/8sorpXLlyiYRXv+vfsM6BwII/CTA9Rq7AQHvCXBeem9NGBECCCCAAAIIIJBMAa7/nOni58zPK7UnTJhg3msNPvT9RX1PL+Tww5eseIVVx+Hq/VUvTYyxIIAAAggggAACCCCAAAIIIIAAAggggAACCCCAAAII+E9AnxHp1KlT2MB//etfy+zZs6VOnToFfkYgkf/W2M8jdvvzB7p/V65cae6FR/vy+mhe+izM2LFjpWnTpikPI9Ix+TWs5tSpUzJo0CDzrJoe6jh16lS54447EnpmKXh9zp49K0uXLpVHHnkkEDKlwURDhw619VyZV84Rv65xvl+igURe8U/mOPweSLRv3z5p2bKlbNu2zTDp85Zz5swJhLi5YXfixAl57LHHzOuDHmXLlpVVq1ZJlSpV3GieNhBAwEcCbl//+WjqrgwVP2eMBBI584tU29UPzLLB3V+gSC3inBpnevGPgIalaJJ7/h9EVkauf0Bpwurll19upbjomyf6Ju2QIUPCUrSjNaBBNI8++qj07dtXzjvvPEv9xCqkY5gxY4Z5E0f/QAs+NIxm2rRp5g9DfY3Q0B8NUdLU7tBDw3EmT55sEqMj/GJ1PM54DezcuVOaNWsme/fuDStaq1YtE/x02WWXxWumwM/1DUV9uEatIx2rV682YVGhh5NAIu1TA3ueeOIJeeuttyyPV/eFprHr3tB1s3Jo4JK+mTZ//nwrxU0ZbVuddc9a3ef6Rt5rr70mAwcOlA8++MByX/pmYs+ePaVz584EE1lWo2CmC3C9lukrzPz8KMB56cdVY8wIIIAAAggggEDiAlz/JW6nNfFz5uel2tWqVSvw3rl+oCjCe+kEEtlbNFfvr9rrmtIIIIAAAggggAACCCCAAAIIIIAAAggggAACCCCAAAII/CSgoSz6LEXooUEhGkakYQDc/2XHpFMgWfvPznM2iTxfkwwzP4fVhD67p6YPPfSQeZZIX2cSOfbv3y+TJk2S6dOnB56T08806HNl+iXqfjz8vMbqTSBR9F3n90AifQ5yyZIl0rVr18D5lpubK48//rgJaStevHjCp9yZM2fk3XfflTFjxsjatWsD7ejzicOGDZMiRYok3DYVEUDAnwLJuv7zp4b9UeNn3yy4BoFEzvwi1Xb1A7NscPcXKFKLOKfGmV78IxDpD6Joo9c/lDSgRf9QKlasmO1J2nnDKtFwnUiD0n71jzD9wy/SMXr0aBPGE/wH2uHDh01C9PLly8Oq6Bs/6tCtW7eUB8joG0X6x2ukQ9Oye/funVBQ0kcffSQ9evQQTfG/4YYb5Nprr5Xf/OY3cumll8oFF1wQsc1EA4n0D+V58+aZsYaGQ1ndVI0aNTJvml188cUxq7z55psm6EfHmsihe16DrG655ZaY1XVOeiPiySefTHhOzZs3N28GxptTIvOgDgJ+E+B6zW8rxnizQYDzMhtWmTkigAACCCCAAAI/CXD952w34OfMz0u1N27cKHXr1o03JAKJ4gkV/Lmr91ftdU1pBBBAAAEEEEAAAQQQQAABBBBAAAEEEEAAAQQQQAABBEQOHjxovth7/fr1YRz6nMP48eMD/879X3ZMOgWSuf/0ebKvvvrKBGC8+uqr8vHHH0teXp6Zrj5Lo88W3XrrrXLXXXfJL3/5y4SeVXLTzu9hNZGeb9Ln02rXri0agqZhQr/61a/MF6wXLVq0AJ3O/Z///Kfo83Hbt283axYcXKKFK1asKFOnTpU//OEPbrKntC2/rzGBRNG3i98DiXRm0Z4dLFWqlNSvX9+cx9dcc405j/W525/97GcnSg1iAAAgAElEQVRhIKdPnzbPHf7jH/+QTz/91AQRrVmzJuy5Rw0rGzFiRMqfW03pCU9nCCAQVSCZ13/ZwI6fs1UmkMiZX6Tarn5glg3u/gJFahHn1DjTi78ETp06JYMGDRINtIl06B9G/fv3l/bt20vp0qUdTe7s2bOydetW8wbtypUrI7alb56sWLHCyoMeMcdy9OhRk0qvgUPHjh2LWHbkyJGiqfaRApaOHDligoo0HTrSUblyZfPHnYYnpSJtVv/o1HWIlMCvZq+88orUqFHD0frYqZxoINHq1avlgQceSDi4J3+MDz/8sEn/jZYiHJogbmduwWX1Tb05c+ZI+fLlIzZhJ9Qr3hg04VznlJOTE68oP0cgowW4Xsvo5WVyPhXgvPTpwjFsBBBAAAEEEEAgQQGu/xKE+281/Jz5ea12x44dZdasWbGGRSCRvUVz9f6qva4pjQACCCCAAAIIIIAAAggggAACCCCAAAIIIIAAAgggkO0CmzdvNs/G7N+/P4zi+eefF70/GHxw/zfbd0x658/++8k/NNAkVSvTpUsX8xxXtGeX7Izjiy++kD/+8Y9Rn6ez01Zw2TZt2shTTz1lglD8fBBI5OfViz32dJ2/b7/9tqvPWupzsa+99poMHDhQPvjgA9cXTMPghgwZIk2bNo34rKvrHdIgAgh4UoDrP2fLgp+7fiLi6c/Henpw/10KVz8wywZ3tsGt1sbZqhTlsk3g0KFD5o3TdevWBaZeoUIF6dy5s7Rs2dJxEFGop/4B9sknn8jMmTNN4E9wYNCTTz5pgncSCfnRcBhN5J4/f74888wzUYOINMBHw4i6du0asx9NndWwpkmTJkXdEjfffLM88sgj0qBBA1feYIrW0fHjx02QT/Aa5ZetXr26LF68WMqVK5eyrZtIINHXX39t5vD66687HmfZsmVl1apVUqVKlbC2Tp48KRpYNHfuXMf9aAOx3kDcvXu3NG/eXDQAyY1j4cKF0qpVKzeaog0EfCvA9Zpvl46BZ7AA52UGLy5TQwABBBBAAAEEIghw/edsW+DnzM9rtQ8cOCBXXXWV6HuOUQ4/3NP0Equr91e9NDHGggACCCCAAAIIIIAAAggggAACCCCAAAIIIIAAAggg4G2B5557zjz7EXro/UD9MuxIXxDN/V9vr2mmj47999MKpyvQxM1AIp2NPk+3bds2mTZtmgkm0ufWEjn0ubgmTZqY5+L0i9gLFSqUSDOeqkMgkaeWw9XBpOv8dTuQKB9F5/PGG2/IlClTZO3atY6t9NnUtm3bmucTL7jgAsft0QACCPhbgOs/Z+uHn7t+BBI589Tarn5glg3ufEGstICzFSXKZKvAli1bTPhOrVq1pGHDhnLDDTckFApk10//CNM3U/SNlMOHD8vEiRPlkksusdyMvhmjgUqaVD9v3jzzf2MdGtozduxYkxZr5Q2XU6dOmeAkTZgNDk4K7aNUqVImvKlZs2ZSuXJlycnJsTwHKwX/9re/SYsWLeSjjz4KK16/fn0T7FSyZEkrTblSJpFAIv0m8dBvDNDB6Bthuvf0j+eLL75Y9LX69OnT5lsH9I9zTROPdOgbcPrmXuihRnfffbccPHiwwI90jTTsStdJ91h+6NW3334r+ibDsGHDIiYUxwo/0rH16dMnbAy6B4YOHSoaFvXzn//czCl/ry5atEhGjx4dcT/pG4LqlMq1dGVD0AgCLgpwveYiJk0h4JIA56VLkDSDAAIIIIAAAgj4RIDrP2cLhZ8zPy/WjvYe4H/HSiCRvUVz9f6qva4pjQACCCCAAAIIIIAAAggggAACCCCAAAIIIIAAAgggkK0CDz30kEydOjVs+o0bNzZhRNE+v8/932zdMd6YN/vvp3VIV6CJ24FEwTtLvxhp165dsn37dvMs01dffSV79+6VvLy8AhtQn4O78sor5Ze//KV5Xk0DiK655hopXry4NzaqS6MgkMglSA82k67zN1mBRMHE+kzinj17zHm8e/du0ec/jxw5Ijt27AhbidzcXNHz+dJLL5XrrrvOPLtboUIF0ecdQ1/vPbiMDAkBBFIkwPWfM2j83PUjkMiZp9Z29QOzbHDnC2KlBZytKFEGAf8IaGBNhw4dZNOmTZYG3aBBAxNGdPXVV1sqn1/o3Llz8u6770qvXr0iBtZEauzpp5+WP/7xj5ZCj6wMZufOnSbsSN9cCj2S+QZXtLHZDSTS1O7u3bub4KTQQ8N5+vbtGzEA6/jx42aNNbAq9BgwYIA8+eSTUrhw4QI/mj9/vgk3Cj003EjTv6P9ka5vALRr184EZIUe2o+GJgXX/f7776Vnz54msCr40Df6li1bZt4YiHToflqyZIkZS2iauYYzvfLKKxG/XcHKPqEMApkgwPVaJqwic8g0Ac7LTFtR5oMAAggggAACCMQW4PrP2Q7Bz5mfV2tXq1Yt4vuGXr/h6kFPV++venB+DAkBBBBAAAEEEEAAAQQQQAABBBBAAAEEEEAAAQQQQMBDAvv27TPPCOgXeIceAwcOlBEjRsQcLfd/PbSYWTgU9l8WLnoWT5lAoixefKaOAAIIIBAQ4PrP2WbAz10/r38+1g/fJurqB2bZ4M42uNXaOFuVohwC/hFYunSpdO7cOSzYJXgGmhT7+OOPmwAYJwnQx44dkzFjxogG24QGyQT316hRI5k+fbpcfPHFrkG+8847ctNNN0Vszw+BRDpwfXPo0KFD8sknn5jUX0371X+bPHmyXHbZZVGtRo0aJfpmf+gRbd4aHjRkyJCw8vPmzZM2bdrEXJNZs2aZgKEbb7zR/E/Dq377299K6dKlwwKTjh49Kq1atZL169cXaFPTiV944YWYwVeaZK5hRppg/vvf/14qVaokV1xxhfnfBRdcQLKxa2cODflRgOs1P64aY850Ac7LTF9h5ocAAggggAACCBQU4PrP2Y7Az5mfV2tv3LhR6tatG2l4frin6SVWV++vemlijAUBBBBAAAEEEEAAAQQQQAABBBBAAAEEEEAAAQQQQMBbAuvWrTNhREeOHCkwsPPOO09mz54trVu3jjtg7v/GJaJAEgXYf0nEpWkEEEAAAQQQQMCDAlz/OVsU/Nz1I5DImafWdvUDs2xw5wtipQWcrShRBgF/CZw5c0aGDh0qI0eOjDhwDaAZNmyYXH755a5M7Ny5cyZI56mnnpKVK1eGtVmuXDnR4JuaNWu60l9+I5kQSJQoyKJFiyK+2d+xY0d55pln5Pzzzy/QdLRAoooVK4r+rE6dOo6CqfI7ixZIpD9v2bKlCVG65pprpFChQolOnXoIZKUA12tZuexM2uMCnJceXyCGhwACCCCAAAIIuCzA9Z8zUPyc+Xm5tr4fqYHmIcelInLQy+P22Nhcvb/qsbkxHAQQQAABBBBAAAEEEEAAAQQQQAABBBBAAAEEEEAAAY8IjB07Vvr16xc2Gn2mQMOI9MuLrRzc/7WiRJlkCbD/kiVLuwgggAACCCCAgDcFuP5zti74uetHIJEzT63t6gdm2eDOF8RKCzhbUaJMtghEC23x2vzffvttqVGjRsxhHT58WLp06SKrV6825UqUKCHNmjWTRx99VK6++moJPfeDG4vmEK/fs2fPytatW2X8+PEFgokmTpwoPXr0iNlnIsbZFkh0+vRp+fzzz42tPuSTl5cXxlavXj3RsKLSpUsX+Nn8+fOlbdu2UZk1NKphw4bSoEEDqVSpkpQqVSqh9fr++++lZ8+eMnPmzKh9Va1aVe655x6pXbu2CScqXrx4IstPHQSySoDrtaxabibrEwHOS58sFMNEAAEEEEAAAQRcEuD6zxkkfs78vFz7wIEDctlll4UOUROKOnp53B4bm6v3Vz02N4aDAAIIIIAAAggggAACCCCAAAIIIIAAAggggAACCCDgAYF27drJ3Llzw0bSokULE0Zk5zP93P/1wIJm8RDYf1m8+EwdAQQQQAABBLJSgOs/Z8uOn7t+BBI589Tarn5glg3ufEGstICzFSXKZItAJgUS6ZppYM/o0aPl7rvvlsaNG0uZMmUsLWWigUT5jZ87d86E5SxYsECOHTsmTz31lOTk5Fjq206hTA8k+uc//ymfffaZCXl66623ZPPmzcYz1hEtkGjnzp0mkGrv3r2WiHNzc01g0F133SXVq1eXkiVLWqqnhaZPny5du3a1XL5mzZqmLx379ddfL0WLFrVcl4IIZIsA12vZstLM008CnJd+Wi3GigACCCCAAAIIOBfg+s+ZIX7O/LxeO0r4fV0R2ej1sXtkfK7eX/XInBgGAggggAACCCCAAAIIIIAAAggggAACCCCAAAIIIICABwQ++eQTad++vWzbti1sNMOHD5fBgwfbHiX3f22TUcFFAfafi5g0hQACCCCAAAII+ECA6z9ni4Sfu34EEjnz1NqufmCWDe58Qay0gLMVJcpki0CmBRIlum5OA4kS7dduvUwLJDp79qzoG/7Lli2TdevWyY4dO+ySmNChmTNnyoUXXlig7qlTp2TQoEEybtw4221qBQ0M0hsRjRo1ihsu9eWXX0rr1q1NIJbdo1SpUqaPTp06SdWqVaVQoUJ2m6A8AhkpwPVaRi4rk/K5AOelzxeQ4SOAAAIIIIAAAjYFuP6zCRZSHD9nfl6vHSWQSD/RXM3rY/fI+Fy9v+qROTEMBBBAAAEEEEAAAQQQQAABBBBAAAEEEEAAAQQQQACBNAu8+OKL0q5dOzlx4kSBkZQoUUJmz55tnj1I5OD+byJq1HFLgP3nliTtIIAAAggggAAC/hDg+s/ZOuHnrh+BRM48tbarH5hlgztfECst4GxFiTLZIkAg0X9W2i+BRJ999pncd9998vHHH4dt0Xr16smiRYukdOnSKdu+scazcOFCadWqVcSxaBDRa6+9JvoNA2+99Zaj8Xbp0kUmTJggxYsXD2vniy++kG7dusmGDRsS7iM3N1eGDBkiTZs2lWLFikVtZ9WqVdKrVy/Jy8tLuK8GDRrIsGHD5IYbbpAoDzUl3DYVEfCbANdrflsxxpsNApyX2bDKzBEBBBBAAAEEEPhJgOs/Z7sBP2d+Xq8d4727PiIywevj98D4XL2/6oH5MAQEEEAAAQQQQAABBBBAAAEEEEAAAQQQQAABBBBAAIE0C0R7JkS/NFjDiK655pqER8j934TpqOiCAPvPBUSaQAABBBBAAAEEfCTA9Z+zxcLPXT8CiZx5am1XPzDLBne+IFZawNmKEmWyRYBAov+stF8CiY4cOSL333+/bNq0KWyLVqpUSZYuXSq//e1vU7Z9EwkkOnXqlIwfP14GDhzoyjhjBRJpBxoQ1Lt3b1m5cqWj/jTY6Omnnxb9doRIx7lz52T9+vUmlEhdEj20/SlTpph1LlSoUKLNUA8B3wtwveb7JWQCGSjAeZmBi8qUEEAAAQQQQACBGAJc/znbHvg58/N67RiBRCdF5EoROej1OaR5fK7eX03zXOgeAQQQQAABBBBAAAEEEEAAAQQQQAABBBBAAAEEEEAgjQL/+te/pF27duZZitBD/13DiJwe3P91Kkh9JwLsPyd61EUAAQQQQAABBPwnwPWfszXDz10/AomceWptVz8wywZ3viBWWsDZihJlELAn4JdAn2iz8sv4v//+e+nZs6fMnDkz4lQ2bNggt99+u73F+2/pb775Rvr27SvXXnutNGjQQK666iopUqRIzLbsBhJpaI+OvXPnznHHWKpUKaldu7b536233irvvfeePPjgg2H14gUSaYUzZ87Ili1bZOLEibJ27dq4fUcrMHr0aGMUy+W7776TRYsWydSpU2XXrl0J9VWuXDmZN2+e1KxZM6H6VEIgEwS4XsuEVWQOmSbAeZlpK8p8EEAAAQQQQACB2AJc/znbIfg58/N67RiBRDr0WSLS0etzSPP4XL2/mua50D0CCCCAAAIIIIAAAggggAACCCCAAAIIIIAAAggggECaBLZv327CiHbu3Bk2gjFjxsijjz7qysi4/+sKI40kKMD+SxCOaggggAACCCCAgE8FuP5ztnD4uetHIJEzT63t6gdm2eDOF8RKCzhbUaIMAvYE/BLoE21Wfhr/hAkTpE+fPhGnovMYNGiQxHkgJmLdd955R+688045ceKE+bmG4jRs2FDuueceqVy5suTk5ITVsxtItG/fPmnZsqVs27Yt4hhuvvlm83Mdxy9/+csCwT8a8tO6deuwelYCifIraSDS4cOHZc2aNfLCCy/I5s2bbW308uXLy/Lly01oU7xDQ5D27Nlj+tE6amXn0PCl5557LqK7nXYoi4BfBbhe8+vKMe5MFuC8zOTVZW4IIIAAAggggEC4ANd/znYFfs78vF7bwvuvdUVko9fnkcbxuXp/NY3zoGsEEEAAAQQQQAABBBBAAAEEEEAAAQQQQAABBBBAAIE0CSxcuFDat28v//73vwuMoEyZMjJ79mypX7++ayPj/q9rlDSUgAD7LwE0qiCAAAIIIIAAAj4W4PrP2eLh564fgUTOPLW2qx+YZYM7XxArLeBsRYkyCNgT8FOgT6SZ+Wn8ocFBwfOpVauWLFiwQC677DJbC6jhOUOHDpWRI0dGrBct6MhuINGsWbOkY8fIXw6ufWvQUrFixSKOYfr06dK1a9ewn9kJJAqtfPLkSfnLX/4ir732mgkn2rJlS1w3vXHRqlWruOWCC+QHIb3//vuyfv1601e8gKKKFSvKsmXLJDc311ZfFEYgUwS4XsuUlWQemSTAeZlJq8lcEEAAAQQQQACB+AJc/8U3ilUCP2d+Xq8dIZBIE9irBo1b/7ua1+eRxvG5en81jfOgawQQQAABBBBAAAEEEEAAAQQQQAABBBBAAAEEEEAAgTQIDBw4UEaNGhXWc82aNU0Y0W9+8xtXR8X9X1c5acymAPvPJhjFEUAAAQQQQAABnwtw/edsAfFz149AImeeWtvVD8yywZ0viJUWcLaiRBkE7An4KdAn0sz8NP7jx49Lhw4dZOXKlREXacyYMSbYp3DhwpYX8cMPP5RmzZpJXl5eWJ0SJUrIK6+8IjVq1Aj7mZ1Aon/961/St29fmTJlSlg7TZo0EQ0rKlmyZNQxR1sjJ4FEoZ1pQNF7770nEydOlLVr10Ycy/Dhw2Xw4MGWbSMVzA8oWrdunYwdOzZqONHbb78d0d1R51RGwCcCXK/5ZKEYZlYJcF5m1XIzWQQQQAABBBBAQLj+c7YJ8HPm5/XaEQKJ6orIhpBx9xGRCV6fS5rG5+r91TTNgW4RQAABBBBAAAEEEEAAAQQQQAABBBBAAAEEEEAAAQRSLKDPUrRv315WrVoV1nO3bt0iPqvgxhC5/+uGIm0kKsD+S1SOeggggAACCCCAgD8FuP5ztm74uetHIJEzT63t6gdm2eDOF8RKCzhbUaIMAvYE/BToE2lmfhv/okWLpHXr1hEXqVy5cjJ16lS54447wh4ci1Th8OHDoqE+q1evjtherLAgO4FE3377rXTs2FFWrFgR1k+8UKHTp09L//79ZcKE8Od3ItXVwJ/vvvtODhw4IF988YXs3r1bduzYIfv375dnn31WKlWqFHOD79u3T1q2bCnbtukXmRc8QgOJzpw5I//3f/8nWmfv3r3yySefmL40XGny5Mly4YUXxuzrpZdekqZNm0YsQyCRvdchSmeWANdrmbWezCYzBDgvM2MdmQUCCCCAAAIIIGBVgOs/q1KRy+HnzM/rtSMEEv0/EZkpIh2Cxn5SRK4UkYNen08axufq/dU0jJ8uEUAAAQQQQAABBBBAAAEEEEAAAQQQQAABBBBAAAEEUiywdetWadeunXz++edhPU+aNEkefvjhpI2I+79Jo6VhCwLsPwtIFEEggwXeeecduemmm8wMK1asKMuWLZPc3NwMnnFmTc2v63f06FFp1aqVrF+/3izIwoULzX/75Qh+9rZevXqi/126dGm/DN+M84cffpDevXvL9OnTzX+HPtPq5clkgn+6fbn+c7YC+LnrRyCRM0+t7eoHZtngzhfESgs4W1GiDAL2BNIV6BOtX3ujT35pt4Nljhw5YkKEVq5cGXHwpUqVkj/96U9y//33S7FixaJOUMN6/vjHP0ZtJ94fjHYCifTbCB544AFZt25d2Hj03zW8p0SJEhHHunPnTmnRooXs2bMn7OeRAok2btwodevql5KHHyNHjpR+/fpJ4cKFo7qE/tEcXFDrDxgwwPzTjz/+KIMHD5ZRo0aFtVW2bFlZunSp3HLLLTE3WPAbC8EF1WLDhg1SrVq15G9QekDAgwJcr3lwURhS1gtwXmb9FgAAAQQQQAABBLJMgOs/ZwuOnzM/r9eOEkh0qYjop59zgsY/S0Q6en0+aRifq/dX0zB+ukQAAQQQQAABBBBAAAEEEEAAAQQQQAABBBBAAAEEEEihwMyZM6VTp05hPf7617+W2bNnS+3atZM6Gu7/JpWXxuMIsP/YIghkt0AyAm2Cw0JSoeunIBW3PZKxfm6PMVJ7BBKlQjl2HwQSpX8N0jkCrv+c6ePnrh+BRM48tbarH5hlgztfECst4GxFiTII2BMgkCi2l9uBRNrbli1bpG3btpKXlxe1c01wfeihh+QPf/iDSXEtVKiQnD59Wvbv3y+LFy+WZ555Ro4dOxa1fvPmzU2KasmSJSOWsRNIFPpHUHCDGt6jSbm33XZbWD9ff/21dO/eXVavXh1xDJECiQ4ePCht2rSRTZs2hdUpV66czJs3T2rWrBl13q+99pq0bt1atJ3QQ8fRsGHDwD9v3rxZmjRpIidOnAgr26hRI+N38cUXR+zrzJkzMnr0aBNqFHpUr17drJGOlwOBbBTgei0bV505e12A89LrK8T4EEAAAQQQQAABdwW4/nPmiZ8zP6/XjhJIpMPuLSLjQ8avyekbvT6nFI/P1furKR473SGAAAIIIIAAAggggAACCCCAAAIIIIAAAggggAACCKRQoE+fPjJhwoSwHu+44w4TRqTPIiT74P5vsoVpP5YA+4/9gUB2CyQj0CYbA4ncnrM+B9mqVau4mzMZ6xe3UxcKuBlIFGzgwtDESsBV8Hrr87X63/psrd3D7bEH9x9vXG4FEiVjDhUrVpRly5ZJbm5uRFK3/O2uVyaV5/rP2Wri564fgUTOPLW2qx+YZYM7XxArLeBsRYkyCNgTIJAotlcyAok0zGbcuHHSv39/e4tlsbQG4ejFf40aNaLWsBNIpI3ojQC9IRDp0D9ARo4cKXfeeacUL15cjh8/LqtWrZKnn35atJ9oR7NmzUS/8eDCCy8MFDl37pw8++yz0qtXr4jVSpUqZdz0D/9LLrnEBDWp56FDh+TFF18044wU9FSnTh2ZP39+gZsWOk4NRVq+fHnEvipXrixDhw6Vm266KTBG/YNw7969Mm3aNJk6dWrEehpSpPUKFy5sccUohkBmCXC9llnryWwyQ4DzMjPWkVkggAACCCCAAAJWBbj+syoVuRx+zvy8XjtGIJEO/T0RqRo0h20iUs3rc0rx+Fy9v5risdMdAggggAACCCCAAAIIIIAAAggggAACCCCAAAIIIIBACgT0y4XbtWsn69evD+utd+/eMn586PeEJG9Q3P9Nni0txxdg/8U3ogQC6RLQ59f0+TN9/k2/8H7r1q1y7NgxM5xq1apJrVq1pH79+lK1alUpUqRIQsNMRqCN2+E88SZmJUAmXhtOf+72nLds2SK33HJL3GElY/3idupCAS8HEunzpwMGDIg5S7cCcZIR5pM/cAKJXNioGdwE13/OFhc/d/0IJHLmqbVd/cAsG9z5glhpAWcrSpRBwJ4AgUSxvZIRSKQ9JiuUqESJEiYsp2XLlhLh4ZrAZO0GEr3//vvSuHFj0ZsDbh3R/vg6cuSICQpauXKlW13JggULTIhRqIn+can/HinEKJHONSV2yZIlUr58+USqUweBjBDgei0jlpFJZJgA52WGLSjTQQABBBBAAAEE4ghw/edsi+DnzM/rteMEEt0uIhtC5qAp7eFf2+r1iSZvfK7eX03eMGkZAQQQQAABBBBAAAEEEEAAAQQQQAABBBBAAAEEEEAgHQIa6tC+fXvZv39/WPfPP/+8dOzYMaXD4v5vSrnpLESA/ceW8LJArOfKkjVufVZMv4i+ePHiyerCUrt///vf5fHHHzdffB/vuPnmm+WJJ54wAUWxntOL1E4yAm2Cw1r0GbZly5ZJbm5uvGn4+uduBhLZMXNj/dwce/AixpqHlwOJli5dKvfdd1/M/Ugg0U88yQhVincOuOXv6xcdh4Pn+s8ZIH7u+hFI5MxTa7v6gVk2uPMFsdICzlaUKIOAPQECiWJ7JSuQSHs9deqUzJgxQwYNGiQnTpywt3ARSmsYkb4x07Zt27jpy3YDiTRAaejQoaJJtHaPMmXKyA8//BA2xwoVKsgLL7wgV199dViTe/bsMd+KsG2bfgm5s+Ohhx6SMWPGSE5OTlhDmmitAUJdu3Z1vAZWw6CczYbaCHhfgOs1768RI8w+Ac7L7FtzZowAAggggAAC2S3A9Z+z9cfPmZ/Xa8cJJNLhzxSRDkHzOCkiV4qIe0ntXkeKPT5X76/6m4LRI4AAAggggAACCCCAAAIIIIAAAggggAACCCCAAAIIBAs899xz8sgjj4ShXHXVVTJ79mypUaNGysG4/5tycjoMEmD/sR28LJCNgUT6DNmWLVvMM2Q6f6uHPi+mz9NpvSJFilitJm4E2oR2lo2BRJbBIxTUNddnLfv27Wt+2qxZM5k5c6ZceOGFcZt1Y/38HkgUFylOgTfffFNq1qxpSpUtW1ZefvllqVSpUsxaqQ7EcWOdQyekz9H27t1bpk+fbn40fPhwGTx4sG3O0ECiZD7nnD+4VPvbRvFBBa7/nC0Sfu76EUjkzFNru/qBWTa48wWx0gLOVpQog4A9gXQFEtkbZeaW1j9sX3/9denfv7988MEHCU+0cuXKMnr0aMuJy3YDiXRghw8fFk2jXgxlBGoAACAASURBVL16teVxNmjQwIxr1qxZ5g/40OPFF1+Ue+65J2J7e/fulT59+sjatWst9xdacODAgaL/ixRGlF9W12DVqlUyYMAAW28oBfdVrlw5GT9+vDRp0sR24nXCk6MiAh4V4HrNowvDsLJagPMyq5efySOAAAIIIIBAFgpw/eds0fFz5uf12hYCiS4Vkc9FJDjdfJaIpParWr0L6er9Ve9Ok5EhgAACCCCAAAIIIIAAAggggAACCCCAAAIIIIAAAgjYEdAvEZ46dWpYlcaNG5swopIlS9ppzrWy3P91jZKGEhBI5/47dOiQdOzYUdatW2dGnmgYQqxp6zNC+sxP/qFhE/psTpUqVRLQil5l9+7d0rx5c9EvPs8/gp9FCg38SMZcXZ2QRxrLxkAiDSNq27at5OXlBVahTZs20r17d6lQoYIUL15czpw5I1999ZUsXbpUxo4dK8eOHQuU1efjNNjGaihRMoJO/B5IpL7jxo0zz1Fq0NOCBQukUaNGSTsrjh8/Lh06dJCVK1eaPvQ52kGDBll69s+N9cvmQCJ9XnPEiBGBIJ477rjDrPcvfvGLmOud6kAcN9Y5dELZHEiknq1atTKvs/r3wZgxY2I+15u0kz+NDafz+i+N03ata/ycUVr4fKyzDlyu/f9cbi8Zzbn6gVk2eDKWKLxNnFPjTC/ZJUAgkTfW++TJk7JixQrzR/WuXbssD0rf8OjWrZvoGyCxQndCG0wkkEjb0DdSNJF1ypQpMcdYqlQpefzxx6Vz585mXJroqknQoceDDz4o+k0I0cauLnPnzpVJkybZCgu6+eabZciQIXLbbbdJoUKFLHl++eWXxn/evHly4sQJS3X0zQ9NR9a+Lr/8ckt1KIRApgtwvZbpK8z8/CjAeenHVWPMCCCAAAIIIIBA4gJc/yVupzXxc+bn9doWb7j2FpHxIXOpKyIbvT6/FIzP1furKRgvXSCAAAIIIIAAAggggAACCCCAAAIIIIAAAggggAACCCRRYN++fdKuXTvRkIfQQ79YWB9ET+fB/d906tN3uvafBn4MHTpURo4cGViEZIT0RAoKshP2YXWH6Beka7hS/lGnTh2ZP3++aACSHgQSWZVMT7ng5xa7dOlivuxeg39SfegzY61btxYNy9BDv5h+8uTJcuedd0Z97uyLL76QHj16BIK97AboJCPoxO+BRMGhUPospD4veMEFFyRtO2zevFmaNGlinhMMDk0LXhsrnVesWFGWLVsmubm5VoonpYzV/XT06FETCLN+/XozjoULF5r/TvVx8OBB87zrpk2bTNf6zGbv3r3jhkERSPTTSoXu07fffltq1KiR1KV06h98DaKvmdOmTZOWLVvGXfekTirFjafr+i/F00xad/g5o7X4+VhnnbhYm0CicwU+j+sibXY3xQtJdq8/s0+OAIFEyXFNtFW96P78889F/+DdunWrCeHZsWNHoLkbbrjB/PFavXp18wfEddddZzlZOXhMiQYSaRuaUPvpp5/K4sWLzY2Dv/zlL+YPc30zpmrVquYP9bvuuqvAGwIfffSR3H333aJ/TAYfVhPQT58+bfrRP4a3bdsmf/vb3woEFAW76JuLamQ1iCh0rTT9WO3//Oc/mwT1jz/+OJBorX8IXX/99Sb5WkOPNPCoTJkyiS439RDISAGu1zJyWZmUzwU4L32+gAwfAQQQQAABBBCwKcD1n02wkOL4OfPzem0bN1zfE5GqQfPZJiLVvD6/FIyPQKIUINMFAggggAACCCCAAAIIIIAAAggggAACCCCAAAIIIOAHgXXr1pkwoiNHjhQY7nnnnSezZ882wQ/pPrj/m+4VyO7+07X/NmzYYL54O/iLupMRSPTDDz+YcAn9AvP8IzQsyOkO0Dl0795dFixYEGhKv2RdA5cKFy5s/o1AIqfKya3vhUCi0JAuff5Nf0/VqlUrbkjG119/bfbg6tWrDZQ+y6cBL1a+1N5qgIydFfBzINGhQ4dMuJheP+jzhEuXLpVbbrnFzvRtlT116pT069dPnn32WVNPn3fUgLOSJUuaYKqbbrrJcnsEElmmChQM3qvly5eX5cuXy7XXXhu3IaeBOHE7CCmwZs0aadSokflX3Zcvv/yyVKpUyW4zBcqH/n5M9HewHwOJFCL4uWU9d5YsWSK6B7LlSNf1X6b44udsJW18PtZZRy7VJpCIQCKXtlLBZnghSQorjWa5AIFEWb4BmD4CCCDgsgDXay6D0hwCLghwXrqASBMIIIAAAggggICPBLj+c7ZY+Dnz83ptGzdcbxeRDSHz6SMiE7w+xySPj0CiJAPTPAIIIIAAAggggAACCCCAAAIIIIAAAggggAACCCDgB4GxY8eah/xDD33oWEMebrzxRk9Mg/u/nliGrB1EOvbfl19+acLANMQg+Eg0DCHe4r300kvStGnTQDH9EvCVK1dK7dq141W19PP3339fGjduHPhy9Ehfik4gkSXKtBXyQiDRhx9+aEK68vLyjMPo0aOlb9++UqRIEUsur732mjmvDh48aMpPnDhRevToETfMiECin3g1FErdNVBMD/UfMWKEFCtWzNIaJFIo9PVDg6RatWplmiKQKBFR63U0yOuBBx6Q119/3fZ6pzqQSEP1unbtGphc8D6xPuOCJbM9kOjcuXMmCKxXr14GplOnTjJhwgTJyclJlNRX9dJx/ecroDiDxc/Zatr4fKyzjlyqTSARgUQubaWCzfBCkhRWGs1yAQKJsnwDMH0EEEDAZQGu11wGpTkEXBDgvHQBkSYQQAABBBBAAAEfCXD952yx8HPm5/XaNm+4zhSRDkFzOikiV4rIfz5hlp0HgUTZue7MGgEEEEAAAQQQQAABBBBAAAEEEEAAAQQQQAABBBAICLRr107mzp0bJtKiRQsTRlS8eHHPaHH/1zNLkZUDSfX+O3XqlAwaNEjGjRsX5p2sQKIDBw6YgI833ngj0KcGjgwdOlQKFy7saN010EADDDS4JP/QgIvJkyeLBh/lHwQSOWJOeuV0BxL9+OOPMmzYMNFx6FGrVi1ZsGCBXHbZZZbnHnpu1alTR+bPny8akBXrIJDoJx210NcKDYUqX768LF26VK677jrLa2C34HfffSePPPKIWSc9GjZsKM8//7yUKVPGclPJWD/LnUcoaHU8R48eNdbr1683rbgRsGNn3Bo+pb8DRo4caappWOWSJUvMuls5UhlIdPr0aenfv7/5XZN/aNjYmDFjHIVlZXsgkVoGh1Lp7+wZM2aI/q2QDUeqr/8yzRQ/Zytq8/OxzjpzoTaBRAQSubCNwpvghSQprDSa5QIEEmX5BmD6CCCAgMsCXK+5DEpzCLggwHnpAiJNIIAAAggggAACPhLg+s/ZYuHnzM/rtW3ecL1URD4XkeCvZ5olIh29Ps8kjo9AoiTi0jQCCCCAAAIIIIAAAggggAACCCCAAAIIIIAAAggg4GWBTz75RNq3by/btm0LG2aywk6cenD/16kg9Z0IpHr/acBH586d5cSJEyk7R0PDXrTjW2+9VTRQ4tJL9ZZ74sc333wjGkD06quvBhqZOXOmdOgQ/L1CibdPzdQIpDuQKHQfaWBX7969JcLnR2KCvP/++9K4cWM5ePCgCcRauXKl1K5dO2YdqwEydlYiOKxFg16WLVsmubm5dppIednQcCC3QsuiTUTDzPS1Ql8P9dD10hCqRo0a2Zp7MtbP1gBCClsdTzoDidRew4e6du0a+F2kQTQdO3a0fM6FhsxFM+vSpYsJEnIShKkBWffff79s3bo10I0GJy1fvlyuvfbahJcrUwKJYgHE8w89DxMJg0t4AdJcMdXXf2meruvd4+eM1ObnY5115kJtAokIJHJhG4U3wQtJUlhpNMsFCCTK8g3A9BFAAAGXBbhecxmU5hBwQYDz0gVEmkAAAQQQQAABBHwkwPWfs8XCz5mf12sncMO1t4iMD5lXXRHZ6PW5Jml8BBIlCZZmEUAAAQQQQAABBBBAAAEEEEAAAQQQQAABBBBAAAEvC7z44ovSrl27sKATfch/9uzZ0qxZM08On/u/nlyWrBlUKvff3r17TXhPpMAwBU9maFhwUEv+4m7YsEFuv/12R2u9efNmadKkSeB1p2rVqibo4oorrnDULpVTK5DuQKKPPvpI7r77bhMkVLZsWVm1apVUqVLFNsLx48dNGJYGEekxcuRIGTBgQMx2rAbI2BmMHwOJVq9ebV6fNCzNjbCXeF5btmyRtm3biobN6PHwww/LmDFjbAfXJGP94o091s+tjiedgUSh9p06dTKhQTk5wd8FF1shlYFEL730kjRt2jRsQHp+9+vXTwoXLlzgZ1bHFtpgor+Dg9dc23z77belRo0aTrZR3LpW5xgvkEg70tfdNm3ayKZNm0y/EydOlB49elgOp4o7WI8WSOX1n0cJHA0LP0d8kc4vT2f+eHpw/10KVz8wywZ3tsGt1sbZqhTlEEAAAQQQQACB9AhwvZYed3pFIJYA5yX7AwEEEEAAAQQQyC4Brv+crTd+zvy8XjuBQCKd0nsiUjVobvqVr9W8Ptckjc/V+6tJGiPNIoAAAggggAACCCCAAAIIIIAAAggggAACCCCAAAIIuCgQ7UuwNRxEw4iuueYaF3tztynu/7rrSWv2BFK1/06ePGmCE6ZMmWIGqOemBhaMH//Td+8kGoZgZcbffvutdOzYUVasWBEo3rt3bxk9erQULVrUShNhZX788UcZPHiwjBo1yrU2ExoIlRwLpDuQKDhco06dOrJ48WK56KKLbM8rdE/qnn/mmWfk/PPPj9qW1QAZO4OxGhZip81YZStWrCjLli2T3NzchJrUICcNLlm+fLmpr2EkGg5UrFixhNqLV2nPnj0mQDE/nE1fDxcsWCBXXnllvKphP0/G+tkeRFAFq+NJVyBRaBiR2s+ZM8eEUNk5rO5xK4E4sfrV350aVjV37tywYjrmpUuXynXXXVfgZ1bHFtpgor+D/R5IdO7cORNI1bdvX0Oi1yYLFy6Uyy+/3M6W8F3ZVF3/+Q7G4oDxswgVpViCn4911qmD2gQSnSvweVwHlFQNFuCFhP2AAAIIIIAAAgh4W4DrNW+vD6PLTgHOy+xcd2aNAAIIIIAAAtkrwPWfs7XHz5mf12sneMNVv7ZxQ8jc+ojIBK/PNwnjI5AoCag0iQACCCCAAAIIIIAAAggggAACCCCAAAIIIIAAAgh4UeBf//qXeahfH8gOPfTfNYzI6wf3f72+Qpk9vlTsP33Yf8mSJdK1a1c5ceKElChRQqZNmyZnz56VBx54IACcaBiC1RWaNWuWCSXKPzSIQsd1xRVXWG2iQLm8vDy5//77ZevWrebfdV4rV66U2rVrJ9QelcIFQoMuUmHkNEAkkTG6GYg0f/58adu2rRlGvXr1RMNJSpcuHXVYVgNk7Mwr0UAUO30El3UaSLR69WrzWpT/+pTM83jv3r0mYGbDhv98xKdcuXIyb948qVmzZkLTT8b6JTSQ/1ayOp5UBxLp76FXX31VunXrJvra7dQ+eI9bOc8SNdV90qxZM7M3y5YtK4MGDZLJkyeLhlrp0alTJxOmk5OTE+gi0fMv0d/B6Q4kcsN/9+7d0rx584DrxIkTTTBZhM/wJbqUnquXius/z03axQHh5wwzwc/HOuvUQW0CiQgkcrB9olflhSQprDSKAAIIIIAAAgi4JsD1mmuUNISAawKcl65R0hACCCCAAAIIIOALAa7/nC0Tfs78vF7bwQ3XmSLSIWh+J0VEvz7toNfn7PL4CCRyGZTmEEAAAQQQQAABBBBAAAEEEEAAAQQQQAABBBBAAAEvCmzfvt2EEe3cuTNseGPGjJFHH33Ui8MOGxP3f32xTBk7yFTsPw1O0HN127ZtxvGhhx4SPUdXrVolrVu3DtgmGoZgdXE+++wzue++++Tjjz8OVHnxxRflnnvusdpEgXIvvfSSNG3aNPBvTZo0EQ09KlmyZFh7oQERduf63XffyVtvvSUrVqww49+xY4fpQ8NMNIylVq1a0rhxY/PfsQIU9PVSwy00FEWP6tWry+LFi029eMeaNWukUaNGgWIVKlSQF154Qa6++up4VSW0rgbwaLBGvLCHbAgkOn36tPTv39+Eiuhhd2+E4r/55puBcBsrQT1WA2TiLnJQgUQDUez0EVzWyjyjtX3y5EkTEDR37lxTJNZ5nOj48utp6IkGXqm5HvnhbC1btox7LkTrOxnr52Sewed6rKCYVAYSnTp1SmbMmGFeczTYJ/+1U0Mr9bUz3utQJI9UBBIdP37c7Jfly5ebIej/P3bsWBPo169fv8Cw9Pdpnz59pHDhwraW7ocffpDevXvL9OnTHb32ZEIgUahFnTp1RMPdNAQqU49UXP9lqp3OCz9nq+vg87HOOk6wNoFEBBIluHViV+OFJCmsNIoAAggggAACCLgmwPWaa5Q0hIBrApyXrlHSEAIIIIAAAggg4AsBrv+cLRN+zvy8XtvBDddLReRzEfnpa69EZonIT1/x6PXJuzM+AonccaQVBBBAAAEEEEAAAQQQQAABBBBAAAEEEEAAAQQQQMCzAgsXLpT27dvLv//97wJjLFOmjOgD5vXr1/fs2EMHxv1f3yxVRg402ftPwz408OD55583flWrVpU5c+ZI+fLlxWlIj90F0VAKDXF49tlnA1V79OhhwpGKFStmq7nQ8AKtPG7cODPXSOEWic5V/TRI46mnnpJjx47FHWObNm1k2LBhcvnll0cs++2330rHjh1NsFH+sWHDBrn99ttjtn3u3DkZMWKEDB48uEC51atXS8OGDWPW/fHHH029UaNGmXIawvLKK69IjRo14s4nGwKJ3AoFyce0G1Bjt3zcRUugQDoCTfKH+f7775swr4MH//NdX7HO4wSmZqro+bN161bp3r17IBBNzwMNoWrbtq0UKVIkrOlIAWrx+ncSzBSvbas/txrUk6pAoi+//FIGDhwoS5YsCUwhNzfXhPrUrFkzoTAibcjqPK26hZbTPaO/q3r16mV+pKFx2qe+bh4+fNiEE+nrb/7PEglXcuu1Jx3nbzL8Q39POwksTHTdU1kv2dd/qZxLOvrCz5m6g8/HOus4wdoEEhFIlODWiV2NF5KksNIoAggggAACCCDgmgDXa65R0hACrglwXrpGSUMIIIAAAggggIAvBLj+c7ZM+Dnz83pthzdce4vI+JA51hWRjV6ft4vjI5DIRUyaQgABBBBAAAEEEEAAAQQQQAABBBBAAAEEEEAAAQS8JjBo0CAZOXJk2LD0wXJ9IPs3v/mN14Ycczzc//XVcmXcYJO5/zRQQR/wf+CBB4ybBnBoCETLli1NCESiIT1OFmHjxo1St67eQv/PkWiAx+7du6V58+ayZ88e044GLC1fvlyuvfbaiMNLZK6ffvqp9OzZUzQwyM6hwRXjx4+XJk2ahIVtRAoWevLJJ0VfVyMFKeX3GynISH9mpe4333xj9sCrr75qmrv11lvN2l96qX7nUuzDC2E58cbo9OehoSAauNeqVauEm7VrZrd8wgOLUTEdgSY6nNDzwU5YllUHXd8pU6aYoLATJ04EXgtjhRFpIa8EEtndH1aDYpIdSBQtzE0DfTTo58Ybb7S6hHFf0+vVq2de00qXLu2ozeDKW7ZsMWFVeXl55p/1tbZ///6B8KoPP/xQmjVrFvi5vu7PmzfPhCxZPZIVSGS1fyvldE4atBd6WN1nVvrILxN6zj344IPy3HPPSU5O8PcC2mnR22WTef3n7Zm7Mzr8nDk6/Hyss84TqE0gEYFECWyb+FV4IYlvRAkEEEAAAQQQQCCdAlyvpVOfvhGILMB5yc5AAAEEEEAAAQSyS4DrP2frjZ8zP6/XduGG63v6xZJB89wmItW8Pm8Xx0cgkYuYNIUAAggggAACCCCAAAIIIIAAAggggAACCCCAAAIIeEXg+PHj0r59e1m1alXYkLp162Ye+Pfjwf1fP65a5ow5mftv586d0qJFi0Boz0MPPSRjxowJPNyfSEiPU/mDBw+acINNmzYFmpo5c6Z06NDBVtOzZs2Sjh07Bup06dJFNGCkePHiEduxO1cNOmrXrp1s26a3+386SpUqJdWrV5cqVapI0aJFRUM9dC47duwoUC40/Cn4h6GhTBpqoQYXXnhhVAMNR7r33ntl165dBcpo0NDkyZNN2FS046OPPpK7775b1F6PAQMGmHCNwoULxzW3G4YSt0EPFiCQSCRdgUShrwd2wrLibSUNO9LzcujQobJ27dpA8ViBYcFtZlsgUSxPO4E/GkS0YsUKGTduXNjrlf4OeuKJJ+Siiy6Kt3xxf56MQJz8TkNf/+vXr29eoy+55JLAuHR/LVu2TLp37y7Hjh0z/56bm2tC/zSUKFbAXH4jfggkGj58uAwePDhsPZLhr4Fh6rlgwQLTX7ygwbibxOMFknn95/GpuzI8/JwxuvD5WGcDsFmbQCICiWxuGWvFeSGx5kQpBBBAAAEEEEAgXQJcr6VLnn4RiC7AecnuQAABBBBAAAEEskuA6z9n642fMz+v13bhhuvtIhL6FYl9RGSC1+fu0vgIJHIJkmYQQAABBBBAAAEEEEAAAQQQQAABBBBAAAEEEEAAAa8IbN261YRzfP7552FDevbZZ+WRRx7xylBtj4P7v7bJqOCiQLL233fffWfOy/nz55vRVq1aVebMmWMe8M8/7Ib0uDFtDXHQ4KC+ffsGmnvwwQflueeeCwQlxesnNLRAy7/44otyzz33RK1qZ66HDx8WDThavXp1oD0NInr88cdNcNIFF1xQoJ+zZ8/K9u3bZdCgQbJhw08fFdDgE+23Ro0aBcofOHBAWrVqJW+88Yb594oVK5pgCw2ziHasWbNGGjVqFPbjSpUqydKlS+W3v/1t1Lrq3aePfmThP4fOq2HDhvGYzc+zMZAoWgCHJbAEzLxgnK5AIu33zjvvFD2n9dDAGg2y+Z//+R+r3BHL7d+/XyZNmiTTp08PtK0F69atK08//bRcf/31jtoPrpzs9bPbfvBrnYa2PfPMM3L++eeHzVfD1PR1aP369XEt4gUS6et6Xl6eCZLRsDj9/4MPfW3TYKjmzZtLkSJF4vZnpUAyAnG039DXf30dnzdvngkZCj103kuWLJGuXbsG9pmWHzt2rDRt2lQKFSoUcyoEEhXkUc8RI0YUCEBauHCh2aeZeCTr+i8TrSLNCT9nK+3C52OdDcBmbQKJCCSyuWWsFeeFxJoTpRBAAAEEEEAAgXQJcL2WLnn6RSC6AOcluwMBBBBAAAEEEMguAa7/nK03fs78vF7bpRuuM0Uk+CscT4rIlSLyn68czOyDQKLMXl9mhwACCCCAAAIIIIAAAggggAACCCCAAAIIIIAAAlkmMHPmTOnUqVPYrH/961/L7NmzpXbt2r4W4f6vr5fP94NPxv7Th/o1KKxXr17Gp0SJEjJjxgxp0aJFAS87IT1uQr///vvSuHFjOXjwP7fPNSRp+fLlcu2111rqJrR+nTp1TPBS2bJlo9a3Otcff/xRxowZIwMHDgy0pQET+lpXq1YtifB5gkC5Y8eOSf/+/eX5558P/FubNm1MMEpwiNHp06dNOQ0Kyj9ihQTpmAYPHiyjRo2KOD8NQbr9dv3epPAjNLxJg6k0QOOKK66wZG03DMVSox4rFLoeTgOJ3nzzzUB4iZWwKS8YpyuQKDQsa9q0aSYMLJFDX/f27dtnzisNkMkPOcp/DdSANj3v9PXQzSPZ62e3/SeffFKGDBlipqiW6lG8ePGwKTsNJFJvDe/ZuHGj8d68eXNYH2qtIVMaQHfRRRe5yW7C3lq3bm3ajBeYZLVjnY/uE/19lH/o704Ndor22n/mzBnRfau/M/L3XP68+/XrJxpmF+1wK5DI6vzcLJcMfx1faPhe7969ZfTo0VK0aFE3h++JtpJx/eeJiaVoEPg5g3bp87HOBmGjNoFEBBLZ2C7Wi/JCYt2KkggggAACCCCAQDoEuF5Lhzp9IhBbgPOSHYIAAggggAACCGSXANd/ztYbP2d+Xq/t0g3XS0VEvx42J2i+s0Sko9fn78L4CCRyAZEmEEAAAQQQQAABBBBAAAEEEEAAAQQQQAABBBBAAAEvCPTp06dAaEb+mO644w4T0BErAMQL47cyBu7/WlGiTLIEkrH/PvzwQ2nWrJnk5eWZYT/88MMmZCc0lMJqSI/bcz958qQZ09y5cwNNWw0i0RAMDdjQgIv8Q8N6hg4dKoULF446VKtz1UCTli1byrZt20xbGiyhY9N/ixVGlN/x119/LQ888IC8/vrrgforV64MC24LHc+AAQNEg0QizeH48eOmzXXr1pk27733XtmzZ4/s2rXL/PfIkSNF60c6PvvsM7nvvvvk448/Nj+OFVASqb7dMBS390qq2rMa4mJlPBqO1bZtW1PUSlCKF4zTEUj0/fffS8+ePUVDD/OPWOFa0ez19URDoKZMmSJr164NK6ahiRpoUqlSJUvnsJU1Di6T7PWz277VvRwaSLRw4UJp1aqV5elrEM+4ceNMyFPooa+b+jvo8ccfN+FnVl47LXf834JuB+J8+umnZj/qHsw/NExJf3fm5AR/9Ct8pGqhoUwanhMchFW5cmV57LHHpEGDBlKsWLGwigQShVvu3LnT7J29e/eaH2rg4OLFi10PtLK735JRPhnXf8kYp1fbxM/Zyrj0+Vhng7BRm0AiAolsbBfrRXkhsW5FSQQQQAABBBBAIB0CXK+lQ50+EYgtwHnJDkEAAQQQQAABBLJLgOs/Z+uNnzM/r9d28YZrbxEZHzLfuiKy0esGDsdHIJFDQKojgAACCCCAAAIIIIAAAggggAACCCCAAAIIIIAAAukWOHjwoLRr107Wr18fNhR94Hr8+NDbYOkeceL9c/83cTtqOhdwe/8dOXLEhM5oCI4eVatWlQULFsiVV14ZNlirIT3OZxneQmjfGkCgQXr+AAAAIABJREFUwSQXXnhhzO6++eYbE87z6quvmnIairZq1SqpUqVKzHpW5zpr1izp2PGn7xlq06aNTJo0SS644ALLDKFt6GumBqIULVo00EZo6EL9+vXNOpUsWTKsn+CyGvSh4QwafrFixQpTVj0mT55swpNCjzVr1kijRo0C/6zGHTp0sDwXu2Eolhv2WMFly5ZJixYtzKhuvfVW0f1y6aX6PVT2jh9//FE0IGvUqFGmou6lZ555Rs4///yoDSVqHLqn7Y00daWjBd0cOHDABOC88cYbZjAVKlSQF154Qa6++mrLg/vyyy+ldevWooahR25urgwZMkSaNm0aMQzGcidxCia6flb7t9t+cCCRBrXp/yIFAjkNJNLxaxhUv379TBiUHqVKlTKvRz169EhaEFG+m1uBRGfPnpVXXnnFhNxpgFv+0a1bN3n66acjvq5GWjsNy9PfS1ovPwxQy+nr7/Tp0+Xiiy8Oq+bnQCKr+9duOTdeF+z2ma7ybl//pWse6eoXP2fyLn4+1tlALNYmkIhAIotbxV4xXkjseVEaAQQQQAABBBBItQDXa6kWpz8E4gtwXsY3ogQCCCCAAAIIIJBJAlz/OVtN/Jz5eb22yzdc39PPeAbNWb9GsZrXDRyOj0Aih4BURwABBBBAAAEEEEAAAQQQQAABBBBAAAEEEEAAAQTSKbB582Zp37697N+/P2wYzz//fIGwjnSO062+uf/rliTtJCLg5v7TMBQNC9OACD00oGbGjBmBoJXQ8VkN6UlkXvHq7Nu3T1q2bCnbtukt9P8EC7388stSqVKlmFX19alJkyZy4sQJUy5WGE9wQ1bmGhoOofWjhanEGmRo2FCkgJtvv/3WvJbmhwppYJT+/9ddd11Y08Fjr169ugku0mCh/NAb/TcNKSpXrlyBuqHhOLH6iDYfu2Eo8dbdqz//6KOP5O677xYN47MachVpLqGBWSNHjpQBAwbEnHaixn4PJPr000/l3nvvlV27dhmfRIOg3nzzTencuXMgTEaDjTRcRkPOcnJykr7lEl0/qwOz037oOT98+HATkBXpcCOQSNs9fPiwPPbYY/L73//erGeZMmWsTi3t5TTQSgOb5s+fX2AszZs3N0F0kUKE4g1a93XPnj1lw4YN5jVZz9MaNWpErEYgUTiL/m7v3r27+T2Xf2zZskVuueWWePS++7mb13++m7wLA8bPGaLLn491NhgLtQkkIpDIwjaxX4QXEvtm1EAAAQQQQAABBFIpwPVaKrXpCwFrApyX1pz+P3v3AiRVdeB//LeAD5ZFCxBTYK34CCJaOopZIWCCljxDEBQMKA+dAQVBshkoCY8Af2BFFouZhCAPHQblJUQQfBCRh0oWWcYNKiY+wKQQEx0TVCpOiKgQ/nWumU5Pdw99u8/pvre7v7dqa+PMeX7O6ZnT3Du/phQCCCCAAAIIIJAvApz/7FYSPzu/sNd2fMO1u6StMXMeL6k87A4W4yOQyAKPqggggAACCCCAAAIIIIAAAggggAACCCCAAAIIIIBAkAILFy7UuHHj4oZwySWXqLKyst4/qg5yzLZ9c//XVpD6NgIu95/5o/077rhDhw4d8oZ07733at68eWrcuHHCIfoJ6bGZ26nqxgZnmLLz589XaWmpEtyz95pKVMcE84wYMSLpMP3M9cMPP9SQIUP00ksvee2ZQCcTKtGpU2qfOXT48GHdfvvt2r59u9dOorClkydPqry83AtOqb0ShR/FznnUqFFevSeeeMJb69orUWBD7HxMQIvxOvvss5N61RaIDkPxXclBwaKiIq1bt07t2rVz0FryJmKDhGbPnq2pU6fWuxfrazE6MMvsn40bN+rGG2885QBSCZyJbijXA4li91afPn28EJJmzZolX7CYEmb/P/TQQ16Y4g033KAzzjgj5TbCWiGV/REbcHOqQCxXgURhdUs2LvMz+PHHH9fo0aMjAXemjgm5M7+LWrZsmayJer9/9OhRLwzQ/OwfNGhQvT9HCCSKJzx27Jj3e3HRokWn/N2Y9uKEqKLL81+IppW1oeBnR+34+Vi7wfioTSARgUQ+tknqRfhBkroZNRBAAAEEEEAAgWwKcF7LpjZ9IeBPgNelPydKIYAAAggggAAC+SLA+c9uJfGz8wt77QzccK2QFP0E5FFJbSVVh90izfERSJQmHNUQQAABBBBAAAEEEEAAAQQQQAABBBBAAAEEEEAAgSAFxowZo8WLF8cNoX///l4YUTohAUHOx2/f3P/1K0W5TAi42n9/+tOfZMJqnnrqKW+YHTt29MI92rY1t6YTX35CejIx59o2o8NbzNduvvlmLVu2rN6fNSZoyQT97N69OzJHEyhx4YUXJh2mn7m+8cYbMqE97777rteeCZMw4RTNmzdP2n50ARMy8Ytf/EJvv/125Msm2Kh7d/N5Rv+8TNBI7969I2EYJoxp7ty5Ov300yOFYoNyysrKvNCmPXv2qEePHpG6tV8/VfuJyiSbWKEEEsUGRJnXj9+9VWsYGy7SrVs3rVixwttHp7pSCZxJtl659P3Y12Rt2FZ9AWq5NDeXY01lf8TuwUQhZ7VjK/RAIuNw/PhxL3xo0qRJHov5/1OmTPHC6LJxZTKQKJuBZT179pTpr0WLFk7YTCDc9OnTI22dKljLSYcBNeLq/BfQ8APvFj+7JcjA87F2A0pSm0AiAokyssH4QZIRVhpFAAEEEEAAAQScCXBec0ZJQwg4E+B16YyShhBAAAEEEEAAgZwQ4Pxnt0z42fmFvXYGbri2lnRAUpOouS+TNDLsFmmOj0CiNOGohgACCCCAAAIIIIAAAggggAACCCCAAAIIIIAAAggEIXDw4EEVFxdr586dcd2bP8y+//77gxhW1vrk/m/WqOkogYCL/RcbqmDCFEwYUb9+/U5p7iekJ5OLduTIEY0YMUIbN270ujHBLZs2bdK1116bsNsnn3xSAwYMiHwvUYBPfeP1M9dMhu8kCgb58MMPNWTIEL300kvesE2AzZo1a9SyZcvINPbu3au+ffuqurraC8l47rnn1KVLF8XWTRTmUl5ervHjx/uyrc8tkyan2ltFRUVat26d2rVrl8ktWKftN998U7feemskSMqEYpiAkkaNGvkagwmdMoFWNTU1Xvmf/vSn+uEPf6gEz6DUaS+VwBlfA8mRQtkKJMpmMEsm9m0q+8P8TDUhaps3b/Z2QRCBRNHjTRZUk0pZM59UApf8vgyOHj2q//f//p8X4nfLLbeoQYMGfqtalyOQKDFhbCDRrFmzNG3aNGvvsDXg4vwXtjllczz42Wln4PlYuwElqU0gEYFEGdlg/CDJCCuNIoAAAggggAACzgQ4rzmjpCEEnAnwunRGSUMIIIAAAggggEBOCHD+s1sm/Oz8wl47QzdcSyWVxcy9h6RtYfdIY3wEEqWBRhUEEEAAAQQQQAABBBBAAAEEEEAAAQQQQAABBBBAIAgB80frJozo8OHDdbo/7bTTVFlZqaFDhwYxrKz2yf3frHLTWYyAi/33wgsveK9VE1pjrgkTJnhBYmecccYpvf2E9GRywU6ePCkTmmPGW3uZIIKpU6fGhbjEBjeYcB4TZHTjjTf6GqKfuWYyfCdRMMiXX37pBd4YA3OZQKZnnnlG11xzTWRO0ePu3LmzF1jUpk0bHTt2zHNbtGiRV/b666+XKdu6tfm8JHmhOGPHjvWCqczVq1cv73+fc845vrxsCqUSoGLTj+u6J06c0Lx582SC+Mxl9tiSJUt02223JQ0Vevvtt73fpVVVVV7dG264wfM+77zzkg4zV72STixJgaVLl2r06NGRUolCtWz7MPULKZCo1sv8vPzb3/7m7eHTTz89IeMnn3ziBaI9//zz3vdPFV6UyjqkEjKUSlkzhkwEEqUyN9dlCSRKLBodpmdKEEjkeuflR3suzs/5IZHeLDL0fGx6g/FRi0AiAol8bJPUi/CDJHUzaiCAAAIIIIAAAtkU4LyWTW36QsCfAK9Lf06UQgABBBBAAAEE8kWA85/dSuJn5xf22hm84bpHUseo+Zsn0TqF3SON8RFIlAYaVRBAAAEEEEAAAQQQQAABBBBAAAEEEEAAAQQQQACBbAs8+OCDmjhxYly3RUVFXhhRhw4dsj2kQPrj/m8g7HT6DwHb/ffRRx9p5MiRMuFi5urSpYsXLHHBBRckNfYT0pO0EcsCb775pm699VaZQBdzdevWTStWrPDCeaKv2HI333yzli1bpmbNmvkagZ+5ZjuQyAw8dlwmAMcEs5grNrAoNrAlOtDFBI8899xz3vqbK9Zr2rRpmjFjhho2bOjLy6ZQLgfs/OlPf/L8n3rqKY/AhD+Z35UDBgxQgwYNErIYa1PHzNtcZi3Wr1+vHj3MZ1Qlv7LpZfbU73//e7322mt6/fXXtW/fPn322Wfas8c8zlL3uvrqq9WyZUuZM0G7du1kArEuvvjiegNuks+0bgkTPjZ9+vTIFwkkSiyYqf1BIFGqO9Z9+UwGErkfbd0Wo3939ezZ0/td1qJFCyfd+vl97aSjgBuxPf8FPPzAu8fPbgky+Hys3cDqqU0gEYFEmdlY/1J3a5m0XC4EEEAAAQQQQACB8Ajwxi88a8FIEKgV4HXJXkAAAQQQQAABBApLgPOf3XrjZ+cX9toZvOHaXdLWmPmPl/T1xx3mz0UgUf6sJTNBAAEEEEAAAQQQQAABBBBAAAEEEEAAAQQQQACBPBUoLi7Wo48+Gje7wYMHe2FEjRs3ztOZx0+L+78Fs9ShnKjt/stkiI4B27VrVyTkJhOAR48e1b333hv5eWTCXDZu3Kgbb7yxTncmfMgEL9Ve8+fPV2lpqRLc3084TD8BB7GWrkMWEg0sNjgoOpTl8OHDuv3227V9+3avallZmTfn2suEyJjQm5qaGu9L0WFGsfPdunWrunc3jyxk/spUgErmR/51DyYcy/yOrKoynzH19TV8+HCNHTtWV1xxhff78fjx4zp06JAXwvGzn/1Mn376qVfO7F8T/mTWqVGjRr6GnGkv87fV77zzjkyA1cqVKyNj9TW4mELNmzdXv379vNfsVVddVW9Ik5+2owO1TPlMBRL5GYtNmUyvX6baJ5Ao+arH/k5w/fuQQKLEa/DAAw9oypQpkW/OmjXL+7mab5ft+S/fPFKdD36pitUtn8HnY+0GVk9tAokIysnMxiKQKCOuNIoAAggggAACCLgS4I2fK0naQcCdAK9Ld5a0hAACCCCAAAII5IIA5z+7VcLPzi/stTN8w7VC0ogog6OS2kqqDrtLCuMjkCgFLIoigAACCCCAAAIIIIAAAggggAACCCCAAAIIIIAAAtkUeOutt1RSUlInaKG2/3z9g99kvtz/TSbE9zMpYLv/cj2QyNg++eSTGjBgQITZBA/MmDFDDRs29L72l7/8xQsjWr9+vfff7du31xNPPKHLL7/c99L4CSSKDfi55pprtHbtWn3zm9/03U+qBU2YkAm6MUEx5rr++uu9kJvWrVtr79696tu3r6qrq72gm+eee65OONSHH36oIUOG6KWXXvLqjhkzRiaoqUGDBpo0aZLKy7/+bKTOnTtrzZo1atOmTarDS6t8pgJU0hpMmpWMvVmX6FCiZE2ZNZozZ45Gjx7tO4zItJlJr48++khTp071ggZdXyakaebMmbrgggvSajr2NUkgUWLGTO2PfAgkeuyxx7ywsExdBBLVLxv9+nUd3jd79mxNnz490nm+vj+xPf9lat/nSrv42a1Uhp+PtRtcgtoEEhFI5HxTmQb5QZIRVhpFAAEEEEAAAQScCXBec0ZJQwg4E+B16YyShhBAAAEEEEAAgZwQ4Pxnt0z42fmFvXaGb7i2lnRAUpMoh2WS/vlRjmEHSj4+AomSG1ECAQQQQAABBBBAAAEEEEAAAQQQQAABBBBAAAEEEMi6wIYNG1RcXCwTgBF9mRAFE1YwcODArI8pDB1y/zcMq1C4Y7Ddf/kQSBQbrBMdymN2xiuvvKL+/ft7wTzmSie4xE8g0e9+9zsNHjzYCwIyV6IQoEzsVBMcNH78+Lg+ly5d6oXbmCtRqNDnn3+u0tJSmXLmqnUz/zs6qMiUmTt3rk4//fRMDD+uzUwFqGRl8FGdHD582At4WrRoUdzvzdixfP/73/fCea6++uq4v21ONu5MedUXqtSxY0fdcsst+va3v61LLrlEZ555ps4666y4cf/1r3/V0aNHdeDAAe818eyzz2rHjh11plNUVKTFixd7baV6rVu3znu91V7pvK5T7TMT5TO1frVjzVT7uRhIZF6Tt99+u7Zv3+7xmOA6838JnvNystQEEtXPmM1AIhP0NnnyZCdrGqZGbM9/YZpLEGPBz049w8/H2g0uQW0CiQgkcr6pTIP8IMkIK40igAACCCCAAALOBDivOaOkIQScCfC6dEZJQwgggAACCCCAQE4IcP6zWyb87PzCXjsLN1xLJZXFOPSQtC3sNj7HRyCRTyiKIYAAAggggAACCCCAAAIIIIAAAggggAACCCCAAALZEpg9e7amT58e150JJjBhRJdddlm2hhK6frj/G7olKagB2e4/ExQyZcqUtMxMuMNrr70WqduuXTu1adOmTlsmCOCaa65Jq32/lU6cOOGFuZifU7XX1q1b1b17d508eVImsGfChAmR75lwNROoksrlJ5DoL3/5i0aOHKn169dHmjaBNCbQJ5XAi4MHD6qkpESNGjXyAmouuOACDRgwQN/4xjcSDtmEXvTu3TsSelNWVqaxY8dq0qRJ3tzNVV9YS3RoUatWrfTMM8/o2LFjddpbtWqVF1CUrStTASrZGn90P2b//fGPf/TCeH75y19q9+7d+vTTT72wqquuukpdu3bVTTfd5K2zWe90rkx4vffeexo6dKhM27XX8OHDvT116aWXprSfa+sbC7O3zWt1xYoVkXbNOWL58uVq3759StOPDXvp2bOnzOu0RYsWKbUTdOFMrF/tnI4fP+6FQPXq1cv70hVXXKFly5bpoosukgkkM+thfn6aywS7/eEPf/D+t/nab37zG2+vmsuUff3113Xvvfd6P2cbNmyoXAwkMr/v+vbtGwmnM0GaFRUVOvvsszOyDTIdSJSRQWep0UwFEsUG7ZnpZPt3WJYIycGwhLY9P1t2n/PVs/B8rFMjAokIJHK6oWob4wdJRlhpFAEEEEAAAQQQcCbAec0ZJQ0h4EyA16UzShpCAAEEEEAAAQRyQoDzn90y4WfnF/baWbrhukdSxyiLKkmdwm7jc3wEEvmEohgCCCCAAAIIIIAAAggggAACCCCAAAIIIIAAAgggkGkBE0xRXFystWvXxnVlvm7CiAr94v5voe+AYOcf5P7zE9KTLZ1XXnlF/fv3jwRNTJ482QvOOHLkiIYNG6YtW7Z4Q+nWrZsXhmLCd1K5/Mw1UfjRDTfcoJUrV+q8887z1Z1pwwRk3H333ZHynTt31po1a+LCnmoLmCARExj00ksveV8y8506dapGjx4d+ZoJKTLBSLFXbJjRo48+6oWSTJs2zStaVFSkdevWyYRNZevKZEBLtuaQzX5ce8UGfJnwJBMsZvZTuqFJ0R5///vfvf08ZsyYSIiW2W8zZszwgm78Xu+8845+8IMfeME55kr2OvHbbmy52Nd+uu34qef39VZfSKSfPmzKRAebZSOQKJWxJgukSvTz2fwe2LRpk6699tpUuvJdNpcDibK575OtnW9wSYmCAXft2qUuXbqk0kxOlA3y/JcTQEkGiZ/dKmbp+Vi7QUbVJpCIQCJnmym6IX6QZISVRhFAAAEEEEAAAWcCnNecUdIQAs4EeF06o6QhBBBAAAEEEEAgJwQ4/9ktE352fmGvnaUbrt0lbY2xGC/p6483zO2LQKLcXj9GjwACCCCAAAIIIIAAAggggAACCCCAAAIIIIAAAnki8Oqrr3phRG+88UbcjObNm6f77rsvT2ZqNw3u/9r5UdtOIMj95yekx252/mub4KERI0Zo48aNXqXrr79eZnwHDx5U7969rYJPTHt+5/rrX/9aAwcO1KFDhyKDnzt3riZMmOArzOXdd9/1AoWqqsxnEn19TZw40QtXOv300xOCfPnll5o0aZLKy79+XMCEmpj+fvzjH3sBTSZQ5rnnnksYyBAbZnTbbbd5IU61AU533nmnFi5cqCZNmvhfDMuSrgN2LIcT+uquvT7++OM6IV6Z2ANffPGFt68XLFhQ5/XaunVr396HDx/W7bffru3bt3t12rZtq/Xr1+vKK6/03YafgtkMZvEbSJTNMUUbjRw5Uj/72c/0r//6r8q1QKIPPvjA29cvvvhinWWfMmWKZs6c6evns5/9El2GQCJ/Yi4DiWJ/p11xxRX6xS9+oUsvvdTfYHKoVJDnvxxiqneo+NmtYpaej7UbZFRtAokIJHK2maIb4gdJRlhpFAEEEEAAAQQQcCbAec0ZJQ0h4EyA16UzShpCAAEEEEAAAQRyQoDzn90y4WfnF/baWbzhWiFpRJTHUfOMlaTqsBslGR+BRDm+gAwfAQQQQAABBBBAAAEEEEAAAQQQQAABBBBAAAEEcl9g1apVKikp0VdffVVnMueee64qKyvVp0+f3J+koxlw/9cRJM2kJRDk/vMb0pPWxNKotGzZMpnAjNpr69at+u1vf6vx481n+0itWrXSpk2bdO2116bcut+5mqCVqVOnav78+ZE+TCCQCQu64447Thl6UVNT44UILV68OFK3TZs2XsjKt771rVOO+emnn1a/fv0iZbp16xYJauncubPWrFkj01bs9fnnn6u0tFRLly5N2P6SJUs0atSopF4mMGn69OlJywVdYNeuXQmDmYIel03/rgOJ9u/fr0GDBmnfvn3esB577DENHz7cZogJ60a/pvwG8UQ3dOzYMS94a9GiRZEvP/XUU7rpppucjjWb4T9+HbZt26YePXrEzbNdu3YJX+e1BZs3by4T0NKwYcM6dc855xxdfPHFdb5mfl6cddZZ3tcaNGjgBZs1atQoUiaXAolOnjzphV/96Ec/ijPz+zM2nU1FIJE/NZeBRHv37lXfvn29MD5zmfcrK1euVLNmzfwNJodKBXn+yyGmeoeKn90qZvH5WLuB/qM2gUQEEjnZSLGN8IMkI6w0igACCCCAAAIIOBPgvOaMkoYQcCbA69IZJQ0hgAACCCCAAAI5IcD5z26Z8LPzC3vtLN5wNR8Nd0BS9EcRLpP0zycsw46VeHwEEuXmujFqBBBAAAEEEEAAAQQQQAABBBBAAAEEEEAAAQQQyBMBE6YxZ86cuNl07drVCyO66KKL8mSmbqbB/V83jrSSnkCQ+89vSE96M0u91ptvvqlbb71Vb7/9tlf5hz/8of7whz9o48aN3n8PHDhQFRUVOvvss1NuPJW5vvvuuxo2bJiqqqrq9GOCf0wgxvnnn1/n6yYs47XXXtOMGTP07LPP1vne3LlzvdCV6CCQRIOPDZGJLmMChUwgUuPGjRPO24QRjR49Ou57JsDpmWee0TXXXJPUi0CipEQZK1CogUQGNHbvmrPL5MmTnVpHv/ZdBqc4HWQAjWUjkCiZd/TeP1XZX//6197P/0OHDnlSK1askKlbG8Rmfm+Y/+06tCZfAomSrUMA26/eLtetW6fBgwdHvm9+HpjfT7EhXGEac7pjCfL8l+6Yw1QPP7vVyOLzsXYD/UdtAokIJHKykWIb4QdJRlhpFAEEEEAAAQQQcCbAec0ZJQ0h4EyA16UzShpCAAEEEEAAAQRyQoDzn90y4WfnF/baWb7hWiqpLMbEfAzatrA7nWJ8BBLl8OIxdAQQQAABBBBAAAEEEEAAAQQQQAABBBBAAAEEEMhdgSNHjqikpESbNm2Km8Q999yjRYsW5e7kMjhy7v9mEJemkwoEuf9SCelJOhEHBb744gtNnDhRCxYsSNiaCSMaMWJEWj2lOtedO3fqjjvuiARgRHdqwt2uu+46NW3aVDU1Ndq+fXtceJEpb+rPnz9fLVq0SDpm087YsWO1cuXKuLJlZWUyYUj1XSY0o3fv3t5Yoq9UApwIJEq6RBkr4DqQ6OOPP/YCtbZs2eKNefjw4fr5z3+us846y9kcYl+r119/vcxrrHVr87lc/q+9e/eqb9++qq6u9iqZcT/00EPea8vVRSBRYslcCST605/+JBPK9tRTT9XZzwcOHKgTUuQ3/C2VfUUgUSpa9mVNuN/MmTO9/6u9zLrfdNNN9o2HsIUgz38h5Eh5SPilTFanQpafj7UbrCQCiQgkst5EiRrgB0lGWGkUAQQQQAABBBBwJsB5zRklDSHgTIDXpTNKGkIAAQQQQAABBHJCgPOf3TLhZ+cX9toB3HDdI6ljlIv5mMVOYXc6xfgIJMrhxWPoCCCAAAIIIIAAAggggAACCCCAAAIIIIAAAgggkJsCu3fvVnFxscwfaMdeJtxj3LhxuTmxLIya+79ZQKaLegWC3H+phvRkYxmffvpp9evXL66rjh076vHHH9eFF16Y1jDSmev//u//yoS57du3L+U+TbCKCSNq2bKl77rl5eUaP358nfImmOW5555Tly5d6m3nww8/1JAhQ/TSSy/VKWNChqZOnaoEz0D4HhMFMy/gOpDoxIkTmjdvnqZMmeIN3uyhOXPmaPTo0WrUqJH1hI4fP67HHnvMC8mqDcGaNm2aZsyYoYYNG6bUfmx4UufOnbVmzRq1adMmpXZOVZhAosQ6uRBI9MEHH3hBbbVhREVFRd7vgfbt28uE15jz7Y9+9KPIPjf70OxLF/vcNEogkbOXoa+G/vKXv2jkyJFav369V972976vTgMsFOT5L8BpO+saPzvKAJ6PtRowgUQEElltoPoq84MkI6w0igACCCCAAAIIOBPgvOaMkoYQcCbA69IZJQ0hgAACCCCAAAI5IcD5z26Z8LPzC3vtAG64dpe0NcbFPGVYHnaresZHIFGOLhzDRgABBBBAAAEEEEBgf0wWAAAgAElEQVQAAQQQQAABBBBAAAEEEEAAgdwUqKio0F133RU3+PPPP1+VlZW68cYbc3NiWRo193+zBE03CQWC3H/phPRkehmrq6s1fPhwbd++vU5XP/zhD72QlTPOOCOtIaQ718OHD+unP/2plixZok8//TRp3+3atdP06dM1YMCAlMdqwi969+4dCXkxnfkJaPn888+9EI6lS5dGxucnyCjpZCiQFQHXgURm0O+9956GDh3qBarUXuZ1NWnSJF166aVphVSZAJiDBw9q5syZWrFiRaRdExqyfPlyLyQm1cu0aYK4JkyYEKlqwmduuummVJuqtzyBRIlpwh5I9Oqrr8r83K/dw+Znmvk5fNttt0X279GjRzVx4kQtWrQoMkmzx00YlylvexFIZCuYWv29e/eqb9++MucAc9n+3k+t9+yXDvL8l/3Zuu8RPzvTAJ6PtRowgUQEElltoPoq84MkI6w0igACCCCAAAIIOBPgvOaMkoYQcCbA69IZJQ0hgAACCCCAAAI5IcD5z26Z8LPzC3vtgG64VkgaEWVzVFJbSV8/ZZFbF4FEubVejBYBBBBAAAEEEEAAAQQQQAABBBBAAAEEEEAAAQRyWGD8+PHeH/PHXr169fLCiFq1apXDs8vO0Ln/mx1nekksEOT+SzekJ5NrmSigxARLbNy40SpczXauR44c8UKSfvnLX+qdd97Rnj17PAYztquuukpXX321br75ZplwlsaNG6dF9PHHH2vYsGHasmVLpP6oUaO8n/HJ2jRhRKNHj47Uu/7662Xm3Lp167TGQqXsCWQikMiM3oR7jB07VlVVVXUmY/Zonz599J3vfMcLETrzzDN11llnxYUU/fWvf5UJfDlw4IDX1rPPPqsdO3bUaauoqEiLFy/Wt7/97bTBYkNIJk+erNmzZ6thw4ZptxldkUCixIxhDSQy+/Hhhx/Wf/3Xf0VC4MzPWRM6dPvtt6tBgwZ1JmRC40yg1cqVKyNf79Gjh+6//3516NAhrnwqm4pAolS07MtG/x5z8XvffkSZbSHI819mZ5ad1vGzcw7o+di0B00gEYFEaW+eU1XkB0lGWGkUAQQQQAABBBBwJsB5zRklDSHgTIDXpTNKGkIAAQQQQAABBHJCgPOf3TLhZ+cX9toB3XA1TwEekNQkymeZpJFh90owPgKJcnDRGDICCCCAAAIIIIAAAggggAACCCCAAAIIIIAAAgjklkB1dbWKi4v1/PPPxw28tLRUZWVluTWhAEfL/d8A8ek6LgTEBPJwIYBA4QhkKpDICH700UeaOnWqF1Do+ho+fLgXGvPv//7vVk2b0KN7771Xjz76qNdO586dtWbNGrVp08aq3drKsWFkThpN0siuXbvUpUuXbHSVdh/ZCCRKZXA9e/bUz3/+c02bNk3r1q2LVDXBNCaU7Y477lCjRo0SNpkolMjsn7Vr16pTp06pDKNO2dhAorQbSqGi3xC6ZE1me9+bcDKzbu3atUs2tITfr6mp8QLUaoOlTMDfsmXL1KxZs7Tay4VKvP+wWyX83PpJCnXmT6gH94+lcPrALBvcboP7rY2zXynKIYAAAggggAACwQhwXgvGnV4ROJUAr0v2BwIIIIAAAgggUFgCnP/s1hs/O7+w1w4okMiwlEqKfTK8h6RtYTeLGZ/T+6s5NneGiwACCCCAAAIIIIAAAggggAACCCCAAAIIIIAAAghkXGDHjh0qKSnR+++/H9fXI488opEjc/EzLzLOVm8H3P8Nzp6eRSARmwCBAhfIZCCRoTUhZ++8846WLl3qhX18+umnaYs3b95c/fr18wKErrrqKjVo0CDttqIrmnONCSAxoSTm2rBhg2655RYnbWc7mMUMmkCi61JeOxNIZNbqz3/+sxe4WVVV5YXbPPDAA+rfv3/c78rYDszemTNnjubOnSsTYrRkyRLddtttSeudaqAEEvlfRttAoldeecVbZxO4aq6KigqNGDHC/wBysCTvP+wWDT+3fgQS2Xl6563oJmwTZtng9gvipwWc/ShRBgEEEEAAAQQQCE6A81pw9vSMQH0CvC7ZGwgggAACCCCAQGEJcP6zW2/87PzCXjvAQCJDs0dSxyijKknpf1xXMNhO768GMwV6RQABBBBAAAEEEEAAAQQQQAABBBBAAAEEEEAAAQTCKbBw4UKNGzcubnCXXHKJKisr1aVLl3AOPMSj4v5viBenAIbG/iuARWaKCJxCINOBRNFdf/nll/r973+v1157Ta+//rr27dunzz77THv2mEdV6l5XX321WrZsKRM0YoJhOnfurIsvvlinn3668/U8cuSIRo0apSeeeMJr+84775Q57zRp0sS6LwKJEhN+8sknGjJkiJ5//nmvwKpVq7z/tr3SDfGpDSRq0aKFdu7c6YUTTZkyRRdccIHvIR0/ftzbQybUaOzYsWrUqJHvuokKpjsXm07N66C8vFyNGze2acbzGzp0qFUbqVS2CSQ6ceKEZs6cqdmzZ3td3nDDDV542nnnnZfKEHKuLOc/uyXDz60fgUR2nqa20wdm2eD2C+KnBZz9KFEGAQQQQAABBBAIToDzWnD29IxAfQK8LtkbCCCAAAIIIIBAYQlw/rNbb/zs/MJeO+BAou6StsYYjZdUHna3qPE5vb+aQ/NmqAgggAACCCCAAAIIIIAAAggggAACCCCAAAIIIIBARgXGjBmjxYsXx/XRv39/L4yoWbNmGe0/Xxvn/m++rmxuzIv9lxvrxCgRyJRANgOJMjUHF+0+9dRTGjZsmGpqatSqVStt2rRJ1157rYumaSOBQKYCicBGIFWBgwcP6rbbblNVlfnMPunhhx/WyJEjleD5vVSbDnV5zn92y4OfWz8Ciew8TW2nD8yywe0XxE8Ltc7mFw8XAggggAACCCCAQDgFLrvsMl133XXe4E6erHPsDueAGRUCeS7A+9U8X2CmhwACCCCAAAIIxAhw/rPbEvjZ+YW9dsCBRIanQtKIKKejktpKqg673T/G5/T+ao7MmWEigAACCCCAAAIIIIAAAggggAACCCCAAAIIIIAAAhkTMH+oW1xcrJ07d8b1MWXKFN1///0Z67sQGub+byGscnjnyP4L79owMgQQyJ7AZ599pnHjxmnFihVep+Z8M3PmTDVq1Ch7g6AnBBDIqoD5W8KKigrdfffdXr833HCDVq5cqfPOOy+r4wiiM85/dur4ufUjkMjO09R2+sAsG9x+Qfy0QCCRHyXKIIAAAggggAACwQmYMCLzf82bN/cGQSBRcGtBzwjUCvB+lb2AAAIIIIAAAggUlgDnP7v1xs/OL+y1QxBI1FrSAUlNoqyWSRoZdrt/jM/p/dUcmTPDRAABBBBAAAEEEEAAAQQQQAABBBBAAAEEEEAAAQQyIrB582YvjOjw4cN12j/ttNNUWVmpoUOHZqTfQmqU+7+FtNrhmyv7L3xrwogQQCAYgV/96lcaPHiwqqur1b59e61du1ZXXnllMIOhVwQQyLjABx98oGHDhunFF19U06ZN9fDDD3s/Awrh4vxnt8r4ufUjkMjO09R2+sAsG9x+Qfy0QCCRHyXKIIAAAggggAACwQjUhhGZ3gkkCmYN6BWBRAK8X2VfIIAAAggggAAChSXA+c9uvfGz8wt77RAEEhmiUkllMVY9JG0Lu5/r+6s5MF+GiAACCCCAAAIIIIAAAggggAACCCCAAAIIIIAAAghkRODBBx/UxIkT49ouKirywog6dOiQkX4LrVHu/xbaiodrvuy/cK0Ho0EAgeAEjh8/rhkzZmjOnDneIKZMmaKZM2eqUaNGwQ2KnhFAICMCJ0+eVEVFhe6++26v/eHDh+vnP/+5zjrrrIz0F7ZGOf/ZrQh+bv0IJLLzNLUJJLI3zHoLBBJlnZwOEUAAAQQQQAABXwLRYUSmAoFEvtgohEBWBPgHmaww0wkCCCCAAAIIIBAaAc5/dkuBn51f2GuHJJDIMO2R1DHKq0pSp7D7ub6/mgPzZYgIIIAAAggggAACCCCAAAIIIIAAAggggAACCCCAgHOB4uJiPfroo3HtDh482Asjaty4sfM+C7VB7v8W6sqHY97sv3CsA6NAAIFwCHzwwQcaNmyYXnzxRbVp00br16/Xt771rXAMjlEggIAzgffee09Dhw7Vyy+/rPbt22vt2rW68sornbUf9oY4/9mtEH5u/QgksvM0tQkksjfMegv8IMk6OR0igAACCCCAAAIpCXBeS4mLwghkRSDBH9xmpV86QQABBBBAAAEEEAiHgPnEGS7/Aryv9W+ViyVDFEjUXdLWGMPxkspD7ur0/mrI58rwEEAAAQQQQAABBBBAAAEEEEAAAQQQQAABBBBAAAGnAm+99ZZKSkpUVWU+q6LuNWvWLE2bNs1pfzQmcf+XXRCkAPsvSH36RgCBMAps3bpVAwcOVE1NjUaNGqXy8nKCGMO4UIwJgTQFjh8/rrlz50be16xcuVJDhgyJO5On2XxOVOP8Z7dM+Ln1I5DIztPUdvrALBvcfkH8tICzHyXKIIAAAggggAACwQlwXgvOnp4RqE+AQCL2BgIIIIAAAgggUNgCBBKltv68r03NK9dKhyiQyNBVSBoRZXhUUltJ1SF2dXp/NcTzZGgIIIAAAggggAACCCCAAAIIIIAAAggggAACCCCAgFOBDRs2qLi42PsD/OiradOmqqys9P44n8u9APd/3ZvSon8B9p9/K0oigEBhCJiwkvnz52vSpEkyZyATVtKvX7/CmDyzRKAABH79619772sOHTqkMWPGaN68eWrSpEkBzPyfU+T8Z7fc+Ln1I5DIztPUdvrALBvcfkH8tICzHyXKIIAAAggggAACwQlwXgvOnp4RqE+AQCL2BgIIIIAAAgggUNgCBBKltv68r03NK9dKhyyQqLWkA5Kin7pYJmlkiF2d3l8N8TwZGgIIIIAAAggggAACCCCAAAIIIIAAAggggAACCCDgTGD27NmaPn16XHsdO3b0woguu+wyZ33RUF0B7v+yI4IUYP8FqU/fCCCAAAIIIIBA9gU4/9mZ4+fWj0AiO09T2+kDs2xw+wXx0wLOfpQogwACCCCAAAIIBCfAeS04e3pGoD4BAonYGwgggAACCCCAQGELEEiU2vrzvjY1r1wrHbJAIsNXKqksxrGHpG0htXV6fzWkc2RYCCCAAAIIIIAAAggggAACCCCAAAIIIIAAAggggIATgWPHjqm4uFhr166Na8983YQRcWVWgPu/mfWl9VMLsP/YIQgggAACCCCAQGEJcP6zW2/83PoRSGTnaWo7fWCWDW6/IH5awNmPEmUQQAABBBBAAIHgBDivBWdPzwgggAACCCCAAAIIIIAAAvYCvK+1NwxzCyEMJDJceyR1jHKrktQppI5O76+GdI4MCwEEEEAAAQQQQAABBBBAAAEEEEAAAQQQQAABBBCwFnj11Ve9MKI33ngjrq158+bpvvvus+6DBpILcP83uRElMifA/sucLS0jgAACCCCAAAJhFOD8Z7cq+Ln1I5DIztPUdvrALBvcfkH8tICzHyXKIIAAAggggAACwQlwXgvOnp4RQAABBBBAAAEEEEAAAQTsBXhfa28Y5hZCGkjUXdLWGLfxkspDaOn0/moI58eQEEAAAQQQQAABBBBAAAEEEEAAAQQQQAABBBBAAAFrgVWrVqmkpERfffVVnbbOPfdcVVZWqk+fPtZ90IA/Ae7/+nOiVGYE2H+ZcaVVBBBAAAEEEEAgrAKc/+xWBj+3fgQS2Xma2k4fmGWD2y+InxZw9qNEGQQQQAABBBBAIDgBzmvB2dMzAggggAACCCCAAAIIIICAvQDva+0Nw9xCSAOJDNkySSVRdkcltZVUHTJPp/dXQzY3hoMAAggggAACCCCAAAIIIIAAAggggAACCCCAAAIIWAtMnTpVc+bMiWuna9euXhjRRRddZN0HDfgX4P6vfytKuhdg/7k3pUUEEEAAAQQQQCDMApz/7FYHP7d+BBLZeZraTh+YZYPbL4ifFnD2o0QZBBBAAAEEEEAgOAHOa8HZ0zMCCCCAAAIIIIAAAggggIC9AO9r7Q3D3EKIA4laSzogqUmUnwkpGhkyT6f3V0M2N4aDAAIIIIAAAggggAACCCCAAAIIIIAAAggggAACCKQtcOTIEZWUlGjTpk1xbdxzzz1atGhR2m1TMX0B7v+mb0dNewH2n70hLSCAAAIIIIAAArkkwPnPbrXwc+tHIJGdp6nt9IFZNrj9gvhpAWc/SpRBAAEEEEAAAQSCE+C8Fpw9PSOAAAIIIIAAAggggAACCNgL8L7W3jDMLYQ4kMiwlUoqi/HrIWlbiEyd3l8N0bwYCgIIIIAAAggggAACCCCAAAIIIIAAAggggAACCCCQtsDu3btVXFysAwfM50/UvRYsWKBx48al3TYV7QS4/2vnR207AfafnR+1EUAAAQQQQACBXBPg/Ge3Yvi59SOQyM7T1Hb6wCwb3H5B/LSAsx8lyiCAAAIIIIAAAsEJcF4Lzp6eEUAAAQQQQAABBBBAAAEE7AV4X2tvGOYWQh5IZOj2SOoYZVglqVOITJ3eXw3RvBgKAggggAACCCCAAAIIIIAAAggggAACCCCAAAIIIJCWQEVFhe666664uueff74qKyt14403ptUuldwIcP/XjSOtpCfA/kvPjVoIIIAAAggggECuCnD+s1s5/Nz6EUhk52lqO31glg1uvyB+WsDZjxJlEEAAAQQQQACB4AQ4rwVnT88IIIAAAggggAACCCCAAAL2AryvtTcMcws5EEjUXdLWGMPxkspD4ur0/mpI5sQwEEAAAQQQQAABBBBAAAEEEEAAAQQQQAABBBBAAIG0BMaPH6/y8vjbOL169fLCiFq1apVWu1RyJ8D9X3eWtJS6APsvdTNqIIAAAggggAACuSzA+c9u9fBz60cgkZ2nqe30gVk2uP2C+GkBZz9KlEEAAQQQQAABBIIT4LwWnD09I4AAAggggAACCCCAAAII2AvwvtbeMMwt5EAgkeFbJqkkyvGopLaSqkNg6/T+agjmwxAQQAABBBBAAAEEEEAAAQQQQAABBBBAAAEEEEAAgZQFqqurVVxcrOeffz6ubmlpqcrKylJukwqZEeD+b2ZcadWfAPvPnxOlEEAAAQQQQACBfBHg/Ge3kvi59SOQyM7T1Hb6wCwb3H5B/LSAsx8lyiCAAAIIIIAAAsEJcF4Lzp6eEUAAAQQQQAABBBBAAAEE7AV4X2tvGOYWciSQqLWkA5KaRFmakKKRIbB1en81BPNhCAgggAACCCCAAAIIIIAAAggggAACCCCAAAIIIIBASgI7duxQSUmJ3n///bh6jzzyiEaODMMtnZSmlNeFuf+b18sb+smx/0K/RAwQAQQQQAABBBBwKsD5z44TP7d+BBLZeZraTh+YZYPbL4ifFnD2o0QZBBBAAAEEEEAgOAHOa8HZ0zMCCCCAAAIIIIAAAggggIC9AO9r7Q3D3EKOBBIZwlJJsR+d20PStoB9nd5fDXgudI8AAggggAACCCCAAAIIIIAAAggggAACCCCAAAIIpCSwcOFCjRs3Lq7OJZdcosrKSnXp0iWl9iiceQHu/2bemB7qF2D/sTsQQAABBBBAAIHCEuD8Z7fe+Ln1I5DIztPUdvrALBvcfkH8tICzHyXKIIAAAggggAACwQlwXgvOnp4RQAABBBBAAAEEEEAAAQTsBXhfa28Y5hZyKJDIMO6R1DHKs0pSp4B9nd5fDXgudI8AAggggAACCCCAAAIIIIAAAggggAACCCCAAAII+BYYM2aMFi9eHFe+f//+XhhRs2bNfLdFwewJcP83e9b0FC/A/mNXIIAAAggggAAChSXA+c9uvfFz60cgkZ2nqe30gVk2uP2C+GkBZz9KlEEAAQQQQAABBIIT4LwWnD09I4AAAggggAACCCCAAAII2AvwvtbeMMwt5FggUXdJW2M8x0sqD9DY6f3VAOdB1wgggAACCCCAAAIIIIAAAggggAACCCCAAAIIIICAL4GDBw+quLhYO3fujCs/efJkzZkzx1c7FApGgPu/wbjT69cC7D92AgIIIIAAAgggUFgCnP/s1hs/t34EEtl5mtpOH5hlg9sviJ8WcPajRBkEEEAAAQQQQCA4Ac5rwdnTMwIIIIAAAggggAACCCCAgL0A72vtDcPcQo4FEhnKZZJKokyPSmorqTogZ6f3VwOaA90igAACCCCAAAIIIIAAAggggAACCCCAAAIIIIAAAr4ENm/e7IURHT58uE750047TZWVlRo6dKivdigUnAD3f4Ozp2cCidgDCCCAAAIIIIBAoQnw/sNuxfFz60cgkZ2nqe30gVk2uP2C+GkBZz9KlEEAAQQQQAABBIIT4LwWnD09I4AAAggggAACCCCAAAII2AvwvtbeMMwt5GAgUWtJByQ1iXI1IUUjA3J2en81oDnQLQIIIIAAAggggAACCCCAAAIIIIAAAggggAACCCCQVODBBx/UxIkT48oVFRV5YUQdOnRI2gYFghfg/m/wa1DII2D/FfLqM3cEEEAAAQQQKEQBzn92q46fWz8Ciew8TW2nD8yywe0XxE8LOPtRogwCCCCAAAIIIBCcAOe14OzpGQEEEEAAAQQQQAABBBBAwF6A97X2hmFuIQcDiQxnqaSyGNcekrYFYO30/moA46dLBBBAAAEEEEAAAQQQQAABBBBAAAEEEEAAAQQQQCCpQElJiZYvXx5XbvDgwV4YUePGjZO2QYFwCHD/NxzrUKijYP8V6sozbwQQQAABBBAoVAHOf3Yrj59bPwKJ7DxNbacPzLLB7RfETws4+1GiDAIIIIAAAgggEJwA57Xg7OkZAQQQQAABBBBAAAEEEEDAXoD3tfaGYW4hRwOJDOkeSR2jbKskdQrA2un91QDGT5cIIIAAAggggAACCCCAAAIIIIAAAggggAACCCCAQL0Cb731lkwYUVWVuRVT95o1a5amTZuGXo4JcP83xxYsz4bL/suzBWU6CCCAAAIIIIBAEgHOf3ZbBD+3fgQS2Xma2k4fmGWD2y+InxZw9qNEGQQQQAABBBBAIDgBzmvB2dMzAggggAACCCCAAAIIIICAvQDva+0Nw9xCDgcSdZe0NcZ2vKTyLHs7vb+a5bHTHQIIIIAAAggggAACCCCAAAIIIIAAAggggAACCCBQr8CGDRtUXFysmpqaOmWaNm2qyspKDRw4EL0cFOD+bw4uWh4Nmf2XR4vJVBBAAAEEEEAAAR8CnP98IJ2iCH5u/QgksvM0tZ0+MMsGt18QPy3g7EeJMggggAACCCCAQHACnNeCs6dnBBBAAAEEEEAAAQQQQAABewHe19obhrmFHA4kMqzLJJVE+R6V1FZSdRbNnd5fzeK46QoBBBBAAAEEEEAAAQQQQAABBBBAAAEEEEAAAQQQqFdg9uzZmj59etz3O3bs6IURXXbZZejlqAD3f3N04fJk2Oy/PFlIpoEAAggggAACCPgU4PznE6qeYvi59SOQyM7T1Hb6wCwb3H5B/LSAsx8lyiCAAAIIIIAAAsEJcF4Lzp6eEUAAAQQQQAABBBBAAAEE7AV4X2tvGOYWcjyQqLWkA5KaRBmbkKKRWTR3en81i+OmKwQQQAABBBBAAAEEEEAAAQQQQAABBBBAAAEEEEAgTuDYsWMqLi7W2rVr475nvm7CiLhyW4D7v7m9frk+evZfrq8g40cAAQQQQAABBFIT4PyXmldsafzc+hFIZOdpajt9YJYNbr8gflrA2Y8SZRBAAAEEEEAAgeAEOK8FZ0/PCCCAAAIIIIAAAggggAAC9gK8r7U3DHMLOR5IZGhLJZXFGPeQtC1L7k7vr2ZpzHSDAAIIIIAAAggggAACCCCAAAIIIIAAAggggAACCMQJvPrqq14Y0RtvvBH3vXnz5um+++5DLQ8EuP+bB4uYw1Ng/+Xw4jF0BBBAAAEEEEAgDQHOf2mgRVXBz60fgUR2nqa20wdm2eD2C+KnBZz9KFEGAQQQQAABBBAIToDzWnD29IwAAggggAACCCCAAAIIIGAvwPtae8Mwt5AHgUSGd4+kjlHOVZI6Zcnd6f3VLI2ZbhBAAAEEEEAAAQQQQAABBBBAAAEEEEAAAQQQQACBOgKrVq1SSUmJvvrqqzpfP/fcc1VZWak+ffoglicC3P/Nk4XM0Wmw/3J04Rg2AggggAACCCCQpgDnvzTh/lENP7d+BBLZeZraTh+YZYPbL4ifFnD2o0QZBBBAAAEEEEAgOAHOa8HZ0zMCCCCAAAIIIIAAAggggIC9AO9r7Q3D3EKeBBJ1l7Q1xnm8pPIs2Du9v5qF8dIFAggggAACCCCAAAIIIIAAAggggAACCCCAAAIIIFBHYOrUqZozZ06cSteuXb0woosuugixPBLg/m8eLWYOToX9l4OLxpARQAABBBBAAAELAc5/FngmPedf/qVOAydP1nlc0a7xAqida8/H1l3tcC6Q0wdm2eDZWWScs+NMLwgggAACCCCAQLoCnNfSlaMeAggggAACCCCAAAIIIIBAGAR4XxuGVcjcGHLthuspJJZJKon6/lFJbSVVZ07Pa9np/dUMj5XmEUAAAQQQQAABBBBAAAEEEEAAAQQQQAABBBBAAIGIwJEjR1RSUqJNmzbFqdxzzz1atGgRWnkowP3fPFzUHJoS+y+HFouhIoAAAggggAACDgQ4/9kh4ufWz2Q82bWY2dqhHtw/pu70gVk2eGY3VG3rOGfHmV4QQAABBBBAAIF0BTivpStHPQQQQAABBBBAAAEEEEAAgTAI8L42DKuQuTHkUSBRa0kHJDWJ0jIhRSMzp+e17PT+aobHSvMIIIAAAggggAACCCCAAAIIIIAAAggggAACCCCAgCewe/duFRcX68ABc3ul7rVgwQKNGzcOqTwV4P5vni5sjkyL/ZcjC8UwEUAAAQQQQAABRwKc/+wg8XPrRyCRnaep7fSBWTa4/YL4abHIArAAACAASURBVAFnP0qUQQABBBBAAAEEghPgvBacPT0jgAACCCCAAAIIIIAAAgjYC/C+1t4wzC3kUSCRYS6VVBbj3UPStgyugdP7qxkcJ00jgAACCCCAAAIIIIAAAggggAACCCCAAAIIIIAAAp5ARUWF7rrrrjiN888/X5WVlbrxxhuRymMB7v/m8eLmwNTYfzmwSAwRAQQQQAABBBBwKMD5zw4TP7d+BBLZeZraTh+YZYPbL4ifFnD2o0QZBBBAAAEEEEAgOAHOa8HZ0zMCCCCAAAIIIIAAAggggIC9AO9r7Q3D3EKeBRIZ6j2SOkaZV0nqlME1cHp/NYPjpGkEEEAAAQQQQAABBBBAAAEEEEAAAQQQQAABBBBAQOPHj1d5eXmcRK9evbwwolatWqGU5wLc/83zBQ759Nh/IV8ghocAAggggAACCDgW4PxnB4qfWz8Ciew8TW2nD8yywe0XxE8LOPtRogwCCCCAAAIIIBCcAOe14OzpGQEEEEAAAQQQQAABBBBAwF6A97X2hmFuIQ8DibpL2hpjPl5S/JP1bhbG6f1VN0OiFQQQQAABBBBAAAEEEEAAAQQQQAABBBBAAAEEEECgrkB1dbWKi4v1/PPPx9GUlpaqrKwMsgIR4P5vgSx0SKfJ/gvpwjAsBBBAAAEEEEAgQwKc/+xg8XPrRyCRnaep7fSBWTa4/YL4aQFnP0qUQQABBBBAAAEEghPgvBacPT0jgAACCCCAAAIIIIAAAgjYC/C+1t4wzC3kYSCR4V4mqSTK/aiktpKqM7AWTu+vZmB8NIkAAggggAACCCCAAAIIIIAAAggggAACCCCAAAIFLrBjxw6VlJTo/fffj5N45JFHNHLkyAIXKqzpc/+3sNY7bLNl/4VtRRgPAggggAACCCCQWQHOf3a++Ln1I5DIztPUdvrALBvcfkH8tICzHyXKIIAAAggggAACwQlwXgvOnp4RQAABBBBAAAEEEEAAAQTsBXhfa28Y5hbyNJCotaQDkppE2ZuQokw8Te/0/mqY9wpjQwABBBBAAAEEEEAAAQQQQAABBBBAAAEEEEAAgdwTWLhwocaNGxc38EsuuUSVlZXq0qVL7k2KEVsJcP/Xio/KlgLsP0tAqiOAAAIIIIAAAjkmwPnPbsHwc+tHIJGdp6nt9IFZNrj9gvhpAWfp5MmTeuedd7RmzRpt375de/bs8eiaNm2qq666ShdffLGmTJmi5s2ba8iQIXr++ee97xcVFWndunVq166dH+qMlPnkk0/qjMl0smvXroz8o+7+/fs1aNAg7du3z5tLz549tXr1arVo0SIjcztVo6bfoUOHZqXfWbNmadq0aVnpi04QQAABBBBIJMB5jX2BAAIIIIAAAggggAACCCCQywK8r83l1Us+9jwNJDITL5VUFiPQQ9K25CoplXB6fzWlnimMAAIIIIAAAggggAACCCCAAAIIIIAAAggggAACCJxCYMyYMVq8eHFcif79+3thRM2aNcOvAAW4/1uAix6iKbP/QrQYDAUBBBBAAAEEEMiCAOc/O2T83PoRSGTnaWo7fWCWDW6/IH5aKHTnzz//XPPnz9e8efNUU1OTkOyaa67R2rVrvX8sJZCIQCI/ryvKIIAAAggg4FKg0M9rLi1pCwEEEEAAAQQQQAABBBBAIPsCvK/Nvnk2e8zjQCLDaD7BomOUZ5WkTo59nd5fdTw2mkMAAQQQQAABBBBAAAEEEEAAAQQQQAABBBBAAIECFDh48KCKi4u1c+fOuNlPnjxZc+bMKUAVplwrwP1f9kKQAuy/IPXpGwEEEEAAAQQQyL4A5z87c/zc+hFIZOdpajt9YJYNbr8gflooZOeTJ09qwYIF+tGPfnRKqj59+mjlypX6+9//TiDRIAKJ/LyuKIMAAggggIBLgUI+r7l0pC0EEEAAAQQQQAABBBBAAIFgBHhfG4x7tnrN80Ci7pK2xliOl1Tu0Nfp/VWH46IpBBBAAAEEEEAAAQQQQAABBBBAAAEEEEAAAQQQKECBzZs3e2FEhw8frjP70047TZWVlRo6dGgBqjDlaAHu/7IfghRg/wWpT98IIIAAAggggED2BTj/2Znj59aPQCI7T1Pb6QOzbHD7BfHTQiE7Hzp0SLfffrt2795dh6pNmzZq27atGjRooM8//1xFRUV68MEHdfToUQKJCCTy87KiDAIIIIAAAk4FCvm85hSSxhBAAAEEEEAAAQQQQAABBAIR4H1tIOxZ6zTPA4mM4zJJJVGgRyW1lVTtCNnp/VVHY6IZBBBAAAEEEEAAAQQQQAABBBBAAAEEEEAAAQQQKEAB83czEydOjJu5+ZsaE0bUoUOHAlRhyrEC3P9lTwQpwP4LUp++EUAAAQQQQACB7Atw/rMzx8+tH4FEdp6mttMHZtng9gvip4VCdn755Zd13XXXRZiaNm2q8vJyL7H9jDPOiOP75JNPCCQKSSCRn71dW2b//v0aFDVu8/Vdu3apS5cuqTRDWQQQQAABBAITKOTzWmDodIwAAggggAACCCCAAAIIIOBMgPe1zihD2VABBBK1lnRAUpOoBTAhRSMdLYjT+6uOxkQzCCCAAAIIIIAAAggggAACCCCAAAIIIIAAAgggUGACJSUlWr58edysBw8e7IURNW7cuMBEmG59Atz/ZW8EKcD+C1KfvhFAAAEEEEAAgewLcP6zM8fPrR+BRHaeprbTB2bZ4PYL4qeFQnZevXq1Fz5Uew0bNkwPPfSQTDBRrlyxIUlm3JkK24kN9unZs6eMYYsWLULNRSBRqJeHwSGAAAII+BAo5POaDx6KIIAAAggggAACCCCAAAIIhFyA97UhXyDL4RVAIJERKpVUFkPVQ9I2Sz5T3en9VQfjoQkEEEAAAQQQQAABBBBAAAEEEEAAAQQQQAABBBAoIIG33npLJoyoqqoqbtazZs3StGnTCkiDqfoR4P6vHyXKZEqA/ZcpWdpFAAEEEEAAAQTCKcD5z25d8HPrRyCRnaep7fSBWTa4/YL4aaGQnWMDiWbMmCHzfwkenvdDGUgZAomSsxNIlNyIEggggAAC4RYo5PNauFeG0SGAAAIIIIAAAggggAACCPgR4H2tH6XcLVMggURmgfZI6hi1Uuap/E4OVs7p/VUH46EJBBBAAAEEEEAAAQQQQAABBBBAAAEEEEAAAQQQKBCBDRs2qLi4WDU1NXVmbD7ku7KyUgMHDiwQCaaZigD3f1PRoqxrAfafa1HaQwABBBBAAAEEwi3A+c9uffBz60cgkZ2nqe30gVk2uP2C+GkhCOfYEJ2ePXvKhAO1aNHCz5CdlYkNJMrF9HYCiZJvBwKJkhtRAgEEEEAg3AJBnNfCLcLoEEAAAQQQQAABBBBAAAEEckmA97W5tFqpj7WAAom6S9oaIzReUnnqanVqOL2/ajkWqiOAAAIIIIAAAggggAACCCCAAAIIIIAAAggggECBCMyePVvTp0+Pm23Hjh29MKLLLrusQCSYZqoC3P9NVYzyLgXYfy41aQsBBBBAAAEEEAi/AOc/uzXCz60fgUR2nqa20wdm2eD2C+KnhSCcCSTyszL+yhBIlNyJQKLkRpRAAAEEEAi3QBDntXCLMDoEEEAAAQQQQAABBBBAAIFcEuB9bS6tVupjLaBAIoOzTFJJlNJRSW0lVacuF6nh9P6qxTioigACCCCAAAIIIIAAAggggAACCCCAAAIIIIAAAgUgcOzYMRUXF2vt2rVxs73zzju1fPnyAlBgijYC3P+10aOurQD7z1aQ+ggggAACCCCAQG4JcP6zWy/83PoRSGTnaWo7fWCWDW6/IH5aCMI5qECiRME0yYxWrVqlIUOGeMVix11UVKR169apXbt2yZrxvv/3v/9dZgzPPPOMXnjhBf3f//2fPv30U+97nTp1UocOHdSvXz995zvfUePGjX21aRtI9Pnnn6uqqkobN27U//zP/+i1117z+u3atau+973vafDgwTr//PO9r8X69ezZU6tXr1aLFi18jTWoQjaBRNXV1Ro+fLi2b98eGX70nvA7py+++EITJ07UggULIlW2bt2q7t3NBypLZh1KS0u1dOlS779jbd9//33vH/xNnVdeeUU1NTVq06aNzKcP3Hzzzd5anXXWWX6HE1fu5MmT+uMf/6hnn31WW7Zs0b59+3To0CGv3NVXXy2z100fZlw2/aQ9QCoigAACBS4QxHmtwMmZPgIIIIAAAggggAACCCCAgEMB3tc6xAxhUwUWSNRa0gFJTaKWwoQUjbRYGqf3Vy3GQVUEEEAAAQQQQAABBBBAAAEEEEAAAQQQQAABBBDIc4FXX33VCyN644034mY6b9483XfffXkuwPRcCHD/14UibaQrwP5LV456CCCAAAIIIIBAbgpw/rNbN/zc+hFIZOdpajt9YJYNbr8gfloIwrnQAolM2IsJ+pkxY4YX+JLsMgFH06dP14ABA3TGGWecsni6gUQmHMmEIk2ZMsULRqrvat68uWbNmqWRI0fqvffe06BBg7ywGnMlCyRKFARk2po2bVoyAqfftwkkMmt3//331xnzqFGjVF5e7js0ykwmdgzdunXTihUr1KpVK2+u9QUS/du//ZsqKiq8/VAbXpUIx6zTT37yE40ePTqlcZm2zLqavWnGk+yq7efuu+9WkybRf2+RrCbfRwABBBCwEQjivGYzXuoigAACCCCAAAIIIIAAAgggEC3A+9r83g8FFkhkFrNUUlnMqvaQtC3NlXZ6fzXNMVANAQQQQAABBBBAAAEEEEAAAQQQQAABBBBAAAEE8lzAfDBzSUmJvvrqqzozPffcc1VZWak+ffrkuQDTcyXA/V9XkrSTjgD7Lx016iCAAAIIIIAAArkrwPnPbu3wc+tHIJGdp6nt9IFZNrj9gvhpIQjnQgok+uKLL/Twww9r6tSpqqmp8bMkkTLDhg3T/Pnz1bJly3rrpRNIZMJvTLsmwd7vmObMmaPvf//7MmMqpEAiA//KK6+of//+qq6u9tahqKhI69atkwmO8nutXr1aQ4cOjRSfPXu2tydqX3+JAonMP+o/9thjXmiU38vPnqlty4RSbdiwwfsUg0OHDvntwivXo0cPLVy4UG3btk2pHoURQAABBNITCOK8lt5IqYUAAggggAACCCCAAAIIIIBAvADva/N7VxRgIJFZ0D2SOkatbJWkTmmutNP7q2mOgWoIIIAAAggggAACCCCAAAIIIIAAAggggAACCCCQxwLmbxfM34TEXl27dvXCiC666KI8nj1Tcy3A/V/XorSXigD7LxUtyiKAAAIIIIAAArkvwPnPbg3xc+tHIJGdp6nt9IFZNrj9gvhpIQjnoAKJPvroI61du1YmJMhcv/3tb2VS3muv733ve/rud79bh838A2unTl8/Qx477mTBNMePH/eCfyZNmhS3FFdffbW+/e1v6/zzz9eJEyf0+uuva8eOHfr000/rlO3Xr5+WLl2qb3zjGwmXM9VAolONqWPHjurWrZuaNm2q999/3xvP/v37I/2OHz9e27Zt029+8xvvaz179pQJ2mnRokXCsZm6gwYNigQYmUKzZs3StGnT/GxNZ2USjWPXrl3q0qWLrz6OHDmiESNGaOPGjZHyFRUV3tf8XEePHtW9996rRx991CveqlUrbdq0Sddee22kemwgkVkH42vCgmqv5s2be586cPnll+vLL7/Uzp07vTWKvcaMGeOFTTVp0qTe4Z08eVKPP/64Ro8eHRdKZYKWzN689NJLvfpvv/22XnrppbjQIrNfli9frvbt2/thoAwCCCCAgIVAEOc1i+FSFQEEEEAAAQQQQAABBBBAAIE6Aryvze8NUaCBRN0lbY1Z2fGSytNYbaf3V9PonyoIIIAAAggggAACCCCAAAIIIIAAAggggAACCCCQpwLmbyFKSkq8v1+Ive655x4tWrQoT2fOtDIpwP3fTOrSdjIB9l8yIb6PAAIIIIAAAgjklwDnP7v1xM+tH4FEdp6mttMHZtng9gvip4UgnIMKJIr1MGE6Q4cOjXw5WVhOKoFE9QW+fP/739eMGTPUoUMHNWjQoM6QPvvsMz388MNeaE9NTU3keybMxgTMNG7cOG5JUw0k2rp1qwYOHFinfRPMY4KT/uM//qPOmEx40QsvvKCJEyfWCRWqHUShBBKZ+ZaXl8sEMtVed955pxYuXHjK0J/asm+++aZuvfVWL9jHXDfffLOWLVumZs2aRdqLDSSKXmgTEGVChiZMmKCWLVtGvmX22O9+9zv9+Mc/rhOWZAqY/WLG27Bhw4Q/BkyY0R133FEnZMis//33368bbrhBjRo1qlPPjG/Dhg36yU9+UqeOmYsJzIoel5+fO5RBAAEEEEhNIIjzWmojpDQCCCCAAAIIIIAAAggggAAC9Qvwvja/d0eBBhKZRV0mqSRqdY9KaiupOsUVd3p/NcW+KY4AAggggAACCCCAAAIIIIAAAggggAACCCCAAAJ5KrB7924VFxfrwIEDcTNcsGCBxo0bl6czZ1qZFuD+b6aFaf9UAuw/9gcCCCCAAAIIIFBYApz/7NYbP7d+BBLZeZraTh+YZYPbL4ifFoJwLoRAov3792vQoEF1gnxMgvx///d/ywTM1HeZkJktW7bIlD106JBXzJRfv369evToEVctlUAik24/atQoPfHEE5F2+vXrp4ceekjnnXdevWMyQTrmH6KrqqrqlCmkQKLYUKH27dt7jpdffnnSl5kJHxo5cmSk3JIlS7x1iL7qCyQya2/CkEx4UGxIUG19E15lQokWL14cafJU4/vzn/+su+66S08//XRK+8AU3rt3r8aOHVtnL5gQLTO/BH90ktSGAggggAAC/gSCOK/5GxmlEEAAAQQQQAABBBBAAAEEEEguwPva5Ea5XKKAA4laSzJP8DeJWj8TUvTPGwL+Ftbp/VV/XVIKAQQQQAABBBBAAAEEEEAAAQQQQAABBBBAAAEE8lmgoqLC+5uB2Ov8889XZWWlbrzxxnyePnPLsAD3fzMMTPOnFGD/sUEQQAABBBBAAIHCEuD8Z7fe+Ln1I5DIztPUdvrALBvcfkH8tBCEc74HEplQIRMiM2HChMgSmOCfpUuX6hvf+EbSZTH1zT8A33333ZGyd955pxYuXKgmTaKfa5dSCSTasWOHbr75ZpkAG3OZ0Jq1a9fqyiuvTDqmF154QUOHDlV19T8/2DdZIFHSRrNUIFE41K5du9SlSxffIzh69KjuvfdePfroo5E6Zo1GjBhxyjaMtQnwWblyZcQ8UZBRfYFEs2fP1qRJk+oNI6rt/KOPPvJCgTZv3hwZz/z581VaWhoXFPTkk09qwIABkXIdO3bU8uXLvf3g59q6dasGDhwY2UfdunXTihUr1KpVKz/VKYMAAgggkIZAEOe1NIZJFQQQQAABBBBAAAEEEEAAAQQSCvC+Nr83RgEHEpmFLZVUFrPC5tMltqWw6k7vr6bQL0URQAABBBBAAAEEEEAAAQQQQAABBBBAAAEEEEAgDwXGjx/v/T1L7NWrVy8vjIjn/vNw0bM8Je7/Zhmc7uoIsP/YEAgggAACCCCAQGEJcP6zW2/83PoRSGTnaWo7fWCWDW6/IH5acO388ssv67rrrvPTdcplUg2RSdbB6tWrvZCd2mvWrFmaNm1avdViw3+Kioq0bt06tWvXrk4dE9ozfPhwbd++3ft606ZNtX79evXoYZ5B93fFtmH+0feZZ57RNddcU6cBv4FEJ06c8Ob2wAMPROqb/54xY4YaNmyYdFBffPGFJk6cqAULFkTKFlIgkZl07H6pLyQqGnPv3r3q27dvJMipvjqJAolMUNDjjz+uCy+8MOn6JBqfuWFggpDOOeecSP1EwUoPP/ywF2aU4I9GEvabqI2nnnpKN910k69xUggBBBBAIHUB1+e11EdADQQQQAABBBBAAAEEEEAAAQTSF+B9bfp2uVCzwAOJzBLtkdQxaq2qJHVKYe2c3l9NoV+KIoAAAggggAACCCCAAAIIIIAAAggggAACCCCAQB4JmL9BKSkp0ZYtW+JmZT7ouKws9jMW8mjyTCWrAtz/zSo3ncUIsP/YEggggAACCCCAQGEJcP6zW2/83PoRSGTnaWo7fWCWDW6/IH5acO1MIJFkDHr37q2amhpvCRIFwyRbm0QBQkuWLNGoUaPqVPUbSPTxxx9r2LBhdf5xeevWrerevXuyoUS+v23btjqhSoUWSHTw4EHddtttqqoyf0sgtW3b1guauvLKK+s1NJ8sYD5hoPbasGGDbrnllrjyiQKJUgmMMg0eOnRIt99+u3bv3u21nyjEav/+/Ro0aJD27dvnlakvVCvZpli6dKlGjx4dKTZ58mTNnj3bV7hVsrb5PgIIIIBAvIDr8xrGCCCAAAIIIIAAAggggAACCGRTgPe12dTOfl8EEsncaNkaI29uDMR/9HDi5XF6fzX7O4AeEUAAAQQQQAABBBBAAAEEEEAAAQQQQAABBBBAIGiBHTt2eGFE77//ftxQHnnkEe8DjLkQcCXA/V9XkrSTjgD7Lx016iCAAAIIIIAAArkrwPnPbu3wc+tHIJGdp6nt9IFZNrj9gvhpwbUzgURSbFjLmDFjNH/+fJ155pl+liRSZsWKFbrjjjsi/21S6efOnavTTz898jW/gURvvPGGBg4cqHfffder27lzZ61Zs0Zt2rTxPabf/e53Gjx4sPbu3evVKbRAoi+//FKTJk2SCRmqvRKFRNV+78iRIxoxYoQ2btzofaljx456/PHHdeGFF8aZJwokSjUw6m9/+5v+8z//UxUVFZH2165d6wUQ1V6xoVJ9+vTRypUr1axZM9/7wBT81a9+pa5du0bqmL1l+j377LNTaofCCCCAAAL+BFyf1/z1SikEEEAAAQQQQAABBBBAAAEE3AjwvtaNY1hbIZDIW5llkkqi1uio+VwDSdU+1s3p/VUf/VEEAQQQQAABBBBAAAEEEEAAAQQQQAABBBBAAAEE8khg4cKFGjduXNyMLrnkElVWVqpLly55NFumEgYB7v+GYRUKdwzsv8Jde2aOAAIIIIAAAoUpwPnPbt3xc+tHIJGdp6nt9IFZNrj9gvhpwbVzoQcSnThxQtOmTdMDDzwQ4f/e976n7373u36Wo06Z3/72t1q1alXka8OGDdNDDz2kpk2bRr7mN5AoNkAmnSAaE7BjxrB582av/0ILJDJzjg30SbQmtYvzyiuvqH///qqu/vrvDRIFStWWjQ0kuuKKK/SLX/xCl156aUr7Zvbs2Zo+fXqkzqxZs7z9WHvFhmWZmwu9evXSaaedllI/f/zjH2VuXNRe119/vVavXq3WrVun1A6FEUAAAQT8Cbg+r/nrlVIIIIAAAggggAACCCCAAAIIuBHgfa0bx7C2QiCRtzLmH8cPSGoStU4mpMjPxw07vb8a1n3CuBBAAAEEEEAAAQQQQAABBBBAAAEEEEAAAQQQQMC9gPnw7MWLF8c1bP6OwYQRpfrBxe5HSIv5KMD933xc1dyZE/svd9aKkSKAAAIIIIAAAi4EOP/ZKeLn1o9AIjtPU9vpA7NscPsF8dNCEM6xITpBBduYAJWhQ4dGmGLDW2L9YsddVFSkdevWqV27dpGiscEyftbAb5lETn4DiWLnOmrUKJWXl6tx48Z+u1fs3IJaN98D/kfB/fv3a9CgQdq3b1+k6q5du9JK+jfhQsOHD9f27du9ttq2bav169fryiuvrDOskydPer4TJkyIfH3r1q3q3r17wuHH2nbr1k1r1qxRy5YtU5pubODQ5MmTZUKKGjZs6LUTG1iUUuOnKJzoteCqbdpBAAEEEJCCOK/hjgACCCCAAAIIIIAAAggggIArAd7XupIMZzsEEkXWpVRSWcwq9TCfdZBk5ZzeXw3nLmFUCCCAAAIIIIAAAggggAACCCCAAAIIIIAAAggg4FLg4MGDKi4u1s6dO+OaNX9DMGfOHJfd0RYCdQS4/8uGCFKA/RekPn0jgAACCCCAAALZF+D8Z2eOn1s/AonsPE1tpw/MssHtF8RPC0E4E0jkZ2XiyxBIlJ6by0CiEydOaObMmV6wT+1VVlam0lLzdwb/vD7++GMNGzZMW7Zs8b5oAoZWrFihVq1aJZyEq7CnZMFTBBKlt4eohQACCAQtEMR5Leg50z8CCCCAAAIIIIAAAggggED+CPC+Nn/WMtFMCCSqo7JHUseor1RJ6pRkBzi9v5rfu43ZIYAAAggggAACCCCAAAIIIIAAAggggAACCCCAwObNm70wosOHD9fBOO2001RZWVnnQ7vRQiATAtz/zYQqbfoVYP/5laIcAggggAACCCCQHwKc/+zWET+3fgQS2Xma2k4fmGWD2y+InxaCcCaQyM/KxJchkCg9N5eBRGYEr7zyivr376/q6mpvQAMHDlRFRYXOPvvsyABffvll9e7dWzU1Nd7XTBDQ1KlTleAPM7zvE0iU3tpSCwEEECgUgSDOa4ViyzwRQAABBBBAAAEEEEAAAQQyL8D72swbB9kDgUR19LtL2hqzHuMllZ9ijZzeXw1yL9A3AggggAACCCCAAAIIIIAAAggggAACCCCAAAIIZFbgwQcf1MSJE+M6KSoq8sKIOnTokNkB0DoC5q8v/+Vf6jicPFnndhdGCGRUgP2XUV4aRwABBBBAAAEEQifA+c9uSfBz60cgkZ2nqe30gVk2uP2C+GkhCOdCCyRatWqVhgwZ4mc5Ui4Ta2ka2LVrl7p06VKnrdWrV9dJuh81apTKy8vVuHFj3326Cs3x3aGjgq4DiY4cOaIRI0Zo48aN3ghbtWqlZ555Rtdcc4333ydOnNDMmTO9EKLa72/atEnXXnttvTNyZWvWdPx487cNX1+zZs3StGnTIv9txjR9+vR6v++InGYQQAABBBwLBHFeczwFmkMAAQQQQAABBBBAAAEEEChgAd7X5vfiE0gUt77LJJVEffWopLaSvv6Ug/jL6f3V/N5tsOrvngAAIABJREFUzA4BBBBAAAEEEEAAAQQQQAABBBBAAAEEEEAAgcIVKCkp0fLly+MABg8e7IURpfK3IYWryMxdCHD/14UibaQrwP5LV456CCCAAAIIIIBAbgpw/rNbN/zc+hFIZOdpajt9YJYNbr8gfloIwjmfA4mOHTumCRMmaNGiRRH+OXPmaPLkyX6WI+UyfgOJXn75ZV133XWR9nv27CkTUtSiRQvffdbU1Gjs2LFauXKlVyedNnx35rCg60AiM7TY4J/58+ertLTUS3qvrq7W8OHDtX37dm8WN998s5YtW6ZmzZrVO6vYQCITbrR27Vp985vf9C1hUuVNEJL5v9qrrKzMG1ft9cADD2jKlCmR/x4zZozM2M8880zf/VAQAQQQQCD7AkGc17I/S3pEAAEEEEAAAQQQQAABBBDIVwHe1+bryn49LwKJ4ta3taQDkppEfceEFI2sZyc4vb+a37uN2SGAAAIIIIAAAggggAACCCCAAAIIIIAAAgggUHgCb731lkwYUVVVVdzkYz/AuPB0mHEQAtz/DUKdPmsF2H/sBQQQQAABBBBAoLAEOP/ZrTd+bv0IJLLzNLWdPjDLBrdfED8tBOGcz4FExjw29GXUqFFegE0mEuf9BhK98847+sEPfqDf/OY33rYoKirSunXr1K5dOz/bxCvz4YcfasiQIXrppZe8/y7kQKI33nhDAwcO1LvvvutZmP9dUVGhs88+Wzt27PBCiEyAk7mWLFkiswdOdcUGErVq1UrPPPOMTDCR3ys2MMrUe+qpp3TTTTdFmjBrbj4Bofbq1auXFzB1zjnn+O2GcggggAACAQgEcV4LYJp0iQACCCCAAAIIIIAAAgggkKcCvK/N04X9x7QIJEq4vuaTAspivtND0rYEpZ3eX83v3cbsEEAAAQQQQAABBBBAAAEEEEAAAQQQQAABBBAoLIENGzaouLg48rcJtbNv2rSpKisrvb9j4EIg2wLc/822OP1FC7D/2A8IIIAAAggggEBhCXD+s1tv/Nz6EUhk52lqO31glg1uvyB+WgjCOd8DiZ5++mn169cvwt+xY0c9/vjjuvDCC/0siVfm5MmTXojRE088oQsuuEBXXHGFOnXqpK5du6phw4aRdvwGEh05ckTDhg3T5s2bI3Vjw2qSDe7ll19W7969I/+YXciBREePHtW9996rRx991GOrDRDq0KGD7r//fk2bNs37evv27b01vPzyy0/JGxtIZAqbgKMRI0YkW5bI9/fv369BgwZp37593tcShU7t3btXffv2VXV1dWTcmzZt0rXXXuu7H1PwySef1H/913+pTZs2MnM28+vTp4/OOOOMlNqhMAIIIICAP4Egzmv+RkYpBBBAAAEEEEAAAQQQQAABBJIL8L42uVEulyCQqN7V2yOpY9R3zccWd0pQ2un91VzeS4wdAQQQQAABBBBAAAEEEEAAAQQQQAABBBBAAAEE/ikwe/ZsTZ8+PY7E/H2KCSO67LLL4EIgEAHu/wbCTqf/EGD/sRUQQAABBBBAAIHCEuD8Z7fe+Ln1I5DIztPUdvrALBvcfkH8tBCEc74HEh08eFC33XabqqrMs+VfXw8//LBGjhypBA/mJ1ymDz74wAsQevHFFyPfLysrU2mp+VDdf15+A4lMwFF0UI5pYdSoUV7oUePGjZNulRMnTmjmzJky/6hdexVyIJExWL16tYYOHRrxWLJkiQYMGOCt25YtW7yv33nnnVq4cKGaNGlySuNEgUR+69Y2vGzZMm+P1V6J6ptgKhNytHHjxki5KVOmeGvbqFGjpPvAFPjss880btw4rVixIlLe7Mu5c+fq9NNP99UGhRBAAAEEUhMI4ryW2ggpjQACCCCAAAIIIIAAAggg8P/Zuxfgqsp77+P/V1EOzYAHmHIa7YB1JBhtseKxSY0WGUioIoItGjCAJuGOaBMGysWAgCLGIbGICBgT5SYoyKXS0gRQFGwiVQxWaEw7CGdMWlE5NicVlcs7z9NmN/uykrX3Wnvvtfb6rhmnlTzXz/Ow3U/W2r+NgLEA59rE3h0EEhmub6aIVAb8tFBESgP+zNb7q4m925gdAggggAACCCCAAAIIIIAAAggggAACCCCAAAKJL3D69GnJzc2VjRs3Bk1WfUagoqIi8RGYoaMFuP/r6OVJ+MGZ/VxewkMwQQQQQAABBBBAwKMCKi+By7wA5zfzVqFKuu352P9nbboxqW3rA7Ns8JisWVBATixeiBM9kOirr76SuXPnytKlS32LqFLo1S9+U1NT211YFf6jwodmzpzpK9urVy/Ztm2b/PCHP/SrbzaQSFV6++23Zfjw4dLY2Kjb6Ny5s2zevFmysrLaHdPhw4dl5MiRcvToUV9ZrwcSBQZPqYCnnJwcyc7O9hlv2bJFfvazn7XrGyqQSK3P2rVrZdiwYe3W/+ijj3Q40oEDB3xlQ/Wt/n4vW7ZMfvGLX/jtrRdeeEH69+/fbj+qgLqxMWHCBGlqavLtoxdffFGGDBliqj6FEEAAAQTCF+B9cfhm1EAAAQQQQAABBBBAAAEEEHCOAOda56xFNEbithuu0TBoo83nRCSv1c+bRaS3iPzzRs0/L1vvr8Z4fnSHAAIIIIAAAggggAACCCCAAAIIIIAAAggggAACNgq8++67OoxIfX4j8CouLpYZM2bY2BtNIRCZAPd/I3Ojlj0CBBLZ40grCCCAAAIIIICAWwVikYPhVptQ4+b8Zm013fZ8LIFEJJZZ2/EGtb38QrJ+/Xod4tJyLVy4UIqKigydA8N/rr32Wtm0aZP06dMnqM4f/vAHGTFihBw/ftz3MxXY8vTTT4sKFzK61H8IX3vtNcnLy/OrO336dHn00UelY8eOflXDCSQyCkpSY7r++usNx/Txxx/L1KlTZfv27X5lvB5IpDxVaJQK+FHXjTfeKIMGDRK1j9SlQqhUUM/3vve9dv/uhgokammjvfU5efKkqP2hwotarjvuuEOeffZZ6dGjR1DfocKL1Fjb60c19Mc//lHGjRsnNTU1vnbvuusuWbVqlXTt2rXdeVIAAQQQQCAyAS+/X4tMjFoIIIAAAggggAACCCCAAAJOEuBc66TVsH8sbrvhar9Amy1eKiIfikhSq1IqpGhcq38nkCjGi0J3CCCAAAIIIIAAAggggAACCCCAAAIIIIAAAgg4UWDdunX6cyTffPON3/DUZwLKy8v5AmEnLppHx8T9X48uvEOmTSCRQxaCYSCAAAIIIIAAAnESIJAoPHjOb+F5BZZ22/OxBBIRSGRtxxvU9vILSTQDic6ePSslJSU6sKb1pUKMVLCQCq4JDBdqbm6W1atXyyOPPCKff/65r5oKi6moqJDU1NSgVQwnkEhVPnr0qE7Mbx0oowKV5s2bJz//+c/9xnTu3Dk5ePCgDrs5cOBAUN/tBRLV1dVJdna21NbW+uq2F/oUjU0eahz79++XjIwMy91VVVVJVlZWyHYKCgpkyZIlcvHFF7fbj1EgkapotD7qTdOhQ4dk9uzZUllZ6eujc+fOsnnzZsNxqYIbN26UCRMmSFNTk6+eCspS+0CtWVJS689GiKjwpS1btuiwJeXZcqk6L7zwgvTv37/dOVIAAQQQQCByAS+/X4tcjZoIIIAAAggggAACCCCAAAJOEeBc65SViM443HbDNToKbbZaICIlASXUjYWqf/0ZgURxWBS6RAABBBBAAAEEEEAAAQQQQAABBBBAAAEEEEDASQJz586VxYsXBw1JPaevwoiuuOIKJw2XsXhcgPu/Ht8AcZ4+gURxXgC6RwABBBBAAAEE4ixAIFF4C8D5LTyvwNJuez6WQCICiazteIPaXn4hiWYgkeJWAUMqkGjFihVB+irI5ZZbbvGFDH3wwQeyc+dOvyAiVUmVe/LJJ2X48OEhVzDcQCLVyL59++Tee++V48eP+7Wpgm8GDhwoPXv2FNXu7t27deCN0UUgkUhjY6OMHTtWWwVeKiQoMzPT1N/bUIFEycnJuv2Wq/X6qCAh1WfrYKmWcioESYVIdejQwbDvM2fOyNKlS2XWrFlBZbp166b3wQ9/+EO58MIL9T75zW9+E7RfVPDR448/roONVDkuBBBAAIHoCXj5/Vr0VGkZAQQQQAABBBBAAAEEEEAgVgKca2MlHZ9+3HbDNT5KUi0iaa36rhGR9H/9O4FEcVoUukUAAQQQQAABBBBAAAEEEEAAAQQQQAABBBBAIN4Cp06dkry8PNm2bVvQUCZPnhzysyjxHjP9I8D9X/YAAggggAACCCCAAAIIIOAOAc5v1tbJbc/HEkhEIJG1HW9Q28svJNEOJFLkKpRIJdWHSqtvb0FVGFFJSYnceeedYpTgHEkgkUr/27Vrl6hfUAeGEhmNSYXPFBQUyIkTJ+T555/XxQgkEjl79qwsWLBAFi1a5Ec3aNAgWbNmjahQITNXqECil156SV5++WX9j5lLrZHaZ5MmTWozjKilLRVKtHLlSpkzZ46ogKNwrnD7CqdtyiKAAAIIBAt4+f0a+wEBBBBAAAEEEEAAAQQQQMD9Apxr3b+Gbc3AbTdc47Qa6tsLKgP6LhSRUhEhkChOi0K3CCCAAAIIIIAAAggggAACCCCAAAIIIIAAAgjEU+Ctt96S3Nxc+fDDD4OGsWzZMpk2bVo8h0ffCBgKcP+XzYEAAggggAACCCCAAAIIuEOA85u1dXLb87EEEhFIZG3HG9T28gtJLAKJFPu5c+dk7969snDhQnnzzTdNrePYsWN10M3ll1/eZvlIAolaGvzoo49k/vz5OjinratPnz7yyCOPyK233irTp0+XVatW6eIEEv1T7cCBA9qmdaiPCiiaO3euYZBUoHeoQKL9+/dL3759ZcmSJfLUU0+1GRp0++236/1y3XXXme5TjUGFUx06dEiv79atW03tzUj7MtU4hRBAAAEEQgp4+f0aWwIBBBBAAAEEEEAAAQQQQMD9Apxr3b+Gbc3AbTdc47gaz4lIXqv+m0Wkt4g0tB6T+r09FwIIIIAAAggggAACCCCAAAIIIIAAAggggAACCCS2QFlZmYwfPz5okj179pTy8nIZOHBgYgMwO1cLcP/X1cvH4BFAAAEEEEAAAQQQQMBDApzfrC22256PJZCIB3Ct7XiD2l5+IYlVIFEL/ZkzZ+To0aOybds2qa6ulg8++ECOHz+uf6xCf1JTUyUrK0tU4Mt3v/tdU8EyVgKJVL8qLOnIkSOyadMm2bdvn7z33ns6+KZXr16SlpYmd955p9x2223SpUsXCQzNIZDonyt76tQpyc/P9wX6JCcn6zX+0Y9+ZPrvrFEgUUZGhg4N+tOf/iQbNmyQnTt36gAhdaWnp8ugQYNk+PDhOojoggsuMN1fYEG1D1RA1Y4dO/Q+UPu0rq5OF1N74ZprrpH+/fvL0KFD9V610lfEg6QiAggg4GEBL79f8/CyM3UEEEAAAQQQQAABBBBAIGEEONcmzFKGnIjbbrjGcTUuFRH1FcdJrcagQoryW4+JQKI4rhBdI4AAAggggAACCCCAAAIIIIAAAggggAACCCAQA4HCwkIpLS0N6umnP/2pDiNSn0fgQsDJAtz/dfLqMDYEEEAAAQQQQAABBBBA4N8CnN+s7Qa3PR9LIBGBRNZ2vEFtXkiiwkqjHhIIDCRSIU7PPfecdO3a1bRCW4FEphuhIAIIIIBAwgrwfi1hl5aJIYAAAggggAACCCCAAAKeEOBcm9jL7LYbrnFejQIRKWlrDAQSxXmF6B4BBBBAAAEEEEAAAQQQQAABBBBAAAEEEEAAgSgJNDY2Sl5enuzatSuoh4KCAikpafMWQpRGRbMIhC/A/d/wzaiBAAIIIIAAAggggAACCMRDgPObNXW3PR9LIBGBRNZ2vEFtXkiiwkqjHhJ4++23Zfjw4aJuEKhr5cqVMnHixLAECCQKi4vCCCCAgOcEeL/muSVnwggggAACCCCAAAIIIIBAQglwrk2o5QyajNtuuDpgNapFJM1oHAQSOWCFGAICCCCAAAIIIIAAAggggAACCCCAAAIIIIAAAjYL7NmzR4cRnThxIqjlZ599VsaNG2dzjzSHQPQEuP8bPVtaRgABBBBAAAEEEEAAAQTsFOD8Zk3Tbc/HEkhEIJG1HW9QmxeSqLDSqEcEzp49KwsWLJBFixbpGaempsrLL78s11xzTVgCBBKFxUVhBBBAwHMCvF/z3JIzYQQQQAABBBBAAAEEEEAgoQQ41ybUcgZNxm03XB2wGpkiUmk0DgKJHLBCDAEBBBBAAAEEEEAAAQQQQAABBBBAAAEEEEAAARsFli9fLtOmTQtqMSUlRcrLyyUjI8PG3mgKgegLcP83+sb0gAACCCCAAAIIIIAAAgjYIcD5zZqi256PJZCIQCJrO96gNi8kUWGlUY8IHDt2TEaNGiU1NTV6xg888IAUFxdLx44dwxIgkCgsLgojgAACnhPg/ZrnlpwJI4AAAggggAACCCCAAAIJJcC5NqGWM2gybrvh6pDVeE5E8kKNhUAih6wQw0AAAQQQQAABBBBAAAEEEEAAAQQQQAABBBBAwAaBKVOmyDPPPBPU0vDhw3UYUdeuXW3ohSYQiK0A939j601vCCCAAAIIIIAAAggggECkApzfIpX7Zz23PR9LIBGBRNZ2vEFtXkiiwkqjHhA4c+aMLF26VGbNmqVn27lzZ9m6dasMHDgw7NkTSBQ2GRUQQAABTwnwfs1Ty81kEUAAAQQQQAABBBBAAIGEE+Bcm3BL6jcht91wdchqXCoiH4pIUuB4CCRyyAoxDAQQQAABBBBAAAEEEEAAAQQQQAABBBBAAAEELAioLz7Ozc2Vffv2BbUye/ZsWbx4sYXWqYpAfAW4/xtff3pHAAEEEEAAAQQQQAABBMwKcH4zKxW6nNuejyWQiEAiazveoDYvJFFhpdEEEzh58qR06NBB/vM//1PPrKGhQZ566ilZsWKFNDU16T+76667ZNWqVRF9SwGBRAm2YZgOAgggYLMA79dsBqU5BBBAAAEEEEAAAQQQQACBmApwro0pd8w7c9sN15gDGXdYICIlgT8mkMhBK8RQEEAAAQQQQAABBBBAAAEEEEAAAQQQQAABBBCIQGDnzp06jEh9BqH1ddFFF0l5ebmMHj06glapgoBzBLj/65y1YCQIIIAAAggggAACCCCAQFsCnN+s7Q+3PR9LIBGBRNZ2vEFtXkiiwkqjCSbwxhtvSP/+/Q1n1blzZ9m8ebNkZWVFNHMCiSJioxICCCDgGQHer3lmqZkoAggggAACCCCAAAIIIJCQApxrE3JZfZNy2w1Xh61GtYiktR4TgUQOWyGGgwACCCCAAAIIIIAAAggggAACCCCAAAIIIIBAGAJPPPGEzJw5M6jGtddeq8OI+vXrF0ZrFEXAmQLc/3XmujAqBBBAAAEEEEAAAQQQQCBQgPObtT3htudjCSQikMjajjeozQtJVFhpNMEE3nnnHRk6dKg0NjaGnNmSJUtk+vTp0qFDh4hmTiBRRGxUQgABBDwjwPs1zyw1E0UAAQQQQAABBBBAAAEEElKAc21CLqtvUm674eqw1cgUkcrWYyopKZGCggKHDZPhIIAAAggggAACCCCAAAIIIIAAAggggAACCCCAQHsCeXl5UlFREVRs5MiROoyoU6dO7TXBzxFwhQD3f12xTAwSAQQQQAABBBBAAAEEEBDOb9Y2gduejyWQiEAiazveoDYvJFFhpdEEE6irq5Ps7Gypra0NmtmcOXNE/ZOUlBTxrAkkipiOiggggIAnBHi/5ollZpIIIIAAAggggAACCCCAQMIKcK5N2KXVE3PbDVcHrsb51mNS9xrq6+slOTnZgUNlSAgggAACCCCAAAIIIIAAAggggAACCCCAAAIIIBAocOTIEVFhRDU1NUE4CxculKKiItAQSCgB7v8m1HIyGQQQQAABBBBAAAEEEEhgAc5v1hbXbc/HEkhEIJG1HW9QmxeSqLDSaIIJ/N///Z8sW7ZMNm/eLIcOHZJu3brJkCFDJD8/X26++Wa54IILLM2YQCJLfFRGAAEEEl6A92sJv8RMEAEEEEAAAQQQQAABBBBIaAHOtQm9vAQSWV9ev0Ai1Zy691BWVma9ZVpAAAEEEEAAAQQQQAABBBBAAAEEEEAAAQQQQACBqAps2bJFcnNzpampya+fzp07S3l5uYwYMSKq/dM4AvEQ4P5vPNTpEwEEEEAAAQQQQAABBBAIX4DzW/hmrWsQSGTNL1Rtvwdmz1sMEGKD279AoVrEOTbO9IIAAggggAACCEQqwPu1SOWohwACCCCAAAIIIIAAAggg4AQBzrVOWIXojcFtN1yjJxFxy0GBRKqlyspKyczMjLhRKiKAAAIIIIAAAggggAACCCCAAAIIIIAAAggggEB0BRYtWiTz5s0L6iQtLU2HEV199dXRHQCtIxAnAe7/xgmebhFAAAEEEEAAAQQQQACBMAU4v4UJFlDcbc/H/j9r041JbQKJYsJsbye8kNjrSWsIIIAAAggggIDdArxfs1uU9hBAAAEEEEAAAQQQQAABBGIpwLk2ltqx78ttN1xjL9RujyEDidSHFaqrq9utTAEEEEAAAQQQQAABBBBAAAEEEEAAAQQQQAABBBCIrcDp06clNzdXNm7cGNTxfffdJxUVFbEdEL0hEGMB7v/GGJzuEEAAAQQQQAABBBBAAIEIBTi/RQj3r2puez6WQKLzIZ/HtbYLqC28kLAJEEAAAQQQQAABZwvwfs3Z68PoEEAAAQQQQAABBBBAAAEE2hbgXJvYO8RtN1wduBqGN0BLSkqkoKDAgUNmSAgggAACCCCAAAIIIIAAAggggAACCCCAAAIIeFPg3Xff1WFEhw8fDgIoLi6WGTNmeBOGWXtKgPu/nlpuJosAAggggAACCCCAAAIuFuD8Zm3x3PZ8LIFEBBJZ2/EGtXkhiQorjSKAAAIIIIAAArYJ8H7NNkoaQgABBBBAAAEEEEAAAQQQiIMA59o4oMewS7fdcI0hjdmuDAOJkpKSpL6+XpKTk822RTkEEEAAAQQQQAABBBBAAAEEEEAAAQQQQAABBBCIksC6deskLy9PvvnmG78eevToIeXl5TJkyJAo9UyzCDhLgPu/zloPRoMAAggggAACCCCAAAIIGAlwfrO2N9z2fCyBRAQSWdvxBrV5IYkKK40igAACCCCAAAK2CfB+zTZKGkIAAQQQQAABBBBAAAEEEIiDAOfaOKDHsEu33XCNIY3ZrvwCiVQIUXNzs69ufn6+lJWVmW2LcggggAACCCCAAAIIIIAAAggggAACCCCAAAIIIBAFgblz58rixYuDWu7fv78OI7riiiui0CtNIuBMAe7/OnNdGBUCCCCAAAIIIIAAAgggECjA+c3annDb87EEEhFIZG3HG9TmhSQqrDSKAAIIIIAAAgjYJsD7NdsoaQgBBBBAAAEEEEAAAQQQQCAOApxr44Aewy7ddsM1hjRmu/ILJCopKZHCwkK/upWVlZKZmWm2PcohgAACCCCAAAIIIIAAAggggAACCCCAAAIIIICATQKnTp2SvLw82bZtW1CLkydPlhUrVtjUE80g4B4B7v+6Z60YKQIIIIAAAggggAACCHhbgPObtfV32/OxBBIRSGRtxxvU5oUkKqw0igACCCCAAAII2CbA+zXbKGkIAQQQQAABBBBAAAEEEEAgDgKca+OAHsMu3XbDNYY0ZrvyCyQ6f/68pKenS01Nja9+WlqaVFdXm22PcggggAACCCCAAAIIIIAAAggggAACCCCAAAIIIGCDwFtvvSW5ubny4YcfBrW2bNkymTZtmg290AQC7hPg/q/71owRI4AAAggggAACCCCAgDcFOL9ZW3e3PR9LIBGBRNZ2vEFtXkiiwkqjCCCAAAIIIICAbQK8X7ONkoYQQAABBBBAAAEEEEAAAQTiIMC5Ng7oMezSbTdcY0hjtqugQKKqqirJysryq19SUiIFBQVm26QcAggggAACCCCAAAIIIIAAAggggAACCCCAAAIIWBAoKyuT8ePHB7XQs2dPKS8vl4EDB1ponaoIuFuA+7/uXj9GjwACCCCAAAIIIIAAAt4R4Pxmba3d9nwsgUQEElnb8Qa1eSGJCiuNIoAAAggggAACtgnwfs02ShpCAAEEEEAAAQQQQAABBBCIgwDn2jigx7BLt91wjSGN2a6CAolUxfz8fP2BhpYrKSlJ6uvrJTk52Wy7lEMAAQQQQAABBBBAAAEEEEAAAQQQQAABBBBAAIEIBAoLC6W0tDSo5uDBg6WiooLf1UdgSpXEEuD+b2KtJ7NBAAEEEEAAAQQQQACBxBXg/GZtbd32fCyBRAQSWdvxBrV5IYkKK40igAACCCCAAAK2CfB+zTZKGkIAAQQQQAABBBBAAAEEEIiDAOfaOKDHsEu33XCNIY3ZrkIGEjU0NEhKSoo0Nzf72lEhReobmbkQQAABBBBAAAEEEEAAAQQQQAABBBBAAAEEEEDAfoHGxkbJy8uTXbt2BTVeUFAgJSUl9ndKiwi4UID7vy5cNIaMAAIIIIAAAggggAACnhTg/GZt2d32fCyBRAQSWdvxBrV5IYkKK40igAACCCCAAAK2CfB+zTZKGkIAAQQQQAABBBBAAAEEEIiDAOfaOKDHsEu33XCNIY3ZrkIGEqnK6tuX1bcwt74qKyslMzPTbNuUQwABBBBAAAEEEEAAAQQQQAABBBBAAAEEEEAAARMCe/bs0WFEJ06cCCr97LPPyrhx40y0QhEEvCHA/V9vrDOzRAABBBBAAAEEEEAAAfcLcH6ztoZuez6WQCICiazteIPavJBEhZVGEUAAAQQQQAAB2wR4v2YbJQ0hgAACCCCAAAIIIIAAAgjEQYBzbRzQY9il2264xpDGbFeGgUSqgfT0dKmpqfG1lZaWJtXV1WbbphwCCCCAAAIIIIAAAggggAACCCCAAAIIIIAAAgi0I7B8+XKZNm1aUKnXKwH/AAAgAElEQVSUlBQpLy+XjIwMDBFAoJUA93/ZDggggAACCCCAAAIIIICAOwQ4v1lbJ7c9H0sgEYFE1na8QW1eSKLCSqMIIIAAAggggIBtArxfs42ShhBAAAEEEEAAAQQQQAABBOIgwLk2Dugx7NJtN1xjSGO2qzYDiaqqqiQrK8uvrZKSEikoKDDbPuUQQAABBBBAAAEEEEAAAQQQQAABBBBAAAEEEEDAQGDKlCnyzDPPBP10+PDhOoyoa9eu2CGAQIAA93/ZEggggAACCCCAAAIIIICAOwQ4v1lbJ7c9H0sgEYFE1na8QW1eSKLCSqMIIIAAAggggIBtArxfs42ShhBAAAEEEEAAAQQQQAABBOIgwLk2Dugx7NJtN1xjSGO2qzYDiVQj+fn5+kMPLVdSUpLU19dLcnKy2T4ohwACCCCAAAIIIIAAAggggAACCCCAAAIIIIAAAq0Ejh07Jrm5ubJv374gl9mzZ8vixYvxQgABAwHu/7I1EEAAAQQQQAABBBBAAAF3CHB+s7ZObns+lkAiAoms7Xh+ERQVPxpFAAEEEEAAAQSiLcDBL9rCtI8AAggggAACCCCAAAIIIBBNAc610dSNf9tuu+Eaf7GgEbQbSNTQ0CApKSnS3Nzsq6xCisrKyhw4HYaEAAIIIIAAAggggAACCCCAAAIIIIAAAggggICzBXbu3KnDiE6ePOk30Isuukh/QcDo0aOdPQFGh0CcBbj/G+cFoHsEEEAAAQQQQAABBBBAwKQA5zeTUAbF3PZ8LIFEBBJZ2/Em/yKcxzkqzjSKAAIIIIAAAghEKsDBL1I56iGAAAIIIIAAAggggAACCDhBgHOtE1YhemNw2w3X6ElE3HK7gUSq5dLSUiksLPTrpLKyUjIzMyPumIoIIIAAAggggAACCCCAAAIIIIAAAggggAACCHhN4IknnpCZM2cGTfvaa6/VYUT9+vXzGgnzRSBsAe7/hk1GBQQQQAABBBBAAAEEEEAgLgKc36yxu+35WAKJCMqxtuMNavNCEhVWGkUAAQQQQAABBGwT4P2abZQ0hAACCCCAAAIIIIAAAgggEAcBzrVxQI9hl2674RpDGrNdmQokUo2lp6dLTU2Nr920tDSprq422w/lEEAAAQQQQAABBBBAAAEEEEAAAQQQQAABBBDwtEBeXp5UVFQEGYwcOVKHEXXq1MnTPkweAbMC3P81K0U5BBBAAAEEEEAAAQQQQCC+ApzfrPm77flYAokIJLK24w1q80ISFVYaRQABBBBAAAEEbBPg/ZptlDSEAAIIIIAAAggggAACCCAQBwHOtXFAj2GXbrvhGkMas12ZDiSqqqqSrKwsv3ZLSkqkoKDAbF+UQwABBBBAAAEEEEAAAQQQQAABBBBAAAEEEEDAcwJHjhwRFUbUOvS/BWHhwoVSVFTkORMmjIAVAe7/WtGjLgIIIIAAAggggAACCCAQOwHOb9as3fZ8LIFEBBJZ2/EGtXkhiQorjSKAAAIIIIAAArYJ8H7NNkoaQgABBBBAAAEEEEAAAQQQiIMA59o4oMewS7fdcI0hjdmuTAcSqQbz8/P1tzS3XElJSVJfXy/Jyclm+6McAggggAACCCCAAAIIIIAAAggggAACCCCAAAKeEdiyZYvk5uZKU1OT35w7d+6sf98+YsQIz1gwUQTsEuD+r12StIMAAggggAACCCCAAAIIRFeA85s1X7c9H0sgEYFE1na8QW1eSKLCSqMIIIAAAggggIBtArxfs42ShhBAAAEEEEAAAQQQQAABBOIgwLk2Dugx7NJtN1xjSGO2q7ACiRoaGiQlJUWam5t97auQorKyMrP9UQ4BBBBAAAEEEEAAAQQQQAABBBBAAAEEEEAAAU8ILFq0SObNmxc017S0NB1GdPXVV3vCgUkiYLcA93/tFqU9BBBAAAEEEEAAAQQQQCA6ApzfrLm67flYAokIJLK24w1q80ISFVYaRQABBBBAAAEEbBPg/ZptlDSEAAIIIIAAAggggAACCCAQBwHOtXFAj2GXbrvhGkMas12FFUikGi0tLZXCwkK/9isrKyUzM9Nsn5RDAAEEEEAAAQQQQAABBBBAAAEEEEAAAQQQQCBhBU6fPi25ubmycePGoDned999UlFRkbBzZ2IIxEKA+7+xUKYPBBBAAAEEEEAAAQQQQMC6AOc3a4Zuez6WQCICiazteIPavJBEhZVGEUAAAQQQQAAB2wR4v2YbJQ0hgAACCCCAAAIIIIAAAgjEQYBzbRzQY9il2264xpDGbFdhBxKphtPT06WmpsbXh/o25+rqarN9Ug4BBBBAAAEEEEAAAQQQQAABBBBAAAEEEEAAgYQUePfddyUvL09qa2uD5ldcXCwzZsxIyHkzKQRiKcD931hq0xcCCCCAAAIIIIAAAgggELkA57fI7VRNtz0fSyARgUTWdrxBbV5IosJKowgggAACCCCAgG0CvF+zjZKGEEAAAQQQQAABBBBAAAEE4iDAuTYO6DHs0m03XGNIY7ariAKJqqqqJCsry6+PkpISKSgoMNsv5RBAAAEEEEAAAQQQQAABBBBAAAEEEEAAAQQQSCiBdevW6TCib775xm9ePXr0kPLychkyZEhCzZfJIBAvAe7/xkuefhFAAAEEEEAAAQQQQACB8AQ4v4XnFVjabc/HEkhEIJG1HW9QmxeSqLDSKAIIIIAAAgggYJsA79dE6urqJDs7W39rUe/evWXz5s3St29f24xj0dBnn30mOTk58rvf/U53d+2118qmTZukT58+tnff2ks1PnjwYFm/fr10797d9r5o0N0Cal+MHj3aN4mFCxdKUVGRuyfF6BFAAAEEEEAAAQQcJ8C51nFLYuuA3HbD1dbJ29NYRIFEquv8/Hz9AYqWKykpSerr6yU5OdmekdEKAggggAACCCCAAAIIIIAAAggggAACCCCAAAIuEZg7d64sXrw4aLT9+/fXv0u/4oorXDIThomA8wW4/+v8NWKECCCAAAIIIIAAAggggIAS4PxmbR+47flYAokIJLK24w1q80ISFVYaRQABBBBAAAEEbBPg/ZrIjh07ZNiwYdp0xIgRUlZWJpdccoltxrFoiECiWCjTR7gCBBKFK0Z5BBBAAAEEEEAAgUgEONdGouaeOm674epA2YgDiRoaGiQlJUWam5t901IhRer3JlwIIIAAAggggAACCCCAAAIIIIAAAggggAACCHhB4NSpU5KXlyfbtm0Lmu7kyZNlxYoVXmBgjgjEVID7vzHlpjMEEEAAAQQQQAABBBBAIGIBzm8R0+mKbns+lkAiAoms7XiD2ryQRIWVRhFAAAEEEEAAAdsEvP5+7ezZs1JUVCSPPfaYNi0pKZGCggLbfGPVEIFEsZKmn3AECCQKR4uyCCCAAAIIIIAAApEKeP1cG6mbW+q57YarA10jDiRScyktLZXCwkK/aVVWVkpmZqYDp8qQEEAAAQQQQAABBBBAAAEEEEAAAQQQQAABBBCwT+Ctt96S3Nxc+fDDD4MaXbZsmUybNs2+zmgJAQR8Atz/ZTMggAACCCCAAAIIIIAAAu4Q4PxmbZ3c9nwsgUQEElnb8Qa1eSGJCiuNIoAAAggggAACtgl4/f1aY2OjjB07Vnbv3i2dO3eW3/72t5KRkWGbb6waIpAoVtL0E44AgUThaFEWAQQQQAABBBBAIFIBr59rI3VzSz233XB1oKulQCI1n/T0dKmpqfFNLS0tTaqrqx04VYaEAAIIIIAAAggggAACCCCAAAIIIIAAAggggIA9AmVlZTJ+/Pigxnr27Cnl5eUycOBAezqiFQQQCBLg/i+bAgEEEEAAAQQQQAABBBBwhwDnN2vr5LbnYwkkIpDI2o43qM0LSVRYaRQBBBBAAAEEELBNwOvv1w4cOCC33nqrNDU1yS233CIqQOXSSy+1zTdWDRFIFCtp+glHgECicLQoiwACCCCAAAIIIBCpgNfPtZG6uaWe2264OtDVciBRVVWVZGVl+U2tpKRECgoKHDhdhoQAAggggAACCCCAAAIIIIAAAggggAACCCCAgDWBwsJCKS0tDWpk8ODBUlFRIcnJydY6oDYCCLQpwP1fNggCCCCAAAIIIIAAAggg4A4Bzm/W1sltz8cSSEQgkbUdb1CbF5KosNIoAggggAACCCBgm4DX36+pBwfUAwTqUh+kW7JkiVx88cW2+caqIQKJYiVNP+EIEEgUjhZlEUAAAQQQQAABBCIV8Pq5NlI3t9Rz2w1XB7paDiRSc8rPz9ff+NxyJSUlSX19PR+6cOCCMyQEEEAAAQQQQAABBBBAAAEEEEAAAQQQQACByAQaGxslLy9Pdu3aFdSAerZQhfVzIYBA9AW4/xt9Y3pAAAEEEEAAAQQQQAABBOwQ4PxmTdFtz8cSSEQgkbUdb1CbF5KosNIoAggggAACCCBgm4CX3681NTXJ1KlTZe3atdpz3bp1kpOTY5ttLBsikCiW2vRlVoBAIrNSlEMAAQQQQAABBBCwIuDlc60VN7fUddsNVwe62hJI1NDQICkpKdLc3OybogopKisrc+CUGRICCCCAAAIIIIAAAggggAACCCCAAAIIIIAAAuEJ7NmzR4cRnThxIqjis88+K+PGjQuvQUojgEDEAtz/jZiOiggggAACCCCAAAIIIIBATAU4v1njdtvzsQQSEUhkbccb1G75i7B69eqotE+jCCCAAAIIIIAAAtYFrr76arnpppt0Q+c99L64rq5OsrOzpba2Vnr37i2bN2+Wvn37WgeNQwsEEsUBnS7bFSCQqF0iCiCAAAIIIIAAAgjYIMANTRsQHdyE2264OpDSlkAiNa/S0lIpLCz0m2JlZaVkZmY6cNoMCQEEEEAAAQQQQAABBBBAAAEEEEAAAQQQQAABcwLLly+XadOmBRVWQf3l5eWSkZFhriFKIYCALQLc/7WFkUYQQAABBBBAAAEEEEAAgagLcH6zRuy252MJJPLQB6+tbe3wahNIFJ4XpRFAAAEEEEAAgVgLqDAi9U+3bt10114KJNqxY4cMGzZMz3vEiBFSVlYml1xySayXwJb+CCSyhZFGbBYgkMhmUJpDAAEEEEAAAQQQCCnADc3E3hhuu+HqwNWwLZBIzS09PV1qamp800xLS5Pq6moHTpshIYAAAggggAACCCCAAAIIIIAAAggggAACCCDQvsCUKVPkmWeeCSo4fPhwHUbUtWvX9huhBAII2CrA/V9bOWkMAQQQQAABBBBAAAEEEIiaAOc3a7Ruez6WQCICiazteIPaBBJFhZVGEUAAAQQQQAABWwRawohUY14LJDp79qwUFRXJY489pi0XLVokc+fOlRAHOT9rFdj0t7/9TV5//XV588035f3335f33ntPmpqadLnOnTvLD3/4Q/nBD34gt912m9x8883SpUuXiNbrzJkzcujQIVHBSbt37/Z9wO+6666TIUOGyD333CNXXXWVHrPVQKIvv/xSf6Bw69atel6qX3X1799fz2PkyJHSs2dP/Wd1dXWSnZ0ttbW1+t8HDx4sKnime/fuQfMMDKTZv3+//sao5uZmWbNmjbzwwgu63169eon6EOOdd96p+4vULCJoEVHzLygokFWrVgXN6aOPPpJly5bJK6+8IsePHxflr9b17rvv1mPu0KGDYbetXd9++23fGqq/bzfccIO2UHNWfxcvuOCCSIcvX3/9td6Hal/+/ve/l6NHj+p1arn69Okjqampej3Veql/j7S/Tz75RO/H7du367VTJmo+AwcOlJ/97GcydOhQSUpK0l0TSBTxklIRAQQQQAABBBBAIAwBbmiGgeXCom674epAYlsDiaqqqiQrK8tvmiUlJfpMzYUAAggggAACCCCAAAIIIIAAAggggAACCCCAgFsEjh07Jrm5ubJv376gIc+ePVsWL17slqkwTgQSToD7vwm3pEwIAQQQQAABBBBAAAEEElSA85u1hXXb87EEEhFIZG3HG9QmkCgqrDSKAAIIIIAAAghYFmgdRqQa81og0aeffipjxoyRXbt26RAhFcSjAlWMLhVEdPjwYXn88cflxRdfNO2vXB966CGZMGGCL6SlvcqqLxUINH/+fHn11VcNi6txT5s2TWbNmqUDaXJycuR3v/udLn/ttdfKpk2bdPBMW9e5c+dk7969MmfOHDl48KBhUTWPhQsXyrhx40QF9FgJJOrRo4fcf//9UllZGbI/9SHGJUuWyMUXX9welW0/DxVItG7dOnnjjTeksLBQh+6EulQozx133BH0o6+++kq2bNmizVoHAxkN+Pbbb5cFCxbosKP2QrFat6GCnZ5//nl56qmnTPXTUjeS/lRfq1evlkceeUQ+//xzQ3sVtPTkk0/Kj3/8Y9mwYYOMHj3aV1Z5qCAwLgQQQAABBBBAAAEE7BTghqadms5ry203XJ0nKLYGEqn55efn62+FbrlUKG19fb0kJyc7cPoMCQEEEEAAAQQQQAABBBBAAAEEEEAAAQQQQAABf4GdO3fqMKKTJ0/6/eCiiy7Sv/9u/bwTdgggEHsB7v/G3pweEUAAAQQQQAABBBBAAIFIBDi/RaL27zpuez6WQCICiazteIPavJBEhZVGEUAAAQQQQAAB2wS8+n7t7bffluHDh0tjY6Pccsstsn79ern00ktDup45c0ZWrlypQ3uampoisr/rrrt0aMx//dd/tVlf9aXGokJw2gp9ad3I5MmTZebMmTJp0qSwAolUCM/SpUuluLjY9LzUNz+pMBsV5lRbW6uHMXjwYD3m7t27B81N/XnrBzReeuklXVYF+YS6zIRDRbQA7VQKFUikPmA5Y8YMwzCiQYMGyZo1a4I+cPnXv/5Vr8fatWvDGqqau/JV69ihQ4d266oPe7YV7NReAypk6umnn9bhUu2FIKlAJhUUpYK7zFy9evXSD+c0NDTovdJyEUhkRo8yCCCAAAIIIIAAAuEKePVcG66TW8u77YarA51tDyRSZ72UlBRRwbUtlzpDl5WVOXD6DAkBBBBAAAEEEEAAAQQQQAABBBBAAAEEEEAAgX8LPPHEE/rZrsBLfQGget6pX79+cCGAQJwFuP8b5wWgewQQQAABBBBAAAEEEEDApADnN5NQBsXc9nwsgUQEElnb8Sb/IpzHOSrONIoAAggggAACCEQq4NWDX2lpqQ79UZcKWlmyZIlcfPHFQYzq/euLL76oQ2ICw4iuu+46UQ8iXHXVVbre119/LSro6K233goZJqTCZtTDDBdeeGHI5Wqrrz59+sgdd9yhQ38+++wz2b17txw6dMjXjgol+uMf/yhvvvmm/jM1rk2bNomqF+pSwUcqjGjWrFlBP05LSxMVtqMCck6cOCF79uyRuro6XznlVlVVJe+//77+s3ACiZRZy7hVaM1tt90m6n9V4M1vfvMb/UDHc889J127do10S0dULzCQKDk5Wbp06eKbd4vJt771LTl48KA2efjhh/Xeaf136G9/+5tMnDgxKHBJWf7oRz+S9PR07ar20v79+2Xfvn1B41V7cfr06W2GEhn1o0KGbrjhBvnv//5v3Y+61Br+/ve/99svLZ22t09UubbmNHDgQN2fut577z3t0hKkpdoeMGCAPPnkk745EkgU0fakEgIIIIAAAggggEA7Al4913plY7jthqsD18X2QCI1x9a/V2mZc2VlpWRmZjqQgCEhgAACCCCAAAIIIIAAAggggAACCCCAAAIIICCSl5cnFRUVQRQjR47UYUSdOnWCCQEEHCDA/V8HLAJDQAABBBBAAAEEEEAAAQRMCHB+M4HURhG3PR9LIBFBOdZ2vEFtXkiiwkqjCCCAAAIIIICAbQJefL+mwmCmTp0qa9eu1Y7r1q2TnJyckKYqiCc7O1tqa2t9P8/KypJHH31Uh+dccMEFQfWam5t123PnzvULJlKhNirc6Hvf+17Ivg4fPizq4YajR4/6fq4ChVRwkAr96dChg+/Pz507J++++67uQ33gL/BqL2hG1RkxYoRfyFJGRobuSwXMtJ6XCi/au3evDlNq7dDSZziBRC11xowZI8XFxfKd73zHN3QVCqTCby6//HLb9rfZhgIDiVrqqVAftdYTJkyQjh07+pr75JNP9HqoAKCWS627MlqxYoXvz1T9KVOmyIMPPigq5Kj1pQKojh07Jg899JDeF637XL16td4Loa6zZ89quzlz5vjVmTdvnh6nClIKvFRfH3zwgagyW7du9fuxWvPAYKWWAmrt58+fLypMq/Wl5qTGHTinv//976LGroKHAgO8VH0CiczuSMohgAACCCCAAAIIhCPgxXNtOD5uL+u2G64O9I5KIJGapwrdramp8U1Z/d6jurragQQMCQEEEEAAAQQQQAABBBBAAAEEEEAAAQQQQMDLAkeOHNFhRK1/p93iwfNMXt4ZzN2pAtz/derKMC4EEEAAAQQQQAABBBBAwF+A85u1HeG252MJJCKQyNqON6jNC0lUWGkUAQQQQAABBBCwTcCL79dahwz17t1bNm/eLH379g0yVSEupaWlMn36dN/PBgwYoMOGLrvssjbXQNXdtWuXDjNqHcyigoAyMzOD6n711Vc6XEiFw7Rc6oN8ZWVl8v3vf9+wLxXgM3HiRNm+fbtfmbYCiU6dOqXrvPzyy746w4YNk6effrrNeamgpNzc3KAHM8INJBoyZIieV+swIts2dIQNGQUSLVq0SGbNmuUXBmXUxfr162X06NG+H6swIhVOdM8994QMrmopqPpWAUMPP/ywqX2mQoxGjRrltw4qBGjcuHES4hcRfsP93//9X3nggQd8YVzqhyocSq29Gm/g9Yc//EEHVx0/ftz3IxVOVFhY6BfQ1Lqe2vsqYGnSpElBoUQ8wBPhBqUaAggggAACCCCAQJsCXjzXemlLuO2GqwPXJmqBRFVVVaJCm1tfJSUlOvSWCwEEEEAAAQQQQAABBBBAAAEEEEAAAQQQQAABJwhs2bJFP/MW+OVq6lmp8vJy/WwUFwIIOEuA+7/OWg9GgwACCCCAAAIIIIAAAggYCXB+s7Y33PZ8LIFEBBJZ2/EGtXkhiQorjSKAAAIIIIAAArYJePH92o4dO0QF8KhLPVCgwnEuueSSINMvvvhCh7yowKKWSz2g8LOf/cyUv3qIYerUqX7hLy+88IKMHTs2qP4HH3wgd911l6jQH3WpBx5Uv4Ef7AvVsaqjAmpqa2t9P24rkGjPnj1y5513+h6ySE1NlY0bN4YMZQrsb+/evTp0p7Gx0fejcAOJlHd+fr4pw1gVChVIpFxUaNM111zT7jBUyJOa09atW31llyxZosOsOnTo0G79v//97zJt2jRZs2aNr6yRU+v9qwqrtXzuueeka9eu7fajCgR+YHTQoEGyYcMG+fa3v+1X/+zZs7JgwQJRoUwtl9q7Tz31lHTp0qXNvs6cOSNq/kVFRX7lCCQytUQUQgABBBBAAAEEEAhTwIvn2jCJXF3cbTdcHYgdtUAiNVd1FlYf2Gi5kpKSpL6+XpKTkx1IwZAQQAABBBBAAAEEEEAAAQQQQAABBBBAAAEEvCSgnnuaN29e0JTVFwWq321fffXVXuJgrgi4RoD7v65ZKgaKAAIIIIAAAggggAACHhfg/GZtA7jt+VgCiQgksrbjDWrzQhIVVhpFAAEEEEAAAQRsE/Da+zUVsqJCUh577DFtqB46mDt3roQ4wOnAnldeeUVUWNChQ4d0sIwKfrn00ktN+wc+1GAUyLJq1SqZNGmSr9377rtPli9fLuqDfO1d58+fl9LSUh1+03IZBRIFzl+VVx7z58+XCy+8sL2u5KuvvpKZM2fKsmXLfGXDCSTq3bu3Dlrq27dvu33FskCoQKIxY8bI008/rcOh2rsCQ54GDBigg6guu+yy9qr6fh7YhlFY1sGDB+W1117Te/Kjjz4StVcmTpxoup+6ujrJzs72BVgZ7ZWGhgbJycmR119/XbetHFTg0sCBA031dezYMR2UVVNT4ytPIJEpOgohgAACCCCAAAIIhCngtXNtmDyuL+62G64OBI9qIJE6O6akpEhzc7Nv6iqkSIXsciGAAAIIIIAAAggggAACCCCAAAIIIIAAAgggEA+B06dPS25urv6SvsBLPWtVUVERj2HRJwIImBTg/q9JKIohgAACCCCAAAIIIIAAAnEW4PxmbQHc9nwsgUQEElnb8Qa1eSGJCiuNIoAAAggggAACtgl47f3ap59+KipoZteuXdqwsrJSMjMzbfMMbMhMIFGoMJyVK1eGFTJz+PBhUQE29fX1eghGITOB84/EoKqqSrKysnxTDSeQaNCgQbJhwwb59re/HTXzSBoOtQYqpEn9EyqsqnUfKhDq0Ucf1cFOLVdbQVdG4wsMAIpWeJPZQKIDBw7IrbfeqoO51HXLLbfI+vXrTQdyhQq/IpAokt1JHQQQQAABBBBAAIH2BLx2rm3PI9F+7rYbrg70j2ogkZqvCkkuLCz0m3q0f9/iQGeGhAACCCCAAAIIIIAAAggggAACCCCAAAIIIOAAgXfffVfy8vJ8X9bWekjFxcUyY8YMB4ySISCAQFsC3P9lfyCAAAIIIIAAAggggAAC7hDg/GZtndz2fCyBRAQSWdvxBrV5IYkKK40igAACCCCAAAK2CXjt/do777wjQ4cOlcbGRrnxxht1OE6vXr1s8wxsyEwgUWAQTXJysvz617+W66+/3vS4Tp06pYOWdu7cqesYBRIFBhdFYvDnP/9ZRo4cKcpSXeEEEk2cOFF/ULFTp06m5xaLgqECidatWyc5OTntdq8Ce6ZOnSpr1671lVXfrpWdnd1u3dYF/vGPf8iDDz4oZWVlvj/evn273HHHHWG1015hs4FEq1atkkmTJvmaKygokCVLlsjFF1/cXhe+n2/atEnvlZaLQCLTdBREAAEEEEAAAQQQCEPAa+faMGgSoqjbbrg6ED3qgURqzunp6VJTU+ObflpamlRXVzuQgyEhgAACCCCAAAKNS20AACAASURBVAIIIIAAAggggAACCCCAAAIIJKqAet5LhRF98803flPs0aOHlJeXy5AhQxJ16swLgYQS4P5vQi0nk0EAAQQQQAABBBBAAIEEFuD8Zm1x3fZ8LIFEBBJZ2/EGtXkhiQorjSKAAAIIIIAAArYJeO39mgrDKSws1H7RCMc5f/68fP755zqs59VXX5UdO3bI8ePHfesVKpDlT3/6k9x9993y/vvv63IqiEgF2lx55ZWm1/n06dMyffp0WbFiha5jFEj0xhtvSP/+/X3tqocsVJBO165dTfcVGH4UTiDR7NmzRYU0XXjhhab7i0XBUIFElZWVkpmZ2W73gYFSqsL9998v3/3ud9ut27qAehBm165dcuDAAd8fr1y5Uu9Tq9fXX38tf/nLX+T111+XLVu2yJ49e3xNhtorah8vWLBA/9NyLV68WNT6hXOpD59mZWWJCm1SF4FE4ehRFgEEEEAAAQQQQMCsgNfOtWZdEqWc2264OtA9JoFEVVVV+vzX+iopKREVbsuFAAIIIIAAAggggAACCCCAAAIIIIAAAggggEC0BebOnSvq+abASz0rp8KIrrjiimgPgfYRQMAmAe7/2gRJMwgggAACCCCAAAIIIIBAlAU4v1kDdtvzsQQSEUhkbccb1OaFJCqsNIoAAggggAACCNgm4KX3ayoUZerUqTqAR13qG5FycnIislQBNp999pkcO3ZM/ud//keOHDkif/jDH+TgwYM6kMjoChXIogJobrrpJl+VtgJ+2hqsCvqZN2+eLmIUSLR+/XoZPXq0r5lIQpkCw3vCCSRyaiBNqECi/fv3S0ZGRrv7o66uTrKzs6W2trbdsuEWCMfr3Llz8sUXX+gArJMnT8of//hHOXz4sB7XoUOHDLsOtVdCeUTy9yXQJpz5hGtFeQQQQAABBBBAAAHvCnjpXOvFVXbbDVcHrlFMAonUvPPz8/WHOlqupKQkqa+vl+TkZAeyMCQEEEAAAQQQQAABBBBAAAEEEEAAAQQQQACBRBBQX66Xl5cn27ZtC5rO5MmTfV/wlwhzZQ4IeEWA+79eWWnmiQACCCCAAAIIIIAAAm4X4PxmbQXd9nwsgUQEElnb8Qa1eSGJCiuNIoAAAggggAACtgl46f1a63CU3r17y+bNm6Vv376mLM+fP6+DXlQoyyuvvNJmwEtbDRJItFCKiopMmceykFsDidS4X3/9damoqJA9e/a0GYZl5EkgUSx3Gn0hgAACCCCAAAIIREPAS+faaPg5vU233XB1oGfMAokaGhokJSVFmpubfQwqpKisrMyBLAwJAQQQQAABBBBAAAEEEEAAAQQQQAABBBBAwO0Cb731luTm5sqHH34YNJVly5bJtGnT3D5Fxo+AJwW4/+vJZWfSCCCAAAIIIIAAAggg4EIBzm/WFs1tz8cSSEQgkbUdb1CbF5KosNIoAggggAACCCBgm4CX3q/t2LFDhg0bpu1GjBihPxB3ySWXtGt58uRJWbp0qf62pKampnbLtxRIS0uTc+fOycGDB311CCQikMj0BhKRUPtF1Vf7au/evTJnzhy//dVe2926dZPrrrtOjhw5Io2Njbo4gUTtqfFzBBBAAAEEEEAAAacLeOlc6/S1iMb43HbDNRoGFtuMWSCRGmdpaakUFhb6DbmyslIyMzMtToPqCCCAAAIIIIAAAggggAACCCCAAAIIIIAAAgj8W0A9+zd+/Pggkp49e0p5ebkMHDgQLgQQcKkA939dunAMGwEEEEAAAQQQQAABBDwnwPnN2pK77flYAokIJLK24w1q80ISFVYaRQABBBBAAAEEbBPwyvu1s2fPSlFRkTz22GPabtGiRTJ37lwJcXDzs62vr5f7779f1Ifn2rrS09PlqquukhtuuEH69esnqampOuxI9TNv3jxfVQKJEj+QKFTAj21/YUXkzJkzsnLlSh1G1FZAVq9eveSaa67RAUTXX3+9/t/vfve78pe//EWys7OltrZWD4tAIjtXh7YQQAABBBBAAAEE4iHglXNtPGyd0Kfbbrg6wSxgDDENJFJ9q9+R1NTU+IahApurq6sdSMOQEEAAAQQQQAABBBBAAAEEEEAAAQQQQAABBNwooILxVUB+4DV48GCpqKiQ5ORkN06LMSOAwL8EuP/LVkAAAQQQQAABBBBAAAEE3CHA+c3aOrnt+VgCiQgksrbjDWrzQhIVVhpFAAEEEEAAAQRsE/DK+7VPP/1UxowZI7t27dJ2KmAoMzOzTcfm5mYpKCiQZ5991q/czTffLKNGjZIf//jH8r3vfU+6dOliGGxkJpCorq6u3YCY9hY8MHDJKBTnwIEDctNNN/maUw9hrF+/Xrp3795eF76fqxCcqVOnytq1a/WftdWGanv06NG+uqECmUx3HMWCX375pV7rVatW+XrZv3+/ZGRktNvrn//8Zxk5cqS88847umznzp31/lIfwIzGtXfvXm3a2Njoa75bt256T95+++3y/e9/X3r06CEXX3xxyO7N7jcze7e9+R0+fFhGjBghKthLXU5d//bmwc8RQAABBBBAAAEEnC3glXOts1cheqNz2w3X6ElE3HLMA4mqqqokKyvLb8AlJSX63M2FAAIIIIAAAggggAACCCCAAAIIIIAAAggggECkAup5qby8PN8zgK3bUb+DVr+L5kIAAfcLcP/X/WvIDBBAAAEEEEAAAQQQQMAbApzfrK2z256PJZCIQCJrO96gNi8kUWGlUQQQQAABBBBAwDYBr7xfU2ExQ4cO1SEuN954o2zYsEF69erVpuOePXvkzjvvFBXAoy4VNPPQQw/Jgw8+KB07djS1BmZCXU6ePCn33HOP7N6929fPb3/7W1NhOC2DCAwJMgok+tOf/iR33323vP/++7qqUbm2JtfQ0CA5OTny+uuv62JeDyQ6deqUDrvauXOnj23dunXayO5LhWTdf//98vzzz/uaVqFJKkjpmmuuMdWd2UCiNWvWyL333utrc+LEifqbxTp16mSqH1Uo8EOoBBKZpqMgAggggAACCCCAQBgCXjnXhkGSUEXddsPVgfgxDyRSBvn5+VJeXu7jSEpK0mG1fCu1A3cIQ0IAAQQQQAABBBBAAAEEEEAAAQQQQAABBFwgoJ7lU2FEJ06cCBqt+sLBcePGuWAWDBEBBMwIcP/XjBJlEEAAAQQQQAABBBBAAIH4C3B+s7YGbns+lkAiAoms7XiD2ryQRIWVRhFAAAEEEEAAAdsEvPJ+TQW2TJo0SbuZCVY5e/asFBUVyWOPPeazHjt2rDz11FPSpUsXU/7/+Mc/dHhRWVmZr3yoQJbTp0/L9OnTZcWKFb5y6tua1Lc2mb3MhsyECs/Zvn273HHHHWa7kgMHDsitt97qC2ryeiDR119/LbNmzdJhPS3XAw88IMXFxaaDq1Q9tTZqb3766aeSmpoqV155pQ7RUv/bch0+fFhGjBihP8SpLhWStXnzZsnKyjK9fm+88Yb079/fV94olKq6ulq32xLIZTbIq6Xh8+fPy6OPPqr/HrVcBBKZXiYKIoAAAggggAACCIQh4JVzbRgkCVXUbTdcHYgfl0AiFWackpIiKli35VIhRa1/R+JAK4aEAAIIIIAAAggggAACCCCAAAIIIIAAAggg4ECB5cuXy7Rp04JGpn4PrcLx1Re6cSGAQOIIcP83cdaSmSCAAAIIIIAAAggggEBiC3B+s7a+bns+lkAiAoms7XiD2ryQRIWVRhFAAAEEEEAAAdsEvPB+TX347f7775fnn39eu61cuVIHv7R1qRCWqVOnytq1a33Fwg0JOnbsmIwaNUpqamp8bRgFsqxfv15Gjx7tK6cCgtQ3N/Xo0cPUWj/33HN+3/JkFDITKiTGTEBTyyBUUNOCBQtk0aJFvnF5PZBIQbzyyivy85//3GeiAoU2btwoffv2NbV+qlBlZaUOG2oJAEpOTpZf//rXcv311/vaqKqq8gsfiiQkSAUnqQCslstor6hgpDFjxsiuXbt8ZdetWyc5OTmm5tTY2CgqxGv37t3t7n9TDVIIAQQQQAABBBBAAAEDAS+ca728+G674erAtYpLIJFyUOfPwsJCPxJ19s3MzHQgE0NCAAEEEEAAAQQQQAABBBBAAAEEEEAAAQQQcKLAlClT5Jlnngka2vDhw3UYUdeuXZ04bMaEAAIWBLj/awGPqggggAACCCCAAAIIIIBADAU4v1nDdtvzsQQSEUhkbccb1OaFJCqsNIoAAggggAACCNgm4IX3a3V1dZKdnS21tbUSKuQlFOYXX3yhA342b97s+/HixYtl9uzZpuzPnDkj8+fPF1Wn9WUUSBQqvGj16tV6DCEOl35tfvzxxzo45rXXXvP9uVHIjCrw9ttvi3ogQwXGqKtz5856nllZWe3O7fDhwzJy5Eg5evSoryyBRCIfffSRDpQ6cOCAz0U9DFNcXCxJSUntup48eVKHZG3dutVXVu1ZtQe6dOni+7MdO3bIsGHDfP+uwopU8NGVV17Zbh+qQKj1ayu8KjC8aMCAATqk67LLLmuzPxV8VVZWJhMmTDC1/00NnkIIIIAAAggggAACCBgIeOFc6+XFd9sNVweuVdwCiZRFenq6X1BzWlqaVFdXO5CJISGAAAIIIIAAAggggAACCCCAAAIIIIAAAgg4SUA9T5ebmyv79u0LGpZ6hi/wuTwnjZ2xIICANQHu/1rzozYCCCCAAAIIIIAAAgggECsBzm/WpN32fCyBRAQSWdvxBrV5IYkKK40igAACCCCAAAK2CXjh/VrrEJcRI0booJRLLrmkTcPTp0/L9OnTZcWKFb5yQ4YM0XW/853vtFn3q6++kl/96lfyyCOPSFNTk19ZFVKk/gnlvmzZMvnFL37hK9+rVy/97U4//elPDUOJVPu//OUvg74Fqq1AIjW+uXPnytKlS319qQ8EPv3006ICbowuFXw0depU2b59u18RAolEVABP4PoppIcfflhmzpwpnTp1MnRV61FSUiJz5szxlVEhUSr4p3X4kPqh+tCmCo5qva9UuZycnHaDqz744AMdetQ6NEm1+YMf/EBeeuklueqqq4LGGCpoafz48bJkyRLp1q1byDkpCxWOlZeXJ8ePH/crYxTIZdsLGg0hgAACCCCAAAIIeFLAC+daTy7svybtthuuDlyruAYSVVVVBQUgqzNwQUGBA6kYEgIIIIAAAggggAACCCCAAAIIIIAAAggggIATBHbu3KnDiNSXvLW+LrroIikvL9dfHMeFAAKJK8D938RdW2aGAAIIIIAAAggggAACiSXA+c3aerrt+VgCiQgksrbjDWrzQhIVVhpFAAEEEEAAAQRsE0j092tnz56VoqIieeyxx7TZokWLdBhPiANbkOlzzz0n48aN8/vzUaNG6W9Xuvzyy4PKnzlzRn7/+99LcXGxvPrqqyHXSAXClJaWhgyo+dvf/qYDY1oH/qjQl4ceekgmTJggSUlJvjZV6Muf//xnHUa0devWoL7aCiRShY8ePaof2qipqfHV7dOnj8ybN09+/vOfS8eOHX1/fu7cOTl48KAOaAoMs1GFCCT6J5V6AEatX+B6qD2j9qAK/AncdyrwRwVUrVmzxm8Np0yZovdR6zVXBRobG2Xs2LGye/duX3kVXKXCr+666y6/dWsp8Mknn8gLL7ygQ4Q+//zzkPty//79kpGREfQztc9efPFFmTRpkl8I0u233y4LFiyQ6667zm9OX375pS4/Y8aMkH0RSGTbSzcNIYAAAggggAACCLQSSPRzrdcX2203XB24XnENJFIe+fn5+gMiLZc669bX10tycrIDuRgSAggggAACCCCAAAIIIIAAAggggAACCCCAQDwFnnjiCf0FcIFX3759paKiQvr16xfP4dE3AgjEQID7vzFApgsEEEAAAQQQQAABBBBAwAYBzm/WEN32fCyBRAQSWdvxBrV5IYkKK40igAACCCCAAAK2CST6+7VPP/1UxowZI7t27dJmlZWVkpmZacrv448/1nVfe+01v/KdO3eWH/3oR5Keni7q/6vQo9raWh3uc/z4cV9Z9bMBAwboMB8VJKMuFXD0q1/9Sr71rW+FHEOooCBVUIXO3HLLLZKamqqDYVSAzL59+wzn0V4gkaqo6t97771+Y1Z/roKJBg4cKD179pTPPvtMh98cOnTIsC8Cif5NY7R+qoQK7xk0aJB0795dvv76a+2/Z8+eINesrCx55pln5Iorrgj6mQoIKisr0wFVgZdatx//+Mc6+Ehdau3efPNNqa6u9it6ww036KCj119/3ffnaiw/+clPQq6xCtpaunSpzJo1K+jn/fv3l5tuukn/PVBzV222/jsQWIFAIlMvPRRCAAEEEEAAAQQQCFMg0c+1YXIkXHG33XB14ALEPZCooaFBUlJSpLm52cejQorU+ZYLAQQQQAABBBBAAAEEEEAAAQQQQAABBBBAAIEWgby8PB06FHiNHDlSB9936tQJLAQQ8IAA9389sMhMEQEEEEAAAQQQQAABBBJCgPObtWV02/OxBBIRSGRtxxvU5oUkKqw0igACCCCAAAII2CaQ6O/X3nnnHRk6dKgOBLrxxhtlw4YNOtzH7PXGG2/o8Je6ujqzVXQ5FQ7zyCOPiPpmpnvuuUfUONSlAmnUGL797W8btqfKTp06VQccmb0efPBBufDCC6WkpERXMRNIpMJtVFDT5MmT2wyRaT0GFTxTUFAgJ06ckOeff17/iEAi/1Wqr6+X+++/X4dfhXupMKLly5dL7969DauqD3DOnTtXB1uFe6mHdh599FH94M6cOXN81V944QUZO3asYXNffvmlFBcXy8MPP2y6S/V34IEHHpDVq1frwC51EUhkmo+CCCCAAAIIIIAAAmEIJPq5NgyKhCzqthuuDlyEuAcSKZPS0lIpLCz04wknNNqBrgwJAQQQQAABBBBAAAEEEEAAAQQQQAABBBBAwCaBI0eOiHquKdTzcjxvZBMyzSDgIgHu/7posRgqAggggAACCCCAAAIIeFqA85u15Xfb87EEEhFIZG3HG9TmhSQqrDSKAAIIIIAAAgjYJpDo79dWrVolkyZN0l4TJ07UH4AL95uS3nvvPSkqKpJXX321Xfdu3brpwB7Vlwod+uKLL2TcuHGyefNmXVcF+vz2t7+VjIyMNts6efKkLF26VFasWCFNTU2GZVV/6qEL1YcKjJk3b54uayaQqKXRjz76SObPny9r1qxpc0wtIUu33nqrTJ8+XZStuggkCmZToUEqiEeFBh0/ftzUvnnooYd0+FVSUlK75VVA0MqVK3Xo1eeff95uebVGv/zlL6V///5ywQUXyI4dO2TYsGG+emb+bpw7d0727t2rg4wOHjzYZp+33367PPHEE6JeX7KzswkkaneFKIAAAggggAACCCBgRSDRz7VWbBKhrttuuDrQ3BGBRMolPT3d78MkaWlpUl1d7UAyhoQAAggggAACCCCAAAIIIIAAAggggAACCCAQK4EtW7ZIbm5u0DNy6jm78vJyGTFiRKyGQj8IIOAQAe7/OmQhGAYCCCCAAAIIIIAAAggg0I4A5zdrW8Rtz8cSSEQgkbUdb1CbF5KosNIoAggggAACCCBgm0Aiv19ToS0qHKglOEcFuKjglUiuM2fO6A/N7dy5U/bv3y8qpKglKEh9oK5fv35y2223yc033yxdunTxdXH+/HkdgqQCfFouFeiyYMEC6dChQ5tDUXVVmM1LL72kg2BUCIwKn1EhRDfeeKMMHTpUhg8fLj169NDtLFq0KKJAIlVXhc2ob5ratGmT7Nu3zze/Xr16ifqA4J133qnnp+YW6EogkfEyqmCiAwcOyPbt2+X9998P2jdXXXWVfmgmcN+Y3aOffPKJ/PrXv5bdu3fLoUOHpK6uTldV66ZCqQYMGKADo1SYlAoiarmOHTsmo0aN8n0QNDU1VTZu3Ch9+/Ztt2u1/m+++aa8+OKLOmhI9auu6667Ts/j7rvv1ntG7W81HgKJ2iWlAAIIIIAAAggggIBFgUQ+11qkSYjqbrvh6kB0xwQSVVVVSVZWlh9RSUmJ/t0NFwIIIIAAAggggAACCCCAAAIIIIAAAggggID3BFo/79Z69urZIxVGdPXVV3sPhRkjgID+IsTWl3qWlgsBBBBAAAEEEEAAAQQQQMB5ApzfrK2J256PJZCIX1BY2/EGtXkhiQorjSKAAAIIIIAAArYJ8H7NNkoaQgABBBBAAAEEEEAAAQQQiIMA59o4oMewS7fdcI0hjdmuHBNIpAacn5+vP0TSciUlJUl9fb0kJyebnQ/lEEAAAQQQQAABBBBAAAEEEEAAAQQQQAABBFwucPr0acnNzdVfoBZ43XfffVJRUeHyGTJ8BBCwIsD9Xyt61EUAAQQQQAABBBBAAAEEYifA+c2atduejyWQiEAiazveoDYvJFFhpVEEEEAAAQQQQMA2Ad6v2UZJQwgggAACCCCAAAIIIIAAAnEQ4FwbB/QYdum2G64xpDHblaMCiRoaGiQlJUWam5t941chRWVlZWbnQzkEEEAAAQQQQAABBBBAAAEEEEAAAQQQQAABFwu8++67kpeXJ7W1tUGzKC4ulhkzZrh4dgwdAQTsEOD+rx2KtIEAAggggAACCCCAAAIIRF+A85s1Y7c9H0sgEYFE1na8QW1eSKLCSqMIIIAAAggggIBtArxfs42ShhBAAAEEEEAAAQQQQAABBOIgwLk2Dugx7NJtN1xjSGO2K0cFEqlBl5aWSmFhod/4KysrJTMz0+ycKIcAAggggAACCCCAAAIIIIAAAggggAACCCDgQoF169bpMKJvvvnGb/Q9evSQ8vJyGTJkiAtnxZARQMBuAe7/2i1KewgggAACCCCAAAIIIIBAdAQ4v1lzddvzsQQSEUhkbccb1OaFJCqsNIoAAggggAACCNgmwPs12yhpCAEEEEAAAQQQQAABBBBAIA4CnGvjgB7DLt12wzWGNGa7clwgkRp4enq61NTU+OaQlpYm1dXVZudEOQQQQAABBBBAAAEEEEAAAQQQQAABBBBAAAGXCcydO1cWL14cNOr+/fvrMKIrrrjCZTNiuAggEC0B7v9GS5Z2EUAAAQQQQAABBBBAAAF7BTi/WfN02/OxBBIRSGRtxxvU5oUkKqw0igACCCCAAAII2CbA+zXbKGkIAQQQQAABBBBAAAEEEEAgDgKca+OAHsMu3XbDNYY0ZrtyZCBRVVWVZGVl+c2hpKRECgoKzM6LcggggAACCCCAAAIIIIAAAggggAACCCCAAAIuEDh16pTk5eXJtm3bgkY7efJkWbFihQtmwRARQCCWAtz/jaU2fSGAAAIIIIAAAggggAACkQtwfovcTtV02/OxBBIRSGRtxxvU5oUkKqw0igACCCCAAAII2CbA+zXbKGkIAQQQQAABBBBAAAEEEEAgDgKca+OAHsMu3XbDNYY0ZrtyZCCRGnx+fr7+1uuWKykpSerr6yU5Odns3CiHAAIIIIAAAggggAACCCCAAAIIIIAAAggg4GCBt956S3Jzc+XDDz8MGuWyZctk2rRpDh49Q0MAgXgJcP83XvL0iwACCCCAAAIIIIAAAgiEJ8D5LTyvwNJuez6WQCICiazteIPavJBEhZVGEUAAAQQQQAAB2wR4v2YbJQ3ZIHDgwAG56aabbGjJXBPr1q2TnJwcc4UphQACCCCAAAIIIIAAAo4U4FzryGWxbVBuu+Fq28Tta8ixgUQNDQ2SkpIizc3NvtmqkKKysjL7Zk9LCCCAAAIIIIAAAggggAACCCCAAAIIIIAAAnERUL/rHT9+fFDfPXv21GH1AwcOjMu46BQBBJwvwP1f568RI0QAAQQQQAABBBBAAAEElADnN2v7wG3PxxJIRCCRtR1vUJsXkqiw0igCCCCAAAIIIGCbAO/XbKOkIRsECCSyAZEmEEAAAQQQQAABBBDwmADn2sRecLfdcHXgajg2kEhZlZaWSmFhoR9bZWWlZGZmOpCSISGAAAIIIIAAAggggAACCCCAAAIIIIAAAgiYEVC/91W//w28Bg8eLBUVFZKcnGymGcoggIBHBbj/69GFZ9oIIIAAAggggAACCCDgOgHOb9aWzG3PxxJIRCCRtR1vUJsXkqiw0igCCCCAAAIIIGCbAO/XbKOkIRsECCSyAZEmEEAAAQQQQAABBBDwmADn2sRecLfdcHXgajg6kEh5paenS01NjY8uLS1NqqurHUjJkBBAAAEEEEAAAQQQQAABBBBAAAEEEEAAAQTaEmhsbJS8vDzZtWtXULGCggIpKSkBEAEEEGhXgPu/7RJRAAEEEEAAAQQQQAABBBBwhADnN2vL4LbnYwkkIpDI2o43qM0LSVRYE77RwA+iT5w4UX9LQqdOnRJ+7kYTrKurk+zsbKmtrdVF1DdErF+/Xrp37x6WyZkzZ2Tp0qUya9Ys6dy5s6xdu1aGDRvm14byz8nJkePHj8uUKVOkuLhYkpKSwuonmoXVvEePHh3NLnxtL1y4UIqKimLSF50ggAAC8RLg/Vq85OkXAQQQQAABBBBAAAEEEEDADgHOtXYoOrcNt91wdaCk4wOJqqqqJCsry49OfShFfTiFCwEEEEAAAQQQQAABBBBAAAEEEEAAAQQQQMAdAnv27NFhRCdOnAga8LPPPivjxo1zx0QYJQIIxF2A+79xXwIGgAACCCCAAAIIIIAAAgiYEuD8ZorJsJDbno8lkIhAIms73qA2LyRRYXVtoydPnpQNGzbIkCFD5MorrzScB4FEwTR2BRLt27dP7r33Xh02NHbsWHnqqaekS5cufh2q0KL58+fL4sWLdWjRypUrZdSoURLiP2xx2YsEEsWFnU4RQCCBBXi/lsCLy9QQQAABBBBAAAEEEEAAAQ8IcK5N7EV22w1XB66G4wOJlFl+fr6Ul5f7+NSXJNTX10tycrIDSRkSAggggAACCCCAAAIIIIAAAggggAACCCCAQGuBDOo80gAAIABJREFU5cuXy7Rp04JQUlJS9O9+MzIyAEMAAQRMC3D/1zQVBRFAAAEEEEAAAQQQQACBuApwfrPG77bnYwkkIpDI2o43qM0LSVRYXddoc3OzvPTSS/L444/Lf/zHf8imTZukT58+hvMgkCiYxo5Aor/+9a/62yV27typH+LfuHGj/OQnPwm5Dq37u/baa+XFF1+U1NRUR+w9AokcsQwMAgEEEkiA92sJtJhMBQEEEEAAAQQQQAABBBDwoADn2sRedLfdcHXgargikKihoUHUB1PU/aSWS4UUlZWVOZCUISGAAAIIIIAAAggggAACCCCAAAIIIIAAAgi0CEyZMkWeeeaZIJDhw4frMKKuXbuChQACCIQlwP3fsLgojAACCCCAAAIIIIAAAgjETYDzmzV6tz0fSyARgUTWdrxBbV5IosLqqkZPnTolubm5sn37dj1uFW5DIFH4S2g1kOjMmTOyZMkSKSoq0p1Pnz5dHn30UenYsWPIwZw/f16WLVsmv/jFL/TPx48fL6WlpaK+lTjeF4FE8V4B+kcAgUQT4P1aoq0o80EAAQQQQAABBBBAAAEEvCXAuTax19ttN1wduBquCCRSbuoeRGFhoR9hZWWlZGZmOpCVISGAAAIIIIAAAggggAACCCCAAAIIIIAAAt4WOHbsmP6MwL59+4IgZs+eLYsXL/Y2ELNHAIGIBbj/GzEdFRFAAAEEEEAAAQQQQACBmApwfrPG7bbnYwkkIpDI2o43qM0LSVRYXdXoZ599Jjk5OfK73/1Oj5tAosiWz2og0YEDB/Q6HD9+XFJTU2Xjxo3St2/fNgfz8ccfy5gxY+S1116Tzp07y+rVq2XkyJGRTSBOtQLd1DD2798vGRkZcRoR3SKAAALOE+D9mvPWhBEhgAACCCCAAAIIIIAAAgiYF+Bca97KjSXddsPVgcauCSRSdunp6VJTU+NjTEtLk+rqageyMiQEEEAAAQQQQAABBBBAAAEEEEAAAQQQQMC7Ajt37pS8vDz55JNP/BAuuugiKS8vl9GjR3sXh5kjgIBlAe7/WiakAQQQQAABBBBAAAEEEEAgJgKc36wxu+35WAKJCCSytuMNavNCEhVWVzVKIJE9y2UlkOjvf/+7TJs2TdasWaMHU1RUJPPnz5cLL7ywzcGdP39eysrKZMKECbrcgAEDZO3atXLZZZfZM6kYtEIgUQyQ6QIBBFwvwPs11y8hE0AAAQQQQAABBBBAAAEEPC3AuTaxl99tN1wduBquCiSqqqqSrKwsP8aSkhIpKChwIC1DQgABBBBAAAEEEEAAAQQQQAABBBBAAAEEvCfwxBNPyMyZM4Mmrr4ot6KiQvr16+c9FGaMAAK2CnD/11ZOGkMAAQQQQAABBBBAAAEEoibA+c0arduejyWQiEAiazveoDYvJFFhdVWjBBLZs1xWAom2b98uY8aMkaamJklNTZWXX35ZrrnmGlMDa2xslLFjx8ru3bt1+SeffFIeeOABCfEfOVPtxboQgUSxFqc/BBBwowDv19y4aowZAQQQQAABBBBAAAEEEECgRYBzbWLvBbfdcHXgargqkEj55efn62/QbrmSkpKkvr5ekpOTHcjLkBBAAAEEEEAAAQQQQAABBBBAAAEEEEAAAe8I5OXl6dChwGvkyJH697qdOnXyDgYzRQCBqAlw/zdqtDSMAAIIIIAAAggggAACCNgqwPnNGqfbno8lkIhAIms73qB2PF5IAgNwBg8eLOvXr5fu3btHZY402rYAgUT27JBIA4lOnTolEydO1CFE6lJhQsXFxdKxY0dTAzt//ryUlpbK9OnTdfmMjAxZt26dXH755abqx7sQgUTxXgH6RwABNwjE4/2aG1wYIwIIIIAAAggggAACCCCAgDsEONe6Y50iHaXbbrhGOs8o1nNdIFFDQ4OkpKRIc3Ozj0WFFJWVlUWRiaYRQAABBBBAAAEEEEAAAQQQQAABBBBAAAEEjASOHDkiKoyopqYmqMjChQulqKgIPAQQQMA2Ae7/2kZJQwgggAACCCCAAAIIIIBAVAU4v1njddvzsQQSEUhkbccb1I7HCwmBRFFZyogbJZAoYjq/ipEGEm3fvl3GjBkjTU1N8v/ZuxfoqMp7///fhQhiij1AsUZPQV0FRJegeElKbJFCgopcVBCUiyRBQRA0YUm5FP0BFSmWxFJAwJgodxQEVCwNIGKBJihStIo1nqXYSqxYOcpJCyryX9/nf2ZOZjKT2TN7z57ZM++9lmu1yXN9Pc9sZmfv+UzLli1l48aN0qtXr6gG9c4778jgwYPl0KFDpt7jjz9ugo1C/EMXVbtuFCaQyA1l+kAAAa8LJOL9mtfNGD8CCCCAAAIIIIAAAggggEDyCHBdmzxrEY+ReO2GazwMbLbpuUAina9+UUJxcXHA1CsrKyU3N9cmB9URQAABBBBAAAEEEEAAAQQQQAABBBBAAAEEohHYsGGD5Ofnm2fR6x/6XHp5ebkMGjQomuYoiwACCEQU4P5vRCIKIIAAAggggAACCCCAAAJJIcD1m71l8NrzsQQSEUhkb8eHqZ2IE0kyBBKtWrVKhg8f7lfZvXu35OTkmP9/8uRJee2112T16tXypz/9STQwRY/s7Gzp3bu3DBkyRC699FJp0qRJA9WvvvpKXn75ZRMqo98wcPjwYWndurVcc801cvPNN8vtt98u5557bkxr+d1335mxvPjii/LKK6/I66+/Ll988YV/bN26dZMBAwbIT3/6U2nRokWjfYQKgWmsQn0fLbdnzx657rrr/FXGjBljHj7Xfk+fPi3vv/++aNCOPny+b98+c4NDHbp37y433XST9O/fXy644IKYHLSSOv/xj3+U9evXy8GDB+XAgQOmLZ+1ruXAgQOlc+fO0rRp05j7+fe//23WUddT+/P106NHDzOPoUOHSrt27Uz7sQQS6bcH33ffffL000+bNm655RZ56qmnpFWrVlGNWcdZVFQkS5cuNfV0ny5fvlwyMzOjaicRhe0EEtXW1srIkSNl+/bt/qGvXLlShg0bFtVU9DU/efJkWbBggb9e/Q9OBPv26dNH9BzSpk0bU/7jjz+WtWvXBuz39u3bS1ZWlllT3SvnnHNOVGOqX1hfU3//+9/lpZdekq1bt5o9r+cWPa688krp2rWr6UPHZaefmAdIRQQQiLtAIt6vxX1SdIAAAggggAACCCCAAAIIIJA2AlzXpvZSe+2GaxKuhicDidRR75vV/7Zt/Zt4VVVVEhIzJAQQQAABBBBAAAEEEEAAAQQQQAABBBBAIDUFZs+eLQ899FCDyenfazWMSD/zwIEAAgg4LcD9X6dFaQ8BBBBAAAEEEEAAAQQQiI8A12/2XL32fCyBRAQS2dvxYWon4kSSrIFEGpajAUQPPPCACftp7Bg3bpzoH/A1AEcPDQt6/vnn5Ze//KU/wChUfS1fUlJiAlOsBuVoGIkG4Tz88MMmkCTS0alTJ3Nj4bbbbpPmzZuHLB6vQKLPP//cGGgYTmOHfuPChAkTZMqUKaL/2+px9OhRE7qj4Ue+MKbG6mo4k1r8/Oc/DxkgFa6urqeGPk2bNq3RvaDrOWvWLBk9erR89NFHJqxKw2L0CA6tCdWXhjVpcJIG6+gxf/58EywU4h+oiETBIVv6bRe33npr2Hqh9oDOZcaMGRH7crKAnUAifW088sgjAWOuH45ldZzBYwgOdAoXSPS9731PysrKzB5rbD/qPtHXxdixYyOGhQWPWfeVvvYjvaa0nq+fe+65RzIyMqxOn3IIIOABgUS8X/MAC0NEAAEEEEAAAQQQQAABBBDwiADXtR5ZqBiH6bUbrjFOM57VPBtItG3bNsnLywuw0Xtgep+DAwEEEEAAAQQQQAABBBBAAAEEEEAAAQQQQCB+AidOnJD8/HzzharBx6hRo6SioiJ+ndMyAgikvQD3f9N+CwCAAAIIIIAAAggggAACHhHg+s3eQnnt+VgCiQgksrfjw9ROxIkkWQOJ/va3v8n48eMtBd0op4YSzZs3z4T+aECOBhQdP3484jppAM+cOXNMX5GCZ06ePCnLli2T6dOnW2q7fucjRowwATdt27ZtMKZ4BBINHjxYJk2a5A/kiQghIlrnd7/7nfzwhz+MWPzNN9+UiRMnyp49eyKWrV9AvSdPnmzG1qJFi4h1NXxG3XRtraynNqjrefPNN4uaWw0kCg7T0XH+/ve/l5ycnIhjDFUgeE31ZtLChQvDBtOkQiCROgSHOnXt2lXWrVsnGsxl9QgOc9LXsr7mfK/PUIFE+q0hzzzzjAmtsno09poMbkNDsTRU6sEHH5TDhw9b7cKU0w+A6Np36NAhqnoURgCB5BVIxPu15NVgZAgggAACCCCAAAIIIIAAAl4T4LrWaysW3Xi9dsM1utm5UtqzgUSqU1hYaL5l23doWH5NTY1kZma6gkcnCCCAAAIIIIAAAggggAACCCCAAAIIIIBAugnoM/UFBQUhn9nX59/12WMOBBBAIJ4C3P+Npy5tI4AAAggggAACCCCAAALOCXD9Zs/Sa8/HEkhEIJG9HR+mdiJOJMkYSPTLX/5SVqxY4Q/+aN26tfTt21cuu+wy+frrr2Xv3r0mCCc4oEbrNGnSRMaOHev/nQah9O/fX9q0aSM61xdeeEE0/KX+0blzZ3nuuedM++GOb7/91gTjTJkypUGRK6+8Un7yk59Iu3bt5NSpU/LnP/9ZduzY0SBMacCAAbJ06dIGgT+ffvqp+UYEDTzSsJVnn31WDh06ZPrRh8Q1OEUNfMett94aEG6iFtddd53/9z4nfcjcd+gYe/fu7XfYvn27HDhwoMFcNPxF59i0adOwFrt27ZK77rqrQTCLhvhogE/37t2lWbNm8vHHHxuHYG9t+P7775dHHnkkbECPlmnMPCsry8xH+wzVT3Fxsei3Ab/99ttmHn369BENutF9EOqora2VkSNHirrocf3115vy559/fkyvdd2bGnKle1KPSHssVQKJjh07Zj7wsHHjRr9bWVmZ+ZmVo66uTu677z55+umn/ft/06ZNcu211/qrBwcS6T7Q9a1/wy74nKF7Vvdi8OELMtMPZYQ7NKxqzZo1AecVX1k9v+hr/5JLLjE/0tftq6++2uC1oftVv91E9wEHAgh4XyAR79e8r8YMEEAAAQQQQAABBBBAAAEEkkWA69pkWYn4jMNrN1zjo2CrVU8HEh05ckQ6duwo+rd236F/n9e/03MggAACCCCAAAIIIIAAAggggAACCCCAAAIIOCuwcuVKE0b0zTffBDSsX2Cszw3r5x84EEAAgXgLcP833sK0jwACCCCAAAIIIIAAAgg4I8D1mz1Hrz0fSyARgUT2dnyY2ok4kSRjIJGPR8NmHnroIbnnnnvknHPO8atpQMgbb7whEyZMkOrqav/Pzz33XBPoo2EwXbt2lccee0x69eplQop8h4b+6B//i4qKAgKNNGxIfxbiZCThAkluvvlmefjhh6Vbt24BfWhfX331lSxbtkxmzZoV0I+Grei3HbRo0SLkLgheD53HunXrRINPwh3BgUT1y+kYZ86cKRpIVH9u3333nQlo0RCXgwcP+qtECs7RkCMNSKrvruukdhMnTmwQ+KP9vPLKKzJt2jR5/fXXA6agDhocdMYZZ4ScWmVlpQwaNCjATwOPdK2uueaaAHMNL9J+Jk+eHPIbJiIFEqnhjTfe6O9Lg2q0n7POOium17ruGQ1cmjFjhr++7rthw4aFbC9VAol0cqWlpWZdfceoUaNk4cKFjYZP+cq+8847MnjwYH8g1y233CJPPfWUtGrVyt9ecCBRfVDdi7p2kyZNEr2Z5zt0PT744AP5xS9+ERCWpL+PtA9DBXDp/tP17dmzZ4PwLh3fhg0bRIPVDh8+7B+DzkUDyeqPK6bNRSUEEEi4QCLeryV80gwAAQQQQAABBBBAAAEEEEAgZQS4rk2ZpQw5Ea/dcE3C1fB0IJF6Bv+NXn+m91tyc3OTkJshIYAAAggggAACCCCAAAIIIIAAAggggAAC3hSYPn26zJkzp8Hge/ToIeXl5XLxxRd7c2KMGgEEPCfA/V/PLRkDRgABBBBAAAEEEEAAgTQV4PrN3sJ77flYAokIJLK348PUTsSJJFkDiTRYZMmSJXLHHXeEDAlSwueff15uu+22BppZWVnmWwU0XCfUoeE1c+fODQiL0eAb/YbY73//+w2qhAqLuffee+XXv/616DjDHRqCsnXrVtGyvmASLb9+/XrJy8sLWc3JQCINZtGwlYyMjLBjDBW2Ei44R8Oc9OaJBvX4jvbt20tJSYlo2EqoMCdfuaNHj5qQmBUrVgTUVYurr766wfiOHTsmY8aMkeeee87/uwEDBsiiRYvkggsuCDufQ4cOSX5+fkBgkhaOFEgU/IC+7j3t387xwgsviI7Zd2hok+67Zs2aWdpjGmZVP9DIzlis1g2113fv3i0aBGX1CA4VihRyVb9dDR8aPXq0/0eh1iFcIJG+tnQd77rrrgYhQb4GNaxMQ4meeOIJfx+Nje+zzz6Tu+++W3QtfYeVfahl9+/fL+PHjw/YixpSpvNr7LVi1ZlyCCCQOIFEvF9L3GzpGQEEEEAAAQQQQAABBBBAINUEuK5NtRUNnI/Xbrgm4Wp4PpBITbOzswP+Nq33zaqqqpKQmyEhgAACCCCAAAIIIIAAAggggAACCCCAAALeEtBn3AsKCmTTpk0NBq6fGVi8eLG3JsRoEUDA8wLc//X8EjIBBBBAAAEEEEAAAQQQSBMBrt/sLbTXno8lkIhAIns7PkztRJxIkjWQaOLEiSZMp3nz5mGtjxw5IsOGDZNXX33VX0ZDSTT0pn4QTKgGNCykX79+Ultba37dvXt3Wb16tWjATv1DQ4U05ETDdHyHtr106VL54Q9/GHEfaH0NOrrnnnv8ZUeNGiULFy4MGRTkVCBR3759Tb/nnXdeo2PUkKHJkyfLggUL/OUefvhh0f+C92Nw0IxWiCZg5ZNPPpERI0bIzp07/X2p6yOPPNJgnXfs2GFCjjRARg8NjVm7dq106dIlovkrr7wiw4cP96+tVmgskOhf//qX3H///cbLdzjxbcFvvfWWaNBVTU2NabZ3795mj7Vt2zbiHBJVwIlAorq6Ornvvvvk6aef9k9DbQsLCxudlq61Bvj4QqvCBQWFCySaPXu2TJkyJWwYka/zTz/91IQCbdmyxT8eDdnSwKjgPR8cehYp7Cx4grqPdA/49rHugeXLl0tmZmailph+EUDAAYFEvF9zYNg0gQACCCCAAAIIIIAAAggggIAR4Lo2tTeC1264JuFqpEQg0bZt2xp8MYZ+uYT+HZwDAQQQQAABBBBAAAEEEEAAAQQQQAABBBBAIDaBvXv3mi/Off/99xs0oM/iT5gwIbaGqYUAAgjYEOD+rw08qiKAAAIIIIAAAggggAACLgpw/WYP22vPxxJIRCCRvR0fprbTJ5I9e/bIddddF5ex7t69W3Jychxpe9WqVSZAxndoqNDGjRulV69ejbYfKpjkhhtuMIEmP/jBDxqte/jwYbnzzjtFbwzo0bVrV1m3bp106tQpoJ4GFo0cOVK2b99ufq5jW79+fYMHuRvrLLgNDSN58cUX5aqrrmpQzalAIisBML7ONSDlrrvu8o9lzJgxJoSpRYsWAePTnxUXF/t/poFBTz31lLRq1cryPggOeAnlfurUKZkxY4Y8+uij/nb1/2tI0hlnnBGxr1AhS40FEgUHW11++eXy7LPPyiWXXBKxr8YKxKtdW4OKUNmJQCLtIvg13VgIl29IwSFh4eqEet1rUNCaNWvkoosussQTPL5Q541QwUrRBHDpQEK1sXnzZunfv7+lcVIIAQSSU8Dp92vJOUtGhQACCCCAAAIIIIAAAgggkKoCXNem6sr+//Py2g3XJFyNlAgkUlf9koDy8nI/cUZGhvkCBQLzk3DXMSQEEEAAAQQQQAABBBBAAAEEEEAAAQQQSHoBfTb/7rvvbjDOdu3amb/FRvrcQ9JPkAEigIBnBbj/69mlY+AIIIAAAggggAACCCCQZgJcv9lbcK89H0sgEYFE9nZ8mNpOn0i8GkjUvXt3Wb16tbRv375R51DBNVOnTpXZs2dHDK6xGvyjhjfeeKMcP37cjMVq4FH9gYca55IlS0SDf4IPq+OqXy94nTt06GBCk7p06WJpnwbXHz16tPz2t7+Vs88+219f5z9+/HgT9uQ7ws2hsU6DQ3q0bHBAy+effy4jRoyQrVu3+puqrKyU3NxcS/PRQsHf/ttYINF7770nt99+u7z99tum/euvv94E6px//vmW+wtVMJTZrl275Gc/+5mtduNZ2alAog8//FDuuOMOqa6uNsO1sieDA682bNggt956a4PphgokiiawShsMDiQLFRIWbBEutCzSeixdulTGjh3rL2b1HBWpXX6PAAKJE3D6/VriZkLPCCCAAAIIIIAAAggggAAC6SjAdW1qr7rXbrgm4WqkTCCR3o/p2LGjCc73HRpSpB+a4UAAAQQQQAABBBBAAAEEEEAAAQQQQAABBBCwLqBf6KvPOQcf+nx6RUUFQfDWKSmJAAJxEOD+bxxQaRIBBBBAAAEEEEAAAQQQiIMA12/2UL32fCyBRAQS2dvxYWo7fSLxaiCRhtEsWrRIWrZsGdFZw4ceeughf7mSkhIpKiqKWM9q8E9wmMi4ceNk/vz5ctZZZ0Xso36B5cuXy1133eX/kY5x7ty50qxZs4B2rI6rfqXgde7du7cJdGrbtq2lMQbXDxXe88EHH8jQoUNl//79ps1QAS5WOvv6669lypQpATdlZs2aJRoo4zveeustGTRokPmmXj2sBlTV7z94vI0FEgXPv2/fviZ4qVWrVlamFLbMiRMnZNKkSbJ48WJ/mZUrV8qwYcNstRvPyk4FEoVa58YCrI4dO2a+rXnjxo1mellZWbJmzRq56KKLGkw3VCBRtIFV//rXv+T+++8P+ODF2rVrZciQIf7+gkOtYt0Xr732mvTo0cPfru5t/cDH97///XguJW0jgEAcBZx+vxbHodI0AggggAACCCCAAAIIIIAAAg0EuK5N7U3htRuuSbgaKRNIpLbBXwSgP4v27+lJuEYMCQEEEEAAAQQQQAABBBBAAAEEEEAAAQQQcEWgtrZWCgoKAr5k19exfhZAP7fAgQACCCRagPu/iV4B+kcAAQQQQAABBBBAAAEErAlw/WbNKVwprz0fSyARgUT2dnyY2k6fSLwaSDRmzBjzkHSLFi0iOgcHElkNfLES/HPq1CkTlPPoo4/6x3HTTTfJz372s4jjCi7wl7/8RXRsviNc6JKVcQW3bSVQqLEBW6mvQUT9+vUTvbGiRywhQb4xBIc8Ba93cIBLLEEwGnCjxlu2bDHdNhZItGrVKhk+fLifKJr9F2kjBO/POXPmyNSpUyNVS9jvnQok0gkEB/o0FjS2b98+GThwoH9/hQvs0naDA4kuv/xyefbZZ+WSSy6Jyi14bYKDsYL3aU5Ojtxwww1y5plnRtXP3//+d1m4cKG/zvXXXy+6584///yo2qEwAggkj4DT79eSZ2aMBAEEEEAAAQQQQAABBBBAIB0EuK5N7VX22g3XJFyNlAokUt/s7Gyprq72U+sXAlRVVSUhPUNCAAEEEEAAAQQQQAABBBBAAAEEEEAAAQSSR2DHjh0mjOjjjz9uMKgnn3xSRo8enTyDZSQIIJDWAtz/TevlZ/IIIIAAAggggAACCCDgIQGu3+wtlteejyWQiEAiezs+TO1EnEiCA3AaC26Jy6RFTDhH/UAYDWzRsJAzzjgjYpfxDCQKDj6JOJgoCoRzdiKQKNpAHSuBRFbKWJ1+pACgSL+30k/w2iVLIFFw6I2VubhZxslAIg2vGjlypGzfvt1MoUOHDrJ+/Xrp0qVLwJROnz5tAsgmTZrk/3lj39AcvLa9e/eW1atXS9u2baOiCg4cCj7vBJ9bomq8kcJdu3aVdevWSadOnZxqknYQQMBlgUS8X3N5inSHAAIIIIAAAggggAACCCCQwgJc16bw4oqI1264JuFqpFwgUfCXB6i5fmu3fjEABwIIIIAAAggggAACCCCAAAIIIIAAAggggEBDAf0i0gkTJjT4RceOHaW8vFz0S045EEAAgWQR4P5vsqwE40AAAQQQQAABBBBAAAEEGhfg+s3eDvHa87EEEhFIZG/Hh6mdiBNJMgYSRRPaQiCRSHBYkNcCiYLDgtwOJAoOponWr7GTgQbtFBcX+4tEs7fjcpKJ0KiTgUSnTp2SmTNnmnAx3xHqQw6ff/65jBgxQrZu3WqKacDQ8uXLJTMzM+Roowmbamy6kfYZgUSJ2IH0iYA3BBLxfs0bMowSAQQQQAABBBBAAAEEEEDACwJc13phlWIfo9duuMY+07jVTLlAIpUqLCw0H5LxHRkZGVJTUxP27/Bx06VhBBBAAAEEEEAAAQQQQAABBBBAAAEEEEAgyQXGjRsnTzzxRINRDhw40PydtVWrVkk+A4aHAALpJsD933RbceaLAAIIIIAAAggggAACXhXg+s3eynnt+VgCiQgksrfjw9ROxImEQKI/mNXo2rWrrFu3Tjp16uRfneDgEycXPTiEx9d28HqEGlfwOLweSKRhNIsWLZKWLVuaqUUKirGyDtGE1gQHzzgZSBQ8l3QKJNJ12rdvn+gNuNraWrNsgwYNkrKyMvn+97/vX0bdvzfeeKMcP37c/EzXY/r06aG+ydv8Ppq1bWyvRNpnBBJZeaVRBoH0FEjE+7X0lGbWCCCAAAIIIIAAAggggAAC8RDgujYeqsnTptduuCaPnH8kKRlIdOTIEdFv7q6rq/NPVEOK9O/1HAgggAACCCCAAAIIIIAAAggggAACCCCAAAIiH374oeTn58uuXbsacEydOlXmzJkDEwIIIJCUAtz/TcplYVAIIIAAAggggAACCCCAQAMBrt/sbQp0yCAgAAAgAElEQVSvPR9LIBGBRPZ2fJjaiTiREEgUXSDRypUrZdiwYXFZf200HQOJggOAIgXFWMGPJrRm6dKlMnbsWH+zTgYSPfroozJt2jR/2+kWSHTs2DHzzcsbN240BpmZmfLiiy/KVVddZf7/qVOnZObMmSaEyPf7TZs2ybXXXht2maNZ28b2SmlpqRQXF4ddm+BAomRfOyuvC8oggIAzAol4v+bMyGkFAQQQQAABBBBAAAEEEEAAAWkQBH6a+z0ptS28dsM1CfFTMpBInYP/Jq4/q6yslNzc3CRcBoaEAAIIIIAAAggggAACCCCAAAIIIIAAAgi4J7BlyxYpKCiQzz77LKDTM888U8rLy2X48OHuDYaeEEAAgSgFeK45SjCKI4AAAggggAACCCCAAAIJEuD6zR68156PJZCIB9Tt7fgwtRNxIiGQKHwg0YkTJ2TSpEmyePFi/4rptxvotxzE60jWQKL9+/dLv379pLa21ky9e/fusnr1amnfvn3UFMEPvY8bN07mz58vZ511lmlrz549ct111/nb7dOnj2hIUZs2bSz3dfz4cRk/frysWLHC1GmsDScCkMINzGuhNn/9619lyJAhcvDgQf+Udu/eLTk5OZbtgwsGr7eudVFRkfngk+6nkSNHyvbt2021W265RZ566ilp1apV2P6CA4k03Gjt2rXy4x//2PIY9UNWGoSk//mOkpISMy7fERwmFbxPLXdGQQQQSDmBRLxfSzlEJoQAAggggAACCCCAAAIIIJAwAa5rE0bvSsdeu+HqCkp0naRsIJEyZGdnS3V1tV8kKytLqqqqohOiNAIIIIAAAggggAACCCCAAAIIIIAAAgggkEICjz32mEyePLnBjLp06SIVFRXSrVu3FJotU0EAgVQU4P5vKq4qc0IAAQQQQAABBBBAAIFUFOD6zd6qeu35WAKJCCSyt+PD1E7EiYRAovCBRLpMwaEkY8aMMd8i26JFi7jsgWQNJDp8+LDceeedsnfvXjPvli1bmm/O1YfXozmshDy99957cvvtt8vbb79tmu7atausW7dOOnXqZLmrI0eOyLBhw+TVV181dRoLJNK2hw4d6m/byTUODiSKd6CVZaAwBeMRSPTWW2/JoEGDpKamxvSq/7usrEy+//3vy44dO0wIkQZI6bFkyRJR/8aO4ECizMxMefHFF0WDiawewYFVWm/z5s3Sv39/fxPB++KGG24wAVc/+MEPrHZDOQQQSFGBRLxfS1FKpoUAAggggAACCCCAAAIIIJAAAa5rE4DuYpdeu+HqIo3VrlI6kGjbtm2Sl5cXYBEc1m8VinIIIIAAAggggAACCCCAAAIIIIAAAggggIDXBQoKCkzoUPChz5WXl5fH7fMCXndj/AggkFwC3P9NrvVgNAgggAACCCCAAAIIIIBAOAGu3+ztDa89H0sgEYFE9nZ8mNqJOJEQSNR4INELL7wgAwYM8K+YflvsmjVr5KKLLrK8B06fPm1CjJ577jm58MIL5fLLLzdBPj169JAzzjgjoJ1kDSQKFeBiJTwmGCk4KEh/HxwEc+zYMRkxYoRs2bLFXz24TCT8PXv2yI033ugPumkskEjLXnfddf4mGysbqd/6vw8OztHfrVy50gQlJesRj0Ciuro6ue++++Tpp5820/YFCOk3hjzyyCMyY8YM8/POnTub18hll13WKE8oVw04KiwstMwaPM9QoVf79++Xfv36SW1trX/cmzZtkmuvvdZyP1rw+eefl1/96lfSvn178y0pOr++fftK8+bNo2qHwgggkDwCiXi/ljyzZyQIIIAAAggggAACCCCAAAJeF+C61usr2Pj4vXbDNQlXI6UDidRb/5auH6TxHRkZGeYLBfRv9xwIIIAAAggggAACCCCAAAIIIIAAAggggEA6CLz77ruiYUTV1dUNpjtr1iz/s83pYMEcEUDA+wLc//X+GjIDBBBAAAEEEEAAAQQQSA8Brt/srbPXno8lkIhAIns7PkztRJxICCRqPJDoww8/lDvuuCPghsOyZctk9OjREuLEFXJlP/nkExOws3PnTv/vw33jbLIGEunANVSpuLjYP4f+/fvLk08+Keeee67l18OqVatk+PDh/vKhgmA0wKl+UI0WHjNmjOm/RYsWEfs6deqUzJw5U2bPnu0v21jI0HvvvSe33367vP3226Z89+7dZfXq1SZAxs7x5Zdfmn2yfv16fzO7d++WnJwcO83GtW48Aol0wMHrrmFWt912m3ldbN261cxp1KhRsnDhQtEPPzR2hAokslrX1+5TTz1l1sZ3hKqvwVj6wYyNGzf6y02bNs3sraZNm1pah6+++komTJggy5cv95cvKiqSuXPnSrNmzSy1QSEEEEg+gUS8X0s+BUaEAAIIIIAAAggggAACCCDgVQGua726ctbG7bUbrtZm5WqplA8k0i+O6Nixo+iXCfgO/Vu4Bv9zIIAAAggggAACCCCAAAIIIIAAAggggAACqS6wYcMGyc/P93/prW++LVu2NGHugwYNSnUC5ocAAikmwP3fFFtQpoMAAggggAACCCCAAAIpK8D1m72l9drzsQQSEUhkb8eHqZ2IEwmBRI0HEp08eVKmT58u8+fP969aVlaWVFRUSOfOnSPuAw3H0fChyZMn+8tq0M2mTZvkiiuuaFA/mQOJ3nnnHRk8eLAcOnTIP+5owplCBTNNnDhR5s2bJ82bNw+w2LdvnwwcOFBqa2vNz/Umjwb75OXlRTR/6623ZOjQoQHjbCyQ6OjRo3LnnXfK9u3bTdsdOnQwfXXp0iViX40V0If6hw0bJq+++qopdvnll8uzzz4rl1xyia1241k5XoFEwcFeGjClNkOGDPGvsd7gu/XWWyNOL1Qgke6PFStWyIABAyLW/+ijj0wo1p49e/xlQ/WtwVgLFiyQBx54IOC1+8wzz0iPHj0i9qMF1q5dK/fcc4//pqWOc82aNdK3b19L9SmEAALJKZCI92vJKcGoEEAAAQQQQAABBBBAAAEEvCjAda0XV836mL12w9X6zFwrmfKBRCoZ/AUU+rPKykrJzc11DZqOEEAAAQQQQAABBBBAAAEEEEAAAQQQQAABtwX0y24feuihBt3qZwM0jOjSSy91e0j0hwACCNgW4P6vbUIaQAABBBBAAAEEEEAAAQRcEeD6zR6z156PJZCIQCJ7Oz5M7XQ9kaxatcoEhPiOWbNmyYwZMywZB98YWLlypQk6iXREE/zzxhtvmG87OHz4sL9ZDRRZtGiRaLhQuEMDTXbu3CkFBQUBdSdNmiSPPPJIgxAebSd4XFbCcTRY5brrrvMPQ8Ne9GHyFi1aRGIwvw+uHy68J1Q4U+vWrY2DBsuEOJH7+9fQH523hsb4DrXTtc/JyWkwznBBUNrXVVddFXZeGno0fvx42bx5c0CZxgKJTpw4Yca2ePFifx2t379/f0t+4Qrt379f+vXr5w/c0T2j82/VqpWtduNZOV6BRLqeGsqlAT96dO/eXXr37i36WtdDb+RpUM9FF10UcXqhAol8bUTaH6H2oa7zk08+Keeee26DvkOFF+lYI/WjDf3lL3+R0aNHS3V1tb9dDfRaunRpUu+BiAtAAQQQaPDvnf57z4EAAggggAACCCCAAAIIIICAVwTS9T6EV9bH7ji9dsPV7nzjUD8tAonULTs7O+Dv1/q376qqqjiQ0iQCCCCAAAIIIIAAAggggAACCCCAAAIIIJBYAX1WPD8/33zRaPAxatQo80XFHAgggIBXBbj/69WVY9wIIIAAAggggAACCCCQbgJcv9lbca89H0sgER+8trfjw9RO1xNJsgcSnTp1SkpKSkygSv2ja9euJlhIg1WaN28e8Lu6ujpZtmyZ/OpXv5IvvvjC/zt9oFtvWnTu3DnkLvjyyy9NiMn69ev9v58zZ44UFxeHDDDSQm4FEmlfNTU1MmLEiICH1Fu2bCnjxo0zoT5t27YNmNd3330nu3fvlmnTpplx1j/mzp1r6jRt2jSkxaFDh8zNn/qBLp06dTLfTHHbbbcFeGg/r7/+umkvuB9tvLFAIv29hsSMHTs2wHzq1Km2Xufr1q2ToUOH+tvQ9jRA64wzzmjQbqggoGiCuWwNtF7leAUSaRfbtm2TvLy8kEMtKioS3Q/NmjWLOJVwgURaMdz+0LCQAwcOiK6Bfsuz79C9q6+1cOPScnrz8Z577pHjx4/762mYlu5DDeLKyMgIGLOGL23YsMGELamn79A6zzzzjPTo0SPiHCmAAALJLZCu79eSe1UYHQIIIIAAAggggAACCCCAgFUBrmutSnmznNduuCahctoEEoX6m73eC9O/13MggAACCCCAAAIIIIAAAggggAACCCCAAAKpIvDmm2+aLxc+ePBggynNmzdPHnzwwVSZKvNAAIE0FeD+b5ouPNNGAAEEEEAAAQQQQAABzwlw/WZvybz2fCyBRAQS2dvxYWqn64kk2QOJdLk0YEgDiRYvXtxg9TRo5Prrr/eHDL3zzjuyZcuWgCAiraTlHn/8cRk4cGDY/fP111/LlClTpLS0NKCMBq1ofT00nEgDdnyHm4FE2ueuXbvkrrvuksOHDweMUcNdcnJypHv37iZY5uOPP5YdO3YEhLL4KmiAkd7ECQ5zCYYJ15d69OrVS9q1ayf//Oc/Zfv27SZwJtwRKZBo//790q9fP6mtrTVNaOjSokWLROcUy6EBODNnzjT/+Y7NmzdL//79QzaXDoFEajty5EizVsGHhgTl5uZaog4VSJSZmelfO22k/v7QICHts36wla+jSKFYWu7bb7+V+fPnm9dl8NG6dWuzD6+44goTNKWviZdffjnka+PXv/61CTYKFUhlaeIUQgCBpBFI1/drSbMADAQBBBBAAAEEEEAAAQQQQMCWANe1tviSvrLXbrgmIWjaBBKpfWFhoZSXl/uXQe/Z6BdT6N/cORBAAAEEEEAAAQQQQAABBBBAAAEEEEAAAa8LrFy50oQRffPNNwFT0S/g1S8Y7tu3r9enyPgRQAAB4f4vmwABBBBAAAEEEEAAAQQQ8IYA12/21slrz8cSSEQgkb0dH6Z2up5IvBBIpEumoURz5swx/0V7aJiQfrPsLbfc0uAPfsFtaXCNBuJokEqoY8mSJTJmzBj/r9wOJNKOq6qqZOLEifL6669HRaEBP/fff78Jd4kURqQNa7DP1q1b5d57720Q8hKuY+1Dv8FXA5GefvppUyxSINHnn39uzLUvPTRUafXq1f4QqKgmKSJffvmljB49WtavX2+qZmVlyZo1a+Siiy4K2VQ6BBKdOnXKBDTNnj07wKB3796yfPlyyx9wCBVI9Oyzz8pzzz1n/rNy6B7R1/HYsWOladOmEatoKJG+7qZNmxb2ddnYfoymr4iDoQACCCRcIF3fryUcngEggAACCCCAAAIIIIAAAgg4IsB1rSOMSduI1264JiFkWgUSHTlyRDp27Gjuf/kODSkqKytLwqVhSAgggAACCCCAAAIIIIAAAggggAACCCCAgHWB6dOnh3zmv0ePHiao/eKLL7beGCURQACBJBbg/m8SLw5DQwABBBBAAAEEEEAAAQTqCXD9Zm87eO35WAKJCCSyt+PD1E7XE4lXAol02b777jt55ZVXZNasWfLHP/7R0j4YOXKkCWK58MILLZXXwJV58+bJ//t//y9k+alTp5pQlzPOOMP8PhGBRNrv0aNH5fHHHzdBLV988UXEud18880m0CU7OztiKFNwYx999JE8/PDDJrimsaNTp07yq1/9Sm688UaZNGmSLF261BSPFEikwUelpaWmju/QYKj+/ftHnFeoAvv375d+/fpJbW2t+bWGN+maNm/ePGR76RBI5Nurujb1w7Z0L+tNvxBvBEJahQok2r17t3Tp0kXmzp0rv/vd7xoNDdJ9qK/HK6+80nKfOhDdIwcOHDD7a+PGjZb2Rax9WWqcQgggkDCBdH2/ljBwOkYAAQQQQAABBBBAAAEEEHBUgOtaRzmTrjGv3XBNOkCRtAokUn+9N1JcXBywFJWVlZKbm5uEy8OQEEAAAQQQQAABBBBAAAEEEEAAAQQQQACBxgWOHTsmBQUFsmnTpgYF9QtyFy9eDCECCCCQUgLc/02p5WQyCCCAAAIIIIAAAgggkMICXL/ZW1yvPR9LIBGBRPZ2fJja6Xoi8VIgkW/pvv32Wzl06JC5WVFVVSXvvPOOHD582PxaQ3E6d+4seXl5ooEk//mf/xlV8Im2ocFHGnj09NNPy5/+9CfRwBrfMWLECFm0aJG0bNnS/ChRgUS+8Xz22WcmpOkPf/iDHDx40IS26NG+fXvp2rWr9OzZ0wQCqUuTJk1ifu2oybvvvivr1q2TXbt2yZ///GcTPKP9ZGVlyS233CI33XSTnHPOORIcWhMpkEgHFRwiFBz8FM3ANQhp7NixpoqukwbY9OrVK2wT6RJIpDf59NuVfYE+mZmZ5jV07bXXWuYNF0iUk5NjQoPee+89Wb16tWzZssW/FzUEq3fv3jJw4EATRGR3H2pA1gsvvGD2oZ4HfK9P3YuXXXaZ6LenaCCV3T1vGYWCCCDgqkC6vl9zFZnOEEAAAQQQQAABBBBAAAEE4ibAdW3caJOiYa/dcE0KtMBBpF0gkU5f/4ZeXV3tl9B7LnrviwMBBBBAAAEEEEAAAQQQQAABBBBAAAEEEPCSwN69eyU/P1/ef//9BsNesGCBTJgwwUvTYawIIICAJQHu/1piohACCCCAAAIIIIAAAgggkHABrt/sLYHXno8lkIhAIns7PkxtTiRxYaVRBCwJ1NXVyX333WdCoPTo3r27CbbRkJloDg1JGj9+vKxYscJU06Ckp556Slq1ahVNMylZNjiQKBabxgKJUhKNSSGAQNIJ8H4t6ZaEASGAAAIIIIAAAggggAACCEQhwHVtFFgeLOq1G65JSJyWgUTbtm0zX7JR/ygpKZGioqIkXCKGhAACCCCAAAIIIIAAAggggAACCCCAAAIINBQoKyuTu+++u8Ev2rVrJ+Xl5Y1+sSyeCCCAgJcFuP/r5dVj7AgggAACCCCAAAIIIJBOAly/2Vttrz0fSyARgUT2dnyY2pxI4sJKowhYFtixY4cJENJQIT02bNggt956q+X6WnDfvn0ycOBAqa2tNfX0BldhYWFUbaRq4WCbJUuWyJgxY6KaLoFEUXFRGAEE4iDA+7U4oNIkAggggAACCCCAAAIIIICAawJc17pGnZCOvHbDNSFIjXealoFESqL3MfRDOb4jIyNDampqJDMzMwmXiSEhgAACCCCAAAIIIIAAAggggAACCCCAAAL/J1BcXCylpaUNSPr06SMVFRX8nZPNggACKS3A/d+UXl4mhwACCCCAAAIIIIAAAikkwPWbvcX02vOxBBIRSGRvx4epzYkkLqw0ioBlgWPHjpmAnOeee87UGTVqlCxcuFD0wXsrx6lTp2TmzJkye/ZsU7xnz56yYsUKueCCC6xUT+kywTadO3c2zpdddllU8yaQKCouCiOAQBwEeL8WB1SaRAABBBBAAAEEEEAAAQQQcE2A61rXqBPSkdduuCYEqfFO0zaQ6MiRI9KxY0epq6vzC2lIkX7pAgcCCCCAAAIIIIAAAggggAACCCCAAAIIIJCMAvrlsQUFBbJ169YGwysqKpKSkpJkHDZjQgABBBwV4P6vo5w0hgACCCCAAAIIIIAAAgjETYDrN3u0Xns+lkAiAons7fgwtTmRxIWVRhGISmDz5s0yYsQIOX78uPlGjE2bNsm1115rqY0PP/xQ7rjjDqmurjblly1bJqNHj5YQ/8hZai+VCgXbTJw4UebNmyfNmzePapoEEkXFRWEEEIiDAO/X4oBKkwgggAACCCCAAAIIIIAAAq4JcF3rGnVCOvLaDdeEIDXeadoGEimLfoO4fpN4/aOyslJyc3OTcKkYEgIIIIAAAggggAACCCCAAAIIIIAAAgiks8COHTtMGNHHH3/cgOHJJ580z29zIIAAAukgwP3fdFhl5ogAAggggAACCCCAAAKpIMD1m71V9NrzsQQSEUhkb8eHqc2JJC6sNIpAVAJfffWVTJgwQZYvX27qTZs2TWbOnClNmzZttJ3Tp0+bbwq+5557TLmePXvKihUr5IILLoiq/1Qs/O2338r8+fNlypQpZnotW7aUjRs3Sq9evaKeLoFEUZNRAQEEHBbg/ZrDoDSHAAIIIIAAAggggAACCCDgqgDXta5yu96Z1264ug4UucO0DiRSnuzsbP+XLuj/z8rKkqqqqshylEAAAQQQQAABBBBAAAEEEEAAAQQQQAABBFwSWLhwoXnWO/jo2LGjlJeXS05OjksjoRsEEEAg8QLc/038GjACBBBAAAEEEEAAAQQQQMCKANdvVpTCl/Ha87EEEhFIZG/Hh6nNiSQurDSKQNQCr732mgwdOlRqa2ulc+fOsnbtWunSpUuj7XzyyScyYsQI2blzpwncWbZsmWkj3Y6jR4+a8Kb/+I//MFM/cuSI/O53v5PFixfL8ePHzc8GDx4sS5culVatWkXNQyBR1GRUQAABhwV4v+YwKM0hgAACCCCAAAIIIIAAAgi4KsB1ravcrnfmtRuurgNF7jDtA4m2bdsmeXl5AVIlJSVSVFQUWY8SCCCAAAIIIIAAAggggAACCCCAAAIIIIBAnAXGjRsnTzzxRINeBg4caMKIYnk2Oc5DpnkEEEAgrgLc/40rL40jgAACCCCAAAIIIIAAAo4JcP1mj9Jrz8cSSEQgkb0dH6Y2J5K4sNIoAlELfPvtt/Lwww/LnDlzTN1p06bJzJkzTdBOqOP06dNSVlYm99xzj/n1yJEjTQjPOeecE3XfXq+gYU49evQIOw0Na1q/fn2DDzRYnTeBRFalKIcAAvES4P1avGRpFwEEEEAAAQQQQAABBBBAwA0BrmvdUE5cH1674Zo4qbA9p30gkcoUFhaaD+74joyMDKmpqZHMzMwkXDKGhAACCCCAAAIIIIAAAggggAACCCCAAALpIPDhhx9Kfn6+7Nq1q8F0p06d6n/mOx0smCMCCCBQX4D7v+wHBBBAAAEEEEAAAQQQQMAbAly/2Vsnrz0fSyARgUT2dnyY2pxI4sJKowjEJPDJJ5/IiBEjZOfOndK+fXsTonP11VeHbOujjz6S4cOHy549e6Rz586ydu1a6dKlS0z9er3S/v37pV+/flJbWxtyKnPnzpVJkyaFDXeKNH8CiSIJ8XsEEIi3AO/X4i1M+wgggAACCCCAAAIIIIAAAvEU4Lo2nrqJb9trN1wTL9ZgBAQSiciRI0ekY8eOUldX5wfSkCL9YgYOBBBAAAEEEEAAAQQQQAABBBBAAAEEEEDAbYEtW7ZIQUGBfPbZZwFdn3nmmSZcXZ/h5kAAAQTSVYD7v+m68swbAQQQQAABBBBAAAEEvCbA9Zu9FfPa87EEEhFIZG/Hh6nNiSQurDSKQMwClZWVMmjQIDl+/LiMGTNGSktLpUWLFgHtffvtt6IhOzNmzDA/X7FihQwbNkxC/MMW8zi8VPGvf/2rDBkyRA4ePNhg2NOmTRP9T79NOdaDQKJY5aiHAAJOCfB+zSlJ2kEAAQQQQAABBBBAAAEEEEiEANe1iVB3r0+v3XB1T8ZyTwQS/S+V3g8pLi4OgNN7Jrm5uZYxKYgAAggggAACCCCAAAIIIIAAAggggAACCNgVeOyxx2Ty5MkNmtEvjq2oqJBu3brZ7YL6CCCAgKcFuP/r6eVj8AgggAACCCCAAAIIIJBGAly/2Vtsrz0fSyARgUT2dnyY2pxI4sJKowjELKBhQ/Pnz5cpU6ZIy5YtTdjQgAEDAtp74403TGjR4cOHZdy4cTJv3jxbgTsxDzZJKv7P//yPLFiwQNavXy8HDhyQ1q1bS9++fUW/PfmnP/2pNGnSxNZICSSyxUdlBBBwQID3aw4g0gQCCCCAAAIIIIAAAggggEDCBLiuTRi9Kx177YarKyjRdUIgUT2v7Oxsqa6u9v8kKytLqqqqohOlNAIIIIAAAggggAACCCCAAAIIIIAAAgggEKNAQUGBCR0KPoYOHWp+ftZZZ8XYMtUQQACB1BHg/m/qrCUzQQABBBBAAAEEEEAAgdQW4PrN3vp67flYAokIJLK348PU5kQSF1YaRQABBBBAAAEEHBPg/ZpjlDSEAAIIIIAAAggggAACCCCQAAGuaxOA7mKXXrvh6iKN1a4IJKontW3bNsnLywuwKykpkaKiIquelEMAAQQQQAABBBBAAAEEEEAAAQQQQAABBKIWePfdd0XDiOoHpvsamTVrlsyYMSPqNqmAAAIIpKoA939TdWWZFwIIIIAAAggggAACCKSaANdv9lbUa8/HEkhEIJG9HR+mNieSuLDSKAIIIIAAAggg4JgA79cco6QhBBBAAAEEEEAAAQQQQACBBAhwXZsAdBe79NoNVxdprHZFIFGQVGFhoZSXl/t/mpGRITU1NZKZmWnVlHIIIIAAAggggAACCCCAAAIIIIAAAggggIBlgQ0bNkh+fr4cP348oE7Lli3N3yoHDRpkuS0KIoAAAukgwP3fdFhl5ogAAggggAACCCCAAAKpIMD1m71V9NrzsQQSEUhkb8eHqc2JJC6sNIoAAggggAACCDgmwPs1xyhpCAEEEEAAAQQQQAABBBBAIAECXNcmAN3FLr12w9VFGqtdEUgUJHXkyBHp2LGj1NXV+X+jIUVlZWVWTSmHAAIIIIAAAggggAACCCCAAAIIIIAAAghYEpg9e7Y89NBDDcpmZWWZMKJLL73UUjsUQgABBNJJgPu/6bTazBUBBBBAAAEEEEAAAQS8LMD1m73V89rzsQQSEUhkb8eHqc2JJC6sNIoAAggggAACCDgmwPs1xyhpCAEEEEAAAQQQQAABBBBAIAECXNcmAN3FLr12w9VFGqtdEUgUQqq0tFSKi4sDflNZWSm5ublWXSmHAAIIIIAAAggggAACCCCAAML3u0AAACAASURBVAIIIIAAAgiEFThx4oTk5+fL2rVrG5QZNWqUVFRUoIcAAgggEEaA+79sDQQQQAABBBBAAAEEEEDAGwJcv9lbJ689H0sgEYFE9nY8fwiKix+NIoAAAggggAAC8Rbgwi/ewrSPAAIIIIAAAggggAACCCAQTwGua+Opm/i2vXbDNfFiDUZAIFGYRcnOzpbq6mr/b/UbyauqqpJwCRkSAggggAACCCCAAAIIIIAAAggggAACCHhJ4M0335SCggI5ePBgg2HPmzdPHnzwQS9Nh7EigAACrgtw/9d1cjpEAAEEEEAAAQQQQAABBGIS4PotJjZ/Ja89H0sgEYFE9nZ8mNqcSOLCSqMIIIAAAggggIBjArxfc4yShhBAAAEEEEAAAQQQQAABBBIgwHVtAtBd7NJrN1xdpLHaFYFEYaS2bdsmeXl5Ab8tKSmRoqIiq7aUQwABBBBAAAEEEEAAAQQQQAABBBBAAAEEAgRWrlxpwoi++eabgJ+3bdtWKioqpG/fvoghgAACCEQQ4P4vWwQBBBBAAAEEEEAAAQQQ8IYA12/21slrz8cSSEQgkb0dH6Y2J5K4sNIoAggggAACCCDgmADv1xyjpCEEEEAAAQQQQAABBBBAAIEECHBdmwB0F7v02g1XF2msdkUgUSNShYWFUl5e7i+RkZEhNTU1kpmZadWXcggggAACCCCAAAIIIIAAAggggAACCCCAgBGYPn26zJkzp4FGjx49zN8hL774YqQQQAABBCwIcP/XAhJFEEAAAQQQQAABBBBAAIEkEOD6zd4ieO35WAKJCCSyt+PD1OZEEhdWGkUAAQQQQAABBBwT4P2aY5Q0hAACCCCAAAIIIIAAAgggkAABrmsTgO5il1674eoijdWuCCRqROrIkSPSsWNHqaur85fSkKKysjKrvpRDAAEEEEAAAQQQQAABBBBAAAEEEEAAgTQXOHbsmBQUFMimTZsaSNx7772yePHiNBdi+ggggEB0Atz/jc6L0ggggAACCCCAAAIIIIBAogS4frMn77XnYwkkIpDI3o4PU5sTSVxYaRQBBBBAAAEEEHBMgPdrjlHSEAIIIIAAAggggAACCCCAQAIEuK5NALqLXXrthquLNFa7IpAoglRpaakUFxcHlKqsrJTc3FyrxpRDAAEEEEAAAQQQQAABBBBAAAEEEEAAgTQV2Lt3r+Tn58v777/fQGDBggUyYcKENJVh2ggggEDsAtz/jd2OmggggAACCCCAAAIIIICAmwJcv9nT9trzsQQSEUhkb8eHqc2JJC6sNIoAAggggAACCDgmwPs1xyhpCAEEEEAAAQQQQAABBBBAIAECXNcmAN3FLr12w9VFGqtdEUhkQSo7O1uqq6v9JbOysqSqqspCTYoggAACCCCAAAIIIIAAAggggAACCCCAQLoKlJWVyd13391g+u3atZPy8nLp1atXutIwbwQQQMCWAPd/bfFRGQEEEEAAAQQQQAABBBBwTYDrN3vUXns+lkAiAons7fgwtTmRxIWVRhFAAAEEEEAAAccEeL/mGCUNIYAAAggggAACCCCAAAIIJECA69oEoLvYpdduuLpIY7UrAoksSG3btk3y8vICSpaUlEhRUZGF2hRBAAEEEEAAAQQQQAABBBBAAAEEEEAAgXQTKC4ultLS0gbT7tOnj1RUVEhmZma6kTBfBBBAwDEB7v86RklDCCCAAAIIIIAAAggggEBcBbh+s8frtedjCSQikMjejg9TmxNJXFhpFAEEEEAAAQQQcEyA92uOUdIQAggggAACCCCAAAIIIIBAAgS4rk0Auotdeu2Gq4s0VrsikMiiVGFhofnWct+RkZEhNTU1fHDIoh/FEEAAAQQQQAABBBBAAAEEEEAAAQQQSAeB2tpaKSgokK1btzaYrgaca9A5BwIIIICAPQHu/9rzozYCCCCAAAIIIIAAAggg4JYA12/2pL32fCyBRAQS2dvxYWpzIokLK40igAACCCCAAAKOCfB+zTFKGkIAAQQQQAABBBBAAAEEEEiAANe1CUB3sUuv3XB1kcZqVwQSWZTSDxJ16NBB6urq/DU0pKisrMxiCxRDAAEEEEAAAQQQQAABBBBAAAEEEEAAgVQW2LFjhwkj+vjjjxtM88knn5TRo0en8vSZGwIIIOCaAPd/XaOmIwQQQAABBBBAAAEEEEDAlgDXb7b4xGvPxxJIRCCRvR0fpjYnkriw0igCCCCAAAIIIOCYAO/XHKOkIQQQQAABBBBAAAEEEEAAgQQIcF2bAHQXu/TaDVcXaax2RSCRVSkRKS0tleLi4oAalZWVkpubG0UrFEUAAQQQQAABBBBAAAEEEEAAAQQQQACBVBNYuHChTJgwocG0OnbsKOXl5ZKTk5NqU2Y+CCCAQMIEuP+bMHo6RgABBBBAAAEEEEAAAQSiEuD6LSquBoW99nwsgUQEEtnb8WFqcyKJCyuNIoAAAggggAACjgnwfs0xShpCAAEEEEAAAQQQQAABBBBIgADXtQlAd7FLr91wdZHGalcEElmV+t9y2dnZUl1d7a+VlZUlVVVVUbZCcQQQQAABBBBAAAEEEEAAAQQQQAABBBBIFYFx48bJE0880WA6AwcONGFErVq1SpWpMg8EEEAgKQS4/5sUy8AgEEAAAQQQQAABBBBAAIGIAly/RSRqtIDXno8lkIhAIns7PkxtTiRxYaVRBBBAAAEEEEDAMQHerzlGSUMIIIAAAggggAACCCCAAAIJEOC6NgHoLnbptRuuLtJY7YpAIqtS/1tu27ZtkpeXF1CrpKREioqKomyJ4ggggAACCCCAAAIIIIAAAggggAACCCDgZYEPP/xQ8vPzZdeuXQ2mMXXqVJkzZ46Xp8fYEUAAgaQV4P5v0i4NA0MAAQQQQAABBBBAAAEEAgS4frO3Ibz2fCyBRAQS2dvxYWpzIokLK40igAACCCCAAAKOCfB+zTFKGkIAAQQQQAABBBBAAAEEEEiAANe1CUB3sUuv3XB1kcZqVwQSWZWqV66wsNB8s7nvyMjIkJqaGsnMzIyhNaoggAACCCCAAAIIIIAAAggggAACCCCAgNcEtmzZIgUFBfLZZ58FDP3MM880fzscPny416bEeBFAAAHPCHD/1zNLxUARQAABBBBAAAEEEEAgzQW4frO3Abz2fCyBRAQS2dvxYWpzIokLK40igAACCCCAAAKOCfB+zTFKGkIAAQQQQAABBBBAAAEEEEiAANe1CUB3sUuv3XB1kcZqVwQSWZWqV662tlY6dOggdXV1/p9qSFFZWVkMrVEFAQQQQAABBBBAAAEEEEAAAQQQQAABBLwk8Nhjj8nkyZMbDLlLly5SUVEh3bp189J0GCsCCCDgOQHu/3puyRgwAggggAACCCCAAAIIpKkA12/2Ft5rz8cSSEQgkb0dH6Y2J5K4sNIoAggggAACCCDgmADv1xyjpCEEEEAAAQQQQAABBBBAAIEECHBdmwB0F7v02g1XF2msdkUgkVWpoHKlpaVSXFwc8NPKykrJzc2NsUWqIYAAAggggAACCCCAAAIIIIAAAggggECyCxQUFJjQoeBj6NCh5udnnXVWsk+B8SGAAAKeF+D+r+eXkAkggAACCCCAAAIIIIBAmghw/WZvob32fCyBRAQS2dvxYWpzIokLK40igAACCCCAAAKOCfB+zTFKGkIAAQQQQAABBBBAAAEEEEiAANe1CUB3sUuv3XB1kcZqVwQSWZUKUS47O1uqq6v9v8nKypKqqiobLVIVAQQQQAABBBBAAAEEEEAAAQQQQAABBJJR4N133xUNI6r/90DfOGfNmiUzZsxIxmEzJgQQQCAlBbj/m5LLyqQQQAABBBBAAAEEEEAgBQW4frO3qF57PpZAIgKJ7O34MLU5kcSFlUYRQAABBBBAAAHHBHi/5hglDSGAAAIIIIAAAggggAACCCRAgOvaBKC72KXXbri6SGO1KwKJrEqFKLdt2zbJy8sL+E1JSYkUFRXZaJWqCCCAAAIIIIAAAggggAACCCCAAAIIIJBMAhs2bJD8/Hw5fvx4wLBatmwp5eXlMmjQoGQaLmNBAAEEUl6A+78pv8RMEAEEEEAAAQQQQAABBFJEgOs3ewvptedjCSQikMjejg9TmxNJXFhpFAEEEEAAAQQQcEyA92uOUdIQAggggAACCCCAAAIIIIBAAgS4rk0Auotdeu2Gq4s0VrsikMiqVJhyhYWF5kNHviMjI0NqamokMzPTZstURwABBBBAAAEEEEAAAQQQQAABBBBAAIFEC8yePVseeuihBsPIysoyfxe89NJLEz1E+kcAAQTSToD7v2m35EwYAQQQQAABBBBAAAEEPCrA9Zu9hfPa87EEEhFIZG/Hh6nNiSQurDSKAAIIIIAAAgg4JsD7NccoaQgBBBBAAAEEEEAAAQQQQCABAlzXJgDdxS69dsPVRRqrXRFIZFUqTLna2lrp0KGD1NXV+UtoSFFZWZnNlqmOAAIIIIAAAggggAACCCCAAAIIIIAAAokSOHHihOTn58vatWsbDGHUqFFSUVGRqKHRLwIIIJD2Atz/TfstAAACCCCAAAIIIIAAAgh4RIDrN3sL5bXnYwkkIpDI3o4PU5sTSVxYaRQBBBBAAAEEEHBMgPdrjlHSEAIIIIAAAggggAACCCCAQAIEuK5NALqLXXrthquLNFa7IpDIqlQj5UpLS6W4uDigRGVlpeTm5jrQOk0ggAACCCCAAAIIIIAAAggggAACCCCAgJsCb775phQUFMjBgwcbdDtv3jx58MEH3RwOfSGAAAIIBAlw/5ctgQACCCCAAAIIIIAAAgh4Q4DrN3vr5LXnYwkkIpDI3o4PU5sTSVxYaRQBBBBAAAEEEHBMgPdrjlHSEAIIIIAAAggggAACCCCAQAIEuK5NALqLXXrthquLNFa7IpDIqlSEctnZ2VJdXe0vlZWVJVVVVQ61TjMIIIAAAggggAACCCCAAAIIIIAAAggg4IbAypUrTRjRN998E9Bd27ZtpaKiQvr27evGMOgDAQQQQKARAe7/sj0QQAABBBBAAAEEEEAAAW8IcP1mb5289nwsgUQEEtnb8WFqcyKJCyuNIoAAAggggAACjgnwfs0xShpCAAEEEEAAAQQQQAABBBBIgADXtQlAd7FLr91wdZHGalcEElmVilBu27ZtkpeXF1CqpKREioqKHOqBZhBAwG2Bf/7znzJs2DD5wx/+YLqeNWuWzJgxw+1hpG1/qeQfPBf9cKvuLQ4E0lVg1apVMnz4cDP9Pn36iP7/Nm3a2OLYs2ePXHfddaaNrl27yrp166RTp0622qRy/ARmz54tDz30kOlgzJgxUlpaKi1atIhfh7TsmAD/pjlGmZYNsX/SctmZNAKeE5g+fbrMmTOnwbh79Ogh5eXlcvHFF3tuTgwYAQQQSEUB7v+m4qoyJwQQQAABBBBAAAEEEEhFAa7f7K2q156PJZCIQCJ7Oz5MbU4kcWGlUQQQQAABBBBAwDEB3q85RklDCCCAAAIIIIAAAggggAACCRDgujYB6C526bUbri7SWO2KQCKrUhbKFRYWmg8m+Y6MjAypqamRzMxMC7UpggACySaQqECcr7/+Wv7rv/5L9u7dK2+++aZ88MEHcvToUTlw4EAAUcuWLeWKK64wIR7XXHONdOvWTbp06SLnnXeeNGnSJNk4ox5PovyjHqiFCnz43gKShSLBjhaq2CpCSIotvkYrp0Ig0ZdffimHDh0y5+nXX39d/v73v5v3fYcPHw6Ye/v27aVDhw7ygx/8QK6++mq56qqrTGBSq1at4gfsgZbjGUgUfK7YvXu35OTkeEDFG0Pk37SG61Q/EM2NVXQqyM2NsQb3wf5JhDp9IoCAVYFjx45JQUGBbNq0qUGVe++9VxYvXmy1KcohgAACCLggwP1fF5DpAgEEEEAAAQQQQAABBBBwQIDrN3uIXns+lkAiAons7fgwtTmRxIWVRhFAAAEEEEAAAccEeL/mGCUNIYAAAggggAACCCCAAAIIJECA69oEoLvYpdduuLpIY7UrAomsSlkoV1tbaz5wXldX5y+tIUVlZWUWalMEAQSSTcDNQJzTp0/Le++9J0uXLpUVK1bIF198ETNHVlaWDB8+XO644w4TVuTVw03/eBvx4XtnhAkkcsYxGVrxaiDRyZMnZefOneZcvWPHDjl+/HjMnL169RINvbr55pulRYsWMbdjt6JT56f6AUOzZs2SGTNmNDo0Aonsrlzi6ju1ZxI3A+d7JpDIuin7x7oVJRFAwF0BDQTOz8+X999/v0HHCxYskAkTJrg7IHpDAAEEEIgowP3fiEQUQAABBBBAAAEEEEAAAQSSQoDrN3vL4LXnYwkkIpDI3o4PU5sTSVxYaRQBBBBAAAEEEHBMgPdrjlHSEAIIIIAAAggggAACCCCAQAIEuK5NALqLXXrthquLNFa7IpDIqpTFcqWlpVJcXBxQurKyUnJzcy22QDEEELAj4GTAgVuBOJ9++qlMnz5dysvL7Uy9Qd1OnTrJww8/LIMHD5amTZs62rYbjbnlr3P5+uuvZd++ffLyyy9LVVWVHDx40B8KlZ2dLZdcconcdNNN0rt3b2nVqlXU0+fD91GThaxAIJEzjsnQitcCiTQ07sCBA+ac+tJLLzlKeM0118jcuXOlZ8+eEuLaxtG+QjXm1PmJQKK4L1WDDv7617/KkCFDzL9ZThwjRoyQRYsWScuWLRttzqk948SYk6UNAomsrwT7x7oVJRFAwD0BDRK/++67G3TYrl07c52uQZIcCCCAAALJJ8D93+RbE0aEAAIIIIAAAggggAACCIQS4PrN3r7w2vOxBBIRSGRvx4epzYkkLqw0igACCCCAAAIIOCbA+zXHKGkIAQQQQAABBBBAAAEEEEAgAQJc1yYA3cUuvXbD1UUaq10RSGRVKopyGl5RXV3tr5GVlWUCLjgQQCD+Al4LJNIwgcLCQtEPsvsODQLQDzzeeuutcvnll8uPfvQjOfvss6VFixYBgBqQ8dVXX8mJEyfk0KFD8sc//lG2bNkScP7RCtOmTTP/ZWRkxLwA9V1jbiRMxVmzZsmMGTMa/NaNQKKTJ0/Khg0bRMegaxHpaN26tYwdO1YeeOABadu2baTi/t8ny4fvnQ6viAQwZswY0aC+4L0bqV643yeLY6zjd7qengO++OIL2b9/v+zdu1feeOMNOXLkiAnOqX9ceeWVcv7558vVV18t3bt3l6uuukp0Lyci/MY3Li8FEqnzunXrZPz48f6gMp2H71x9ww03iL7X03O1/qxZs2YB/hp4dvz4cfnb3/5mzs9bt26VHTt2mJ/VP+/PmTPHnF/cDpBz6nVFIJHTr/DI7Tl9Ti8qKjLhWMF7OHgkTu2Z+u26Heijfe/evVtycnIiQydJCafPm07vn5UrV8qwYcMiasVj/0TslAIIIIBAIwIaKq7XLMFHnz59pKKiQjIzM/FDAAEEEEhSAe7/JunCMCwEEEAAAQQQQAABBBBAIEiA6zd7W8Jrz8cSSEQgkb0dH6Y2J5K4sNIoAggggAACCCDgmADv1xyjpCEEEEAAAQQQQAABBBBAAIEECHBdmwB0F7v02g1XF2msdkUgkVWpKMpt27ZN8vLyAmqUlJSIfsiXAwEE4ivgpUCio0ePiga2bNy40aBokMX06dNl9OjR0qZNm5igvvvuO3nzzTdl5syZ8tJLL/nbWLZsmWk31gCSVAwkOnz4sDkv+/yjAe/UqZM8/vjjoh9StWKaLB++dzp8IJIZgUSRhGL7/b///W/z+l66dKkJtonl0NAzXZ+bb77ZscAoHZe+pnRc8ToaCxCpH2jStWtXEyKkr1W7x65du+Suu+4SPWfooWFOU6ZMMT8799xzY2q+trZWnnrqKfPhdw2V8v0boOfqoUOHxtRmrJWcOj8RSBTrCsRez+lz+pIlS8x5IdLh1J6p3w+BRJHURQgkimxECQQQQCAaAX0/VlBQYMIigw99T6t/x+NAAAEEEEhuAe7/Jvf6MDoEEEAAAQQQQAABBBBAwCfA9Zu9veC152MJJCKQyN6OD1ObE0lcWGkUAQQQQAABBBBwTID3a45R0hACCCCAAAIIIIAAAggggEACBLiuTQC6i1167YarizRWuyKQyKpUlOUKCwulvLzcXysjI0Nqamr4ZvUoHSmOQLQCXgokev755+W2224zU9QwIg0CuOOOOywF3ERyOX78uPziF7+QJ554whTNysqSNWvWyEUXXRSpasjfp1og0aFDhyQ/P1+qq6v9873mmmtkwoQJ0rNnTznvvPOkadOmcvr0afnv//5vOXjwoFRUVJjwIrXVQ0NJFi1aJEOGDIm4ZvEIb4hlIZ0Or4g0BgKJIglF93sNHHvllVdk2rRp8vrrr0dXOUxp3fdz5syRn//859KkSRNbbaZiINGxY8dMQMtzzz1nbDTgSM/VPXr0iPi6j4Sp5xcNOxo7dqzoa1OP3r17y/Lly119v+jU+YlAokgrnny/379/v/Tr1080kEHfh/z+97+XnJyciAN1as/U74hAoojsBBJFJqIEAgggYFlAQz01jOjjjz9uUOfJJ580Yb4cCCCAAALJL8D93+RfI0aIAAIIIIAAAggggAACCKgA12/29oHXno8lkIhAIns7PkxtTiRxYaVRBBBAAAEEEEDAMQHerzlGSUMIIIAAAggggAACCCCAAAIJEOC6NgHoLnbptRuuLtJY7YpAIqtSUZbTD/Z26NBB6urq/DU1pKisrCzKliiOAALRCHglkOjEiRMyadIkWbx4sZnexIkTZd68edK8efNoptto2bfeekuGDh0qGr6jR2VlpeTm5jrWfqiGvOD/j3/8wwSMbN682UxBg4VmzZplPnTamL+Gh2h4wwMPPCAanKBH+/bt5ZlnnjHhJI0d8QhviGUhgwOJdu/ebSl8Ipq+nNwDwf0mi2M0Hk6V1SAsDQ6aO3duQJO6f/v27Ss33HCD/OQnPzH7+ZxzzvE/1Kn79quvvpIvvvhC/vSnP8lLL71k/vMFa/ka05Aj/U8DFGM9UjGQqH5gi7osW7bMnCtCXIPEyhYQMhJNKEzMHQZVdOp1RSCRUyviXjurVq2S4cOHmw6vv/56sxfPP//8iANwas/U76h+IFHXrl1l3bp1JgDMK4fbgUp9+vQx69WmTZuEEcW6D2Ktl7CJ0jECCKScwMKFC00QbfDRsWNHEyxuJZwv5VCYEAIIIOBRAe7/enThGDYCCCCAAAIIIIAAAgiknQDXb/aW3GvPxxJIRCCRvR0fpjYnkriw0igCCCCAAAIIIOCYAO/XHKOkIQQQQAABBBBAAAEEEEAAgQQIcF2bAHQXu/TaDVcXaax2RSCRVakYypWWlkpxcXFATTcCQWIYKlUQSBkBJ8NQgj8wraE1M2bMcMTq2LFjMmLECNmyZYtpb8mSJSYkx8kjER/4Tnb/kydPyvTp02X+/PmGWgOFSkpK5JZbbrEcMPLJJ5/I+PHj/YFG+oHVlStXyoUXXhh2+RKxFqEGQyCRk68w99rScMPJkyf7A8y0Zw0e+uUvfykadqgBRNEcuh/1w9YabqRBRb5j3LhxJhjNTiiR1XHUD0JxKlgjHoEmGoqiwW56XH755fLss8/KJZdcYnWalsoFvy71fDJs2DBLdZ0o5NT5iUAiJ1bDvTa+/vprmTJliuj1ih5FRUXmnNCsWbOIg3Bqz9TvKB6v34gTcbAAgURi3gtZOXfFY/84uJQ0hQACKS6g73efeOKJBrMcOHCgeX/cqlWrFBdgeggggEBqCXD/N7XWk9kggAACCCCAAAIIIIBA6gpw/WZvbb32fCyBRAQS2dvxYWpzIokLK40igAACCCCAAAKOCfB+zTFKGkIAAQQQQAABBBBAAAEEEEiAANe1CUB3sUuv3XB1kcZqVwQSWZWKsVx2drZUV1f7a2dlZUlVVVWMrVENAQQiCSR7II5v/AQSRVpJkXgEQu3bt0/0w6a1tbVmAI8//rhMnDjRchiRb9RvvfWWCSk5dOiQ+ZEGHGmYQ4j3Jeb3yfLhewKJIu+7ZCtx6tQpE5qlgUS+QwO0fvOb38jFF19sa7jvvfee3H///aJhib4j1tdEtAMhkOj/xJItkCjatQxV3kqAn5P/XgePIficu3v3btHwOI7/Ezh8+LDceeedsnfvXvPDzZs3S//+/S0RxePfNAKJLNH7CzkV5BZdr4GlY90HsdazM1bqIoAAAh9++KHk5+fLrl27GmBMnTpV5syZAxICCCCAgAcFuP/rwUVjyAgggAACCCCAAAIIIJCWAly/2Vt2rz0fSyARgUT2dnyY2pxI4sJKowgggAACCCCAgGMCvF9zjJKGEEAAAQQQQAABBBBAAAEEEiDAdW0C0F3s0ms3XF2ksdoVgURWpWIst23bNsnLywuorcECGlzBgQACzgs4GXAQj0Ac34xPnDghkyZNksWLF5sfjRo1ShYuXCgZGRmOoRw4cECGDBkiNTU1ps1owgZiHUQy+2uwy8yZM0XHqEfv3r1l+fLlkpmZGfV0T58+LaWlpWYNrbSVLB++J5Ao6qVOeIV33nlHBg8e7A+/GjBggCxdulR++MMfOjK2f/zjHzJmzBhzftCja9eusm7dOunUqZMj7YdrxCuBRPv375d+/fr5Q8yWLVsmo0ePjjrELJyDnkvUYsSIEaZIy5Yt5fe//72r4TnB5ycnFp5AIicU49vG888/L7fddpulf8OCRxKPf9NSKZDIrfNofHdI5NZj3Qex1os8IkoggAACoQW2bNkiBQUF8tlnnwUUOPPMM6W8vFyGDx8OHQIIIICARwW4/+vRhWPYCCCAAAIIIIAAAgggkHYCXL/ZW3KvPR9LIBGBRPZ2fJjanEjiwkqjCCCAAAIIIICAYwK8X3OMkoYQQAABBBBAAAEEEEAAAQQSIMB1bQLQXezSazdcXaSx2hWBRFalbJQrLCw0H3LyUUmiDwAAIABJREFUHRo4ogEhsYRg2BgGVRFIC4FkDsQJXoD6YQAaQqHhRHfeeac0adLE9loFh4xkZWXJmjVr5KKLLrLddmMNJLP/sWPHTOiHfiBVj/nz55twuBDvJSwZ1Q8q0fWrrKyU7OzskHWT5cP3BBJZWtqkKRQcfNW5c2dZu3atdOnSxdExahDIsGHD5PDhw6bdJUuWmJCieB6PPvqoTJs2zXRx1VVXmXn9+Mc/ttVlPAJN9Lyh7+M2btxoxta+fXvznq5nz54xnzt8k9T13bVrl4wdO1b0tamHnaC0WPEIJIpVzrv16urq5L777pOnn37aTOLxxx+XiRMnWt7T8fg3LR6vXzdXyOvjj8Uq1n0Qa71YxkgdBBBA4LHHHpPJkyc3gND30xUVFdKtWzeQEEAAAQQ8LMD9Xw8vHkNHAAEEEEAAAQQQQACBtBLg+s3ecnvt+VgCiQgksrfjw9TmRBIXVhpFAAEEEEAAAQQcE+D9mmOUNIQAAggggAACCCCAAAIIIJAAAa5rE4DuYpdeu+HqIo3Vrggksiplo1xtba106NBB9MO/vkM/3F5WVmajVaoigECwwNdffy1TpkyR0tJS86u+ffvKihUrpFWrVjFhBX9getasWTJjxoyY2gpV6ejRoyb0wxd0oaE2+v8nTJgg7dq1i6mfb7/9Vnbu3CnTp0+X119/3d9GtGEDMXUuIskcSPTBBx/I0KFDRYOE9NAAodzc3FinKrp+GiC1fft208bKlStNqEuoI1k+fE8gUczLnZCKx48fl/Hjx5vzmB4aGDJv3jxp3ry5o+M5efKk+aD2ggULTLujR4+W3/72t3L22Wc72o+vseB56c83bNggt956a9j+6od9WBlU165dZd26ddKpUycrxRsto6FBd911lz+wqXXr1ibMTN/LxRouqe8Nn3zySfnNb34j6qGH/huwbNkyc55y83Dq/FT//G/l38v65Rubr5W2gusHz2n37t2Sk5PjJqsrfen7Ht/++eqrr/x7VIO03n//fTMGtTh48KD531qmqqoqYGzqov9+XXjhhZbH7NSeqd+h1wN9vD5+y4tfr2Cs+yDWerGMkToIIJDeAgUFBSZ0KPjQ91r687POOiu9gZg9AgggkAIC3P9NgUVkCggggAACCCCAAAIIIJAWAly/2Vtmrz0fSyARgUT2dnyY2pxI4sJKowgggAACCCCAgGMCvF9zjJKGEEAAAQQQQAABBBBAAAEEEiDAdW0C0F3s0ms3XF2ksdoVgURWpWyW04CU4uLigFbshmHYHBLVEUg5geCQi+7du8vq1aulffv2Mc013oFEOigNiNFQC/0gu+/QUIpevXrJDTfcIN26dTMhAd/73vekRYsWAfP47rvv5MsvvzRhZ9rOq6++Ks8995z53/WP+++/Xx555BHJyMiIySGaSvUDJpItEMrpMJ5oPlAfTdlovKMt67RBqP6dDKUKbj9ZHKN1j7X84cOHTejV3r17TRNr166VIUOGxNpco/WWL19uQnf06NOnj6xatUratGkTl7727dsnAwcOFA3l8R2jRo2ShQsXhj1PJTKQ6PTp0ybcSMOhvvjii5Dn6qysLPnRj35kQoWaNWsW4OYLjfnb3/4m1dXVsnXrVtmxY4c/SEYLa705c+bI2LFjpWnTpnFxD9eoU68rAoncWzbdk3ptMWnSJNudagiWhpCFuK4O27ZTe6Z+B9G+xu1M3MnAMt84CCRqPJix/nrFY//Y2Q/URQCB1BN49913RcOI9H1X8BFL0GHqCTEjBBBAIHUEuP+bOmvJTBBAAAEEEEAAAQQQQCC1Bbh+s7e+Xns+lkAiAons7fgwtTmRxIWVRhFAAAEEEEAAAccEeL/mGCUNIYAAAggggAACCCCAAAIIJECA69oEoLvYpdduuLpIY7UrAomsSjlQLjs7O+ADUfrh9aqqKgdapgkEEFCBI0eOyLBhw0wwjx6ZmZny4osvylVXXRUTkBuBRDqwTz/9VKZPny7l5eUxjTNcpdatW4t+4FKDBpo3b+5o26EaO3HihAlHWLx4sfl1sgVCOR3GE80H6qMpG8+Fctog1FjdDCSKp5Wv7d27d0tOTo4bXTXow4318nX62muvSY8ePcz/jUdYh6+fkydPmvPd/PnzA+argTwrVqyQAQMGhLSONqzE6TloAMz+/ftlypQpJkzIyeOaa66RuXPnSs+ePaMKhXFqDE6dn5I5kMgpq3DtOL3frIz3nXfekcGDB8uhQ4esFA9ZRusvXbpUWrVqFVUbTu2Z+p1G+xqPasBBheOxXm6O3zedeIfHRTKOdR/EWi/SePg9AgggoAIbNmyQ/Pz8gOBH/bm+19Tr7UGDBgGFAAIIIJBCAtz/TaHFZCoIIIAAAggggAACCCCQ0gJcv9lbXq89H0sgEYFE9nZ8mNqcSOLCSqMIIIAAAggggIBjArxfc4yShhBAAAEEEEAAAQQQQAABBBIgwHVtAtBd7NJrN1xdpLHaFYFEVqUcKLdt2zbJy8sLaKmkpESKioocaJ0mEEBAwyL69esntbW1foyVK1eakKJYDrcCiXRsGnbx8ssvy8033xzLUBvUufzyy024h37o3q3j2LFjMmLECNmyZYvpMtkCoT744AMZOnSoCRXRo7KyUnJzc2PmOXr0qNx5552yfft200Zjey1ZPnzvRsANgUQxb6kGFd1YL1+nbgUSbd682Zwnjh8/bs4R5513nhw4cMAMQ4MaKyoqpHPnzjEh1g8EiUfgiA5KA5V27twpixYtkpdeeimmcfoq9erVS8aMGWPO+y1atLDVlp3KTp2f7AQSqUNpaaljDsFzsuNjpW689ltjfetenDx5svzhD3+Q9u3by9lnny3dunWTZs2ayY9+9CM5//zzJSMjQy688EJp0qSJfO973zMhDWPHjjWvP62zfv16ufrqq/3drFq1SoYPH25lygFl7LzX8jXkZqBPPNbLzfH7zAgkinqrUgEBBFJcoP57kfpT1feYGkZ06aWXprgA00MAAQTST4D7v+m35swYAQQQQAABBBBAAAEEvCnA9Zu9dfPa87EEEhFIZG/Hh6nNiSQurDSKAAIIIIAAAgg4JsD7NccoaQgBBBBAAAEEEEAAAQQQQCABAlzXJgDdxS69dsPVRRqrXRFIZFXKoXKFhYXmg1C+Qz8oXFNTYz6Uz4EAAvYEli5daj5oX/+YOHGizJs3T5o3bx51424GEung6n+YvUOHDqLnCw0N+POf/yw6lqqqqgZzyM7OljZt2sgVV1whhw8fNqE4esTjw/aRAN977z25/fbb5e3/j717ga6rvO+E/V+OCRDVTIFxqbomkNIlKDBcQi5S60m8WirRqZMAGSeBYC6SDQQSJ0gMboAYBggeAkUihpikqFK5pJgSbhloQC5tSQlYKZc4aYHB6VCTssRlFYZ4NCWBwLf2/mqNZUnWlvY5+2if8+y1umYivdfnfbXP2X7P+fGjH40V/frXv54GbszmqrT/a6+9FitWrEgDGJLrqquuSgPhJnkvkWm42wdgLViwIA04StZjsqtSgR+ZBraTQkUE3AgkyrtK/69+8jedhF49/PDD6Q+TMJ+Pfexjletgu5ZuvPHGOOWUU9KfVCvk4qmnnorOzs4YHh5O+znnnHPitNNOS+91yf0vuY455phI7uX77LPPjOdZRCDR9oNK7il///d/H9///vfjhz/8YfzzP/9z+p4uWbftryT4Jbmn//t//+/T8Jf3ve996T16zz33nPEcq1GhUvcngUS3xoEHHliNJapImw8++GD6N57sz+Q1K3l9PuGEE8a9Bs6VQKJavIfJiyyQaOfBjNv7Vuqek3fN1CdAoH4EXn/99fQ95vr16ydM6tRTT00DL10ECBAgUJ8Czn/rc13NigABAgQIECBAgACB+hPw/JZvTcv2+ViBRAKJ8u34KWq7kVSFVaMECBAgQIAAgYoJeL9WMUoNESBAgAABAgQIECBAgEANBDzX1gC9wC7LduBaIE3WrgQSZZWqULmRkZH0S+mjo6NjLSZfxO/v769QD5oh0JgCyd/U5z73ufjTP/3TcQCtra1xyy23xK//+q/PGKbSgTjTDSBvmMb2QQK1+DL/HXfcEf/lv/yXcdNMwoj6+vpi9913n276E35faf+33347Lrvssli9enXa1+/93u9FEsIym0C4X/ziF2nQ1fnnn5+prbny5fuyBxLNeBOVvMKOIVrnnXdeJKEv73jHOyo6s5/97GexatWqWLt2bdpuEtz11a9+Nd71rndVrJ8XX3wxDSdLQpWSK7k3J18OP+igg9Iwr6VLl6YBbMn1iU98Iq655poZhxLlvYdWbLIla6hS96e5FEhUsiWo+nC/+93vxumnnx7Ja0BynXXWWelrWBKMuv0lkKjqSzHWQaXf48xm5Du+J5hNG9vXSUIxTzzxxGmbqdQ9Z9qOFCBAoCEEHn/88ejq6opNmzZNmG/yWnfuuec2hINJEiBAoFEFnP826sqbNwECBAgQIECAAAECZRPw/JZvxcr2+ViBRAKJ8u34KWq7kVSFVaMECBAgQIAAgYoJeL9WMUoNESBAgAABAgQIECBAgEANBDzX1gC9wC7LduBaIE3WrgQSZZWqYLkknKOnp2dci8mX8dvb2yvYi6YINJbAP/zDP6QhFk899VQaMLPHHnuMffE+CfxKgr9meu34henp6j/00EOxaNGi6YpN+fu8YRq1DCTaMdBk2ySTsJHbbrstDjnkkBm7VMP/+9//fhx77LGRhMMl19VXXx2f//znY5L3Ezsd7w9/+MM4/vjj0/2WXFdddVV0d3dP2c5c+fK9QKIZb8OaVkhCtJL3DOecc046juTvaf369XHYYYdVdFyPPvpoGgi0ZcuWtN3e3t50P1fqev755+Ozn/3sWBjRggUL4o//+I/Tv6HkevPNN9O/oS9+8YtjXS5ZsiS+9rWvxX777Zd5GHnvoZk7qrOClbo/CSSaexsjuYfcd999ceaZZ479fSf//6985SuR/B3O9qrUntm+/0b7+xVIdGLcf//96RbIGmQ02/2qHgEC9SuQ3D+SMKI33nhj3CQXLlyYBl8m7yddBAgQIFDfAs5/63t9zY4AAQIECBAgQIAAgfoR8PyWby3L9vlYgUQCifLt+Clqu5FUhVWjBAgQIECAAIGKCXi/VjFKDREgQIAAAQIECBAgQIBADQQ819YAvcAuy3bgWiBN1q4EEmWVqnC5tra2GB4eHmu1tbU1Nm7cWOFeNEegMQR2DO1IAmYOOOCA+NznPpcC/N7v/V7ceOONaVDRTK5qBOLsrP+8X8avZSDRs88+GyeccMK4+9q2uU4X1jOVSTX8k+CkCy64IA0/Sa4k7CQJXznuuOMyhxIloS1JuMq9996btpHcv2+66aZoaWmZcnmrEd4wk728raxAotmo1bbO9mFryUiSEJ+1a9dG8kXrSlwvvvhinHHGGWNhQXlCxCYbz9NPPx1f+MIXIgle3HZdfvnlacjS/Pnzx342WSjRgQcemP6t/uf//J9j3rx500437z102g7qtMBM77VZGC655JJYvXr1TotuH2CU7MEkfGv33XfP0rwyGQSS17sk+Ct5zdu6dWtaIwluvOaaa2KfffbJ0MLURarxmtZof7/1HEi043uN6TabQKLphPyeAIHJBJLXtzVr1kz41eLFi2NgYCD2339/cAQIECDQAALOfxtgkU2RAAECBAgQIECAAIG6EPD8lm8Zy/b5WIFEAony7fgparuRVIVVowQIECBAgACBigl4v1YxSg0RIECAAAECBAgQIECAQA0EPNfWAL3ALst24FogTdauBBJllapwuQ0bNkRHR8e4VpNQjO7u7gr3pDkC9S+wfRjOggUL4s4774zf+I3fiGXLlkXyBffkSr6Uv2LFisyhM0mdmYY0PPTQQ7Fo0aJZg+f9Mn4tA4n+5E/+JPVNrt/5nd+JJNRk3bp16f9OTJIvm7/nPe+ZkU21/HcMYEn2zIUXXhhnnnlmNDU1TTnGJPjqkUceibPPPjv+7u/+Li2X1E32VhISs7OrGuENM8L8t8ICiWajVts6v/jFL9LQrFWrVo0NJAn/+spXvhLvfve7cw3uf/2v/xX/9b/+1/Seue264ooroqenJ97xjnfkavutt96KO+64I770pS9Fsu+2XZOFEW37XRKg8tWvfjW+/OUvjwWoJL87+eST46KLLopf//Vf3+k9fLb30Jnea3LB5Kh89NFHR3Kf33vvvXO0MrFqNeYvkKiiSzTjxn7yk5+kf3tJGOO266STTkoDvioRZlaN17TZ/v3OGGeOVJiLgUR538duoxVINEc2mWEQqFOBV199Nbq6uuKuu+6aMMPkeW7bM2idTt+0CBAgQGAHAee/tgQBAgQIECBAgAABAgTKIeD5Ld86le3zsQKJBBLl2/FT1HYjqQqrRgkQIECAAAECFRPwfq1ilBoiQIAAAQIECBAgQIAAgRoIeK6tAXqBXZbtwLVAmqxdCSTKKlWFcsuXL0//y+3briQIY/PmzdHc3FyF3jRJoD4FkrCOJEDj/PPPTyf4iU98Ir7xjW/EL//yL0d/f3+cfvrp6c9bW1vjpptuipaWlswQRX9ZPO+X8WsVSDQyMpIGhvzlX/5lapsEHiSBa5/85CfjqaeeSn929dVXx+c///lcgVBZAi6yLm4yrs7OzhgeHh6rcuihh0ZyXz7mmGPiP/yH/xDz58+PJITof//v/x2bNm1Kg4duueWWsfJJGFFfX1+ccsopadmdXdUIb8g61+3LzTQkYDZ9bF/njDPOSI123333vE01dP3R0dE0kGj7L1gfeOCBsXLlykhCRvbYY48Z+fz0pz+NJEQsCf555ZVXxuqeddZZ6f10Z8Fc03WU/M0kIXEXX3zxuDCU5O8lCUj5whe+ELvuuuuUzSRBRrfffnuce+65sWXLlnF/b8cdd1ycdtpp8cEPfjDe+c53TmhjtvfQagTyTOc0m98LJJqNWmPVSUK9kr+f5PVy+yCw5F5x2WWXpSF6lbiq8Zo227/fSswnaxtFv4ZmHdeO5bK+9lYrpHCmTklo5Yknnjjb6apHgEADCTz88MPpM9wzzzwzYdZr165N3xu7CBAgQKCxBJz/NtZ6my0BAgQIECBAgAABAuUV8PyWb+3K9vlYgUQCifLt+Clqu5FUhVWjBAgQIECAAIGKCXi/VjFKDREgQIAAAQIECBAgQIBADQQ819YAvcAuy3bgWiBN1q4EEmWVqkK5JMQjCUdJgga2XUkYRhKi4iJAIJvAo48+GkuXLk2DK5Iv2iehQ0mgTHK99NJLaXjFt7/97fR/f+5zn0vDNrKGo1QikOjSSy+NCy+8MNtkaljqoYceikWLFs1qBEmwyYoVK9K6Bx10UNx2222RhKVcdNFFsWbNmrGfr1+/Pg477LDMfVTCf2edJXumu7s77rzzzsxj2lYwmV8S5vLxj3885s2bN239aoQ3TNvpJAVmGhIwmz62r5M1FCFvP41Qf+vWrXHBBRfENddcM266e+21VyxZsiSSsJ4jjjgikv+dBBRte4+cBAQlAURJ8NAPfvCDdL/fe++944KIkgaTMKLkfpXUn82VBAk9+eSTaSDcDTfcEMl4t11Jm729vWngxHThXdvqPP3002ko0T333DNuOPvtt1/a/uLFiycMc7aBJo0eSDSb9a5Ene1fH90r8okmf39JSMNXvvKVcX8zyfuiJIgoCWfcWRDYTHuvxmvabP9+Zzr2POWLfg2d7Viz/j1VK5BounFXY/9M16ffEyBQfoHk38mSZ/sdr3333TcN+j7qqKPKP0kzIECAAIEZCzj/nTGZCgQIECBAgAABAgQIEKiJgOe3fOxl+3ysQCKBRPl2/BS13UiqwqpRAgQIECBAgEDFBLxfqxilhggQIECAAAECBAgQIECgBgKea2uAXmCXZTtwLZAma1cCibJKValcX19f9PT0jGt9aGgo2tvbq9SjZgnUj8Crr74ayZeukwCc5Dr55JPTsI4kjGPb9Vd/9VexbNmySALAki/mf/3rX48TTjhhLKxjZxqVCMSp90Ci559/Pk466aT467/+65Ty/PPPj4svvjgNHfnhD38Yxx9/fDz11FPp75LAkyQQqqmpKdMmrIT/dB397Gc/izvuuCP++3//7/GjH/1ouuLpHjrllFPinHPOife85z3Tlt9WYK58+b7oMIWsoQjbQxY9xsyLuEPB2cxttn1tq/fmm2/Gn//5n6d/Z0mgViWu5ubmuPzyy+NTn/pUrsCSJFxx1apVsW7dunHD+sAHPhBXX311/NZv/Vam++72lZO/z9tvvz0uueSSSPbFdPfwMgSaVGLN6qWNvIFE9f76mmWdk3vCgw8+GFdeeWXcf//9Ffvbm67varymbf/3O13/lfr94YcfHrfeemsaopjlqrfXJ4FEWVZdGQIE5oJA8m9myb+d7XgdffTRMTg4GMn7WRcBAgQINKaA89/GXHezJkCAAAECBAgQIECgfAKe3/KtWdk+HyuQSCBRvh0/RW03kqqwapQAAQIECBAgUDEB79cqRqkhAgQIECBAgAABAgQIEKiBgOfaGqAX2GXZDlwLpMnalUCirFJVLNfW1hbDw8NjPbS2tsbGjRur2KOmCZRfIPkS/lVXXRVf/OIX08nst99+8a1vfSve//73j5vcZOVuuOGGWLx48bQIlQjEqefAhMQ2CTJZvXp1arnjF/vffvvtWLt2bZx99tnp76cLE9lxQSrhP+0i/1uBn//85/H9738//uIv/iK9/27atCleeeWV9Lfvfe9707klX3j93d/93fiVX/mVrM2OlatGeMOMBzGLCkWuwbbh1VvgwyzYd1plxzXJ2/5MAzl21t+LL76YhsTdfffd6d97EkKWhHctXLgw1zCTOf/pn/5pGmj0+c9/Pg08m+wSSJSLufDKAolmR568tiZ/a8l7nj/+4z+eEKa37W8vCQjba6+9ZtfJNLWq8ZpWhkCiqmDWsFGBRDXE1zUBApkEklDhrq6uuO+++yaU7+7ujt7e3kztKESAAAEC9Svg/Ld+19bMCBAgQIAAAQIECBCoLwHPb/nWs2yfjxVIJJAo346forYbSVVYNUqAAAECBAgQqJiA92sVo9QQAQIECBAgQIAAAQIECNRAwHNtDdAL7LJsB64F0mTtSiBRVqkqltuwYUN0dHSM6yH5YlXyBSsXAQITBZIv499yyy3xmc98JrZu3ZoWuOKKK6Knpyfe8Y53TKiwfUhG8ssk9Ku/vz/+43/8jzvlrUUYS5nW+8EHH4xTTjkltmzZkg47CUZYsWJFGhqy7Xr11VfTgJLbbrst/dFBBx0U69evj8MOO2zaqdaTfzXCG6YFrECBWqyBQKKdL9yOa3LttdfGIYcckgZqPfLII/HCCy9MCDVMQrV+7dd+LY444oj44Ac/GG+88UYsXbo07aiSgURJe0899VR6P165cmUa5jXJe/UK7MzJmxBIVDXaOdlwPQf+7Qx8x6DF7ct+5CMfiYsvvrjqf3vVeE0TSFT8n5lAouLN9UiAQHaBBx54IA0jeu655yZUuv7669PnThcBAgQIEHD+aw8QIECAAAECBAgQIECgHAKe3/KtU9k+HyuQSCBRvh0/RW03kqqwapQAAQIECBAgUDEB79cqRqkhAgQIECBAgAABAgQIEKiBgOfaGqAX2GXZDlwLpMnalUCirFJVLrd8+fIYGBgY66WpqSk2b94czc3NVe5Z8wTKJ7BjEM4nPvGJ+MY3vhF77rnnlJNJQjI6OztjeHg4LZMllKgWYSxlWY0dQ55OPvnkuOaaa2KPPfaYMIUf/vCHcfzxx6dBJcl1zDHHpOu1zz777HS69eRfjfCGIvZKPa1BEV5F9FGJvSS4p4iV0geB6gm8/PLLadjfnXfemXbygQ98IC677LL4nd/5nZg/f371Ov63litxH6r6IHUwrYBAommJFCBAoEYCSeBmEm6543XAAQek/262aNGiGo1MtwQIECAw1wSc/861FTEeAgQIECBAgAABAgQITC7g+S3fzijb52MFEgkkyrfjp6jtRlIVVo0SIECAAAECBCom4P1axSg1RIAAAQIECBAgQIAAAQI1EPBcWwP0Arss24FrgTRZuxJIlFWqyuVGRkaipaUlRkdHx3pKQor6+/ur3LPmCZRL4JFHHokzzzwzNm3alA48CRYaHByMgw46aNqJ7BhkdPjhh8fXvva1+O3f/u2Y5PUkhLFMTprcp1atWhXr1q1LCyT269evj8MOO2zSCm+//Xbccsst8ZnPfCa2bt2alklCpJIAo52FEtWTf1nDG+ppDaa9QZSkQCX20lwLJPr5z38e//iP/xgPP/xwJAEZyf09CVx54oknxq3KXnvtFcl9O7lvvPe9740jjjgi3ve+90Xy88nu4ZVY0h0DOyrR5s7aSOZ36623xoEHHljtrrRfcoEk5G/NmjVx4oknpkFEu+66a2EzqsR9qLDB6mhKAYFENgcBAnNR4KyzzorrrrtuwtCOPfbYNIxoZyHEc3E+xkSAAAEC1RVw/ltdX60TIECAAAECBAgQIECgUgKe3/JJlu3zsQKJBBLl2/FT1HYjqQqrRgkQIECAAAECFRPwfq1ilBoiQIAAAQIECBAgQIAAgRoIeK6tAXqBXZbtwLVAmqxdCSTKKlVAub6+vujp6RnX09DQULS3txfQuy4IzG2BJNQmCRRKQm2SL1An13777Rc33HBDLF68ONPgJwvGSYIsent70y/0z58/f1w7tQpjScI5nnzyyXjsscfi8ccfjx//+MeThnMsWLAgDeTYe++948gjj0yDOt7//vfHr/7qr8a8efMymcy00JtvvhlXXXVVfPGLX0yrJmP4+te/HieccMJOA0F2rJfUPemkk9K2Fi5cOOkwauU/U5Ms5csa3lBPa5BlncpQphJ7aS4EEiX346effjq+8Y1vxE19gC+7AAAgAElEQVQ33RSvvPLKrPk/9KEPpa8NxxxzTDQ1Nc26nckqNmog0b/+679Gd3d3uj5FXGeccUYk74N33333IrrTR06BStyHcg5hzlX/5je/GcuWLStsXJUILxNIVNhy6YgAgQwCzz77bHR2dqbP/Dte5513XhrC5yJAgAABAjsKOP+1JwgQIECAAAECBAgQIFAOAc9v+dapbJ+PFUgkkCjfjp+ithtJVVg1SoAAAQIECBComID3axWj1BABAgQIECBAgAABAgQI1EDAc20N0AvssmwHrgXSZO1KIFFWqYLKtbW1xfDw8Fhvra2tsXHjxoJ61w2BuSmQhNkkX/ROAru2hVZkDcLZcUaThRIlZbq6uuKyyy5Lw3y2XUWGsbz11ltpCFF/f3/ucI5DDz00Tj/99DQkKAkrqtSVjPHP/uzP4qyzzoqtW7emzZ5//vlx8cUXTwhzmqzP0dHRWLVqVaxbt27s18cdd1waQpGES+14FelfKaOp2ilreEM9rUG117io9iuxl2odSPTCCy/EBRdcEAMDAxVlO/DAA+PLX/5yfPzjH69YKJtAIoFEFd2kddJYJe5DdUIxNg2BRNlX1P7JbqUkgUYRuPfee9Pn8ZdeemnclHfZZZf0/WKRgW+NYm6eBAgQqBcB57/1spLmQYAAAQIECBAgQIBAvQt4fsu3wmX7fKxAIoFE+Xb8FLXdSKrCqlECBAgQIECAQMUEvF+rGKWGCBAgQIAAAQIECBAgQKAGAp5ra4BeYJdlO3AtkCZrVwKJskoVVG7Dhg3R0dExrrfe3t7o7u4uaAS6ITC3BF5++eW44oor4o/+6I/GDezyyy+Pc845J1MQzo4zmixYZ7KAo6LCWKoVzpGE/CRhQccff3zsuuuuuRY2CYW64YYb0nvRtjCiT3ziE3HNNdfEPvvsk7ntF198Mc4444y4++67x+p84AMfiKuvvjp+67d+K7Z/XS/KP/PgcxQs65fv59oa7BgO89BDD8WiRYtyrEz5qlZiL9UykOiRRx6JM888MzZt2jQOPwlgXLJkSXzoQx+Kgw46KJqamuKXfumXxpVJ7kPJ/Se5Zz7xxBNx3333RfIF9m1BddsKJ0Fpyf8lbZThquV6TOXzr//6r+n9/hvfKGcg0Vw0LXIvVvteWYn7UJEeRfQlkCi7sv2T3UpJAo0gcOWVV6ahtTtehx12WAwODsaRRx7ZCAzmSIAAAQKzFHD+O0s41QgQIECAAAECBAgQIFCwgOe3fOBl+3ysQCKBRPl2/BS13UiqwqpRAgQIECBAgEDFBLxfqxilhggQIECAAAECBAgQIECgBgKea2uAXmCXZTtwLZAma1cCibJKFVhu+fLl6X8FftuVfKF+8+bN0dzcXOAodEWg9gJvv/123HrrrfHZz352XODEmjVroqenJ1fITtJ2EmaRBGNs2bIlJgs4KiKM5amnnorOzs4YHh4eB/6Rj3wkkv9LvoD5nve8Jw3m2H333ceVSYKVXnvttRgdHY2///u/j+9+97txxx13RBJEsP31hS98IS677LJZh3Mk7SdfFE3CjbZdxxxzTBpUMZMwom11k1CilStXxm233TbWXltbW9x8883xG7/xG2M/K8K/qF1e1i/fz7U1qHbIRlH7IU8/ldhLtQprmex+l9znLrroovReN2/evBnT/PSnP40bb7wxDa1L7uXbrjyhdTMeRM4KtVqPnQ17x0CiSy65JFavXp1zpsVVn4umxc0+0vcBn/rUp8aCvyod3laJ+1CRHvXSV6X3dd59si0kLnk/mlw/+clP4vnnn0/33d/+7d+mwXBJyNyOl/1TLzvSPAjkF+jq6kpDh3a8kkDd5Oe77bZb/k60QIAAAQJ1LeD8t66X1+QIECBAgAABAgQIEKgjAc9v+RazbJ+PFUgkkCjfjp+ithtJVVg1SoAAAQIECBComID3axWj1BABAgQIECBAgAABAgQI1EDAc20N0AvssmwHrgXSZO1KIFFWqQLLjYyMREtLSxoysu1KQor6+/sLHIWuCMwNgSQ46JZbbonPfOYz6YC+9KUvRRKws+uuu1ZkgI8//njcfffdsWrVqgmBPdUOY3nhhRdixYoVce+996ZzWbBgQZxxxhlpWM++++47q/klXw5/5JFH4oorroh77rlnrI3kfychTu94xztm1O4//dM/pd7f/va3x+p1dHTEtddem96nZnu9/PLLcc4558RNN90Ura2t6RdODzrooHHNVdt/tmOfTb2yfvl+rq1B3vCE2azdXKtTib1U6VCLLEY7Btwk97tK3s+ffvrp9F41NDSUDicJcVy/fn18+MMfzjK8mpapxXpMN2GBRNMJze3fV/teWYn70NwWnJujq/S9Ysd9UulZ33DDDXHyySdPaNb+qbS09giUT+DJJ5+MJIxox1DeZCZlC0Esn74REyBAoL4EnP/W13qaDQECBAgQIECAAAEC9Svg+S3f2pbt87ECiQQS5dvxU9R2I6kKq0YJECBAgAABAhUT8H6tYpQaIkCAAAECBAgQIECAAIEaCHiurQF6gV2W7cC1QJqsXQkkyipVcLm+vr40PGT7K/mSfXt7e8Ej0R2B2gskITvf/OY304GceOKJMX/+/EIGVc0wliRoae3atXH22Wenc0nCOdatWxef/vSnY968ebnnt3Xr1vjDP/zDuO6669K2krCf2267LQ455JAZtZ2M87777oszzzwztmzZEkuWLImvfe1rsd9++82onckKJ6Frvb29sXjx4klDQ6rpv/14kuCN//t//++U80n2349//ON44403xpX5xS9+EcmX+RPr5Er+949+9KN45ZVXImkzsU7mt/vuu0dZv3xf1Bpk3UzVDtnIOo5alqvEXqp0qEUWj8ceeyw++tGPRhK6mFxJINlll11WsXC5pM1HH300li5dmt6rkqu7uzsuv/zyeOc735lliDUrU4v1mG6yAommE5rbv3evnNvrM9vRVfpeUe1AovPOOy8uvfTSCWGYlXgdm62hegQI1F7g9ttvj87OzrFnqG0jSp6HBwYG0vdyLgIECBAgkFXA+W9WKeUIECBAgAABAgQIECBQWwHPb/n8y/b5WIFEAony7fgparuRVIVVowQIECBAgACBigl4v1YxSg0RIECAAAECBAgQIECAQA0EPNfWAL3ALst24FogTdauBBJllapBuba2tnH/xfjW1tbYuHFjDUaiSwKNKVDNMJbXXnstVqxYEd/61rdS3PPPPz8uvvjiioYtPfvss3HCCSeM3UduuOGGOPnkk2e1mEmYyI033hhf+tKXYuHChbNqY6aVKuGfBFktW7Zspl1XpPwZZ5wRSbicQKKKcKaNCNmIioRbVTrUIssKb/+3mHzh/Dvf+U4sWrQoS9XMZXYM0Tn66KPTMLu99947cxs7Fqx2YMeO/R1++OFx6623xoEHHjjrMVeiokCiSijWrg33yuLti36/UYl7Rdb7W3LPPuKII9L3M9tf73rXu+LII48cC3074IADYs8994xf/uVfToMrk3qThYgKJCp+f+qRwFwRSELKLrzwwgnDSf6tKwkjOvjgg+fKUI2DAAECBEoi4Py3JAtlmAQIECBAgAABAgQINLyA57d8W6Bsn48VSCSQKN+On6K2G0lVWDVKgAABAgQIEKiYgPdrFaPUEAECBAgQIECAAAECBAjUQMBzbQ3QC+yybAeuBdJk7UogUVapGpTbsGFDdHR0jOu5t7c3uru7azAaXRJoPIFKBOJMpbZly5b49Kc/HQ8//HBa5O67746PfexjFUUue6BEJfy/+93vxuLFiyvqmrWxpUuXRn9/f/y7f/fvKhIik7XfrAEDWdurVrntA5uy9lGvIRs77vWsHkWXyxPws31YRyWCNKaa+/ZfdM8z3m3tF/33VE2bmeyXsr9+1CJ0aya+1S47V++VRf89zdZ5Nq9PZQwkmq1P3noCifIKqk+gfAKvv/56dHZ2xvr16ycM/tRTT43BwcHyTcqICRAgQGBOCDj/nRPLYBAECBAgQIAAAQIECBCYVsDz27REOy1Qts/HCiQSSJRvx09R242kKqwaJUCAAAECBAhUTMD7tYpRaogAAQIECBAgQIAAAQIEaiDgubYG6AV2WbYD1wJpsnYlkCirVI3KLV++PP0vxW+7mpqaYvPmzdHc3FyjEemWQOMIVCIQZyotgUTT76NK+D/22GPx0Y9+NEZGRibtcMGCBXHEEUfE7rvvPunvd9lll/T3Sbkdr3e/+93xa7/2a+Puz+95z3ti3rx5MX/+/Nhjjz1i2/uUIr98X8+BD3M1ZGP63bzzEo0QSHTrrbfG8ccfn0Ikf0/f+c53YtGiRXnpxtXfMURnyZIlcdNNN8Wee+45636K/nsSSDTrpRpXUSDR/4xPfepTsWnTptTloYceqvjf22xWqui/p9mMMakjkGi2ctnqFfmeKNuIlCJAoJoCjz/+eHR1dY29Jm3f1xVXXBHnnntuNbvXNgECBAjUuYDz3zpfYNMjQIAAAQIECBAgQKBuBDy/5VvKsn0+ViCRQKJ8O36K2m4kVWHVKAECBAgQIECgYgLer1WMUkMECBAgQIAAAQIECBAgUAMBz7U1QC+wy7IduBZIk7UrgURZpWpULgnRaGlpidHR0bERJCFF/f39NRqRbgk0jkAlAnGm0nrttddixYoV8a1vfSstcv7558fFF1+cBtlU6nr22WfjhBNOiOHh4bTJr3/96+mX7MtyVdO/aIMiv3xfz4EPAomK3rnj+zv66KPjm9/8Zuy9994zHsiO4WDnnHNOXHbZZbHrrrvOuK2pKjz66KOxdOnSSALfkqu7uzsuv/zyeOc73znrPup1z00HsmO40yWXXBKrV6+ertqc+b1AIoFEeTZj3kCiPPfKPOMuS90i3xOVxcQ4CdSrwM0335yGEb3xxhvjprhw4cIYHByMJDzSRYAAAQIE8gg4/82jpy4BAgQIECBAgAABAgSKE/D8ls+6bJ+PFUgkkCjfjp+ithtJVVg1SoAAAQIECBComID3axWj1BABAgQIECBAgAABAgQI1EDAc20N0AvssmwHrgXSZO1KIFFWqRqW6+vri56ennEjGBoaivb29hqOStcE6l+gmoE4b7/9diR/20koR3Ltt99+cd1118Xv//7vxySvbTPG3rp1a/zhH/5h2mZyHXTQQXHbbbfFIYccMuO2alWhmv5Fz8mX7ysj3qjhMJXRq20rOwbcLFiwIA0kOv300ysSSvT000/HF77whUjeHyVXc3NzrF+/Pj784Q/nmnij7jmBRLm2Tc0rN+q+rSV8Eta2bNmydAgCiXa+Et4T1XKn6ptAcQIXXHBBrFmzZkKHixcvjoGBgdh///2LG4yeCBAgQKBuBZz/1u3SmhgBAgQIECBAgAABAnUm4Pkt34KW7fOxAokEEuXb8VPUdiOpCqtGCRAgQIAAAQIVE/B+rWKUGiJAgAABAgQIECBAgACBGgh4rq0BeoFdlu3AtUCarF0JJMoqVeNybW1tMTw8PDaK1tbW2LhxY41HpXsC9S1Q7UCc559/Pk466aT467/+6xQyCeg466yz0lCNJExjNtdbb70Vjz/+eFx88cVxzz33jDVx+eWXp+FH8+fPn02zNalTbf8iJ+XL95XRFrJRGcdatfLUU09FZ2fnuPczH/nIR+Kiiy6KI488MubNmzfjof30pz+NP/mTP4kvf/nL8corr1T8nteoe04g0Yy34pyq0Kj7tpaLIJAou773RNmtlCRQRoFXX301urq64q677pow/DPPPDPWrVtXxmkZMwECBAjMUQHnv3N0YQyLAAECBAgQIECAAAECOwh4fsu3Jcr2+ViBRAKJ8u34KWq7kVSFVaMECBAgQIAAgYoJeL9WMUoNESBAgAABAgQIECBAgEANBDzX1gC9wC7LduBaIE3WrgQSZZWqcbkNGzZER0fHuFH09vZGd3d3jUemewL1K1BEIM5jjz0Wn/3sZ8cFdCTBREcddVT8/u//fiThY+9+97vjXe96V+y+++7jsJPwoddeey1GR0cjCR94+OGH49577x3XVlIhCTi67LLLoqmpqVSLVYR/USC+fF8ZaSEblXGsZStJYNrnP//5+N73vjduGMm9bsmSJfGhD30oDjrooPR+9Uu/9Evjyrz55puxdevWeOGFF+KJJ56I++67L73nbR9ElNw/V61alQaw7XjPnM28G3XPCSSazW6ZO3Uadd/WcgUEEmXX954ou5WSBMomkDyPJuGTzzzzzIShr127NlauXFm2KRkvAQIECMxxAee/c3yBDI8AAQIECBAgQIAAAQL/JuD5Ld9WKNvnYwUSCSTKt+OnqO1GUhVWjRIgQIAAAQIEKibg/VrFKDVEgAABAgQIECBAgAABAjUQ8FxbA/QCuyzbgWuBNFm7EkiUVWoOlFu+fHkMDAyMjST5sv7mzZujubl5DozOEAjUn0BRgTg/+clP4ktf+lLceOONFUXca6+94pJLLokVK1bErrvuWtG2i2isKP9azOXmm2+OE088sYiu66qPHUM2ipjcGWecEX19fRUJtylivGXo4+WXX46rrroq1q1blwYMVer6wAc+EGvWrInf/d3fjXnz5lWk2VrsuWTgDz30UCxatKgic5hNIzsGEs2mjZnWSV6vVq9ePdNqk5ZPAq/+03/6TxVpK2sjtV6z7cdZi33b6PfK7QOJsu6ZvOUOP/zwuPXWW+PAAw/M21Sh9QUSFcqtMwKFCfT398dpp502ob999903/XesJHDXRYAAAQIEKi3g/LfSotojQIAAAQIECBAgQIBAdQQ8v+VzLdvnYwUSCSTKt+OnqO1GUhVWjRIgQIAAAQIEKibg/VrFKDVEgAABAgQIECBAgAABAjUQ8FxbA/QCuyzbgWuBNFm7EkiUVWoOlBsZGYmWlpYYHR0dG00SUpR88ctFgEDlBYoMxHnrrbdieHg4rr/++rj77rvjlVdemfWEDj300Dj99NPjk5/8ZPzKr/zKrNupdcUi/as9V1++r4ywkI3KOM6FVt5+++14+umn03veHXfcEVu2bJn1sJIvuHd1dcUxxxwTSVhjJa9a7Llk/LUOtxFINPNdVOs1237Etdi3Aom+GcuWLZv5xslRQyBRDjxVCRCoqEBPT08a4LnjdfTRR8fg4KAQ7Ypqa4wAAQIEthdw/ms/ECBAgAABAgQIECBAoBwCnt/yrVPZPh8rkEggUb4dP0VtN5KqsGqUAAECBAgQIFAxAe/XKkapIQIECBAgQIAAAQIECBCogYDn2hqgF9hl2Q5cC6TJ2pVAoqxSc6Rc8iWv5Mte219DQ0PR3t4+R0ZoGATqR6BWgThJEEQSJvDYY4/F448/Hj/+8Y/TsI7kZ9tfCxYsiCOOOCL22GOP9P993/veF0ceeWS8+93vjnnz5pV+IWrlXw04gUSVURWyURnHudbKz3/+8/jHf/zHeOKJJ+IHP/hBbNq0KV5++eX0f29/7bXXXpEEcOyzzz7x/ve/P73nJQFsyc8neSaoyDRrseeSgdc63EYg0cy3T63XbPsR12LfCiQSSJT1r8Z7oqxSyhGY+wJJaHYSCnnfffdNGGx3d3f09vbO/UkYIQECBAiUWsD5b6mXz+AJECBAgAABAgQIEGggAc9v+Ra7bJ+PFUgkkCjfjp+ithtJVVg1SoAAAQIECBComID3axWj1BABAgQIECBAgAABAgQI1EDAc20N0AvssmwHrgXSZO1KIFFWqTlUrq2tLYaHh8dG1NraGhs3bpxDIzQUAvUhUE+BOGVckXry9+X7Mu5AYyZAgAABAgQqLeA9UaVFtUegNgIPPPBAGkb03HPPTRjA9ddfHytWrKjNwPRKgAABAg0l4Py3oZbbZAkQIECAAAECBAgQKLGA57d8i1e2z8cKJBJIlG/HT1G7Wv+VqqoMVqMECBAgQIAAAQLxtvfFdgEBAgQIECBAgAABAgQIlEjAgWaJFmsWQy3bgesspljtKgKJqi1chfY3bNgQHR0d41pO/svzyX+B3kWAAAECBAgQIECAAAECBAgQIECgGgLXXnttrFy5ckLTBxxwQAwMDMSiRYuq0a02CRAgQIDABAHnvzYFAQIECBAgQIAAAQIEyiHg+S3fOpXt87ECiXzxOt+On6K2QKKqsGqUAAECBAgQIFA1AYFEVaPVMAECBAgQIECAAAECBAhUQcCBZhVQ51CTZTtwnUN024YikGgOLkqWIS1fvjz9ote2q6mpKTZv3hzNzc1ZqitDgAABAgQIECBAgAABAgQIECBAILPAWWedFdddd92E8scee2z6b1R77rln5rYUJECAAAECeQWc/+YVVJ8AAQIECBAgQIAAAQLFCHh+y+dcts/HCiQSSJRvx09RWyBRVVg1SoAAAQIECBComoBAoqrRapgAAQIECBAgQIAAAQIEqiDgQLMKqHOoybIduM4hum1DEUg0Bxcly5BGRkaipaUlRkdHx4onIUX9/f1ZqitDgAABAgQIECBAgAABAgQIECBAYFqBZ599Njo7O+PBBx+cUPa8886LNWvWTNuGAgQIECBAoNICzn8rLao9AgQIECBAgAABAgQIVEfA81s+17J9PlYgkUCifDt+itoCiarCqlECBAgQIECAQNUEBBJVjVbDBAgQIECAAAECBAgQIFAFAQeaVUCdQ02W7cB1DtFtG4pAojm4KFmH1NfXFz09PeOKDw0NRXt7e9YmlCNAgAABAgQIECBAgAABAgQIECAwqcC9994bXV1d8dJLL437/S677BIDAwOxbNkycgQIECBAoCYCzn9rwq5TAgQIECBAgAABAgQIzFjA89uMycZVKNvnYwUSCSTKt+PVJkCAAAECBAgQIECAAAECBAgQIECAAAECBAgULOBAs2Dwgrsr24FrwTxZuhNIlEVpDpdpa2uL4eHhsRG2trbGxo0b5/CIDY0AAQIECBAgQIAAAQIECBAgQGCuC1x55ZWxatWqCcM87LDDYnBwMI488si5PgXjI0CAAIE6FnD+W8eLa2oECBAgQIAAAQIECNSVgOe3fMtZts/HCiQSSJRvx6tNgAABAgQIECBAgAABAgQIECBAgAABAgQIEChYwIFmweAFd1e2A9eCebJ0J5Aoi9IcLrNhw4bo6OgYN8Le3t7o7u6ew6M2NAIECBAgQIAAAQIECBAgQIAAgbkq0NXVlYYO7Xgdf/zx6c932223uTp04yJAgACBBhFw/tsgC22aBAgQIECAAAECBAiUXsDzW74lLNvnYwUSCSTKt+PVJkCAAAECBAgQIECAAAECBAgQIECAAAECBAgULOBAs2Dwgrsr24FrwTxZuhNIlEVpjpdZvnx5DAwMjI2yqakpNm/eHM3NzXN85IZHgAABAgQIECBAgAABAgQIECAwVwSefPLJSMKIhoeHJwzpkksuidWrV8+VoRoHAQIECDS4gPPfBt8Apk+AAAECBAgQIECAQGkEPL/lW6qyfT5WIJFAonw7Xm0CBAgQIECAAAECBAgQIECAAAECBAgQIECAQMECDjQLBi+4u7IduBbMk6U7gURZlOZ4mZGRkWhpaYnR0dGxkSYhRf39/XN85IZHgAABAgQIECBAgAABAgQIECAwFwRuv/326OzsjK1bt44bzoIFC9Ig7KVLl86FYRoDAQIECBBIBZz/2ggECBAgQIAAAQIECBAoh4Dnt3zrVLbPxwokEkiUb8erTYAAAQIECBAgQIAAAQIECBAgQIAAAQIECBAoWMCBZsHgBXdXtgPXgnmydCeQKItSCcr09fVFT0/PuJEODQ1Fe3t7CUZviAQIECBAgAABAgQIECBAgAABArUSuPTSS+PCCy+c0H1ra2saRnTwwQfXamj6JUCAAAECkwo4/7UxCBAgQIAAAQIECBAgUA4Bz2/51qlsn48VSCSQKN+OV5sAAQIECBAgQIAAAQIECBAgQIAAAQIECBAgULCAA82CwQvurmwHrgXzZOlOIFEWpZKUaWtri+Hh4bHRJl8a27hxY0lGb5gECBAgQIAAAQIECBAgQIAAAQJFCrz++uvR2dkZ69evn9DtqaeeGoODg0UOR18ECBAgQCCzgPPfzFQKEiBAgAABAgQIECBAoKYCnt/y8Zft87ECiQQS5dvxahMgQIAAAQIECBAgQIAAAQIECBAgQIAAAQIEChZwoFkweMHdle3AtWCeLN0JJMqiVJIyGzZsiI6OjnGj7e3tje7u7pLMwDAJECBAgAABAgQIECBAgAABAgSKEHj88cejq6srNm3aNKG7K664Is4999wihqEPAgQIECAwKwHnv7NiU4kAAQIECBAgQIAAAQKFC3h+y0dets/HCiQSSJRvx6tNgAABAgQIECBAgAABAgQIECBAgAABAgQIEChYwIFmweAFd1e2A9eCebJ0J5Aoi1KJyixfvjwGBgbGRtzU1BSbN2+O5ubmEs3CUAkQIECAAAECBAgQIECAAAECBKolcPPNN6dhRG+88ca4LhYuXBiDg4OxZMmSanWtXQIECBAgUBEB578VYdQIAQIECBAgQIAAAQIEqi7g+S0fcdk+HyuQSCBRvh2vNgECBAgQIECAAAECBAgQIECAAAECBAgQIECgYAEHmgWDF9xd2Q5cC+bJ0p1AoixKJSozMjISLS0tMTo6OjbqJKSov7+/RLMwVAIECBAgQIAAAQIECBAgQIAAgWoIXHDBBbFmzZoJTS9evDgNud5///2r0a02CRAgQIBARQWc/1aUU2MECBAgQIAAAQIECBComoDnt3y0Zft8rEAigUT5drzaBAgQIECAAAECBAgQIECAAAECBAgQIECAAIGCBRxoFgxecHdlO3AtmCdLdwKJsiiVrExfX1/09PSMG/XQ0FC0t7eXbCaGS4AAAQIECBAgQIAAAQIECBAgUAmBV199Nbq6uuKuu+6a0NyZZ54Z69atq0Q32iBAgAABAoUIOP8thFknBAgQIBcjB+sAACAASURBVECAAAECBAgQyC3g+S0fYdk+HyuQSCBRvh2vNgECBAgQIECAAAECBAgQIECAAAECBAgQIECgYAEHmgWDF9xd2Q5cC+bJ0p1AoixKJSzT1tYWw8PDYyNvbW2NjRs3lnAmhkyAAAECBAgQIECAAAECBAgQIJBH4OGHH47Ozs545plnJjSzdu3aWLlyZZ7m1SVAgAABAoULOP8tnFyHBAgQIECAAAECBAgQmJWA57dZsY1VKtvnYwUSCSTKt+PVJkCAAAECBAgQIECAAAECBAgQIECAAAECBAgULOBAs2Dwgrsr24FrwTxZuhNIlEWphGU2bNgQHR0d40be29sb3d3dJZyNIRMgQIAAAQIECBAgQIAAAQIECMxGoL+/P0477bQJVffdd98YGBiIo446ajbNqkOAAAECBGoq4Py3pvw6J0CAAAECBAgQIECAQGYBz2+ZqSYtWLbPxwokEkiUb8erTYAAAQIECBAgQIAAAQIECBAgQIAAAQIECBAoWMCBZsHgBXdXtgPXgnmydCeQKItSScssX748/WLZtqupqSk2b94czc3NJZ2RYRMgQIAAAQIECBAgQIAAAQIECGQV6Onpib6+vgnFjz766BgcHPRvRFkhlSNAgACBOSfg/HfOLYkBESBAgAABAgQIECBAYFIBz2/5NkbZPh8rkEggUb4drzYBAgQIECBAgAABAgQIECBAgAABAgQIECBAoGABB5oFgxfcXdkOXAvmydKdQKIsSiUtMzIyEi0tLTE6Ojo2gySkqL+/v6QzMmwCBAgQIECAAAECBAgQIECAAIHpBJJ/E+rq6or77rtvQtHu7u7o7e2drgm/J0CAAAECc1rA+e+cXh6DI0CAAAECBAgQIECAwJiA57d8m6Fsn48VSCSQKN+OV5sAAQIECBAgQIAAAQIECBAgQIAAAQIECBAgULCAA82CwQvurmwHrgXzZOlOIFEWpRKX6evri56ennEzGBoaivb29hLPytAJECBAgAABAgQIECBAgAABAgQmE3jggQfSMKLnnntuwq+vv/76WLFiBTgCBAgQIFB6Aee/pV9CEyBAgAABAgQIECBAoEEEPL/lW+iyfT5WIJFAonw7Xm0CBAgQIECAAAECBAgQIECAAAECBAgQIECAQMECDjQLBi+4u7IduBbMk6U7gURZlEpepq2tLYaHh8dm0draGhs3biz5rAyfAAECBAgQIECAAAECBAgQIEBge4Frr702Vq5cOQHlgAMOiIGBgVi0aBEwAgQIECBQFwLOf+tiGU2CAAECBAgQIECAAIEGEPD8lm+Ry/b5WIFEAony7Xi1CRAgQIAAAQIECBAgQIAAAQIECBAgQIAAAQIFCzjQLBi84O7KduBaME+W7gQSZVEqeZkNGzZER0fHuFn09vZGd3d3yWdm+AQIECBAgAABAgQIECBAgAABAonAWWedFdddd90EjGOPPTYNI9pzzz1BESBAgACBuhFw/ls3S2kiBAgQIECAAAECBAjUuYDnt3wLXLbPxwokEkiUb8erTYAAAQIECBAgQIAAAQIECBAgQIAAAQIECBAoWMCBZsHgBXdXtgPXgnmydCeQKItSHZRZvnx5+uWzbVdTU1Ns3rw5mpub62B2pkCAAAECBAgQIECAAAECBAgQaEyBZ599Njo7O+PBBx+cAHDeeefFmjVrGhPGrAkQIECgrgWc/9b18pocAQIECBAgQIAAAQJ1JOD5Ld9ilu3zsQKJBBLl2/FqEyBAgAABAgQIECBAgAABAgQIECBAgAABAgQKFnCgWTB4wd2V7cC1YJ4s3QkkyqJUB2VGRkaipaUlRkdHx2aThBT19/fXwexMgQABAgQIECBAgAABAgQIECDQeAL33ntvdHV1xUsvvTRu8rvssksaTL1s2bLGQzFjAgQIEGgIAee/DbHMJkmAAAECBAgQIECAQB0IeH7Lt4hl+3ysQCKBRPl2vNoECBAgQIAAAQIECBAgQIAAAQIECBAgQIAAgYIFHGgWDF5wd2U7cC2YJ0t3AomyKNVJmb6+vujp6Rk3m6GhoWhvb6+TGZoGAQIECBAgQIAAAQIECBAgQKAxBK688spYtWrVhMkedthhMTg4GEceeWRjQJglAQIECDSkgPPfhlx2kyZAgAABAgQIECBAoIQCnt/yLVrZPh8rkEggUb4drzYBAgQIECBAgAABAgQIECBAgAABAgQIECBAoGABB5oFgxfcXdkOXAvmydKdQKIsSnVUpq2tLYaHh8dm1NraGhs3bqyjGZoKAQIECBAgQIAAAQIECBAgQKC+Bbq6utLQoR2v448/Pv35brvtVt8AZkeAAAECDS/g/LfhtwAAAgQIECBAgAABAgRKIuD5Ld9Cle3zsQKJBBLl2/FqEyBAgAABAgQIECBAgAABAgQIECBAgAABAgQKFnCgWTB4wd2V7cC1YJ4s3QkkyqJUR2U2bNgQHR0d42bU29sb3d3ddTRLUyFAgAABAgQIECBAgAABAgQI1J/Ak08+GUkY0fZh09tmeckll8Tq1avrb9JmRIAAAQIEJhFw/mtbECBAgAABAgQIECBAoBwCnt/yrVPZPh8rkEggUb4drzYBAgQIECBAgAABAgQIECBAgAABAgQIECBAoGABB5oFgxfcXdkOXAvmydKdQKIsSnVWZvny5TEwMDA2q6ampti8eXM0NzfX2UxNhwABAgQIECBAgAABAgQIECBQHwK33357dHZ2xtatW8dNaMGCBem/8yxdurQ+JmoWBAgQIEAgg4Dz3wxIihAgQIAAAQIECBAgQGAOCHh+y7cIZft8rEAigUT5drzaBAgQIECAAAECBAgQIECAAAECBAgQIECAAIGCBRxoFgxecHdlO3AtmCdLdwKJsijVWZmRkZFoaWmJ0dHRsZklIUX9/f11NlPTIUCAAAECBAgQIECAAAECBAiUX+DSSy+NCy+8cMJEWltb0zCigw8+uPyTNAMCBAgQIDADAee/M8BSlAABAgQIECBAgAABAjUU8PyWD79sn48VSCSQKN+OV5sAAQIECBAgQIAAAQIECBAgQIAAAQIECBAgULCAA82CwQvurmwHrgXzZOlOIFEWpTos09fXFz09PeNmNjQ0FO3t7XU4W1MiQIAAAQIECBAgQIAAAQIECJRP4PXXX4/Ozs5Yv379hMGfeuqpMTg4WL5JGTEBAgQIEKiAgPPfCiBqggABAgQIECBAgAABAgUIeH7Lh1y2z8cKJBJIlG/Hq02AAAECBAgQIECAAAECBAgQIECAAAECBAgQKFjAgWbB4AV3V7YD14J5snQnkCiLUp2WaWtri+Hh4bHZtba2xsaNG+t0tqZFgAABAgQIECBAgAABAgQIECiPwOOPPx5dXV2xadOmCYO+4oor4txzzy3PZIyUAAECBAhUWMD5b4VBNUeAAAECBAgQIECAAIEqCXh+ywdbts/HCiQSSJRvx6tNgAABAgQIECBAgAABAgQIECBAgAABAgQIEChYwIFmweAFd1e2A9eCebJ0J5Aoi1KdltmwYUN0dHSMm11vb290d3fX6YxNiwABAgQIECBAgAABAgQIECAw9wVuvvnmNIzojTfeGDfYhQsXxuDgYCxZsmTuT8IICRAgQIBAFQWc/1YRV9MECBAgQIAAAQIECBCooIDnt3yYZft8rEAigUT5drzaBAgQIECAAAECBAgQIECAAAECBAgQIECAAIGCBRxoFgxecHdlO3AtmCdLdwKJsijVcZnly5fHwMDA2Aybmppi8+bN0dzcXMezNjUCBAgQIECAAAECBAgQIECAwNwUuOCCC2LNmjUTBrd48eL033D233//uTlwoyJAgAABAgUKOP8tEFtXBAgQIECAAAECBAgQyCHg+S0HXkSU7fOxAokEEuXb8WoTIECAAAECBAgQIECAAAECBAgQIECAAAECBAoWcKBZMHjB3ZXtwLVgnizdCSTKolTHZUZGRqKlpSVGR0fHZpmEFPX399fxrE2NAAECBAgQIECAAAECBAgQIDC3BF599dXo6uqKu+66a8LAzjzzzFi3bt3cGrDRECBAgACBGgo4/60hvq4JECBAgAABAgQIECAwAwHPbzPAmqRo2T4fK5BIIFG+Ha82AQIECBAgQIAAAQIECBAgQIAAAQIECBAgQKBgAQeaBYMX3F3ZDlwL5snSnUCiLEp1Xqavry96enrGzXJoaCja29vrfOamR4AAAQIECBAgQIAAAQIECBCovcDDDz8cnZ2d8cwzz0wYzNq1a2PlypW1H6QRECBAgACBOSTg/HcOLYahECBAgAABAgQIECBAYCcCnt/ybY+yfT5WIJFAonw7Xm0CBAgQIECAAAECBAgQIECAAAECBAgQIECAQMECDjQLBi+4u7IduBbMk6U7gURZlBqgTFtbWwwPD4/NtLW1NTZu3NgAMzdFAgQIECBAgAABAgQIECBAgEDtBPr7++O0006bMIB99903BgYG4qijjqrd4PRMgAABAgTmqIDz3zm6MIZFgAABAgQIECBAgACBHQQ8v+XbEmX7fKxAIoFE+Xa82gQIECBAgAABAgQIECBAgAABAgQIECBAgACBggUcaBYMXnB3ZTtwLZgnS3cCibIoNUCZDRs2REdHx7iZ9vb2Rnd3dwPM3hQJECBAgAABAgQIECBAgAABAsUL9PT0RF9f34SOjz766BgcHIzm5ubiB6VHAgQIECBQAgHnvyVYJEMkQIAAAQIECBAgQIBARHh+y7cNyvb5WIFEAony7Xi1CRAgQIAAAQIECBAgQIAAAQIECBAgQIAAAQIFCzjQLBi84O7KduBaME+W7gQSZVFqkDLLly+PgYGBsdk2NTXF5s2bffmtQdbfNAkQIECAAAECBAgQIECAAIFiBEZGRqKrqyvuu+++CR0m4dBJSLSLAAECBAgQmFrA+a/dQYAAAQIECBAgQIAAgXIIeH7Lt05l+3ysQCKBRPl2vNoECBAgQIAAAQIECBAgQIAAAQIECBAgQIAAgYIFHGgWDF5wd2U7cC2YJ0t3AomyKDVImeTLcC0tLTE6Ojo24ySkqL+/v0EETJMAAQIECBAgQIAAAQIECBAgUF2BBx54IA0jeu655yZ0dP3118eKFSuqOwCtEyBAgACBOhBw/lsHi2gKBAgQIECAAAECBAg0hIDnt3zLXLbPxwokEkiUb8erTYAAAQIECBAgQIAAAQIECBAgQIAAAQIECBAoWMCBZsHgBXdXtgPXgnmydCeQKItSA5Xp6+uLnp6ecTMeGhqK9vb2BlIwVQIECBAgQIAAAQIECBAgQIBA5QWuvfbaWLly5YSGDzjggBgYGIhFixZVvlMtEiBAgACBOhRw/luHi2pKBAgQIECAAAECBAjUpYDnt3zLWrbPxwokEkiUb8erTYAAAQIECBAgQIAAAQIECBAgQIAAAQIECBAoWMCBZsHgBXdXtgPXgnmydCeQKItSg5Vpa2uL4eHhsVm3trbGxo0bG0zBdAkQIECAAAECBAgQIECAAAEClRM466yz4rrrrpvQ4LHHHpuGEe25556V60xLBAgQIECgzgWc/9b5ApseAQIECBAgQIAAAQJ1I+D5Ld9Slu3zsQKJBBLl2/FqEyBAgAABAgQIECBAgAABAgQIECBAgAABAgQKFnCgWTB4wd2V7cC1YJ4s3QkkyqLUYGU2bNgQHR0d42bd29sb3d3dDSZhunkEJrk/52lOXQIECBAgQIAAgZIJvO3ztiVbMcMlQKBaAs8++2x0dnbGgw8+OKGL8847L9asWVOtrrVLgAABAgTqVsD5b90urYkRIECAAAECBAgQIFBnAp7f8i1o2T4fK5DIAWm+Ha82AQIECBAgQIAAAQIECBAgQIAAAQIECBAgQKBgAQeaBYMX3F3ZDlwL5snSnUCiLEoNWGb58uUxMDAwNvOmpqbYvHlzNDc3N6CGKc9GQCDRbNTUIUCAAAECBAjUj4BAovpZSzMhQGD2Avfee290dXXFSy+9NK6RXXbZJf13l2XLls2+cTUJECBAgEADCzj/beDFN3UCBAgQIECAAAECBEol4Pkt33KV7fOxAokEEuXb8WoTIECAAAECBAgQIECAAAECBAgQIECAAAECBAoWcKBZMHjB3ZXtwLVgnizdCSTKotSAZUZGRqKlpSVGR0fHZp+EFPX39zeghinPRkAg0WzU1CFAgAABAgQI1I+AQKL6WUszIUBgdgJXXnllrFq1akLlww47LAYHB+PII4+cXcNqESBAgAABAuH81yYgQIAAAQIECBAgQIBAOQQ8v+Vbp7J9PlYgkUCifDtebQIECBAgQIAAAQIECBAgQIAAAQIECBAgQIBAwQIONAsGL7i7sh24FsyTpTuBRFmUGrRMX19f9PT0jJv90NBQtLe3N6iIac9EQCDRTLSUJUCAAAECBAjUn4BAovpbUzMiQCC7QFdXVxo6tON1/PHHpz/fbbfdsjemJAECBAgQIDBBwPmvTUGAAAECBAgQIECAAIFyCHh+y7dOZft8rEAigUT5drzaBAgQIECAAAECBAgQIECAAAECBAgQIECAAIGCBRxoFgxecHdlO3AtmCdLdwKJsig1cJm2trYYHh4eE2htbY2NGzc2sIipZxXw+ptVSjkCBAgQIECAQH0IeP9XH+toFgQI5BN48sknIwkj2v7fUra1eMkll8Tq1avzdaA2AQIECBAgkAp4/rARCBAgQIAAAQIECBAgUA4Bz2/51qlsn48VSCSQKN+OV5sAAQIECBAgQIAAAQIECBAgQIAAAQIECBAgULCAA82CwQvurmwHrgXzZOlOIFEWpQYus2HDhujo6Bgn0NvbG93d3Q2sYupZBLz+ZlFShgABAgQIECBQPwLe/9XPWpoJAQKzE7j99tujs7Mztm7dOq6BBQsWxMDAQCxdunR2DatFgAABAgQITBDw/GFTECBAgAABAgQIECBAoBwCnt/yrVPZPh8rkEggUb4drzYBAgQIECBAgAABAgQIECBAgAABAgQIECBAoGABB5oFgxfcXdkOXAvmydKdQKIsSg1eZvny5ekX57ZdTU1NsXnz5mhubm5wGdPfmYDXX/uDAAECBAgQINBYAt7/NdZ6my0BAuMFLr300rjwwgsnsLS2tqb/pnLwwQcjI0CAAAECBCoo4PmjgpiaIkCAAAECBAgQIECAQBUFPL/lwy3b52MFEgkkyrfj1SZAgAABAgQIECBAgAABAgQIECBAgAABAgQIFCzgQLNg8IK7K9uBa8E8WboTSJRFqcHLjIyMREtLS4yOjo5JJCFF/f39DS5j+jsT8PprfxAgQIAAAQIEGkvA+7/GWm+zJUDg/xd4/fXXo7OzM9avXz+B5NRTT43BwUFUBAgQIECAQBUEPH9UAVWTBAgQIECAAAECBAgQqIKA57d8qGX7fKxAIoFE+Xa82gQIECBAgAABAgQIECBAgAABAgQIECBAgACBggUcaBYMXnB3ZTtwLZgnS3cCibIoKRN9fX3R09MzTmJoaCja29vpEJhUwOuvjUGAAAECBAgQaCwB7/8aa73NlgCBiMcffzy6urpi06ZNEziuuOKKOPfcczERIECAAAECVRLw/FElWM0SIECAAAECBAgQIECgwgKe3/KBlu3zsQKJBBLl2/FqEyBAgAABAgQIECBAgAABAgQIECBAgAABAgQKFnCgWTB4wd2V7cC1YJ4s3QkkyqKkTCrQ1tYWw8PDYxqtra2xceNGOgQmFfD6a2MQIECAAAECBBpLwPu/xlpvsyXQ6AI333xzGkb0xhtvjKNYuHBhDA4OxpIlSxqdyPwJECBAgEBVBTx/VJVX4wQIECBAgAABAgQIEKiYgOe3fJRl+3ysQCKBRPl2vNoECBAgQIAAAQIECBAgQIAAAQIECBAgQIAAgYIFHGgWDF5wd2U7cC2YJ0t3AomyKCmTCmzYsCE6OjrGafT29kZ3dzchAhMEvP7aFAQIECBAgACBxhLw/q+x1ttsCTSywAUXXBBr1qyZQLB48eIYGBiI/fffv5F5zJ0AAQIECBQi4PmjEGadECBAgAABAgQIECBAILeA57d8hGX7fKxAIoFE+Xa82gQIECBAgAABAgQIECBAgAABAgQIECBAgACBggUcaBYMXnB3ZTtwLZgnS3cCibIoKTMmsHz58vTLdduupqam2Lx5czQ3N1MiME7A668NQYAAAQIECBBoLAHv/xprvc2WQCMKvPrqq9HV1RV33XXXhOmfeeaZsW7dukZkMWcCBAgQIFATAc8fNWHXKQECBAgQIECAAAECBGYs4PltxmTjKpTt87ECiQQS5dvxahMgQIAAAQIECBAgQIAAAQIECBAgQIAAAQIEChZwoFkweMHdle3AtWCeLN0JJMqipMyYwMjISLS0tMTo6OjYz5KQov7+fkoExgl4/bUhCBAgQIAAAQKNJeD9X2Ott9kSaDSBhx9+ODo7O+OZZ56ZMPW1a9fGypUrG43EfAkQIECAQE0FPH/UlF/nBAgQIECAAAECBAgQyCzg+S0z1aQFy/b5WIFEAony7Xi1CRAgQIAAAQIECBAgQIAAAQIECBAgQIAAAQIFCzjQLBi84O7KduBaME+W7gQSZVFSZpxAX19f9PT0jPvZ0NBQtLe3kyIwJuD112YgQIAAAQIECDSWgPd/jbXeZkugkQSSEObTTjttwpT33XffGBgYiKOOOqqROMyVAAECBAjMCQHPH3NiGQyCAAECBAgQIECAAAEC0wp4fpuWaKcFyvb5WIFEAony7Xi1CRAgQIAAAQIECBAgQIAAAQIECBAgQIAAAQIFCzjQLBi84O7KduBaME+W7gQSZVFSZoJAW1tbDA8Pj/28tbU1Nm7cSIrAmIDXX5uBAAECBAgQINBYAt7/NdZ6my2BRhFIApmTYOYdr6OPPjoGBwejubm5USjMkwABAgQIzCkBzx9zajkMhgABAgQIECBAgAABAlMKeH7LtznK9vlYgUQCifLteLUJECBAgAABAgQIECBAgAABAgQIECBAgAABAgULONAsGLzg7sp24FowT5buBBJlUVJmgsCGDRuio6Nj3M97e3uju7ubFoFUwOuvjUCAAAECBAgQaCwB7/8aa73NlkC9C4yMjERXV1fcd999E6aa/NtH8m8gLgIECBAgQKB2Ap4/amevZwIECBAgQIAAAQIECMxEwPPbTLQmli3b52MFEgkkyrfj1SZAgAABAgQIECBAgAABAgQIECBAgAABAgQIFCzgQLNg8IK7K9uBa8E8WboTSJRFSZlJBZYvXx4DAwNjv2tqaorNmzdHc3MzMQICiewBAgQIECBAgECDCfj3lwZbcNMlUMcCDzzwQBpG9Nxzz02Y5fXXXx8rVqyo49mbGgECBAgQKIeA549yrJNREiBAgAABAgQIECBAwPNbvj1Qts/HCiQSSJRvx6tNgAABAgQIECBAgAABAgQIECBAgAABAgQIEChYwIFmweAFd1e2A9eCebJ0J5Aoi5IykwqMjIxES0tLjI6Ojv0+CSnq7+8nRkAgkT1AgAABAgQIEGgwAf/+0mALbroE6lTg2muvjZUrV06Y3QEHHJCGMi9atKhOZ25aBAgQIECgXAKeP8q1XkZLgAABAgQIECBAgEDjCnh+y7f2Zft8rEAigUT5drzaBAgQIECAAAECBAgQIECAAAECBAgQIECAAIGCBRxoFgxecHdlO3AtmCdLdwKJsigpM6VAX19f9PT0jPv90NBQtLe3U2twAa+/Db4BTJ8AAQIECBBoOAHv/xpuyU2YQN0JnHXWWXHddddNmNexxx6bhhHtueeedTdnEyJAgAABAmUV8PxR1pUzbgIECBAgQIAAAQIEGk3A81u+FS/b52MFEgkkyrfj1SZAgAABAgQIECBAgAABAgQIECBAgAABAgQIFCzgQLNg8IK7K9uBa8E8WboTSJRFSZmdCrS1tcXw8PBYmdbW1ti4cSO1Bhfw+tvgG8D0CRAgQIAAgYYT8P6v4ZbchAnUjcCzzz4bnZ2d8eCDD06Y03nnnRdr1qypm7maCAECBAgQqBcBzx/1spLmQYAAAQIECBAgQIBAvQt4fsu3wmX7fKxAIoFE+Xa82gQIECBAgAABAgQIECBAgAABAgQIECBAgACBggUcaBYMXnB3ZTtwLZgnS3cCibIoKbNTgQ0bNkRHR8e4Mr29vdHd3U2ugQW8/jbw4ps6AQIECBAg0JAC3v815LKbNIHSC9x7773R1dUVL7300ri57LLLLjEwMBDLli0r/RxNgAABAgQI1KOA5496XFVzIkCAAAECBAgQIECgHgU8v+Vb1bJ9PlYgkUCifDtebQIECBAgQIAAAQIECBAgQIAAAQIECBAgQIBAwQIONAsGL7i7sh24FsyTpTuBRFmUlJlWYPny5ekX9bZdTU1NsXnz5mhubp62rgL1KeD1tz7X1awIECBAgAABAlMJeP9nbxAgUDaBK6+8MlatWjVh2IcddlgMDg7GkUceWbYpGS8BAgQIEGgYAc8fDbPUJkqAAAECBAgQIECAQMkFPL/lW8CyfT5WIJFAonw7Xm0CBAgQIECAAAECBAgQIECAAAECBAgQIECAQMECDjQLBi+4u7IduBbMk6U7gURZlJSZVmBkZCRaWlpidHR0rGwSUtTf3z9tXQXqU8Drb32uq1kRIECAAAECBKYS8P7P3iBAoEwCXV1daejQjtfxxx+f/ny33XYr03SMlQABAgQINJyA54+GW3ITJkCAAAECBAgQIECgpAKe3/ItXNk+HyuQSCBRvh2vNgECBAgQIECAAAECBAgQIECAAAECBAgQIECgYAEHmgWDF9xd2Q5cC+bJ0p1AoixKymQS6Ovri56ennFlh4aGor29PVN9hepLwOtvfa2n2RAgQIAAAQIEphPw/m86Ib8nQGAuCDz55JORhBENDw9PGM4ll1wSq1evngvDNAYCBAgQIEBgGgHPH7YIAQIE12awfgAAIABJREFUCBAgQIAAAQIEyiHg+S3fOpXt87ECiQQS5dvxahMgQIAAAQIECBAgQIAAAQIECBAgQIAAAQIEChZwoFkweMHdle3AtWCeLN0JJMqipExmgba2tnFf6mttbY2NGzdmrq9g/Qh4/a2ftTST4gVGR0fj7/7u7+Jv/uZv0v/3H/7hH2LLli3pQBYsWBBHHHFEHHroofEHf/AH8du//dux5557Fj9IPRIgsFOBt956K37yk5/EX/7lX8ZDDz0UTz/99Lj3RAceeGAcdNBBsXjx4ujo6IgDDjgg5s+fT5VAqQW8/yv18hk8gYYQuP3226OzszO2bt06br7Je+yBgYFYunRpQziYJAECBAgQqAcBzx/1sIrmQIAAAQIECBAgQIBAIwh4fsu3ymX7fKxAIoFE+Xa82gQIECBAgAABAgQIECBAgAABAgQIECBAgACBggUcaBYMXnB3ZTtwLZgnS3cCibIoKZNZYMOGDemX6re/ent7o7u7O3MbCtaHgNffma3j//yf/zM+9alPxaZNm2ZWMWPpJAxj0aJFGUsrNlOBt99+O5544on4wQ9+EF1dXTOtPlb+n/7pn+Lqq6+Om266KV555ZVM7SRfnk6+OH3uuefGb/7mb8Yk740ytdOIhV5++eX4sz/7szj55JPrOtRpZ/eXm2++OU488cQJy/8v//Iv6c/vv//+Cb+75JJLYvXq1Y24ZTLN+Wc/+1ncc8898dWvfjX+9m//NlOdpFASMnbOOeekf89NTU2Z681mfTM3riCBGQp4/zdDMMUJEChU4NJLL40LL7xwQp9JkHISRnTwwQcXOh6dESBAgAABAvkEPH/k81ObAAECBAgQIECAAAECRQl4fssnXbbPxwokEkiUb8erTYAAAQIECBAgQIAAAQIECBAgQIAAAQIECBAoWMCBZsHgBXdXtgPXgnmydCeQKIuSMjMSWL58efplvm1X8qX6zZs3R3Nz84zaUbjcAl5/Z7Z+Aolm5jWXSiehNldddVWsW7cuDQWaTVDL6OhoJOFtV155ZWzdunVW00uCiS666KI466yzYvfdd59VG41SKQmMuf322yMJ1nnPe94T3/zmN2Pvvfeu2+nPJrBGINHMt0MSTPbYY4/F2WefHd/73vdm3sC/1UiCHb/yla/EEUcckamN2axvpoYVIjALAe//ZoGmCgECVRd4/fXXo7OzM9avXz+hr1NPPTUGBwerPgYdECBAgAABApUX8PxReVMtEiBAgAABAgQIECBAoBoCnt/yqZbt87ECiQQS5dvxahMgQIAAAQIECBAgQIAAAQIECBAgQIAAAQIEChZwoFkweMHdle3AtWCeLN0JJMqipMyMBEZGRqKlpSWSgI1tVxJS1N/fP6N2FC63gNffma2fQKKZec2F0tuH2iTrl1xJwM1MA4m2bNkS3d3dceedd1ZkWieddFIakLRw4cKKtFdPjSSBMU888UQa3HTPPfekUzv66KMFEp144oRlFkg0s53/5ptvpvuop6cnXnnllZlVnqT0fvvtl4aUHXfccTHJ8864GgKJcnNroIIC3v9VEFNTBAhURODxxx+Prq6u2LRp04T2rrjiijRQ1EWAAAECBAiUU8DzRznXzagJECBAgAABAgQIEGg8Ac9v+da8bJ+PFUgkkCjfjlebAAECBAgQIECAAAECBAgQIECAAAECBAgQIFCwgAPNgsEL7q5sB64F82TpTiBRFiVlZizQ19eXfil/+2toaCja29tn3JYK5RTw+juzdRNINDOvWpaeLNRm23hmGkiUrHsS2Pa9732volMSSjSR8+WXX06DmtatWxdbt24dKyCQ6OY4USBRrr+/JIwoed9z6aWXjttbuRqNiKyhRAKJ8kqrX0kB7/8qqaktAgTyCtx8881pGNEbb7wxrqkkuHNwcDCWLFmStwv1CRAgQIAAgRoKeP6oIb6uCRAgQIAAAQIECBAgMAMBz28zwJqkaNk+HyuQSCBRvh2vNgECBAgQIECAAAECBAgQIECAAAECBAgQIECgYAEHmgWDF9xd2Q5cC+bJ0p1AoixKysxKoK2tLYaHh8fqtra2xsaNG2fVlkrlE/D6O7M1E0g0M69alv6Xf/mXNMDl/vvvnzCMmQQSvfjii3HGGWfE3XffXZXpXH755XHOOefE/Pnzq9J+2RpNwmIuvPDCCcMWSCSQKM9eTgLKbrnllvjMZz5T0TCibWNK3jslgQkHHXTQlMMUSJRnBdWttID3f5UW1R4BArMVuOCCC2LNmjUTqi9evDgGBgZi//33n23T6hEgQIAAAQJzRMDzxxxZCMMgQIAAAQIECBAgQIDANAKe3/JtkbJ9PlYgkUCifDtebQIECBAgQIAAAQIECBAgQIAAAQIECBAgQIBAwQIONAsGL7i7sh24FsyTpTuBRFmUlJmVwIYNG6Kjo2Nc3d7e3uju7p5VeyqVS8Dr78zWSyDRzLxqWboSgUQ/+9nPIvmS9FVXXTXlVPbaa6846aST4tOf/nQceuihsfvuu6dl/8//+T/xgx/8INatW5cGoUx1NTc3x/r16+PDH/5wLbnmTN8CiT4VmzZtmrAeN98skCjPJn300Udj6dKlsWXLlimb+dCHPhSnnXZaHHXUUfGrv/qrMW/evHjzzTfjhRdeiDvvvDO+9rWvRfIaMNWVBJf19fWN3QN2LCeQKM8KqltpAe//Ki2qPQIEZirw6quvRldXV9x1110Tqp555pnpe2gXAQIECBAgUB8Cnj/qYx3NggABAgQIECBAgACB+hfw/JZvjcv2+ViBRAKJ8u14tQkQIECAAAECBAgQIECAAAECBAgQIECAAAECBQs40CwYvODuynbgWjBPlu4EEmVRUmbWAsuXL4+BgYGx+k1NTbF58+ZIgjJc9S3g9Xdm67uzQInpwihm1pPSeQUqEUg0NDSUhphs3bp10uEcd9xx8Ud/9Eex//77Tznct956K77zne/EOeecM2WYib3z//gEEgkkyvu3v2P9n/70p7Fy5cq48cYbJ206CRVL/o6TULFdd911yu5ffvnl+G//7b9NGZAwXbiYQKJKr6z28gh4/5dHT10CBPIKPPzww9HZ2RnPPPPMhKbWrl2bvm67CBAgQIAAgfoR8PxRP2tpJgQIECBAgAABAgQI1LeA57d861u2z8cKJBJIlG/Hq02AAAECBAgQIECAAAECBAgQIECAAAECBAgQKFjAgWbB4AV3V7YD14J5snQnkCiLkjKzFhgZGYmWlpYYHR0dayMJKerv7591myqWQ8Dr78zWSSDRzLxqWTpvINGrr74aSVDQbbfdNuk0TjrppLjqqqti4cKFmab54IMPximnnBJbtmyZUD4JMvkf/+N/xPve975MbdVzIYFEAokqvb/vvvvuSP5eJwsW22+//aK3tzeScLFJnlcmDCV5n7Rq1aopQ4m6u7vj8ssvj3e+850T6gokqvTKai+PgPd/efTUJUAgj0DybwynnXbahCb23XffNCT5qKOOytO8ugQIECBAgMAcFPD8MQcXxZAIECBAgAABAgQIECAwiYDnt3zbomyfjxVIJJAo345XmwABAgQIECBAgAABAgQIECBAgAABAgQIECBQsIADzYLBC+6ubAeuBfNk6U4gURYlZXIJ9PX1RU9Pz7g2hoaGor29PVe7Ks9tAa+/M1ufuRpIlIRkJF/uveGGG+KJJ56IAw88MJYsWRIrVqyI3/zN35w2aOPtt9+Of/7nf46/+Iu/iL/5m79J20jmmlxJYMchhxwSixcvjo9+9KNp2/PmzZsZXMbSzz//fHz7299Ox/Hwww/HK6+8kvbf2tqaBob8wR/8Qeyxxx6ZWssbSPTAAw+kfU4WYpKM56abbkqD3LJeifHatWvj7LPPnrRKEm6UhJlkCUXZ1sBLL70Uf/VXfxX3339/bNq0KV235Nprr73i8MMPj0WLFsXHPvaxeO973xvz58/POtQZlUv2XrJnvvWtb8UjjzyS7psFCxbEBz/4wejo6IhPfvKT6RpmnVe1A4lefvnluOaaa+LP//zP07EmNh//+Mf/P/buBzqK8t7/+Pf4B/ES6gUOarT1DzUieAT/JxVbtJhgi4p/8AoCShKwgFJMLFSkQI01ULgkShFE4kaRK1ClgEqLibSgQpNasWAFG3qLcNqmYn9SxbSgoL/znXs3N7szuzu7s3mys/Oeczz3HPZ55nme1/PszDydzefKHXfcIfqH8ImOf/3rX9LY2Ch6f3z99dfld7/7XesaKSgosL5vw4YNk69//euu12q4zVQCa7yu87bj1fW0du1aWb9+vbWewuFZaqTrafDgwfLNb35TTj755ERMSX3u9foVrzE99z333CNPPfWUY7G5c+dazz7HHnus6z6/9957MmrUKNmyZYutjl4bVqxYIWeffbbts1TmN/okR44ckaamJmv9aciZzlH4e9/2u9+nTx9rDaY6X+F7Qnidv/vuu9LQ0NDaHf2OX3jhhfLVr37VWhdXXXWVnHLKKa6/523HpWPSMfzqV7+yriG7du1qvf+E70F6rb3sssusa4r+3y5durieLwo6C/D8x8pAAIGOENB7rv7vDtGH3ktqa2tFQzo5EEAAAQQQQCD7BNh/ZN+cMiIEEEAAAQQQQAABBBDITgH2b97m1W+/jyWQiEAibyue2ggggAACCCCAAAIIIIAAAggggAACCCCAAAIIIICAYQFeaBoGN9yc3164GuZx0xyBRG6UKONZQMMUNGghfOgf1rf9A3TPDXCCjBPg/pvclHREINF//dd/WeEX0UdFRYXMmDFDNMTn7rvvlnXr1tnKaGiElps0aZJj4IaGTmgQxI9+9CNZs2aNKwwNuZg5c6YVdOEmmChWYIr+4bGOrUePHlagy5w5c6ygGKcAoHDHNGhHx6NBSyeccIKtv/HmJ97gNGxl1apVVtiSHkePHrVsZ8+e7VjtiSeesPrgNmQnfJI9e/bIiBEjIq6z4c80xEZDpU466aSE86CBKOqgIUDxvMInuuCCC2TatGlW8I6Tm1ODsYKBNIRHg44+//xz+dnPfiY/+MEPIsJDnM5VUlIiDz/8sJx66qm2jzXgR4OYlixZknDc0QWWL18uI0eObP3nWH0Ol/v9739vzVvb+1zbtaXzessttzj2Q4Nt9PNHH320NagnXod1rY4fP94KoOrZs6ersaUSWJOOQCINadJArEWLFiVcT3pNmThxotx3332uxtWe1y83qDt27LAConbv3m0rfvXVV1vBYqeffrqbU7WW0eumhimogdOh12INAos+Upnf8Dm0TQ3s+eEPfyivvfaa6/7qOtT7w5QpU6ygMDeHXl9mzZoly5Ytc1PcKqPnVme9N5x11lmu6uk1RAPVHnjgAXnjjTdc1dFCGnA2efJkueuuuwgmcq1mL8jznwc8qiKAQNICzc3Nos+DGzZssNXV58Cqqqqkz0kFBBBAAAEEEPCPAPsP/8wVPUUAAQQQQAABBBBAAIFgC7B/8zb/fvt9LIFEBBJ5W/HURgABBBBAAAEEEEAAAQQQQAABBBBAAAEEEEAAAQQMC/BC0zC44eb89sLVMI+b5ggkcqNEGc8C9fX1UlRUFHEe/eNA/SNBjuwU4P6b3LxmWiCRBjJ85zvfcQwjCo9s9erVVhBN9KFBMBpCMnfu3IQhJE5KGkqiATAaeBHvSBRI9Mknn1jXGLeBSNqWBljof126dIloOl2BRH/961+toJtNmzbZhqZBbStWrJCzzz47ucUjIp9++qlMnz5d3nzzTbn00kutAKTzzjtPzjnnHOnWrZt06tQp7jmPHDlihTiVl5fLhx9+mHT7N910kxWkooEeiY54gUQXX3xx0mtH7y0LFy6UvLy8iKZNBRJpn4uLix3DiLRDubm5snbtWrn88sttNNu2bZPvfve7smXLlkRsts91jh955BHRAK5EAVapBNZ4DSRKdWwa4rV48WL52te+FtckXiCRl+uX24nQoCsNhnI69Pqn155E8+JUV7/DuibOOOMMueiii+T888+XXr16yWmnnSZf+tKXHM+Zyvxq2/q9f/rpp62+ugkgc+rv0KFDrdCvU045JS7dq6++agX9aF9TOXS9a3DXN77xjYTXMr0W6XUm1THdeuutVohdojGlMo4g1OH5LwizzBgRyAyBjRs3WmFE+/bts3Vo6dKlVlgkBwIIIIAAAghktwD7j+yeX0aHAAIIIIAAAggggAAC2SPA/s3bXPrt97EEEhFI5G3FUxsBBBBAAAEEEEAAAQQQQAABBBBAAAEEEEAAAQQQMCzAC03D4Iab89sLV8M8bpojkMiNEmXSIlBaWiqhUKj1XBr4sXv3biusgSP7BLj/JjenmRRI9IMf/EBycnLk/vvvjzmIK664Qp599llbAI0GQHz/+9+3AkW8HG5CLuIFEmkgiAb0rFu3LqludO3a1Qq9GD58eES9dAUSadjI9ddfL83NzbZ+aQCUBmmceOKJSfXZa+HDhw+LBsRpEJOXQwOVamtrpU+fPnFPEyuQSEOaGhoa4q67WCe+5557rACstnYmAol0nb/99tuyaNGimGMeNmyY1NTUyEknndRa5osvvpBf/epX1h/R7927N2V2Xa+PP/64jBgxIm74TSqBNV4CiX7961/LhAkTZPv27SmNzU34TKxAIi/XL7ed1QAwvT7q9zX60Dn5xS9+IQMGDHB7Os/lUplfbVSvj6NHj045uCfccafvX9tB7dq1K25ol1uARNcY/V5pqJsGRaUaRhTuiwbj6TUlOpzObV+DXI7nvyDPPmNHwJyAhlFOmjTJ1uC5555r/W8OJu/D5kZNSwgggAACCCAQLcD+gzWBAAIIIIAAAggggAACCPhDgP2bt3ny2+9jCSQikMjbiqc2AggggAACCCCAAAIIIIAAAggggAACCCCAAAIIIGBYgBeahsENN+e3F66Gedw0RyCRGyXKpEVAAzjy8vKkpaWl9XwaUqRBDRzZJ8D9N7k5zaRAIg0D+fjjjx1Dc8KjKisrkzlz5kinTp1aB6rBNhoCpGFA6ThGjhwpP/nJT6Rbt26Op4sVmNK/f3/5yle+Ii+99FJK3bjmmmtk2bJlEWFp6QokWrVqlS3sKNxJDQVSV5OHBngsWLBA7r333rQ0e9VVV8lTTz1lC6pqe/JYgUSjRo2yAlJSCRLREJg1a9bIoEGDWpsyEUh00UUXyVtvvRXXzmlef/vb34oGFXkJIwo32r17d8tcg65iHakE1qQaSPSXv/zFCrnRwCUvhwYJLF++XM466yzH08QKJEr1+pVMXw8cOGCNcf369bZqscLakjl/smVTmd90zZP2VYMl165dK5dffrmt6/rMp4FFukbTccQLbnvnnXfk1ltvFQ1ASseh60/vQxzJCfD8l5wXpRFAIHkBDY1zCj+98cYbrTCiWHuH5FuiBgIIIIAAAghkugD7j0yfIfqHAAIIIIAAAggggAACCPyPAPs3byvBb7+PJZCIQCJvK57aCCCAAAIIIIAAAggggAACCCCAAAIIIIAAAggggIBhAV5oGgY33JzfXrga5nHTHIFEbpQokzaB6upqKS8vjzhfXV2dFBYWpq0NTpQZAtx/k5uHTAokctNzp+/typUr5a677nIMlNHAGA2SmDBhghUwouvjww8/FK2joUM6fqdDQ4/uu+8+Oe6442wfxwtMCReOblf//b//+79l1qxZsmLFCsc2tc4vfvEL0UCU8JGuQKLZs2fLAw884NiuWtx2221u+NNWZsuWLVbgRqxgnDvuuEO+973vSZ8+faw5+Oijj0Tnft68efLGG2849kP/SHzu3LnSpUsXx89jBRK1LXzdddfJlClTpKCgwAq90gCYJ598UioqKmIGFul5NRArfO0xEUiUaCI0hO/555+Xfv36tRb94IMPrO+CBig5HZdddpm1PjXcSQ0//fRT2bFjh2iwUaw1m5+fL7W1tdY8OR2pBNakEkh05MgRq++VlZWO/dDALQ2nCYcMvffee7Jw4ULRZwOnY8aMGdb5jj32WNvHsQKJEs2Jfu71ueOPf/yjFSz25ptv2pobMmSIPPPMM0bDEFKZX/0+jR071tZ/vf7p9+jOO++UU045xfo+6Rrct2+fLFq0KOZcPf7449a6jj7USMOyNJSy7aFBWvfff7+MGDFCTj311NZrvF5jXn/9dXnwwQcdrzHxwo+cnjG1zfB3SsOi/v3f/90a0+effy5/+9vfRNeR3mf0fhR93HTTTdZ1h2ALN9+q/yvD819yXpRGAAH3Anv27JHi4mLZvHmzrdK0adNiPn+4b4GSCCCAAAIIIOA3AfYffpsx+osAAggggAACCCCAAAJBFWD/5m3m/fb7WAKJCCTytuKpjQACCCCAAAIIIIAAAggggAACCCCAAAIIIIAAAggYFuCFpmFww8357YWrYR43zRFI5EaJMmkV0ICJxsbG1nNqkEJDQ0Na2+BkHS/A/Te5OUg18CZeK/3795dVq1ZJ7969HYulGuihQSla97TTTms9r4ZNaHjNK6+8YmvrzDPPlMWLF8u1115r+/98p4V///vfW8EYba8L4ZNoXQ10ufTSS23nTRRIFK/djz/+WCZNmiTLli1ztIkVrqGFUwlq0XpHjx4VDVjRUCKnQ0M42oYgJbeCki/d0tJihcM89dRTtsoaSqLhHhpK4hQG9Ze//EXuvvtuWbdunWNdDWQZOnSoY6cSBRL98Ic/lKlTp8qJJ54YUf+LL76QmpoaK/TK6Rg9erQ89thjon13OmK1O3jwYGs99+jRIyZioj7HqujUp1hBMHqOcePGWeEoGtYSfRw+fNgKJYoVaKXBXQ8//LCccMIJtrqpBNakss7feecdufXWW2XXrl22PsQKF9MQo/nz51vhNNGHBiw999xzcv7559s+S+f1K9lvjwZEDRs2THbv3m2rqqE8+t2JXr/JtpFM+WTn9+DBg9b3V7+n0Ue8EDgNBistLXUM09IgCP2eRIdH6TVWryPRh4YbjR8/3vGeoGV1DWnohNN9ITp8TMv/85//lMmTJ1vXiLaHhoLpffCiiy5yJNXrigZ9aV/Upe3hFE6XzLwEtSzPf0GdecaNQPsKrF+/XkpKSmT//v0RDR1//PESCoVk1KhR7dsBzo4AAggggAACGSnA/iMjp4VOIYAAAggggAACCCCAAAI2AfZv3haF334fSyARgUTeVjy1EUAAAQQQQAABBBBAAAEEEEAAAQQQQAABBBBAAAHDArzQNAxuuDm/vXA1zOOmOQKJ3ChRJq0C9fX1UlRUFHFODVkoKytLazucrGMFuP8m55+JgUQaxjBz5kwrgKJbt27WgD755BMrWOdLX/pSRJBEvHAQDb0YOXJkzOAJPe/mzZut0Iq9e/fa4DScRgMoOnXqFPFZokCiyspKK9gmOiAjfJKNGzfKTTfdZAuh0M8rKiqs8CCnI5WgFj3Pv/71L+s6t2TJEsfzmg4kevXVV2X48OGiYVLRh3prQIxTGFG4bLzAkNtuu02eeOIJa504nVvXldNxww03yNKlS+Xkk092/Dxe8FWiYKH2DCTS8Ksf/ehH1nrq0qWLaMiJhl7p2svJyWkdi/4RvYYOvfDCC7bxDRkyxApTOfXUU2NePDRESte0hrlEH9qHtWvXyoUXXmj7LNnAGj1Bsutcx6xBPBqMFH2oiwYxha8j0Z/HC7qJFQ6WKJAometXcldrkS1btsiVV17pWM0PgUTh69Hf/vY32blzp2iQ1FtvvWVdozTU6/TTT49JooFqTqFYscYd63v39NNPWyF28Q5dM/qduPjii63/zjvvPDnnnHOs8LDoa1Os9XrBBRfIT3/6U6turEO/Vxpm9Oc//9kKv7vkkkvk7LPPtv6Lvtclu1aCWJ7nvyDOOmNGoH0F5s2bZz3/RB/9+vWT2tpa6x7BgQACCCCAAALBFGD/Ecx5Z9QIIIAAAggggAACCCDgPwH2b97mzG+/jyWQiEAibyue2ggggAACCCCAAAIIIIAAAggggAACCCCAAAIIIICAYQFeaBoGN9yc3164GuZx0xyBRG6UKJN2AQ04CYVCrefVAIfdu3dLbm5u2tvihB0jwP03OfdMDCSaM2eOFS4SL5RGR6lhDvfcc4889dRTtkEnCiIJVzhy5IjMmjVLNEQo+sjPz5cVK1ZY4RBtj3iBKX369JHnnntOzj///JgT8cc//tEK5HnzzTdtZTQ4SMcfHYKkBZMNagmfPJMCiTRU6sEHH7SCntx6R5fTABoNC7nrrrts59BruYbjXH755bbPYgWUaEE9n94fYh2HDh2y1qRTIM8VV1whzz77rGgwj9PRXoFEGnyjoTkjRoyIG7qlfYoXgrV69Wq5+eabE144duzYYa1bDYSKPubPn2+FXkVff00EEn300UcyduxYef755239ihUq1LagBnWNHz/eVlfP+eijj8q//du/RXyWKJDI7fUrIbhDgWwIJEpl3FonlnuseYr1vevfv791/bnmmmvkxBNPTLU7rfXiXZf1u6khSn379pVjjjnGc1ucIL4Az3+sEAQQSKdASUmJFToUfeizkP57586d09kc50IAAQQQQAABnwmw//DZhNFdBBBAAAEEEEAAAQQQCKwA+zdvU++338cSSEQgkbcVT20EEEAAAQQQQAABBBBAAAEEEEAAAQQQQAABBBBAwLAALzQNgxtuzm8vXA3zuGmOQCI3SpRJu0Bzc7Pk5eVZQSbhQ0MoNIyCIzsEuP8mN4+ZFkgUKwTIaVTx+u4miCR8Tg35+Na3viUHDx60NbNu3Tq54YYbIv49XgDFsGHDrOvJSSedFHMi4tX/zne+I9XV1Y5BGdkQSPT3v/9dRo8eLRs2bLD5TJs2zQoKOfbYYxMu4nhzX1VVZYXjRB+xAko0xOjFF1+USy65JG678QJOVq1aJb1793as316BRG5DtzTA6eGHH5YZM2bY+nfVVVdZQS+ELwKuAAAgAElEQVSnnXZaQvN4wVax1r2JQKJ3331X/uM//kPefvvtiDFoYFNdXZ0UFBTEHVtDQ4MUFRXZvv+xgqbiBRIlc/1KCO5QIGiBRJ9++qk0NTXJmjVr5Mknn5S9e/faVAYPHmyt4R49ekR8tmzZMrnzzjtjMmuAmF7br7vuOuu7371794TBXk4n++c//ymTJ0+O+xyp60JDvwYNGmSFE6UjCCmV9ZPtdXj+y/YZZnwImBHYuXOnaBhRY2OjrcGKigrH5ykzPaMVBBBAAAEEEMgkAfYfmTQb9AUBBBBAAAEEEEAAAQQQiC3A/s3b6vDb72MJJCKQyNuKpzYCCCCAAAIIIIAAAggggAACCCCAAAIIIIAAAgggYFiAF5qGwQ0357cXroZ53DRHIJEbJcq0i4CGfZSXl0ecW0MLCgsL26U9TmpWgPtvct6ZFkikQTJz5syRTp06JRzICy+8IEOHDrWVcxtEEq7417/+VUaOHCmbNm2ynauyslI0KKftkWqgUPgcBw4csEJ51q9fb2sv2wOJ3nzzTbn++utFw+Gij5UrV8ptt92WcN61gIZH3X333fLMM8/Yyk+cOFHmz58vnTt3jvgs1UCh8Elmz54tDzzwgK29/v37S0cEEsUKXoru4EcffSRjx46V559/3rVVrElYsmSJjB8/3vaxBrro/J1zzjkRn5kIJHr11Vdl4MCBSc9LuEKsPsYKqooXSJTM9cvVQo8qlO2BRJ988onofGzdulVee+012bhxo3z44YdxqWIFEu3YsUM0KGv37t2uqDVQTAODvv3tb4uGUXXr1s1VPS0U63sR6wS6XrUt7fuFF17o6n7nujMBLsjzX4Ann6EjkCaB1atXS3FxsS2kUPcWoVDIuq9wIIAAAggggAACKsD+g3WAAAIIIIAAAggggAACCPhDgP2bt3ny2+9jCSQikMjbiqc2AggggAACCCCAAAIIIIAAAggggAACCCCAAAIIIGBYgBeahsENN+e3F66Gedw0RyCRGyXKtJtAQUGBNDY2tp4/Pz9fGhoa2q09TmxOgPtvctaZFkj0+OOPi4byuDlihUAkCoiJPney4TbxAokqKipkxowZcbv/r3/9SzS4RPsffWR7IFF9fb0UFRU5+rz++usyYMAAN1MvR48etZw1JCj6GDJkiBVUFB0oEiuQKFagSfR5YwXRJFpvXtqNVVf75jZIL17glpv12tYh1vzFCgEzEUgULyDI1WKKU2jz5s3yjW98I6JEvPaSuX6l0rdsCyT6/PPPZefOnVaglwa0vfXWW0mzaDhETU2NnHTSSRF1Dx8+LNOnT7fCyVI5NDCopKTECr3r0qVL3FO89957MmrUKNH5Sfbo3r271ca4ceNEn0WPOeaYZE9B+f8V4PmPpYAAAl4EYj1z6bVZw4j69u3r5fTURQABBBBAAIEsE2D/kWUTynAQQAABBBBAAAEEEEAgawXYv3mbWr/9PpZAIgKJvK14aiOAAAIIIIAAAggggAACCCCAAAIIIIAAAggggAAChgV4oWkY3HBzfnvhapjHTXMEErlRoky7CTiFKlRVVVkhIRz+FuD+m9z8xQsMiReOk1wrkaXjBXqsW7dObrjhBlen9xL00raBZAOC/BZIpGONF2yzfPlyGTlypCtzr4VSDfVxajfZ+U+2fHSbqfbdS7ux6ubm5sqLL74ol1xyScIpSSUUKNZJ4wXiOAVKpdJ2st+vWMFkCWFcFHD6bqTr+uWieVuReJ5ug7VSaTdWnVTmV8+lQUS//OUvRQOxXnvtNU9dinef+tOf/iQTJkywwrtSPXr37i0zZ86UW265RU444YSYp1m7dq3ce++9snfv3lSbkuuuu04efPBBueiii8Rhr5nyeYNSkee/oMw040QgvQKHDh2S4uJiWblype3EY8aMkdra2vQ2yNkQQAABBBBAICsE2H9kxTQyCAQQQAABBBBAAAEEEAiAAPs3b5Pst9/HEkhEIJG3FU9tBBBAAAEEEEAAAQQQQAABBBBAAAEEEEAAAQQQQMCwAC80DYMbbs5vL1wN87hpjkAiN0qUaVeB0tJSCYVCrW106dJFdu/eLRr0wOFfAe6/yc1dpgUSOYWaxBqRl6CXtucMQiDRsmXL5M4773SkrKyslGnTpiW3cFIsnWqoj1Nzyc5/suWj20y1717ajVW3f//+smrVKtGwlERHqqExTufNxECieGFbiWwSfZ5sIFEy169EbTt9/sEHH8jtt98ur7zyiu1jDafSMIVzzjknlVOnVCeVtXX48GHRAMgHHnggpTajKyUKztOAIA2bXLNmjaf2NNjoxz/+sXTt2tXxPF988YW8/PLLViiRuqR66PkXLVpkzfMxxxyT6mkCWY/nv0BOO4NGwJPAtm3bpKSkRLZv3247z9y5c2XKlCmezk9lBBBAAAEEEMheAfYf2Tu3jAwBBBBAAAEEEEAAAQSyS4D9m7f59NvvYwkkIpDI24qnNgIIIIAAAggggAACCCCAAAIIIIAAAggggAACCCBgWIAXmobBDTfntxeuhnncNEcgkRslyrSrQHNzs+Tl5UlLS0trOxpSVFNT067tcvL2FeD+m5wvgUQiQQgkevXVV2XgwIGOi2P06NHy2GOPxQzaSLSiNATl5z//udx2221yxRVXSLdu3WJWSTXUx+mEyQb9JFs+us1U++6lXQKJImehoqJCZsyYEfGP1dXVUl5enmiZpvR5pgUS/fOf/5TJkyfHfE6pq6uTwsLClMb697//Xe677z45//zz5brrrpNzzz1XjjvuuLjnSjaQSEN79BnrrrvuStjH7t27y6BBg6z/rrrqKmloaJAxY8bY6iUKJNIKR44ckc2bN8sjjzwiL730UsK2YxWYM2eOZRTP5eOPPxa9VixevFjefvvtlNo688wz5emnn455zU7ppAGoxPNfACaZISKQRgG9x2sY0WeffRZx1p49e0ptba0MGTIkja1xKgQQQAABBBDINgH2H9k2o4wHAQQQQAABBBBAAAEEslWA/Zu3mfXb72MJJCKQyNuKpzYCCCCAAAIIIIAAAggggAACCCCAAAIIIIAAAgggYFiAF5qGwQ0357cXroZ53DRHIJEbJcq0u4BTkIGXP+hv9w7TQEIB7r8JiSIKZFIg0QUXXCA//elP5bzzznM1iGXLlsmdd95pK9u/f39ZtWqV9O7d29V5Dh48KHfffbc888wztvITJ06U+fPnS+fOnVs/+3//7//JyJEj5eWXX7aVdwpMiS6UbABSuL6Xdvfu3Su33367bN261bNX2xM4jUUDRG655Rb59re/LV/5ylfkmGOOaa0SLxjp9ddflwEDBrias6NHj1rBNLNnz7aV1z8g17mMDkbyEgykjWRSINE111wjzz77rOgfzSc6PvjgA2vuX3nllZTWa9tK9fX1UlRUZDtP165dRe+dBQUFrq8vTmE/WjnZdZ7qvCRyi/V5rPaSvX6l2n68ACZd49OnTxeHfUrC5rZs2SLf+ta3RK+Hemgozg033CA333yzXHbZZdKlSxfbOZINJNqzZ4+MGDFCGhsbHfvz9a9/3fpc+/HlL385IvgnlrubQKJwYxqI9P7778sLL7xg3Ws2btyY0KVtgT59+shzzz1nhTYlOjQEadeuXVY7Wketkjk0fGnhwoWO7smcJ0hlef4L0mwzVgS8Cei9srKy0nYSDe8MhULSq1cvbw1QGwEEEEAAAQSyXoD9R9ZPMQNEAAEEEEAAAQQQQACBLBFg/+ZtIv32+1gCiQgk8rbiqY0AAggggAACCCCAAAIIIIAAAggggAACCCCAAAIIGBbghaZhcMPN+e2Fq2EeN80RSORGiTJGBDRAoe0fx+fn50tDQ4ORtmkk/QLcf5MzzaRAomSDhJINR4kl89e//tUKGNq0aZOtiP6x8rRp0yL+PdnAlOiTdkQgUbw2tX9PPPGEjB07Nukgkx07dsjw4cOt4I3ow2k+tfywYcNk9+7dtvIrV66U2267zdUCTjZESk+aTYFEgwcPtgKSevTokdArFatYJ12yZImMHz/e9vEll1wiOn/nnHNOxGfJBtZo5WS/XxouM3ToUFuf2isgyHQAUvTAooOD2n5+9dVXW2Fcp59+esJ10baAhufMmjXLMZwh/N1xCjpKdn6ffPJJ6zrjdOi1try8XE444QTHz2OtvWQCiaJP3NLSIr/73e/kl7/8pRVOtHnz5oRusYK04lUMByH95je/sYLstK1EAUXJ3g8TdjwABXj+C8AkM0QEPAocOHBASkpKZO3atbYzTZgwQRYtWuSxBaojgAACCCCAQFAE2H8EZaYZJwIIIIAAAggggAACCPhdgP2btxn02+9jCSQikMjbiqc2AggggAACCCCAAAIIIIAAAggggAACCCCAAAIIIGBYgBeahsENN+e3F66Gedw0RyCRGyXKGBFwCjWpqqqSsrIyI+3TSHoFuP8m5+nnQKJ44TaPP/64aFCFmyNewEddXZ0UFhZGnCbZwJToPnREIJH24Wc/+5nccsstjiQaxKZBJnl5eW7IrDKHDx8WDSmZP3++Yx2noJB44U8a/KShQccee2zCPsRbt7HmPqiBREePHpUZM2bI7Nmzba5XXXWVFWx02mmnJTSPt25Hjx4tjz32mHTt2jXiPMkG1mjlZL9fb775plx//fXS3NxsG4PT9zfhQBMU6OhAIg1TKC0tlTVr1jj2dO7cuVawj5vvUfgEv/3tb62gsL1799rOqXP6i1/8QgYMGGD7LJn5PXTokNx3332OYQ833XSTaFhRt27dYurH+v56CSSKbkwDijSQ8pFHHpGXXnrJsS8VFRXW98nLEQ4oWr9+vcybNy9mONHrr7/u6O6l7Wyuy/NfNs8uY0PAu8DWrVuluLhYmpqabCdbsGCBTJo0yXsjnAEBBBBAAAEEAiPA/iMwU81AEUAAAQQQQAABBBBAwOcC7N+8TaDffh9LIBGBRN5WPLURQAABBBBAAAEEEEAAAQQQQAABBBBAAAEEEEAAAcMCvNA0DG64Ob+9cDXM46Y5AoncKFHGmID+cX8oFGptr0uXLrJ7927Jzc011gcaSo8A99/kHP0cSPTRRx/J2LFj5fnnn7cN2k3AhVY6cuSIzJo1SyorK23nuOKKK+TZZ5+VM888M+KzZANTok/cUYFE+/fvl3HjxskLL7zguEj0szlz5kj37t0TLiIN1FixYoWMHz9eDh486Fh+9erVcvPNN0d89umnn8r9998v1dXVtjoaiqTnPPvss+O2r23X1NTIXXfdZSun1+wXX3xRLrnkEttnQQ0kUgid86FDh7qeJ6eCGgA2fPhw2bVrl+3jWCF+yQTWhE+a7Pfr73//u2gg0oYNG2z90uAY/X4nE86TaPF3dCCR9i9WH/QzvV4tXrxYrr32WnHYr9iG9/7771vhbevWrXMcerxraTLzG+96nShUKN51w6muXiM+/vhj0QC0P/3pT/LOO+/IW2+9Jfv27RMNnXC6PrQd/J49e2TEiBHS2NhoM4kOJNJ7yD/+8Q/ROvrcuHPnTqstDVfSkK6TTjop7pKKFxRHIFGib2Pk5zz/JedFaQSCJKDPjfqcG32cccYZ1v8GMGjQoCBxMFYEEEAAAQQQSIMA+480IHIKBBBAAAEEEEAAAQQQQMCAAPs3b8h++30sgUQEEnlb8dRGAAEEEEAAAQQQQAABBBBAAAEEEEAAAQQQQAABBAwL8ELTMLjh5vz2wtUwj5vmCCRyo0QZYwLNzc2Sl5cnLS0trW1qSJH+8SKHvwS4/yY3X34OJNKRarBNeXm546CfeeYZGTlyZNxQjs2bN8udd94pe/futZ0jVphJsoEp0SfuqEAi7cfKlSutIJ9YIUIaPvKf//mf0qtXr5gL6fDhw1ZQ0/e+9z358MMPHcvdcMMNsnTpUjn55JNtn8cLx9HQIA0sOu6442K2r4E4xcXFjmEhY8aMkYULF4qGykUfQQ4k0vV9++23y9atW20uQ4YMse51p556akxzvTdOnTpVFi1aZCvTp08fee655+T888+3fZZMYE24crLfr6NHj8qDDz4oOr/RR//+/a2QK+2j06Hjmjx5shVac+mll0rv3r3lvPPOk3POOccKlOnUqZOtWiYEEn3wwQdWiNCaNWscx6WhYvo91jk/4YQTYs6rjlu/x7HOoxWXL19uXUedjmTm98CBA1Zw1Pr1622n0n/X8J6uXbs6thMvDMspkKi+vl6Kioocz6Xhc7qW44VUxVuDWn/atGnWuXXt6X1i9uzZtrY0HE2vt9/4xjdi+usHW7ZskSuvvNJWRi3q6uqkoKAgbn0+/D8Bnv9YDQgg4CSg+wSnIMzBgwdLbW0tAcQsGwQQQAABBBBISYD9R0psVEIAAQQQQAABBBBAAAEEjAuwf/NG7rffxxJIRCCRtxVPbQQQQAABBBBAAAEEEEAAAQQQQAABBBBAAAEEEEDAsAAvNA2DG27Oby9cDfO4aY5AIjdKlDEq4BRson8MXlhYaLQfNOZNgPtvcn5+DySK1/8zzzxTFi9eLNdee61jKNHvf/97GTt2rGOwjQaYaJhEv379bKDJBqZEnyDVQKJ4gR4TJ06U+fPnS+fOneMugHjBMuGKGmaiIS0333yzfPWrX5UTTzxRvvjiC/nHP/4hDQ0N8uijj8rLL78csx0N0tAwqKFDhzqW2b9/v4wbN040mCj60Lp6LdaQKKdQor/85S9y9913y7p16xzrPv/88zGDSDoqkEjDSh544AFbfy+55BJrjWn4TazDa5/D59XglLlz5zr2Q8vofMyZM0d07qMPDaCqqqqKWVfHpoFATvOVTGBNuN1Uvl+/+c1v5MYbbxQNF4w+4o1N7/HDhg1zDOj67ne/a5lFB/pkQiCRjjFemFrYQMMW9Nrwta99TXr06CHHHHOMfPrpp7Jv3z4rVEy/y7FCxfQct956qyxZssQKZ3I6kpnfeNc9De/R4KNvfvObtmbifee1sFMgka6DO+64Q1555RXb+fS+8PTTT8vAgQNjfu9++ctfyqhRoxzXk157NHAtfGzcuFE0yM0p5E2vgep3yimnOLZ15MgR63unoUbRxxVXXGHNkfaXw50Az3/unCiFQFAE9F5QUlIiGzZssA25rKzMerbhQAABBBBAAAEEUhVg/5GqHPUQQAABBBBAAAEEEEAAAbMC7N+8efvt97EEEhFI5G3FUxsBBBBAAAEEEEAAAQQQQAABBBBAAAEEEEAAAQQQMCzAC03D4Iab89sLV8M8bpojkMiNEmWMCxQUFESEk+Tn51sBHBz+EeD+m9xc+T2QSINyFixYIPfee6/jwDXgRgMrJkyYIGeddZYVTKQBHBoE85Of/ER0/E7HI488IhpI4nC/l1QCU9q2kWogUbx6GqD0xBNPyIABA+Tjjz+WHTt2yNlnny1f/vKXbcPbtWuXFBcXOwYxJbd6nEvfc889VpCLBhnFOjTUY/To0Y4hHlpHw0S+973viY5Lg24++ugj0fCYefPmyRtvvOF42vvuu08efvhhW4BMuLDXcJ9Ug2hi1dN+afiSrk1dZ01NTfLJJ5+I3ofS1ee2UO+9954VsrJlyxZHv8suu0xmzZolV111lXTp0sUKrtF1pH+wv2LFCsc6ut40SEa/W05HMoE14fqpfL/ifTf0vNddd51MmTLFsu3UqZNouNeaNWukoqJC9u7da+u6Xjf080GDBtk+S3UdpOO71fYcGmajIWT3339/uk9tnU+DcHSsOsexjmTn1yn4MXzu3r17S2VlpXzrW9+yrh06R2vXrpUf//jHMa/TWlcDpWpqauSkk05q7Wai+4IGb6nbyJEj5dRTT7WCmtTzb3/7m6xevdr6Xjqti2uuuUaWLVsmGqAUPrSfeo957rnn4n6vrrzyytY+6nrdvXu3PP7441ZontOhIUX6fTz22GPbZX6z8aQ8/2XjrDImBFIT0LA4DSPSAL7oY+nSpVYgKQcCCCCAAAIIIOBFgP2HFz3qIoAAAggggAACCCCAAALmBNi/ebP22+9jCSQikMjbiqc2AggggAACCCCAAAIIIIAAAggggAACCCCAAAIIIGBYgBeahsENN+e3F66Gedw0RyCRGyXKGBeor6+XoqKiiHY1jKGsrMx4X2gwNQHuv8m5+T2QSEfb0tIiU6dOlUWLFiU3+BilJ06caAXqaCiL05FKYErb86QaSHT06FHRkIrZs2e7Gufrr78eM0ykvUKJhg4dKkuWLJFTTjklbh/THabipt2OCiRyuq/EwtGAHJ3j8OG1z9HtbN68We68807HsBVXi6pNIQ2sefrpp2XgwIExqyYbWKMnSvX7peFJw4cPF13bXo944VaZEkikY0z39yjspoFMGpYzYsQIx1C2cLlk5/c3v/mN3HjjjdLc3Ox1ilrrDx482ApO6tGjR8Q5P/jgAysoSIOl0nU888wzVohR9HOGhnzpvzuFGKXSdv/+/a0QMA1k43AvwPOfeytKIpDNAgsXLpRJkybZhnjuuedKKBSKG7SXzS6MDQEEEEAAAQTSK8D+I72enA0BBBBAAAEEEEAAAQQQaC8B9m/eZP32+1gCiQgk8rbiqY0AAggggAACCCCAAAIIIIAAAggggAACCCCAAAIIGBbghaZhcMPN+e2Fq2EeN80RSORGiTIdIlBaWmr9sWL4yMnJkaamJsnNze2Q/tBocgLcf5PzyoZAIh3x+++/b/3x8XPPPZccQFTp0aNHy/z586Vnz54xz5NqYEr4hKkGEmn9F154QTR8x82xbt06ueGGG2IWfffdd2Xy5MlSV1fn5nQJywwZMkQee+wx0aAaN4cGSU2fPl0effRRN8VjltEQOf3j87y8vLjn8Rruk2oQjYaU3H777bJ169aE49Twuzlz5kinTp2ssl77HN3gF198IatWrZK7775bPvzww4T9iVVA51jD+m666aa0BtZoe6l+v3RsGuIyfvx4OXjwYMpjSxRuleo6SLlDCSoePnxYnnjiCeu75GXc4WY0jKi6utoKrjruuOPitp5sIJEGKM2aNUsqKyuT5jj55JNFr53RY7zgggvkpz/9qZx33nm2c6YzeC1eUF261p4OwG0YVNKAAajA818AJpkhIpBAQK/VixcvtpXSMDzd33fr1g1DBBBAAAEEEEAgLQLsP9LCyEkQQAABBBBAAAEEEEAAgXYXYP/mjdhvv48lkIhAIm8rntoIIIAAAggggAACCCCAAAIIIIAAAggggAACCCCAgGEBXmgaBjfcnN9euBrmcdMcgURulCjTIQLNzc1WsIWGZYQPDSmqqanpkP7QaHIC3H+T88qWQCIdtQZVaJjLT37yk6SDOTQEQgON7r//fisQIt6RamBK+JxeAon2798v48aNs4KJEh3Lly+XkSNHxi2moTRz586VRYsWJW0WPrF66R+AT506Vbp3756oWxGfa5iKXltnzpyZUkBOSUmJPPzww3LqqacmbNdruE+qQTRHjx61jB944IGEffzOd75jhcGceOKJVlmvfXZqUMNTfv3rX8u9994rb7zxRsI+RRe47LLL5JFHHpGvfe1rccOItF6ygTVax8v3S8e2Zs0aKS8vFw2CSva49dZbLf/TTz89ZtVU10GyfUmmvI77V7/6lXX9SmVOw23p3Oo19Oqrr044t6nOr4bH6TrXwDS3x3XXXWf168knn7TmJ/pYvXq13HzzzY6n2717t7UeXnrpJbfN2crpd1f/69KlS8xz6BysXbtWpk2bZq37VA63QV+pnDsIdXj+C8IsM0YEnAX27Nkj+ky4adMmWwG9LqcShIc1AggggAACCCAQT4D9B+sDAQQQQAABBBBAAAEEEPCHAPs3b/Pkt9/HEkhEIJG3FU9tBBBAAAEEEEAAAQQQQAABBBBAAAEEEEAAAQQQQMCwAC80DYMbbs5vL1wN87hpjkAiN0qU6TAB/YN3/QP2tkddXZ0UFhZ2WJ9o2J0A9193TuFS2RRIpGPSUIgdO3bIj3/8Y1mxYoUrjMGDB8v3v/99GThwoBxzzDEJ63gJTNGTewkk0vrvvPOOFeixZcuWuH2tqKiQGTNmJByPmr377rsyb948ef75510HE2kQ0U033WRdK/v16+cqwCRWZ9577z2ZP3++PP30067a1+AUnTMNKjnhhBMSjlELeA338RJEo2FZ06dPt8Ky4h26FrWdHj16WMW89jleWxq699RTT1l9chOgomFTZWVl1trr2bOnK3PTgUThTul6mjVrlixbtsxVP3v37i2TJ0+WMWPGtIZBxaroZR246oyHQjqn+h3W79Lbb7/t+kwXXHCBTJgwQe644464oTvRJ0xlfvUcGoSm1yYNQot36Jr7wQ9+IHfddZfVryVLlsj48eNtVXTeFi5cGLPvya71cANf//rXrbC0b37zm67uDVov2WuZ1tFr6bBhw6y2zjrrLNfzRsFIAZ7/WBEIBFNg/fr1VhiRhna2PY4//ngJhUIyatSoYMIwagQQQAABBBBoVwH2H+3Ky8kRQAABBBBAAAEEEEAAgbQJsH/zRum338cSSEQgkbcVT20EEEAAAQQQQAABBBBAAAEEEEAAAQQQQAABBBBAwLAALzQNgxtuzm8vXA3zuGmOQCI3SpTpUIGCggJpbGxs7UN+fr40NDR0aJ9oPLEA99/ERm1LZFsgUXhsGrLz/vvvy6ZNm+Tll1+W7du3y1tvvWV9fOaZZ0r//v3l6quvFg2A0TASN0FE4XN3dCCR9kMDNl588UVZs2aNdZ3au3ev1T29bp133nnWuDRE4+STT05qQRw4cEC2bt0qmzdvlt/+9reWm4aH6KHhIOp26aWXypVXXmm1lez5E3Um3P7Pf/5z2bZtW+s1V9vWEKIBAwbItddeKxdddJEcd9xxiU4X8bnXcB+vQTSff/65NVcrV66U1157rXU96vrr06ePFYgVvR699tkN0Keffiq/+93vrO+Jhly98bF1AAsAACAASURBVMYbrXOuc3zxxRfLt7/9bdFwli996UtuTtlaJpXAGq/fr7bXgD//+c+ia0mvA9qX8DVAA2AuvPBCax0XFRWJ3t9PPPFEV2Pzug5cNeKx0JEjR6SpqUk2btxofZ/bjl1Prd8fXXdXXHGF9Z3SQLFkv096nlTmt+38aBDas88+a11vdA1qcJden3U+NOxM113bNffmm2/K9ddfL83NzRFCubm5snbtWrn88svjyrVd6/pd/OMf/xgRxtXW5Zprrkn63tC28bbXsl27dkVcS8PrT4Og9HuVyrXa4xLJyuo8/2XltDIoBOIKaJjm1KlTbWX0vlZbW2s9w3AggAACCCCAAALtIcD+oz1UOScCCCCAAAIIIIAAAgggkH4B9m/eTP32+1gCiQgk8rbiqY0AAggggAACCCCAAAIIIIAAAggggAACCCCAAAIIGBbghaZhcMPN+e2Fq2EeN80RSORGiTIdKlBfX28FFbQ9qqqqpKysrEP7RePxBbj/skIQQAABBBBAAIFgCfD8F6z5ZrQIlJSUWKFD0cfw4cOtf+/cuTNICCCAAAIIIIBAuwmw/2g3Wk6MAAIIIIAAAggggAACCKRVgP2bN06//T6WQCICibyteGojgAACCCCAAAIIIIAAAggggAACCCCAAAIIIIAAAoYFeKFpGNxwc3574WqYx01zBBK5UaJMhwuUlpZKKBRq7UdOTo40NTVJbm5uh/eNDjgLcP9lZSCAAAIIIIAAAsES4PkvWPPNaIMrsHPnTtEwosbGRhtCRUWFzJgxI7g4jBwBBBBAAAEEjAmw/zBGTUMIIIAAAggggAACCCCAgCcB9m+e+MRvv48lkIhAIm8rntoIIIAAAggggAACCCCAAAIIIIAAAggggAACCCCAgGEBXmgaBjfcnN9euBrmcdMcgURulCjT4QLNzc2Sl5cnLS0trX3RkKKampoO7xsdcBbg/svKQAABBBBAAAEEgiXA81+w5pvRBlNg9erVUlxcLAcPHowA6Nq1qxUiPGzYsGDCMGoEEEAAAQQQMC7A/sM4OQ0igAACCCCAAAIIIIAAAikJsH9Lia21kt9+H0sgEYFE3lY8tRFAAAEEEEAAAQQQQAABBBBAAAEEEEAAAQQQQAABwwK80DQMbrg5v71wNczjpjkCidwoUSYjBKqrq6W8vDyiL3V1dVJYWJgR/aMTkQLcf1kRCCCAAAIIIIBAsAR4/gvWfDPa4Ak89NBDMnPmTNvA8/PzrTCivn37Bg+FESOAAAIIIIBAhwmw/+gwehpGAAEEEEAAAQQQQAABBJISYP+WFJetsN9+H0sgEYFE3lY8tRFAAAEEEEAAAQQQQAABBBBAAAEEEEAAAQQQQAABwwK80DQMbrg5v71wNczjpjkCidwoUSZjBAoKCqSxsbG1P/qHjw0NDRnTPzryfwLcf1kNCCCAAAIIIIBAsAR4/gvWfDPa4AgcOnRIiouLZeXKlbZBjxkzRmpra4ODwUgRQAABBBBAIGME2H9kzFTQEQQQQAABBBBAAAEEEEAgrgD7N28LxG+/jyWQiEAibyue2ggggAACCCCAAAIIIIAAAggggAACCCCAAAIIIICAYQFeaBoGN9yc3164GuZx0xyBRG6UKJMxAvX19VJUVBTRn6qqKikrK8uYPtKR/xHg/stKQAABBBBAAAEEgiXA81+w5pvRBkNg27ZtUlJSItu3b7cNeO7cuTJlypRgQDBKBBBAAAEEEMg4AfYfGTcldAgBBBBAAAEEEEAAAQQQcBRg/+ZtYfjt97EEEhFI5G3FUxsBBBBAAAEEEEAAAQQQQAABBBBAAAEEEEAAAQQQMCzAC03D4Iab89sLV8M8bpojkMiNEmUySqC0tFRCoVBrn3JycqSpqUlyc3Mzqp9B7wz336CvAMaPAAIIIIAAAkET4PkvaDPOeLNdYPny5VYY0WeffRYx1J49e0ptba0MGTIk2wkYHwIIIIAAAghksAD7jwyeHLqGAAIIIIAAAggggAACCLQRYP/mbTn47fexBBIRSORtxVMbAQQQQAABBBBAAAEEEEAAAQQQQAABBBBAAAEEEDAswAtNw+CGm/PbC1fDPG6aI5DIjRJlMkqgublZ8vLypKWlpbVfGlJUU1OTUf0Meme4/wZ9BTB+BBBAAAEEEAiaAM9/QZtxxpvNAtOnT5fKykrbEAcOHGgFBPfq1Subh8/YEEAAAQQQQMAHAuw/fDBJdBEBBBBAAAEEEEAAAQQQEBH2b96Wgd9+H0sgEYFE3lY8tRFAAAEEEEAAAQQQQAABBBBAAAEEEEAAAQQQQAABwwK80DQMbrg5v71wNczjpjkCidwoUSbjBKqrq6W8vDyiX3V1dVJYWJhxfQ1qh7j/BnXmGTcCCCCAAAIIBFWA57+gzjzjziaBAwcOSElJiaxdu9Y2rAkTJsiiRYuyabiMBQEEEEAAAQR8LMD+w8eTR9cRQAABBBBAAAEEEEAgUALs37xNt99+H0sgEYFE3lY8tRFAAAEEEEAAAQQQQAABBBBAAAEEEEAAAQQQQAABwwK80DQMbrg5v71wNczjpjkCidwoUSYjBQoKCqSxsbG1b/n5+dLQ0JCRfQ1ip7j/BnHWGTMCCCCAAAIIBFmA578gzz5jzwaBrVu3SnFxsTQ1NdmGs2DBApk0aVI2DJMxIIAAAggggECWCLD/yJKJZBgIIIAAAggggAACCCCQ9QLs37xNsd9+H0sgEYFE3lY8tRFAAAEEEEAAAQQQQAABBBBAAAEEEEAAAQQQQAABwwK80DQMbrg5v71wNczjpjkCidwoUSYjBerr66WoqCiib1VVVVJWVpaR/Q1ap7j/Bm3GGS8CCCCAAAIIBF2A57+grwDG72eBmpoaGTdunG0IZ5xxhoRCIRk0aJCfh0ffEUAAAQQQQCALBdh/ZOGkMiQEEEAAAQQQQAABBBDISgH2b96m1W+/jyWQiEAibyue2ggggAACCCCAAAIIIIAAAggggAACCCCAAAIIIICAYQFeaBoGN9yc3164GuZx0xyBRG6UKJOxAqWlpdYfR4aPnJwcaWpqktzc3Iztc1A6xv03KDPNOBFAAAEEEEAAgf8R4PmPlYCAPwXKy8ulurra1vnBgwdLbW0t+2t/Tiu9RgABBBBAIOsF2H9k/RQzQAQQQAABBBBAAAEEEMgSAfZv3ibSb7+PJZCIQCJvK57aCCCAAAIIIIAAAggggAACCCCAAAIIIIAAAggggIBhAV5oGgY33JzfXrga5nHTHIFEbpQok7ECzc3NkpeXJy0tLa191JCimpqajO1zUDrG/TcoM804EUAAAQQQQACB/xHg+Y+VgIC/BHQ/XVJSIhs2bLB1vKysTKqqqvw1IHqLAAIIIIAAAoESYP8RqOlmsAgggAACCCCAAAIIIOBjAfZv3ibPb7+PJZCIQCJvK57aCCCAAAIIIIAAAggggAACCCCAAAIIIIAAAggggIBhAV5oGgY33JzfXrga5nHTHIFEbpQok9EC1dXVUl5eHtHHuro6KSwszOh+Z3vnuP9m+wwzPgQQQAABBBBAIFKA5z9WBAL+Edi4caMVRrRv3z5bp5cuXSpjx471z2DoKQIIIIAAAggEUoD9RyCnnUEjgAACCCCAAAIIIICADwXYv3mbNL/9PpZAIgKJvK14aiOAAAIIIIAAAggggAACCCCAAAIIIIAAAggggAAChgV4oWkY3HBzfnvhapjHTXMEErlRokzGCxQUFEhjY2NrP/Pz86WhoSHj+53NHeT+m82zy9gQQAABBBBAAAG7AM9/rAoE/CGwcOFCmTRpkq2z5557roRCIRkwYIA/BkIvEUAAAQQQQCDQAuw/Aj39DB4BBBBAAAEEEEAAAQR8JMD+zdtk+e33sQQSEUjkbcVTGwEEEEAAAQQQQAABBBBAAAEEEEAAAQQQQAABBBAwLMALTcPghpvz2wtXwzxumiOQyI0SZTJeoL6+XoqKiiL6WVVVJWVlZRnf92ztIPffbJ1ZxoUAAggggAACCDgL8PzHykAg8wUmTpwoixcvtnX0xhtvtMKIunXrlvmDoIcIIIAAAggggICIsP9gGSCAAAIIIIAAAggggAAC/hBg/+Ztnvz2+1gCiQgk8rbiqY0AAggggAACCCCAAAIIIIAAAggggAACCCCAAAIIGBbghaZhcMPN+e2Fq2EeN80RSORGiTK+ECgtLbX+gDJ85OTkSFNTk+Tm5vqi/9nWSe6/2TajjAcBBBBAAAEEEIgvwPMfKwSBzBXYs2ePlJSUyKZNm2ydnDZtmlRWVmZu5+kZAggggAACCCDgIMD+g2WBAAIIIIAAAggggAACCPhDgP2bt3ny2+9jCSQikMjbiqc2AggggAACCCCAAAIIIIAAAggggAACCCCAAAIIIGBYgBeahsENN+e3F66Gedw0RyCRGyXK+EKgublZ8vLypKWlpbW/GlJUU1Pji/5nWye5/2bbjDIeBBBAAAEEEEAgvgDPf6wQBDJTYP369VYY0f79+yM6ePzxx1uhvqNGjcrMjtMrBBBAAAEEEEAgjgD7D5YHAggggAACCCCAAAIIIOAPAfZv3ubJb7+PJZCIQCJvK57aCCCAAAIIIIAAAggggAACCCCAAAIIIIAAAggggIBhAV5oGgY33JzfXrga5nHTHIFEbpQo4xuB6upqKS8vj+hvXV2dFBYW+mYM2dJR7r/ZMpOMAwEEEEAAAQQQcCfA8587J0ohYFJg3rx5MnXqVFuT/fr1k9raWrn44otNdoe2EEAAAQQQQACBtAmw/0gbJSdCAAEEEEAAAQQQQAABBNpVgP2bN16//T6WQCICibyteGojgAACCCCAAAIIIIAAAggggAACCCCAAAIIIIAAAoYFeKFpGNxwc3574WqYx01zBBK5UaKMrwQKCgqksbGxtc/5+fnS0NDgqzFkQ2e5/2bDLDIGBBBAAAEEEEDAvQDPf+6tKImACYGSkhIrdCj6GD58uPXvnTt3NtEN2kAAAQQQQAABBNpFgP1Hu7ByUgQQQAABBBBAAAEEEEAg7QLs37yR+u33sQQSEUjkbcVTGwEEEEAAAQQQQAABBBBAAAEEEEAAAQQQQAABBBAwLMALTcPghpvz2wtXwzxumiOQyI0SZXwlUF9fL0VFRRF9rqqqkrKyMl+Nw++d5f7r9xmk/wgggAACCCCAQHICPP8l50VpBNpLYOfOnaJhRG2DesNtVVRUyIwZM9qrac6LAAIIIIAAAggYE2D/YYyahhBAAAEEEEAAAQQQQAABTwLs3zzxid9+H0sgEYFE3lY8tRFAAAEEEEAAAQQQQAABBBBAAAEEEEAAAQQQQAABwwK80DQMbrg5v71wNczjpjkCidwoUcZ3AqWlpRIKhVr7nZOTI01NTZKbm+u7sfi1w9x//Tpz9BsBBBBAAAEEEEhNgOe/1NyohUA6BVavXi3FxcVy8ODBiNN27drV2iMPGzYsnc1xLgQQQAABBBBAoMME2H90GD0NI4AAAggggAACCCCAAAJJCbB/S4rLVthvv48lkIhAIm8rntoIIIAAAggggAACCCCAAAIIIIAAAggggAACCCCAgGEBXmgaBjfcnN9euBrmcdMcgURulCjjO4Hm5mbJy8uTlpaW1r5rSFFNTY3vxuLXDnP/9evM0W8EEEAAAQQQQCA1AZ7/UnOjFgLpEnjooYdk5syZttPl5+dbYUR9+/ZNV1OcBwEEEEAAAQQQ6HAB9h8dPgV0AAEEEEAAAQQQQAABBBBwJcD+zRVTzEJ++30sgUQEEnlb8dRGAAEEEEAAAQQQQAABBBBAAAEEEEAAAQQQQAABBAwL8ELTMLjh5vz2wtUwj5vmCCRyo0QZXwpUV1dLeXl5RN/r6uqksLDQl+PxW6e5//ptxugvAggggAACCCDgTYDnP29+1EYgVYFDhw5JcXGxrFy50naKMWPGSG1tbaqnph4CCCCAAAIIIJCxAuw/MnZq6BgCCCCAAAIIIIAAAgggECHA/s3bgvDb72MJJCKQyNuKpzYCCCCAAAIIIIAAAggggAACCCCAAAIIIIAAAgggYFiAF5qGwQ0357cXroZ53DRHIJEbJcr4VqCgoEAaGxtb+5+fny8NDQ2+HY+fOs7910+zRV8RQAABBBBAAAHvAjz/eTfkDAgkK7Bt2zYpKSmR7du326rOnTtXpkyZkuwpKY8AAggggAACCPhCgP2HL6aJTiKAAAIIIIAAAggggAACwv7N2yLw2+9jCSQikMjbiqc2AggggAACCCCAAAIIIIAAAggggAACCCCAAAIIIGBYgBeahsENN+e3F66Gedw0RyCRGyXK+Fagvr5eioqKIvpfVVUlZWVlvh2TXzrO/dcvM0U/EUAAAQQQQACB9Ajw/JceR86CgFuB5cuXW2FEn332WUSVnj17Sm1trQwZMsTtqSiHAAIIIIAAAgj4ToD9h++mjA4jgAACCCCAAAIIIIBAQAXYv3mbeL/9PpZAIgKJvK14aiOAAAIIIIAAAggggAACCCCAAAIIIIAAAggggAAChgV4oWkY3HBzfnvhapjHTXMEErlRooyvBUpLSyUUCrWOIScnR5qamiQ3N9fX48r0znP/zfQZon8IIIAAAggggEB6BXj+S68nZ0MgnsD06dOlsrLSVmTgwIHW/rdXr14AIoAAAggggAACWS3A/iOrp5fBIYAAAggggAACCCCAQBYJsH/zNpl++30sgUQEEnlb8dRGAAEEEEAAAQQQQAABBBBAAAEEEEAAAQQQQAABBAwL8ELTMLjh5vz2wtUwj5vmCCRyo0QZXws0NzdLXl6etLS0tI5DQ4pqamp8Pa5M7zz330yfIfqHAAIIIIAAAgikV4Dnv/R6cjYEnAQOHDggJSUlsnbtWtvHEyZMkEWLFgGHAAIIIIAAAggEQoD9RyCmmUEigAACCCCAAAIIIIBAFgiwf/M2iX77fSyBRAQSeVvx1EYAAQQQQAABBBBAAAEEEEAAAQQQQAABBBBAAAEEDAvwQtMwuOHm/PbC1TCPm+YIJHKjRBnfC1RXV0t5eXnEOOrq6qSwsND3Y8vUAXD/zdSZoV8IIIAAAggggED7CPD81z6unBWBsMDWrVuluLhYmpqabCgLFiyQSZMmgYUAAggggAACCARGgP1HYKaagSKAAAIIIIAAAggggIDPBdi/eZtAv/0+lkAiAom8rXhqI4AAAggggAACCCCAAAIIIIAAAggggAACCCCAAAKGBXihaRjccHN+e+FqmMdNcwQSuVGiTFYIFBQUSGNjY+tY8vPzpaGhISvGlomD4P6bibNCnxBAAAEEEEAAgfYT4Pmv/Ww5MwI1NTUybtw4G8QZZ5whoVBIBg0aBBICCCCAAAIIIBAoAfYfgZpuBosAAggggAACCCCAAAI+FmD/5m3y/Pb7WAKJCCTytuKpjQACCCCAAAIIIIAAAggggAACCCCAAAIIIIAAAggYFuCFpmFww8357YWrYR43zRFI5EaJMlkhUF9fL0VFRRFjqaqqkrKysqwYX6YNgvtvps0I/UEAAQQQQAABBNpXgOe/9vXl7MEVKC8vl+rqahvA4MGDpba2VnJzc4OLw8gRQAABBBBAILAC7D8CO/UMHAEEEEAAAQQQQAABBHwmwP7N24T57fexBBIRSORtxVMbAQQQQAABBBBAAAEEEEAAAQQQQAABBBBAAAEEEDAswAtNw+CGm/PbC1fDPG6aI5DIjRJlskagtLRUQqFQ63hycnKkqamJP+Bshxnm/tsOqJwSAQQQQAABBBDIYAGe/zJ4cuiaLwWam5ulpKRENmzYYOu/ButqwC4HAggggAACCCAQVAH2H0GdecaNAAIIIIAAAggggAACfhNg/+Ztxvz2+1gCiQgk8rbiqY0AAggggAACCCCAAAIIIIAAAggggAACCCCAAAIIGBbghaZhcMPN+e2Fq2EeN80RSORGiTJZI6B/0JmXlyctLS2tY9KQopqamqwZY6YMhPtvpswE/UAAAQQQQAABBMwI8PxnxplWgiGwceNGK4xo3759tgEvXbpUxo4dGwwIRokAAggggAACCMQQYP/B0kAAAQQQQAABBBBAAAEE/CHA/s3bPPnt97EEEhFI5G3FUxsBBBBAAAEEEEAAAQQQQAABBBBAAAEEEEAAAQQQMCzAC03D4Iab89sLV8M8bpojkMiNEmWySqC6ulrKy8sjxlRXVyeFhYVZNc6OHgz3346eAdpHAAEEEEAAAQTMCvD8Z9ab1rJXYOHChTJp0iTbAM8991wJhUIyYMCA7B08I0MAAQQQQAABBFwKsP9wCUUxBBBAAAEEEEAAAQQQQKCDBdi/eZsAv/0+lkAiAom8rXhqI4AAAggggAACCCCAAAIIIIAAAggggAACCCCAAAKGBXihaRjccHN+e+FqmMdNcwQSuVGiTNYJFBQUSGNjY+u48vPzpaGhIevG2ZED4v7bkfq0jQACCCCAAAIImBfg+c+8OS1mn8DEiRNl8eLFtoHdeOONVhhRt27dsm/QjAgBBBBAAAEEEEhBgP1HCmhUQQABBBBAAAEEEEAAAQQ6QID9mzd0v/0+lkAiAom8rXhqI4AAAggggAACCCCAAAIIIIAAAggggAACCCCAAAKGBXihaRjccHN+e+FqmMdNcwQSuVGiTNYJ1NfXS1FRUcS4qqqqpKysLOvG2lED4v7bUfK0iwACCCCAAAIIdIwAz38d406r2SGwZ88eKSkpkU2bNtkGNG3aNKmsrMyOgTIKBBBAAAEEEEAgTQLsP9IEyWkQQAABBBBAAAEEEEAAgXYWYP/mDdhvv48lkIhAIm8rntoIIIAAAggggAACCCCAAAIIIIAAAggggAACCCCAgGEBXmgaBjfcnN9euBrmcdMcgURulCiTlQKlpaUSCoVax5aTkyNNTU2Sm5ubleM1PailS5eabpL2EEAAAQQQQAABBDpIoG/fvnLllVdGtP4Fv7ftoNmgWb8JrF+/3goj2r9/f0TXjz/+eGvPOmrUKL8Nif4igAACCCCAAALtLsD733YnpgEEEEAAAQQQQAABBBBAIC0C7N+8Mfrt97EEEvGC1NuKpzYCCCCAAAIIIIAAAggggAACCCCAAAIIIIAAAgggYFiAF5qGwQ0357cXroZ53DRHIJEbJcpkpUBzc7Pk5eVJS0tL6/g0pKimpiYrx2t6UAQSmRanPQQQQAABBBBAoGMENIxI/+vevXtEBwgk6pj5oFV/CcybN0+mTp1q63S/fv2ktrZWLr74Yn8NiN4igAACCCCAAAKGBHj/awiaZhBAAAEEEEAAAQQQQAABjwLs37wB+u33sQQSEUjkbcVTGwEEEEAAAQQQQAABBBBAAAEEEEAAAQQQQAABBBAwLMALTcPghpvz2wtXwzxumiOQyI0SZbJWoLq6WsrLyyPGV1dXJ4WFhVk7ZlMDI5DIlDTtIIAAAggggAACHScQDiPSHhBI1HHzQMv+FCgpKbFCh6KP4cOHW//euXNnfw6MXiOAAAIIIIAAAgYEeP9rAJkmEEAAAQQQQAABBBBAAIE0CLB/84bot9/HEkhEIJG3FU9tBBBAAAEEEEAAAQQQQAABBBBAAAEEEEAAAQQQQMCwAC80DYMbbs5vL1wN87hpjkAiN0qUyWqBgoICaWxsbB1jfn6+NDQ0ZPWYTQyOQCITyrSBAAIIIIAAAgh0nEDbMCLtBYFEHTcXtOwvgZ07d4qGEbXdh4ZHUFFRITNmzPDXgOgtAggggAACCCDQAQK8/+0AdJpEAAEEEEAAAQQQQAABBFIQYP+WAlqbKn77fSyBRAQSeVvx1EYAAQQQQAABBBBAAAEEEEAAAQQQQAABBBBAAAEEDAvwQtMwuOHm/PbC1TCPm+YIJHKjRJmsFqivr5eioqKIMVZVVUlZWVlWj7u9B8f9t72FOT8CCCCAAAIIIJBZAjz/ZdZ80JvMFFi9erUUFxfLwYMHIzrYtWtXCYVCMmzYsMzsOL1CAAEEEEAAAQQyTID9R4ZNCN1BAAEEEEAAAQQQQAABBGIIsH/ztjT89vtYAokIJPK24qmNAAIIIIAAAggggAACCCCAAAIIIIAAAggggAACCBgW4IWmYXDDzfnthathHjfNEUjkRokyWS9QWlpq/fFn+MjJyZGmpibJzc3N+rG31wC5/7aXLOdFAAEEEEAAAQQyU4Dnv8ycF3qVOQIPPfSQzJw509ahyy+/XGpra6Vv376Z01l6ggACCCCAAAIIZLgA+48MnyC6hwACCCCAAAIIIIAAAgj8rwD7N29LwW+/jyWQiEAibyue2ggggAACCCCAAAIIIIAAAggggAACCCCAAAIIIICAYQFeaBoGN9yc3164GuZx0xyBRG6UKJP1As3NzZKXlyctLS2tY9WQopqamqwfe3sNkPtve8lyXgQQQAABBBBAIDMFeP7LzHmhVx0vcOjQISkuLpaVK1faOjNmzBgrjIgDAQQQQAABBBBAIDkB9h/JeVEaAQQQQAABBBBAAAEEEOgoAfZv3uT99vtYAokIJPK24qmNAAIIIIAAAggggAACCCCAAAIIIIAAAggggAACCBgW4IWmYXDDzfnthathHjfNEUjkRokygRCorq6W8vLyiLHW1dVJYWFhIMaf7kFy/023KOdDAAEEEEAAAQQyW4Dnv8yeH3rXMQLbtm2TkpIS2b59u60Dc+fOlSlTpnRMx2gVAQQQQAABBBDwuQD7D59PIN1HAAEEEEAAAQQQQACBwAiwf/M21X77fSyBRAQSeVvx1EYAAQQQQAABBBBAAAEEEEAAAQQQQAABBBBAAAEEDAvwQtMwuOHm/PbC1TCPm+YIJHKjRJnACBQUFEhjY2PrePPz86WhoSEw40/nQLn/plOTcyGAAAIIIIAAApkvwPNf5s8RPTQrsHz5ciuM6LPPPotouGfPnlJbWytDhgwx2yFaQwABBBBAAAEEskiA/UcWTSZDQQABrkzvJAAAIABJREFUBBBAAAEEEEAAgawWYP/mbXr99vtYAokIJPK24qmNAAIIIIAAAggggAACCCCAAAIIIIAAAggggAACCBgW4IWmYXDDzfnthathHjfNEUjkRokygRGor6+XoqKiiPFWVVVJWVlZYAzSNVDuv+mS5DwIIIAAAggggIA/BHj+88c80UszAtOnT5fKykpbYwMHDpRQKCS9evUy0xFaQQABBBBAAAEEslSA/UeWTizDQgABBBBAAAEEEEAAgawTYP/mbUr99vtYAokIJPK24qmNAAIIIIAAAggggAACCCCAAAIIIIAAAggggAACCBgW4IWmYXDDzfnthathHjfNEUjkRokygRIoLS21/kA0fOTk5EhTU5Pk5uYGysHrYLn/ehWkPgIIIIAAAggg4C8Bnv/8NV/0tn0EDhw4ICUlJbJ27VpbAxMmTJBFixa1T8OcFQEEEEAAAQQQCJgA+4+ATTjDRQABBBBAAAEEEEAAAd8KsH/zNnV++30sgUQEEnlb8dRGAAEEEEAAAQQQQAABBBBAAAEEEEAAAQQQQAABBAwL8ELTMLjh5vz2wtUwj5vmCCRyo0SZQAk0NzdLXl6etLS0tI5bQ4pqamoC5eB1sNx/vQpSHwEEEEAAAQQQ8JcAz3/+mi96m36BrVu3WmFEf/jDH2wnX7BggUyaNCn9jXJGBBBAAAEEEEAgoALsPwI68QwbAQQQQAABBBBAAAEEfCfA/s3blPnt97EEEhFI5G3FUxsBBBBAAAEEEEAAAQQQQAABBBBAAAEEEEAAAQQQMCzAC03D4Iab89sLV8M8bpojkMiNEmUCJ1BdXS3l5eUR466rq5PCwsLAWaQ6YO6/qcpRDwEEEEAAAQQQ8KcAz3/+nDd6nR4BDbAdN26c7WRnnHGGhEIhGTRoUHoa4iwIIIAAAggggAAClgD7DxYCAggggAACCCCAAAIIIOAPAfZv3ubJb7+PJZCIQCJvK57aCCCAAAIIIIAAAggggAACCCCAAAIIIIAAAggggIBhAV5oGgY33JzfXrga5nHTHIFEbpQoE0iBgoICaWxsbB17fn6+NDQ0BNIilUFz/01FjToIIIAAAggggIB/BXj+8+/c0XNvAhpmq6G20cfgwYOltrZWcnNzvTVAbQQQQAABBBBAAAGbAPsPFgUCCCCAAAIIIIAAAggg4A8B9m/e5slvv48lkIhAIm8rntoIIIAAAggggAACCCCAAAIIIIAAAggggAACCCCAgGEBXmgaBjfcnN9euBrmcdMcgURulCgTSIH6+nopKiqKGHtVVZWUlZUF0iPZQXP/TVaM8ggggAACCCCAgL8FeP7z9/zR++QFmpubpaSkRDZs2GCrrPtG3T9yIIAAAggggAACCLSPAPuP9nHlrAgggAACCCCAAAIIIIBAugXYv3kT9dvvYwkkIpDI24qnNgIIIIAAAggggAACCCCAAAIIIIAAAggggAACCCBgWIAXmobBDTfntxeuhnncNEcgkRslygRWoLS0VEKhUOv4c3JypKmpSXJzcwNr4nbg3H/dSlEOAQQQQAABBBDIDgGe/7JjHhmFO4GNGzdaYUT79u2zVVi6dKmMHTvW3YkohQACCCCAAAIIIJCSAPuPlNiohAACCCCAAAIIIIAAAggYF2D/5o3cb7+PJZCIQCJvK57aCCCAAAIIIIAAAggggAACCCCAAAIIIIAAAggggIBhAV5oGgY33JzfXrga5nHTHIFEbpQoE1iB5uZmycvLk5aWllYDDSmqqakJrInbgXP/dStFOQQQQAABBBBAIDsEeP7LjnlkFIkFFi5cKJMmTbIVPPfcc61A2wEDBiQ+CSUQQAABBBBAAAEEPAmw//DER2UEEEAAAQQQQAABBBBAwJgA+zdv1H77fSyBRAQSeVvx1EYAAQQQQAABBBBAAAEEEEAAAQQQQAABBBBAAAEEDAvwQtMwuOHm/PbC1TCPm+YIJHKjRJlAC1RXV0t5eXmEQV1dnRQWFgbaJdHguf8mEuJzBBBAAAEEEEAguwR4/suu+WQ0zgITJ06UxYsX2z688cYbrTCibt26QYcAAggggAACCCBgQID9hwFkmkAAAQQQQAABBBBAAAEE0iDA/s0bot9+H0sgEYFE3lY8tRFAAAEEEEAAAQQQQAABBBBAAAEEEEAAAQQQQAABwwK80DQMbrg5v71wNczjpjkCidwoUSbwAgUFBdLY2NjqkJ+fLw0NDYF3iQfA/ZflgQACCCCAAAIIBEuA579gzXfQRrtnzx4pKSmRTZs22YY+bdo0qaysDBoJ40UAAQQQQAABBDpUgP1Hh/LTOAIIIIAAAggggAACCCDgWoD9m2sqx4J++30sgUQEEnlb8dRGAAEEEEAAAQQQQAABBBBAAAEEEEAAAQQQQAABBAwL8ELTMLjh5vz2wtUwj5vmCCRyo0SZwAvU19dLUVFRhENVVZWUlZUF3iYWAPdflgYCCCCAAAIIIBAsAZ7/gjXfQRrt+vXrrTCi/fv3Rwz7+OOPl1AoJKNGjQoSB2NFAAEEEEAAAQQyQoD9R0ZMA51AAAEEEEAAAQQQQAABBBIKsH9LSBS3gN9+H0sgEYFE3lY8tRFAAAEEEEAAAQQQQAABBBBAAAEEEEAAAQQQQAABwwK80DQMbrg5v71wNczjpjkCidwoUQYBESktLbX+2DR85OTkSFNTk+Tm5uLjIMD9l2WBAAIIIIAAAggES4Dnv2DNd1BGO2/ePJk6daptuP369ZPa2lq5+OKLg0LBOBFAAAEEEEAAgYwSYP+RUdNBZxBAAAEEEEAAAQQQQACBmALs37wtDr/9PpZAIgKJvK14aiOAAAIIIIAAAggggAACCCCAAAIIIIAAAggggAAChgV4oWkY3HBzfnvhapjHTXMEErlRogwCItLc3Cx5eXnS0tLS6qEhRTU1Nfg4CHD/ZVkggAACCCCAAALBEuD5L1jzHYTRlpSUWKFD0cfw4cOtf+/cuXMQGBgjAggggAACCCCQkQLsPzJyWugUAggggAACCCCAAAIIIGATYP/mbVH47fexBBIRSORtxVMbAQQQQAABBBBAAAEEEEAAAQQQQAABBBBAAAEEEDAswAtNw+CGm/PbC1fDPG6aI5DIjRJlEPhfgerqaikvL4/wqKurk8LCQoyiBLj/siQQQAABBBBAAIFgCfD8F6z5zubR7ty5UzSMqLGx0TbMiooKmTFjRjYPn7EhgAACCCCAAAK+EGD/4YtpopMIIIAAAggggAACCCCAgLB/87YI/Pb7WAKJCCTytuKpjQACCCCAAAIIIIAAAggggAACCCCAAAIIIIAAAggYFuCFpmFww8357YWrYR43zRFI5EaJMgi0ESgoKIj4w9T8/HxpaGjAKEqA+y9LAgEEEEAAAQQQCJYAz3/Bmu9sHe3q1auluLhYDh48GDHErl27SigUkmHDhmXr0BkXAggggAACCCDgKwH2H76aLjqLAAIIIIAAAggggAACARZg/+Zt8v32+1gCiQgk8rbiqY0AAggggAACCCCAAAIIIIAAAggggAACCCCAAAIIGBbghaZhcMPN+e2Fq2EeN80RSORGiTIItBGor6+XoqKiCJOqqiopKyvDqY0A91+WAwIIIIAAAgggECwBnv+CNd/ZONqHHnpIZs6caRva5ZdfLrW1tdK3b99sHDZjQgABBBBAAAEEfCnA/sOX00anEUAAAQQQQAABBBBAIIAC7N+8Tbrffh9LIBGBRN5WPLURQAABBBBAAAEEEEAAAQQQQAABBBBAAAEEEEAAAcMCvNA0DG64Ob+9cDXM46Y5AoncKFEGgSiB0tJSCYVCrf+ak5MjTU1Nkpubi9X/CnD/ZSkggAACCCCAAALBEuD5L1jznU2jPXTokBQXF8vKlSttwxozZowVRsSBAAIIIIAAAgggkFkC7D8yaz7oDQIIIIAAAggggAACCCAQS4D9m7e14bffxxJIRCCRtxVPbQQQQAABBBBAAAEEEEAAAQQQQAABBBBAAAEEEEDAsAAvNA2DG27Oby9cDfO4aY5AIjdKlEEgSqC5uVny8vKkpaWl9RMNKaqpqcHqfwW4/7IUEEAAAQQQQACBYAnw/Bes+c6W0W7btk1KSkpk+/bttiHNnTtXpkyZki1DZRwIIIAAAggggEBWCbD/yKrpZDAIIIAAAggggAACCCCQxQLs37xNrt9+H0sgEYFE3lY8tRFAAAEEEEAAAQQQQAABBBBAAAEEEEAAAQQQQAABwwK80DQMbrg5v71wNczjpjkCidwoUQYBB4Hq6mopLy+P+KSurk4KCwvxEhHuvywDBBBAAAEEEEAgWAI8/wVrvrNhtMuXL7fCiD777LOI4fTs2VNqa2tlyJAh2TBMxoAAAggggAACCGSlAPuPrJxWBoUAAggggAACCCCAAAJZKMD+zduk+u33sQQSEUjkbcVTGwEEEEAAAQQQQAABBBBAAAEEEEAAAQQQQAABBBAwLMALTcPghpvz2wtXwzxumiOQyI0SZRCIIVBQUCCNjY2tn+bn50tDQwNeBBKxBhBAAAEEEEAAgcAJ8L+/BG7KfT3g6dOnS2VlpW0MAwcOlFAoJL169fL1+Og8AggggAACCCCQ7QLsP7J9hhkfAggggAACCCCAAAIIZIsA+zdvM+m338cSSEQgkbcVT20EEEAAAQQQQAABBBBAAAEEEEAAAQQQQAABBBBAwLAALzQNgxtuzm8vXA3zuGmOQCI3SpRBIIZAfX29FBUVRXxaVVUlZWVlgTfj/hv4JQAAAggggAACCARMgOe/gE24T4d74MABKSkpkbVr19pGMGHCBFm0aJFPR0a3EUAAAQQQQACBYAmw/wjWfDNaBBBAAAEEEEAAAQQQ8K8A+zdvc+e338cSSEQgkbcVT20EEEAAAQQQQAABBBBAAAEEEEAAAQQQQAABBBBAwLAALzQNgxtuzm8vXA3zuGmOQCI3SpRBII5AaWmphEKh1hI5OTnS1NQkubm5gXbj/hvo6WfwCCCAAAIIIBBAAZ7/AjjpPhvy1q1brTCiP/zhD7aeL1iwQCZNmuSzEdFdBBBAAAEEEEAguALsP4I794wcAQQQQAABBBBAAAEE/CXA/s3bfPnt97EEEhFI5G3FUxsBBBBAAAEEEEAAAQQQQAABBBBAAAEEEEAAAQQQMCzAC03D4Iab89sLV8M8bpojkMiNEmUQiCPQ3NwseXl50tLS0lpKQ4pqamoC7cb9N9DTz+ARQAABBBBAIIACPP8FcNJ9NGTdn40bN87W4zPOOMMKmB00aJCPRkNXEUAAAQQQQAABBNh/sAYQQAABBBBAAAEEEEAAAX8IsH/zNk9++30sgUQEEnlb8dRGAAEEEEAAAQQQQAABBBBAAAEEEEAAAQQQQAABBAwL8ELTMLjh5vz2wtUwj5vmCCRyo0QZBBIIVFdXS3l5eUSpuro6KSwsDKwd99//z969ANdV33cC/02gAQa5WUPZjnaX0LArKDCFhMwibZ3W3QHJSZwE0zhrpxhCJBECiXdtMXh51GawE4fCYO24Dk89Eh7BNLiQZL3jlSAlLTASXUidJiRWO0Ng2qpD23gGr5ZNCfHOuVvfoofRkc7R0T33fu5MZor8f37+f/ue//yPvm3YpTdxAgQIECBAoEEFPP816MKXYNrJWS05s039rFixIgYHB6O5ubkEszBEAgQIECBAgACBtwo4f9gPBAgQIECAAAECBAgQKIeA81u2dSrb+7ECiQQSZdvxahMgQIAAAQIECBAgQIAAAQIECBAgQIAAAQIEChZwoVkweMHdle3CtWCeNN0JJEqjpAyBFAJtbW0xOjpaLdna2hojIyMpatZnEd+/9bmuZkWAAAECBAgQOJqA5z97o9YExsfHo7OzM/bt2zdtaBs3bowdO3bU2pCNhwABAgQIECBAIKWA80dKKMUIECBAgAABAgQIECCwyALOb9kWoGzvxwokEkiUbcerTYAAAQIECBAgQIAAAQIECBAgQIAAAQIECBAoWMCFZsHgBXdXtgvXgnnSdCeQKI2SMgRSCAwPD0dHR8ekkskvuCa/6NqIH9+/jbjq5kyAAAECBAg0soDnv0Ze/dqb+5NPPlkJI3rllVemDe6+++6L7u7u2hu0EREgQIAAAQIECKQWcP5ITaUgAQIECBAgQIAAAQIEFlXA+S0bf9nejxVIJJAo245XmwABAgQIECBAgAABAgQIECBAgAABAgQIECBQsIALzYLBC+6ubBeuBfOk6U4gURolZQikFOjq6oqBgYFq6aamphgbG4vm5uaULdRPMd+/9bOWZkKAAAECBAgQSCPg+S+NkjJFCOzatSvWr18/raszzjijcl5btmxZEcPQBwECBAgQIECAwAIKOH8sIK6mCRAgQIAAAQIECBAgkKOA81s2zLK9HyuQSCBRth2vNgECBAgQIECAAAECBAgQIECAAAECBAgQIECgYAEXmgWDF9xd2S5cC+ZJ051AojRKyhBIKTA+Ph4tLS0xMTFRrZGEFPX19aVsoX6K+f6tn7U0EwIECBAgQIBAGgHPf2mUlFlogWuuuSbuuuuuad2sWrWqEka0dOnShR6C9gkQIECAAAECBAoQcP4oAFkXBAgQIECAAAECBAgQyEHA+S0bYtnejxVIJJAo245XmwABAgQIECBAgAABAgQIECBAgAABAgQIECBQsIALzYLBC+6ubBeuBfOk6U4gURolZQjMQaC3tzd6enom1RgaGor29vY5tFL+oo38/Xv48OH40Y9+FF/72tfiiSeeiJGRkcqCLlmyJN773vfGv/23/zZuvPHGOOmkk+LSSy+N//k//2flz88777x45JFH4swzz1y0DfAP//APk8aUDOTpp5+OZcuW5T6mAwcOxJo1a2L//v2VtlesWBEPPfRQnHzyybn3NVuDSb/r1q2brVguf75169bYvHlzLm1phAABAgQI1JJAIz//1dI6NOpYXnrppejs7IynnnpqGsENN9wQ27dvb1Qa8yZAgAABAgQI1KWA80ddLqtJESBAgAABAgQIECBQhwLOb9kWtWzvxwokEkiUbcerTYAAAQIECBAgQIAAAQIECBAgQIAAAQIECBAoWMCFZsHgBXdXtgvXgnnSdCeQKI2SMgTmKNDW1hajo6PVWq2trdVQmjk2Vdrijfr9+/rrr8cdd9wRt912Wxw6dGjG9Xv/+98fu3fvjqVLlwokEkhU2r/jBk6AAAECBKYKNOrzn52w+AJ79+6thBG9+uqrkwbzC7/wCzEwMFBY8OTiSxgBAQIECBAgQKBxBJw/GmetzZQAAQIECBAgQIAAgXILOL9lW7+yvR8rkEggUbYdrzYBAgQIECBAgAABAgQIECBAgAABAgQIECBAoGABF5oFgxfcXdkuXAvmSdOdQKI0SsoQmKPA8PBwdHR0TKq1Y8eO2Lhx4xxbKm/xRvz+PXz4cOzcuTM2bNjwtgu3cuXKeOCBB+LnP/+5QCKBROX9S27kBAgQIEBgikAjPv/ZBIsvcPvtt8emTZumDeTcc8+NwcHBOP/88xd/kEZAgAABAgQIECCQu4DzR+6kGiRAgAABAgQIECBAgMCCCDi/ZWMt2/uxAokEEmXb8WoTIECAAAECBAgQIECAAAECBAgQIECAAAECBAoWcKFZMHjB3ZXtwrVgnjTdCSRKo6QMgXkIdHV1xcDAQLVmU1NTjI2NRXNz8zxaK1+VRvz+ffnll+N3fud34tlnn520YKeddlq0tLTEO97xjnj99dfjvPPOi+QXpycmJgQSCSQq319uIyZAgAABAkcRaMTnP5thcQU6OzsroUNTP2vXrq38/Pjjj1/cAeqdAAECBAgQIEBgwQScPxaMVsMECBAgQIAAAQIECBDIVcD5LRtn2d6PFUgkkCjbjlebAAECBAgQIECAAAECBAgQIECAAAECBAgQIFCwgAvNgsEL7q5sF64F86TpTiBRGiVlCMxDYHx8vBJCk4TOHPkkIUV9fX3zaK18VRrx+/eZZ56JD3zgA9XFWrJkSfT29sa6deviuOOOm7aI//AP/yCQqEYCiebyN+zAgQOx5i3jTuo+/fTTsWzZsrk0oywBAgQIEKg7gUZ8/qu7RSzJhF588cVIwohGR0enjXjr1q2xefPmkszEMAkQIECAAAECBOYr4PwxXzn1CBAgQIAAAQIECBAgUKyA81s277K9HyuQSCBRth2vNgECBAgQIECAAAECBAgQIECAAAECBAgQIECgYAEXmgWDF9xd2S5cC+ZJ051AojRKyhCYp0ASRtPT0zOp9tDQULS3t8+zxfJUa8Tv34ceeqgSPnTkc9lll8WXv/zlSIKJyvKZGpKUjHuhwnamBvusWLEiEsOTTz65prkEEtX08hgcAQIECCyiQCM+/y0id8N2vWfPnvj0pz8dhw4dmmSQPHMPDAzE6tWrG9bGxAkQIECAAAECjSTg/NFIq22uBAgQIECAAAECBAiUWcD5Ldvqle39WIFEAomy7Xi1CRAgQIAAAQIECBAgQIAAAQIECBAgQIAAAQIFC7jQLBi84O7KduFaME+a7gQSpVFShkAGgba2thgdHa220NraGiMjIxlaLEfVRvz+nRpIdPPNN0fyvxm+q2p2EQUSzb40AolmN1KCAAECBBpToBGf/xpzpRdv1tu2bYstW7ZMG8AFF1wQg4ODcfbZZy/e4PRMgAABAgQIECBQqIDzR6HcOiNAgAABAgQIECBAgMC8BZzf5k1XqVi292MFEgkkyrbj1SZAgAABAgQIECBAgAABAgQIECBAgAABAgQIFCzgQrNg8IK7K9uFa8E8aboTSJRGSRkCGQSGh4ejo6NjUgs7duyIjRs3Zmi19qsW+f07NURnxYoVkYQDnXzyyYVCTQ0k2rp1a2zevLnQMWTtTCDR7IICiWY3UoIAAQIEGlOgyOe/xhRu3Fm//vrr0dnZGbt3756GcMUVV1TCiHwIECBAgAABAgQaS8D5o7HW22wJECBAgAABAgQIECivgPNbtrUr2/uxAokEEmXb8WoTIECAAAECBAgQIECAAAECBAgQIECAAAECBAoWcKFZMHjB3ZXtwrVgnjTdCSRKo6QMgYwCXV1dMTAwUG2lqakpxsbGorm5OWPLtVu9yO9fgUT57QOBRLNbCiSa3UgJAgQIEGhMgSKf/xpTuDFn/cILL1TCiPbv3z8N4LbbbovrrruuMWHMmgABAgQIECDQ4ALOHw2+AUyfAAECBAgQIECAAIHSCDi/ZVuqsr0fK5BIIFG2Ha82AQIECBAgQIAAAQIECBAgQIAAAQIECBAgQKBgAReaBYMX3F3ZLlwL5knTnUCiNErKEMgoMD4+Hi0tLTExMVFtKQkp6uvry9hy7VYv8vt3sQKJZgqmmW1FHnzwwbj00ksrxaaO+7zzzotHHnkkzjzzzNmaqfz5z3/+80jG8K1vfSu+/e1vx5/+6Z/GT37yk8qftbW1xfnnnx8XX3xx/MZv/EaccMIJqdrMGkj0+uuvx+joaDz22GPxJ3/yJ/Hd73630u/y5cvjwx/+cKxduzbe/e53V3421W/FihXx0EMPxcknn5xqrItVKEsgUfJvweWXXx5PPPFEdfhv3RNp5/TTn/40Nm3aFDt37qxWGRoaivb29sp/J+uwcePGuOeeeyr/PdX2lVdeid27d0dS57nnnotDhw7FaaedFq2trXHJJZdU1uoXf/EX0w5nWrnDhw/HX/3VX8V//+//Pfbt21cJEHj55Zcr5d73vvdFsteTPpJxZeln3gNUkQABAgQWRKDI578FmYBGa04geU5KwojeeOONSWM75ZRTYnBwMFauXFlzYzYgAgQIECBAgACBYgScP4px1gsBAgQIECBAgAABAgSyCji/ZRMs2/uxAokEEmXb8WoTIECAAAECBAgQIECAAAECBAgQIECAAAECBAoWcKFZMHjB3ZXtwrVgnjTdCSRKo6QMgRwEent7o6enZ1JLbw0QyaGLmmqiyO/fRgskSsJekqCfm2++uRL4MtsnCTjasmVLfPzjH4/jjjvubYvPN5AoCUdKQpFuvPHGSjDS0T4nnXRSbN26Nbq7u+PHP/5xrFmzphJWk3xmCySaKQgoaWvz5s2zEeT651kCiZK1++IXvzhpzFdddVUk/z6kDY1KJjN1DBdddFHcf//90dzcXJnr0QKJmpqaKkFoyX44El41E06yTr/7u78bn/3sZ+c0rqStZF2TvZmMZ7bPkX4+85nPxIknnjhbcX9OgAABAjUuUOTzX41TGF4OAjfddFNs3759WktJ0OXAwECcfvrpOfSiCQIECBAgQIAAgbIKOH+UdeWMmwABAgQIECBAgACBRhNwfsu24mV7P1YgkUCibDtebQIECBAgQIAAAQIECBAgQIAAAQIECBAgQIBAwQIuNAsGL7i7sl24FsyTpjuBRGmUlCGQk0BbW1uMjo5WW2ttbY2RkZGcWq+tZor8/m2kQKKf/vSnce+990byC9qHDh2a06Jfdtllcccdd8Qpp5xy1HrzCSRKwm+Sdm+77bbUY0p+ufwjH/lIJGNqpECiBP65556LVatWxfj4eGUdzjvvvHjkkUciCY5K+3nooYdi3bp11eLbtm2r7Ikjf+9mCiRKfnH/q1/9aiU0Ku0nzZ450lYSSrVnz5647rrr4uWXX07bRaVcR0dH7Nq1K1paWuZUT2ECBAgQqC2BIp//amvmRpOnwMGDB6OzszMef/zxac1effXVceedd+bZnbYIECBAgAABAgRKKuD8UdKFM2wCBAgQIECAAAECBBpOwPkt25KX7f1YgUQCibLteLUJECBAgAABAgQIECBAgAABAgQIECBAgAABAgULuNAsGLzg7sp24VowT5ruBBKlUVKGQE4Cw8PDleCNt3527NgRGzduzKmH2mmmyO/fxQok+tu//dvYvXt3JCFByef73/9+PPjgg9VF+PCHPxy/+Zu/OWlRli+jZtgGAAAgAElEQVRfHkkwVfKZOu7Zgml+9rOfVYJ/rr/++mkL/b73vS/+w3/4D/Hud7873nzzzfizP/uzePLJJ+MnP/nJpLIXX3xx3HPPPfHLv/zLM26WuQYSvd2YksCtiy66KJYsWRKvvPJKZTwHDhyo9tvT0xPJ34k///M/r/xsxYoVkQTtnHzyyTOOLam7Zs2aaoBRUmjr1q2xefPmQjf+TON4+umnY9myZanGkfySfVdXVzz22GPV8n19fZWfpflMTEzE5z//+fjKV75SKd7c3Fz5hf0LLrigWn1qIFGyDolvEhZ05HPSSSfFypUr45xzzol//Md/jO985zuVNZr6ueaaayphUyeeeOJRh3f48OF4+OGH47Of/ey0UKokaCnZm7/6q79aqf/DH/4wnnrqqWmhRcl+GRwcjLPOOisNgzIECBAgUIMCRT7/1eD0DSkHgWeffbYSRvTWZ8Yjze7cuTPWr1+fQy+aIECAAAECBAgQqAcB5496WEVzIECAAAECBAgQIECgEQSc37KtctnejxVIJJAo245XmwABAgQIECBAgAABAgQIECBAgAABAgQIECBQsIALzYLBC+6ubBeuBfOk6U4gURolZQjkKJCEjgwMDFRbbGpqirGxsUqoSD19ivz+XaxAoqnrlYTprFu3rvrj2cJy5hJIdLTAl4985CNx8803x/nnnx/veMc7Jg3ptddei3vvvbcS2nPo0KHqnyVhNknAzAknnDBty801kGhoaChWr149qf0kmCcJTvr3//7fTxpTEl707W9/OzZt2jQpVOjIIBolkCiZb29vbySBTEc+V1xxRezatettQ3+OlP3BD34Qn/jEJyrBPsnnkksuif7+/li6dGm1vamBRG9d6CQgKgkZuvbaa+OUU06p/lGyx/7yL/8y/ut//a+TwpKSAsl+ScZ7zDHHzPjPVBJm9KlPfWpSyFCy/l/84hfjP/7H/xjHHnvspHrJ+Pbs2RO/+7u/O6lOMpckMOut46qnfxfNhQABAvUuUOTzX71bNuL8koDGK6+8ctrUTz311Epo4YUXXtiILOZMgAABAgQIECBwFAHnD1uDAAECBAgQIECAAAEC5RBwfsu2TmV7P1YgkUCibDtebQIECBAgQIAAAQIECBAgQIAAAQIECBAgQIBAwQIuNAsGL7i7sl24FsyTpjuBRGmUlCGQo8D4+Hi0tLTExMREtdUkpCj5Bdx6+hT5/dsIgUQHDhyINWvWTAryufrqq+P3fu/3IgmYOdonCZnZt29fJGVffvnlSrGk/KOPPhodHR3Tqs0lkOjgwYNx1VVXxde//vVqOxdffHF8+ctfjn/9r//1UceUBOl8+tOfjtHR0UllGimQaGqo0FlnnVVxPOecc2b9ZyAJH+ru7q6Wu/vuuyvr8NbP0QKJkrVPwpCS8KCpIUFH6ifhVUko0V133VVt8u3G9+qrr1bCA775zW/OaR8khZ9//vn43Oc+N2kvJCFayfxmeMab1UYBAgQIEFhcgSKf/xZ3pnrPWyAJPkyeUaZ+kufDJIyo3sJb8/bTHgECBAgQIECgEQWcPxpx1c2ZAAECBAgQIECAAIEyCji/ZVu1sr0fK5BIIFG2Ha82AQIECBAgQIAAAQIECBAgQIAAAQIECBAgQKBgAReaBYMX3F3ZLlwL5knTnUCiNErKEMhZIPll2+SXbt/6GRoaivb29px7Wrzmivz+rfdAoiRUKNkz1157bXVBk+Cfe+65J375l3951kVO6ieBV5/5zGeqZa+44orYtWtXnHjiiZPqzyWQ6Mknn4xLLrkkkgCb5JOE1uzevTvOPffcWcf07W9/O9atWxdJQNeRz2yBRLM2WlCBmcKhnn766Vi2bFnqESSBZJ///OfjK1/5SrVOskZJONnbfRLrJMDngQceqJrPFGR0tECibdu2xfXXX3/UMKIjff/t3/5tJRRo79691eHccccdsXHjxmlBQX/4h38YH//4x6vlWltbK8EByX5I80n+7Vu9enV1H1100UVx//33Cx5Ig6cMAQIEakygyOe/Gpu64cxTIHkW7OzsrARoTv0kzx07duyYZ8uqESBAgAABAgQI1LuA80e9r7D5ESBAgAABAgQIECBQLwLOb9lWsmzvxwokEkiUbcerTYAAAQIECBAgQIAAAQIECBAgQIAAAQIECBAoWMCFZsHgBXdXtgvXgnnSdCeQKI2SMgQWQKCtrS1GR0erLSchHiMjIwvQ0+I0mdf37zPPPBMf+MAHFmQScw2RmW0QDz30UCVk58hn69atsXnz5qNWmxr+c95558UjjzwSZ5555qQ6yS9qX3755fHEE09Ufr5kyZJ49NFHo6OjY7YhVf98ahvNzc3xrW99K97//vdPaiNtINGbb75ZmduXvvSlav3kv2+++eY45phjZh3XT3/609i0aVPs3LmzWraRAomSSU/dL0cLiXor5vPPPx8f/ehHq0FOR6szUyBR8m/Mww8/HO95z3tmXZ+ZxvfBD36wEoT0S7/0S9X6MwUr3XvvvZUwoxme0Wbsd6Y2vvGNb8THPvaxVONUiAABAgRqRyCv57/amZGRLKRAEm6ZhBG98sor07q57777Ks8TPgQIECBAgAABAgSOJuD8YW8QIECAAAECBAgQIECgHALOb9nWqWzvxwokEkiUbcerTYAAAQIECBAgQIAAAQIECBAgQIAAAQIECBAoWMCFZsHgBXdXtgvXgnnSdCeQKI2SMgQWQGB4eHhaoMyOHTti48aNC9Bb8U3m9f0rkCgiMfjQhz4Uhw4dqizkTMEws63wTAFCd999d1x11VWTqqYNJPr7v//7uOyyy2Lfvn3V+kNDQ9He3j7bUKp/PvXvQKMFEr300kvxyU9+shpM1tLSUgmaOvfcc49q2NvbGz09PdU/37NnT/z2b//2tPIzBRLNJTAqafDll1+O3/md34lnn3220v5MIVYHDhyINWvWxP79+ytljhaqNdumuOeee+Kzn/1stdgNN9wQ27ZtSxVuNVvb/pwAAQIEihPI6/mvuBHrabEEdu3aFevXr5/W/RlnnBEDAwOxbNmyxRqafgkQIECAAAECBEoi4PxRkoUyTAIECBAgQIAAAQIEGl7A+S3bFijb+7ECiQQSZdvxahMgQIAAAQIECBAgQIAAAQIECBAgQIAAAQIEChZwoVkweMHdle3CtWCeNN0JJEqjpAyBBRLo6uqq/MLtkU9TU1OMjY1Vgj/K/snr+1cgUcTUsJZrrrkm7rjjjjj++OPntE3uv//++NSnPlWtk4Rf3XrrrfHOd76z+rO0gUTf+973YvXq1fEXf/EXlbq//uu/Hl/72tfitNNOSz2mv/zLv4y1a9fG888/X6nTaIFE//iP/xjXX399JCFDRz4zhUQd+bODBw9G8m/GY489VvlRa2trPPzww/Ge97xnmvlMgURzDYz6P//n/8R/+S//Jfr6+qrt7969uxJAdOQzNVRq5cqV8cADD8TSpUtT74Ok4B//8R/H8uXLq3WSvZX0+653vWtO7ShMgAABAosrkNfz3+LOQu8LLZA8y951113Tulm1alXlbDTX54iFHq/2CRAgQIAAAQIEalPA+aM218WoCBAgQIAAAQIECBAgMFXA+S3bnijb+7ECiQQSZdvxahMgQIAAAQIECBAgQIAAAQIECBAgQIAAAQIEChZwoVkweMHdle3CtWCeNN0JJEqjpAyBBRIYHx+PlpaWmJiYqPaQBI68NQBkgbpe8Gbz+v5t9ECiN998MzZv3hxf+tKXqmv24Q9/OH7zN39zzmv4/e9/Px588MFqvcsuuyy+/OUvx5IlS6o/SxtINDVAZj5BNEnATjKGvXv3VvpvtECiZM5TA31mWpMji/Pcc89F8ov6yb8byWemQKkjZacGEv3ar/1a/MEf/EH86q/+6pz2zbZt22LLli3VOlu3bq3sxyOfqWFZy5Ytiw9+8IPxC7/wC3Pq56/+6q9i165d1Tq/9Vu/FQ899FD8q3/1r+bUjsIECBAgsLgCeT3/Le4s9L5QAi+99FJ0dnbGU089Na2LG264IbZv375QXWuXAAECBAgQIECgDgWcP+pwUU2JAAECBAgQIECAAIG6FHB+y7asZXs/ViCRQKJsO15tAgQIECBAgAABAgQIECBAgAABAgQIECBAgEDBAi40CwYvuLuyXbgWzJOmO4FEaZSUIbCAAr29vdHT0zOph6GhoWhvb1/AXhe+6SK/f6eG6CxWsE0SoLJu3boq7tTwlqnqU8d93nnnxSOPPBJnnnlmtejUYJk8V24mp7SBRFPnetVVV0Wyl0844YTUQ5w6t8Vat9QD/qeCBw4ciDVr1sT+/furVZ9++ulIwnjm+knChS6//PJ44oknKlWTgLJHH300zj333ElNHT58uOJ77bXXVn/+dv9OTLW96KKL4mtf+1qccsopcxri1MChJCwgCSk65phjKu1MDSyaU+NvU3imvwt5ta0dAgQIEFg4gSKf/xZuFlpeCIEkgDIJI3r11VcnNZ+EGA4MDEx6hl6I/rVJgAABAgQIECBQfwLOH/W3pmZEgAABAgQIECBAgEB9Cji/ZVvXsr0fK5BIIFG2Ha82AQIECBAgQIAAAQIECBAgQIAAAQIECBAgQKBgAReaBYMX3F3ZLlwL5knTnUCiNErKEFhggba2thgdHa320traGiMjIwvc68I2X+T3r0Ci+a2lQKL5ueUZSPTmm2/GLbfcUgn2OfLZsWNHbNy4cdLg/v7v/z4uu+yy2LdvX+XnScDQ/fffH83NzTNOIq+wp9mCpwQSzW8PqUWAAIF6FSjy+a9eDetxXrfffnts2rRp2tSSAMbBwcE4//zz63Ha5kSAAAECBAgQILDAAs4fCwyseQIECBAgQIAAAQIECOQk4PyWDbJs78cKJBJIlG3Hq02AAAECBAgQIECAAAECBAgQIECAAAECBAgQKFjAhWbB4AV3V7YL14J50nQnkCiNkjIEFlhgeHg4Ojo6JvUyUyjJAg8j1+aL/P4VSDS/pRNIND+3PAOJkhE899xzsWrVqhgfH68MaPXq1dHX1xfvete7qgN85pln4kMf+lAcOnSo8rMkCOimm26KGZ6DKn8ukGh+a6sWAQIECGQTKPL5L9tI1S5KoLOzsxI6NPWzdu3ays+PP/74ooaiHwIECBAgQIAAgToTcP6oswU1HQIECBAgQIAAAQIE6lbA+S3b0pbt/ViBRAKJsu14tQkQIECAAAECBAgQIECAAAECBAgQIECAAAECBQu40CwYvODuynbhWjBPmu4EEqVRUoZAAQJdXV0xMDBQ7ampqSnGxsaiubm5gN7z76LI799GCyR68MEH49JLL81/0SJiqmXSydNPPx3Lli2b1N9DDz0U69atq/7sqquuit7e3jjhhBNSjyuv0JzUHeZUMO9AooMHD0by9/+xxx6rjDD5O/+tb30r3v/+91f++80334xbbrmlEkJ05M8ff/zxuOCCC446o7xskzXt6emp9rN169bYvHlz9b+TMW3ZsuWof54TuWYIECBAoCQCRT7/lYSkYYf54osvRhJGNDo6Os1g6vNEwyKZOAECBAgQIECAQCYB549MfCoTIECAAAECBAgQIECgMAHnt2zUZXs/ViCRQKJsO15tAgQIECBAgAABAgQIECBAgAABAgQIECBAgEDBAi40CwYvuLuyXbgWzJOmO4FEaZSUIVCAwPj4eLS0tMTExES1tySkpK+vr4De8++iyO/feg4k+r//9//GtddeG3feeWd1kbZv3x433HBD/os2h0CiZ555Jj7wgQ9Ux7BixYpIQopOPvnk1OM6dOhQfO5zn4sHHnigUmc+baTuLMeCeQcSJUObGvxzxx13xMaNGyP5e5T823D55ZfHE088UZnFJZdcEv39/bF06dKjzmpqIFESbrR79+74d//u36WWOHz4cCUIKfnfkc+OHTsq4zry+dKXvhQ33nhj9b+vueaaSMZ+/PHHp+5HQQIECBCoH4Ein//qR63+ZrJnz55KGNFrr702aXJLliypBLCuXr26/iZtRgQIECBAgAABAoULOH8UTq5DAgQIECBAgAABAgQIzEvA+W1ebNVKZXs/ViCRQKJsO15tAgQIECBAgAABAgQIECBAgAABAgQIECBAgEDBAi40CwYvuLuyXbgWzJOmO4FEaZSUIVCQwNRQkqTboaGhaG9vL2gE+XVT5PdvPQcSJSsyNfTlqquuqgTYnHDCCfkt2D+1NNUy+fHTTz8dy5Ytm9TXj370o/hP/+k/xZ//+Z9Xfn7eeefFI488EmeeeWbqMf3N3/xNXHrppfHUU09V6jRyINH3vve9yi/n/8Vf/EXFIvm/kzCyd73rXfHkk09WQoiSAKfkc/fdd0eyB97uMzWQqLm5Ob71rW9FEkyU9jM1MCqp941vfCM+9rGPVZtI1nzt2rXV//7gBz9YCZj6pV/6pbTdKEeAAAECdSRQ5PNfHbHV1VS2bdsWW7ZsmTanCy64IAYHB+Pss8+uq/maDAECBAgQIECAwOIJOH8snr2eCRAgQIAAAQIECBAgMBcB57e5aE0vW7b3YwUSCSTKtuPVJkCAAAECBAgQIECAAAECBAgQIECAAAECBAgULOBCs2Dwgrsr24VrwTxpuhNIlEZJGQIFCrS1tcXo6Gi1x9bW1hgZGSlwBPl0VeT3b70HEn3zm9+Miy++eNKeePjhh+M973lP6sU6fPhwJcTo61//evzKr/xK/Nqv/Voke2358uVxzDHHVNtJG0h08ODBuOyyy2Lv3r3VulPDamYb3DPPPBMf+tCHqkE7jRxINDExEZ///OfjK1/5SoXtSIDQ+eefH1/84hdj8+bNlZ+fddZZlTU855xz3pZ3aiBRUjgJOOrq6pptWap/fuDAgVizZk3s37+/8rOZQqeef/75+OhHPxrj4+PVcT/++OORhA7M5fOHf/iH8YUvfCFOO+20SOaczG/lypVx3HHHzaUZZQkQIEBgkQWKfP5b5KnqfopA8uzR2dkZu3fvnmZzxRVXVMKIfAgQIECAAAECBAjkKeD8kaemtggQIECAAAECBAgQILBwAs5v2WzL9n6sQCKBRNl2vNoECBAgQIAAAQIECBAgQIAAAQIECBAgQIAAgYIFXGgWDF5wd2W7cC2YJ013AonSKClDoECB4eHh6OjomNTjjh07YuPGjQWOIntXRX7/1nsg0UsvvRSf/OQnJwVV3XvvvdHd3R0zfA/OuHh//dd/XQkQ+qM/+qPqn8+0r9IGEiUBR28NykkaveqqqyqhRyeccMKsG+jNN9+MW265JbZt21Yt28iBRAnCQw89FOvWrat63H333fHxj3+8sm779u2r/Dz5hf5du3bFiSee+LbGMwUSpa17pOH+/v7KHjvymal+EkyVhBw99thj1XI33nhjZW2PPfbYWfdBUuC1116L9evXx/33318tn/x7d+utt8Y73/nOVG0oRIAAAQK1IVDk819tzNgoEoEXXnihEkZ0JMTwrSq33XZbXHfddaAIECBAgAABAgQI5C7g/JE7qQYJECBAgAABAgQIECCwIALOb9lYy/Z+rEAigUTZdrzaBAgQIECAAAECBAgQIECAAAECBAgQIECAAIGCBVxoFgxecHdlu3AtmCdNdwKJ0igpQ6BggSQEJAkDOfJpamqKsbGxaG5uLngk8++uyO/feg8k+ulPfxo33XRT3HHHHdUFaW1tjcHBwTjrrLNmXaQk/CcJH9q0aVO17GmnnRaPP/54vPe9751UP20gUVLpueeei1WrVsX4+HiljSVLlsSjjz46LVBrpgF+73vfi7Vr18YPf/jD6h83eiDR1OCpJODp0ksvjTVr1lSN9+zZE7/9278965rPFEiUrM8DDzwQF1988az1f/zjH1fCkZ555plq2Zn6ToKpdu7cGRs2bJi0t7761a/G8uXLZ+0nKbB79+74zGc+E4cOHaruo4cffjhWrlyZqr5CBAgQIFA7AkU+/9XOrBt7JA8++GAljOiNN96YBHHKKadUnlV9nzf2/jB7AgQIECBAgMBCCjh/LKSutgkQIECAAAECBAgQIJCfgPNbNsuyvR8rkEggUbYdrzYBAgQIECBAgAABAgQIECBAgAABAgQIECBAoGABF5oFgxfcXdkuXAvmSdOdQKI0SsoQKFggCXhpaWmJiYmJas9dXV3R19dX8Ejm310jfv8+9NBDlRCXI5+tW7fG5s2bj4o4NfznvPPOi0ceeSTOPPPMaXX+1//6X7F69ep4+eWXq3+W/IL3l7/85UjChY72SQJj/uiP/qjyi+JvrXvttdfGF7/4xTjuuOMmVZ1LINHRgpKSMb3//e8/6pj++q//Oj73uc/FN77xjUllGj2QKPFMQqOSgJ/k8+u//utx0UUXRbKPkk8SQpUE9bznPe+Z9S/mTIFER9qYbX3+7u/+LpL9kYQXHfl87GMfi/vuuy/+5b/8l9P6nim8KBnrbP0kDX3/+9+PJIBtdHS02u4nPvGJuOeee2Lp0qWzzlMBAgQIEKgtgUZ8/qutFSh2NElg5vbt26d1moQSDgwMxOmnn17sgPRGgAABAgQIECDQUALOHw213CZLgAABAgQIECBAgECJBZzfsi1e2d6PFUgkkCjbjlebAAECBAgQIECAAAECBAgQIECAAAECBAgQIFCwgAvNgsEL7q5sF64F86TpTiBRGiVlCCyCQG9vb/T09EzqeWhoKNrb2xdhNHPvshG/fxcykOjNN9+MHTt2VAJr3vpJQoySYKEkuGZquFASaHXvvffGF77whfjJT35SrZaExQwODsZZZ501bWHnEkiUVP7hD38Yn/70pycFyiSBSlu2bImPf/zjk8b085//PP70T/+0EnbzzDPPTOt7tkCiAwcOxJo1a2L//v3VurOFPs19585eY6ZxPP3007Fs2bLZK89SYnh4ODo6OmYstXHjxrj11lvjne9856z9HC2QKKl4tPVJwqu++93vxg033BDJvzVHPkuWLIlHH330qONKyu3evTs+85nPxKFDh6r1kqCsZB8ka3biiSdOGnMSvrRnz55K2FLieeST1PnqV78aSZCBDwECBAiUT6ARn//Kt0rZR3zw4MFK2OXjjz8+rbGrr7467rzzzuydaIEAAQIECBAgQIDALALOH7YIAQIECBAgQIAAAQIEyiHg/JZtncr2fqxAIoFE2Xa82gQIECBAgAABAgQIECBAgAABAgQIECBAgACBggVcaBYMXnB3ZbtwLZgnTXcCidIoKUNgkQTa2tomBb0kQTIjIyOLNJq5dduI378LGUiU6CcBQ0kg0Uy/5J0EufzWb/1WNWToBz/4Qezdu3dSEFHSRlLuv/23/xarVq2acUHnGkiUNPKd73wnPvWpT8XLL788qc0k+ObCCy+Md7/73ZG0+8QTT1QCb472EUgUMT4+HpdffnnFaupnLoFkMwUSNTc3V9o/8nnr+iRBQkmfo6Oj0/pNQpCSEKljjz32qGv3s5/9LO644464/vrrp5U56aSTKvvgve99bxxzzDGVffI//sf/mLZfkuCj3/u936sEGyXlfAgQIECgfAKN+PxXvlXKNuJnn322Ekb01kDBIy3u3Lkz1q9fn60DtQkQIECAAAECBAikFHD+SAmlGAECBAgQIECAAAECBBZZwPkt2wKU7f1YgUQCibLteLUJECBAgAABAgQIECBAgAABAgQIECBAgAABAgULuNAsGLzg7sp24VowT5ruBBKlUVKGwCIJDA8PR0dHx6Ted+zYERs3blykEaXvthG/fxc6kCjRT0KJtm/fXvnfXD9JGFGyfy655JKY4fuz0tx8AokOHz4c+/bti6uvvnpayMzRxpiEzyT7+JVXXomvfOUrlWICiSLefPPNuOWWW2Lbtm2T6C666KK4//77IwkVSvOZKZDoD/7gD+LrX/965X9pPskaJfvss5/97NuGER1pKwkluvvuu+PGG2+MJOBoLp+59jWXtpUlQIAAgeIEGvH5rzjdxe+pr68vrrzyymkDOfXUU2NwcLASQOhDgAABAgQIECBAoCgB54+ipPVDgAABAgQIECBAgACBbALOb/n6RURNZ/7U9OD+aSlyfWHWBs+2wdUmQIAAAQIECBAgQIAAAQIECBAgQIAAAQIECCy2gPuexV6Bhe1fIFFm31zvVzOPRgMECEwT6O7ujv7+/urPm5qaYmxsLHUwyWKRNuL3bxGBRMl6/vznP49vf/vbsXXr1viTP/mTVEt8+eWXV4JufuVXfuVty88nkOhIgz/+8Y/j5ptvrgTnvN3nzDPPjC984QvxoQ99KK699tq45557KsUFEv1/tWeeeaZi89ZQnySg6KabbjpqkNRU75kCiZ5++uk499xz49Zbb43f//3ff9vQoI985COV/fK+970vdZ/JGJJwqu9+97uV9X3sscdS7c359pWqcYUIECBAoFCBRnz+KxR4ETvr6emJ3t7eaSNInt+SMKK0oYmLOAVdEyBAgAABAgQI1JmA80edLajpECBAgAABAgQIECBQtwLOb9mWtmzvxwokOjzpfdxsq682AQIECBAgQIAAAQIECBAgQIAAAQIECBAgQIDAggu40Fxw4kXtoGwXrouKNXPnAolqcFEMicBbBcbHx6OlpSUmJiaqP+7q6oq+vr6ahmrE79+iAomOLPzPfvaz+OEPfxiPP/54jIyMxA9+8IN4+eWXK3+chP6cddZZ0dHREUngy7/5N/8mVbBMlkCipN8kLOnFF1+MRx55JL7zne/En/3Zn1WCb0477bRobW2NSy65JD784Q/HL/7iL8bU0ByBRP9/ZQ8ePBjJ3/EjgT7JL/gna3zBBRek/jt/tECiZcuWVUKDfvSjH8XXvva12Lt3byVAKPm0tbXFRRddFKtWraoEEb3jHe9I3d/Ugsk+SAKqvvnNb1b2QbJPDxw4UCmW7IVzzjknli9fHh/96EcrezVLX/TKICMAACAASURBVPMepIoECBAgkLtAIz7/5Y5YYw0mZ5HOzs7Yt2/ftJFt3LgxduzYUWMjNhwCBAgQIECAAIFGEXD+aJSVNk8CBAgQIECAAAECBMou4PyWbQXL9n6sQCKBRNl2vNoECBAgQIAAAQIECBAgQIAAAQIECBAgQIAAgYIFXGgWDF5wd2W7cC2YJ013AonSKClDYJEFent7o6enZ9IohoaGor29fZFHdvTuff/W7NIYWI0LTA0kSkKc+vv7Y+nSpalH/naBRKkbUZAAAQIECMxRwPPfHMFqvPiTTz5ZCSN65ZVXpo30vvvui+7u7hqfgeERIECAAAECBAjUs4DzRz2vrrkRIECAAAECBAgQIFBPAs5v2VazbO/HCiQSSJRtx6tNgAABAgQIECBAgAABAgQIECBAgAABAgQIEChYwIVmweAFd1e2C9eCedJ0J5AojZIyBGpAoK2tLUZHR6sjaW1tjZGRkRoY2cxD8P1bs0tjYDUu8Nxzz8WqVatifHy8MtK77747rrrqqjmNWiDRnLgUJkCAAIGcBDz/5QRZA83s2rUr1q9fP20kZ5xxRgwMDMSyZctqYJSGQIAAAQIECBAg0MgCzh+NvPrmToAAAQIECBAgQIBAmQSc37KtVtnejxVIJJAo245XmwABAgQIECBAgAABAgQIECBAgAABAgQIECBQsIALzYLBC+6ubBeuBfOk6U4gURolZQjUgMDw8HB0dHRMGklvb29s2LChBkY3fQi+f2tyWQyqxgXefPPNuOWWW2Lbtm2VkZ511lnx9a9/Pc4555w5jVwg0Zy4FCZAgACBnAQ8/+UEucjNXHPNNXHXXXdNG0USmJiEES1dunSRR6h7AgQIECBAgAABAhHOH3YBAQIECBAgQIAAAQIEyiHg/JZtncr2fqxAIoFE2Xa82gQIECBAgAABAgQIECBAgAABAgQIECBAgACBggVcaBYMXnB3ZbtwLZgnTXcCidIoKUOgRgS6u7ujv7+/OpqmpqYYGxuL5ubmGhnhPw/D92/NLYkBlUDgpZdeik9+8pMxOjpaGe1//s//OW677bY47rjj5jR6gURz4lKYAAECBHIS8PyXE+QiNZM8h3R2dsZTTz01bQQ33HBDbN++fZFGplsCBAgQIECAAAEC0wWcP+wKAgQIECBAgAABAgQIlEPA+S3bOpXt/ViBRAKJsu14tQkQIECAAAECBAgQIECAAAECBAgQIECAAAECBQu40CwYvODuynbhWjBPmu4EEqVRUoZAjQiMj49HS0tLTExMVEfU1dUVfX19NTLCfx6G79+aWxIDqnGBn/3sZ3HHHXfE9ddfXxnpkiVL4rHHHosLL7xwziMXSDRnMhUIECBAIAcBz385IC5SE3v37q2EEb366quTRnDsscfG4OBgrFu3bpFGplsCBAgQIECAAAECMws4f9gZBAgQIECAAAECBAgQKIeA81u2dSrb+7ECiQQSZdvxahMgQIAAAQIECBAgQIAAAQIECBAgQIAAAQIEChZwoVkweMHdle3CtWCeNN0JJEqjpAyBGhLo7e2Nnp6eSSMaGhqK9vb2GhplhO/fmloOg6kxgb/7u7+L5Bf8/8W/+BeVkf3N3/xN/P7v/37ceeedcejQocrPPvGJT8Q999wTS5cunfPoBRLNmUwFAgQIEMhBwPNfDoiL0MTtt98emzZtmtbzueeeWwkjOv/88xdhVLokQIAAAQIECBAg8PYCzh92CAECBAgQIECAAAECBMoh4PyWbZ3K9n6sQCKBRNl2vNoECBAgQIAAAQIECBAgQIAAAQIECBAgQIAAgYIFXGgWDF5wd2W7cC2YJ013AonSKClDoMYE2traYnR0tDqq1tbWGBkZqalR+v6tqeUwmBoT+OM//uNYvnz5UUe1ZMmSePTRR6Ojo2NeIxdINC82lQgQIEAgo4Dnv4yAi1C9s7OzEjo09bN27drKz48//vhFGJUuCRAgQIAAAQIECMwu4Pwxu5ESBAgQIECAAAECBAgQqAUB57dsq1C292MFEgkkyrbj1SZAgAABAgQIECBAgAABAgQIECBAgAABAgQIFCzgQrNg8IK7K9uFa8E8aboTSJRGSRkCNSYwPDw8Laikt7c3NmzYUDMj9f1bM0thIDUo8Pzzz8dHP/rRGB8fn3F0t956a1x77bVx7LHHzmv0AonmxaYSAQIECGQU8PyXEbDA6i+++GIkYURvDTk90v3WrVtj8+bNBY5GVwQIECBAgAABAgTmLuD8MXczNQgQIECAAAECBAgQILAYAs5v2dTL9n6sQCKBRNl2vNoECBAgQIAAAQIECBAgQIAAAQIECBAgQIAAgYIFXGgWDF5wd2W7cC2YJ013AonSKClDoAYFuru7o7+/vzqypqamGBsbi+bm5poYre/fmlgGg6hRgQMHDsSaNWti//7900Z44403RvK/E088cd6jF0g0bzoVCRAgQCCDgOe/DHgFVt2zZ08ljOi1116b1OuSJUtiYGAgVq9eXeBodEWAAAECBAgQIEBgfgLOH/NzU4sAAQIECBAgQIAAAQJFCzi/ZRMv2/uxAokEEmXb8WoTIECAAAECBAgQIECAAAECBAgQIECAAAECBAoWcKFZMHjB3ZXtwrVgnjTdCSRKo6QMgRoUGB8fj5aWlpiYmKiOrqurK/r6+mpitL5/a2IZDKJGBf73//7fsXPnznj00Ufju9/9bpx00kmxcuXKSP4O/8Zv/Ea84x3vyDRygUSZ+FQmQIAAgXkKeP6bJ1yB1bZt2xZbtmyZ1uMFF1wQg4ODcfbZZxc4Gl0RIECAAAECBAgQmL+A88f87dQkQIAAAQIECBAgQIBAkQLOb9m0y/Z+rEAigUTZdrzaBAgQIECAAAECBAgQIECAAAECBAgQIECAAIGCBVxoFgxecHdlu3AtmCdNdwKJ0igpQ6BGBXp7e6Onp2fS6IaGhqK9vX3RR+z7d9GXwAAIECBAgAABAoUKeP4rlHtOnSVhhZ2dnbF79+5p9a644opKGJEPAQIECBAgQIAAgTIJOH+UabWMlQABAgQIECBAgACBRhZwfsu2+mV7P1YgkUCibDtebQIECBAgQIAAAQIECBAgQIAAAQIECBAgQIBAwQIuNAsGL7i7sl24FsyTpjuBRGmUlCFQwwJtbW0xOjpaHWFra2uMjIws+oh9/y76EhgAAQIECBAgQKBQAc9/hXKn7uyFF16ohBHt379/Wp3bbrstrrvuutRtKUiAAAECBAgQIECgVgScP2plJYyDAAECBAgQIECAAAECby/g/JZth5Tt/ViBRAKJsu14tQkQIECAAAECBAgQIECAAAECBAgQIECAAAECBQu40CwYvODuynbhWjBPmu4EEqVRUoZADQsMDw9HR0fHpBH29vbGhg0bFnXUvn8XlV/nBAgQIECAAIHCBTz/FU4+a4cPPvhgJYzojTfemFT2lFNOicHBwVi5cuWsbShAgAABAgQIECBAoBYFnD9qcVWMiQABAgQIECBAgAABAtMFnN+y7YqyvR8rkEggUbYdrzYBAgQIECBAgAABAgQIECBAgAABAgQIECBAoGABF5oFgxfcXdkuXAvmSdOdQKI0SsoQqHGB7u7u6O/vr46yqakpxsbGorm5edFG7vt30eh1TIAAAQIECBBYFAHPf4vCftROb7rppti+ffu0P1++fHkMDAzE6aefXlsDNhoCBAgQIECAAAECcxBw/pgDlqIECBAgQIAAAQIECBBYRAHnt2z4ZXs/ViCRQKJsO15tAgQIECBAgAABAgQIECBAgAABAgQIECBAgEDBAi40CwYvuLuyXbgWzJOmO4FEaZSUIVDjAuPj49HS0hITExPVkXZ1dUVfX9+ijdz376LR65gAAQIECBAgsCgCnv8WhX1apwcPHozOzs54/PHHp/3Z1VdfHXfeeWdtDNQoCBAgQIAAAQIECGQQcP7IgKcqAQIECBAgQIAAAQIEChRwfsuGXbb3YwUSCSTKtuPVJkCAAAECBAgQIECAAAECBAgQIECAAAECBAgULOBCs2Dwgrsr24VrwTxpuhNIlEZJGQIlEOjt7Y2enp5JIx0aGor29vZFGb3v30Vh1ykBAgQIECBAYNEEPP8tGn2142effbYSRnTgwIFpg9m5c2esX79+8QdpBAQIECBAgAABAgRyEHD+yAFREwQIECBAgAABAgQIEChAwPktG3LZ3o8VSCSQKNuOV5sAAQIECBAgQIAAAQIECBAgQIAAAQIECBAgULCAC82CwQvurmwXrgXzpOlOIFEaJWUIlESgra0tRkdHq6NtbW2NkZGRRRm9799FYdcpAQIECBAgQGDRBDz/LRp9peO+vr648sorpw3i1FNPjcHBwbjwwgsXd4B6J0CAAAECBAgQIJCjgPNHjpiaIkCAAAECBAgQIECAwAIKOL9lwy3b+7ECiQQSZdvxahMgQIAAAQIECBAgQIAAAQIECBAgQIAAAQIEChZwoVkweMHdle3CtWCeNN0JJEqjpAyBkggMDw9HR0fHpNH29vbGhg0bCp+B79/CyXVIgAABAgQIEFhUAc9/i8ff09MTyXP/1M+KFSsqYUTNzc2LNzg9EyBAgAABAgQIEFgAAeePBUDVJAECBAgQIECAAAECBBZAwPktG2rZ3o8VSCSQKNuOV5sAAQIECBAgQIAAAQIECBAgQIAAAQIECBAgULCAC82CwQvurmwXrgXzpOlOIFEaJWUIlEigu7s7+vv7qyNuamqKsbGxwn8J2fdviTaNoRIgQIAAAQIEchDw/JcD4hybGB8fj87Ozti3b9+0mhs3bowdO3bMsUXFCRAgQIAAAQIECJRDwPmjHOtklAQIECBAgAABAgQIEHB+y7YHyvZ+rEAigUTZdrzaBAgQIECAAAECBAgQIECAAAECBAgQIECAAIGCBVxoFgxecHdlu3AtmCdNdwKJ0igpQ6BEAskvJbe0tMTExER11F1dXdHX11foLHz/FsqtMwIECBAgQIDAogt4/it2CZ588slKGNErr7wyreP77rsvkqBSHwIECBAgQIAAAQL1KuD8Ua8ra14ECBAgQIAAAQIECNSbgPNbthUt2/uxAokEEmXb8WoTIECAAAECBAgQIECAAAECBAgQIECAAAECBAoWcKFZMHjB3ZXtwrVgnjTdCSRKo6QMgZIJ9Pb2Rk9Pz6RRDw0NRXt7e2Ez8f1bGLWOCBAgQIAAAQI1IeD5r7hl2LVrV6xfv35ah2eccUYMDAzEsmXLihuMnggQIECAAAECBAgsgoDzxyKg65IAAQIECBAgQIAAAQLzEHB+mwfaW6qU7f1YgUQCibLteLUJECBAgAABAgQIECBAgAABAgQIECBAgAABAgULuNAsGLzg7sp24VowT5ruBBKlUVKGQAkF2traYnR0tDry1tbWGBkZKWwmvn8Lo9YRAQIECBAgQKAmBDz/FbMM11xzTdx1113TOlu1alUljGjp0qXFDEQvBAgQIECAAAECBBZRwPljEfF1TYAAAQIECBAgQIAAgTkIOL/NAWuGomV7P1YgkUCibDtebQIECBAgQIAAAQIECBAgQIAAAQIECBAgQIBAwQIuNAsGL7i7sl24FsyTpjuBRGmUlCFQQoHh4eHo6OiYNPLe3t7YsGFDIbPx/VsIs04IECBAgAABAjUj4PlvYZfipZdeis7OznjqqaemdXTDDTfE9u3bF3YAWidAgAABAgQIECBQQwLOHzW0GIZCgAABAgQIECBAgACBtxFwfsu2Pcr2fqxAIoFE2Xa82gQIECBAgAABAgQIECBAgAABAgQIECBAgACBggVcaBYMXnB3ZbtwLZgnTXcCidIoKUOgpALd3d3R399fHX1TU1OMjY1Fc3Pzgs/I9++CE+uAAAECBAgQIFBTAp7/Fm459u7dWwkjevXVVyd1cuyxx8bg4GCsW7du4TrXMgECBAgQIECAAIEaFHD+qMFFMSQCBAgQIECAAAECBAjMIOD8lm1blO39WIFEAomy7Xi1CRAgQIAAAQIECBAgQIAAAQIECBAgQIAAAQIFC7jQLBi84O7KduFaME+a7gQSpVFShkBJBcbHx6OlpSUmJiaqM+jq6oq+vr4Fn5Hv3wUn1gEBAgQIECBAoKYEPP8tzHLcfvvtsWnTpmmNn3vuuZUwovPPP39hOtYqAQIECBAgQIAAgRoWcP6o4cUxNAIECBAgQIAAAQIECLxFwPkt23Yo2/uxAokEEmXb8WoTIECAAAECBAgQIECAAAECBAgQIECAAAECBAoWcKFZMHjB3ZXtwrVgnjTdCSRKo6QMgRIL9Pb2Rk9Pz6QZDA0NRXt7+4LOyvfvgvJqnAABAgQIECBQcwKe//Jfks7Ozkro0NTP2rVrKz8//vjj8+9UiwQIECBAgAABAgRKIOD8UYJFMkQCBAgQIECAAAECBAhEhPNbtm1QtvdjBRIJJMq249UmQIAAAQIECBAgQIAAAQIECBAgQIAAAQIECBQs4EKzYPCCuyvbhWvBPGm6E0iURkkZAiUXaGtri9HR0eosWltbY2RkZEFn5ft3QXk1ToAAAQIECBCoOQHPf/ktyYsvvhhJGNFbn+GPtL5169bYvHlzfp1piQABAgQIECBAgEAJBZw/SrhohkyAAAECBAgQIECAQEMKOL9lW/ayvR8rkEggUbYdrzYBAgQIECBAgAABAgQIECBAgAABAgQIECBAoGABF5oFgxfcXdkuXAvmSdOdQKI0SsoQKLnA8PBwdHR0TJpFb29vbNiwYcFm5vt3wWg1TIAAAQIECBCoSQHPf/ksy549eyphRK+99tqkBpcsWRIDAwOxevXqfDrSCgECBAgQIECAAIESCzh/lHjxDJ0AAQIECBAgQIAAgYYScH7Lttxlez9WIJFAomw7Xm0CBAgQIECAAAECBAgQIECAAAECBAgQIECAQMECLjQLBi+4u7JduBbMk6Y7gURplJQhUAcC3d3d0d/fX51JU1NTjI2NRXNz84LMzvfvgrBqlAABAgQIECBQswKe/7IvzbZt22LLli3TGrrgggticHAwzj777OydaIEAAQIECBAgQIBAHQg4f9TBIpoCAQIECBAgQIAAAQINIeD8lm2Zy/Z+rEAigUTZdrzaBAgQIECAAAECBAgQIECAAAECBAgQIECAAIGCBVxoFgxecHdlu3AtmCdNdwKJ0igpQ6AOBMbHx6OlpSUmJiaqs+nq6oq+vr4FmZ3v3wVh1SgBAgQIECBAoGYFPP/Nf2lef/316OzsjN27d09r5IorrqiEEfkQIECAAAECBAgQIPDPAs4fdgMBAgQIECBAgAABAgTKIeD8lm2dyvZ+rEAigUTZdrzaBAgQIECAAAECBAgQIECAAAECBAgQIECAAIGCBVxoFgxecHdlu3AtmCdNdwKJ0igpQ6BOBHp7e6Onp2fSbIaGhqK9vT33Gfr+zZ1UgwQIECBAgACBmhbw/De/5XnhhRcqYUT79++f1sBtt90W11133fwaVosAAQIECBAgQIBAHQs4f9Tx4poaAQIECBAgQIAAAQJ1JeD8lm05y/Z+rEAigUTZdrzaBAgQIECAAAECBAgQIECAAAECBAgQIECAAIGCBVxoFgxecHdlu3AtmCdNdwKJ0igpQ6COBNra2mJ0dLQ6o9bW1hgZGcl9hr5/cyfVIAECBAgQIECgpgU8/819eR588MFKGNEbb7wxqfIpp5wSg4ODsXLlyrk3qgYBAgQIECBAgACBBhBw/miARTZFAgQIECBAgAABAgTqQsD5Ldsylu392IYPJMq23GoTIECAAAECBAgQIECAAAECBAgQIECAAAECBAgstsBh/w8oFnsJcu2/bBeuuU4+n8YEEuXjqBUCpREYHh6Ojo6OSePt7e2NDRs25DoHLxTlyqkxAgQIECBAgEDNC3j+m9sS3XTTTbF9+/ZplZYvXx4DAwNx+umnz61BpQkQIECAAAECBAg0kIDzRwMttqkSIECAAAECBAgQIFBqAee3bMtXtvdjBRJlW2+1CRAgQIAAAQIECBAgQIAAAQIECBAgQIAAAQIEFllAINEiL0DO3ZftwjXn6efRnECiPBS1QaBkAt3d3dHf318ddVNTU4yNjUVzc3NuM/FCUW6UGiJAgAABAgQIlELA81+6ZTp48GB0dnbG448/Pq3C1VdfHXfeeWe6hpQiQIAAAQIECBAg0MACzh8NvPimToAAAQIECBAgQIBAqQSc37ItV9nejxVIlG291SZAgAABAgQIECBAgAABAgQIECBAgAABAgQIEFhkAYFEi7wAOXdftgvXnKefR3MCifJQ1AaBkgmMj49HS0tLTExMVEfe1dUVfX19uc3EC0W5UWqIAAECBAgQIFAKAc9/sy/Ts88+WwkjOnDgwLTCO3fujPXr18/eiBIECBAgQIAAAQIECITzh01AgAABAgQIECBAgACBcgg4v2Vbp7K9HyuQKNt6q02AAAECBAgQIECAAAECBAgQIECAAAECBAgQILDIAgKJFnkBcu6+bBeuOU8/j+YEEuWhqA0CJRTo7e2Nnp6eSSMfGhqK9vb2XGbjhaJcGDVCgAABAgQIECiNgOe/t1+qJPzzyiuvnFbo1FNPjcHBwbjwwgtLs9YGSoAAAQIECBAgQGCxBZw/FnsF9E+AAAECBAgQIECAAIF0As5v6ZyOVqps78c2XCBRtuVVmwABAgQIECBAgAABAgQIECBAgAABAgQIECBAgACBhRQo24XrQlrMs22BRPOEU41APQi0tbXF6OhodSqtra0xMjKSy9S8UJQLo0YIECBAgAABAqUR8Px39KVKgkCTQNCpnxUrVlTCiJqbm0uzzgZKgAABAgQIECBAoBYEnD9qYRWMgQABAgQIECBAgAABArMLOL/NbvR2Jcr2fqxAomzrrTYBAgQIECBAgAABAgQIECBAgAABAgQIECBAgAABAjkKlO3CNcep59WUQKK8JLVDoIQCw8PD0dHRMWnkyS9Kb9iwIfNsvFCUmVADBAgQIECAAIFSCXj+m75c4+Pj0dnZGfv27Zv2hxs3bowdO3aUao0NlgABAgQIECBAgECtCDh/1MpKGAcBAgQIECBAgAABAgTeXsD5LdsOKdv7sQKJsq232gQIECBAgAABAgQIECBAgAABAgQIECBAgAABAgQI5ChQtgvXHKeeV1MCifKS1A6Bkgp0d3dHf39/dfRNTU0xNjYWzc3NmWbkhaJMfCoTIECAAAECBEon4Plv8pI9+eSTlTCiV155Zdpa3nfffZE8h/sQIECAAAECBAgQIDA/AeeP+bmpRYAAAQIECBAgQIAAgaIFnN+yiZft/ViBRNnWW20CBAgQIECAAAECBAgQIECAAAECBAgQIECAAAECBHIUKNuFa45Tz6spgUR5SWqHQEkFxsfHo6WlJSYmJqoz6Orqir6+vkwz8kJRJj6VCRAgQIAAAQKlE/D8989LtmvXrli/fv20NTzjjDNiYGAgli1bVrr1NWACBAgQIECAAAECtSTg/FFLq2EsBAgQIECAAAECBAgQOLqA81u23VG292MFEmVbb7UJECBAgAABAgQIECBAgAABAgQIECBAgAABAgQIEMhRoGwXrjlOPa+mBBLlJakdAiUW6O3tjZ6enkkzGBoaivb29nnP6r777pt3XRUJECBAgAABAgTKJXD22WfHBz7wgUmDPnx40nGzXBPKMNprrrkm7rrrrmktrFq1qhJGtHTp0gytq0qAAAECBAgQIECAQCLgF1rtAwIECBAgQIAAAQIECJRDwPkt2zqV7f1YgUTZ1lttAgQIECBAgAABAgQIECBAgAABAgQIECBAgAABAgRyFCjbhWuOU8+rKYFEeUlqh0DJBdra2mJ0dLQ6i9bW1hgZGZn3rAQSzZtORQIECBAgQIBAqQSSMKLkfyeddNKkcTdaINFLL70UnZ2d8dRTT01bvxtuuCG2b99eqnU1WAIECBAgQIAAAQK1LOAXWmt5dYyNAAECBAgQIECAAAEC/yzg/JZtN5Tt/ViBRNnWW20CBAgQIECAAAECBAgQIECAAAECBAgQIECAAAECBHIUKNuFa45Tz6spgUR5SWqHQMkFhoeHo6OjY9Isent7Y8OGDfOamUCiebGpRIAAAQIECBAolcCRMKJk0I0cSLR3795KGNGrr746af2OPfbYGBwcjHXr1pVqXQ2WAAECBAgQIECAQK0L+IXWWl8h4yNAgAABAgQIECBAgMD/F3B+y7YTyvZ+rECibOutNgECBAgQIECAAAECBAgQIECAAAECBAgQIECAAAECOQqU7cI1x6nn1ZRAorwktUOgDgS6u7ujv7+/OpOmpqYYGxuL5ubmOc9OINGcyVQgQIAAAQIECJRK4K1hRMnAGzWQ6Pbbb49NmzZNW7tzzz23EkZ0/vnnl2pdDZYAAQIECBAgQIBAGQT8QmsZVskYCRAgQIAAAQIECBAgIJAo6x4o2/uxAomyrrj6BAgQIECAAAECBAgQIECAAAECBAgQIECAAAECBAjkJlC2C9fcJp5fQwKJ8rPUEoHSC4yPj0dLS0tMTExU59LV1RV9fX1znptfCJkzmQoECBAgQIAAgVILNOLzX2dnZyV0aOpn7dq1lZ8ff/zxpV5TgydAgAABAgQIECBQqwKNeP6o1bUwLgIECBAgQIAAAQIECLydgPNbtv1RtvdjBRJlW2+1CRAgQIAAAQIECBAgQIAAAQIECBAgQIAAAQIECBDIUaBsF645Tj2vpgQS5SWpHQJ1ItDb2xs9PT2TZjM0NBTt7e1zmqEXiubEpTABAgQIECBAoPQCjfT89+KLL0YSRjQ6Ojpt3bZu3RqbN28u/XqaAAECBAgQIECAAIFaFmik80ctr4OxESBAgAABAgQIECBAYDYB57fZhN7+z8v2fqxAomzrrTYBAgQIECBAgAABAgQIECBAgAABAgQIECBAgAABAjkKlO3CNcep59WUIfTYKgAAIABJREFUQKK8JLVDoI4E2traJv1ydWtra4yMjMxphl4omhOXwgQIECBAgACB0gs0yvPfnj17KmFEr7322qQ1W7JkSQwMDMTq1atLv5YmQIAAAQIECBAgQKDWBRrl/FHr62B8BAgQIECAAAECBAgQmE3A+W02obf/87K9HyuQKNt6q02AAAECBAgQIECAAAECBAgQIECAAAECBAgQIECAQI4CZbtwzXHqeTUlkCgvSe0QqCOB4eHh6OjomDSj3t7e2LBhQ+pZeqEoNZWCBAgQIECAAIG6EGiE579t27bFli1bpq3XBRdcEIODg3H22WfXxVqaBAECBAgQIECAAIFaF2iE80etr4HxESBAgAABAgQIECBAII2A81sapaOXKdv7sQKJsq232gQIECBAgAABAgQIECBAgAABAgQIECBAgAABAgQI5ChQtgvXHKeeV1MCifKS1A6BOhPo7u6O/v7+6qyamppibGwsmpubU83UC0WpmBQiQIAAAQIECNSNQD0//73++uvR2dkZu3fvnrZeV1xxRSWMyIcAAQIECBAgQIAAgeIE6vn8UZyinggQIECAAAECBAgQILDwAs5v2YzL9n6sQKJs6602AQIECBAgQIAAAQIECBAgQIAAAQIECBAgQIAAAQI5CpTtwjXHqefVlECivCS1Q6DOBMbHx6OlpSUmJiaqM+vq6oq+vr5UM/VCUSomhQgQIECAAAECdSNQr89/L7zwQiWMaP/+/dPW6rbbbovrrruubtbQRAgQIECAAAECBAiURaBezx9l8TdOAgQIECBAgAABAgQIpBVwfksrNXO5sr0fK5Ao23qrTYAAAQIECBAgQIAAAQIECBAgQIAAAQIECBAgQIBAjgJlu3DNcep5NSWQKC9J7RCoQ4He3t7o6emZNLOhoaFob2+fdbZeKJqVSAECBAgQIECAQF0J1OPz34MPPlgJI3rjjTcmrdUpp5wSg4ODsXLlyrpaQ5MhQIAAAQIECBAgUBaBejx/lMXeOAkQIECAAAECBAgQIDAXAee3uWhNL1u292MFEmVbb7UJECBAgAABAgQIECBAgAABAgQIECBAgAABAgQIEMhRoGwXrjlOPa+mBBLlJakdAnUq0NbWFqOjo9XZtba2xsjIyKyz9ULRrEQKECBAgAABAgTqSqDenv9uuumm2L59+7Q1Wr58eQwMDMTpp59eV+tnMgQIECBAgAABAgTKJFBv548y2RsrAQIECBAgQIAAAQIE5iLg/DYXrelly/Z+rECibOutNgECBAgQIECAAAECBAgQIECAAAECBAgQIECAAAECOQqU7cI1x6nn1ZRAorwktUOgTgWGh4ejo6Nj0ux6e3tjw4YNbztjLxTV6YYwLQIECBAgQIDAUQTq5fnv4MGD0dnZGY8//vi0mV599dVx55132gMECBAgQIAAAQIECCyyQL2cPxaZUfcECBAgQIAAAQIECBBYcAHnt2zEZXs/ViBRtvVWmwABAgQIECBAgAABAgQIECBAgAABAgQIECBAgACBHAXKduGa49TzakogUV6S2iFQxwLd3d3R399fnWFTU1OMjY1Fc3PzUWfthaI63hCmRoAAAQIECBCYQaAenv+effbZShjRgQMHps1w586dsX79emtPgAABAgQIECBAgEANCNTD+aMGGA2BAAECBAgQIECAAAECCy7g/JaNuGzvxwokyrbeahMgQIAAAQIECBAgQIAAAQIECBAgQIAAAQIECBAgkKNA2S5cc5x6Xk0JJMpLUjsE6lhgfHw8WlpaYmJiojrLrq6u6OvrO+qsvVBUxxvC1AgQIECAAAECMwiU/fkveba98sorp83s1FNPjcHBwbjwwgutOwECBAgQIECAAAECNSJQ9vNHjTAaBgECBAgQIECAAAECBBZcwPktG3HZ3o8VSJRtvdUmQIAAAQIECBAgQIAAAQIECBAgQIAAAQIECBAgQCBHgbJduOY49byaEkiUl6R2CNS5QG9vb/T09Eya5dDQULS3t884cy8U1fmGMD0CBAgQIECAwBSBMj//Jc+5yfPu1M+KFSsqYUTNzc3WmwABAgQIECBAgACBGhIo8/mjhhgNhQABAgQIECBAgAABAgsu4PyWjbhs78cKJMq23moTIECAAAECBAgQIECAAAECBAgQIECAAAECBAgQIJCjQNkuXHOcel5NCSTKS1I7BBpAoK2tLUZHR6szbW1tjZGRkRln7oWiBtgQpkiAAAECBAgQeItAGZ//xsfHo7OzM/bt2zdtLTdu3Bg7duywxgQIECBAgAABAgQI1KBAGc8fNchoSAQIECBAgAABAgQIEFhwAee3bMRlez9WIFG29VabAAECBAgQIECAAAECBAgQIECAAAECBAgQIECAAIEcBcp24Zrj1PNqSiBRXpLaIdAAAsPDw9HR0TFppr29vbFhw4Zps/dCUQNsCFMkQIAAAQIECLxFoGzPf08++WQljOiVV16Zto733XdfdHd3W18CBAgQIECAAAECBGpUoGznjxplNCwCBAgQIECAAAECBAgsuIDzWzbisr0fK5Ao23qrTYAAAQIECBAgQIAAAQIECBAgQIAAAQIECBAgQIBAjgJlu3DNcep5NSWQKC9J7RBoEIHkF7P7+/urs21qaoqxsbFobm6eJOCFogbZEKZJgAABAgQIEPgngTI9/+3atSvWr18/be3OOOOMGBgYiGXLlllXAgQIECBAgAABAgRqWKBM548aZjQ0AgQIECBAgAABAgQILLiA81s24rK9HyuQKNt6q02AAAECBAgQIECAAAECBAgQIECAAAECBAgQIECAQI4CZbtwzXHqeTUlkCgvSe0QaBCB8fHxaGlpiYmJieqMu7q6oq+vb5KAF4oaZEOYJgECBAgQIEDgnwTK8vx3zTXXxF133TVt3VatWlUJI1q6dKk1JUCAAAECBAgQIECgxgXKcv6ocUbDI0CAAAECBAgQIECAwIILOL9lIy7b+7ECibKtt9oECBAgQIAAAQIECBAgQIAAAQIECBAgQIAAAQIECOQoULYL1xynnldTAonyktQOgQYS6O3tjZ6enkkzHhoaivb29urPvFDUQBvCVAkQIECAAAECEVHrz38vvfRSdHZ2xlNPPTVtvW644YbYvn27dSRAgAABAgQIECBAoCQCtX7+KAmjYRIgQIAAAQIECBAgQGDBBZzfshGX7f1YgUTZ1lttAgQIECBAgAABAgQIECBAgAABAgQIECBAgAABAgRyFCjbhWuOU8+rKYFEeUlqh0CDCbS1tcXo6Gh11q2trTEyMlL9by8UNdiGMF0CBAgQIECg4QVq+flv7969lTCiV199ddI6HXvssTE4OBjr1q1r+PUDQIAAAQIECBAgQKBMArV8/iiTo7ESIECAAAECBAgQIEBgoQWc37IJl+39WIFE2dZbbQIECBAgQIAAAQIECBAgQIAAAQIECBAgQIAAAQIEchQo24VrjlPPqymBRHlJaodAgwkMDw9HR0fHpFn39vbGhg0bKj/zQlGDbQjTJUCAAAECBBpeoFaf/26//fbYtGnTtPU599xzK2FE559/fsOvHQACBAgQIECAAAECZROo1fNH2RyNlwABAgQIECBAgAABAgst4PyWTbhs78cKJMq23moTIECAAAECBAgQIECAAAECBAgQIECAAAECBAgQIJCjQNkuXHOcel5NCSTKS1I7BBpQoLu7O/r7+6szb2pqirGxsWhubhZI1ID7wZQJECBAgACBxhaoxRfKOzs7K6FDUz9r166t/Pz4449v7EUzewIECBAgQIAAAQIlFajF80dJKQ2bAAECBAgQIECAAAECCyrg/JaNt2zvxwokyrbeahMgQIAAAQIECBAgQIAAAQIECBAgQIAAAQIECBAgkKNA2S5cc5x6Xk0JJMpLUjsEGlBgfHw8WlpaYmJiojr7rq6u6OvrE0jUgPvBlAkQIECAAIHGFqilF8pffPHFSMKIRkdHpy3K1q1bY/PmzY29WGZPgAABAgQIECBAoOQCtXT+KDml4RMgQIAAAQIECBAgQGBBBZzfsvGW7f1YgUTZ1lttAgQIECBAgAABAgQIECBAgAABAgQIECBAgAABAgRyFCjbhWuOU8+rKYFEeUlqh0CDCvT29kZPT8+k2Q8NDUVHR8eknx0+POmfmwbVMm0CBAgQIECAQP0K1MoL5Xv27KmEEb322muTsJcsWRIDAwOxevXq+l0EMyNAgAABAgQIECDQIAK1cv5oEG7TJECAAAECBAgQIECAwLwFnN/mTVepWLb3YwUSZVtvtQkQIECAAAECBAgQIECAAAECBAgQIECAAAECBAgQyFGgbBeuOU49r6YEEuUlqR0CDSzQ1tYWo6OjVYHW1tZJ/538gUCiBt4gpk6AAAECBAg0hEAtvFC+bdu22LJlyzTv5Pk0CSM6++yzG2ItTJIAAQIECBAgQIBAvQvUwvmj3o3NjwABAgQIECBAgAABAnkIOL9lUyzb+7ECibKtt9oECBAgQIAAAQIECBAgQIAAAQIECBAgQIAAAQIECOQoULYL1xynnldTAonyktQOgQYWGB4ejo6OjrcVEEjUwBvE1AkQIECAAIGGEFjMF8pff/316OzsjN27d0+zvuKKK2JwcLAh1sAkCRAgQIAAAQIECDSKwGKePxrF2DwJECBAgAABAgQIECCQh4DzWzbFsr0fK5Ao23qrTYAAAQIECBAgQIAAAQIECBAgQIAAAQIECBAgQIBAjgJlu3DNcep5NSWQKC9J7RBocIHu7u7o7+8/qoJAogbfIKZPgAABAgQI1L3AYr1Q/sILL1TCiPbv3z/N+Lbbbovrrruu7u1NkAABAgQIECBAgECjCSzW+aPRnM2XAAECBAgQIECAAAECWQWc37IJlu39WIFE2dZbbQIECBAgQIAAAQIECBAgQIAAAQIECBAgQIAAAQIEchQo24VrjlPPqymBRHlJaodAgwuMj49HS0tLTExMzCghkKjBN4jpEyBAgAABAnUvsBgvlD/44IOVMKI33nhjku8pp5wSg4ODsXLlyrp3N0ECBAgQIECAAAEC/4+9+wGWq6rzBH5KWJpsNriBwdnIjshUu5ilJKPOgEtQZPknYvNPEDAkIESCNKBALcufCSwgiJnqjos0AxgECYQEgoC9zDIIIg44A8oy6DDo9FRp3MFY4piSLLO2S2Tr3N33Jt39/vTLPe/l3defW2XVTnLP757zOec97uEevjuIAttj/zGIzsZMgAABAgQIECBAgACBvAL2b/kEi3Y+ViBRvvnWmgABAgQIECBAgAABAgQIECBAgAABAgQIECBAgACBhAJF++CacOipSgkkSiWpDgECYeXKleHCCy8cUUIgkQVCgAABAgQIEJjZAlN9oPzyyy8P1113XQ/qQQcdFL785S+H3//935/Z4EZHgAABAgQIECBAYIAFpnr/McDUhk6AAAECBAgQIECAAIFcAvZvufhC0c7HCiTKN99aEyBAgAABAgQIECBAgAABAgQIECBAgAABAgQIECCQUKBoH1wTDj1VKYFEqSTVIUAgE3jf+94XnnnmmR4NgUQWCAECBAgQIEBgZgtM1YHyTZs2hTPOOCM8+OCDPaCf+tSnwk033TSzoY2OAAECBAgQIECAAIGe/yDTv3+2KAgQIECAAAECBAgQIDA9Babq+9H0HH3+XhXtfKxAovxzrgIBAgQIECBAgAABAgQIECBAgAABAgQIECBAgAABAokEivbBNdGwU5YRSJRSUy0CBMLXv/71cPjhh/dI+A9CLA4CBAgQIECAwMwWmIoD5d/+9rezMKIf/vCHPZg33HBDOO+882Y2stERIECAAAECBAgQIJAJTMX+AzUBAgQIECBAgAABAgQI5Bewf8tnWLTzsQKJ8s231gQIECBAgAABAgQIECBAgAABAgQIECBAgAABAgQIJBQo2gfXhENPVUogUSpJdQgQGBZYunRpuO222zpEBBJZIAQIECBAgACBmS0w2QfKV61aFT75yU/2IP7e7/1euP3228Mhhxwys4GNjgABAgQIECBAgACBYYHJ3n+gJkCAAAECBAgQIECAAIE0AvZv+RyLdj5WIFG++daaAAECBAgQIECAAAECBAgQIECAAAECBAgQIECAAIGEAkX74Jpw6KlKCSRKJakOAQLDAhs3bgxvfetbO0QEElkgBAgQIECAAIGZLTCZB8ovvPDCsHLlyh7AI444Igsjmjdv3szGNToCBAgQIECAAAECBDoEJnP/gZoAAQIECBAgQIAAAQIE0gnYv+WzLNr5WIFE+eZbawIECBAgQIAAAQIECBAgQIAAAQIECBAgQIAAAQIEEgoU7YNrwqGnKiWQKJWkOgQIdAg4UGRBECBAgAABAgQGS2Ay3v9i0OUZZ5wRHnnkkR7MCy64INTr9cFCNloCBAgQIECAAAECBDKBydh/oCVAgAABAgQIECBAgACB9AL2b/lMi3Y+ViBRvvnWmgABAgQIECBAgAABAgQIECBAgAABAgQIECBAgACBhAJF++CacOipSgkkSiWpDgECHQIOFFkQBAgQIECAAIHBEkj9/vf4449nYUQ/+clPeiC/9KUvhaVLlw4WsNESIECAAAECBAgQIDAskHr/gZYAAQIECBAgQIAAAQIEJkfA/i2fa9HOxwokyjffWhMgQIAAAQIECBAgQIAAAQIECBAgQIAAAQIECBAgkFCgaB9cEw49VSmBRKkk1SFAoEPAgSILYiICTz/9dDjwwAOHmyxbtiysXLkyzJo1ayJlZtS9P/zhD8NJJ50UXnjhhWxcRxxxRLj77rvDbrvtNqFxvv7666FWq4VLLrkkzJkzJ6xevTocc8wxHTWi/6JFi8KGDRvCOeecE1asWBFmz549oedM5s1x3KeeeupkPmK49tVXXx2WL18+Jc/yEAIECMw0gZTvfzfeeGM477zzeoj+3b/7d+HLX/5yWLhw4UzjMx4CBAgQIECAAAECBCYgkHL/MYHHupUAAQIECBAgQIAAAQIEJihg/zZBsK7bi3Y+ViBRvvnWmgABAgQIECBAgAABAgQIECBAgAABAgQIECBAgACBhAJF++CacOipSgkkSiWpDgECHQIOFFkQUeCVV14Ja9asCUcddVQol8ujoggk6qVJFUj05JNPhtNOOy0LG1qyZEn44he/GHbZZZeOB8bQoiuvvDJcd911WWjRzTffHE455ZQwwnvWdlnYAom2C7uHEiBAYMICqd7/Yjjen/7pn/Y8/9hjj83CiObOnTvhvmlAgAABAgQIECBAgMDMEki1/5hZKkZDgAABAgQIECBAgACB6Sdg/5ZvTop2PlYgUb751poAAQIECBAgQIAAAQIECBAgQIAAAQIECBAgQIAAgYQCRfvgmnDoqUoJJEolqQ4BAh0CDhQN9oJ47bXXwr333hs+//nPh5133jmsW7cu7L333qOiCCTqpUkRSPSzn/0sLF26NDz88MNh3rx5Ye3ateEDH/jAiPOw9fMWLFgQ7rnnnjB//vxpsZAFEk2LadAJAgQIjCuQ9/3vRz/6UfjEJz4RYphe93XppZdmwXkuAgQIECBAgAABAgQIRIG8+w+KBAgQIECAAAECBAgQIDA1AvZv+ZyLdj5WIFG++daaAAECBAgQIECAAAECBAgQIECAAAECBAgQIECAAIGEAkX74Jpw6KlKCSRKJakOAQIdAg4UDe6C2LRpUxYm8NBDD2UIMdxGINHE10PeQKLXX389XH/99WH58uXZwy+66KJw7bXXhlKpNGJn3njjjXDDDTeEz3zmM9nff/KTnwwrV64Ms2fPnnjnE7cQSJQYVDkCBAhMkkCe978YnnfGGWeEn//85x2923HHHcPtt98eTj311EnqtbIECBAgQIAAAQIECBRRIM/+o4jj1WcCBAgQIECAAAECBAgUVcD+Ld/MFe18rECifPOtNQECBAgQIECAAAECBAgQIECAAAECBAgQIECAAAECCQWK9sE14dBTlRJIlEpSHQIEOgQcKBrcBfGP//iPYdGiReHP//zPMwSBRNu2FvIGEj399NPZPGzYsCHMnz8/rF27Nuy7775jdubll18OixcvDk888USYM2dOuPXWW8PJJ5+8bQPYTq263WI3nnrqqbBw4cLt1COPJUCAwOAIbOv735/8yZ+Eiy++uAcq/nMrhhG95z3vGRxEIyVAgAABAgQIECBAoC+Bbd1/9FXcTQQIECBAgAABAgQIECCQTMD+LR9l0c7HCiTKN99aEyBAgAABAgQIECBAgAABAgQIECBAgAABAgQIECCQUKBoH1wTDj1VKYFEqSTVIUCgQ8CBosFdEAKJ0sx9nkCiV199NZx33nnhzjvvzDqzfPnycOWVV4YddthhzM698cYbYdWqVeGss87K7jv44IPD6tWrwx577JFmUFNQRSDRFCB7BAECBEYR2Jb3vzPOOCMLHeq+YiBe/POdd96ZNwECBAgQIECAAAECBHoEtmX/gZEAAQIECBAgQIAAAQIEpl7A/i2fedHOxwokyjffWhMgQIAAAQIECBAgQIAAAQIECBAgQIAAAQIECBAgkFCgaB9cEw49VSmBRKkk1SFAoEPAgaLBXRACidLMfZ5AooceeigsXrw4bN68OcyfPz/cd999YZ999umrYxs3bgxLliwJjz32WHb/F77whXD++eeHEd65+qo31TcJJJpqcc8jQIDAPwtM5P3vb//2b0MMI3rmmWd6CK+++uosTM9FgAABAgQIECBAgACB0QQmsv+gSIAAAQIECBAgQIAAAQLbT8D+LZ990c7HCiTKN99aEyBAgAABAgQIECBAgAABAgQIECBAgAABAgQIECCQUKBoH1wTDj1VKYFEqSTVIUCgQ2AqDxR1B+AcccQR4e677w677babWdkOAgKJ0qBvayDRpk2bwrJly7IQonjFMKEVK1aEUqnUV8feeOONsHLlynDRRRdl9y9cuDDcdddd4e1vf3tf7bf3TQKJtvcMeD4BAoMs0O/73/3335+FEb366qsdXHPmzAlf/vKXwwknnDDIjMZOgAABAgQIECBAgEAfAv3uP/oo5RYCBAgQIECAAAECBAgQmEQB+7d8uEU7HyuQKN98a02AAAECBAgQIECAAAECBAgQIECAAAECBAgQIECAQEKBon1wTTj0VKUEEqWSVIcAgQ6BqTxQJJBoei0+gURp5mNbA4keeuihsHjx4rB58+YQgx0eeOCBcMghh0yoUy+++GI48cQTw0svvZS1+8IXvpAFG43w3jWhulNxs0CiqVD2DAIECIws0M/73zXXXBOuuOKKngL7779/Fkb07//9v8dLgAABAgQIECBAgACBcQX62X+MW8QNBAgQIECAAAECBAgQIDDpAvZv+YiLdj5WIFG++daaAAECBAgQIECAAAECBAgQIECAAAECBAgQIECAAIGEAkX74Jpw6KlKCSRKJakOAQIdAlN5oGg6BBLdfffd4dRTTx02eOqpp8LChQuz/7vdbodvfetbYc2aNeEv//IvQwxMidf73ve+cOihh4aTTjop+4/v3/SmN/WsoldffTX82Z/9WRYq88wzz4QNGzaEXXfdNfzRH/1R+MhHPhI+9rGPhbe85S3btPp++9vfZn1pNpvhG9/4RvjOd74TfvnLXw737T3veU845phjwvvf//4wa9asMZ8xUgjMWA229on3Pf300+HAAw8cbrJs2bKwcuXK7LlvvPFG+Lu/+7sQg3YeffTR8Oyzz2ZhO9HhgAMOCB/+8IfD0UcfHfbYY49tcoiNovNf/MVfhPXr14cXXnghPP/881mtIes4l8cee2yYP39+2HHHHbf5Of/7f//vbB7jfMbnDT3noIMOysZx8sknh7e97W1Z/W0JJHrttdfCueeeG+64446sxnHHHRduu+22MHfu3An1OfbzggsuCLfcckvWLq7TO++8M8ybN29CdbbHzXkCiTZu3BiWLFkSHnvsseGu33XXXWHRokUTGkr8mb/44ovDDTfcMNwurt3DDjss+7+7fY844ogQf4fstttu2d//5Cc/CWvXru1Y73vuuWeIYR1xTuNa2WWXXSbUp61vjj9T//AP/xD+23/7b+GRRx7J1nz83RKvd7/73WHBggXZM2K/8jxnmzuoIQEChRUY6/0v/u4744wzst9v3dfpp58ebr/99sKOW8cJECBAgAABAgQIEJh6gan8989TPzpPJECAAAECBAgQIECAwMwRsH/LN5dFOx8rkCjffGtNgAABAgQIECBAgAABAgQIECBAgAABAgQIECBAgEBCgaJ9cE049FSlBBKlklSHAIEOgak8UDRdA4liWE4MIPrMZz6Thf2MdZ1zzjnhmmuuyQJw4hXDgr761a+GP/7jPx4OMBqpfby/Xq9ngSn9BuXEMJIYhHPllVdmgSTjXXvvvXe44oorwkc/+tFQKpVGvH2yAol+8YtfZAYxDGesa86cOeG8884Ll1xySYj/736vV155JQvdieFHQ2FMY7WN4UzR4j/+x/84YoDUaG3jfMbQp8suu2zMtRDn8+qrrw5Lly4NP/7xj7OwqhgWE6/u0JqRnhXDmmJwUgzWiVetVsuChUZ4XxqXqDtk6/777w/HH3/8qO1GWgNxLMuXLx/3WSlvyBNIFH82rr322o4+bx2O1W8/u/vQHeg0WiDRv/pX/yqsWrUqW2Njrce4TuLPxdlnnz1uWFh3n+O6ij/74/1MxXZDzznrrLPC7Nmz+x2++wgQGGCB0d7//sf/+B9ZGNHQP9O2JlqxYkX4T//pPw2wmqETIECAAAECBAgQILAtAlP575+3pX/aECBAgAABAgQIECBAgMD/E7B/y7cSinY+ViBRvvnWmgABAgQIECBAgAABAgQIECBAgAABAgQIECBAgACBhAJF++CacOipSgkkSiWpDgECHQJTeaBougYS/c//+T9DtVrtK+gm4sVQovgf5cckpuhNAAAgAElEQVTQnxiQEwOKNm/ePO7KigE81113Xfas8YJn2u12uPXWW8Pll1/eV+2tH7548eIs4Gb33Xfv6dNkBBKdeOKJ4aKLLhoxvGA0lNjmi1/8Yvjd3/3dcd1iOML5558fnn766XHv3fqG6H3xxRdnfZs1a9a4bWP4THSLc9vPfMaCcT4/8pGPhGjebyBRd5hO7Od//+//PSxcuHDcPo50Q/ecnn766eHGG28cNZhmJgQSRYfuUKcFCxaEdevWhRjM1e/VHeYUf5bjz9zQz+dIgURf/vKXw1e+8pUstKrfa6yfye4aMRQrhkrF0I8NGzb0+4jsvsMPPzyb+3e84x0TaudmAgQGT2Ck97+77rorCyP6P//n/3SAxPeJ22+/PRx11FGDB2XEBAgQIECAAAECBAjkFpjKf/+cu7MKECBAgAABAgQIECBAYIAF7N/yTX7RzscKJMo331oTIECAAAECBAgQIECAAAECBAgQIECAAAECBAgQIJBQoGgfXBMOPVUpgUSpJNUhQKBDYCoPFE3HQKI//uM/DqtXrx4O/th1112z/+B+n332Cb/5zW/Ct7/97SwIpzugJrZ505veFM4+++zhv4tBKEcffXTYbbfdQhzr1772tRDDX7a+5s+fH+67776s/mjX66+/ngXjXHLJJT23vPvd7w7/4T/8h/C2t70tbNmyJfz1X/91ePzxx3vClI455phwyy239AT+/OxnPwtr164NMfAohq3ce++94aWXXsqeM2/evCxYJxoMXccff3xHuEm0OPDAA4f/fsip1WoN/1ns46GHHjrs8Nhjj4Xnn3++Zywx/CWOcccddxzV4sknnwynnXZaTzBLDPGJAT4HHHBA2GmnncJPfvKTzKHbOxb+9Kc/Ha699tpRA3riPWOZ77///tl44jNHes6FF14Yvv71r4fvf//72TiOOOKIEINu4joY6dq4cWNYsmRJiC7x+uAHP5jd/9a3vnWbfjvFtRlDruKajNd4a2ymBBJt2rQpnHnmmeGBBx4Ydlu1alX2Z/1cr732Wjj33HPDHXfcMbz+H3zwwbDffvsNN+8OJIrrIM5vDAsaurp/Z8Q1G9di9zUUZDZ79uxRuxfDqu65556O3ytDN8ffL/Fn/53vfGf2R/Hn9pvf/GbPz0ZcrzE4JK4DFwECBEYT6H7/iyFrMWSv+zrooINCDGL7/d//fZgECBAgQIAAAQIECBDYJoGp/PfP29RBjQgQIECAAAECBAgQIEAgE7B/y7cQinY+ViBRvvnWmgABAgQIECBAgAABAgQIECBAgAABAgQIECBAgACBhAJF++CacOipSgkkSiWpDgECHQJTeaBoOgYSDWHEsJkrrrginHXWWWGXXXYZNooBId/97nfDeeedF5555pnhP3/LW96SBfrEMJgFCxaEP/mTPwmHHHJIFlI0dMXQn7vuuitccMEFHYFGMWwo/tkI/2wMowWSfOQjHwlXXnlleM973tPxjPisV199Ndx6663h6quv7nhODFtZsWJFmDVr1oirvns+4jjWrVsXYvDJaFd3INHW98U+XnXVVSEGEm09tt/+9rdZQEsMcXnhhReGm4wXnBNDjmJA0tbucZ6i3fnnn98T+BOf841vfCPEUIXvfOc7HUOIDjE4aIcddhhxaI8++mg44YQTOvxi4FGcqz/6oz/qMI/hRfE5F198ccd4hgqPF0gUDY888sjhZ8WgmvicnXfeeZt+O8U1EwOXli9fPtw+rrtFixaNWG+mBBLFwa1cuTKb16Hr9NNPDzfeeOOY4VND97744ovhxBNPHA7kOu6448Jtt90W5s6dO1yvO5Boa9C4FuPcXXTRRWH33Xfv+J3x93//9+E//+f/3BGWFG8Ybx2OFMAV11+c34MPPrgnvCv27/777w8xWG3Dhg3DfYhjiYFkW/drmxaXRgQIzFiBkd5Bugf7qU99Ktx0000z1sDACBAgQIAAAQIECBCYGoGp/PfPUzMiTyFAgAABAgQIECBAgMDMFLB/yzevRTsfK5Ao33xrTYAAAQIECBAgQIAAAQIECBAgQIAAAQIECBAgQIBAQoGifXBNOPRUpQQSpZJUhwCBDoGpPFA0XQOJYrDIzTffHE455ZQRQ4Ii2Fe/+tXw0Y9+tGf17L///uH2228PMVxnpCuG11x//fUdYTEx+GbVqlXhzW9+c0+TkcJiYiDA5z//+RD7OdoVQ2keeeSREO8dCiaJ969fvz4cfvjhIzZLGUgUg1li2Mrs2bNH7eNIYSujBefEMKfLL788C+oZuvbcc89Qr9dDDFsZK0jhlVdeyUJiVq9e3dE2WvzhH/5hT/82bdoUli1bFu67777hvzvmmGNCo9EIe+yxx6jjeemll8InPvGJjsCkePN4gUTdITpx7cXn57m+9rWvhdjnoSuGNsV1t9NOO/W1xmKY1daBRnn60m/bkdb6U089FWIQVL9Xd6jQeCFXW9eN4UNLly4d/qOR5mG0QKL4sxXn8bTTTusJCRoqGMPKYijRn/7pnw4/Y6z+/fznPw+f/OQnQ5zLoaufdRjvfe6550K1Wu1YizGkLI6vn9CRfr3dR4DAzBEY73fDDTfckIUxuggQIECAAAECBAgQIJBXYCr//XPevmpPgAABAgQIECBAgACBQRawf8s3+0U7HyuQKN98a02AAAECBAgQIECAAAECBAgQIECAAAECBAgQIECAQEKBon1wTTj0VKUEEqWSVIcAgQ6BqTxQNF0Dic4///wsTKdUKo26On7605+GRYsWhW9+85vD98RQkhh6s3UQzEgFYlhIpVIJGzduzP76gAMOCGvWrAkxYGfrK4YKxZCTGKYzdMXat9xyS/jd3/3dcVdubB+Djs4666zhe08//fRw4403jhgUlCqQ6Kijjsqe+2/+zb8Zs48xZOjiiy8OMeRg6LryyitD/F/3OuwOmon3TyRg5eWXXw6LFy8OTzzxxPCzouu1117bM8+PP/54FnIUA2TiFUNj1q5dG/bdd99xzb/xjW+EU089dXhuY4OxAon+6Z/+KXz605/OvIauRx99NBx22GHjPmusG773ve+FGHTVarWy2w499NBsje2+++656k5m4xSBRK+99lo499xzwx133DHc1Wh75plnjtn1ONcxwGcotGq0oKDRAomuueaacMkll4waRjT08J/97GdZKNDDDz883J8YshUDo7rXfHfo2XhhZ90DjOsoroGhdRzXwJ133hnmzZs3mdOoNgECBRUYLZDo937v97KgxUMOOaSgI9NtAgQIECBAgAABAgSmm8BU/vvn6TZ2/SFAgAABAgQIECBAgECRBOzf8s1W0c7HCiTKN99aEyBAgAABAgQIECBAgAABAgQIECBAgAABAgQIECCQUKBoH1wTDj1VKYFEqSTVIUCgQyDVgaKnn346HHjggZOi+9RTT4WFCxcmqX333XdnATJDVwwVeuCBB8b9D+9HCib50Ic+lAWa/M7v/M6YfduwYUP4+Mc/Hr797W9n9y1YsCCsW7cu7L333h3tYmDRkiVLwmOPPZb9eezb+vXrw+GHH9732LtrxDCSZrMZ3vve9/bUSBVI1E8AzNDDY0DKaaedNtyXZcuWZSFMs2bN6uhf/LMLL7xw+M9iYNBtt90W5s6d27dFd8DLSO5btmwJy5cvD5/73OeG68b/O4Yk7bDDDuM+a6SQpbECibqDrd71rneFe++9N7zzne8c91lj3TBZdXN1apzGKQKJ4iO6f6bHCuEa6lJ3SNhobUb6uY9BQffcc0/Ya6+9+uLp7t9IvzdGClaaSABX7MhINR566KFw9NFH99VPNxEgMFgCIwUSvf/978/eTwSZDdZaMFoCBAgQIECAAAECky2Q6t8/T3Y/1SdAgAABAgQIECBAgMCgC9i/5VsBRTsfK5Ao33xrTYAAAQIECBAgQIAAAQIECBAgQIAAAQIECBAgQIBAQoGifXBNOPRUpQQSpZJUhwCBDoFUB4qKGkh0wAEHhDVr1oQ999xzzJUxUnDNpZdeGq655ppxg2v6Df6JhkceeWTYvHlz1pd+A4+27vhI/bz55ptDDP7pvvrt19btuuf5He94RxaatO+++/b1k9XdfunSpeG//tf/Gv7lv/yXw+3j+KvVahb2NHSNNoaxHtod0hPv7Q5o+cUvfhEWL14cHnnkkeFSjz76aDjssMP6Gk+86etf/3pHaNRYgUQ/+MEPwsc+9rHw/e9/P6v/wQ9+MAvUeetb39r380a6cSSzJ598MnzgAx/IVXcyG6cKJPrRj34UTjnllPDMM89k3e1nTXYHXt1///3h+OOP7xnuSIFEEwmsigW7A8lGCgnrthgttGy8+bjlllvC2WefPXxbv7+jxqvr7wkQmHkCIwUSlUqlUKvVsn8GuwgQIECAAAECBAgQIJBKINW/f07VH3UIECBAgAABAgQIECBAYGQB+7d8K6No52MFEuWbb60JECBAgAABAgQIECBAgAABAgQIECBAgAABAgQIEEgoULQPrgmHnqqUQKJUkuoQINAhkOpAUVEDiWIYTaPRCHPmzBl3ZcTwoSuuuGL4vnq9Hi644IJx2/Ub/NMdJnLOOedkwQA777zzuM/Y+oY777wznHbaacN/FPt4/fXXh5122qmjTr/92rpR9zwfeuihWaDT7rvv3lcfu9uPFN7z93//9+Hkk08Ozz33XFZzpACXfh72m9/8JlxyySUhhs8MXVdffXWIgTJD1/e+971wwgknhFarlf1RvwFVWz+/u79jBRJ1j/+oo47Kgpfmzp3bz5BGvefXv/51uOiii8JNN900fM9dd90VFi1alKvuZDZOFUg00jyPFWC1adOmcOaZZ4YHHnggG97+++8f7rnnnrDXXnv1DHekQKKJBlb90z/9U/j0pz8dVq1aNVx/7dq14aSTThr+v7tDrbZ1XXzrW98KBx100HDduLbjc9/85jdP5lSqTYBAAQVGCiQaGkalUgnxHadcLhdwZLpMgAABAgQIECBAgMB0E0j175+n27j0hwABAgQIECBAgAABAjNNwP4t34wW7XysQKJ88601AQIECBAgQIAAAQIECBAgQIAAAQIECBAgQIAAAQIJBYr2wTXh0FOVEkiUSlIdAgQ6BFIdKCpqINGyZcuywJpZs2aNuzK6A4n6DXzpJ/hny5YtWVDO5z73ueF+fPjDHw4f+MAHxu1X9w1/8zd/E2Lfhq7RQpf66Vd37X4ChcbqcD/tYxBRDEPYuHFjVmpbQoKG+tAd8tQ9390BLtsSBBMDbqLxww8/nD12rECiu+++O5x66qnDRBNZf+MthO71ed1114VLL710vGbb7e9TBRLFAXQH+owVNPbss8+GY489dnh9jRbYFet2BxK9613vCvfee2945zvfOSG37rnpDsbqXqcLFy4MH/rQh8K/+Bf/YkLP+Yd/+Idw4403Drf54Ac/GOKae+tb3zqhOm4mQGDmC4wVSBRHXyqVslDEarU68zGMkAABAgQIECBAgACBSRVI9e+fJ7WTihMgQIAAAQIECBAgQIBAsH/LtwiKdj5WIFG++daaAAECBAgQIECAAAECBAgQIECAAAECBAgQIECAAIGEAkX74Jpw6KlKCSRKJakOAQIdAlN5oKg7AGes4JbJmqbuQJgY2BLDQnbYYYdxHzmZgUTdwSfjdmYCN4zmnCKQaKKBOv0EEvVzT7/DHy8AaLy/7+c53XM3XQKJukNv+hnLVN6TMpAohlctWbIkPPbYY9kQ3vGOd4T169eHfffdt2NIb7zxRhZAdtFFFw3/+aOPPhoOO+ywEYfePbeHHnpoWLNmTdh9990nRNUdONT9e6f7d8uEio9x84IFC8K6devC3nvvnaqkOgQIzBCB7ve/GEDUbrd7RhcDAuv1eiiXyzNk5IZBgAABAgQIECBAgMBUC0zlv3+e6rF5HgECBAgQIECAAAECBGaSgP1bvtks2vlYgUT55ltrAgQIECBAgAABAgQIECBAgAABAgQIECBAgAABAgQSChTtg2vCoacqJZAolaQ6BAh0CEzlgaLpGEg0kdAWgUQhdIcFFS2QqDssaKoDibqDaSbqN9avrxi0c+GFFw7fMpG1vT1+LaYMJNqyZUu46qqrsnCxoSsGaFxwwQUdQ/vFL34RFi9eHB555JHsz2PA0J133hnmzZs3IsFEwqbGMhxvnQkk2h4r0DMJDLZA9/vf3/3d32Vhbc1mswcmhhXVarVQrVYHG83oCRAgQIAAAQIECBDYJoGp/PfP29RBjQgQIECAAAECBAgQIEAgE7B/y7cQinY+ViBRvvnWmgABAgQIECBAgAABAgQIECBAgAABAgQIECBAgACBhAJF++CacOipSgkkSiWpDgECHQJTeaBIINGfZ/YLFiwI69atC3vvvffwXHQHn6Rcpt0hPEO1u+djpH5196PogUQxjKbRaIQ5c+ZkQxsvKKafeZhIaE138EzKQKLusQxSIFGcp2effTYce+yxYePGjdm0nXDCCWHVqlXhzW9+8/A0xvV75JFHhs2bN2d/Fufj8ssv7zlYOdRgInM71loZb50JJOrnJ809BAikFBjt/S/+MzIGE7Xb7Z7HVSqVEMPeyuVyyq6oRYAAAQIECBAgQIDADBeYyn//PMMpDY8AAQIECBAgQIAAAQKTKmD/lo+3aOdjBRLlm2+tCRAgQIAAAQIECBAgQIAAAQIECBAgQIAAAQIECBBIKFC0D64Jh56qlECiVJLqECDQITCVB4oEEk0skOiuu+4KixYtmrQVO4iBRN0BQOMFxfSDP5HQmltuuSWcffbZw2VTBhJ97nOfC5dddtlw7UELJNq0aVM488wzwwMPPJAZzJs3LzSbzfDe9743+7+3bNkSrrrqqiyEaOjvH3zwwbDffvuNOs0Tmdux1srKlSvDhRdeOOrcdAcSTfe56+fnwj0ECExvgbHe/1qtVhZKFH+Hdl+lUinUarVQrVan9wD1jgABAgQIECBAgACBaSMwlf/+edoMWkcIECBAgAABAgQIECBQQAH7t3yTVrTzsQKJ8s231gQIECBAgAABAgQIECBAgAABAgQIECBAgAABAgQIJBQo2gfXhENPVUogUSpJdQgQ6BCYygNFAolGDyT69a9/nf3H/zfddNPw/Fx33XXh0ksvnbQVO10DiZ577rlQqVTCxo0bs7EfcMABYc2aNWHPPfecsEV3EMw555yTBSnsvPPOWa2nn346HHjggcN1jzjiiBBDinbbbbe+n7V58+YsmGH16tVZm7FqpAhAGq1jRQu1+eEPfxhOOumk8MILLwwP6amnngoLFy7s2777xu75jnN9wQUXhPh7Lq6nJUuWhMceeyxrdtxxx4XbbrstzJ07d9TndQcSxXCjtWvXhnK53Hcf33jjjSwIKf5v6KrX61m/hq7uMKnuddr3w9xIgACBPgX6ef9rNBrZu0m73e6pGv85HX+XTeT3YZ9dcxsBAgQIECBAgAABAjNMoJ/9xwwbsuEQIECAAAECBAgQIECgkAL2b/mmrWjnYwUS5ZtvrQkQIECAAAECBAgQIECAAAECBAgQIECAAAECBAgQSChQtA+uCYeeqpRAolSS6hAg0CEwlQeKBBKNHkgUJ6U7lGTZsmUhBqzMmjVrUlbtdA0k2rBhQ/j4xz8evv3tb2fjnjNnTnj00UfD+973vgk59BPy9IMf/CB87GMfC9///vez2gsWLAjr1q0Le++9d9/P+ulPfxoWLVoUvvnNb2ZtxgokirVPPvnk4dop57g7kGiyA636BhrlxskIJPre974XTjjhhNBqtbKnxv/3qlWrwpvf/Obw+OOPZyFEMUAqXjfffHOI/mNd3YFE8+bNC81mM8Rgon6v7sCq2O6hhx4KRx999HCJ7nXxoQ99KAu4+p3f+Z1+H+M+AgQITEig3/e/+Ps0hhLF333dV6lUykL+YiifiwABAgQIECBAgAABAqMJ9Lv/IEiAAAECBAgQIECAAAEC21fA/i2ff9HOxwokyjffWhMgQIAAAQIECBAgQIAAAQIECBAgQIAAAQIECBAgkFCgaB9cEw49VSmBRKkk1SFAoENgKg8UCSQaO5Doa1/7WjjmmGOG52f//fcP99xzT9hrr736XrVvvPFGFmJ03333hbe//e3hXe96Vxbkc9BBB4Uddtiho850DSQaKcCln/CYbqTuoKD4991BMJs2bQqLFy8ODz/88HDz7nvGw3/66afDkUceORx0M1YgUbz3wAMPHC451r3jPXfrv+8Ozol/d9ddd2VBSdP1moxAotdeey2ce+654Y477siGPRQg9J73vCdce+21Yfny5dmfz58/P/sZ2WeffcbkGck1BhydeeaZfbN2j3Ok0KvnnnsuVCqVsHHjxuF+P/jgg2G//fbr+znxxq9+9avhs5/9bNhzzz1DHHMc31FHHRViaIiLAAECWwtM9P2v0WhkwUTtdrsHMv7+qtfroVwuQyZAgAABAgQIECBAgECPwET3HwgJECBAgAABAgQIECBAYPsI2L/lcy/a+ViBRPnmW2sCBAgQIECAAAECBAgQIECAAAECBAgQIECAAAECBBIKFO2Da8KhpyolkCiVpDoECHQITOWBIoFEYwcS/ehHPwqnnHJKeOaZZ4bn6NZbbw1Lly4NI/xzdMSV/PLLL2cBO0888cTw38eQgAsuuKDn/ukaSBQ7GkOVLrzwwuE+H3300eFLX/pSeMtb3tL3T/Ddd98dTj311OH7RwqCiQFOWwfVxJuXLVuWPX/WrFnjPmvLli3hqquuCtdcc83wvWOFDP3gBz8IH/vYx8L3v//97P4DDjggrFmzJguQyXP96le/ytbJ+vXrh8s89dRTYeHChXnKTmrbyQgkih3unvcYZvXRj340+7l45JFHsjGdfvrp4cYbbwyzZ88ec4wjBRL123ao8G233ZbNzdA1UvsYjBVDjh544IHh+y677LJsbe244459zcOrr74azjvvvHDnnXcO3x9/7q+//vqw00479VXDTQQIDI7Atrz/tVqtLJSo2Wz2QMXgs1qtFqrV6uAgGikBAgQIECBAgAABAn0JbMv+o6/CbiJAgAABAgQIECBAgACBpAL2b/k4i3Y+ViBRvvnWmgABAgQIECBAgAABAgQIECBAgAABAgQIECBAgACBhAJF++CacOipSgkkSiWpDgECHQJTeaBIINHYgUTtdjtcfvnl2X/QP3Ttv//+4fbbbw/z588fd+XGcJwYPnTxxRcP3xuDbh588MHwB3/wBz3tp3Mg0YsvvhhOPPHE8NJLLw33eyLhTCMFM51//vlhxYoVIYYmbH09++yz4dhjjw0bN27M/njOnDlZsM/hhx8+rvn3vve9cPLJJ3f0c6xAoldeeSV8/OMfD4899lhW+x3veEf2rH333XfcZ411w09/+tOwaNGi8M1vfjO77V3vele49957wzvf+c5cdSez8WQFEnUHe8WAqWhz0kknDc/x/fffH44//vhxhzdSIFFcH6tXrw7HHHPMuO1//OMfZ6FYTz/99PC9Iz07BmPdcMMN4TOf+UzHz+5XvvKVcNBBB437nHjD2rVrw1lnnRU2b948vI7vueeecNRRR/XV3k0ECAyWQJ73v0ajkQUTxfeW7qtSqWTvIuVyebBAjZYAAQIECBAgQIAAgVEF8uw/sBIgQIAAAQIECBAgQIDA1AnYv+WzLtr5WIFE+eZbawIECBAgQIAAAQIECBAgQIAAAQIECBAgQIAAAQIEEgoU7YNrwqGnKiWQKJWkOgQIdAgM2oGiu+++OwsIGbquvvrqsHz58r5WxTXXXBOuuOKK4XvvuuuuLOhkvGsiwT/f/e53wwknnBA2bNgwXDYGisT/+D+GC412xUCTJ554IpxxxhkdbWNgwLXXXtsTwhPrdPern3CcGKxy4IEHDncjhr2sXLkyzJo1azyG7O+7248W3jNSONOuu+6aOcRgmRHeK4afH0N/4rhjaMzQFe3i3C9cuLCnn6MFQcVnvfe97x11XDH0qFqthoceeqjjnrECiX79619nfbvpppuG28T2Rx99dF9+o9303HPPhRgCMRSqFNdMHP/cuXNz1Z3MxpMVSBTnM4ZyxYCfeB1wwAHh0EMPDfFnPV4x5CsG9ey1117jDm+kQKKhGuOtj5HWYZznL33pS+Etb3lLz7NHCi+KfR3vObHQ3/zN34SlS5eGZ555ZrhuDPS65ZZbpvUaGHcC3ECAwKQJ5H3/a7Va2T/Pms1mTx9j8F8MV4z/jHQRIECAAAECBAgQIEAg7/6DIAECBAgQIECAAAECBAhMjYD9Wz7nop2PFUiUb761JkCAAAECBAgQIECAAAECBAgQIECAAAECBAgQIEAgoUDRPrgmHHqqUgKJUkmqQ4BAh8CgHSia7oFEW7ZsCfV6PQtU2fpasGBBFiwUg1Xif+i/9fXaa6+FW2+9NXz2s58Nv/zlL4f/KoaZ3H777WH+/Pkjrvpf/epXWYjJ+vXrh//+uuuuCxdeeOGIAUbxpqkKJIrPimEHixcv7ghZmTNnTjjnnHOyEITdd9+9Y1y//e1vw1NPPRUuu+yyrJ9bX9dff33WZscddxzR4qWXXgqf+MQnOp619957ZwFUH/3oRzs84nO+853vZPW6nxOLjxVIFP8+hsScffbZHeaXXnpprt9M69atCyeffPJwjVgvBmjtsMMOPXVHCgKaSDBXro5u1XiyAoniI77+9a+Hww8/fMSuXnDBBSGuh5122mncoYwWSBQbjrY+YjjY888/H+IcPProo8PPiGs3/qyN1q9449q1a8NZZ50VNm/ePNwuhmnFdRiDuGbPnt3R5xi+dP/992dhS9Fz6IptvvKVr4SDDjpo3DG6gQCBwRRI9f4XQ9PiPw/j76PuKwblxXeacrk8mMhGTYAAAQIECBAgQIBAJpBq/4GTAAECBAgQIECAAAECBCZXwP4tn2/RzscKJMo331oTIAYDXNwAACAASURBVECAAAECBAgQIECAAAECBAgQIECAAAECBAgQIJBQoGgfXBMOPVUpgUSpJNUhQKBDYNAOFE33QKI4OTFgKAYS3XTTTT2rNQaNfPCDHxwOGXrxxRfDww8/3BFEFBvF+77whS+EY489dtQV/5vf/CZccsklYeXKlR33xKCV2D5eMZwoBuwMXVMZSBSf+eSTT4bTTjstbNiwoaOPMdxl4cKF4YADDsiCZX7yk5+Exx9/vCOUZahBDDBasWJFT5hLN8xoz4oehxxySHjb294W/vEf/zE89thjWeDMaNd4gUTPPfdciCENGzduzErE0KUY6BDHtC1XDMC56qqrsv8NXQ899FA4+uijRyw3CIFE0XbJkiXZXHVfMSTosMMO64t6pECiefPmDc9dLLL1+ohBQvGZzzzzTE/98UKxYoPXX3891Gq17Oey+9p1112zdfgHf/AHWdBU/Jn4sz/7sxF/Nj7/+c9nwUYjBVL1NXA3ESAw4wVSvv/FAMEYStRsNnvcYohi/L1WrVZnvKkBEiBAgAABAgQIECAwskDK/QdjAgQIECBAgAABAgQIEJg8Afu3fLZFOx8rkCjffGtNgAABAgQIECBAgAABAgQIECBAgAABAgQIECBAgEBCgaJ9cE049FSlBBKlklSHAIEOgUE7UFSEQKI4QTGU6Lrrrsv+N9ErhgnV6/Vw3HHH9fz/QN5dKwbXxECcGKQy0nXzzTeHZcuWDf/VVAcSxQf/1V/9VTj//PPDd77znQlRxICfT3/601m4y+zZs8dtG4N9HnnkkfCpT32qJ+RltMbxGRdccEEWiHTHHXdkt40XSPSLX/wiM4/PilcMVVqzZs1wCNS4He264Ve/+lVYunRpWL9+ffY3+++/f7jnnnvCXnvtNWKpQQgk2rJlSxbQdM0113QYHHrooeHOO+8MMVSon2ukQKJ777033Hfffdn/+rniGok/x2effXbYcccdx20SQ4niz91ll1026s/lWOtxIs8atzNuIEBgxgpMxvtfDNeLwUTtdrvHLQbxxXeTcrk8Y00NjAABAgQIECBAgACBkQUmY//BmgABAgQIECBAgAABAgTSC9i/5TMt2vlYgUT55ltrAgQIECBAgAABAgQIECBAgAABAgQIECBAgAABAgQSChTtg2vCoacqJZAolaQ6BAh0CAzagaKiBBLFSfrtb38bvvGNb4Srr746/MVf/EVfK3fJkiVZEMvb3/72vu6PgSsrVqwI/+W//JcR77/00kuzUJcddtgh+/vtEUgUn/vKK6+EL3zhC1lQyy9/+ctxx/aRj3wkC3R53/veN24oU3exH//4x+HKK6/MgmvGuvbee+/w2c9+Nhx55JFZAMMtt9yS3T5eIFEMPlq5cmXWZuiKwVBHH330uOMa6YbnnnsuxKCHjRs3Zn8dw5vinJZKpRHrDUIg0dBajXOzddhWXMuXX35532tipECip556Kuy7777h+uuvD1/84hfHDA2K6zD+PL773e/u+5mx73GNPP/889n6euCBB/paF9v6rL6Ku4kAgRknMFnvf61WK/vnW7PZ7DGL/1yq1WqhWq3OOE8DIkCAAAECBAgQIEBgdIHJ2n8wJ0CAAAECBAgQIECAAIG0AvZv+TyLdj5WIFG++daaAAECBAgQIECAAAECBAgQIECAAAECBAgQIECAAIGEAkX74Jpw6KlKCSRKJakOAQIdAoN2oKhIgURDE/X666+Hl156KTz44IPhr/7qr8KLL74YNmzYkP11DMWZP39+OPzww0MMJPm3//bfTij4JNaIwUcx8OiOO+4If/mXfxliYM3QtXjx4tBoNMKcOXOyP9pegURD/fn5z3+ehTT9+Z//eXjhhRey0JZ47bnnnmHBggXh4IMPzgKBosub3vSmbf5pjyZ/+7d/G9atWxeefPLJ8Nd//ddZ8Ex8zv777x+OO+648OEPfzjssssuoTu0ZrxAotip7hCh7uCniXQ8BiGdffbZWZM4TzHA5pBDDhm1xKAEEm3atCmceeaZw4E+8+bNy36G9ttvv755RwskWrhwYRYa9IMf/CCsWbMmPPzww8NrMYZgHXrooeHYY4/NgojyrsMYkPW1r30tW4fx98DQz2dci/vss0846KCDskCqvGu+bxQ3EiAwIwQm+/0vvjvEYKJ2u93jFX9n1ev1UC6XZ4SlQRAgQIAAAQIECBAgMLbAZO8/+BMgQIAAAQIECBAgQIBAGgH7t3yORTsfK5Ao33xrTYAAAQIECBAgQIAAAQIECBAgQIAAAQIECBAgQIBAQoGifXBNOPRUpQQSpZJUhwCBDgEHiiwIAlMv8Nprr4Vzzz03C4GK1wEHHJAF28SQmYlcMSSpWq2G1atXZ81iUNJtt90W5s6dO5EyM/Le7kCibbEZK5BoRqIZFAECAyMwFe9/rVYrCyVqNps9rqVSKdRqteyfYS4CBAgQIECAAAECBGa2wFTsP2a2oNERIECAAAECBAgQIEBgagTs3/I5F+18rECifPOtNQECBAgQIECAAAECBAgQIECAAAECBAgQIECAAAECCQWK9sE14dBTlRJIlEpSHQIEOgQcKLIgCGwfgccffzwLEIqhQvG6//77w/HHHz+hzjz77LPh2GOPDRs3bszarVq1Kpx55pkTqjFTb+62ufnmm8OyZcsmNFyBRBPicjMBAgUSmMr3v0ajkQUTtdvtHqFKpRLq9Xool8sF0tNVAgQIECBAgAABAgQmIjCV+4+J9Mu9BAgQIECAAAECBAgQINApYP+Wb0UU7XysQKJ88601AQIECBAgQIAAAQIECBAgQIAAAQIECBAgQIAAAQIJBYr2wTXh0FOVEkiUSlIdAgQ6BBwosiAIbB+BTZs2ZQE59913X9aB008/Pdx4441h9uzZfXVoy5Yt4aqrrgrXXHNNdv/BBx8cVq9eHfbYY4++2s/km7pt5s+fnznvs88+Exq2QKIJcbmZAIECCUz1+1+r1cpCiZrNZo9SqVQKtVotVKvVAgnqKgECBAgQIECAAAEC/QpM9f6j3365jwABAgQIECBAgAABAgQ6Bezf8q2Iop2PFUiUb761JkCAAAECBAgQIECAAAECBAgQIECAAAECBAgQIEAgoUDRPrgmHHqqUgKJUkmqQ4BAh4ADRRYEge0n8NBDD4XFixeHzZs3h3nz5oUHH3ww7Lfffn116Ec/+lE45ZRTwjPPPJPdf+utt4alS5eGEd65+qo3k27qtjn//PPDihUrQgy9mMglkGgiWu4lQKBIAtvr/a/RaGTBRO12u4erUqmEer0eyuVykSj1lQABAgQIECBAgACBcQS21/7DxBAgQIAAAQIECBAgQIDAxATs3ybm1X130c7HCiTKN99aEyBAgAABAgQIECBAgAABAgQIECBAgAABAgQIECCQUKBoH1wTDj1VKYFEqSTVIUCgQ8CBIguCwPYTePXVV8N5550X7rzzzqwTl112WbjqqqvCjjvuOGan3njjjbBq1apw1llnZfcdfPDBYfXq1WGPPfbYfoOZJk9+/fXXQ61WC5dccknWozlz5oQHHnggHHLIIRPuoUCiCZNpQIBAQQS25/tfq9XKQomazWaPVgyOi7/Dq9VqQSR1kwABAgQIECBAgACB8QS25/5jvL75ewIECBAgQIAAAQIECBD4ZwH7t3yroWjnYwUS5ZtvrQkQIECAAAECBAgQIECAAAECBAgQIECAAAECBAgQSChQtA+uCYeeqpRAolSS6hAg0CHgQJEFQWD7CnzrW98KJ598cti4cWOYP39+WLt2bdh3333H7NTLL78cFi9eHJ544okscOfWW2/Nagza9corr2ThTf/6X//rbOg//elPwxe/+MVw0003hc2bN2d/duKJJ4ZbbrklzJ07d8I8AokmTKYBAQIFEZgO73+NRiMLJmq32z1qlUol1Ov1UC6XCyKqmwQIECBAgAABAgQIjCYwHfYfZocAAQIECBAgQIAAAQIExhewfxvfaKw7inY+ViBRvvnWmgABAgQIECBAgAABAgQIECBAgAABAgQIECBAgACBhAJF++CacOipSgkkSiWpDgECHQIOFFkQBLavwOuvvx6uvPLKcN1112Udueyyy8JVV12VBe2MdL3xxhth1apV4ayzzsr+esmSJVkIzy677LJ9B7Idnh7DnA466KBRnxzDmtavXx8OP/zwbeqdQKJtYtOIAIECCEyX979Wq5WFEjWbzR61UqkUarVaqFarBRDVRQIECBAgQIAAAQIERhOYLvsPM0SAAAECBAgQIECAAAECYwvYv+VbIUU7HyuQKN98a02AAAECBAgQIECAAAECBAgQIECAAAECBAgQIECAQEKBon1wTTj0VKUEEqWSVIcAgQ4BB4osCALbX+Dll18OixcvDk888UTYc889sxCdP/zDPxyxYz/+8Y/DqaeeGp5++ukwf/78sHbt2rDvvvtu/0Fshx4899xzoVKphI0bN4749Ouvvz4Luhgt3Gm8LgskGk/I3xMgUFSB6fb+12g0st/X7Xa7hzT+nq/X66FcLheVW78JECBAgAABAgQIDLTAdNt/DPRkGDwBAgQIECBAgAABAgTGELB/y7c8inY+ViBRvvnWmgABAgQIECBAgAABAgQIECBAgAABAgQIECBAgACBhAJF++CacOipSgkkSiWpDgECHQIOFFkQBKaHwKOPPhpOOOGEsHnz5rBs2bKwcuXKMGvWrI7Ovf766yGG7Cxfvjz789WrV4dFixaFEd6zpsegJrkXP/zhD8NJJ50UXnjhhZ4nXXbZZSH+b/bs2dvcC4FE20ynIQEC01xgOr7/tVqtLJSo2Wz26JVKpVCr1UK1Wp3msrpHgAABAgQIECBAgEC3wHTcf5glAgQIECBAgAABAgQIEOgVsH/LtyqKdj5WIFG++daaAAECBAgQIECAAAECBAgQIECAAAECBAgQIECAAIGEAkX74Jpw6KlKCSRKJakOAQIdAg4UWRAEpodADBuKYQuXXHJJmDNnThY2dMwxx3R07rvf/W4WWrRhw4ZwzjnnhBUrVuQK3JkeI9/2Xvyv//W/wg033BDWr18fnn/++bDrrruGo446Kpx55pnh/e9/f3jTm9607cVDCAKJcvFpTIDANBaYzu9/jUYjCyZqt9s9gpVKJdTr9VAul6exrq4RIECAAAECBAgQILC1wHTef5gpAgQIECBAgAABAgQIEPhnAfu3fKuhaOdjBRLlm2+tCRAgQIAAAQIECBAgQIAAAQIECBAgQIAAAQIECBBIKFC0D64Jh56qlECiVJLqECDQIeBAkQVBgAABAgQIEBgsgen+/tdqtbJQomaz2TMxpVIpC/CrVquDNWlGS4AAAQIECBAgQKCgAtN9/1FQVt0mQIAAAQIECBAgQIBAcgH7t3ykRTsfK5Ao33xrTYAAAQIECBAgQIAAAQIECBAgQIAAAQIECBAgQIBAQoGifXBNOPRUpQQSpZJUhwCBDgEHiiwIAgQIECBAgMBgCRTl/a/RaGTBRO12u2eCKpVKqNfroVwuD9bkGS0BAgQIECBAgACBggkUZf9RMFbdJUCAAAECBAgQIECAQHIB+7d8pEU7HyuQKN98a02AAAECBAgQIECAAAECBAgQIECAAAECBAgQIECAQEKBon1wTTj0VKUEEqWSVIcAgQ4BB4osCAIECBAgQIDAYAkU6f2v1WploUTNZrNnkkqlUqjVaqFarQ7WBBotAQIECBAgQIAAgQIJFGn/USBWXSVAgAABAgQIECBAgEByAfu3fKRFOx8rkCjffGtNgAABAgQIECBAgAABAgQIECBAgAABAgQIECBAgEBCgaJ9cE049FSlBBKlklSHAIEOAQeKLAgCBAgQIECAwGAJFPH9r9FoZMFE7Xa7Z7IqlUqo1+uhXC4P1kQaLQECBAgQIECAAIECCBRx/1EAVl0kQIAAAQIECBAgQIBAcgH7t3ykRTsfK5Ao33xrTYAAAQIECBAgQIAAAQIECBAgQIAAAQIECBAgQIBAQoGifXBNOPRUpQQSpZJUhwCBDgEHiiwIAgQIECBAgMBgCRT1/a/VamWhRM1ms2fCSqVSqNVqoVqtDtZkGi0BAgQIECBAgACBaS5Q1P3HNGfVPQIECBAgQIAAAQIECCQXsH/LR1q087ECifLNt9YECBAgQIAAAQIECBAgQIAAAQIECBAgQIAAAQIECCQUKNoH14RDT1VKIFEqSXUIEOgQcKDIgiBAgAABAgQIDJZA0d//Go1GFkzUbrd7Jq5SqYR6vR7K5fJgTarREiBAgAABAgQIEJimAkXff0xTVt0iQIAAAQIECBAgQIBAcgH7t3ykRTsfK5Ao33xrTYAAAQIECBAgQIAAAQIECBAgQIAAAQIECBAgQIBAQoGifXBNOPRUpQQSpZJUhwCBDgEHiiwIAgQIECBAgMBgCcyE979Wq5WFEjWbzZ7JK5VKoVarhWq1OlgTa7QECBAgQIAAAQIEpqHATNh/TENWXSJAgAABAgQIECBAgEByAfu3fKRFOx8rkCjffGtNgAABAgQIECBAgAABAgQIECBAgAABAgQIECBAgEBCgaJ9cE049FSlBBKlklSHAIEOAQeKLAgCBAgQIECAwGAJzKT3v0ajkQUTtdvtnkmsVCqhXq+Hcrk8WBNstAQIECBAgAABAgSmkcBM2n9MI1ZdIUCAAAECBAgQIECAQHIB+7d8pEU7HyuQKN98a02AAAECBAgQIECAAAECBAgQIECAAAECBAgQIECAQEKBon1wTTj0VKUEEqWSVIcAgQ4BB4osCAIECBAgQIDAYAnMtPe/VquVhRI1m82eiSyVSqFWq4VqtTpYk2y0BAgQIECAAAECBKaJwEzbf0wTVt0gQIAAAQIECBAgQIBAcgH7t3ykRTsfK5Ao33xrTYAAAQIECBAgQIAAAQIECBAgQIAAAQIECBAgQIBAQoGifXBNOPRUpQQSpZJUhwCBDgEHiiwIAgQIECBAgMBgCczU979Go5EFE7Xb7Z4JrVQqoV6vh3K5PFiTbbQECBAgQIAAAQIEtrPATN1/bGdWjydAgAABAgQIECBAgEByAfu3fKRFOx8rkCjffGtNgAABAgQIECBAgAABAgQIECBAgAABAgQIECBAgEBCgaJ9cE049FSlBBKlklSHAIEOAQeKLAgCBAgQIECAwGAJzOT3v1arlYUSNZvNnkktlUqhVquFarU6WBNutAQIECBAgAABAgS2o8BM3n9sR1aPJkCAAAECBAgQIECAQHIB+7d8pEU7HyuQKN98a02AAAECBAgQIECAAAECBAgQIECAAAECBAgQIECAQEKBon1wTTj0VKUEEqWSVIcAgQ4BB4osCAIECBAgQIDAYAkMwvtfo9HIgona7XbP5FYqlVCv10O5XB6siTdaAgQIECBAgAABAttBYBD2H9uB1SMJECBAgAABAgQIECCQXMD+LR9p0c7HCiTKN99aEyBAgAABAgQIECBAgAABAgQIECBAgAABAgQIECCQUKBoH1wTDj1VKYFEqSTVIUCgQ8CBIguCAAECBAgQIDBYAoPy/tdqtbJQomaz2TPBpVIp1Gq1UK1WB2vyjZYAAQIECBAgQIDAFAsMyv5jilk9jgABAgQIECBAgAABAskF7N/ykRbtfKxAonzzrTUBAgQIECBAgAABAgQIECBAgAABAgQIECBAgAABAgkFivbBNeHQU5USSJRKUh0CBDoEHCiyIAgQIECAAAECgyUwaO9/jUYjCyZqt9s9E12pVEK9Xg/lcnmwFoHREiBAgAABAgQIEJgigUHbf0wRq8cQIECAAAECBAgQIEAguYD9Wz7Sop2PFUiUb761JkCAAAECBAgQIECAAAECBAgQIECAAAECBAgQIEAgoUDRPrgmHHqqUgKJUkmqQ4BAh4ADRRYEAQIECBAgQGCwBAbx/a/VamWhRM1ms2eyS6VSqNVqoVqtDtZCMFoCBAgQIECAAAECUyAwiPuPKWD1CAIECBAgQIAAAQIECCQXsH/LR1q087ECifLNt9YECBAgQIAAAQIECBAgQIAAAQIECBAgQIAAAQIECCQUKNoH14RDT1VKIFEqSXUIEOgQcKDIgiBAgAABAgQIDJbAIL//NRqNLJio3W73THqlUgn1ej2Uy+XBWhBGS4AAAQIECBAgQGASBQZ5/zGJrEoTIECAAAECBAgQIEAguYD9Wz7Sop2PFUiUb761JkCAAAECBAgQIECAAAECBAgQIECAAAECBAgQIEAgoUDRPrgmHHqqUgKJUkmqQ4BAh4ADRRYEAQIECBAgQGCwBAb9/a/VamWhRM1ms2fiS6VSqNVqoVqtDtaiMFoCBAgQIECAAAECkyQw6PuPSWJVlgABAgQIECBAgAABAskF7N/ykRbtfKxAonzzrTUBAgQIECBAgAABAgQIECBAgAABAgQIECBAgAABAgkFivbBNeHQU5USSJRKUh0CBDoEHCiyIAgQIECAAAECgyXg/e//zXej0ciCidrtds8CqFQqoV6vh3K5PFiLw2gJECBAgAABAgQIJBaw/0gMqhwBAgQIECBAgAABAgQmScD+LR9s0c7HCiTKN99aEyBAgAABAgQIECBAgAABAgQIECBAgAABAgQIECCQUKBoH1wTDj1VKYFEqSTVIUCgQ8CBIguCAAECBAgQIDBYAt7//nm+W61WFkrUbDZ7FkGpVAq1Wi1Uq9XBWiBGS4AAAQIECBAgQCChgP1HQkylCBAgQIAAAQIECBAgMIkC9m/5cIt2PlYgUb751poAAQIECBAgQIAAAQIECBAgQIAAAQIECBAgQIAAgYQCRfvgmnDoqUoJJEolqQ4BAh0CDhRZEAQIECBAgACBwRLw/tc7341GIwsmarfbPX9ZqVRCvV4P5XJ5sBaK0RIgQIAAAQIECBBIIGD/kQBRCQIECBAgQIAAAQIECEyBgP1bPuSinY8VSJRvvrUmQIAAAQIECBAgQIAAAQIECBAgQIAAAQIECBAgQCChQNE+uCYceqpSAolSSapDgECHgANFFgQBAgQIECBAYLAEvP+NPN+tVisLJWo2mz03lEqlUKvVQrVaHazFYrQECBAgQIAAAQIEcgrYf+QE1JwAAQIECBAgQIAAAQJTJGD/lg+6aOdjBRLlm2+tCRAgQIAAAQIECBAgQIAAAQIECBAgQIAAAQIECBBIKFC0D64Jh56qlECiVJLqECDQIeBAkQVBgAABAgQIEBgsAe9/Y893o9HIgona7XbPjZVKJdTr9VAulwdr0RgtAQIECBAgQIAAgW0UsP/YRjjNCBAgQIAAAQIECBAgMMUC9m/5wIt2PlYgUb751poAAQIECBAgQIAAAQIECBAgQIAAAQIECBAgQIAAgYQCRfvgmnDoqUoJJEolqQ4BAh0CDhRZEAQIECBAgACBwRLw/jf+fLdarSyUqNls9txcKpVCrVYL1Wp1/ELuIECAAAECBAgQIDDgAvYfA74ADJ8AAQIECBAgQIAAgcII2L/lm6qinY8VSJRvvrUmQIAAAQIECBAgQIAAAQIECBAgQIAAAQIECBAgQCChQNE+uCYceqpSAolSSapDgECHgANFFgQBAgQIECBAYLAEvP/1P9+NRiMLJmq32z2NKpVKqNfroVwu91/QnQQIECBAgAABAgQGTMD+Y8Am3HAJECBAgAABAgQIECisgP1bvqkr2vlYgUT55ltrAgQIECBAgAABAgQIECBAgAABAgQIECBAgAABAgQSChTtg2vCoacqJZAolaQ6BAh0CDhQZEEQIECAAAECBAZLwPvfxOa71WploUTNZrOnYalUCrVaLVSr1YkVdTcBAgQIECBAgACBARGw/xiQiTZMAgQIECBAgAABAgQKL2D/lm8Ki3Y+ViBRvvnWmgABAgQIECBAgAABAgQIECBAgAABAgQIECBAgACBhAJF++CacOipSgkkSiWpDgECHQIOFFkQBAgQIECAAIHBEvD+t23z3Wg0smCidrvdU6BSqYR6vR7K5fK2FdeKAAECBAgQIECAwAwVsP+YoRNrWAQIECBAgAABAgQIzDgB+7d8U1q087ECifLNt9YECBAgQIAAAQIECBAgQIAAAQIECBAgQIAAAQIECCQUKNoH14RDT1VKIFEqSXUIEOgQcKDIgiBAgAABAgQIDJaA979tn+9Wq5WFEjWbzZ4ipVIp1Gq1UK1Wt/0BWhIgQIAAAQIECBCYYQL2HzNsQg2HAAECBAgQIECAAIEZK2D/lm9qi3Y+ViBRvvnWmgABAgQIECBAgAABAgQIECBAgAABAgQIECBAgACBhAJF++CacOipSgkkSiWpDgECHQIOFFkQBAgQIECAAIHBEvD+l3++G41GFkzUbrd7ilUqlVCv10O5XM7/IBUIECBAgAABAgQIFFzA/qPgE6j7BAgQIECAAAECBAgMjID9W76pLtr5WIFE+eZbawIECBAgQIAAAQIECBAgQIAAAQIECBAgQIAAAQIEEgoU7YNrwqGnKiWQKJWkOgQIdAg4UGRBECBAgAABAgQGS8D7X5r5brVaWShRs9nsKVgqlUKtVgvVajXNw1QhQIAAAQIECBAgUFAB+4+CTpxuEyBAgAABAgQIECAwcAL2b/mmvGjnYwUS5ZtvrQkQIECAAAECBAgQIECAAAECBAgQIECAAAECBAgQSChQtA+uCYeeqpRAolSS6hAg0CHgQJEFQYAAAQIECBAYLAHvf2nnu9FoZMFE7Xa7p3ClUgn1ej2Uy+W0D1WNAAECBAgQIECAQEEE7D8KMlG6SYAAAQIECBAgQIDAwAvYv+VbAkU7HyuQKN98a02AAAECBAgQIECAAAECBAgQIECAAAECBAgQIECAQEKBon1wTTj0VKUEEqWSVIcAgQ4BB4osCAIECBAgQIDAYAl4/0s/361WKwslajabPcVLpVKo1WqhWq2mf7CKBAgQIECAAAECBKa5gP3H/U2fiAAAIABJREFUNJ8g3SNAgAABAgQIECBAgMD/F7B/y7cUinY+ViBRvvnWmgABAgQIECBAgAABAgQIECBAgAABAgQIECBAgACBhAJF++CacOipSgkkSiWpDgECHQIOFFkQBAgQIECAAIHBEvD+N3nz3Wg0smCidrvd85BKpRLq9Xool8uT1wGVCRAgQIAAAQIECEwzAfuPaTYhukOAAAECBAgQIECAAIFRBOzf8i2Nop2PFUiUb761JkCAAAECBAgQIECAAAECBAgQIECAAAECBAgQIEAgoUDRPrgmHHqqUgKJUkmqQ4BAh4ADRRYEAQIECBAgQGCwBLz/Te58t1qtLJSo2Wz2PKhUKoVarRaq1erkdkJ1AgQIECBAgAABAtNEwP5jmkyEbhAgQIAAAQIECBAgQGAcAfu3fEukaOdjBRLlm2+tCRAgQIAAAQIECBAgQIAAAQIECBAgQIAAAQIECBBIKFC0D64Jh56qlECiVJLqECDQIeBAkQVBgAABAgQIEBgsAe9/UzPfjUYjCyZqt9s9D6xUKqFer4dyuTw1nfEUAgQIECBAgAABAttJwP5jO8F7LAECBAgQIECAAAECBCYoYP82QbCu24t2PlYgUb751poAAQIECBAgQIAAAQIECBAgQIAAAQIECBAgQIAAgYQCRfvgmnDoqUoJJEolqQ4BAh0CDhRZEAQIECBAgACBwRLw/jd1891qtbJQomaz2fPQUqkUarVaqFarU9chTyJAgAABAgQIECAwxQL2H1MM7nEECBAgQIAAAQIECBDYRgH7t22E+//NinY+ViBRvvnWmgABAgQIECBAgAABAgQIECBAgAABAgQIECBAgACBhAJF++CacOipSgkkSiWpDgECHQIOFFkQBAgQIECAAIHBEvD+N/Xz3Wg0smCidrvd8/BKpRLq9Xool8tT3zFPJECAAAECBAgQIDDJAvYfkwysPAECBAgQIECAAAECBBIJ2L/lgyza+ViBRPnmW2sCBAgQIECAAAECBAgQIECAAAECBAgQIECAAAECBBIKFO2Da8KhpyolkCiVpDoECHQIOFBkQRAgQIAAAQIEBkvA+9/2me9Wq5WFEjWbzZ4OlEqlUKvVQrVa3T6d81QCBAgQIECAAAECkyRg/zFJsMoSIECAAAECBAgQIEAgsYD9Wz7Qop2PFUiUb761JkCAAAECBAgQIECAAAECBAgQIECAAAECBAgQIEAgoUDRPrgmHHqqUgKJUkmqQ4BAh4ADRRYEAQIECBAgQGCwBLz/bd/5bjQaWTBRu93u6UilUgn1ej2Uy+Xt20lPJ0CAAAECBAgQIJBIwP4jEaQyBAgQIECAAAECBAgQmGQB+7d8wEU7HyuQKN98a02AAAECBAgQIECAAAECBAgQIECAAAECBAgQIECAQEKBon1wTTj0VKUEEqWSVIcAgQ4BB4osCAIECBAgQIDAYAl4/9v+891qtbJQomaz2dOZUqkUarVaqFar27+jekCAAAECBAgQIEAgp4D9R05AzQkQIECAAAECBAgQIDBFAvZv+aCLdj5WIFG++daaAAECBAgQIECAAAECBAgQIECAAAECBAgQIECAAIGEAkX74Jpw6KlKCSRKJakOAQIdAg4UWRAECBAgQIAAgcES8P43fea70WhkwUTtdrunU5VKJdTr9VAul6dPh/WEAAECBAgQIECAwAQF7D8mCOZ2AgQIECBAgAABAgQIbCcB+7d88EU7HyuQKN98a02AAAECBAgQIECAAAECBAgQIECAAAECBAgQIECAQEKBon1wTTj0VKUEEqWSVIcAgQ4BB4osCAIECBAgQIDAYAl4/5te891qtbJQomaz2dOxUqkUarVaqFar06vTekOAAAECBAgQIECgTwH7jz6h3EaAAAECBAgQIECAAIHtLGD/lm8CinY+ViBRvvnWmgABAgQIECBAgAABAgQIECBAgAABAgQIECBAgACBhAJF++CacOipSgkkSiWpDgECHQIOFFkQBAgQIECAAIHBEvD+Nz3nu9FoZMFE7Xa7p4OVSiXU6/VQLpenZ+f1igABAgQIECBAgMAoAvYflgYBAgQIECBAgAABAgSKIWD/lm+einY+ViBRvvnWmgABAgQIECBAgAABAgQIECBAgAABAgQIECBAgACBhAJF++CacOipSgkkSiWpDgECHQIOFFkQBAgQIECAAIHBEvD+N33nu9VqZaFEzWazp5OlUinUarVQrVan7wD0jAABAgQIECBAgECXgP2HJUGAAAECBAgQIECAAIFiCNi/5Zunop2PFUiUb761JkCAAAECBAgQIECAAAECBAgQIECAAAECBAgQIEAgoUDRPrgmHHqqUgKJUkmqQ4BAh4ADRRYEAQIECBAgQGCwBLz/Tf/5bjQaWTBRu93u6WylUgn1ej2Uy+XpPxA9JECAAAECBAgQGHgB+4+BXwIACBAgQIAAAQIECBAoiID9W76JKtr5WIFE+eZbawIECBAgQIAAAQIECBAgQIAAAQIECBAgQIAAAQIEEgoU7YNrwqGnKiWQKJWkOgQIdAg4UGRBECBAgAABAgQGS8D7XzHmu9VqZaFEzWazp8OlUinUarVQrVaLMRi9JECAAAECBAgQGFgB+4+BnXoDJ0CAAAECBAgQIECgYAL2b/kmrGjnYwUS5ZtvrQkQIECAAAECBAgQIECAAAECBAgQIECAAAECBAgQSChQtA+uCYeeqpRAolSS6hAg0CHgQJEFQYAAAQIECBAYLAHvf8Wa70ajkQUTtdvtno5XKpVQr9dDuVwu1qD0lgABAgQIECBAYGAE7D8GZqoNlAABAgQIECBAgACBggvYv+WbwKKdjxVIlG++tSZAgAABAgQIECBAgAABAgQIECBAgAABAgQIECBAIKFA0T64Jhx6qlICiVJJqkOAQIeAA0UWBAECBAgQIEBgsAS8/xVvvlutVhZK1Gw2ezpfKpVCrVYL1Wq1eAPTYwIECBAgQIAAgRkvYP8x46fYAAkQIECAAAECBAgQmCEC9m/5JrJo52MFEuWbb60JECBAgAABAgQIECBAgAABAgQIECBAgAABAgQIEEgoULQPrgmHnqqUQKJUkuoQINAh4ECRBUGAAAECBAgQGCwB73/Fne9Go5EFE7Xb7Z5BVCqVUK/XQ7lcLu4A9ZwAAQIECBAgQGDGCdh/zLgpNSACBAgQIECAAAECBGaogP1bvokt2vlYgUT55ltrAgQIECBAgAABAgQIECBAgAABAgQIECBAgAABAgQSChTtg2vCoacqJZAolaQ6BAh0CDhQZEEQIECAAAECBAZLwPtfsee71WploUTNZrNnIKVSKdRqtVCtVos9SL0nQIAAAQIECBCYMQL2HzNmKg2EAAECBAgQIECAAIEZLmD/lm+Ci3Y+ViBRvvnWmgABAgQIECBAgAABAgQIECBAgAABAgQIECBAgACBhAJF++CacOipSgkkSiWpDgECHQIOFFkQBAgQIECAAIHBEvD+NzPmu9FoZMFE7Xa7Z0CVSiXU6/VQLpdnxmCNggABAgQIECBAoLAC9h+FnTodJ0CAAAECBAgQIEBgwATs3/JNeNHOxwokyjffWhMgQIAAAQIECBAgQIAAAQIECBAgQIAAAQIECBAgkFCgaB9cEw49VSmBRKkk1SFAoEPAgSILggABAgQIECAwWALe/2bOfLdarSyUqNls9gyqVCqFWq0WqtXqzBmwkRAgQIAAAQIECBROwP6jcFOmwwQIECBAgAABAgQIDKiA/Vu+iS/a+ViBRPnmW2sCBAgQIECAAAECBAgQIECAAAECBAgQIECAAAECBBIKFO2Da8KhpyolkCiVpDoECHQIOFBkQRAgQIAAAQIEBkvA+9/Mm+9Go5EFE7Xb7Z7BVSqVUK/XQ7lcnnkDNyICBAgQIECAAIFpL2D/Me2nSAcJECBAgAABAgQIECCQCdi/5VsIRTsfK5Ao33xrTYAAAQIECBAgQIAAAQIECBAgQIAAAQIECBAgQIBAQoGifXBNOPRUpQQSpZJUhwCBDgEHiiwIAgQIECBAgMBgCXj/m5nz3Wq1slCiZrPZM8BSqRRqtVqoVqszc/BGRYAAAQIECBAgMG0F7D+m7dToGAECBAgQIECAAAECBDoE7N/yLYiinY8VSJRvvrUmQIAAAQIECBAgQIAAAQIECBAgQIAAAQIECBAgQCChQNE+uCYceqpSAolSSapDgECHgANFFgQBAgQIECBAYLAEvP/N7PluNBpZMFG73e4ZaKVSCfV6PZTL5ZmNYHQECBAgQIAAAQLTRsD+Y9pMhY4QIECAAAECBAgQIEBgTAH7t3wLpGjnYwUS5ZtvrQkQIECAAAECBAgQIECAAAECBAgQIECAAAECBAgQSChQtA+uCYeeqpRAolSS6hAg0CHgQJEFQYAAAQIECBAYLAHvfzN/vlutVhZK1Gw2ewZbKpVCrVYL1Wp15kMYIQECBAgQIECAwHYXsP/Y7lOgAwQIECBAgAABAgQIEOhLwP6tL6ZRbyra+ViBRPnmW2sCBAgQIECAAAECBAgQIECAAAECBAgQIECAAAECBBIKFO2Da8KhpyolkCiVpDoECHQIOFBkQRAgQIAAAQIEBkvA+9/gzHej0ciCidrtds+gK5VKqNfroVwuDw6IkRIgQIAAAQIECEy5gP3HlJN7IAECBAgQIECAAAECBLZJwP5tm9iGGxXtfKxAonzzrTUBAgQIECBAgAABAgQI/F927uBIch1HAChvdETuyBLaIt1kCc2hJbpthHZ2YzT6f35XEVmVTL5zF5HEAw9iEwECBAgQIECAAAECBAgQIEAgUGC0B9fA1KNCGUgUJSkOAQI3AQ1FDgQBAgQIECBAYC4B339z1bu1dg0lqrU+Es85p23bUillLhTZEiBAgAABAgQI/JiA+8ePUfshAgQIECBAgAABAgQIdAm4v3XxpdH6Yw0k6qu31QQIECBAgAABAgQIECBAgAABAgQIECBAgAABAgQIBAqM9uAamHpUKAOJoiTFIUDgJqChyIEgQIAAAQIECMwl4Ptvrnr/X7bHcVyDic7zfACs65r2fU/LssyJI2sCBAgQIECAAIGXCbh/vIxWYAIECBAgQIAAAQIECIQKuL/1cY7WH2sgUV+9rSZAgAABAgQIECBAgAABAgQIECBAgAABAgQIECBAIFBgtAfXwNSjQhlIFCUpDgECNwENRQ4EAQIECBAgQGAuAd9/c9X737NtrV1DiWqtD4Scc9q2LZVS5gWSOQECBAgQIECAQLiA+0c4qYAECBAgQIAAAQIECBB4iYD7Wx/raP2xBhL11dtqAgQIECBAgAABAgQIECBAgAABAgQIECBAgAABAgQCBUZ7cA1MPSqUgURRkuIQIHAT0FDkQBAgQIAAAQIE5hLw/TdXvf8q2+M4rsFE53k+/nld17Tve1qWBRQBAgQIECBAgACBbgH3j25CAQgQIECAAAECBAgQIPAjAu5vfcyj9ccaSNRXb6sJECBAgAABAgQIECBAgAABAgQIECBAgAABAgQIEAgUGO3BNTD1qFAGEkVJikOAwE1AQ5EDQYAAAQIECBCYS8D331z1/rtsW2vXUKJa6+NPcs5p27ZUSoFFgAABAgQIECBAoEvA/aOLz2ICBAgQIECAAAECBAj8mID7Wx/1aP2xBhL11dtqAgQIECBAgAABAgQIECBAgAABAgQIECBAgAABAgQCBUZ7cA1MPSqUgURRkuIQIHAT0FDkQBAgQIAAAQIE5hLw/TdXvf8p2+M4rsFE53k+/nRd17Tve1qW5Z/C+HcCBAgQIECAAAECfyng/uFgECBAgAABAgQIECBAYAwB97e+Oo3WH2sgUV+9rSZAgAABAgQIECBAgAABAgQIECBAgAABAgQIECBAIFBgtAfXwNSjQhlIFCUpDgECNwENRQ4EAQIECBAgQGAuAd9/c9X7T7JtrV1DiWqtjz/POadt21Ip5U9C+RsCBAgQIECAAAEC/v/ZGSBAgAABAgQIECBAgMCAAt6P+oo2Wn+sgUR99baaAAECBAgQIECAAAECBAgQIECAAAECBAgQIECAAIFAgdEeXANTjwplIFGUpDgECNwENBQ5EAQIECBAgACBuQR8/81V769kexzHNZjoPM/HsnVd077vaVmWr4T0twQIECBAgAABApMLuH9MfgCkT4AAAQIECBAgQIDAMALub32lGq0/1kCivnpbTYAAAQIECBAgQIAAAQIECBAgQIAAAQIECBAgQIBAoMBoD66BqUeFMpAoSlIcAgRuAhqKHAgCBAgQIECAwFwCvv/mqvdXs22tXUOJaq2PpTnntG1bKqV8Nay/J0CAAAECBAgQmFTA/WPSwkubAAECBAgQIECAAIHhBNzf+ko2Wn+sgUR99baaAAECBAgQIECAAAECBAgQIECAAAECBAgQIECAAIFAgdEeXANTjwplIFGUpDgECNwENBQ5EAQIECBAgACBuQR8/81V7+9mexzHNZjoPM9HiHVd077vaVmW74a3jgABAgQIECBAYBIB949JCi1NAgQIECBAgAABAgSGF3B/6yvhaP2xBhL11dtqAgQIECBAgAABAgQIECBAgAABAgQIECBAgAABAgQCBUZ7cA1MPSqUgURRkuIQIHAT0FDkQBAgQIAAAQIE5hLw/TdXvXuyba1dQ4lqrY8wOee0bVsqpfT8hLUECBAgQIAAAQIfLuD+8eEFlh4BAgQIECBAgAABAh8j4P7WV8rR+mMNJOqrt9UECBAgQIAAAQIECBAgQIAAAQIECBAgQIAAAQIECAQKjPbgGph6VCgDiaIkxSFA4CagociBIECAAAECBAjMJeD7b656R2R7HMc1mOg8z0e4dV3Tvu9pWZaInxKDAAECBAgQIEDgwwTcPz6soNIhQIAAAQIECBAgQOBjBdzf+ko7Wn+sgUR99baaAAECBAgQIECAAAECBAgQIECAAAECBAgQIECAAIFAgdEeXANTjwplIFGUpDgECNwENBQ5EAQIECBAgACBuQR8/81V76hsW2vXUKJa6yNkzjlt25ZKKVE/Jw4BAgQIECBAgMCHCLh/fEghpUGAAAECBAgQIECAwMcLuL/1lXi0/lgDifrqbTUBAgQIECBAgAABAgQIECBAgAABAgQIECBAgAABAoECoz24BqYeFcpAoihJcQgQuAloKHIgCBAgQIAAAQJzCfj+m6ve0dkex3ENJjrP8xF6Xde073taliX6Z8UjQIAAAQIECBAYVMD9Y9DC2TYBAgQIECBAgAABAtMJuL/1lXy0/lgDifrqbTUBAgQIECBAgAABAgQIECBAgAABAgQIECBAgAABAoECoz24BqYeFcpAoihJcQgQuAloKHIgCBAgQIAAAQJzCfj+m6ver8i2tXYNJaq1PsLnnNO2bamU8oqfFpMAAQIECBAgQGAwAfePwQpmuwQIECBAgAABAgQITCvg/tZX+tH6Yw0k6qu31QQIECBAgAABAgQIECBAgAABAgQIECBAgAABAgQIBAqM9uAamHpUKAOJoiTFIUDgJqChyIEgQIAAAQIECMwl4Ptvrnq/MtvjOK7BROd5Pn5mXde073taluWVWxCbAAECBAgQIEDgzQXcP968QLZHgAABAgQIECBAgACBfwm4v/UdhdH6Yw0k6qu31QQIECBAgAABAgQIECBAgAABAgQIECBAgAABAgQIBAqM9uAamHpUKAOJoiTFIUDgJqChyIEgQIAAAQIECMwl4Ptvrnq/OtvW2jWUqNb6+Kmcc9q2LZVSXr0N8QkQIECAAAECBN5UwP3jTQtjWwQIECBAgAABAgQIEPgPAfe3viMxWn+sgUR99baaAAECBAgQIECAAAECBAgQIECAAAECBAgQIECAAIFAgdEeXANTjwplIFGUpDgECNwENBQ5EAQIECBAgACBuQR8/81V75/K9jiOazDReZ6Pn1zXNe37npZl+ant+B0CBAgQIECAAIE3EXD/eJNC2AYBAgQIECBAgAABAgT+QcD9re+IjNYfayBRX72tJkCAAAECBAgQIECAAAECBAgQIECAAAECBAgQIEAgUGC0B9fA1KNCGUgUJSkOAQI3AQ1FDgQBAgQIECBAYC4B339z1fsns22tXUOJaq2Pn805p23bUinlJ7fktwgQIECAAAECBH5ZwP3jlwvg5wkQIECAAAECBAgQIPCHAu5vfwj1N382Wn+sgUR99baaAAECBAgQIECAAAECBAgQIECAAAECBAgQIECAAIFAgdEeXANTjwplIFGUpDgECNwENBQ5EAQIECBAgACBuQR8/81V79/I9jiOazDReZ6Pn1/XNe37npZl+Y2t+U0CBAgQIECAAIEfFnD/+GFwP0eAAAECBAgQIECAAIFvCri/fRPuX8tG6481kKiv3lYTIECAAAECBAgQIECAAAECBAgQIECAAAECBAgQIBAoMNqDa2DqUaEMJIqSFIcAgZuAhiIHggABAgQIECAwl4Dvv7nq/VvZttauoUS11scWcs5p27ZUSvmt7fldAgQIECBAgACBHxJw//ghaD9DgAABAgQIECBAgACBTgH3tz7A0fpjDSTqq7fVBAgQIECAAAECBAgQIECAAAECBAgQIECAAAECBAgECoz24BqYelQoA4miJMUhQOAmoKHIgSBAgAABAgQIzCXg+2+uev92tsdxXIOJzvN8bGVd17Tve1qW5be36fcJECBAgAABAgReJOD+8SJYYQkQIECAAAECBAgQIBAs4P7WBzpaf6yBRH31tpoAAQIECBAgQIAAAQIECBAgQIAAAQIECBAgQIAAgUCB0R5cA1OPCmUgUZSkOAQI3AQ0FDkQBAgQIECAAIG5BHz/zVXvd8i2tXYNJaq1PraTc07btqVSyjts1R4IECBAgAABAgSCBdw/gkGFI0CAAAECBAgQIECAwIsE3N/6YEfrjzWQqK/eVhMgQIAAAQIECBAgQIAAAQIECBAgQIAAAQIECBAgECgw2oNrYOpRoQwkipIUhwCBm4CGIgeCAAECBAgQIDCXgO+/uer9Ttkex3ENJjrP87GtdV3Tvu9pWZZ32rK9ECBAgAABAgQIdAq4f3QCWk6AAAECBAgQIECAAIEfEnB/64MerT/WQKK+eltNgAABAgQIECBAgAABAgQIECBAgAABAgQIECBAgECgwGgProGpR4UykChKUhwCBG4CGoocCAIECBAgQIDAXAK+/+aq97tl21q7hhLVWh9byzmnbdtSKeXdtm0/BAgQIECAAAEC3xRw//gmnGUECBAgQIAAAQIECBD4YQH3tz7w0fpjDSTqq7fVBAgQIECAAAECBAgQIECAAAECBAgQIECAAAECBAgECoz24BqYelQoA4miJMUhQOAmoKHIgSBAgAABAgQIzCXg+2+uer9rtsdxXIOJzvN8bHFd17Tve1qW5V23b18ECBAgQIAAAQJ/KOD+8YdQ/owAAQIECBAgQIAAAQK/LOD+1leA0fpjDSTqq7fVBAgQIECAAAECBAgQIECAAAECBAgQIECAAAECBAgECoz24BqYelQoA4miJMUhQOAmoKHIgSBAgAABAgQIzCXg+2+uer9ztq21ayhRrfWxzZxz2rYtlVLeOQV7I0CAAAECBAgQ+AcB9w9HhAABAgQIECBAgAABAmMIuL/11Wm0/lgDifrqbTUBAgQIECBAgAABAgQIECBAgAABAgQIECBAgAABAoECoz24BqYeFcpAoihJcQgQuAloKHIgCBAgQIAAAQJzCfj+m6veI2R7HMc1mOg8z8d213VN+76nZVlGSMUeCRAgQIAAAQIE/kPA/cORIECAAAECBAgQIECAwBgC7m99dRqtP9ZAor56W02AAAECBAgQIECAAAECBAgQIECAAAECBAgQIECAQKDAaA+ugalHhTKQKEpSHAIEbgIaihwIAgQIECBAgMBcAr7/5qr3KNm21q6hRLXWx5ZzzmnbtlRKGSUd+yRAgAABAgQIEPiXgPuHo0CAAAECBAgQIECAAIExBNzf+uo0Wn+sgUR99baaAAECBAgQIECAAAECBAgQIECAAAECBAgQIECAAIFAgdEeXANTjwplIFGUpDgECNwENBQ5EAQIECBAgACBuQR8/81V79GyPY7jGkx0nudj6+u6pn3f07Iso6VlvwQIECBAgACBaQXcP6YtvcQJECBAgAABAgQIEBhMwP2tr2Cj9ccaSNRXb6sJECBAgAABAgQIECBAgAABAgQIECBAgAABAgQIEAgUGO3BNTD1qFAGEkVJikOAwE1AQ5EDQYAAAQIECBCYS8D331z1HjHb1to1lKjW+th+zjlt25ZKKSOmZs8ECBAgQIAAgekE3D+mK7mECRAgQIAAAQIECBAYVMD9ra9wo/XHGkjUV2+rCRAgQIAAAQIECBAgQIAAAQIECBAgQIAAAQIECBAIFBjtwTUw9ahQBhJFSYpDgMBNQEORA0GAAAECBAgQmEvA999c9R452+M4rsFE53k+0ljXNe37npZlGTlFeydAgAABAgQIfLyA+8fHl1iCBAgQIECAAAECBAh8iID7W18hR+uPNZCor95WEyBAgAABAgQIECBAgAABAgQIECBAgAABAgQIECAQKDDag2tg6lGhDCSKkhSHAIGbgIYiB4IAAQIECBAgMJeA77+56j16tq21ayhRrfWRSs45bduWSimjp2n/BAgQIECAAIGPFXD/+NjSSowAAQIECBAgQIAAgQ8TcH/rK+ho/bEGEvXV22oCBAgQIECAAAECBAgQIECAAAECBAgQIECAAAECBAIFRntwDUw9KpSBRFGS4hAgcBPQUORAECBAgAABAgTmEvD9N1e9PyXb4ziuwUTneT5SWtc17fuelmX5lHTlQYAAAQIECBD4GAH3j48ppUQIECBAgAABAgQIEPhwAfe3vgKP1h9rIFFfva0mQIAAAQIECBAgQIAAAQIECBBrjyr1AAAgAElEQVQgQIAAAQIECBAgQCBQYLQH18DUo0IZSBQlKQ4BAjcBDUUOBAECBAgQIEBgLgHff3PV+5Oyba1dQ4lqrY+0cs5p27ZUSvmklOVCgAABAgQIEBhewP1j+BJKgAABAgQIECBAgACBSQTc3/oKPVp/rIFEffW2mgABAgQIECBAgAABAgQIECBAgAABAgQIECBAgACBQIHRHlwDU48KZSBRlKQ4BAjcBDQUORAECBAgQIAAgbkEfP/NVe9PzPY4jmsw0Xmej/TWdU37vqdlWT4xdTkRIECAAAECBIYTcP8YrmQ2TIAAAQIECBAgQIDApALub32FH60/1kCivnpbTYAAAQIECBAgQIAAAQIECBAgQIAAAQIECBAgQIBAoMBoD66BqUeFMpAoSlIcAgRuAhqKHAgCBAgQIECAwFwCvv/mqvenZttau4YS1VofKeac07ZtqZTyqenLiwABAgQIECAwjID7xzClslECBAgQIECAAAECBCYXcH/rOwCj9ccaSNRXb6sJECBAgAABAgQIECBAgAABAgQIECBAgAABAgQIEAgUGO3BNTD1qFAGEkVJikOAwE1AQ5EDQYAAAQIECBCYS8D331z1/vRsj+O4BhOd5/lIdV3XtO97Wpbl0xnkR4AAAQIECBB4WwH3j7ctjY0RIECAAAECBAgQIEDgJuD+1ncgRuuPNZCor95WEyBAgAABAgQIECBAgAABAgQIECBAgAABAgQIECAQKDDag2tg6lGhDCSKkhSHAIGbgIYiB4IAAQIECBAgMJeA77+56j1Dtq21ayhRrfWRbs45bduWSikzUMiRAAECBAgQIPB2Au4fb1cSGyJAgAABAgQIECBAgMBfCri/9R2M0fpjDSTqq7fVBAgQIECAAAECBAgQIECAAAECBAgQIECAAAECBAgECoz24BqYelQoA4miJMUhQOAmoKHIgSBAgAABAgQIzCXg+2+ues+U7XEc12Ci8zwfaa/rmvZ9T8uyzEQiVwIECBAgQIDArwu4f/x6CWyAAAECBAgQIECAAAECfyTg/vZHTH/7R6P1xxpI1FdvqwkQIECAAAECBAgQIECAAAECBAgQIECAAAECBAgQCBQY7cE1MPWoUAYSRUmKQ4DATUBDkQNBgAABAgQIEJhLwPffXPWeLdvW2jWUqNb6SD3nnLZtS6WU2VjkS4AAAQIECBD4NQH3j1+j98MECBAgQIAAAQIECBD4koD725e4Hn88Wn+sgUR99baaAAECBAgQIECAAAECBAgQIECAAAECBAgQIECAAIFAgdEeXANTjwplIFGUpDgECNwENBQ5EAQIECBAgACBuQR8/81V71mzPY7jGkx0nueDYF3XtO97WpZlVh55EyBAgAABAgR+TMD948eo/RABAgQIECBAgAABAgS6BNzfuvjSaP2xBhL11dtqAgQIECBAgAABAgQIECBAgAABAgQIECBAgAABAgQCBUZ7cA1MPSqUgURRkuIQIHAT0FDkQBAgQIAAAQIE5hLw/TdXvWfOtrV2DSWqtT4Ycs5p27ZUSpmZSO4ECBAgQIAAgZcLuH+8nNgPECBAgAABAgQIECBAIETA/a2PcbT+WAOJ+uptNQECBAgQIECAAAECBAgQIECAAAECBAgQIECAAAECgQKjPbgGph4VykCiKElxCBC4CWgociAIECBAgAABAnMJ+P6bq96yTek4jmsw0XmeD451XdO+72lZFlQECBAgQIAAAQIvEHD/eAGqkAQIECBAgAABAgQIEHiBgPtbH+po/bEGEvXV22oCBAgQIECAAAECBAgQIECAAAECBAgQIECAAAECBAIFRntwDUw9KpSBRFGS4hAgcBPQUORAECBAgAABAgTmEvD9N1e9Zfu/Aq21ayhRrfVBknNO27alUgouAgQIECBAgACBYAH3j2BQ4QgQIECAAAECBAgQIPAiAfe3PtjR+mMNJOqrt9UECBAgQIAAAQIECBAgQIAAAQIECBAgQIAAAQIECAQKjPbgGph6VCgDiaIkxSFA4CagociBIECAAAECBAjMJeD7b656y/YucBzHNZjoPM8Hzbquad/3tCwLNgIECBAgQIAAgSAB948gSGEIECBAgAABAgQIECDwYgH3tz7g0fpjDSTqq7fVBAgQIECAAAECBAgQIECAAAECBAgQIECAAAECBAgECoz24BqYelQoA4miJMUhQOAmoKHIgSBAgAABAgQIzCXg+2+uesv2KdBau4YS1Vof/5hzTtu2pVIKOgIECBAgQIAAgQAB948ARCEIECBAgAABAgQIECDwAwLub33Io/XHGkjUV2+rCRAgQIAAAQIECBAgQIAAAQIECBAgQIAAAQIECBAIFBjtwTUw9ahQBhJFSYpDgMBNQEORA0GAAAECBAgQmEvA999c9Zbt3wscx3ENJjrP8/FH67qmfd/TsiwICRAgQIAAAQIEOgTcPzrwLCVAgAABAgQIECBAgMAPCri/9WGP1h9rIFFfva0mQIAAAQIECBAgQIAAAQIECBAgQIAAAQIECBAgQCBQYLQH18DUo0IZSBQlKQ4BAjcBDUUOBAECBAgQIEBgLgHff3PVW7b/XaC1dg0lqrU+/jDnnLZtS6UUjAQIECBAgAABAt8UcP/4JpxlBAgQIECAAAECBAgQ+GEB97c+8NH6Yw0k6qu31QQIECBAgAABAgQIECBAgAABAgQIECBAgAABAgQIBAqM9uAamHpUKAOJoiTFIUDgJqChyIEgQIAAAQIECMwl4PtvrnrL9s8EjuO4BhOd5/lYsK5r2vc9LcvyZ8H8FQECBAgQIECAwP8LuH84DAQIECBAgAABAgQIEBhDwP2tr06j9ccaSNRXb6sJECBAgAABAgQIECBAgAABAgQIECBAgAABAgQIEAgUGO3BNTD1qFAGEkVJikOAwE1AQ5EDQYAAAQIECBCYS8D331z1lu2fC7TWrqFEtdbHopxz2rYtlVL+PKC/JECAAAECBAgQSO4fDgEBAgQIECBAgAABAgTGEHB/66vTaP2xBhL11dtqAgQIECBAgAABAgQIECBAgAABAgQIECBAgAABAgQCBUZ7cA1MPSqUgURRkuIQIHAT0FDkQBAgQIAAAQIE5hLw/TdXvWX7dYHjOK7BROd5Phav65r2fU/Lsnw9sBUECBAgQIAAgQkF3D8mLLqUCRAgQIAAAQIECBAYUsD9ra9so/XHGkjUV2+rCRAgQIAAAQIECBAgQIAAAQIECBAgQIAAAQIECBAIFBjtwTUw9ahQBhJFSYpDgMBNQEORA0GAAAECBAgQmEvA999c9Zbt9wRaa9dQolrrI0DOOW3blkop3wtuFQECBAgQIEBgIgH3j4mKLVUCBAgQIECAAAECBIYWcH/rK99o/bEGEvXV22oCBAgQIECAAAECBAgQIECAAAECBAgQIECAAAECBAIFRntwDUw9KpSBRFGS4hAgcBPQUORAECBAgAABAgTmEvD9N1e9ZdsncBzHNZjoPM9HoHVd077vaVmWvh+xmgABAgQIECDwwQLuHx9cXKkRIECAAAECBAgQIPBRAu5vfeUcrT/WQKK+eltNgAABAgQIECBAgAABAgQIECBAgAABAgQIECBAgECgwGgProGpR4UykChKUhwCBG4CGoocCAIECBAgQIDAXAK+/+aqt2z7BVpr11CiWusjWM45bduWSin9PyQCAQIECBAgQOADBdw/PrCoUiJAgAABAgQIECBA4CMF3N/6yjpaf6yBRH31tpoAAQIECBAgQIAAAQIECBAgQIAAAQIECBAgQIAAgUCB0R5cA1OPCmUgUZSkOAQI3AQ0FDkQBAgQIECAAIG5BHz/zVVv2cYJHMdxDSY6z/MRdF3XtO97WpYl7gdFIkCAAAECBAh8gID7xwcUUQoECBAgQIAAAQIECEwh4P7WV+bR+mMNJOqrt9UECBAgQIAAAQIECBAgQIAAAQIECBAgQIAAAQIECAQKjPbgGph6VCgDiaIkxSFA4CagociBIECAAAECBAjMJeD7b656yzZWoLV2DSWqtT4C55zTtm2plBL7o6IRIECAAAECBAYWcP8YuHi2ToAAAQIECBAgQIDAVALub33lHq0/1kCivnpbTYAAAQIECBAgQIAAAQIECBAgQIAAAQIECBAgQIBAoMBoD66BqUeFMpAoSlIcAgRuAhqKHAgCBAgQIECAwFwCvv/mqrdsXyNwHMc1mOg8z8cPrOua9n1Py7K85sdFJUCAAAECBAgMJOD+MVCxbJUAAQIECBAgQIAAgakF3N/6yj9af6yBRH31tpoAAQIECBAgQIAAAQIECBAgQIAAAQIECBAgQIAAgUCB0R5cA1OPCmUgUZSkOAQI3AQ0FDkQBAgQIECAAIG5BHz/zVVv2b5OoLV2DSWqtT5+JOectm1LpZTXbUBkAgQIECBAgMAAAu4fAxTJFgkQIECAAAECBAgQIJBScn/rOwaj9ccaSNRXb6sJECBAgAABAgQIECBAgAABAgQIECBAgAABAgQIEAgUGO3BNTD1qFAGEkVJikOAwE1AQ5EDQYAAAQIECBCYS8D331z1lu3rBY7juAYTnef5+LF1XdO+72lZltdvxC8QIECAAAECBN5QwP3jDYtiSwQIECBAgAABAgQIEPgLAfe3vmMxWn+sgUR99baaAAECBAgQIECAAAECBAgQIECAAAECBAgQIECAAIFAgdEeXANTjwplIFGUpDgECNwENBQ5EAQIECBAgACBuQR8/81Vb9n+jEBr7RpKVGt9/GDOOW3blkopP7MZv0KAAAECBAgQeCMB9483KoatECBAgAABAgQIECBA4L8IuL/1HY/R+mMNJOqrt9UECBAgQIAAAQIECBAgQIAAAQIECBAgQIAAAQIECAQKjPbgGph6VCgDiaIkxSFA4CagociBIECAAAECBAjMJeD7b656y/ZnBY7juAYTnef5+OF1XdO+72lZlp/dlF8jQIAAAQIECPyigPvHL+L7aQIECBAgQIAAAQIECHxBwP3tC1h/8aej9ccaSNRXb6sJECBAgAABAgQIECBAgAABAgQIECBAgAABAgQIEAgUGO3BNTD1qFAGEkVJikOAwE1AQ5EDQYAAAQIECBCYS8D331z1lu3PC7TWrqFEtdbHj+ec07ZtqZTy8xvziwQIECBAgACBXxBw//gFdD9JgAABAgQIECBAgACBbwi4v30D7d+WjNYfayBRX72tJkCAAAECBAgQIECAAAECBAgQIECAAAECBAgQIEAgUGC0B9fA1KNCGUgUJSkOAQI3AQ1FDgQBAgQIECBAYC4B339z1Vu2vydwHMc1mOg8z8cm1nVN+76nZVl+b4N+mQABAgQIECDwAwLuHz+A7CcIECBAgAABAgQIECAQIOD+1oc4Wn+sgUR99baaAAECBAgQIECAAAECBAgQIECAAAECBAgQIECAAIFAgdEeXANTjwplIFGUpDgECNwENBQ5EAQIECBAgACBuQR8/81Vb9n+rkBr7RpKVGt9bCTnnLZtS6WU392kXydAgAABAgQIvFDA/eOFuEITIECAAAECBAgQIEAgUMD9rQ9ztP5YA4n66m01AQIECBAgQIAAAQIECBAgQIAAAQIECBAgQIAAAQKBAqM9uAamHhXKQKIoSXEIELgJaChyIAgQIECAAAECcwn4/pur3rJ9D4HjOK7BROd5Pja0rmva9z0ty/Iem7ULAgQIECBAgECggPtHIKZQBAgQIECAAAECBAgQeKGA+1sf7mj9sQYS9dXbagIECBAgQIAAAQIECBAgQIAAAQIECBAgQIAAAQIEAgVGe3ANTD0qlIFEUZLiECBwE9BQ5EAQIECAAAECBOYS8P03V71l+z4CrbVrKFGt9bGpnHPati2VUt5nw3ZCgAABAgQIEAgQcP8IQBSCAAECBAgQIECAAAECPyDg/taHPFp/rIFEffW2mgABAgQIECBAgAABAgQIECBAgAABAgQIECBAgACBQIHRHlwDU48KZSBRlKQ4BAjcBDQUORAECBAgQIAAgbkEfP/NVW/Zvp/AcRzXYKLzPB+bW9c17fuelmV5v43bEQECBAgQIEDgGwLuH99As4QAAQIECBAgQIAAAQK/IOD+1oc+Wn+sgUR99baaAAECBAgQIECAAAECBAgQIECAAAECBAgQIECAAIFAgdEeXANTjwplIFGUpDgECNwENBQ5EAQIECBAgACBuQR8/81Vb9m+p0Br7RpKVGt9bDDnnLZtS6WU99y8XREgQIAAAQIEviDg/vEFLH9KgAABAgQIECBAgACBXxRwf+vDH60/1kCivnpbTYAAAQIECBAgQIAAAQIECBAgQIAAAQIECBAgQIBAoMBoD66BqUeFMpAoSlIcAgRuAhqKHAgCBAgQIECAwFwCvv/mqrds31vgOI5rMNF5no+Nruua9n1Py7K8dxJ2R4AAAQIECBD4LwLuH44HAQIECBAgQIAAAQIExhBwf+ur02j9sQYS9dXbagIECBAgQIAAAQIECBAgQIAAAQIECBAgQIAAAQIEAgVGe3ANTD0qlIFEUZLiECBwE9BQ5EAQIECAAAECBOYS8P03V71l+/4CrbVrKFGt9bHZnHPati2VUt4/ETskQIAAAQIECPyFgPuHY0GAAAECBAgQIECAAIExBNzf+uo0Wn+sgUR99baaAAECBAgQIECAAAECBAgQIECAAAECBAgQIECAAIFAgdEeXANTjwplIFGUpDgECNwENBQ5EAQIECBAgACBuQR8/81Vb9mOI3AcxzWY6DzPx6bXdU37vqdlWcZJyE4JECBAgAABAikl9w/HgAABAgQIECBAgAABAmMIuL/11Wm0/lgDifrqbTUBAgQIECBAgAABAgQIECBAgAABAgQIECBAgAABAoECoz24BqYeFcpAoihJcQgQuAloKHIgCBAgQIAAAQJzCfj+m6vesh1LoLV2DSWqtT42nnNO27alUspYSdktAQIECBAgMLWA+8fU5Zc8AQIECBAgQIAAAQIDCbi/9RVrtP5YA4n66m01AQIECBAgQIAAAQIECBAgQIAAAQIECBAgQIAAAQKBAqM9uAamHhXKQKIoSXEIELgJaChyIAgQIECAAAECcwn4/pur3rIdU+A4jmsw0XmejwTWdU37vqdlWcZMzq4JECBAgACBqQTcP6Yqt2QJECBAgAABAgQIEBhYwP2tr3ij9ccaSNRXb6sJECBAgAABAgQIECBAgAABAgQIECBAgAABAgQIEAgUGO3BNTD1qFAGEkVJikOAwE1AQ5EDQYAAAQIECBCYS8D331z1lu24Aq21ayhRrfWRRM45bduWSinjJmjnBAgQIECAwBQC7h9TlFmSBAgQIECAAAECBAh8gID7W18RR+uPNZCor95WEyBAgAABAgQIECBAgAABAgQIECBAgAABAgQIECAQKDDag2tg6lGhDCSKkhSHAIGbgIYiB4IAAQIECBAgMJeA77+56i3b8QWO47gGE53n+UhmXde073talmX8RGVAgAABAgQIfKSA+8dHllVSBAgQIECAAAECBAh8oID7W19RR+uPNZCor95WEyBAgAABAgQIECBAgAABAgQIECBAgAABAgQIECAQKDDag2tg6lGhDCSKkhSHAIGbgIYiB4IAAQIECBAgMJeA77+56i3bzxBorV1DiWqtj4RyzmnbtlRK+YxkZUGAAAECBAh8lID7x0eVUzIECBAgQIAAAQIECHywgPtbX3FH6481kKiv3lYTIECAAAECBAgQIECAAAECBAgQIECAAAECBAgQIBAoMNqDa2DqUaEMJIqSFIcAgZuAhiIHggABAgQIECAwl4Dvv7nqLdvPEjiO4xpMdJ7nI7F1XdO+72lZls9KWjYECBAgQIDA0ALuH0OXz+YJECBAgAABAgQIEJhIwP2tr9ij9ccaSNRXb6sJECBAgAABAgQIECBAgAABAgQIECBAgAABAgQIEAgUGO3BNTD1qFAGEkVJikOAwE1AQ5EDQYAAAQIECBCYS8D331z1lu3nCbTWrqFEtdZHcjnntG1bKqV8XuIyIkCAAAECBIYUcP8Ysmw2TYAAAQIECBAgQIDAhALub31FH60/1kCivnpbTYAAAQIECBAgQIAAAQIECBAgQIAAAQIECBAgQIBAoMBoD66BqUeFMpAoSlIcAgRuAhqKHAgCBAgQIECAwFwCvv/mqrdsP1fgOI5rMNF5no8k13VN+76nZVk+F0BmBAgQIECAwBAC7h9DlMkmCRAgQIAAAQIECBAgkNzf+g7BaP2xBhL11dtqAgQIECBAgAABAgQIECBAgAABAgQIECBAgAABAgQCBUZ7cA1MPSqUgURRkuIQIHAT0FDkQBAgQIAAAQIE5hLw/TdXvWX72QKttWsoUa31kWjOOW3blkopn40gOwIECBAgQOCtBdw/3ro8NkeAAAECBAgQIECAAIH/F3B/6zsMo/XHGkjUV2+rCRAgQIAAAQIECBAgQIAAAQIECBAgQIAAAQIECBAIFBjtwTUw9ahQBhJFSYpDgMBNQEORA0GAAAECBAgQmEvA999c9ZbtHALHcVyDic7zfCS8rmva9z0tyzIHhiwJECBAgACBtxJw/3irctgMAQIECBAgQIAAAQIE/lbA/a3vcIzWH2sgUV+9rSZAgAABAgQIECBAgAABAgQIECBAgAABAgQIECBAIFBgtAfXwNSjQhlIFCUpDgECNwENRQ4EAQIECBAgQGAuAd9/c9VbtvMItNauoUS11kfSOee0bVsqpcwDIlMCBAgQIEDgLQTcP96iDDZBgAABAgQIECBAgACBfxRwf/tHov/6B6P1xxpI1FdvqwkQIECAAAECBAgQIECAAAECBAgQIECAAAECBAgQCBQY7cE1MPWoUAYSRUmKQ4DATUBDkQNBgAABAgQIEJhLwPffXPWW7XwCx3Fcg4nO83wkv65r2vc9LcsyH4yMCRAgQIAAgV8RcP/4FXY/SoAAAQIECBAgQIAAgS8LuL99mey2YLT+WAOJ+uptNQECBAgQIECAAAECBAgQIECAAAECBAgQIECAAAECgQKjPbgGph4VykCiKElxCBC4CWgociAIECBAgAABAnMJ+P6bq96ynVOgtXYNJaq1PgByzmnbtlRKmRNH1gQIECBAgMCPCrh//Ci3HyNAgAABAgQIECBAgMC3Bdzfvk13LRytP9ZAor56W02AAAECBAgQIECAAAECBAgQIECAAAECBAgQIECAQKDAaA+ugalHhTKQKEpSHAIEbgIaihwIAgQIECBAgMBcAr7/5qq3bOcWOI7jGkx0nucDYl3XtO97WpZlbiTZEyBAgAABAi8VcP94Ka/gBAgQIECAAAECBAgQCBNwf+ujHK0/1kCivnpbTYAAAQIECBAgQIAAAQIECBAgQIAAAQIECBAgQIBAoMBoD66BqUeFMpAoSlIcAgRuAhqKHAgCBAgQIECAwFwCvv/mqrdsCbTWrqFEtdYHRs45bduWSimgCBAgQIAAAQIvEXD/eAmroAQIECBAgAABAgQIEAgXcH/rIx2tP9ZAor56W02AAAECBAgQIECAAAECBAgQIECAAAECBAgQIECAQKDAaA+ugalHhTKQKEpSHAIEbgIaihwIAgQIECBAgMBcAr7/5qq3bAn8n8BxHNdgovM8HyjruqZ939OyLMAIECBAgAABAqEC7h+hnIIRIECAAAECBAgQIEDgZQLub320o/XHGkjUV2+rCRAgQIAAAQIECBAgQIAAAQIECBAgQIAAAQIECBAIFBjtwTUw9ahQBhJFSYpDgMBNQEORA0GAAAECBAgQmEvA999c9ZYtgX8XaK1dQ4lqrQ+YnHPati2VUqARIECAAAECBMIE3D/CKAUiQIAAAQIECBAgQIDASwXc3/p4R+uPNZCor95WEyBAgAABAgQIECBAgAABAgQIECBAgAABAgQIECAQKDDag2tg6lGhDCSKkhSHAIGbgIYiB4IAAQIECBAgMJeA77+56i1bAn8lcBzHNZjoPM/HP6/rmvZ9T8uywCNAgAABAgQIdAu4f3QTCkCAAAECBAgQIECAAIEfEXB/62MerT/WQKK+eltNgAABAgQIECBAgAABAgQIECBAgAABAgQIECBAgECgwGgProGpR4UykChKUhwCBG4CGoocCAIECBAgQIDAXAK+/+aqt2wJ/J1Aa+0aSlRrffxJzjlt25ZKKQAJECBAgAABAl0C7h9dfBYTIECAAAECBAgQIEDgxwTc3/qoR+uPNZCor95WEyBAgAABAgQIECBAgAABAgQIECBAgAABAgQIECAQKDDag2tg6lGhDCSKkhSHAIGbgIYiB4IAAQIECBAgMJeA77+56i1bAv8kcBzHNZjoPM/Hn67rmvZ9T8uy/FMY/06AAAECBAgQ+EsB9w8HgwABAgQIECBAgAABAmMIuL/11Wm0/lgDifrqbTUBAgQIECBAgAABAgQIECBAgAABAgQIECBAgAABAoECoz24BqYeFcpAoihJcQgQuAloKHIgCBAgQIAAAQJzCfj+m6vesiXwJwKttWsoUa318ec557RtWyql/Ekof0OAAAECBAgQ8P/PzgABAgQIECBAgAABAgQGFPB+1Fe00fpjDSTqq7fVBAgQIECAAAECBAgQIECAAAECBAgQIECAAAECBAgECoz24BqYelQoA4miJMUhQOAmoKHIgSBAgAABAgQIzCXg+2+uesuWwFcEjuO4BhOd5/lYtq5r2vc9LcvylZD+lgABAgQIEJhcwP1j8gMgfQIECBAgQIAAAQIEhhFwf+sr1Wj9sQYS9dXbagIECBAgQIAAAQIECBAgQIAAAQIECBAgQIAAAQIEAgVGe3ANTD0qlIFEUZLiECBwE9BQ5EAQIECAAAECBOYS8P03V71lS+CrAq21ayhRrfWxNOectm1LpZSvhvX3BAgQIECAwKQC7h+TFl7aBAgQIECAABRjR6oAACAASURBVAECBAgMJ+D+1ley0fpjDSTqq7fVBAgQIECAAAECBAgQIECAAAECBAgQIECAAAECBAgECoz24BqYelQoA4miJMUhQOAmoKHIgSBAgAABAgQIzCXg+2+uesuWwHcFjuO4BhOd5/kIsa5r2vc9Lcvy3fDWESBAgAABApMIuH9MUmhpEiBAgAABAgQIECAwvID7W18JR+uPNZCor95WEyBAgAABAgQIECBAgAABAgQIECBAgAABAgQIECAQKDDag2tg6lGhDCSKkhSHAIGbgIYiB4IAAQIECBAgMJeA77+56i1bAj0CrbVrKFGt9REm55y2bUullJ6fsJYAAQIECBD4cAH3jw8vsPQIECBAgAABAgQIEPgYAfe3vlKO1h9rIFFfva0mQIAAAQIECBAgQIAAAQIECBAgQIAAAQIECBAgQCBQYLQH18DUo0IZSBQlKQ4BAjcBDUUOBAECBAgQIEBgLgHff3PVW7YEIgSO47gGE53n+Qi3rmva9z0tyxLxU2IQIECAAAECHybg/vFhBZUOAQIECBAgQIAAAQIfK+D+1lfa0fpjDSTqq7fVBAgQIECAAAECBAgQIECAAAECBAgQIECAAAECBAgECoz24BqYelQoA4miJMUhQOAmoKHIgSBAgAABAgQIzCXg+2+uesuWQJRAa+0aSlRrfYTMOadt21IpJernxCFAgAABAgQ+RMD940MKKQ0CBAgQIECAAAECBD5ewP2tr8Sj9ccaSNRXb6sJECBAgAABAgQIECBAgAABAgQIECBAgAABAgQIEAgUGO3BNTD1qFAGEkVJikOAwE1AQ5EDQYAAAQIECBCYS8D331z1li2BaIHjOK7BROd5PkKv65r2fU/LskT/rHgECBAgQIDAoALuH4MWzrYJECBAgAABAgQIEJhOwP2tr+Sj9ccaSNRXb6sJECBAgAABAgQIECBAgAABAgQIECBAgAABAgQIEAgUGO3BNTD1qFAGEkVJikOAwE1AQ5EDQYAAAQIECBCYS8D331z1li2BVwi01q6hRLXWR/icc9q2LZVSXvHTYhIgQIAAAQKDCbh/DFYw2yVAgAABAgQIECBAYFoB97e+0o/WH2sgUV+9rSZAgAABAgQIECBAgAABAgQIECBAgAABAgQIECBAIFBgtAfXwNSjQhlIFCUpDgECNwENRQ4EAQIECBAgQGAuAd9/c9VbtgReKXAcxzWY6DzPx8+s65r2fU/LsrxyC2ITIECAAAECby7g/vHmBbI9AgQIECBAgAABAgQI/EvA/a3vKIzWH2sgUV+9rSZAgAABAgQIECBAgAABAgQIECBAgAABAgQIECBAIFBgtAfXwNSjQhlIFCUpDgECNwENRQ4EAQIECBAgQGAuAd9/c9VbtgReLdBau4YS1VofP5VzTtu2pVLKq7chPgECBAgQIPCmAu4fb1oY2yJAgAABAgQIECBAgMB/CLi/9R2J0fpjDSTqq7fVBAgQIECAAAECBAgQIECAAAECBAgQIECAAAECBAgECoz24BqYelQoA4miJMUhQOAmoKHIgSBAgAABAgQIzCXg+2+uesuWwE8JHMdxDSY6z/Pxk+u6pn3f07IsP7Udv0OAAAECBAi8iYD7x5sUwjYIECBAgAABAgQIECDwDwLub31HZLT+WAOJ+uptNQECBAgQIECAAAECBAgQIECAAAECBAgQIECAAAECgQKjPbgGph4VykCiKElxCBC4CWgociAIECBAgAABAnMJ+P6bq96yJfCTAq21ayhRrfXxsznntG1bKqX85Jb8FgECBAgQIPDLAu4fv1wAP0+AAAECBAgQIECAAIE/FHB/+0Oov/mz0fpjDSTqq7fVBAgQIECAAAECBAgQIECAAAECBAgQIECAAAECBAgECoz24BqYelQoA4miJMUhQOAmoKHIgSBAgAABAgQIzCXg+2+uesuWwG8IHMdxDSY6z/Px8+u6pn3f07Isv7E1v0mAAAECBAj8sID7xw+D+zkCBAgQIECAAAECBAh8U8D97Ztw/1o2Wn+sgUR99baaAAECBAgQIECAAAECBAgQIECAAAECBAgQIECAAIFAgdEeXANTjwplIFGUpDgECNwENBQ5EAQIECBAgACBuQR8/81Vb9kS+C2B1to1lKjW+thCzjlt25ZKKb+1Pb9LgAABAgQI/JCA+8cPQfsZAgQIECBAgAABAgQIdAq4v/UBjtYfayBRX72tJkCAAAECBAgQIECAAAECBAgQIECAAAECBAgQIEAgUGC0B9fA1KNCGUgUJSkOAQI3AQ1FDgQBAgQIECBAYC4B339z1Vu2BH5b4DiOazDReZ6PrazrmvZ9T8uy/PY2/T4BAgQIECDwIgH3jxfBCkuAAAECBAgQIECAAIFgAfe3PtDR+mMNJOqrt9UECBAgQIAAAQIECBAgQIAAAQIECBAgQIAAAQIECAQKjPbgGph6VCgDiaIkxSFA4CagociBIECAAAECBAjMJeD7b656y5bAOwi01q6hRLXWx3ZyzmnbtlRKeYet2gMBAgQIECAQLOD+EQwqHAECBAgQIECAAAECBF4k4P7WBztaf6yBRH31tpoAAQIECBAgQIAAAQIECBAgQIAAAQIECBAgQIAAgUCB0R5cA1OPCmUgUZSkOAQI3AQ0FDkQBAgQIECAAIG5BHz/zVVv2RJ4J4HjOK7BROd5Pra1rmva9z0ty/JOW7YXAgQIECBAoFPA/aMT0HICBAgQIECAAAECBAj8kID7Wx/0aP2xBhL11dtqAgQIECBAgAABAgQIECBAgAABAgQIECBAgAABAgQCBUZ7cA1MPSqUgURRkuIQIHAT0FDkQBAgQIAAAQIE5hLw/TdXvWVL4N0EWmvXUKJa62NrOee0bVsqpbzbtu2HAAECBAgQ+KaA+8c34SwjQIAAAQIECBAgQIDADwu4v/WBj9YfayBRX72tJkCAAAECBAgQIECAAAECBAgQIECAAAECBAgQIEAgUGC0B9fA1KNCGUgUJSkOAQI3AQ1FDgQBAgQIECBAYC4B339z1Vu2BN5V4DiOazDReZ6PLa7rmvZ9T8uyvOv27YsAAQIECBD4QwH3jz+E8mcECBAgQIAAAQIECBD4ZQH3t74CjNYfayBRX72tJkCAAAECBAgQIECAAAECBAgQIECAAAECBAgQIEAgUGC0B9fA1KNCGUgUJSkOAQI3AQ1FDgQBAgQIECBAYC4B339z1Vu2BN5ZoLV2DSWqtT62mXNO27alUso7p2BvBAgQIECAwD8IuH84IgQIECBAgAABAgQIEBhDwP2tr06j9ccaSNRXb6sJECBAgAABAgQIECBAgAABAgQIECBAgAABAgQIEAgUGO3BNTD1qFAGEkVJikOAwE1AQ5EDQYAAAQIECBCYS8D331z1li2BEQSO47gGE53n+djuuq5p3/e0LMsIqdgjAQIECBAg8B8C7h+OBAECBAgQIECAAAECBMYQcH/rq9No/bEGEvXV22oCBAgQIECAAAECBAgQIECAAAECBAgQIECAAAECBAIFRntwDUw9KpSBRFGS4hAgcBPQUORAECBAgAABAgTmEvD9N1e9ZUtgFIHW2jWUqNb62HLOOW3blkopo6RjnwQIECBAgMC/BNw/HAUCBAgQIECAAAECBAiMIeD+1len0fpjDSTqq7fVBAgQIECAAAECBAgQIECAAAECBAgQIECAAAECBAgECoz24BqYelQoA4miJMUhQOAmoKHIgSBAgAABAgQIzCXg+2+uesuWwGgCx3Fcg4nO83xsfV3XtO97WpZltLTslwABAgQITCvg/jFt6SVOgAABAgQIECBAgMBgAu5vfQUbrT/WQKK+eltNgAABAgQIECBAgAABAgQIECBAgAABAgQIECBAgECgwGgProGpR4UykChKUhwCBG4CGoocCAIECBAgQIDAXAK+/+aqt2wJjCjQWruGEtVaH9vPOadt21IpZcTU7JkAAQIECEwn4P4xXcklTIAAAQIECBAgQIDAoALub32FG60/1kCivnpbTYAAAQIECBAgQIAAAQIECBAgQIAAAQIECBAgQIBAoMBoD66BqUeFMpAoSlIcAgRuAhqKHAgCBAgQIECAwFwCvv/mqrdsCYwscBzHNZjoPM9HGuu6pn3f07IsI6do7wQIECBA4OMF3D8+vsQSJECAAAECBAgQIEDgQwTc3/oKOVp/rIFEffW2mgABAgQIECBAgAABAgQIECBAgAABAgQIECBAgACBQIHRHlwDU48KZSBRlKQ4BAjcBDQUORAECBAgQIAAgbkEfP/NVW/ZEhhdoLV2DSWqtT5SyTmnbdtSKWX0NO2fAAECBAh8rID7x8eWVmIECBAgQIAAAQIECHyYgPtbX0FH6481kKiv3lYTIECAAAECBAgQIECAAAECBAgQIECAAAECBAgQIBAoMNqDa2DqUaEMJIqSFIcAgZuAhiIHggABAgQIECAwl4Dvv7nqLVsCnyJwHMc1mOg8z0dK67qmfd/Tsiyfkq48CBAgQIDAxwi4f3xMKSVCgAABAgQIECBAgMCHC7i/9RV4tP5YA4n66m01AQIECBAgQIAAAQIECBAgQIAAAQIECBAgQIAAAQKBAqM9uAamHhXKQKIoSXEIELgJaChyIAgQIECAAAECcwn4/pur3rIl8EkCrbVrKFGt9ZFWzjlt25ZKKZ+UslwIECBAgMDwAu4fw5dQAgQIECBAgAABAgQITCLg/tZX6NH6Yw0k6qu31QQIECBAgAABAgQIECBAgAABAgQIECBAgAABAgQIBAqM9uAamHpUKAOJoiTFIUDgJqChyIEgQIAAAQIECMwl4PtvrnrLlsAnChzHcQ0mOs/zkd66rmnf97QsyyemLicCBAgQIDCcgPvHcCWzYQIECBAgQIAAAQIEJhVwf+sr/Gj9sQYS9dXbagIECBAgQIAAAQIECBAgQIAAAQIECBAgQIAAAQIEAgVGe3ANTD0qlIFEUZLiECBwE9BQ5EAQIECAAAECBOYS8P03V71lS+BTBVpr11CiWusjxZxz2rYtlVI+NX15ESBAgACBYQTcP4YplY0SIECAAAECBAgQIDC5gPtb3wEYrT/WQKK+eltNgAABAgQIECBAgAABAgQIECBAgAABAgQIECBAgECgwGgProGpR4UykChKUhwCBG4CGoocCAIECBAgQIDAXAK+/+aqt2wJfLrAcRzXYKLzPB+pruua9n1Py7J8OoP8CBAgQIDA2wq4f7xtaWyMAAECBAgQIECAAAECNwH3t74DMVp/rIFEffW2mgABAgQIECBAgAABAgQIECBAgAABAgQIECBAgACBQIHRHlwDU48KZSBRlKQ4BAjcBDQUORAECBAgQIAAgbkEfP/NVW/ZEphBoLV2DSWqtT7SzTmnbdtSKWUGCjkSIECAAIG3E3D/eLuS2BABAgQIECBAgAABAgT+UsD9re9gjNYfayBRX72tJkCAAAECBAgQIECAAAECBAgQIECAAAECBAgQIEAgUGC0B9fA1KNCGUgUJSkOAQI3AQ1FDgQBAgQIECBAYC4B339z1Vu2BGYSOI7jGkx0nucj7XVd077vaVmWmUjkSoAAAQIEfl3A/ePXS2ADBAgQIECAAAECBAgQ+CMB97c/YvrbPxqtP9ZAor56W02AAAECBAgQIECAAAECBAgQIECAAAECBAgQIECAQKDAaA+ugalHhTKQKEpSHAIEbgIaihwIAgQIECBAgMBcAr7/5qq3bAnMJtBau4YS1Vofqeec07ZtqZQyG4t8CRAgQIDArwm4f/wavR8mQIAAAQIECBAgQIDAlwTc377E9fjj0fpjDSTqq7fVBAgQIECAAAECBAgQIECAAAECBAgQIECAAAECBAgECoz24BqYelQoA4miJMUhQOAmoKHIgSBAgAABAgQIzCXg+2+uesuWwKwCx3Fcg4nO83wQrOua9n1Py7LMyiNvAgQIECDwYwLuHz9G7YcIECBAgAABAgQIECDQJeD+1sWXRuuPNZCor95WEyBAgAABAgQIECBAgAABAgQIECBAgAABAgQIECAQKDDag2tg6lGhDCSKkhSHAIGbgIYiB4IAAQIECBAgMJeA77+56i1bAjMLtNauoUS11gdDzjlt25ZKKTMTyZ0AAQIECLxcwP3j5cR+gAABAgQIECBAgAABAiEC7m99jKP1xxpI1FdvqwkQIECAAAECBAgQIECAAAECBAgQIECAAAECBAgQCBQY7cE1MPWoUAYSRUmKQ4DATUBDkQNBgAABAgQIEJhLwPffXPWWLQECKR3HcQ0mOs/zwbGua9r3PS3LgooAAQIECBB4gYD7xwtQhSRAgAABAgQIECBAgMALBNzf+lBH6481kKiv3lYTIECAAAECBAgQIECAAAECBAgQIECAAAECBAgQIBAoMNqDa2DqUaEMJIqSFIcAgZuAhiIHggABAgQIECAwl4Dvv7nqLVsCBP5XoLV2DSWqtT5Ics5p27ZUSsFFgAABAgQIBAu4fwSDCkeAAAECBAgQIECAAIEXCbi/9cGO1h9rIFFfva0mQIAAAQIECBAgQIAAAQIECBAgQIAAAQIECBAgQCBQYLQH18DUo0IZSBQlKQ4BAjcBDUUOBAECBAgQIEBgLgHff3PVW7YECNwFjuO4BhOd5/mgWdc17fuelmXBRoAAAQIECAQJuH8EQQpDgAABAgQIECBAgACBFwu4v/UBj9YfayBRX72tJkCAAAECBAgQIECAAAECBAgQIECAAAECBAgQIEAgUGC0B9fA1KNCGUgUJSkOAQI3AQ1FDgQBAgQIECBAYC4B339z1Vu2BAg8BVpr11CiWuvjH3POadu2VEpBR4AAAQIECAQIuH8EIApBgAABAgQIECBAgACBHxBwf+tDHq0/1kCivnpbTYAAAQIECBAgQIAAAQIECBAgQIAAAQIECBAgQIBAoMBoD66BqUeFMpAoSlIcAgRuAhqKHAgCBAgQIECAwFwCvv/mqrdsCRD4e4HjOK7BROd5Pv5oXde073talgUhAQIECBAg0CHg/tGBZykBAgQIECBAgAABAgR+UMD9rQ97tP5YA4n66m01AQIECBAgQIAAAQIECBAgQIAAAQIECBAgQIAAAQKBAqM9uAamHhXKQKIoSXEIELgJaChyIAgQIECAAAECcwn4/pur3rIlQOC/C7TWrqFEtdbHH+ac07ZtqZSCkQABAgQIEPimgPvHN+EsI0CAAAECBAgQIECAwA8LuL/1gY/WH2sgUV+9rSZAgAABAgQIECBAgAABAgQIECBAgAABAgQIECBAIFBgtAfXwNSjQhlIFCUpDgECNwENRQ4EAQIECBAgQGAuAd9/c9VbtgQI/JnAcRzXYKLzPB8L1nVN+76nZVn+LJi/IkCAAAECBP5fwP3DYSBAgAABAgQIECBAgMAYAu5vfXUarT/WQKK+eltNgAABAgQIECBAgAABAgQIECBAgAABAgQIECBAgECgwGgProGpR4UykChKUhwCBG4CGoocCAIECBAgQIDAXAK+/+aqt2wJEPhzgdbaNZSo1vpYlHNO27alUsqfB/SXBAgQIECAQHL/cAgIECBAgAABAgQIECAwhoD7W1+dRuuPNZCor95WEyBAgAABAgQIECBAgAABAgQIECBAgAABAgQIECAQKDDag2tg6lGhDCSKkhSHAIGbgIYiB4IAAQIECBAgMJeA77+56i1bAgS+LnAcxzWY6DzPx+J1XdO+72lZlq8HtoIAAQIECEwo4P4xYdGlTIAAAQIECBAgQIDAkALub31lG60/1kCivnpbTYAAAQIECBAgQIAAAQIECBAgQIAAAQIECBAgQIBAoMBoD66BqUeFMpAoSlIcAgRuAhqKHAgCBAgQIECAwFwCvv/mqrdsCRD4nkBr7RpKVGt9BMg5p23bUinle8GtIkCAAAECEwm4f0xUbKkSIECAAAECBAgQIDC0gPtbX/lG6481kKiv3lYTIECAAAECBAgQIECAAAECBAgQIECAAAECBAgQIBAoMNqDa2DqUaEMJIqSFIcAgZuAhiIHggABAgQIECAwl4Dvv7nqLVsCBPoEjuO4BhOd5/kItK5r2vc9LcvS9yNWEyBAgACBDxZw//jg4kqNAAECBAgQIECAAIGPEnB/6yvnaP2xBhL11dtqAgQIECBAgAABAgQIECBAgAABAgQIECBAgAABAgQCBUZ7cA1MPSqUgURRkuIQIHAT0FDkQBAgQIAAAQIE5hLw/TdXvWVLgEC/QGvtGkpUa30EyzmnbdtSKaX/h0QgQIAAAQIfKOD+8YFFlRIBAgQIECBAgAABAh8p4P7WV9bR+mMNJOqrt9UECBAgQIAAAQIECBAgQIAAAQIECBAgQIAAAQIECAQKjPbgGph6VCgDiaIkxSFA4CagociBIECAAAECBAjMJeD7b656y5YAgTiB4ziuwUTneT6Cruua9n1Py7LE/aBIBAgQIEDgAwTcPz6giFIgQIAAAQIECBAgQGAKAfe3vjKP1h9rIFFfva0mQIAAAQIECBAgQIAAAQIECBAgQIAAAQIECBAgQCBQYLQH18DUo0IZSBQlKQ4BAjcBDUUOBAECBAgQIEBgLgHff3PVW7YECMQKtNauoUS11kfgnHPati2VUmJ/VDQCBAgQIDCwgPvHwMWzdQIECBAgQIAAAQIEphJwf+sr92j9sQYS9dXbagIECBAgQIAAAQIECBAgQIAAAQIECBAgQIAAAQIEAgVGe3ANTD0qlIFEUZLiECBwE9BQ5EAQIECAAAECBOYS8P03V71lS4DAawSO47gGE53n+fiBdV3Tvu9pWZbX/LioBAgQIEBgIAH3j4GKZasECBAgQIAAAQIECEwt4P7WV/7R+mMNJOqrt9UECBAgQIAAAQIECBAgQIAAAQIECBAgQIAAAQIECAQKjPbgGph6VCgDiaIkxSFA4CagociBIECAAAECBAjMJeD7b656y5YAgdcJtNauoUS11seP5JzTtm2plPK6DYhMgAABAgQGEHD/GKBItkiAAAECBAgQIECAAIGUkvtb3zEYrT/WQKK+eltNgAABAgQIECBAgAABAgQIECBAgAABAgQIECBAgECgwGgProGpR4UykChKUhwCBG4CGoocCAIECBAgQIDAXAK+/+aqt2wJEHi9wHEc12Ci8zwfP7aua9r3PS3L8vqN+AUCBAgQIPCGAu4fb1gUWyJAgAABAgQIECBAgMBfCLi/9R2L0fpjDSTqq7fVBAgQIECAAAECBAgQIECAAAECBAgQIECAAAECBAgECoz24BqYelQoA4miJMUhQOAmoKHIgSBAgAABAgQIzCXg+2+uesuWAIGfEWitXUOJaq2PH8w5p23bUinlZzbjVwgQIECAwBsJuH+8UTFshQABAgQIECBAgAABAv9FwP2t73iM1h9rIFFfva0mQIAAAQIECBAgQIAAAQIECBAgQIAAAQIECBAgQCBQYLQH18DUo0IZSBQlKQ4BAjcBDUUOBAECBAgQIEBgLgHff3PVW7YECPyswHEc12Ci8zwfP7yua9r3PS3L8rOb8msECBAgQOAXBdw/fhHfTxMgQIAAAQIECBAgQOALAu5vX8D6iz8drT/WQKK+eltNgAABAgQIECBAgAABAgQIECBAgAABAgQIECBAgECgwGgProGpR4UykChKUhwCBG4CGoocCAIECBAgQIDAXAK+/+aqt2wJEPh5gdbaNZSo1vr48Zxz2rYtlVJ+fmN+kQABAgQI/IKA+8cvoPtJAgQIECBAgAABAgQIfEPA/e0baP+2ZLT+WAOJ+uptNQECBAgQIECAAAECBAgQIECAAAECBAgQIECAAAECgQKjPbgGph4VykCiKElxCBC4CWgociAIECBAgAABAnMJ+P6bq96yJUDg9wSO47gGE53n+djEuq5p3/e0LMvvbdAvEyBAgACBHxBw//gBZD9BgAABAgQIECBAgACBAAH3tz7E0fpjDSTqq7fVBAgQIECAAAECBAgQIECAAAECBAgQIECAAAECBAgECoz24BqYelQoA4miJMUhQOAmoKHIgSBAgAABAgQIzCXg+2+uesuWAIHfFWitXUOJaq2PjeSc07ZtqZTyu5v06wQIECBA4IUC7h8vxBWaAAECBAgQIECAAAECgQLub32Yo/XHGkjUV2+rCRAgQIAAAQIECBAgQIAAAQIECBAgQIAAAQIECBAIFBjtwTUw9ahQBhJFSYpDgMBNQEORA0GAAAECBAgQmEvA999c9ZYtAQLvIXAcxzWY6DzPx4bWdU37vqdlWd5js3ZBgAABAgQCBdw/AjGFIkCAAAECBAgQIECAwAsF3N/6cEfrjzWQqK/eVhMgQIAAAQIECBAgQIAAAQIECBAgQIAAAQIECBAgECgw2oNrYOpRoQwkipIUhwCBm4CGIgeCAAECBAgQIDCXgO+/ueotWwIE3kegtXYNJaq1PjaVc07btqVSyvts2E4IECBAgECAgPtHAKIQBAgQIECAAAECBAgQ+AEB97c+5NH6Yw0k6qu31QQIECBAgAABAgQIECBAgAABAgQIECBAgAABAgQIBAqM9uAamHpUKAOJoiTFIUDgJqChyIEgQIAAAQIECMwl4PtvrnrLlgCB9xM4juMaTHSe52Nz67qmfd/Tsizvt3E7IkCAAAEC3xBw//gGmiUECBAgQIAAAQIECBD4BQH3tz700fpjDSTqq7fVBAgQIECAAAECBAgQIECAAAECBAgQIECAAAECBAgECoz24BqYelQoA4miJMUhQOAmoKHIgSBAgAABAgQIzCXg+2+uesuWAIH3FGitXUOJaq2PDeac07ZtqZTynpu3KwIECBAg8AUB948vYPlTAgQIECBAgAABAgQI/KKA+1sf/mj9sQYS9dXbagIECBAgQIAAAQIECBAgQIAAAQIECBAgQIAAAQIEAgVGe3ANTD0qlIFEUZLio3EpwQAAIABJREFUECBwE9BQ5EAQIECAAAECBOYS8P03V71lS4DAewscx3ENJjrP87HRdV3Tvu9pWZb3TsLuCBAgQIDAfxFw/3A8CBAgQIAAAQIECBAgMIaA+1tfnUbrjzWQqK/eVhMgQIAAAQIECBAgQIAAAQIECBAgQIAAAQIECBAgECgw2oNrYOpRoQwkipIUhwCBm4CGIgeCAAECBAgQIDCXgO+/ueotWwIE3l+gtXYNJaq1Pjabc07btqVSyvsnYocECBAgQOAvBNw/HAsCBAgQIECAAAECBAiMIeD+1len0fpjDSTqq7fVBAgQIECAAAECBAgQIECAAAECBAgQIECAAAECBAgECoz24BqYelQoA4miJMUhQOAmoKHIgSBAgAABAgQIzCXg+2+uesuWAIFxBI7juAYTnef52PS6rmnf97QsyzgJ2SkBAgQIEEgpuX84BgQIECBAgAABAgQIEBhDwP2tr06j9ccaSNRXb6sJECBAgAABAgQIECBAgAABAgQIECBAgAABAgQIEAgUGO3BNTD1qFAGEkVJikOAwE1AQ5EDQYAAAQIECBCYS8D331z1li0BAmMJtNauoUS11sfGc85p27ZUShkrKbslQIAAgakF3D+mLr/kCRAgQIAAAQIECBAYSMD9ra9Yo/XHGkjUV2+rCRAgQIAAAQIECBAgQIAAAQIECBAgQIAAAQIECBAIFBjtwTUw9ahQBhJFSYpDgMBNQEORA0GAAAECBAgQmEvA999c9ZYtAQJjChzHcQ0mOs/zkcC6rmnf97Qsy5jJ2TUBAgQITCXg/jFVuSVLgAABAgQIECBAgMDAAu5vfcUbrT/WQKK+eltNgAABAgQIECBAgAABAgQIECBAgAABAgQIECBAgECgwGgProGpR4UykChKUhwCBG4CGoocCAIECBAgQIDAXAK+/+aqt2wJEBhXoLV2DSWqtT6SyDmnbdtSKWXcBO2cAAECBKYQcP+YosySJECAAAECBAgQIEDgAwTc3/qKOFp/rIFEffW2mgABAgQIECBAgAABAgQIECBAgAABAgQIECBAgACBQIHRHlwDU48KZSBRlKQ4BAjcBDQUORAECBAgQIAAgbkEfP/NVW/ZEiAwvsBxHNdgovM8H8ms65r2fU/LsoyfqAwIECBA4CMF3D8+sqySIkCAAAECBAgQIEDgAwXc3/qKOlp/rIFEffW2mgABAgQIECBAgAABAgQIECBAgAABAgQIECBAgACBQIHRHlwDU48KZSBRlKQ4BAjcBDQUORAECBAgQIAAgbkEfP/NVW/ZEiDwGQKttWsoUa31kVDOOW3blkopn5GsLAgQIEDgowTcPz6qnJIhQIAAAQIECBAgQOCDBdzf+oo7Wn+sgUR99baaAAECBAgQIECAAAECBAgQIECAAAECBAgQIECAAIFAgdEeXANTjwplIFGUpDgECNwENBQ5EAQIECBAgACBuQR8/81Vb9kSIPBZAsdxXIOJzvN8JLaua9r3PS3L8llJy4YAAQIEhhZw/xi6fDZPgAABAgQIECBAgMBEAu5vfcUerT/WQKK+eltNgAABAgQIECBAgAABAgQIECBAgAABAgQIECBAgECgwGgProGpR4UykChKUhwCBG4CGoocCAIECBAgQIDAXAK+/+aqt2wJEPg8gdbaNZSo1vpILuectm1LpZTPS1xGBAgQIDCkgPvHkGWzaQIECBAgQIAAAQL/w869AFlS1fcDPwUULVoLFUANWiVatbfwkYiwKgRQIfIqDV0+QGQRfCGLtgaXioa3wooSvXc3gr1hBZMgLopBDTa+AN+wiogIxiDVpsxWYiglQgGFa1PA/qv7nx135s7uzGyfmZ2e++kqK3Gmz6/P+fwa3LPd/SUwggL2b+2a3rX3YwUSteu30QQIECBAgAABAgQIECBAgAABAgQIECBAgAABAgQIRBTo2gPXiEuPVUogUSxJdQgQGCfghSI3BAECBAgQIEBgtAT8+W+0+m21BAgsXIE8z5tgoqqqhhZ5zDHHhJUrV4bFixcvXAArI0CAAIFOCNh/dKJNJkmAAAECBAgQIECAAIFg/9buJuja+7ECidr122gCBAgQIECAAAECBAgQIECAAAECBAgQIECAAAECBCIKdO2Ba8SlxyolkCiWpDoECIwT8EKRG4IAAQIECBAgMFoC/vw3Wv22WgIEFrZAWZZNKFFRFEMLTZIkDAaDkGXZwkawOgIECBCY1wL2H/O6PSZHgAABAgQIECBAgACBMQH7t3Y3Q9fejxVI1K7fRhMgQIAAAQIECBAgQIAAAQIECBAgQIAAAQIECBAgEFGgaw9cIy49VimBRLEk1SFAYJyAF4rcEAQIECBAgACB0RLw57/R6rfVEiAwGgJ5njfBRFVVDS34mGOOCStXrgyLFy8eDQyrJECAAIF5JWD/Ma/aYTIECBAgQIAAAQIECBDYooD9W7ubo2vvxwokatdvowkQIECAAAECBAgQIECAAAECBAgQIECAAAECBAgQiCjQtQeuEZceq5RAoliS6hAgME7AC0VuCAIECBAgQIDAaAn4899o9dtqCRAYHYGyLJtQoqIohhadJEkYDAYhy7LRAbFSAgQIEJgXAvYf86INJkGAAAECBAgQIECAAIEpBezfpiTa6gldez9WIFG7fhtNgAABAgQIECBAgAABAgQIECBAgAABAgQIECBAgEBEga49cI249FilBBLFklSHAIFxAl4ockMQIECAAAECBEZLwJ//RqvfVkuAwOgJ5HneBBNVVTW0+GOOOSasXLkyLF68ePRgrJgAAQIEtouA/cd2YXdRAgQIECBAgAABAgQIzFjA/m3GZOMGdO39WIFE7fptNAECBAgQIECAAAECBAgQIECAAAECBAgQIECAAAECEQW69sA14tJjlRJIFEtSHQIExgl4ocgNQYAAAQIECBAYLQF//hutflstAQKjKVCWZRNKVBTFEECSJGEwGIQsy0YTx6oJECBAYE4F7D/mlNvFCBAgQIAAAQIECBAgsM0C9m/bTNcM7Nr7sQKJ2vXbaAIECBAgQIAAAQIECBAgQIAAAQIECBAgQIAAAQIEIgp07YFrxKXHKiWQKJakOgQIjBPwQpEbggABAgQIECAwWgL+/Dda/bZaAgRGWyDP8yaYqKqqIYg0TZtgosWLF482ktUTIECAwKwK2H/MKq/iBAgQIECAAAECBAgQiCZg/9aOsmvvxwokatdvowkQIECAAAECBAgQIECAAAECBAgQIECAAAECBAgQiCjQtQeuEZceq5RAoliS6hAgME7AC0VuCAIECBAgQIDAaAn4899o9dtqCRAgUJZlE0pUFMUQRpIkTShRlmWgCBAgQIDArAjYf8wKq6IECBAgQIAAAQIECBCILmD/1o60a+/HCiRq12+jCRAgQIAAAQIECBAgQIAAAQIECBAgQIAAAQIECBCIKNC1B64Rlx6rlECiWJLqECAwTsALRW4IAgQIECBAgMBoCfjz32j122oJECCwSSDP8yaYqKqqIZQ0TZtgosWLFwMjQIAAAQJRBew/onIqRoAAAQIECBAgQIAAgVkTsH9rR9u192MFErXrt9EECBAgQIAAAQIECBAgQIAAAQIECBAgQIAAAQIECEQU6NoD14hLj1VKIFEsSXUIEBgnMMm/nwkRIECAAAECBAiMkMDGjeO2myO0ckslQIDA6AmUZdmEEhVFMbT4JEmaUKIsy0YPxooJECBAYNYEfNA6a7QKEyBAgAABAgQIECBAIKqA/Vs7zq69HyuQqF2/jSZAgAABAgQIECBAgAABAgQIECBAgAABAgQIECBAIKJA1x64Rlx6rFICiWJJqkOAwDgBgURuCAIECBAgQIDAaAsIJBrt/ls9AQKjKZDneRNMVFXVEECapk0w0eLFi0cTx6oJECBAIKqAD1qjcipGgAABAgQIECBAgACBWROwf2tH27X3YwUSteu30QQIECBAgAABAgQIECBAgAABAgQIECBAgAABAgQIRBTo2gPXiEuPVUogUSxJdQgQGCcgkMgNQYAAAQIECBAYbQGBRKPdf6snQGB0BcqybEKJiqIYQkiSpAklyrJsdIGsnAABAgSiCPigNQqjIgQIECBAgAABAgQIEJh1Afu3dsRdez9WIFG7fhtNgAABAgQIECBAgAABAgQIECBAgAABAgQIECBAgEBEga49cI249FilBBLFklSHAIFxAgKJ3BAECBAgQIAAgdEWEEg02v23egIECOR53gQTVVU1hJGmaRNMtHjxYlAECBAgQGCbBHzQuk1sBhEgQIAAAQIECBAgQGDOBezf2pF37f1YgUTt+m00AQIECBAgQIAAAQIECBAgQIAAAQIECBAgQIAAAQIRBbr2wDXi0mOVEkgUS1IdAgQIECBAgAABAgQIECBAgAABAgTGBMqybEKJiqIYUkmSpAklyrKMGAECBAgQmLGAD1pnTGYAAQIECBAgQIAAAQIEtouA/Vs79q69HyuQqF2/jSZAgAABAgQIECBAgAABAgQIECBAgAABAgQIECBAIKJA1x64Rlx6rFICiWJJqkOAAAECBAgQIECAAAECBAgQIECAwJBAnudNMFFVVUO/S9O0CSZavHgxOQIECBAgMG0BH7ROm8qJBAgQIECAAAECBAgQ2K4C9m/t+Lv2fqxAonb9NpoAAQIECBAgQIAAAQIECBAgQIAAAQIECBAgQIAAgYgCXXvgGnHpsUoJJIolqQ4BAgQIECBAgAABAgQIECBAgAABApMKlGXZhBIVRTH0+yRJmlCiLMvoESBAgACBaQn4oHVaTE4iQIAAAQIECBAgQIDAdhewf2vXgq69HyuQqF2/jSZAgAABAgQIECBAgAABAgQIECBAgAABAgQIECBAIKJA1x64Rlx6rFICiWJJqkOAAAECBAgQIECAAAECBAgQIECAwFYF8jxvgomqqho6L03T0O/3Q6/Xo0iAAAECBLYq4INWNwgBAgQIECBAgAABAgS6IWD/1q5PXXs/ViBRu34bTYAAAQIECBAgQIAAAQIECBAgQIAAAQIECBAgQIBARIGuPXCNuPRYpQQSxZJUhwABAgQIECBAgAABAgQIECBAgACBKQXKsmxCiYqiGDo3SZIwGAxClmVT1nECAQIECIyugA9aR7f3Vk6AAAECBAgQIECAQLcE7N/a9atr78cKJGrXb6MJECBAgAABAgQIECBAgAABAgQIECBAgAABAgQIEIgo0LUHrhGXHquUQKJYkuoQIECAAAECBAgQIECAAAECBAgQIDBtgTzPm2CiqqqGxqRpGvr9fuj1etOu50QCBAgQGB0BH7SOTq+tlAABAgQIECBAgACBbgvYv7XrX9fejxVI1K7fRhMgQIAAAQIECBAgQIAAAQIECBAgQIAAAQIECBAgEFGgaw9cIy49VimBRLEk1SFAgAABAgQIECBAgAABAgQIECBAYEYCZVk2oURFUQyNS5IkDAaDkGXZjGo6mQABAgQWvoAPWhd+j62QAAECBAgQIECAAIGFIWD/1q6PXXs/ViBRu34bTYAAAQIECBAgQIAAAQIECBAgQIAAAQIECBAgQIBARIGuPXCNuPRYpQQSxZJUhwABAgQIECBAgAABAgQIECBAgACBbRLI87wJJqqqamh8mqah3++HXq+3TbUNIkCAAIGFJ+CD1oXXUysiQIAAAQIECBAgQGBhCti/tetr196PFUjUrt9GEyBAgAABAgQIECBAgAABAgQIECBAgAABAgQIECAQUaBrD1wjLj1WKYFEsSTVIUCAAAECBAgQIECAAAECBAgQIEBgmwXKsmxCiYqiGKqRJEkYDAYhy7Jtrm8gAQIECCwcAR+0LpxeWgkBAgQIECBAgAABAgtbwP6tXX+79n6sQKJ2/TaaAAECBAgQIECAAAECBAgQIECAAAECBAgQIECAAIGIAl174Bpx6bFKCSSKJakOAQIECBAgQIAAAQIECBAgQIAAAQKtBfI8b4KJqqoaqpWmaej3+6HX67W+jgIECBAg0F0BH7R2t3dmToAAAQIECBAgQIDAaAnYv7Xrd9fejxVI1K7fRhMgQIAAAQIECBAgQIAAAQIECBAgQIAAAQIECBAgEFGgaw9cIy49VimBRLEk1SFAgAABAgQIECBAgAABAgQIECBAIIpAWZZNKFFRFEP1kiQJg8EgZFkW5VqKECBAgED3BHzQ2r2emTEBAgQIECBAgAABAqMpYP/Wru9dez9WIFG7fhtNgAABAgQIECBAgAABAgQIECBAgAABAgQIECBAgEBEga49cI249FilBBLFklSHAAECBAgQIECAAAECBAgQIECAAIGoAnmeN8FEVVUN1U3TNPT7/dDr9aJeUzECBAgQmP8CPmid/z0yQwIECBAgQIAAAQIECNQC9m/t7oOuvR8rkKhdv40mQIAAAQIECBAgQIAAAQIECBAgQIAAAQIECBAgQCCiQNceuEZceqxSAoliSapDgAABAgQIECBAgAABAgQIECBAgEB0gbIsm1CioiiGaidJEgaDQciyLPp1FSRAgACB+Svgg9b52xszI0CAAAECBAgQIECAwOYC9m/t7oeuvR8rkKhdv40mQIAAAQIECBAgQIAAAQIECBAgQIAAAQIECBAgQCCiQNceuEZceqxSAoliSapDgAABAgQIECBAgAABAgQIECBAgMCsCeR53gQTVVU1dI00TUO/3w+9Xm/Wrq8wAQIECMwfAR+0zp9emAkBAgQIECBAgAABAgS2JmD/1u7+6Nr7sQKJ2vXbaAIECBAgQIAAAQIECBAgQIAAAQIECBAgQIAAAQIEIgp07YFrxKXHKiWQKJakOgQIECBAgAABAgQIECBAgAABAgQIzKpAWZZNKFFRFEPXSZIkDAaDkGXZrM5BcQIECBDY/gI+aN3+PTADAgQIECBAgAABAgQITEfA/m06Sls+p2vvxwokatdvowkQIECAAAECBAgQIECAAAECBAgQIECAAAECBAgQiCjQtQeuEZceq5RAoliS6hAgQIAAAQIECBAgQIAAAQIECBAgMCcCeZ43wURVVQ1dL03T0O/3Q6/Xm5O5uAgBAgQIzL2AD1rn3twVCRAgQIAAAQIECBAgsC0C9m/bovbHMV17P1YgUbt+G02AAAECBAgQIECAAAECBAgQIECAAAECBAgQIECAQESBrj1wjbj0WKUEEsWSVIcAAQIECBAgQIAAAQIECBAgQIAAgTkTKMuyCSUqimLomkmShMFgELIsm7P5uBABAgQIzJ2AD1rnztqVCBAgQIAAAQIECBAg0EbA/q2NXghdez9WIFG7fhtNgAABAgQIECBAgAABAgQIECBAgAABAgQIECBAgEBEga49cI249FilBBLFklSHAAECBAgQIECAAAECBAgQIECAAIE5F8jzvAkmqqpq6NppmoZ+vx96vd6cz8sFCRAgQGD2BHzQOnu2KhMgQIAAAQIECBAgQCCmgP1bO82uvR8rkKhdv40mQIAAAQIECBAgQIAAAQIECBAgQIAAAQIECBAgQCCiQNceuEZceqxSAoliSapDgAABAgQIECBAgAABAgQIECBAgMB2ESjLsgklKopi6PpJkoTBYBCyLNsuc3NRAgQIEIgv4IPW+KYqEiBAgAABAgQIECBAYDYE7N/aqXbt/ViBRO36bTQBAgQIECBAgAABAgQIECBAgAABAgQIECBAgAABAhEFuvbANeLSY5USSBRLUh0CBAgQIECAAAECBAgQIECAAAECBLarQJ7nTTBRVVVD80jTNPT7/dDr9bbrHF2cAAECBNoL+KC1vaEKBAgQIECAAAECBAgQmAsB+7d2yl17P1YgUbt+G02AAAECBAgQIECAAAECBAgQIECAAAECBAgQIECAQESBrj1wjbj0WKUEEsWSVIcAAQIECBAgQIAAAQIECBAgQIAAge0uUJZlE0pUFMXQXJIkCYPBIGRZtt3naQIECBAgsO0CPmjddjsjCRAgQIAAAQIECBAgMJcC9m/ttLv2fqxAonb9NpoAAQIECBAgQIAAAQIECBAgQIAAAQIECBAgQIAAgYgCXXvgGnHpsUoJJIolqQ4BAgQIECBAgAABAgQIECBAgAABAvNGIM/zJpioqqqhOaVpGvr9fuj1evNmviZCgAABAtMX8EHr9K2cSYAAAQIECBAgQIAAge0pYP/WTr9r78cKJGrXb6MJECBAgAABAgQIECBAgAABAgQIECBAgAABAgQIEIgo0LUHrhGXHquUQKJYkuoQIECAAAECBAgQIECAAAECBAgQIDCvBMqybEKJiqIYmleSJGEwGIQsy+bVnE2GAAECBKYW8EHr1EbOIECAAAECBAgQIECAwHwQsH9r14WuvR8rkKhdv40mQIAAAQIECBAgQIAAAQIECBAgQIAAAQIECBAgQCCiQNceuEZceqxSAoliSapDgAABAgQIECBAgAABAgQIECBAgMC8FMjzvAkmqqpqaH5pmoZ+vx96vd68nLtJESBAgMCwgA9a3RUECBAgQIAAAQIECBDohoD9W7s+de39WIFE7fptNAECBAgQIECAAAECBAgQIECAAAECBAgQIECAAAECEQW69sA14tJjlRJIFEtSHQIECBAgQIAAAQIECBAgQIAAAQIE5q1AWZZNKFFRFENzTJIkDAaDkGXZvJ2/iREgQIDAHwV80OpuIECAAAECBAgQIECAQDcE7N/a9alr78cKJGrXb6MJECBAgAABAgQIECBAgAABAgQIECBAgAABAgQIEIgo0LUHrhGXHquUQKJYkuoQIECAAAECBAgQIECAAAECBAgQIDDvBfI8b4KJqqoammuapqHf74derzfv12GCBAgQGGUBH7SOcvetnQABAgQIECBAgACBLgnYv7XrVtfejxVI1K7fRhMgQIAAAQIECBAgQIAAAQIECBAgQIAAAQIECBAgEFGgaw9cIy49VimBRLEk1SFAgAABAgQIECBAgAABAgQIECBAoBMCZVk2oURFUQzNN0mSMBgMQpZlnViLSRIgQGAUBXzQOopdt2YCBAgQIECAAAECBLooYP/Wrmtdez9WIFG7fhtNgAABAgQIECBAgAABAgQIECBAgAABAgQIECBAgEBEga49cI249FilBBLFklSHAAECBAgQIECAAAECBAgQIECAAIFOCeR53gQTVVU1NO80TUO/3w+9Xq9TazJZAgQIjIKAD1pHocvWSIAAAQIECBAgQIDAQhCwf2vXxa69HyuQqF2/jSZAgAABAgQIECBAgAABAgQIECBAgAABAgQIECBAIKJA1x64Rlx6rFICiWJJqkOAAAECBAgQIECAAAECBAgQIECAQOcEyrJsQomKohiae5IkYTAYhCzLOrcuEyZAgMBCFvBB60LurrURIECAAAECBAgQILCQBOzf2nWza+/HCiRq12+jCRAgQIAAAQIECBAgQIAAAQIECBAgQIAAAQIECBCIKNC1B64Rlx6rlECiWJLqECBAgAABAgQIECBAgAABAgQIECDQWYE8z5tgoqqqhtaQpmno9/uh1+t1dn0mToAAgYUk4IPWhdRNayFAgAABAgQIECBAYCEL2L+1627X3o8VSNSu30YTIECAAAECBAgQIECAAAECBAgQIECAAAECBAgQIBBRoGsPXCMuPVYpgUSxJNUhQIAAAQIECBAgQIAAAQIECBAgQKDTAmVZNqFERVEMrSNJkjAYDEKWZZ1eo8kTIEBgIQj4oHUhdNEaCBAgQIAAAQIECBAYBQH7t3Zd7tr7sQKJ2vXbaAIECBAgQIAAAQIECBAgQIAAAQIECBAgQIAAAQIEIgp07YFrxKXHKiWQKJakOgQIECBAgAABAgQIECBAgAABAgQILAiBPM+bYKKqqobWk6Zp6Pf7odfrLYi1WgQBAgS6KOCD1i52zZwJECBAgAABAgQIEBhFAfu3dl3v2vuxAona9dtoAgQIECBAgAABAgQIECBAgAABAgQIECBAgAABAgQiCnTtgWvEpccqJZAolqQ6BAgQIECAAAECBAgQIECAAAECBAgsGIGyLJtQoqIohtaUJEkYDAYhy7IFs14LIUCAQJcEfNDapW6ZKwECBAgQIECAAAECoyxg/9au+117P1YgUbt+G02AAAECBAgQIECAAAECBAgQIECAAAECBAgQIECAQESBrj1wjbj0WKUEEsWSVIcAAQIECBAgQIAAAQIECBAgQIAAgQUnkOd5E0xUVdXQ2tI0Df1+P/R6vQW3bgsiQIDAfBbwQet87o65ESBAgAABAgQIECBA4I8C9m/t7oauvR8rkKhdv40mQIAAAQIECBAgQIAAAQIECBAgQIAAAQIECBAgQCCiQNceuEZceqxSAoliSapDgAABAgQIECBAgAABAgQIECBAgMCCFCjLsgklKopiaH1JkoTBYBCyLFuQa7coAgQIzEcBH7TOx66YEwECBAgQIECAAAECBIYF7N/a3RVdez9WIFG7fhtNgAABAgQIECBAgAABAgQIECBAgAABAgQIECBAgEBEga49cI249FilBBLFklSHAAECBAgQIECAAAECBAgQIECAAIEFLZDneRNMVFXV0DrTNA39fj/0er0FbWBxBAgQmA8CPmidD10wBwIECBAgQIAAAQIECEwtYP82tdHWzuja+7ECidr122gCBAgQIECAAAECBAgQIECAAAECBAgQIECAAAECBCIKdO2Ba8SlxyolkCiWpDoECBAgQIAAAQIECBAgQIAAAQIECCx4gbIsm1CioiiG1pokSRgMBiHLsgXvYIEECBDYngI+aN2e+q5NgAABAgQIECBAgACB6QvYv03farIzu/Z+rECidv02mgABAgQIECBAgAABAgQIECBAgAABAgQIECBAgACBiAJde+AacemxSgkkiiWpDgECBLYisGHDhrB8+fKwZs2a5qzLLrssLFu2rHNmK1asCOeff/7YvD/zmc+EE088sXMo+u5uAAAgAElEQVTrMOHZFfjd737X3Bff+MY3mgvtu+++4Zprrgn77LPP7F5YdQIECBAgQIAAAQIECMyhQJ7nTTBRVVVDV03TNPT7/dDr9eZwRi5FgACB0RHwQevo9NpKCRAgQIAAAQIECBDotoD9W7v+de39WIFE7fptNAECBAgQIECAAAECBAgQIECAAAECBAgQIECAAAECEQW69sA14tJjlRJIFEtSHQIECGxFYP369WHp0qVh3bp1Ya+99gpFUYQlS5Z0zkwgUedatl0mLJBou7C7KAECBAgQIECAAAEC20GgLMsmlKje5088kiQJg8EgZFm2HWbmkgQIEFjYAj5oXdj9tToCBAgQIECAAAECBBaOgP1bu1527f1YgUTt+m00AQIECBAgQIAAAQIECBAgQIAAAQIECBAgQIAAAQIRBbr2wDXi0mOVEkgUS1IdAgQIbEXgxhtvDEceeWRzxrHHHhuuuOKKsNtuu3XOTCBR51q2XSYskGi7sLsoAQIECBAgQIAAAQLbUSDP8yaYqKqqoVmkaRr6/X7o9XrbcYYuTYAAgYUl4IPWhdVPqyFAgAABAgQIECBAYOEK2L+1623X3o8VSNSu30YTIECAAAECBAgQIECAAAECBAgQIECAAAECBAgQIBBRoGsPXCMuPVYpgUSxJNUhQIDAFgQef/zxcMEFF4Q6zKc+6v97zjnnhEn+N2zeGwokmvctmhcTFEg0L9pgEgQIECBAgAABAgQIzLFAWZZNKFFRFENXTpIkDAaDkGXZHM/K5QgQILAwBXzQujD7alUECBAgQIAAAQIECCw8Afu3dj3t2vuxAona9dtoAgQIECBAgAABAgQIECBAgAABAgQIECBAgAABAgQiCnTtgWvEpccqJZAolqQ6BAgQ2ILA//7v/4aTTjopfP3rX2/OuOGGG8IRRxzRSS+BRJ1s25xPWiDRnJO7IAECBAgQIECAAAEC80ggz/MmmKiqqqFZpWka+v1+6PV682jGpkKAAIHuCfigtXs9M2MCBAgQIECAAAECBEZTwP6tXd+79n6sQKJ2/TaaAAECBAgQIECAAAECBAgQIECAAAECBAgQIECAAIGIAl174Bpx6bFKCSSKJakOAQIEtiBw++23h2OOOSbce++94aCDDgpXX3112HvvvTvpJZCok22b80kLJJpzchckQIAAAQIECBAgQGCeCZRl2YQSFUUxNLMkScJgMAhZls2zWZsOAQIEuiPgg9bu9MpMCRAgQIAAAQIECBAYbQH7t3b979r7sQKJ2vXbaAIECBAgQIAAAQIECBAgQIAAAQIECBAgQIAAAQIEIgp07YFrxKXHKiWQKJakOgQIENiCwJo1a8Jpp53W/HbZsmVh1apVYZdddumkl0CiTrZtzictkGjOyV2QAAECBAgQIECAAIF5KpDneRNMVFXV0AzTNA39fj/0er15OnvTIkCAwPwV8EHr/O2NmREgQIAAAQIECBAgQGBzAfu3dvdD196PFUjUrt9GEyBAgAABAgQIECBAgAABAgQIECBAgAABAgQIECAQUaBrD1wjLj1WKYFEsSTVIUCAwCQCGzZsCMuXLw91KFF9XHbZZU0oUVcPgURd7dzczlsg0dx6uxoBAgQIECBAgAABAvNboCzLJpSoKIqhiSZJEgaDQciybH4vwuwIECAwzwR80DrPGmI6BAgQIECAAAECBAgQ2IKA/Vu7W6Nr78cKJGrXb6MJECBAgAABAgQIECBAgAABAgQIECBAgAABAgQIEIgo0LUHrhGXHquUQKJYkuoQIEBgEoH169eHpUuXhnXr1oW99tqr+fhwyZIlnbUSSNTZ1s3pxAUSzSm3ixEgQIAAAQIECBAg0BGBPM+bYKKqqoZmnKZp6Pf7odfrdWQ1pkmAAIHtK+CD1u3r7+oECBAgQIAAAQIECBCYroD923SlJj+va+/HCiRq12+jCRAgQIAAAQIECBAgQIAAAQIECBAgQIAAAQIECBCIKNC1B64Rlx6rlECiWJLqECBAYBKBG2+8MRx55JHNb44++uhw1VVXhT333HNKqyeeeCLcc889TYDRt771rXDbbbeF+++/vxm33377hX333Te86lWvCocffnj4kz/5kynrbemEjRs3hv/+7/8O119/ffjqV7/aBCfV19l7773DoYceGk488cTw8pe/PCRJ0pSYbiDRhg0bwvLly8OaNWuacUcddVRYu3Zt2GOPPcJ//ud/hksuuSR88YtfDHVgU72el73sZeENb3hDOOCAA8JOO+20zevZloETw3OWLVsWVq1aFZ70pCeFu+66K3z84x8P1113XeNy4IEHNubHH398eP7znx922GGHLV7yoYceCt///vfDtddeG+68885wxx13NOfWtnX/DjvssPCa17ym+e+T/HlmWkup+/eb3/wmfOc732mu9bOf/Sz89Kc/DQ8//HAzftGiReFFL3pR+PM///Pmfqmdd91112nVnnjSY4891qzhy1/+crjpppvCD3/4w7H78dWvfnUTvPXc5z63WYtAom0iNogAAQIECBAgQIAAgREQKMuyCSWq9/sTj3rvPRgMQpZlIyBhiQQIEGgn4IPWdn5GEyBAgAABAgQIECBAYK4E7N/aSXft/ViBRO36bTQBAgQIECBAgAABAgQIECBAgAABAgQIECBAgAABAhEFuvbANeLSY5USSBRLUh0CBAhMEKjDYi666KJw3nnnNb+p/+8HPvCBsOOOO27Rqg4i+u53vxv+7u/+LnzjG9+Y0nT33XcPp512Wnjve98bnvrUp055/uYn3Hfffc2HjqtXrx4LsJmswF/91V+Fj33sY03YTJtAos985jPhe9/7XjjjjDOaIKLJjjr4J03TGa2j7cmTBRJ99KMfDZ/+9KfD2WefPanNXnvt1Xw8umTJkqHLP/LII+GTn/xk+NCHPjQWIrW1OZ588snhggsuCM9+9rOnvZT63qrDkur75LOf/ey0x9X3y7nnnhtOPfXU8JSnPGVa4+pr1UFE9b1bB1dt6ajDj97znveEM888Mzz66KNNmNWme7gOYLrmmmvCPvvsM61rOokAAQIECBAgQIAAAQILXSDP8yaYqKqqoaXW++J+vx96vd5CZ7A+AgQIbLOAD1q3mc5AAgQIECBAgAABAgQIzKmA/Vs77q69HyuQqF2/jSZAgAABAgQIECBAgAABAgQIECBAgAABAgQIECBAIKJA1x64Rlx6rFICiWJJqkOAAIEJAg888EB4+9vfHr70pS81v7nhhhvCEUccsUWnDRs2NAFBdRjOww8/PCPPgw8+OFxyySVh//33n9a4n/zkJ+Gv//qvwy233DKt8w844IBwxRVXNGs5//zzx8bUIUN18MzEo17L8uXLw5o1a5pfHXXUUY3F+973vi2GER1++OFNCFAd9jOXx8RAone84x3hxS9+cfibv/mbLfbhLW95S/jEJz4xFOrzi1/8Ipx++ulNr2dy7L333mHlypXhta99bZjkzzbjSj322GPhsssu22JY0nSue9xxx4VLL700PP3pT9/q6fW11q5d24RI3X///dMpHd75zneG97///U1QlkCiaZE5iQABAgQIECBAgACBERUoy7IJJaoDbyceSZI0f0eQZdmI6lg2AQIEti7gg1Z3CAECBAgQIECAAAECBLohYP/Wrk9dez9WIFG7fhtNgAABAgQIECBAgAABAgQIECBAgAABAgQIECBAgEBEga49cI249FilBBLFklSHAAECEwRuv/32cMwxx4R77703HHTQQeHqq68OdfDMZMcjjzzShLisXr166Nf77LNPeOUrXxme9axnhUcffTSsW7euCRKaGFpUn/fJT34yvPzlL99qL+6+++7w1re+Ndx6663jztt9993Dq1/96vCCF7xg0uvUv9tzzz3DlVdeOTZuuoFEdcjQrrvuGu65555mbB1wVAcQPfnJTw633XZb+OY3vxk++MEPNiFGUwXyxL7RJgYS1Y4PPfRQ07f6qO1f8YpXNP//d7/73WauX/jCF8LrXve6cVPZmmvd/5e+9KVh5513DvX1brrppnDHHXeMG79o0aImaOiEE07YosHGjRvDZz/72SbsZ2L/99tvv7DvvvuG5z73uU3d+l750Y9+1Nwvk4UJffjDH27uuR133HFS0q1dqzZK0zTssccek66nDiX6t3/7t/D973+/qV3P65prrgn1OAcBAgQIECBAgAABAgQIjBfI87wJJqqqaoim3nv1+/3Q6/WwESBAgMBmAj5odTsQIECAAAECBAgQIECgGwL2b+361LX3YwUSteu30QQIECBAgAABAgQIECBAgAABAgQIECBAgAABAgQIRBTo2gPXiEuPVUogUSxJdQgQIDBBYM2aNU1wTH0sW7YsrFq1Kuyyyy5DTo8//nhYuXJlEw6z+XHwwQeHOjTmkEMOCTvssMO43913331hMBg0AUabB9PUQT9XXXXVFj9UrIN23vOe94RPf/rTY/XqIJz3ve994fTTT29CgzY/6lCeem71x4+THdMNJNo0tr7WRRddFE499dSQJMlYyd/+9rdhp512CnUo0lwfEwOJNl2/Do/62Mc+Fl7/+teP+dchPbVJvY76P5uO3/zmN02Pr7vuurGf1Ws599xzw9vf/vYh1yeeeCL85Cc/Ceecc0644YYbxsbU11y7dm2oez/ZUQc6HX/88eHOO+8c+/WRRx7ZmO6///5D90l9Uh12Vd8T9bU2Dyaq75U63Og5z3nOpNe66667whvf+MZQBy1tOupAofq+O+qoo5p+bTq2tJ5NvxdINNd3tesRIECAAAECBAgQINA1gbIsm1CioiiGpl7vn+u9WJZlXVuW+RIgQGDWBHzQOmu0ChMgQIAAAQIECBAgQCCqgP1bO86uvR8rkKhdv40mQIAAAQIECBAgQIAAAQIECBAgQIAAAQIECBAgQCCiQNceuEZceqxSAoliSapDgACBzQQ2bNgQli9fHupQovq47LLLmsCayY4f//jH4dhjjw3r168f+/VJJ53UfGz41Kc+dYuudTjOl770pXDGGWeMG1t/wFgH1Gwe+LOpSB2YU9feFGJUh+rUoUZLly6dNMymHvfYY481cznzzDOH5jLTQKIVK1Y0dTYPs9neN86WAonqEJ8TTzwxTPJnjXFTrgOlPvrRj4azzz577Od1sNA//uM/hsMOO2yr4+uAoNrj8ssvHxt78sknh0svvXQoxKjudx1qVfd301HXr+f5zGc+c6uM9divf/3rTZjR5gFWdRjSEUccMTS2qqomwKju+6ajDjC64oorwp/92Z9t8VqTBTPVJwsk2t53uesTIECAAAECBAgQINAVgTzPm31fvS+beKRp2gQG93q9rizHPAkQIDBrAj5onTVahQkQIECAAAECBAgQIBBVwP6tHWfX3o8VSNSu30YTIECAAAECBAgQIECAAAECBAgQIECAAAECBAgQIBBRoGsPXCMuPVYpgUSxJNUhQIDAZgJ1uFAd8rNu3bqw1157haIowpIlS4aM6jCbCy64INRBPZuO6YbM1OfXQTN1SMypp546Nr4Ow7n22mvDi1/84nHXe+SRR8K73/3u8M///M9jP69DdOrrTxUQVI+tA5Y2D86pi8wkkOh5z3te+Jd/+Zfwghe8YF7dK5MFEh1++OHh05/+dNO7qY5f/epX4YQTTgi33nprc2od8lQHUNU/myrMqD7/17/+dRMS9e1vf3tsfB009cpXvnLcpR988MFwyimnNL3ddHzhC18Ir3vd66aaYvP7Oogoy7ImwGjTceWVV4Y6AGni8fOf/zwcd9xx4e677x6bU33dI488cspr1WPqtd95551j5wokmpLNCQQIECBAgAABAgQIEBgTKMuyCSWq/y5h4lGHD9fhsfX+zkGAAIFRFvBB6yh339oJECBAgAABAgQIEOiSgP1bu2517f1YgUTt+m00AQIECBAgQIAAAQIECBAgQIAAAQIECBAgQIAAAQIRBbr2wDXi0mOVEkgUS1IdAgQIbCZw4403joW3HH300U0IzJ577jlktHlw0aZfziRkph7zwAMPhLe//e2hDrHZdNQBR+ecc864QJy77rorHHvssaH+sLE+ZhoQ9KMf/Si85jWvCffee+/YdWYSSFSH7uR53gT2zKdjskCis846qwmJ2nHHHaec6qc+9akmKGjTUQf8XHrppWHXXXedcuymEybWqMOfLr744rDzzjuP1agDhb74xS+GOizojjvuaEKk6nHPeMYzpn2dek3nn3/+2PkXXnhhOO+884bGr1mzJpx22mljP3/LW94SPvGJT4SnPOUpU16rDslatWpV8/HspkMg0ZRsTiBAgAABAgQIECBAgMCQQL2HrvdWVVUN/S5N09Dv90Ov1yNHgACBkRTwQetItt2iCRAgQIAAAQIECBDooID9W7umde39WIFE7fptNAECBAgQIECAAAECBAgQIECAAAECBAgQIECAAAECEQW69sA14tJjlRJIFEtSHQIECPyfQB3IctFFF40FvWwt3Gbz4KJ6+KGHHhrWrl07o5CZetzEAJk6eOiKK64Iu+2221hf6rpvetObxv77TAOC6kCcLMuacKVNx0wCiT7wgQ+E+j+T/G/3dr13JgskuvLKK0MdLDTVsWHDhlCHB9X+U5lsrdbEsKhtvQ+mmu90AokmW9Nll10Wli1bNlX5sd9PXI9AomnTOZEAAQIECBAgQIAAAQLjBOpQ4TqUqCiKIZkkScJgMGj26g4CBAiMmoAPWket49ZLgAABAgQIECBAgEBXBezf2nWua+/HCiRq12+jCRAgQIAAAQIECBAgQIAAAQIECBAgQIAAAQIECBCIKNC1B64Rlx6rlECiWJLqECBA4P8EHnzwwXDKKaeEa6+9tvnJddddF9I0ndTnIx/5SDj77LPHfleH21x88cVh5513npHn7bffHo455phw7733NuMmBsA8/vjjTUBSfb1Nx8qVK5swnZkcE+c7k0CiLZ07k+vPxrmTBRLdfPPN4eCDD57ycv/zP/8TTjzxxPCd73ynOXfRokXhhhtuCAceeOCUYzc/4b777gtLly4NN910U/Pjvfbaq/nYdMmSJTOqM9XJ0wkkmrimbZnLAw88EOrAq6985SuT3o9TzdPvCRAgQIAAAQIECBAgQGC8QJ7nTTBRVVVDNPXfOfT7/dDr9bARIEBgZAR80DoyrbZQAgQIECBAgAABAgQ6LmD/1q6BXXs/ViBRu34bTYAAAQIECBAgQIAAAQIECBAgQIAAAQIECBAgQIBARIGuPXCNuPRYpQQSxZJUhwABAv8nsHk40MRgoM2RHn300XDmmWeGVatWjf14W0KC6sETQ2Tqn20eqvP73/8+nH766eGKK64Yu9bnPve5cPzxx8+ob9dcc0144xvfODZmJoFEdVDPEUccMaPrzcXJEwOJ6g846zCpF77whVNe/q677grHHntsKMuyObcO76mDeHbfffcpx25+woYNG8LnP//5cPfdd4/9OIbXxo0bw/333x/qe/L6668PX/7yl8P69evHrnHhhRc2QVWbH7/4xS/CG97whvCzn/2s+XEdilTfK4sXL572mv7whz80H8quXr26GbO1fw6mXdSJBAgQIECAAAECBAgQGHGBeu9Z77XqANuJR5IkYTAYhCzLRlzJ8gkQGBUBH7SOSqetkwABAgQIECBAgACBrgvYv7XrYNfejxVI1K7fRhMgQIAAAQIECBAgQIAAAQIECBAgQIAAAQIECBAgEFGgaw9cIy49VimBRLEk1SFAgMD/CaxZsyacdtppzX9btmxZEzi0yy67DPnUITTLly8P9fmbji0F/EyFOzFUpz5/80CiqX4/Vf1Nv7/lllvCIYccMuV8J1vb5vOZ7vXm4ryJNjMJz5noEXO+M7kXau96Hb/61a/Cf/3Xf4V///d/Dz/+8Y/Dbbfd1gQSbemYLJBo4pqOOuqosHbt2rDHHnvMaHkrVqwI559/fjNmJqYzuoiTCRAgQIAAAQIECBAgMIICeZ43wURVVQ2tPk3T0O/3Qx226yBAgMBCFvBB60LurrURIECAAAECBAgQILCQBOzf2nWza+/HCiRq12+jCRAgQIAAAQIECBAgQIAAAQIECBAgQIAAAQIECBCIKNC1B64Rlx6rlECiWJLqECBAIIQwMYjnsssua0KJJjtmO5Bo80AbgURbvj27GEi0cePGsH79+lD3+Itf/GK44447tumfP4FE28RmEAECBAgQIECAAAECBLa7QFmWTShRURRDc0mSJAwGg5Bl2XafpwkQIEBgtgR80DpbsuoSIECAAAECBAgQIEAgroD9WzvPrr0fK5CoXb+NJkCAAAECBAgQIECAAAECBAgQIECAAAECBAgQIEAgokDXHrhGXHqsUgKJYkmqQ4AAgRCakJilS5eGdevWhb322qv5MHDJkiWT2sx2INENN9wQjjjiiObaAom2fHt2LZDovvvuaz4sXb16dXj44Yen/c/dAQccEJ544olw2223jY0RSDRtPicSIECAAAECBAgQIEBgXgrked4EE1VVNTS/NE1Dv98PvV5vXs7dpAgQINBGwAetbfSMJUCAAAECBAgQIECAwNwJ2L+1s+7a+7ECidr122gCBAgQIECAAAECBAgQIECAAAECBAgQIECAAAECBCIKdO2Ba8SlxyolkCiWpDoECBAIIdx4443hyCOPbCyOPvrocNVVV4U999xzUpvZDiS6+eabw8EHH9xcWyDRlm/PmIFERx11VFi7dm3YY489ZuWfh7Isw7vf/e5Qh01t7TjwwAPDc5/73PCSl7wk7L///uF5z3te2G233cKKFSvC+eefPzZUINGstElRAgQIECBAgAABAgQIzKlAvVesQ4nqUOSJR5IkTahtlmVzOicXI0CAwGwL+KB1toXVJ0CAAAECBAgQIECAQBwB+7d2jl17P1YgUbt+G02AAAECBAgQIECAAAECBAgQIECAAAECBAgQIECAQESBrj1wjbj0WKUEEsWSVIcAgZEX2LhxY7jooovCeeed11icddZZTQDMjjvuOKnNo48+Gs4888ywatWqsd+vXLkyLF++fMaW69evD0uXLg3r1q1rxi5atKgJramDaeojVvjR5oFLdd3PfOYz4cQTTxya72TX2zwgacYLnMUBbQKJfvjDHzYBVA8//HAzwyVLloTPfe5zYfHixdFn/MgjjzT3xuWXXz6u9ste9rJwwgknhL/4i78Iz3nOc8Kuu+4aJvnzUTNmOoFE99xzTzj++OPDnXfe2YzZd999wzXXXBP22Wefaa/p8ccfb/45+MhHPrLNNaZ9MScSIECAAAECBAgQIECAQCOQ53kTTFRV1ZBImqah3++HXq9HiwABAgtCwAetC6KNFkGAAAECBAgQIECAwAgI2L+1a3LX3o8VSNSu30YTIECAAAECBAgQIECAAAECBAgQIECAAAECBAgQIBBRoGsPXCMuPVYpgUSxJNUhQGDkBR588MFwyimnhGuvvbaxuO6660L9wd/WjjqM6Iwzzhg75V3velcYDAbhSU960ow8pwrGqcOSLrjgguY/m446nOacc87ZYnjNZBNYs2ZNOO2008Z+NeqBRL/85S/DG9/4xnD77bc3JnUQ1Ne+9rVw8MEHz6h/0zn5m9/8Znjta187Fn5UX+vcc88Np59+ekiSZDolphVIdN999zXhVjfddNM2r6kOaMqyLFx11VVNjW0JNZrWgpxEgAABAgQIECBAgAABAuMEyrJsQomKohiSqfeO9d851Ps1BwECBLou4IPWrnfQ/AkQIECAAAECBAgQGBUB+7d2ne7a+7ECidr122gCBAgQIECAAAECBAgQIECAAAECBAgQIECAAAECBCIKdO2Ba8SlxyolkCiWpDoECIy8wF133RWOPfbYUH/8N90AlhtvvDEceeSRY3aHHnpoWLt2bXjGM54xI8+JQUH1PK644oqw2267jdW55pprmvCcTcdk52ztohs2bAjLly8P9bU2HaMeSDQxhKp2qT/urJ0m+TPKFnl/9atfhbe97W1hp512Cvvtt1949rOfHV7/+teHpz/96c2Yxx9/PJx33nnhIx/5yFiNk08+OVx66aVh1113nda98vvf/74JL6rvi03HhRde2NTd/PjDH/7QfLy6evXqsR+vXLmyWdN0j3vuuSccf/zx4c4772yGTPefh+nWdx4BAgQIECBAgAABAgQIbF0gz/Nmb1dV1dCJdXhyv98PvV4PIwECBDor4IPWzrbOxAkQIECAAAECBAgQGDEB+7d2De/a+7ECidr122gCBAgQIECAAAECBAgQIECAAAECBAgQIECAAAECBCIKdO2Ba8SlxyolkCiWpDoECIy8wKc+9alwyimnNA4nnXRSqD/+W7Ro0VZd1q9fH5YuXRrWrVs3dt6WQn62VOi3v/1teMc73hG+/OUvj52yYsWKcM4554wLxZkYErPXXnuFz33uc+HlL3/5tHr385//PBx33HHh7rvvnnKuk4UX3XzzzeHggw+e1rXm8qTf/e534cQTTwzf+MY3msvOJDxn48aNYdWqVc1HnpuOww47LFx11VXhmc985rSWUdeoQ4JOPfXUsfMPOuigcPXVV4e99967+dnDDz8csixr6m46ZhoSVIcenXDCCeHWW28dqzFZIFH9yzoU601vetPYefXHqpdffnl42tOeNq01bf7PwkxNp3UBJxEgQIAAAQIECBAgQIDAlAJ1YHK9Xy2KYujcJEmaQN16r+kgQIBAFwV80NrFrpkzAQIECBAgQIAAAQKjKGD/1q7rXXs/ViBRu34bTYAAAQIECBAgQIAAAQIECBAgQIAAAQIECBAgQIBARIGuPXCNuPRYpQQSxZJUhwCBkRaYGMAz3bCYxx9/PFxwwQWhDhDadMwk0GayMJs6aOhf//Vfw0tf+tJxPamqKrz//e8Pl1xyydjPTz755LVRk8sAACAASURBVHDppZeGXXfddav9e+yxx8IHPvCB8OEPf3jceVsKTxqVQKIa48c//nE49thjQx0utem4+OKLm48+d9pppyn/uag/EK0DrDYPCqr7VN8TO++8czP+wQcfbMKurr322rF6dS/OOuusKevXJ2ypf1sKJJosvOiTn/xkM4dJ/uw1bg6//vWvm/V8+9vfHvv5TEKeprUgJxEgQIAAAQIECBAgQIDAtAXqwOR6j1r/vcDEow6g7ff7odfrTbueEwkQIDAfBHzQOh+6YA4ECBAgQIAAAQIECBCYWsD+bWqjrZ3RtfdjBRK167fRBAgQIECAAAECBAgQIECAAAECBAgQIECAAAECBAhEFOjaA9eIS49VSiBRLEl1CBAYaYE6jGbp0qVh3bp1oQ4EKooiLFmyZFomkwXaHHfccU1Q0NOf/vQt1qjDiL70pS+FM844Y1wYzrvf/e7w0Y9+NOyyyy5DYye71gc/+MEmqGiy8+sCTzzxRLj66qvDu971rvDwww+PqymQKDQfdJ5zzjlhMBiM2SxatCisWrUqvPnNb95qKFHt+bd/+7fhH/7hH8bG7r333k3w0Itf/OKxn/3hD39oPh5dvXr12M9e/epXhyuuuCL86Z/+6Vbvs3p+H//4x8OHPvShof7VIVP1fyZ7AbAOrnrve987bl71PI8++ugthhJNtp66gECiaf2rwEkECBAgQIAAAQIECBCYNYE6DLfeV9Z/XzHxSJKk2dNmWTZr11eYAAECsQV80BpbVD0CBAgQIECAAAECBAjMjoD9WzvXrr0fK5CoXb+NJkCAAAECBAgQIECAAAECBAgQIECAAAECBAgQIEAgokDXHrhGXHqsUgKJYkmqQ4DASAvceOON4cgjj2wM6sCWq666Kuy5557TMnn88cfDypUrm1CgzY+XvOQl4cMf/nD4y7/8y7DDDjuM+93vfve7UAfG1KE3m4cEHXDAAeGf/umfwvOe97xJr/3YY481HxmeeeaZ435/8sknhwsuuCA8+9nPHvfzhx56qAmz+djHPjYUZlOfKJDo/3PVH3aedNJJ4dZbbx3nt3z58ibU51nPeta4n9dhUnfccUcTBnT99deP+93FF1/cfCS60047jfv5pz71qXDKKaeM+9kJJ5zQ3CMT+1afVPf6Bz/4QRNONfEam4osW7asuYcmC6P6zW9+E+rfX3fddWPX3H333cO5554bTj311PCUpzxl7Of1en75y1824Up1SNbEQyDRtP5V4CQCBAgQIECAAAECBAjMukCe582esw6vnXikaRr6/X7o9XqzPg8XIECAQFsBH7S2FTSeAAECBAgQIECAAAECcyNg/9bOuWvvxwokatdvowkQIECAAAECBAgQIECAAAECBAgQIECAAAECBAgQiCjQtQeuEZceq5RAoliS6hAgMLICdRjLRRddFM4777zG4KyzzgorVqwIO+6447RNHnnkkSaQaPXq1UNj9tlnn/DKV76yCbV59NFHw7p168Itt9wyFBC09957hyuvvDK84hWv2Op1t3StRYsWhYMPPjgcdNBBzdx/+tOfhm9+85vh/vvv32I9gUR/pPnud78b3vzmN4f169cPedU9OeSQQ0JtXAdI3XTTTUPhRfWgenwdGLXHHnsM1fj1r3/dhB59+9vfHve7uuZLX/rScOCBBzb164CrO++8s6m/+Vzq3x122GHhtttuC/fee29Tow44qgOnnvzkJ0/a47vvvju89a1vHZprfa8deuihTfBVvZ6bb7451Ovf0iGQaNr/KnAiAQIECBAgQIAAAQIEZl2gDtWtQ4mKohi6VpIkzb40y7JZn4cLECBAoI2AD1rb6BlLgAABAgQIECBAgACBuROwf2tn3bX3YwUSteu30QQIECBAgAABAgQIECBAgAABAgQIECBAgAABAgQIRBTo2gPXiEuPVUogUSxJdQgQGFmBBx98sAl2ufbaaxuD6667LqRpOmOPOijo4osvbgJi6pCXmRwveclLwiWXXNKE0kznqEOGzjzzzHD55ZdP5/TmnDqsqA7EOe2008bGCCQaz/eDH/wgvPOd72wCgWZ61Lb1R59PfepTtzj0e9/7Xjj11FPDPffcM6PydajVhz70ofDCF74wLF26NNx+++3N+MMPPzxcffXVW71mfW79IWodcDTd4/TTT29CrVauXNkMEUg0XTnnESBAgAABAgQIECBAYO4E8jxvgomqqhq6aP33Gv1+P/R6vbmbkCsRIEBgBgI+aJ0BllMJECBAgAABAgQIECCwHQXs39rhd+39WIFE7fptNAECBAgQIECAAAECBAgQIECAAAECBAgQIECAAAECEQW69sA14tJjlRJIFEtSHQIERlbgrrvuCscee2woy7J18MoTTzwRvvWtb4ULL7wwfP/735/SdPfdd2+CheqQmt12223K8zc/of7g8Atf+EJzrakCbt72treFiy66KPzHf/xHOOSQQ8bKCCQaJr/vvvvC3//934fLLrss1MFPUx11WND5558fXv/614ckSaY6Pfz0pz8N5513Xrj++uunPLe+P5YvXx6WLVvWhA5NDM9atGhR+NrXvtaETW3tqNdUhyWtXr16q2FZ9fXq+6kO6ProRz/arKs+BBJN2SonECBAgAABAgQIECBAYLsI1H+XUYcSFUUxdP16j1rvBeuQWgcBAgTmm4APWudbR8yHAAECBAgQIECAAAECkwvYv7W7M7r2fqxAonb9NpoAAQIECBAgQIAAAQIECBAgQIAAAQIECBAgQIAAgYgCXXvgGnHpsUoJJIolqQ4BAiMrsHbt2vCmN72pWf9JJ50U8jwPddBLm+Oxxx4Ld9xxR/j6178ebrnllnDbbbeNhdsceOCBYf/99w+vetWrwste9rKw6667trlUeOihh8JXv/rVcN111zXX3BROVF/n8MMPD8cff3x4/vOfH3bYYYdmLgKJpsf9wAMPhJtuuqmx/cUvfhF++MMfNgPre+NFL3pR2G+//cJrX/vacMABB4RddtllekX/76z6/rj11lvDV77ylXDzzTc3IUUPP/xw89ut3R8bN24Mq1ataj423XScffbZ4YILLgg77bTTVudQj12/fn34/Oc/34Rmbbon6xCigw46KBxzzDHhNa95TXja057W1FmxYoVAohl11ckECBAgQIAAAQIECBDYfgL132XUe8U6vHjikaZp6Pf7odfrbb8JujIBAgQmCPig1S1BgAABAgQIECBAgACBbgjYv7XrU9fejxVI1K7fRhMgQIAAAQIECBAgQIAAAQIECBAgQIAAAQIECBAgEFGgaw9cIy49VimBRLEk1SFAgAABAgQIECBAgAABAgQIECBAgEBHBcqybEKJiqIYWkGSJGEwGIQsyzq6OtMmQGChCfigdaF11HoIECBAgAABAgQIEFioAvZv7TrbtfdjBRK167fRBAgQIECAAAECBAgQIECAAAECBAgQIECAAAECBAhEFOjaA9eIS49VSiBRLEl1CBAgQIAAAQIECBAgQIAAAQIECBAg0HGBPM+bYKKqqoZWkqZp6Pf7odfrdXyVpk+AQNcFfNDa9Q6aPwECBAgQIECAAAECoyJg/9au0117P1YgUbt+G02AAAECBAgQIECAAAECBAgQIECAAAECBAgQIECAQESBrj1wjbj0WKUEEsWSVIcAAQIECBAgQIAAAQIECBAgQIAAAQILQKAsyyaUqCiKodUkSRIGg0HIsmwBrNQSCBDoqoAPWrvaOfMmQIAAAQIECBAgQGDUBOzf2nW8a+/HCiRq12+jCRAgQIAAAQIECBAgQIAAAQIECBAgQIAAAQIECBCIKNC1B64Rlx6rlECiWJLqECBAgAABAgQIECBAgAABAgQIECBAYAEJ5HneBBNVVTW0qjRNQ7/fD71ebwGt2FIIEOiKgA9au9Ip8yRAgAABAgQIECBAYNQF7N/a3QFdez9WIFG7fhtNgAABAgQIECBAgAABAgQIECBAgAABAgQIECBAgEBEga49cI249FilBBLFklSHAAECBAgQIECAAAECBAgQIECAAAECC0ygLMsmlKgoiqGVJUkSBoNByLJsga3acggQmO8CPmid7x0yPwIECBAgQIAAAQIECPx/Afu3dndC196PFUjUrt9GEyBAgAABAgQIECBAgAABAgQIECBAgAABAgQIECAQUaBrD1wjLj1WKYFEsSTVIUCAAAECBAgQIECAAAECBAgQIECAwAIVyPO8CSaqqmpohWmahn6/H3q93gJdvWURIDDfBHzQOt86Yj4ECBAgQIAAAQIECBCYXMD+rd2d0bX3YwUSteu30QQIECBAgAABAgQIECBAgAABAgQIECBAgAABAgQIRBTo2gPXiEuPVUogUSxJdQgQIECglcCKFSvC+eef36rGdAfvu+++4Zprrgn77LPPdIc4jwABAgQIECBAgAABAgQIjLxAWZZNKFFRFEMWSZKEwWAQsiwbeScABAjMvoAPWmff2BUIECBAgAABAgQIECAQQ8D+rZ1i196PFUjUrt9GEyBAgAABAgQIECBAgAABAgQIECBAgAABAgQIECAQUaBrD1wjLj1WKYFEsSTVIUCAAIFWAgKJWvEZTIAAAQIECBAgQIAAAQIE5kwgz/MmmKiqqqFrpmka+v1+6PV6czYfFyJAYPQEfNA6ej23YgIECBAgQIAAAQIEuilg/9aub117P1YgUbt+G02AAAECBAgQIECAAAECBAgQIECAAAECBAgQIECAQESBrj1wjbj0WKUEEsWSVIcAAQIEWgkIJGrFZzABAgQIECBAgAABAgQIEJhTgbIsm1CioiiGrpskSRgMBiHLsjmdk4sRIDA6Aj5oHZ1eWykBAgQIECBAgAABAt0WsH9r17+uvR8rkKhdv40mQIAAAQIECBAgQIAAAQIECBAgQIAAAQIECBAgQCCiQNceuEZceqxSAoliSapDgAABAgQIECBAgAABAgQIECBAgACBERPI87wJJqqqamjlaZqGfr8fer3eiKlYLgECsy3gg9bZFlafAAECBAgQIECAAAECcQTs39o5du39WIFE7fptNAECBAgQIECAAAECBAgQIECAAAECBAgQIECAAAECEQW69sA14tJjlRJIFEtSHQIECBAgQIAAAQIECBAgQIAAAQIECIygQFmWTShRURRDq0+SJAwGg5Bl2QjKWDIBArMl4IPW2ZJVlwABAgQIECBAgAABAnEF7N/aeXbt/ViBRO36bTQBAgQIECBAgAABAgQIECBAgAABAgQIECBAgAABAhEFuvbANeLSY5USSBRLUh0CBAgQIECAAAECBAgQIECAAAECBAiMsECe500wUVVVQwppmoZ+vx96vd4IC1k6AQKxBHzQGktSHQIECBAgQIAAAQIECMyugP1bO9+uvR8rkKhdv40mQIAAAQIECBAgQIAAAQIECBAgQIAAAQIECBAgQCCiQNceuEZceqxSAoliSapDgAABAgQIECBAgAABAgQIECBAgACBERcoy7IJJSqKYkgiSZIwGAxClmUjrmT5BAi0FfBBa1tB4wkQIECAAAECBAgQIDA3AvZv7Zy79n6sQKJ2/TaaAAECBAgQIECAAAECBAgQIECAAAECBAgQIECAAIGIAl174Bpx6bFKCSSKJakOAQIECBAgQIAAAQIECBAgQIAAAQIECDQCeZ43wURVVQ2JpGka+v1+6PV6tAgQILBNAj5o3SY2gwgQIECAAAECBAgQIDDnAvZv7ci79n6sQKJ2/TaaAAECBAgQIECAAAECBAgQIECAAAECBAgQIECAAIGIAl174Bpx6bFKCSSKJakOAQIECBAgQIAAAQIECBAgQIAAAQIECIwJlGXZhBIVRTGkkiRJGAwGIcsyYgQIEJixgA9aZ0xmAAECBAgQIECAAAECBLaLgP1bO/auvR8rkKhdv40mQIAAAQIECBAgQIAAAQIECBAgQIAAAQIECBAgQCCiQNceuEZceqxSAoliSapDgAABAgQIECBAgAABAgQIECBAgAABAkMCeZ43wURVVQ39Lk3T0O/3Q6/XI0eAAIFpC/igddpUTiRAgAABAgQIECBAgMB2FbB/a8fftfdjBRK167fRBAgQIECAAAECBAgQIECAAAECBAgQIECAAAECBAhEFOjaA9eIS49VSiBRLEl1CBAgQIAAAQIECBAgQIAAAQIECBAgQGBSgbIsm1CioiiGfp8kSRgMBiHLMnoECBCYloAPWqfF5CQCBAgQIECAAAECBAhsdwH7t3Yt6Nr7sQKJ2vXbaAIECBAgQIAAAQIECBAgQIAAAQIECBAgQIAAAQIEIgp07YFrxKXHKiWQKJakOgQIECBAgAABAgQIECBAgAABAgQIECCwVYE8z5tgoqqqhs5L0zT0+/3Q6/UoEiBAYKsCPmh1gxAgQIAAAQIECBAgQKAbAvZv7frUtfdjBRK167fRBAgQIECAAAECBAgQIECAAAECBAgQIECAAAECBAhEFOjaA9eIS49VSiBRLEl1CBAgQIAAAQIECBAgQIAAAQIECBAgQGBKgbIsm1CioiiGzk2SJAwGg5Bl2ZR1nECAwOgK+KB1dHtv5QQIECBAgAABAgQIdEvA/q1dv7r2fqxAonb9NpoAAQIECBAgQIAAAQIECBAgQIAAAQIECBAgQIAAgYgCXXvgGnHpsUoJJIolqQ4BAgQIECBAgAABAgQIECBAgAABAgQITFsgz/MmmKiqqqExaZqGfr8fer3etOs5kQCB0RHwQevo9NpKCRAgQIAAAQIECBDotoD9W7v+de39WIFE7fptNAECBAgQIECAAAECBAgQIECAAAECBAgQIECAAAECEQW69sA14tJjlRJIFEtSHQIECBAgQIAAAQIECBAgQIAAAQIECBCYkUBZlk0oUVEUQ+OSJAmDwSBkWTajmk4mQGDhC/igdeH32AoJECBAgAABAgQIEFgYAvZv7frYtfdjBRK167fRBAgQIECAAAECBAgQIECAAAECBAgQIECAAAECBAhEFOjaA9eIS49VSiBRLEl1CBAgQIAAAQIECBAgQIAAAQIECBAgQGCbBPI8b4KJqqoaGp+maej3+6HX621TbYMIEFh4Aj5oXXg9tSICBAgQIECAAAECBBamgP1bu7527f1YgUTt+m00AQIECBAgQIAAAQIECBAgQIAAAQIECBAgQIAAAQIRBbr2wDXi0mOVEkgUS1IdAgQIECBAgAABAgQIECBAgAABAgQIENhmgbIsm1CioiiGaiRJEgaDQciybJvrG0iAwMIR8EHrwumllRAgQIAAAQIECBAgsLAF7N/a9bdr78cKJGrXb6MJECBAgAABAgQIECBAgAABAgQIECBAgAABAgQIEIgo0LUHrhGXHquUQKJYkuoQIECAAAECBAgQIECAAAECBAgQIECAQGuBPM+bYKKqqoZqpWka+v1+6PV6ra+jAAEC3RXwQWt3e2fmBAgQIECAAAECBAiMloD9W7t+d+39WIFE7fptNAECBAgQIECAAAECBAgQIECAAAECBAgQIECAAAECEQW69sA14tJjlRJIFEtSHQIECBAgQIAAAQIECBAgQIAAAQIECBCIIlCWZRNKVBTFUL0kScJgMAhZlkW5liIECHRPwAet3euZGRMgQIAAAQIECBAgMJoC9m/t+t6192MFErXrt9EECBAgQIAAAQIECBAgQIAAAQIECBAgQIAAAQIECEQU6NoD14hLj1VKIFEsSXUIECBAgAABAgQIECBAgAABAgQIECBAIKpAnudNMFFVVUN10zQN/X4/9Hq9qNdUjACB+S/gg9b53yMzJECAAAECBAgQIECAQC1g/9buPuja+7ECidr122gCBAgQIECAAAECBAgQIECAAAECBAgQIECAAAECBCIKdO2Ba8SlxyolkCiWpDoECBAgQIAAAQIECBAgQIAAAQIECBAgEF2gLMsmlKgoiqHaSZKEwWAQsiyLfl0FCRCYvwI+aJ2/vTEzAgQIECBAgAABAgQIbC5g/9bufuja+7ECidr122gCBAgQIECAAAECBAgQIECAAAECBAgQIECAAAECBCIKdO2Ba8SlxyolkCiWpDoECBAgQIAAAQIECBAgQIAAAQIECBAgMGsCeZ43wURVVQ1dI03T0O/3Q6/Xm7XrK0yAwPwR8EHr/OmFmRAgQIAAAQIECBAgQGBrAvZv7e6Prr0fK5CoXb+NJkCAAAECBAgQIECAAAECBAgQIECAAAECBAgQIEAgokDXHrhGXHqsUgKJYkmqQ4AAAQIECBAgQIAAAQIECBAgQIAAAQKzKlCWZRNKVBTF0HWSJAmDwSBkWTarc1CcAIHtL+CD1u3fAzMgQIAAAQIECBAgQIDAdATs36ajtOVzuvZ+rECidv02mgABAgQIECBAgAABAgQIECBAgAABAgQIECBAgACBiAJde+AacemxSgkkiiWpDgECBAgQIECAAAECBAgQIECAAAECBAjMiUCe500wUVVVQ9dL0zT0+/3Q6/XmZC4uQoDA3Av4oHXuzV2RAAECBAgQIECAAAEC2yJg/7Ytan8c07X3YwUSteu30QQIECBAgAABAgQIECBAgAABAgQIECBAgAABAgQIRBTo2gPXiEuPVUogUSxJdQgQIECAAAECBAgQIECAAAECBAgQIEBgzgTKsmxCiYqiGLpmkiRhMBiELMvmbD4uRIDA3An4oHXurF2JAAECBAgQIECAAAECbQTs39rohdC192MFErXrt9EECBAgQIAAAQIECBAgQIAAAQIECBAgQIAAAQIECEQU6NoD14hLj1VKIFEsSXUIECBAgAABAgQIECBAgAABAgQIECBAYM4F8jxvgomqqhq6dpqmod/vh16vN+fzckECBGZPwAets2erMgECBAgQIECAAAECBGIK2L+10+za+7ECidr122gCBAgQIECAAAECBAgQIECAAAECBAgQIECAAAECBCIKdO2Ba8SlxyolkCiWpDoECBAgQIAAAQIECBAgQIAAAQIECBAgsF0EyrJsQomKohi6fpIkYTAYhCzLtsvcXJQAgfgCPmiNb6oiAQIECBAgQIAAAQIEZkPA/q2datfejxVI1K7fRhMgQIAAAQIECBAgQIAAAQIECBAgQIAAAQIECBAgEFGgaw9cIy49VimBRLEk1SFAgAABAgQIECBAgAABAgQIECBAgACB7SqQ53kTTFRV1dA80jQN/X4/9Hq97TpHFydAoL2AD1rbG6pAgAABAgQIECBAgACBuRCwf2un3LX3YwUSteu30QQIECBAgAABAgQIECBAgAABAgQIECBAgAABAgQIRBTo2gPXiEuPVUogUSxJdQgQIECAAAECBAgQIECAAAECBAgQIEBguwuUZdmEEhVFMTSXJEnCYDAIWZZt93maAAEC2y7gg9ZttzOSAAECBAgQIECAAAECcylg/9ZOu2vvxwokatdvowkQIECAAAECBAgQIECAAAECBAgQIECAAAECBAgQiCjQtQeuEZceq5RAoliS6hAgQIAAAQIECBAgQIAAAQIECBAgQIDAvBHI87wJJqqqamhOaZqGfr8fer3evJmviRAgMH0BH7RO38qZBAgQIECAAAECBAgQ2J4C9m/t9Lv2fqxAonb9NpoAAQIECBAgQIAAAQIECBAgQIAAAQIECBAgQIAAgYgCXXvgGnHpsUoJJIolqQ4BAgQIECBAgAABAgQIECBAgAABAgQIzCuBsiybUKKiKIbmlSRJGAwGIcuyeTVnkyFAYGoBH7RObeQMAgQIECBAgAABAgQIzAcB+7d2Xeja+7ECidr122gCBAgQIECAAAECBAgQIECAAAECBAgQIECAAAECBCIKdO2Ba8SlxyolkCiWpDoECBAgQIAAAQIECBAgQIAAAQIECBAgMC8F8jxvgomqqhqaX5qmod/vh16vNy/nblIECAwL+KDVXUGAAAECBAgQIECAAIFuCNi/tetT196PFUjUrt9GEyBAgAABAgQIECBAgAABAgQIECBAgAABAgQIECAQUaBrD1wjLj1WKYFEsSTVIUCAAAECBAgQIECAAAECBAgQIECAAIF5K1CWZRNKVBTF0ByTJAmDwSBkWTZv529iBAj8UcAHre4GAgQIECBAgAABAgQIdEPA/q1dn7r2fqxAonb9NpoAAQIECBAgQIAAAQIECBAgQIAAAQIECBAgQIAAgYgCXXvgGnHpsUoJJIolqQ4BAgQIECBAgAABAgQIECBAgAABAgQIzHuBPM+bYKKqqobmmqZp6Pf7odfrzft1mCCBURbwQesod9/aCRAgQIAAAQIECBDokoD9W7tude39WIFE7fptNAECBAgQIECAAAECBAgQIECAAAECBAgQIECAAAECEQW69sA14tJjlRJIFEtSHQIECBAgQIAAAQIECBAgQIAAAQIECBDohEBZlk0oUVEUQ/NNkiQMBoOQZVkn1mKSBEZRwAeto9h1ayZAgAABAgQIECBAoIsC9m/tuta192MFErXrt9EECBAgQIAAAQIECBAgQIAAAQIECBAgQIAAAQIECEQU6NoD14hLj1VKIFEsSXUIECBAgAABAgQIECBAgAABAgQIECBAoFMCeZ43wURVVQ3NO03T0O/3Q6/X69Sa/h97dwIlVXH3///7AGEkBA0QVPSnaGIHiZHFDQUU3FgEm6CgLAIxLiCtbMeFRVAQAbEHgtps4qMsYVEUoV2RTSNGRIKIBk2bBBIFCQkECfo0h+V/vpX0/Ge6b691Z6bv9Pue43meMLfqVr2qurlM1f1cGotAIQjwQGshjDJ9RAABBBBAAAEEEEAAgaogwL/f7EbRa/tjCSSyG29KI4AAAggggAACCCCAAAIIIIAAAggggAACCCCAAAIIIICAiwJeW3B1setuVUUgkVuS1IMAAggggAACCCCAAAIIIIAAAggggAACCCDgOYFIJGJCicLhcELbi4qKpLi4tql2YQAAIABJREFUWAKBgOf6RYMRqMoCPNBalUeXviGAAAIIIIAAAggggEBVEuDfb3aj6bX9sQQS2Y03pRFAAAEEEEAAAQQQQAABBBBAAAEEEEAAAQQQQAABBBBAwEUBry24uth1t6oikMgtSepBAAEEEEAAAQQQQAABBBBAAAEEEEAAAQQQ8KxAKBQywUTRaDShD36/X4LBoPh8Ps/2j4YjUJUEeKC1Ko0mfUEAAQQQQAABBBBAAIGqLMC/3+xG12v7YwkkshtvSiOAAAIIIIAAAggggAACCCCAAAIIIIAAAggggAACCCCAgIsCXltwdbHrblVFIJFbktSDAAIIIIAAAggggAACCCCAAAIIIIAAAggg4GmBSCRiQonC4XBCP4qKiqS4uFgCgYCn+0jjEagKAjzQWhVG0bt9cFif9m5naDkCCCCAAAIIIIBA1gLHj5fZbpd1+UIrwL/f7Ebca/tjCSSyG29KI4AAAggggAACCCCAAAIIIIAAAggggAACCCCAAAIIIICAiwJeW3B1setuVUUgkVuS1IMAAggggAACCCCAAAIIIIAAAggggAACCCBQJQRCoZAJJopGown98fv9EgwGxefzVYm+0gkEvCjAA61eHLWq02YCiarOWNITBBBAAAEEEEAgFwECibJT499v2XnFn+21/bEEEtmNN6URQAABBBBAAAEEEEAAAQQQQAABBBBAAAEEEEAAAQQQQMBFAa8tuLrYdbeqIpDILUnqQQABBBBAAAEEEEAAAQQQQAABBBBAAAEEEKgyApFIxIQShcPhhD4VFRVJcXGxBAKBKtNfOoKAlwR4oNVLo1X12kogUdUbU3qEAAIIIIAAAghkI0AgUTZaIvz7LTuv+LO9tj+WQCK78aY0AggggAACCCCAAAIIIIAAAggggAACCCCAAAIIIIAAAgi4KOC1BVcXu+5WVQQSuSVJPQgggAACCCCAAAIIIIAAAggggAACCCCAAAJVTiAUCplgomg0mtA3v98vwWBQfD5fles3HUIgnwV4oDWfR6fqt41Aoqo/xvQQAQQQQAABBBBIJUAgUXbzg3+/ZecVf7bX9scSSGQ33pRGAAEEEEAAAQQQQAABBBBAAAEEEEAAAQQQQAABBBBAAAEXBby24Opi192qikAitySpBwEEEEAAAQQQQAABBBBAAAEEEEAAAQQQQKBKCkQiERNKFA6HE/pXVFQkxcXFEggEqmTf6RQC+SjAA635OCqF0ybmX+GMNT1FAAEEEEAAAQRUgPs/u3mAn7t+OiXtaizf0nnduP92nQ2z5TsHqB0BBBBAAAEEEEAAAQQQQAABBBBAAAEEEEAAAQQQQACBvBEgkMh6KFhftSakAgQQQAABBBBAAAEEEEAAAQQQQAABBBBAAIFCEAiFQiaYKBqNJnTX7/dLMBgUn89XCBT0EYFKFeCB1krlL/iLM/8KfgoAgAACCCCAAAIFJsD9n92A4+euH4FEdp5amg2z9obUgAACCCCAAAIIIIAAAggggAACCCCAAAIIIIAAAggggIAnBAgksh4m1letCakAAQQQQAABBBBAAAEEEEAAAQQQQAABBBBAoFAEIpGICSUKh8MJXS4qKpLi4mIJBAKFwkE/EagUAR5orRR2LvpfAeYfUwEBBBBAAAEEECgsAe7/7MYbP3f9CCSy89TSbJi1N6QGBBBAAAEEEEAAAQQQQAABBBBAAAEEEEAAAQQQQAABBDwhQCCR9TCxvmpNSAUIIIAAAggggAACCCCAAAIIIIAAAggggAAChSYQCoVMMFE0Gk3out/vl2AwKD6fr9BY6C8CFSLAA60VwsxFkggw/5gaCCCAAAIIIIBAYQlw/2c33vi560cgkZ2nlmbDrL0hNSCAAAIIIIAAAggggAACCCCAAAIIIIAAAggggAACCCDgCQECiayHifVVa0IqQAABBBBAAAEEEEAAAQQQQAABBBBAAAEEEChEgUgkYkKJwuFwQveLioqkuLhYAoFAIdLQZwTKVYAHWsuVl8rTCDD/mCIIIIAAAggggEBhCXD/Zzfe+LnrRyCRnaeWZsOsvSE1IIAAAggggAACCCCAAAIIIIAAAggggAACCCCAAAIIIOAJAQKJrIeJ9VVrQipAAAEEEEAAAQQQQAABBBBAAAEEEEAAAQQQKGSBUChkgomi0WgCg9/vl2AwKD6fr5CJ6DsCrgrwQKurnFSWpQDzL0swTkcAAQQQQAABBDwuwP2f3QDi564fgUR2nlqaDbP2htSAAAIIIIAAAggggAACCCCAAAIIIIAAAggggAACCCCAgCcECCSyHibWV60JqQABBBBAAAEEEEAAAQQQQAABBBBAAAEEEECg0AUikYgJJQqHwwkURUVFUlxcLIFAoNCZ6D8CrgjwQKsrjFSSowDzL0c4iiGAAAIIIIAAAh4V4P7PbuDwc9ePQCI7Ty3Nhll7Q2pAAAEEEEAAAQQQQAABBBBAAAEEEEAAAQQQQAABBBBAwBMCBBJZDxPrq9aEVIAAAggggAACCCCAAAIIIIAAAggggAACCCCAwH8EQqGQCSaKRqMJJH6/X4LBoPh8PrgQQMBCgAdaLfAoai3A/LMmpAIEEEAAAQQQQMBTAtz/2Q0Xfu76EUhk56ml2TBrb0gNCCCAAAIIIIAAAggggAACCCCAAAIIIIAAAggggAACCHhCgEAi62FifdWakAoQQAABBBBAAAEEEEAAAQQQQAABBBBAAAEEEPj/BSKRiAklCofDCSxFRUVSXFwsgUAAMgQQyFGAB1pzhKOYKwLMP1cYqQQBBBBAAAEEEPCMAPd/dkOFn7t+BBLZeWppNszaG1IDAggggAACCCCAAAIIIIAAAggggAACCCCAAAIIIIAAAp4QIJDIephYX7UmpAIEEEAAAQQQQAABBBBAAAEEEEAAAQQQQAABBBIFQqGQCSaKRqMJP/T7/RIMBsXn80GHAAJZCvBAa5ZgnO6qAPPPVU4qQwABBBBAAAEE8l6A+z+7IcLPXT8Ciew8tTQbZu0NqQEBBBBAAAEEEEAAAQQQQAABBBBAAAEEEEAAAQQQQAABTwgQSGQ9TKyvWhNSAQIIIIAAAggggAACCCCAAAIIIIAAAggggAACzgKRSMSEEoXD4YQTioqKpLi4WAKBAHwIIJCFAA+0ZoHFqa4LMP9cJ6VCBBBAAAEEEEAgrwW4/7MbHvzc9SOQyM5TS7Nh1t6QGhBAAAEEEEAAAQQQQAABBBBAAAEEEEAAAQQQQAABBBDwhACBRNbDxPqqNSEVIIAAAggggAACCCCAAAIIIIAAAggggAACCCCQWiAUCplgomg0mnCi3++XYDAoPp8PRgQQyECAB1ozQOKUchNg/pUbLRUjgAACCCCAAAJ5KcD9n92w4OeuH4FEdp5amg2z9obUgAACCCCAAAIIIIAAAggggAACCCCAAAIIIIAAAggggIAnBAgksh4m1letCakAAQQQQAABBBBAAAEEEEAAAQQQQAABBBBAAIH0ApFIxIQShcPhhJOLioqkuLhYAoFA+oo4A4ECF+CB1gKfAJXcfeZfJQ8Al0cAAQQQQAABBCpYgPs/O3D83PUjkMjOU0uzYdbekBoQQAABBBBAAAEEEEAAAQQQQAABBBBAAAEEEEAAAQQQ8IQAgUTWw8T6qjUhFSCAAAIIIIAAAggggAACCCCAAAIIIIAAAgggkLlAKBQywUTRaDShkN/vl2AwKD6fL/MKOROBAhPggdYCG/A86y7zL88GhOYggAACCCCAAALlLMD9nx0wfu76EUhk56ml2TBrb0gNCCCAAAIIIIAAAggggAACCCCAAAIIIIAAAggggAACCHhCgEAi62FifdWakAoQQAABBBBAAAEEEEAAAQQQQAABBBBAAAEEEMhOIBKJmFCicDicULCoqEiKi4slEAhkVylnI1AgAjzQWiADnafdZP7l6cDQLAQQQAABBBBAoJwEuP+zg8XPXT8Ciew8tTQbZu0NqQEBBBBAAAEEEEAAAQQQQAABBBBAAAEEEEAAAQQQQAABTwgQSGQ9TKyvWhNSAQIIIIAAAggggAACCCCAAAIIIIAAAggggAACuQmEQiETTBSNRhMq8Pv9EgwGxefz5VY5pRCoogI80FpFB9Yj3WL+VfxAfffddzJs2DCZPXt2xV/8v1ccMGCATJs2TWrVqpVzGz7//HO5+eabZevWrTnXkW3BZs2aydKlS6Vx48bZFuV8BBBAAAEEEPivAPd/dlMBP3f9CCSy89TSbJi1N6QGBBBAAAEEEEAAAQQQQAABBBBAAAEEEEAAAQQQQAABBDwhQCCR9TCxvmpNSAUIIIAAAggggAACCCCAAAIIIIAAAggggAACCOQuEIlETChROBxOqKSoqEiKi4slEAjkfgFKIlDFBHigtYoNqMe6w/yr+AEjkCh3cwKJcrejJAIIIIAAAjEB7v/s5gJ+7voRSGTnqaXZMGtvSA0IIIAAAggggAACCCCAAAIIIIAAAggggAACCCCAAAIIeEKAQCLrYWJ91ZqQChBAAAEEEEAAAQQQQAABBBBAAAEEEEAAAQQQsBcIhUImmCgajSZU5vf7JRgMis/ns78QNSDgcQEeaPX4AHq8+cy/ih9AAolyNyeQKHc7SiKAAAIIIBAT4P7Pbi7g564fgUR2nlqaDbP2htSAAAIIIIAAAggggAACCCCAAAIIIIAAAggggAACCCCAgCcECCSyHibWV60JqQABBBBAAAEEEEAAAQQQQAABBBBAAAEEEEAAAXcEIpGICSUKh8MJFRYVFUlxcbEEAgF3LkYtCHhUgAdaPTpwVaTZzL+KH0gCiXI3J5AodztKIoAAAgggEBPg/s9uLuDnrh+BRHaeWpoNs/aG1IAAAggggAACCCCAAAIIIIAAAggggAACCCCAAAIIIICAJwQIJLIeJtZXrQmpAAEEEEAAAQQQQAABBBBAAAEEEEAAAQQQQAABdwVCoZAJJopGowkV+/1+CQaD4vP53L0otSHgEQEeaPXIQFXRZjL/Kn5gCSTK3ZxAotztKIkAAggggEBMgPs/u7mAn7t+BBLZeWppNszaG1IDAggggAACCCCAAAIIIIAAAggggAACCCCAAAIIIIAAAp4QIJDIephYX7UmpAIEEEAAAQQQQAABBBBAAAEEEEAAAQQQQAABBNwXiEQiJpQoHA4nVF5UVCTFxcUSCATcvzA1IpDnAjzQmucDVMWbx/zzxgD/5S9/kV69esnGjRsTGtyxY0dZsGCB/OhHP6rQznz++edy8803y9atW8tcd/z48TJmzBjrtjzyyCMyduzYMvWUVyDRsWPH5G9/+5usXr1a3n33Xfnss8/k/fffL7l248aNpUmTJtK2bVtp3769/PSnP5UaNWpY95EKEEDAXYEjR47IH//4R1mzZo289957ot9TW7ZsKblIixYtRD/P7dq1E/3uPOOMM6RatWruNoLaEPCAAPd/doOEn7t+BBLZeWppNszaG1IDAggggAACCCCAAAIIIIAAAggggAACCCCAAAIIIIAAAp4QIJDIephYX7UmpAIEEEAAAQQQQAABBBBAAAEEEEAAAQQQQAABBMpPIBQKmWCiaDSacBG/3y/BYFB8Pl/5NYCaEcgzAR5ozbMBKbDmMP/yf8CPHz8uc+fOlTvvvDNpY1988UW54YYbKrQzVSGQSO9FXnnlFZk+fbr89re/zdjv/PPPN/cy3bt3l9q1a2dcrtBP1OCntWvXyrfffit6z1eVD6dALe1vhw4d5De/+Y3Ur18/ofvJPlN64sKFC6VPnz5Vmcyqb4cOHZL58+fLzJkzZdu2bRnXdfnll8sDDzwg11xzjWhAaqaHjuEtt9yScHp5haZl2i7OQyBTAe7/MpVyPg8/d/0IJLLz1NJsmLU3pAYEEEAAAQQQQAABBBBAAAEEEEAAAQQQQAABBBBAAAEEPCFAIJH1MLG+ak1IBQgggAACCCCAAAIIIIAAAggggAACCCCAAAIIlK9AJBIxD/KHw+GEC+nDwMXFxRIIBMq3EdSOQJ4I8EBrngxEgTaD+Zf/A799+3bp1auXbN26NWljr7zySlmwYIGcfvrpFdYhLwcSacjT5s2bZejQobJhw4aczdq3by+PPfaYNG/ePOc6CqXgjh075KGHHjKhMYUQrkMgUcXMbA25ev31182/K/Q7KddDv2P1s3zGGWdkVAWBRBkxcVIeC3D/Zzc4+LnrRyCRnaeWZsOsvSE1IIAAAggggAACCCCAAAIIIIAAAggggAACCCCAAAIIIOAJAQKJrIeJ9VVrQipAAAEEEEAAAQQQQAABBBBAAAEEEEAAAQQQQKBiBEKhkHmAOBqNJlzQ7/dLMBgUn89XMY3hKghUkgAPtFYSPJc1Asy//J4Ie/bskQEDBsiKFSvSNnTQoEEyZcoUqV27dtpz3TjBq4FER44cEQ0TGT58uOzbt8+aolGjRjJ16lTp1q1bwufJuvIqUMGhQ4dkzpw5MmHChBJvAol+I/Xr108Y3WSfKT2xEMyyne7fffedCTHV772DBw9mWzzh/GbNmsnMmTPlsssuS1sXgURpiTghzwW4/7MbIPzc9SOQyM5TS7Nh1t6QGhBAAAEEEEAAAQQQQAABBBBAAAEEEEAAAQQQQAABBBDwhACBRNbDxPqqNSEVIIAAAggggAACCCCAAAIIIIAAAggggAACCCBQcQKRSMSEEoXD4YSLFhUVmQeNA4FAxTWIKyFQwQI80FrB4FyujADzL38nxFdffWX+/osPI2rYsKFcd9118swzzyQ0fsiQIfLoo49WSCiRFwOJNIxo2rRp8sgjj7gSYBIbAEKJEj9Hx44dk7Vr18qoUaNk06ZNZU4ohHAdnWNjx45NgOnQoYMJxCKQyO67V4OuRo8eLdOnT7erKK50pqFEBBK5yk5llSDA/Z8dOn7u+hFIZOeppdkwa29IDQgggAACCCCAAAIIIIAAAggggAACCCCAAAIIIIAAAgh4QoBAIuthYn3VmpAKEEAAAQQQQAABBBBAAAEEEEAAAQQQQAABBBCoeIFQKGSCiaLRaMLF/X6/BINB8fl8Fd8wrohAOQvwQGs5A1N9SgHmX35OkN///vcyePBg2bBhQ0IDJ0+eLAMGDDBhHDNmzEj4ed++fWXKlCly6qmnlmvnvBZIdPz4cVm8eLEMHDjQ1TCiGHLLli3l2WeflSZNmpSru1cqTzY/tP0EEhFIZDOPNVhMA0tHjBhhU03Ssl27dpXZs2fLKaeckvQcAonKhZ5KK1CA+z87bPzc9SOQyM5TS7Nh1t6QGhBAAAEEEEAAAQQQQAABBBBAAAEEEEAAAQQQQAABBBDwhACBRNbDxPqqNSEVIIAAAggggAACCCCAAAIIIIAAAggggAACCCBQOQKRSMSEEoXD4YQGFBUVmYePA4FA5TSOqyJQTgI80FpOsFSbkQDzLyOmCjvp0KFDMmfOHJkwYYLs27cv4bqDBg0yYUO1a9eWPXv2yD333CMvvPBCwnmNGzc2f2d26tRJqlWrVi7t91og0Ycffijdu3eXnTt3JvW4/PLL5Y477pCrr77aBDqpnYaffP3117J8+XLR8ETtd7JDg6KmTZsmtWrVKhdzL1VKINEjMnbs2IQh69Chg2iYTf369RN+Vuhmmc7vFStWiAavHTx4MGmRLl26mM9y69atpV69eqJ/1x0+fFj++te/yqJFi2T69OmO37GxCidOnCj333+/VK9e3fEaBBJlOlqcl68C3P/ZjQx+7voRSGTnqaXZMGtvSA0IIIAAAggggAACCCCAAAIIIIAAAggggAACCCCAAAIIeEKAQCLrYWJ91ZqQChBAAAEEEEAAAQQQQAABBBBAAAEEEEAAAQQQqFwBfeBfg4mi0WhCQ/x+vwSDQfH5fJXbSK6OgEsCPNDqEiTV5CTA/MuJzfVC+vfd6tWrZdy4cbJp0ybH+jVcY/LkySZcI3ZoKJGG4GhAh9PRq1cvuffee6V58+auBxOlCk9xHei/FTZr1kyWLl0qGriUzfHNN9+Y8Kb58+c7FlNTvbfo3bu3aABismPv3r3y8MMPy4wZMxxPadiwoSxZskSuuOKKbJpXJc8t9HCdRx4hkKg8JvZXX31lwojWrVvnWH2mYWx//vOfzXejBo05Hem+awgkKo/Rpc6KFOD+z04bP3f9CCSy89TSbJi1N6QGBBBAAAEEEEAAAQQQQAABBBBAAAEEEEAAAQQQQAABBDwhQCCR9TCxvmpNSAUIIIAAAggggAACCCCAAAIIIIAAAggggAACCFS+QCQSMaFE4XA4oTEaFlBcXCyBQKDyG0oLELAU4IFWS0CKWwkw/6z4rAv//e9/l+eff17mzJkj27ZtS1rfiBEjZNSoUVKnTp2EczQkR/++XLBgQdLyXbp0kUGDBkm7du2kVq1a1u3WCrwUSKSBTRpicvDgwYS+N2rUSKZOnSrdunUTh/0aCecfOnRI7r///qShRMOGDTPBUTVr1nTF2auVEEhEIJHbc/f48ePyxBNPyNChQx2r1hChmTNnymWXXZbRpdMFuun3gn6enQ4CiTIi5qQ8FuD+z25w8HPXj0AiO08tzYZZe0NqQAABBBBAAAEEEEAAAQQQQAABBBBAAAEEEEAAAQQQQMATAgQSWQ8T66vWhFSAAAIIIIAAAggggAACCCCAAAIIIIAAAggggED+CIRCIRO0EI1GExrl9/slGAyKz+fLnwbTEgSyFOCB1izBON1VAeafq5wpKzt8+LDs379ftm/fLr/97W9lzZo18vbbb6csU69ePfP3XO/evUXD+JIdGrQzceJEE4ST6tD6OnfuLN27d5eLLrpITj31VKlWrVpOCF4JJNIAobvvvluee+45x35OmTJFhg8fLtWrV8/YYceOHXLLLbfIhg0bEsq0bNlSFi9eLGeffXbG9WnQypdffimvvfaarF+/XrZs2WICn/TQwKTzzjtP2rZtK9dff700btw45zFL16CvvvpKVq5cadrx3nvvyb59+8z1tU8a2HTdddfJiSeemK4a8/PyDiQ6duyYrF271gRU6jh873vfk6uvvlp+9atfyZVXXpny8xLrgAaCaR1vvvmmbN261bjroZ8TDbdp3bq16L1mixYtpEaNGhn1O3bSI49UXiCR2vzhD3+QpUuXmu+Yjz76yIRxaaBZ8+bNpU2bNtK+fXszrm4FlMX6rQFpTz75pAla0zmgdjfccIP069dPzjzzzKwM40/evXu3qWf16tUJ9WjfNNitZ8+eWV3jww8/NN+HO3fuTCinc/6ZZ56RunXrJvzMjUAi/TtBx0bn38aNG+WLL74o+dzHPvv6bxw11M//5ZdfnvHnr3SDjxw5Yub2unXr5He/+535Oyj2/VL6OhdffLGZF/p/a9eunZVj7OTvvvvO9EW/xzZt2iSffvppGVv9/jrnnHPM3OvQoYOZj4Ue3pYTtAuFuP+zQ8TPXT8Ciew8tTQbZu0NqQEBBBBAAAEEEEAAAQQQQAABBBBAAAEEEEAAAQQQQAABTwgQSGQ9TKyvWhNSAQIIIIAAAggggAACCCCAAAIIIIAAAggggAAC+SUQiURMKFE4HE5omAY06MPogUAgvxpNaxDIUIAHWjOE4rRyEWD+lQtrQqV79uyRAQMGyIoVKzK+oAZDTJo0yYRROOwjSKhHQ0heeuklefDBB8uETaS6oIZ4aMCHBhn94Ac/yLhteqJXAok+/vhjEzii9xLxhwbXLFiwQE4//fSs+q4BQtOmTTP3Jk6HjrMG2aQ7tB4NCpkwYYIsX7483enm5xpKMnbsWLnqqqsyCib65z//KX369DGhJ6UPDQPRUJX69eubsBqdAxoko/9/skODesaPHy+33367Y+CPBgNp2E22R+m2pJpbsfN0rk6dOlVGjRrleCkNpXnqqadM35wODZTSfixbtixlf2Nlzz//fBk5cqQJ1kkVDFb6WpURSBSbTw899JC88soraYdBw2F0Lt14440Z9StZnxYuXGjm2CeffGLmhgbSxB86dzQwSK+V6/HWW2+ZwBynQ7/HdP5mGpgVq0MDT++//3554oknEqpt2LCh+bfHhRdemPAzm0AiDQjSuachctu2bcuYQ8PBHnjgARO6lck8jIV26edEw4EyPfQ6Q4YMkTvvvDPjYCJ1fPHFF83nqnTYUbpr5vLZSlcnP89MgPu/zJySnYWfu34EEtl5amk2zNobUgMCCCCAAAIIIIAAAggggAACCCCAAAIIIIAAAggggAACnhAgkMh6mFhftSakAgQQQAABBBBAAAEEEEAAAQQQQAABBBBAAAEE8lMgFAqZh//1odf4Qx/8DwaD4vP58rPxtAqBJAI80MrUqEwB5l/F6b/99tvSv39/2blzZ8qLanCHhgplEwZRusK9e/eaoL4ZM2akDVtp0qSJLFmyRJo2bZo1hFcCiWbPni0DBw507J86DRs2LKPAp/gKNm/eLIMHD5YzzzzThEadd9558uMf/1hOO+00E4qSLkTqu+++M+M0ZcqUtOPk1PhBgwaJBsTofEl1pAsk+ve//20MMg1E0mtpwIn+V7t27TKXrohAonnz5slzzz0nI0aMSNptHRd1jQ9t0SAYDZIZPny47Nu3L+s5361bNxNEpYEt6Y6KDiSy6Vvfvn3NXGzQoEHKbqUKJLrgggvk1ltvdQwj0ko13Ofll1+WSy65JB2d48+PHj0qY8aMMSFtToeG4WhgVC7HypUrTb3nnnuu+S78+c9/Luecc47xSBbUlmsgkX7udW4+/PDDuTTVlNHPvtYR//krXaHOB52rOmapQsZSNaJHjx4m5OmUU05J2dZDhw7J6NGjZfr06Tn3SQOQHn300YwDkHK+EAVLBLj/s5sM+LnrRyCRnaeWZsOsvSE1IIAAAggggAACCCCAAAIIIIAAAggggAACCCCAAAIIIOAJAQKJrIeJ9VVrQipAAAEEEEAAAQQQQAABBBDhpNJoAAAgAElEQVRAAAEEEEAAAQQQQCB/BSKRiAklCofDCY3UB8/1gepAIJC/HaBlCMQJ8EArU6IyBZh/Fad//PhxeeKJJ2To0KGOF61Tp44MGDBA7rnnHhNyY3PotT777DN5/PHHZdmyZUkDKebMmSO333572vAcm7ZUZtnDhw+b4BoN5og/1Pv111+X1q1bV3gTNSDkgQcekJkzZ1pdu2vXrqKBS6kCQ1IFEuk9kwaJrFixIqt2qJ3OnZ49e5YpVxGBRLfddpvcd999KYO9tD8aVFn60DDLqVOnmiAlm6Nly5by7LPPioZ5pToqMpBIw2dmzZpl+lae4TPJ+qTzeNu2bSYELdnRvXt3mTt3rpx00kk58R84cMB8V+n3WfzRrFkzWbp0qTRu3DinunMplEsgUbq/A7JphwYSabBW9erVE4rpdRYvXmyC2HKdD7FK04Uf6dzT75FUAWGZ9mvy5Mnm33g1atTItAjnWQhw/2eBp+k5//M/ZSrQzx1H5gJe2x9bdrQz72dFnsmG2YrU5loIIIAAAggggAACCCCAAAIIIIAAAggggAACCCCAAAIIVKKA1xZcK5Eq2aVZX83DQaFJCCCAAAIIIIAAAggggAACCCCAAAIIIIAAAgi4LRAKhcxDq/qAefyhD6EHg0Hx+XxuX5b6EHBdgAdaXSelwiwEmH9ZYLlw6qFDh2TYsGHy9NNPl9TWqFEj0ZCV/v37WwcRxTdRH5DfuXOnLFiwQJ555pkyIS533HGHCeqpXbu2Cz3Lzyr2798vffv2lVdffTWhga1atZJFixaJ+lfkofctGgKkIR5uHH369JEnn3xS6tat61hdskAiDXE544wz5JVXXsmpGddcc43Mnz9fGjZsWFK+vAOJ9FonnniifP7550nb7DSubgbB6IXbtWsnzz33XMq5U5GBRKtWrRIN/LENn9H76kcffVQ04NPpSNanFi1ayJYtW1LOIw2D0u++XI8vvvjCBGBt3rw5oQrbsKNc2pRLINHHH39s+rB9+/ZcLlmmjAZjaejQ2WefnVDXp59+Kj169HDlOlr5woULRb9nnI41a9ZIt27drOee1q2f7yVLlsgVV1xh7UMF6QW4/0tvlOoM/Nz104wnuxrLt3ReN+6/XWfDbPnOAWpHAAEEEEAAAQQQQAABBBBAAAEEEEAAAQQQQAABBBBAIG8ECCSyHgrWV60JqQABBBBAAAEEEEAAAQQQQAABBBBAAAEEEEAAAW8IRCIRE0oUDocTGqwPU+vD/oFAwBudoZUFK8ADrQU79HnRceZfxQ+DhlEMHjxYfvazn5kgBw2WqFWrVrk35MiRIyY0ZOXKlbJp0yYTRtSkSZNyv25lXiBViEnnzp1NUFOyIJ/yarcGbtx5552OAR516tSRAQMGyF133SVnnXWW6Odz3759JqRDQ4eSBfFMnjzZ3A/VqFEjodnJAolKnxh/Xf3Zn/70J3nooYdM6InToWVef/11ad26dcmPyzuQKJMxGTlypGhwTvXq1cu0SwNVNJzL6ejXr5/ce++95vOghgcOHBAN+Xn88cfNZ8XpGDRokEyZMiVpoFdFBRJ99dVXJnRr3bp1Cc3UsK2xY8ea7xmd54cPH5b333/fhA5p/+IPHdPly5fL1Vdf7djnZH1KNy4aELps2TJp2rRpulOT/lzb3b59e8fPjY6F3vOfcMIJOdefbcFsA4mOHj0q48aNM3Mz/ogfJ/35d999J/rvHP1sJ/sM6hhee+21CfXpd/vw4cMT/vziiy82n2kN7frhD39ovl+OHTsmX3/9tWh/9Fr6fRN/6PzRQLv470qdTyNGjDB/l8QfXbp0kfvuu08uuOAC+cEPfmB+rH8H6Wdw1qxZMnv2bMex1L8b9XOVLBQr23Hi/OQC3P/ZzQ783PUjkMjOU0uzYdbekBoQQAABBBBAAAEEEEAAAQQQQAABBBBAAAEEEEAAAQQQ8IQAgUTWw8T6qjUhFSCAAAIIIIAAAggggAACCCCAAAIIIIAAAggg4C2BUChkHsSPRqMJDff7/RIMBkUfhuZAIB8FeKA1H0elcNrE/CucsS7Enn788cfSvXt3E+wRf2jwjwZpVEQYVOzau3fvFg2/Wb16dUJ7NJRk5syZ0rFjRxMUEn988skncvvtt8vGjRsdy2rgy0UXXZTws3SBRKmu+80338g999wj8+fPd5w+Giyijk6HhifdfPPNsnXr1oQfL1y4UDQgKNmRqmy6eRwf0nLo0CG5++675bnnnksoqgE8Ogf69+/vGOakYT8abLlixQrHshpo1bVrV8cmVVQgkQbF6LyIP3Rc582bJ23btk342Z49e8y4OfXrl7/8pTz11FOOQUu5BhJpYJLeq6t3rsdbb71lAomcjvHjx8uYMWNyrTqnctkGEu3atcvM+fXr15e5npro56hXr16On/u//OUv5mdOn3unz9+3334rQ4YMkblz55a5jv47aOnSpdKiRQvH/h4/ftwEHw0cODAhKMgpfEwr2bt3r/Tu3Tvh++zyyy+XRYsWyf/7f//P8VoaTKQBUhpmFH80a9bMtLNx48Y5jQuFMhfg/i9zK6cz8XPXj0AiO08tzYZZe0NqQAABBBBAAAEEEEAAAQQQQAABBBBAAAEEEEAAAQQQQMATAgQSWQ8T66vWhFSAAAIIIIAAAggggAACCCCAAAIIIIAAAggggID3BDRsQEOJwuFwQuOLiorMg6/6UDkHAvkmwAOt+TYihdUe5l9hjXcuvU0WvJFLXeVZxinkZsOGDdKmTRvHy1ZGIFEqSw230cASpzCiWAfefvttE56zc+fOhD7df//9ooExNWvWLPOzdIFEEydOFC1bvXp1R6c1a9ZIt27dEkJK9ORUQTDlHUikIS3jxo2Tn/zkJ1KtWjU5fPiwaPiQhqfUqFGjpC/vvPOO9OzZUzQMKv5QLw1FKX1+/Dnbt2+XW2+91TEQRgOX5syZIyeeeKJj3WPHjk348w4dOojOg/r16yf8LFuz/fv3y2233SbLly9PqEvve4cNG5Z0Pn3wwQfyi1/8IsFFg2s03Kpp06YZ9yl2ooYgTZgwwcyX2rVri4bcaKiVzq0f/OAHVh//VJ8dLwQSaef//e9/y9/+9jf57LPPRAPGPvzwQznllFNMcKrTHNIy//d//2f+fTNjxowEP6d+J/u8n3/++fL888/Lueeem3Qc9POjYUZffvmlCTe78MIL5eyzzzb/afviv5uSzddrrrnGBBI1aNAg6bX083jnnXeaz27Lli1Fg4h+/OMfyxlnnGE9V6wmWgEV5v7PbrDxc9ePQCI7Ty3Nhll7Q2pAAAEEEEAAAQQQQAABBBBAAAEEEEAAAQQQQAABBBBAwBMCBBJZDxPrq9aEVIAAAoUsoBuzO3XqZDYVt2vXzmyIPe200zxFEr/5MdXGXq907LvvvjObhmfPnl3S5HfffVdat27tlS7QTgQQQAABBBBAAAEEEEAAAQQQQKDCBEKhkHlwNxqNJlzT7/ebh371YWsOBPJFgAda82UkCrMdzL/CHPdsek0gUTZayc/VsI+7775bnnvuuYSTNMDlmWeekbp166a82JEjR+Shhx4SDRGKPzTUY/HixSY8pPSRKpCoSZMm8sILL8h5552X9LpffPGFCfTZvHlzwjm6djV58uSEECQ9MdtwndKVpyqr53Xt2tWsmWmYS6rj6NGjJrRIg4cy9Yo/T0N15s6da8JT4o+GDRvKyy+/LJdccknCz/Sa5R1IpGNy/fXXZxUqFGuorgVrUKcGYcUf8+bNk379+mXcJz1Rg6BmzZolGhSVKlQr109TVQgkyrXvyeaSfhfof6W9U33edWxGjRolP/vZz0wQkO2R6nOq3w2DBw8WDakqj/lg23bKS8K46HcdR+YC3D9nbuV0ptf2x/6PXXcrpDQbZiuEmYsggAACCCCAAAIIIIAAAggggAACCCCAAAIIIIAAAgggUPkCXltwrXyxhBawvpqHg0KTEEDAOwLTpk2T4cOHmwan2kSczz0ikCifR6cw2rZ3717z5s/OnTvLOeecUxidppcIIIAAAggggAACCCCAAAII5JlAJBIxoUThcDihZUVFRVJcXGwewuZAIB8EeKA1H0ahcNvA/Cv/sfdyoI/qeLn9+iKONm3aOA7ygAEDRNfFatWqVf6TIE1Ajwa5aHsyOUq/XCT+/BUrVoiGL5Y+UgWUdO/e3YTtnHTSSUkvnap8KsPyDCR68cUX5YYbbkjL9Y9//EP69u0rb7zxRsK5I0eONEFF1atXT1tPqr5MnTrVrKnGHxURSDR//nzp379/wrV1fUqDhtIFXE2aNMkE1MQfydaIk/VJy2caqpUWO8kJhRZIpC+r2bZtm1lv1LHct29fgozT5+/bb7+VIUOGmM91skPDy/Tzc/XVV5twoly/A3U9tHfv3rJ69eqk19Jr3HjjjeZFSD/5yU8cw8tynROUsxPg/g8/OwG70l7bH0sgkd14UxoBBBBAAAEEEEAAAQQQQAABBBBAAAEEEEAAAQQQQAABBFwU8NqCq4tdd6sqAonckqQeBBAoOIH4N2E6bVr2AgqBRF4YparZRn278fPPPy+PPfaYnHDCCbJ06VJp3Lhx1ewsvUIAAQQQQAABBBBAAAEEEEDAIwKhUMgEE0Wj0YQW6wP7wWBQfD6fR3pDM6uqAA8EV9WR9Ua/mH/lP05eDvRRHS+3P58CiVauXCldu3ZNmHB16tSRVatWyaWXXprRZNy1a5f06dNH1q9fn3D+xIkTRYN2Sh+5BgrF6ti/f78J9Xn11VcTrlcZgUStWrUyIS2NGjVK67V582a5/vrrZffu3QnnLlmyRG6++ea0degJ8WuopQsNGjTIBF3qulDpo7wDiY4fPy7jxo0z/8UfmYZtJftsJwuqShVIlCyYKSPgDE6qyoFEOpb/+te/5A9/+IPod9a6devM/9V5l+pINs6zZ8+WgQMHZqD6n1Patm1rwok6dOggzZs3zzg06OjRozJmzBjRYKtMDv2ua926tblO+/bt5ac//anUqFEjk6KcUw4C3P/ZoeLnrp+I5HXmT1437r9DwYZZuzlJaQQQQAABBBBAAAEEEEAAAQQQQAABBBBAAAEEEEAAAQQ8I0AgkfVQsb5qTUgFCCBQqAKffvqp9OjRQ7Zv3y7NmjXzbJgKgUSFOoMrt9+6If/WW28VDfLSw8ufocqV5OoIIIAAAggggAACCCCAAAIIuC8QiURMKFE4HE6ovKioyDxEHggE3L8wNSKQoQAPtGYIxWnlIsD8KxfWMpV6OdBHO+Ll9udTIFGykJBs1xOyDcdJFUg0fvx4EyiS6vjuu+9k2LBhou2PPyojkEjDkTRwUsNN0h1vvfWWCT5xOt59910TjpLJkSp4pXPnzrJgwQKpW7dumarKO5Ao1bhk0qdU51xzzTUm9KlBgwYZ9UlP0lCta6+91vbSSctXtUCiI0eOyMaNG82LTt58803R9e1sD/1cTp48OSFAaMeOHXLLLbeYUKNsj3r16pngtDvuuENatmwp1apVS1nFhx9+KBpgtXPnzmwvZULFbrjhBnOtc889Vxz2y2VdJwUyF+D+L3MrpzPxc9ePQCI7Ty3Nhll7Q2pAAAEEEEAAAQQQQAABBBBAAAEEEEAAAQQQQAABBBBAwBMCBBJZDxPrq9aEVIAAAoUqUHojZzabefPNi0CifBuRwmhP/Ib+bB8gKAwleokAAggggAACCCCAAAIIIIBA5Qrow+saTBSNRhMa4vf7JRgMis/nq9xGcvWCFOCB1oIc9rzpNPOv/IfCy4E+buokC8ZJFWpje/34NaPS9XXo0MGELdWvX9/2MhmVzyWgxqnibAOCqlogUbIQFierZJ+9XNZwsh2/bM/X9qearwsXLpQ+ffqUdDNVMFVGEzLFScl8kvWpYcOGJvjzwgsvtL100vL5FC6mjcx1bum/Q1566SWZNGmSbNu2zcorVaDYyy+/LEOHDs0pKCjWqC5dusi4ceOkRYsWScOCNKxrzpw58sADD4jOyVyPfv36mWudddZZuVZBuSwFuP/LEizudPzc9SOQyM5TS7Nh1t6QGhBAAAEEEEAAAQQQQAABBBBAAAEEEEAAAQQQQAABBBDwhACBRNbDxPqqNSEVIIBAIQocPnxYRowYIdOmTTPdnzp1qnnbqRePqhhI5MVxKLQ2E0hUaCNOfxFAAAEEEEAAAQQQQAABBLwqEIlETCiRPjQdfxQVFUlxcbEEAgGvdo92e1SAB1o9OnBVpNnMv/IfSAKJ/mNcGYFEe/fuld69e8vq1asTBlrDU5YsWSLnnHNO+U8CEckloMapYYUeSJQqhCXeK9fQGCf3bMcv2/P1mtkEEqUKmrKd0NkGEuUS8JRtGz/77DO56aabHEN8OnfuLAsWLJC6detmW23O5+cytzSwR4N7Zs6cmfN1SxdM9Vk4fvy4vPnmmyaUSOdVrkedOnVkxowZ5nu0WrVqjtUcOXLEBDQNHz5c9u3bl+ulpFGjRvK///u/cuWVVyYNQMq5cgomCHD/Zzcp8HPXj0AiO08tzYZZe0NqQAABBBBAAAEEEEAAAQQQQAABBBBAAAEEEEAAAQQQQMATAgQSWQ8T66vWhFSAAAKFKLBr1y7zVs3169eLbix8/fXXpXXr1p6kIJDIk8Pm+UYTSOT5IaQDCCCAAAIIIIAAAggggAACBSYQCoVMMFE0Gk3oud/vl2AwKD6fr8BU6G5lCfBAa2XJc10VYP55Zx4kC8BYuHChWePJ96MyAom+/fZbGTJkiMydO9eRZ9WqVXLttdfmRPePf/zD3Eucd9550qVLF/npT38qNWrUSFpXLgE1TpURSDRexowZk9GY5RIak6zibMcv2/P1utkEEh04cEBuv/12WbZsWUYW2ZyUj4FEqcLF9J5dHZo2bZpNN0vOVfexY8dKu3bt5LrrrpMzzjgjafhOrFC2c0tDex566CGZOHFi2jZqMI+2pX379ma9/tlnn5Vx48YllMsknOubb74xYUEagrRt27a013Y6Qdszb948adu2bcryu3fvNm2dM2eO7Ny5M6drtWzZ0tTRpEmTnMpTKHMB7v8yt3I6Ez93/QgksvPU0myYtTekBgQQQAABBBBAAAEEEEAAAQQQQAABBBBAAAEEEEAAAQQ8IUAgkfUwsb5qTUgFCCBQiAIbNmyQTp06ib6ZUTc46sbE0047zZMUBBJ5ctg832gCiTw/hHQAAQQQQAABBBBAAAEEEECgAAUikYgJEgiHwwm9LyoqkuLiYgkEAgUoQ5crWoAHWitanOuVFmD+eWc+5Fsgka4ttWnTJgEwWUBSZQQSaeOmTZsmw4cPdxxoDY0ZPXp0QjBXJrOi9Nqanq+hHRpqeMMNN8jFF18stWvXLlPN/PnzpX///glVJwt/SdYGXcvT+5MFCxYknDJo0CBz/3LCCSeU/CyZu56QSaBJtgFIsQtnE64T35FUZTUYpV+/fpkMkbzzzjtJQ1TefffdjF/OcvToUROCNGnSpITrdu7c2YxF3bp1y/ysvAOJch2XjOCSnJSsT9dcc40sWrRIGjRoYFN9yrKHDx+WESNGmM+z02ETzBb/3dq4cWPp0aOHXH/99dK8eXOpWbNmwiWzDST64IMP5Be/+IVoaI/ToaFmvXr1Muv0p556aplApGTumXx+Y9fSQKTt27fL888/Ly+88IIJv8rm+OUvfylPPfVUwveaUx06VtpfvdbKlSuzDifSz5qGN1WvXj2bJnJulgLc/2UJFnc6fu76EUhk56ml2TBrb0gNCCCAAAIIIIAAAggggAACCCCAAAIIIIAAAggggAACCHhCgEAi62FifdWakAoQQKAQBUpvxh42bJhMnjzZcXOlF2wIJPLCKFW9NhJIVPXGlB4hgAACCCCAAAIIIIAAAggUjkAoFDLBRNFoNKHTGiwQDAbF5/MVDgg9rXABHmitcHIuWEqA+eed6UAgUW5jFR8cVLqWK6+80oTJnH766VlVruEeGpgxceJEx3JOQUdvvfWWtG/fPuH8OnXqyKpVq+TSSy/NqA27du2SPn36yPr16xPO1/aMHDmyzJ9XtUCibIJnPv74Y+nevbtoCGX8sWTJErn55pszMs82BEorLe9AolQBPbfffrtMnz5dvv/972fUv0xPyqVPmdadyXnJvgO1rIZUPfnkk3LiiSdmUlXJOd98843cc889ooFhTkey+ZZNIJEGWo0bN87MifhDP/8zZsyQ3r17lwkhip2XKgwrm0Ci0tc9fvy47Nmzx4QGvfnmm7JmzZq0AUXZBqfFrnfs2DH529/+Jvo9rN9z+r21c+fOlGPUsWNH8738ox/9KKux5OTsBLj/y84r/mz83PUjkMjOU0uzYdbekBoQQAABBBBAAAEEEEAAAQQQQAABBBBAAAEEEEAAAQQQ8IQAgUTWw8T6qjUhFSCAQKEJxG+izWYjr27S/O1vfyvLli2TrVu3ypYtWwxfvXr1zNtfW7dubd722KRJE6lRo0bOtPqWz40bN8ry5cvN9WLXadu2rVx33XXSs2dPOfPMM0392QQSxW8Wjb0N9dChQ2bjqb5lVa+rb7Vt2bKldOvWzVwv282sOXf8vwWd3nKa7M2t8RvLBwwYYN4WWqtWLVPb3//+d3n55Zfl1VdfNWOmmz51s6u+4VM9dfP1z372M8dNr6n6oRtKd+zYYd50uW7dupK6tYy+SVTngNbfoUMH87+rVauWE4tukv3yyy/llVdekTfeeKPMdVq0aCG6IVbHSK+T6TjF+2pZnRv169c3fXriiSfkpZdeMlZ6jcsvv1xuuukm87Zb3SCsjpkc2bxtN5P6OAcBBBBAAAEEEEAAAQQQQAABBNwT0AfVNZQoHA4nVFpUVCTFxcUSCATcuyA1IVBKgAdamQ6VKcD8q0z97K5NIFF2XrGz9+/fL7fddptZY3I6pkyZIsOHD5fq1atnfIEPP/zQBN04BWvomsvrr79u1shKH6nCcWbNmiW6npPJkSpgSQM/rr322jLVFHIgUarwJg1u0oCYTMY9fu2xNHCyscslvCfVdZzWb0u/cKZ0m9q1a2fWuU477bRMplTG5+TSp4wrz+DEv/zlL9KrVy+zdht/6Oduzpw5Zs04m2PFihXSt29f0fXy+CNVCE82gUT6HaTX0LXZ+GPw4MGi30H67w2nw2mNOHZeroFE8deJBRRp+x5//PGk4URurHPGAooWL15srrVv376s3LMZW85NLcD9n90Mwc9dPwKJ7Dy1NBtm7Q2pAQEEEEAAAQQQQAABBBBAAAEEEEAAAQQQQAABBBBAAAFPCBBIZD1MrK9aE1IBAggUmkDpza0aGvPCCy/Ieeedl5Jh7969Mnv2bBN047RRML6wBriMHTtWrrrqqqyCaHRT4tq1a2XUqFGyadOmpG3SACTddKlv/NQAGQ3ViYXElA6Xia/AKZDo5JNPlrvvvtu8pdHpGDZsmEyePFlq1qxZYVPFjUAibaxuip4wYULaMevSpYvZBHruuedm1MePPvrI+CfbzB9fidavbwLVcB+He5+k19Sx1TcOJ3tLaemCOicefPBBufPOO6V27dop++EUSKQbu9955x3zEEKyN3XqG0v1c0AgUUbThJMQQAABBBBAAAEEEEAAAQQQ8IRAKBQywUTRaDShvX6/X4LBoPh8Pk/0hUZ6R4AHWr0zVlWxpcw/74wqgUS5j1UyO61RX0oxc+ZM6dixY0ZrFnv27DHhQRpk4nToyy2eeeYZ81KD0seBAwfMOpa+5CP+SFYm/rwjR46YdZKJEycm1NGqVStZtGiR6U/po5ADiQ4fPiwjRoww65nxh76IRENRzj777JQTS8Na5s6da9ab4o+GDRuaMMsLL7ww4We5hPdkG0iULJxKw3l0ze7qq6/O/UPjUDKXPrnZgKNHj5rwHl03djp0TPVe3mk8nM7fvn273HrrrY4BR3p+qrCgbAKJdJ1RX3Dy3nvvJTQjXahQqu8Np7L6HfGvf/1LNLxJA1f/8Ic/mBf96PeR2px00kkph0Rf0HLjjTc6nhMfSKSfLw1b+uKLL+Szzz4zQUYa1qb+jz76aMq1dP1c6edS/90Vf6QKgnJzPhV6Xdz/2c0A/Nz1I5DIzlNLs2HW3pAaEEAAAQQQQAABBBBAAAEEEEAAAQQQQAABBBBAAAEEEPCEAIFE1sPE+qo1IRUggEChCZTeWKhvZ9TNiLpRNdnx+9//3mzA1E2u2Rxa5/333282FtaqVSttUQ2J0TfP68ZSp7dSOlWgG7A17Eb7kUsg0fPPP2/eGJpsE3l5beBNh2EbSKQbczWcZ8GCBekuVfLzxo0bmzeJXnHFFUnL6GbRdevWya9+9aukoT3JCqulbjTt37+/1KhRI2W7NJjqxRdflPvuuy/r67Rv316eeuqplA8KOgUS6duSU13vmmuuMZv+NbyKQKKMpxUnIoAAAggggAACCCCAAAIIIOAJAX14V3+HpQ+Yxx9FRUXmd1aBQMATfaGR3hDggVZvjFNVbSXzzzsjSyBR7mOlL9rQEKFkL1bQlxxo6KCGhujf9cmOP//5z3LvvfemfEGDvvCgT58+jlXouoi+CMHp0DUcLZfqRQ5vv/22WVdxepHCmDFjzLpF9erVy1RfyIFECrFy5Urp2rWro7kG7GhgUap1qlShNb/85S/NGpTTizFyCe/JNpBo9+7d0q9fP1m9enVC/+644w6zDpfspR2ffvqpCVnSF7VccMEF8vOf/9yEM2mglYbWVKtWLaHOXPqU+6fWuaTep+s68MaNGx1P0PVNvVfv1KlT0pfk6Prm5s2bZejQoUnXuzVsasmSJUnXSbMJJNLAnp49e5prxh8jR44UdY3/3MbO0xfodO/e3XGtPD6QSAOb9Htg0qRJCddJ159YAV3/b9OmTUJ5XdfVtlx66aXmZ7p2r/8eclp7zjRQKJmhBhqp/TnnnOP29KG+UgLc/9lNB69fPycAACAASURBVPzc9SOQyM5TS7Nh1t6QGhBAAAEEEEAAAQQQQAABBBBAAAEEEEAAAQQQQAABBBDwhACBRNbDxPqqNSEVIIBAIQnEvxl06tSpMmzYsKQEyTY66ybE1q1bi759tWbNmvLXv/5V1qxZY96EGH8MGTLEvBUx2QZYPV/f3qibRXUTcPyhb7fUMBi9ptN1dCP3W2+9Jdu2bTNFO3ToYEKG6tevn1BX/EbHFi1amLdE6qEbbq+77jrzf3Vj92uvvWY25Dq91ba854xNIFGPHj3M5nndAB87dDOuvhX1zDPPFJ0D+kZO3WAaH/zk9/vl6aefNpuRnY5km7B1M+rll19eYp5sPujmV23XVVddlZRQNwXrG2oHDhyY0D7tx2WXXSbnnnuuKa/tWb9+fcJGfJ0zzz77rDRp0sTxOvG+2q4TTzyxZP7G5tz3v/992bRpk5nbDz/8sPTq1UuWLl0q0WhUtA4NtNI26KF16IZofYghdtxwww0pg5HKex5RPwIIIIAAAggggAACCCCAAAIIZCegwd0aTKT/9o8/9PcmGlzg8/myq5SzEXAQ4IFWpkVlCjD/KlM/u2sTSJSdV/zZqcJ8YufqmtKgQYPM2oOuK2koi66j6DrHokWLZPr06bJv376kDdE1mdmzZ0vdunUdz0kVOKPrUTNnzpSOHTs6hhJ98skncvvttzsGsej6hwZ4NG3aNOG6lRVIlCqERV8wokEsyY5sg3lSzYy///3vouE8GkwUf6R7ecZXX31lQlecXmSiZZctWyb6YgynI5fwnmz7rWtoGjqk96vZ9E3XYTW8SsfB6dCXhOiaVvyRS5/sPrWJpVOtG5Y+W9fwNHBJw3F++MMfms+UruVpoJGufc6bNy/lC3HUVNezkwWUZRNIlOozqO3TdVCnNcxUn3nta3wgkf6ZrmF269bNsW8azKXfT6eccorjsOi8mDx5sgk1ij90D4B+B+r3VOzQNXP9TnI69HtUXzqUbD/AoUOHzJ4EHYv4QwOY5s6da4KxOMpPgPs/O1v83PUjkMjOU0uzYdbekBoQQAABBBBAAAEEEEAAAQQQQAABBBBAAAEEEEAAAQQQ8IQAgUTWw8T6qjUhFSCAQCEJ7Nq1y7xtVUNcdOPs66+/boKFnA6nN05qGd0sOHjw4ITAn2PHjsnatWtl1KhRJsSl9KEbEDU4KJu3PWq7NKTo4osvLvNGS90cqde5//77ZevWrQlNzyaQKFZYg2S0jaeeempJfbpJdc+ePXLWWWdV+BSxCSQq3Vi1082zV155ZcLbXpO91TfZpmPdgK8bUtUpdnTu3NlsfNY3Vsbf0+g4vfnmm2ZTdOmgqlRvj9V6nR4QSNUPtdI2P/jgg2WCiXTzrW6ybdCgQcL4OfnqSTq/1Us3LJfecKyb1/VtuaXDhuI3E2f69s8Kn0xcEAEEEEAAAQQQQAABBBBAAAEEshLQ34np7zPC4XBCOf19gf6+Sh9U50DARoAHWm30KGsrwPyzFay48gQS2VmnehmGXc3/Ka1BHTpGydbZ9BwNU3niiSdk6NChjpfUdYkBAwbIXXfdZdaj9POpAUgaNvTkk086vghEK/r1r39t1uoc9ptIZQUSpbqurlNp8KO+cEL7p+t7uq4Se7lItsE86cZPA4V07S/+xRyxcv369ZN7773XhMLo+s+BAwdk1apV8vjjjyesccbKpAusySW8J5d+pyoTP5+07Tt27JCnnnrKrOc5HfpSmPnz55sXb8QfufQp3djk8nMNs9F14RkzZuRSPG0ZfVHJggULUgaPZhNIFP+CoPgG6HfGhAkTpE2bNmbtXNej9foaDpQqAE3X6PUcfVlQ7Ni/f7/5DnnhhRcc+6lrrBpGpdeKBf7EgppmzZplQtGcDl0T1nKl1/Z1Lt1yyy3mpTdOR5cuXeS+++4za/u1atUyp/z73/+Wjz76yHwPJmujhhHddtttaceJE+wEuP/Dz07ArrTX9sf+j113K6Q0G2YrhJmLIIAAAggggAACCCCAAAIIIIAAAggggAACCCCAAAIIIFD5Al5bcK18sYQWsL6ah4NCkxBAIH8FdINgp06dzAbcdu3amY3Sp512WkKD9S3wo0ePNg9YxQ7dWD116lTzlkWnDc6x8/bu3Wse2tKNk6XL6ltDL7roooRrOW2U1Dc26sbk008/PSnm9u3b5dZbb014M2y2gUQaqqMbHUuHEVX2CLoRSJSJoW5w1U2qpd/0qv9bNyXHNorGLHbu3Cm9e/eW9957z/yRbs7VN3ieffbZKbk0PEo3p+7evducpxua9YG+Cy+8MKGc01trM+mHVrR582bzMODGjRtL6p0zZ455U2f8fE0WSKQbq0eMGJEQ3uTUQQKJKvtTwvURQAABBBBAAAEEEEAAAQQQKF8B/d2U/o5Lf08Wf/j9fgkGgykfWi7f1lG71wV4INjrI+jt9jP/vDN+Xg8kygfp8gol0uAXDfPo1atXyjUzNXA7TGXQoEHm5RG1a9d2JK6sQCJde9R1mtLrg8nmQPxLHnIJ5kk1v9wed12r0pdgnHLKKUkvm0t4Ty791pArXdfUl2vYHjqPdby0f05HLn2ybVOy8m5/jmLX0fXvefPmSdu2bVM2PZtAIq3opZdekhtvvNFVjmRruLr+ry8k0rVcNw79fOoasAZ2xR8alqZzL1nYV7bXz8d1+mz74JXzuf+zGyn83PUTkbzO/Mnrxv13KNgwazcnKY0AAggggAACCCCAAAIIIIAAAggggAACCCCAAAIIIICAZwQIJLIeKtZXrQmpAAEECklAg2aGDx9uuuz0FsWYxaeffio9evQQDf2JHcnCXZz8vvrqK/Pm0XXr1pX8ONmbQ9esWWNCjmIbF3Vzo25mbNq0adqhiQ+70QLZBhLl41sXbQOJdPNssgCoeNT4DbH6JtRFixZJgwYNypz6/vvvS/v27UvGKdmm1/j69aE9fWupvvkydugmfS2fri0aevTss886bnh1mhz69tru3buXtDHZW12dfHXe6Zs5zzvvvLTzTk8gkCgjJk5CAAEEEEAAAQQQQAABBBBAwNMCkUjEhBJpuHL8UVRUZMK89cF7DgSyFeCB1mzFON9NAeafm5rlWxeBRO746jqFrnHpizjcCNHQEBddb+vfv39GLzjQXugLIu655x6zDmFz6Nqb3n/Er+GUrrOyAom0DaXXIVP1M/7lFbkE86Rz1AAbHfPp06enOzXlz3Vt7KmnnkobRJlLeE+u/XYrnGfy5MnmXrdGjRqOBrn0yQo7TWH9/E6cOFG03W4cup46c+ZM6dixY9pgsWwDib755hvzmZ8/f37WTT355JNF1zLjv6+SreFqSJUGCA0cOND6Oy5d2JqbYV+ZhkFlDUgBRwHu/+wmBn7u+hFIZOeppdkwa29IDQgggAACCCCAAAIIIIAAAggggAACCCCAAAIIIIAAAgh4QoBAIuthYn3VmpAKEECgUATi30y6cOFC87ZEpyN+w7AGBj3zzDNSt27djLnig27i33aqFR09elTGjBkjkyZNKqlX//dDDz0k1atXT3stp7CbbAKJfD6fCe7JJPwobWNcPME2kCjTsCBt8scff2xCfPQBOz2cxkn/XN+u2aZNm5Je6qb3UCgkujE13aGbbXVD71lnnSXnn3++ecto69atyxTTzdN33323PPfccyV/nk0IlhZyqmPFihXi9/vLXMvJN5v+aGUEEqUbdX6OAAIIIIAAAggggAACCCCAQNUR0N+B6MPa+ruo+EN/7xAMBtM+pF51NOiJGwI80OqGInXkKsD8y1Wu4ssRSOSeuQZ26Es0RowYIZs2bcq54osvvtiEoVx55ZVpA0ziL6LrdFr2ySefzDo0RNdiNNxE259uXaYyA4lSBezEe7z77rsla0W5BvOkG0i9d9MXk4wdO1b27duX7vSEn//qV7+SRx99VE499dS0ZXMJ77Hpt66JaTiP/pftoXPowQcflCFDhoiGbCY7culTtm3J9nwNxNFgr3Hjxon65Xp06dJFtH/NmzfPqIpsA4m0Un3xz6233iobN27M6Bp6ks45/ZyPGjXKrGGXPjTI6+WXX5ZLLrkkoT79jtOfjRw5MmcXDQiaOnWqeZGQw162kmvqGDz99NNmDuXyudKKdD1a144vu+yyjG040U6A+z/87ATsSnttf+z/2HW3QkqzYbZCmLkIAggggAACCCCAAAIIIIAAAggggAACCCCAAAIIIIAAApUv4LUF18oXS2gB66t5OCg0CQEE8lOg9KbWVEE88cFF2ptZs2aJhtxkc+zatcsEHq1fv76kWHw4zD/+8Q/RIJg33nij5JxVq1bJtddem/Gl3nrrLdG3k8aObAKJkr1JMuOLl9OJtoFE2YxX/DglCyT67LPP5KabbpJt27aZXufyBuBUXPGbrpO1Ix357NmzzRtAY4duvNUNxaUDrpx8NQRL/0u1wbb0tQkkSjcS/BwBBBBAAAEEEEAAAQQQQACBqiWgYc4aShQOhxM6pg9yFxcXSyAQqFqdpjflJsADweVGS8UZCDD/MkDKk1O8EkhU3lzZvIQhXVs0xEVDPvTv7dh6R7oy+nN92cJdd90l/fr1k9q1a2dSxPEcDQ3RF0U89thjsnjx4ozq0XWvBx54wLzsoVq1amnLVGYgkfbv7bffNus06cJiSr84xSaYJy2IiOzYscOM+bx58zIKg9LgKTXX0JpUgT2lr51LeI9tv48dOyZr16414TWZBm3pfNK1syuuuCLtmlgufcpkPNw4R+e5vuREA7527tyZcZWXX365CWLKZmy18lwCibSctm3YsGGyfPnylG1s3LixCc668cYbpUaNGgkv9IkVTvdin2znutara7768hq9vr5cJpMjl+8yrbdevXrm+2Ho0KHSoEGDTC7FOS4JcP9nB4mfu34ikteZP3nduP8OBRtm7eYkpRFAAAEEEEAAAQQQQAABBBBAAAEEEEAAAQQQQAABBBDwjACBRNZDxfqqNSEVIIBAoQisXLlSunbtarqrmwr1jaAnnXRSQve/+OIL6dmzp2zevNn8TN+2qA9aXXjhhVlRHT582LzBcdq0aSXlxo8fbzZQxg7ddK1t0Qe69GjVqpUsWrRI9A2MmR7x7c0mkMjNTeyZtjeT82wDiXSzt24kzuTINFhHN+nffffdZnNv6UM37Pbq1UuuuuoqOeWUU9JuXk7Wpvhgqc6dO8uCBQukbt26mXSj5Jx33nnHbMqPHU5z3cm39Mb3TC6YqVsmdXEOAggggAACCCCAAAIIIIAAAgh4RyAUCplgomg0mtBov98vwWBQNAycA4FUAjzQyvyoTAHmX2XqZ3dtAon+41UeazlHjhyRP/7xj7JmzRp57733THjOli1bSgaoRYsWogEhum7VunVradq0qQkJcevQMI89e/aYl3q8+eabsnXr1pLr6xqZvrThyiuvFF3z0nZkEkQUa1tlBhKVbsOLL75o1hfVd9++fSb0pHnz5ibc6brrrhMNhjnxxBNNEdtgnkzHZf/+/aY9r732mvz+97+X999/3xTVkBQNIdKx7tixo+j4ZzveuYT3uNVvnc86f/UFMNqnTz/9tCSkx2Y+5dKnTMfCrfN0Pfqjjz4yn6Xf/e53sn379jJhWJdeeqmce+650qZNG/Of3qdn83mKtTPXQCItr8FRGzdulCVLlsgHH3xQMu/0s33ZZZeZdVb9PNSqVauEpfS6fmmrli1bmjCzs88+OyVh6bmuJvodo59DPUp/FvW6usZ78skn5zQk8d9lf/rTn8x46AuQYp8t/T676KKLzPpt6c99ThekUM4C3P/lTGcK4ueuH4FEdp5amg2z9obUgAACCCCAAAIIIIAAAggggAACCCCAAAIIIIAAAggggIAnBAgksh4m1letCakAAQQKQSA+HEg3kI4ePdoxPEaDiK6//nrZvXu3ocklJChmOnv2bPOWw9gRv2k8PjwmlxAa3VDZt29fefXVV81lsgkk0jeAqkX16tXzahrYBBLpJtJVq1aJbrDN5MgmWEfr1YCf2CbS+Pp1g7aOoW7W1k3l2bwlOH6uxDZ9f+9738ukGyXnfPnll/LUU0+V/O927dqZt5aedtppJX/m5Kt9u/baazO+VjZuGVfKiQgggAACCCCAAAIIIIAAAggg4AkBDdfWUCJ9yD7+KCoqkuLiYgkEAp7oC42sHAEeaK0cd676HwHmn3dmAoFE/xmr8ggk8s4soKUIIIAAAgjYC3D/Z2eIn7t+BBLZeWppNszaG1IDAggggAACCCCAAAIIIIAAAggggAACCCCAAAIIIIAAAp4QIJDIephYX7UmpAIEECgEgV27dkmfPn3M2yE1sOb11183b/l0OjZs2GDeEBk7UgX8pLOL3ywfv2k83c/T1a8/jw+XySaQaPz48TJmzJhMLlOh59gEEulbJpcuXWremJvJkU2wjr5hddq0aSbEKVkoUeyaOs+uvvpq6dGjh1xzzTVp36yZ7C2rmfQh1TlOHtn4Jqs7GzfbPlAeAQQQQAABBBBAAAEEEEAAAQTyUyAUCplgomg0mtBAv98vwWBQfD5ffjaeVlWqAA+0Vip/wV+c+eedKUAg0X/GikAi78xZWooAAgggkJ8C3P/ZjQt+7voRSGTnqaXZMGtvSA0IIIAAAggggAACCCCAAAIIIIAAAggggAACCCCAAAIIeEKAQCLrYWJ91ZqQChBAoBAENGSoU6dOJkSmXbt2opvYTzvtNMeul2cgUXxYEIFEzrMvm8Ac22CcbMsfO3ZM1q5dK6NGjZJNmzZl/PHp1q2bDB8+XFq1aiXVqlVLKEcgUcaUnIgAAggggAACCCCAAAIIIIAAAnkkEIlETChROBxOaFVRUZEUFxdLIBDIoxbTlHwQ4IHWfBiFwm0D8887Y08g0X/GikAi78xZWooAAgggkJ8C3P/ZjQt+7voRSGTnqaXZMGtvSA0IIIAAAggggAACCCCAAAIIIIAAAggggAACCCCAAAIIeEKAQCLrYWJ91ZqQChBAoBAEpk2bZsJg9Bg2bJhMnjxZatas6dj18gwk6tu3r+ib4+vUqWOuTSCR8+zL50CiWIuPHDkiGzdulGeeeUZWrFgh+/btS/tR0nG///77zUN6tWrVKnM+gURp+TgBAQQQQAABBBBAAAEEEEAAAQTyWEB/56W/84hGowmt9Pv9EgwGxefz5XEPaFpFCvBAa0Vqc614Aeafd+ZEvgUSeUeOliKAAAIIIIBAaQHu/+zmA37u+hFIZOeppdkwa29IDQgggAACCCCAAAIIIIAAAggggAACCCCAAAIIIIAAAgh4QoBAIuthYn3VmpAKEECgqgscPHjQvIV9wYIFpqsLFy6UPn36JO12eQYSxb/FlkAi52HwQiBR6ZYfPnxYtm3bJmvWrJHXXntN3n777ZQfqylTppiArOrVq5ecFx9INH78eBkzZky5fDyz8U3WgH/+85/mc/Tmm2+aU5o1ayZLly6Vxo0bl0ubqRQBBBBAAAEEEEAAAQQQQAABBPJfIBKJmFCicDic0NiioiIpLi42v6fjQIAHWpkDlSnA/KtMfa6NAAIIIIAAAghUvAD3f3bm+LnrRyCRnaeWZsOsvSE1IIAAAggggAACCCCAAAIIIIAAAggggAACCCCAAAIIIOAJAQKJrIeJ9VVrQipAAIGqLvD555/LzTffLFu3bjVvYV+2bJk0bdo0abc3b94s119/vezevduc06pVK1m0aJE0atQoa6pp06aZ4JnYMWjQIPPg1QknnGD+yI3wo/jApQ4dOogGHdWvXz+hvfEBSOUZepM1VqkC2QTm2Abj2JZ36ueBAwdky5Yt8tJLL8nKlStl586dZU5r2bKlLF68WM4+++ySP580aZKMGjUq6Vyx8Ywvm41vsuuWh5ubfaQuBBBAAAEEEEAAAQQQQAABBBCoPIFQKGSCiaLRaEIj/H6/BINB83s6jsIV4IHWwh37fOg58y8fRoE2IIAAAggggAACFSfA/Z+dNX7u+hFIZOeppdkwa29IDQgggAACCCCAAAIIIIAAAggggAACCCCAAAIIIIAAAgh4QoBAIuthYn3VmpAKEECgqgtoIEzXrl1NN7t37y5z586Vk046KWm3NTymd+/e8t5775lz6tSpI6tWrZJLL700K6r/+7//Mw9ezZgxo6TcxIkTZeTIkSX/+7PPPpObbrpJtm3bZv6sWbNmsnTpUmncuHHG19q1a5f06dNH1q9fb8oQSJSdYXkH6xw6dEgef/xxGTduXJkxXbJkiQnKih067j179iz53x07dpQFCxbIj370o4znQqYnEkiUqRTnIYAAAggggAACCCCAAAIIIIBArgKRSMT8biwcDidUUVRUZEK7A4FArtVTzuMCPNDq8QH0ePOZfx4fQJqPAAIIIIAAAghkKcD9X5Zgcafj564fgUR2nlqaDbP2htSAAAIIIIAAAggggAACCCCAAAIIIIAAAggggAACCCCAgCcECCSyHibWV60JqQABBKqywNGjR2XMmDEyadIk081HHnlERo8eLQ5//5QwHDx40DwMpWEwsWPWrFkyYMCArKjig4K08IoVK0TfAh879u/fL3379pVXX3215M/iz0l30Q0bNkinTp1E260HgUTuBxJFo1H54IMPzH8ffvihfP311zJ9+nRp2rRpuuExPz9w4ICZU7/5zW9Kzh8/fryZm7Fj8+bNcv3118vu3bvNHzVs2FBefvllueSSSzK6Ruykl156SSZMmCCNGjWSCy64QM477zzp3Lmz6IN+sYNAoqxIORkBBBBAAAEEEEAAAQQQQAABBCwEQqGQCSbS36/EH/p7smAwKD6fz+IKFPWiAA+0enHUqk6bmX9VZyzpCQIIIIAAAgggkIkA93+ZKCU/Bz93/QgksvPU0myYtTekBgQQQAABBBBAAAEEEEAAAQQQQAABBBBAAAEEEEAAAQQ8IUAgkfUwsb5qTUgFCCBQlQU03KVfv36yevVq081Vq1bJtddem7bL06ZNk+HDh5ecpw9HPf3003LyySenLRs7QcNnbrnllpLzmzVLDMo5fvy4PProo2WCaTT4SK9fq1attNfSwKVx48aZoKXYQSCR+4FETgE+CxculD59+qQdo9gJOkZjx44tOT8+kEjDqW677TZZvnx5yTmjRo0y41ujRo2MrvPNN9/IPffcI/Pnzy85f9iwYTJ58mSpWbNmyZ8RSJQRJychgAACCCCAAAIIIIAAAggggIBLApFIxIQShcPhhBo1RLm4uNiEOXMUjgAPtBbOWOdjT5l/+TgqtAkBBBBAAAEEECg/Ae7/7Gzxc9ePQCI7Ty3Nhll7Q2pAAAEEEEAAAQQQQAABBBBAAAEEEEAAAQQQQAABBBBAwBMCBBJZDxPrq9aEVIAAAlVZYMOGDdKpUyc5ePCgtGrVShYtWiSNGjVK2+VPP/1UevToIdu3by85d86cOXL77beLw99dCfV99dVX0rdvX1m3bl3JzwYPHixTpkwRfciq9PHBBx/IL37xC9HwJD3q1Kkjy5Ytk/bt26dt58cffyw9e/Ys004CidwPJNKBmD17tgwcOLBkTDTo6sknn5QTTzwx7Tg5BQDNmzfPhGXFDg2neuKJJ2To0KElf6ZzVc9r27Zt2mvoCUuWLJE777zTzPfYXFq8eLF07ty5THkCiTLi5CQEEEAAAQQQQAABBBBAAAEEEHBZIBQKmWCiaDSaULMGggeDQfH5fC5fleryUYAHWvNxVAqnTcy/whlreooAAggggAACCKgA93928wA/d/0IJLLz1NJsmLU3pAYEEEAAAQQQQAABBBBAAAEEEEAAAQQQQAABBBBAAAEEPCFAIJH1MLG+ak1IBQggUJUFpk2bJsOHDzddHDZsmEyePFlq1qyZtsv6UNTo0aPN29ljR7169UQfmrr55ptThhLt3bvXPFi1YMGCkrIaLPOb3/xGWrdunXBtp2u1bNnSXOvCCy9M2lYNPdI3x69YsaLMOQQSlU8gkVNIlc4nHesaNWqknFNr166VW265pSR0Sh+s09Cppk2blim3Y8cOc54GacWOTOaCnvvJJ5+YwKyNGzeWlNVQLQ1Sqlu3bpnrlEcgUbI+pf2wcQICCCCAAAIIIIAAAggggAACCBSUQCQSMb9PCYfDCf3WIG/9fZz+zoujagvwQGvVHt987x3zL99HiPYhgAACCCCAAALuCnD/Z+eJn7t+BBLZeWppNszaG1IDAggggAACCCCAAAIIIIAAAggggAACCCCAAAIIIIAAAp4QIJDIephYX7UmpAIEEKiqAgcPHjQPL8WCgRYuXCh9+vTJuLv6cFTfvn3LBLzUqVNHBg0aZB6aatCgQZm6jh07Ju+++66MGjWqTKCMnpQuuGb79u1y6623lrlW48aNZezYsXLjjTeKPowVO/Q6mzZtMm0oHVwT+zmBROUTSHTkyBF56KGHZOLEiSVjEZsPQ4YMkYYNGybMLQ2beuGFF+TBBx+UnTt3lvxcx+7RRx8tM66xHy5ZskTuvPNO0fkbOzTQSueChmHVrl27zHX0Gi+++KKMHz9ePv/88zJl5s2bJ23btk1olxuBRAcOHDABSBqsFDvURgPASs/XjD9wnIgAAggggAACCCCAAAIIIIAAAgUloGHc+jsS/d1G/OH3+yUYDIoGIHNUTQEeaK2a4+qVXjH/vDJStBMBBBBAAAEEEHBHgPs/O0f83PUjkMjOU0uzYdbekBoQQAABBBBAAAEEEEAAAQQQQAABBBBAAAEEEEAAAQQQ8IQAgUTWw8T6qjUhFSCAQFUV0HAWDXDZunWreXhJg1OaNm2aVXfffvtt6d+/f5kwGa1Ag2hat24trVq1kpo1a8pf//pXWbNmTZlAmNiFNMBoypQpCUEy8Q1Jdi0NJrr66qvlzDPPlH/+85+yevVq2bJlS9J+EEhUPoFECr5jxw655ZZbEoKgdD5ccsklcumlfHmoEQAAIABJREFUl5q5cfToUTPvNm7cmDB3WrZsKc8++6w0adLEcQw1+Ki4uFhGjBiR8PN69eqZudC8eXOpXr26qfu1115znJ+PPfaYCTbS8+IPNwKJDh8+bNo4bdq0MtXrfNUAJT00nEjnIwcCCCCAAAIIIIAAAggggAACCCDgJKCB4BpKFA6HE36sgcf6OxINHOeoegI80Fr1xtRLPWL+eWm0aCsCCCCAAAIIIGAvwP2fnSF+7voRSGTnqaXZMGtvSA0IIIAAAggggAACCCCAAAIIIIAAAggggAACCCCAAAIIeEKAQCLrYWJ91ZqQChBAoKoKrFy5Urp27Wq61717d5k7d66cdNJJWXf3/fffl8GDB8umTZuyKqvBNEOGDDGhLbVr105b9vjx4/LGG2/IXXfdlRAwk6ywXmPYsGEmEOm5554zpxFIVH6BROq7efNm8yCchg1le2iI1RNPPCEXXHBByqIaSjRr1iwZNWqUHDx4MKvL6JyYOHGiDBw4UGrUqOFY1o1AIq14xYoV0rdv36Rt1D4MGDAgq/ZzMgIIIIAAAggggAACCCCAAAIIFJ5AKBQywUTRaDSh836/X4LBoAkc56g6AjzQWnXG0os9Yf55cdRoMwIIIIAAAgggkLsA93+522lJ/Nz1I5DIzlNLs2HW3pAaEEAAAQQQQAABBBBAAAEEEEAAAQQQQAABBBBAAAEEEPCEAIFE1sPE+qo1IRUggEBVFDh69KiMGTNGJk2aZLr3yCOPyOjRoxM2SmXa971798qvf/1rExKzb9++tMW6dOliwmQuvfTSrK+5Y8cOeeihh2T+/Pkpr9O4cWOZMGGCdOrUyTywNXv2bHM+gUTlG0ikxl9//bWMHTtWlixZklFgUL169UxA0NChQ6VBgwZp54+eoAFVW7ZsMWO8fPnyjMrovBs3bpy0aNEi5bxzK5BI65kyZYo8/PDDju0bOXKk+exVr149o/ZzEgIIIIAAAggggAACCCCAAAIIFK5AJBIxv+MKh8MJCP8fe3cDLGdV54n/CCwtxQYW0J2KbhmtsRcYZojIShjDGC0DKEhDBCdoEsQFCdo4TpiV5cXAEuRF7SazSLuAYXgNJALy0sMsRmBEgyu4DAZ1INVTBbEc4yiSWrOM0xaQf51n5/Y/9/a9uX3vee7Lc/vzVFFl7j3n95zzOSc3j/d5nm+XSqVQr9ezkGjHzBDwQuvMWMeizsL+K+rKGTcBAgQIECBAYHwCrv/G5zbQi1++fgKJ0jxjbw/MphuqQIAAAQIECBAgQIAAAQIECBAgQIAAAQIECBAgQKAQAgKJkpfJ/dVkQgUIEJiJAi+++GJYtmxZeOihh7LpbdiwIRx99NHJU/3lL38ZHn300fDNb34zbNq0KQuMicecOXPC3Llzw/ve974sECiGBe22227jPt9rr70W/v7v/z6sX78+PPbYY+GHP/xhFnwTzzNv3rywaNGicNxxx4V99tknDA2XEUg08YFEAwu783547rnnwve///3OmscwqoMOOihbp4ULF4b99ttvXPsh7oUYUvXAAw9ke+HZZ58Nmzdv7uy7Qw45JCxYsCCccMIJPe+7vAKJ4iDi+L773e+Gm2++Ofyv//W/OmOL34t/BxuNRpg1a9a45q4TAQIECBAgQIAAAQIECBAg0H8C8XcJMZio3W53Tb5SqYRarRbK5XL/wcywGXuhdYYtaMGmY/8VbMEMlwABAgQIECCQKOD6Lw2QX75+AonSPGNvD8ymG6pAgAABAgQIECBAgAABAgQIECBAgAABAgQIECBAoBACAomSl8n91WRCBQgQIECAAAECBAgQIECAAAECBAgQIECAAIHpItBqtbJQomaz2TWkUqkU6vV6qFar02W4xjEOAS+0jgNNl9wE7L/cKBUiQIAAAQIECBRCwPVf2jLxy9dPIFGaZ+ztgdl0QxUIECBAgAABAgQIECBAgAABAgQIECBAgAABAgQIFEJAIFHyMrm/mkyoAAECBAgQIECAAAECBAgQIECAAAECBAgQIDDdBBqNRhZM1G63u4ZWqVRCrVYL5XJ5ug3beHoQ8EJrD0iaTJiA/TdhtAoTIECAAAECBKalgOu/tGXhl6+fQKI0z9jbA7PphioQIECAAAECBAgQIECAAAECBAgQIECAAAECBAgQKISAQKLkZXJ/NZlQAQIECBAgQIAAAQIECBAgQIAAAQIECBAgQGA6CrRarSyUqNlsdg2vVCqFer0eqtXqdBy6Me1CwAuttsdUCth/U6nv3AQIECBAgACByRdw/Zdmzi9fP4FEaZ6xtwdm0w1VIECAAAECBAgQIECAAAECBAgQIECAAAECBAgQIFAIAYFEycvk/moyoQIECBAgQIAAAQIECBAgQIAAAQIECBAgQIDAdBZoNBpZMFG73e4aZqVSCbVaLZTL5ek8BWPbScALrbbDVArYf1Op79wECBAgQIAAgckXcP2XZs4vXz+BRGmesbcHZtMNVSBAgAABAgQIECBAgAABAgQIECBAgAABAgQIECBQCAGBRMnL5P5qMqECBAgQIECAAAECBAgQIECAAAECBAgQIECAwHQXaLVaWShRs9nsGmqpVAr1ej1Uq9XpPg3ji29fvu51gxx27Bh0u4sRgQkVsP8mlFdxAgQIECBAgMC0E3D9l7Yk/PL1E0iU5hl7e2A23VAFAgQIECBAgAABAgQIECBAgAABAgQIECBAgAABAoUQEEiUvEzuryYTKkCAAAECBAgQIECAAAECBAgQIECAAAECBAgURaDRaGTBRO12u2vIlUol1Gq1UC6XizKdvhynF1r7ctmnzaTtv2mzFAZCgAABAgQIEJgUAdd/acz88vUTSJTmGXt7YDbdUAUCBAgQIECAAAECBAgQIECAAAECBAgQIECAAAEChRAQSJS8TO6vJhMqQIAAAQIjCTz++OPhqKOOmjSg22+/PSxZsmTSzudEBAgQIECAAAECBAgQIECAAAECxRRotVpZKFGz2eyaQKlUCvV6PVSr1WJOrg9G7YXWPljkaTxF+28aL46hESBAgAABAgQmQMD1Xxoqv3z9BBKlecbeHphNN1SBAAECBAgQIECAAAECBAgQIECAAAECBAgQIECAQCEEBBIlL5P7q8mEChAgQIDASAICiewNAgQIECBAgAABAgQIECBAgACB6SzQaDSyYKJ2u901zEqlEmq1WiiXy9N5Cn05Ni+09uWyT5tJ23/TZikMhAABAgQIECAwKQKu/9KY+eXrJ5AozTP29sBsuqEKBAgQIECAAAECBAgQIECAAAECBAgQIECAAAECBAohIJAoeZncX00mVIAAAQIERhIQSGRvECBAgAABAgQIECBAgAABAgQITHeBVquVhRI1m82uoZZKpVCv10O1Wp3u0+ir8Xmhta+We9pN1v6bdktiQAQIECBAgACBCRVw/ZfGyy9fP4FEaZ6xtwdm0w1VIECAAAECBAgQIECAAAECBAgQIECAAAECBAgQIFAIAYFEycvk/moyoQIECBAgQIAAAQIECBAgQIAAAQIECBAgQIBA0QUajUYWTNRut7umUqlUQq1WC+VyuejTnBHj90LrjFjGwk7C/ivs0hk4AQIECBAgQGBcAq7/xsXW6cQvXz+BRGmesbcHZtMNVSBAgAABAgQIECBAgAABAgQIECBAgAABAgQIECBQCAGBRMnL5P5qMqECBAgQIECAAAECBAgQIECAAAECBAgQIECAwEwQaLVaWShRs9nsmk6pVAr1ej1Uq9WZMNVCz8ELrYVevsIP3v4r/BKaAAECBAgQIEBgTAKu/8bE1dWYX75+AonSPGNvD8ymG6pAgAABAgQIECBAgAABAgQIECBAgAABAgQIECBAoBACAomSl8n91WRCBQgQIECAAAECBAgQIECAAAECBAgQIECAAIGZJNBoNLJgona73TWtSqUSarVaKJfLM2nKhZqLF1oLtVwzbrD234xbUhMiQIAAAQIECOxSwPVf2gbhl6+fQKI0z9jbA7PphioQIECAAAECBAgQIECAAAECBAgQIECAAAECBAgQKISAQKLkZXJ/NZlQAQIECBAgQIAAAQIECBAgQIAAAQIECBAgQGCmCbRarSyUqNlsdk2tVCqFer0eqtXqTJt2IebjhdZCLNOMHaT9N2OX1sQIECBAgAABAsMKuP5L2xj88vUTSJTmGXt7YDbdUAUCBAgQIECAAAECBAgQIECAAAECBAgQIECAAAEChRAQSJS8TO6vJhMqQIAAAQIECBAgQIAAAQIECBAgQIAAAQIECMxUgUajkQUTtdvtrilWKpVQq9VCuVyeqdOflvPyQuu0XJa+GZT91zdLbaIECBAgQIAAgUzA9V/aRuCXr59AojTP2NsDs+mGKhAgQIAAAQIECBAgQIAAAQIECBAgQIAAAQIECBAohIBAouRlcn81mVABAgQIECBAgAABAgQIECBAgAABAgQIECBAYCYLtFqtLJSo2Wx2TbNUKoV6vR6q1epMJphWc/NC67Rajr4bjP3Xd0tuwgQIECBAgECfC7j+S9sA/PL1E0iU5hl7e2A23VAFAgQIECBAgAABAgQIECBAgAABAgQIECBAgAABAoUQEEiUvEzuryYTKkCAAAECBAgQIECAAAECBAgQIECAAAECBAj0g0Cj0ciCidrtdtd0K5VKqNVqoVwu9wPFlM7RC61Tyt/3J7f/+n4LACBAgAABAgT6TMD1X9qC88vXTyBRmmfs7YHZdEMVCBAgQIAAAQIECBAgQIAAAQIECBAgQIAAAQIECBRCQCBR8jK5v5pMqAABAgQIECBAgAABAgQIECBAgAABAgQIECDQLwKtVisLJWo2m11TLpVKoV6vh2q12i8cUzJPL7ROCbuT/quA/WcrECBAgAABAgT6S8D1X9p688vXTyBRmmfs7YHZdEMVCBAgQIAAAQIECBAgQIAAAQIECBAgQIAAAQIECBRCQCBR8jK5v5pMqAABAgQIECBAgAABAgQIECBAgAABAgQIECDQbwKNRiMLJmq3211Tr1QqoVarhXK53G8skzJfL7ROCrOTjCBg/9kaBAgQIECAAIH+EnD9l7be/PL1E0iU5hl7e2A23VAFAgQIECBAgAABAgQIECBAgAABAgQIECBAgAABAoUQEEiUvEzuryYTKkCAAAECBAgQIECAAAECBAgQIECAAAECBAj0o0Cr1cpCiZrNZtf0S6VSqNfroVqt9iPNhM7ZC60Tyqv4KAL2ny1CgAABAgQIEOgvAdd/aevNL18/gURpnrG3B2bTDVUgQIAAAQIECBAgQIAAAQIECBAgQIAAAQIECBAgUAgBgUTJy+T+ajKhAgQIECBAgAABAgQIECBAgAABAgQIECBAgEA/CzQajSyYqN1udzFUKpVQq9VCuVzuZ6Jc5+6F1lw5FRujgP03RjDNCRAgQIAAAQIFF3D9l7aA/PL1E0iU5hl7e2A23VAFAgQIECBAgAABAgQIECBAgAABAgQIECBAgAABAoUQEEiUvEzuryYTKkCAAAECBAgQIECAAAECBAgQIECAAAECBAj0u0Cr1cpCiZrNZhdFqVQK9Xo9VKvVfmfKZf5eaM2FUZFxCnzta18bZ0/dCBAgQIAAAQIEiibwB3/wB+Goo44aNOwdOwY9ble0KU36eP3/tzTyoj0f+7q06U5Kbw/MTgqzkxAgQIAAAQIECBAgQIAAAQIECBAgQIAAAQIECBCYeoGi3XCderGuEbi/Og0XxZAIECBAgAABAgQIECBAgAABAgQIECBAgACBYgo0Go0smKjdbndNoFKphFqtFsrlcjEnN01G7YXWabIQfToMgUR9uvCmTYAAAQIECPSdQAwjiv/tv//+g+YukGhsW8H/fxub19DWRXs+ViBR2nrrTYAAAQIECBAgQIAAAQIECBAgQIAAAQIECBAgQIBAjgJFu+Ga49TzKiWQKC9JdQgQIECAAAECBAgQIECAAAECBAgQIECAAAECIYRWq5WFEjWbzS6PUqkU6vV6qFarrMYp4IXWccLplouAQKJcGBUhQIAAAQIECExrgYEwojhIgURpS+X/v+XrF0KY1pk/03pw/7oUHphN25N6EyBAgAABAgQIECBAgAABAgQIECBAgAABAgQIECiMgECi5KVyfzWZUAECBAgQIECAAAECBAgQIECAAAECBAgQIECAQLdAo9HIgona7XbXNyuVSqjVaqFcLqMbo4AXWscIpnmuAgKJcuVUjAABAgQIECAw7QR2DiOKgxNIlLZE/v9bvn4CidI8Y28PzKYbqkCAAAECBAgQIECAAAECBAgQIECAAAECBAgQIECgEAICiZKXyf3VZEIFCBAgQIAAAQIECBAgQIAAAQIECBAgQIAAAQLDC7RarSyUqNlsdjUolUqhXq+HarWKbwwCXmgdA5amuQvYf7mTKkiAAAECBAgQmNYCrv/Slodfvn4CidI8Y28PzKYbqkCAAAECBAgQIECAAAECBAgQIECAAAECBAgQIECgEAICiZKXyf3VZEIFCBAgQIAAAQIECBAgQIAAAQIECBAgQIAAAQK7Fmg0GlkwUbvd7mpYqVRCrVYL5XIZYw8CXmjtAUmTCROw/yaMVmECBAgQIECAwLQUcP2Xtiz88vUTSJTmGXt7YDbdUAUCBAgQIECAAAECBAgQIECAAAECBAgQIECAAAEChRAQSJS8TO6vJhMqQIAAAQIECBAgQIAAAQIECBAgQIAAAQIECBAYXaDVamWhRM1ms6txqVQK9Xo9VKvV0Qv1eQsvtPb5Bpji6dt/U7wATk+AAAECBAgQmGQB139p4Pzy9RNIlOYZe3tgNt1QBQIECBAgQIAAAQIECBAgQIAAAQIECBAgQIAAAQKFEBBIlLxM7q8mEypAgAABAgQIECBAgAABAgQIECBAgAABAgQIEOhdoNFoZMFE7Xa7q1OlUgm1Wi2Uy+XeC/ZZSy+09tmCT7Pp2n/TbEEMhwABAgQIECAwwQKu/9KA+eXrJ5AozTP29sBsuqEKBAgQIECAAAECBAgQIECAAAECBAgQIECAAAECBAohIJAoeZncX00mVIAAAQIECBAgQIAAAQIECBAgQIAAAQIECBAgMDaBVquVhRI1m82ujqVSKdTr9VCtVsdWtE9ae6G1TxZ6mk7T/pumC2NYBAgQIECAAIEJEnD9lwbLL18/gURpnrG3B2bTDVUgQIAAAQIECBAgQIAAAQIECBAgQIAAAQIECBAgUAgBgUTJy+T+ajKhAgQIECBAgAABAgQIECBAgAABAgQIECBAgACB8Qk0Go0smKjdbncVqFQqoVarhXK5PL7iM7SXF1pn6MIWZFr2X0EWyjAJECBAgAABAjkJuP5Lg+SXr59AojTP2NsDs+mGKhAgQIAAAQIECBAgQIAAAQIECBAgQIAAAQIECBAohIBAouRlcn81mVABAgQIECBAgAABAgQIECBAgAABAgQIECBAgMD4BVqtVhZK1Gw2u4qUSqVQr9dDtVod/wlmWE8vtM6wBS3YdOy/gi2Y4RIgQIAAAQIEEgVc/6UB8svXTyBRmmfs7YHZdEMVCBAgQIAAAQIECBAgQIAAAQIECBAgQIAAAQIECBRCQCBR8jK5v5pMqAABAgQIECBAgAABAgQIECBAgAABAgQIECBAIF2g0WhkwUTtdrurWKVSCbVaLZTL5fQTFbyCF1oLvoAFH779V/AFNHwCBAgQIECAwBgFXP+NEWxIc375+gkkSvOMvT0wm26oAgECBAgQIECAAAECBAgQIECAAAECBAgQIECAAIFCCAgkSl4m91eTCRUgQIAAAQIECBAgQIAAAQIECBAgQIAAAQIECOQj0Gq1slCiZrPZVbBUKoV6vR6q1Wo+JytoFS+0FnThZsiw7b8ZspCmQYAAAQIECBDoUcD1X49QIzTjl6+fQKI0z9jbA7PphioQIECAAAECBAgQIECAAAECBAgQIECAAAECBAgQKISAQKLkZXJ/NZlQAQIECBAgQIAAAQIECBAgQIAAAQIECBAgQIBAvgKNRiMLJmq3212FK5VKqNVqoVwu53vSglTzQmtBFmqGDtP+m6ELa1oECBAgQIAAgREEXP+lbQ1++foJJErzjL09MJtuqAIBAgQIECBAgAABAgQIECBAgAABAgQIECBAgACBQggIJEpeJvdXkwkVIECAAAECBAgQIECAAAECBAgQIECAAAECBAjkL9BqtbJQomaz2VW8VCqFer0eqtVq/iee5hW90DrNF2iGD8/+m+ELbHoECBAgQIAAgSECrv/StgS/fP0EEqV5xt4emE03VIEAAQIECBAgQIAAAQIECBAgQIAAAQIECBAgQIBAIQQEEiUvk/uryYQKECBAgAABAgQIECBAgAABAgQIECBAgAABAgQmTqDRaGTBRO12u+sklUol1Gq1UC6XJ24A06yyF1qn2YL02XDsvz5bcNMlQIAAAQIE+l7A9V/aFuCXr59AojTP2NsDs+mGKhAgQIAAAQIECBAgQIAAAQIECBAgQIAAAQIECBAohIBAouRlcn81mVABAgQIECBAgAABAgQIECBAgAABAgQIECBAgMDECrRarSyUqNlsdp2oVCqFer0eqtXqxA5imlT3Qus0WYg+HYb916cLb9oECBAgQIBA3wq4/ktben75+gkkSvOMvT0wm26oAgECBAgQIECAAAECBAgQIECAAAECBAgQIECAAIFCCAgkSl4m91eTCRUgQIAAAQIECBAgQIAAAQIECBAgQIAAAQIECEyOQKPRyIKJ2u121wkrlUqo1WqhXC5PzmCm6CxeaJ0ieKfNBOw/G4EAAQIECBAg0F8Crv/S1ptfvn4CidI8Y28PzKYbqkCAAAECBAgQIECAAAECBAgQIECAAAECBAgQIECgEAICiZKXyf3VZEIFCBAgQIAAAQIECBAgQIAAAQIECBAgQIAAAQKTJ9BqtbJQomaz2XXSUqkU6vV6qFarkzegST6TF1onGdzpBgnYfzYEAQIECBAgQKC/BFz/pa03v3z9BBKlecbeHphNN1SBAAECBAgQIECAAAECBAgQIECAAAECBAgQIECAQCEEBBIlL5P7q8mEChAgQIAAAQIECBAgQIAAAQIECBAgQIAAAQIEJl+g0WhkwUTtdrvr5JVKJdRqtVAulyd/YBN8Ri+0TjCw8rsUsP9sEAIECBAgQIBAfwm4/ktbb375+gkkSvOMvT0wm26oAgECBAgQIECAAAECBAgQIECAAAECBAgQIECAAIFCCAgkSl4m91eTCRUgQIAAAQIECBAgQIAAAQIECBAgQIAAAQIECEyNQKvVykKJms1m1wBKpVKo1+uhWq1OzeAm6KxeaJ0gWGV7ErD/emLSiAABAgQIECAwYwRc/6UtJb98/QQSpXnG3h6YTTdUgQABAgQIECBAgAABAgQIECBAgAABAgQIECBAgEAhBAQSJS+T+6vJhAoQIECAAAECBAgQIECAAAECBAgQIECAAAECBKZWoNFoZMFE7Xa7ayCVSiXUarVQLpendpA5nd0LrTlBKjMuAftvXGw6ESBAgAABAgQKK+D6L23p+OXrJ5AozTP29sBsuqEKBAgQIECAAAECBAgQIECAAAECBAgQIECAAAECBAohIJAoeZncX00mVIAAAQIECBAgQIAAAQIECBAgQIAAAQIECBAgMPUCrVYrCyVqNptdgymVSqFer4dqtTr1A00cgRdaEwF1TxKw/5L4dCZAgAABAgQIFE7A9V/akvHL108gUZpn7O2B2XRDFQgQIECAAAECBAgQIECAAAECBAgQIECAAAECBAgUQkAgUfIyub+aTKgAAQIECBAgQIAAAQIECBAgQIAAAQIECBAgQGD6CDQajSyYqN1udw2qUqmEWq0WyuXy9BnwGEfihdYxgmmeq4D9lyunYgQIECBAgACBaS/g+i9tifjl6yeQKM0z9vbAbLqhCgQIECBAgAABAgQIECBAgAABAgQIECBAgAABAgQKISCQKHmZ3F9NJlSAAAECBAgQIECAAAECBAgQIECAAAECBAgQIDC9BFqtVhZK1Gw2uwZWKpVCvV4P1Wp1eg26x9F4obVHKM0mRMD+mxBWRQkQIECAAAEC01bA9V/a0vDL108gUZpn7O2B2XRDFQgQIECAAAECBAgQIECAAAECBAgQIECAAAECBAgUQkAgUfIyub+aTKgAAQIECBAgQIAAAQIECBAgQIAAAQIECBAgQGB6CjQajSyYqN1udw2wUqmEWq0WyuXy9Bz8CKPyQmuhlmvGDdb+m3FLakIECBAgQIAAgV0KuP5L2yD88vUTSJTmGXt7YDbdUAUCBAgQIECAAAECBAgQIECAAAECBAgQIECAAAEChRAQSJS8TO6vJhMqQIAAAQIECBAgQIAAAQIECBAgQIAAAQIECBCYvgKtVisLJWo2m12DLJVKoV6vh2q1On0nMGRkXmgtzFLNyIHafzNyWU2KAAECBAgQIDCigOu/tM3BL18/gURpnrG3B2bTDVUgQIAAAQIECBAgQIAAAQIECBAgQIAAAQIECBAgUAgBgUTJy+T+ajKhAgQIECBAgAABAgQIECBAgAABAgQIECBAgACB6S/QaDSyYKJ2u9012EqlEmq1WiiXy9N+Il5onfZLNKMHaP/N6OU1OQIECBAgQIBAl4Drv7RNwS9fP4FEaZ6xtwdm0w1VIECAAAECBAgQIECAAAECBAgQIECAAAECBAgQIFAIAYFEycvk/moyoQIECBAgQIAAAQIECBAgQIAAAQIECBAgQIAAgWIItFqtLJSo2Wx2DbhUKoV6vR6q1eq0nowXWqf18sz4wdl/M36JTZAAAQIECBAgMEjA9V/ahuCXr59AojTP2NsDs+mGKhAgQIAAAQIECBAgQIAAAQIECBAgQIAAAQIECBAohIBAouRlcn81mVABAgQIECBAgAABAgQIECBAgAABAgQIECBAgEBFznzaAAAgAElEQVSxBBqNRhZM1G63uwZeqVRCrVYL5XJ5Wk7KC63Tcln6ZlD2X98stYkSIECAAAECBDIB139pG4Ffvn4CidI8Y28PzKYbqkCAAAECBAgQIECAAAECBAgQIECAAAECBAgQIECgEAICiZKXyf3VZEIFCBAgQIAAAQIECBAgQIAAAQIECBAgQIAAAQLFE2i1WlkoUbPZ7Bp8qVQK9Xo9VKvVaTcxL7ROuyXpqwHZf3213CZLgAABAgQIEBBIlLgHXD+nARbt+djXpU13Unp7YHZSmJ2EAAECBAgQIECAAAECBAgQIECAAAECBAgQIECAwNQLFO2G69SLdY3A/dVpuCiGRIAAAQIECBAgQIAAAQIECBAgQIAAAQIECBCYLIFGo5EFE7Xb7a5TViqVUKvVQrlcnqzhjHoeL7SOSqTBBArYfxOIqzQBAgQIECBAYBoKuP5LWxR++fqFEKZ15s+0Hty/LoUHZtP2pN4ECBAgQIAAAQIECBAgQIAAAQIECBAgQIAAAQIECiMgkCh5qdxfTSZUgAABAgQIECBAgAABAgQIECBAgAABAgQIECBQbIFWq5WFEjWbza6JlEqlUK/XQ7VanRaT9ELrtFiGvh2E/de3S2/iBAgQIECAQJ8KuP5LW3h++foJJErzjL09MJtuqAIBAgQIECBAgAABAgQIECBAgAABAgQIECBAgACBQggIJEpeJvdXkwkVIECAAAECBAgQIECAAAECBAgQIECAAAECBAjMDIFGo5EFE7Xb7a4JVSqVUKvVQrlcntLJeqF1Svn7/uT2X99vAQAECBAgQIBAnwm4/ktbcH75+gkkSvOMvT0wm26oAgECBAgQIECAAAECBAgQIECAAAECBAgQIECAAIFCCAgkSl4m91eTCRUgQIAAAQIECBAgQIAAAQIECBAgQIAAAQIECMwcgVarlYUSNZvNrkmVSqVQr9dDtVqdsgl7oXXK6J04vv37utcNctixY9DtVkYECBAgQIAAAQIzTMD1X9qC8svXTyBRmmfs7YHZdEMVCBAgQIAAAQIECBAgQIAAAQIECBAgQIAAAQIECBRCQCBR8jK5v5pMqAABAgQIECBAgAABAgQIECBAgAABAgQIECBAYOYJNBqNLJio3W53Ta5SqYRarRbK5fKkT9wLrZNO7oQ7Cdh/tgMBAgQIECBAoL8EXP+lrTe/fP0EEqV5xt4emE03VIEAAQIECBAgQIAAAQIECBAgQIAAAQIECBAgQIBAIQQEEiUvk/uryYQKECBAgAABAgQIECBAgAABAgQIECBAgAABAgRmpkCr1cpCiZrNZtcES6VSqNfroVqtTurkvdA6qdxONkTA/rMlCBAgQIAAAQL9JeD6L229+eXrJ5AozTP29sBsuqEKBAgQIECAAAECBAgQIECAAAECBAgQIECAAAECBAohIJAoeZncX00mVIAAAQIECBAgQIAAAQIECBAgQIAAAQIECBAgMLMFGo1GFkzUbre7JlqpVEKtVgvlcnlSELzQOinMTjKCQD/vvx07doTnnnsu3HHHHeHhhx8O3//+9zOlWbNmhXe84x3h93//98OFF14Y9t9//7BkyZLwzW9+M/v+3Llzw/r168OBBx44Zfvq17/+9aAxxYFs3LgxzJ8/P/cxbd68OSxevDhs2rQpq33ssceGtWvXhgMOOCD3c41WMJ536dKlozXL5furVq0KK1euzKWWIgQIECBAYDoJ9PP1Xx7rwC9NsWjPx74ubbqT0tsDs5PC7CQECBAgQIAAAQIECBAgQIAAAQIECBAgQIAAAQIEpl6gaDdcp16sawTur07DRTEkAgQIECBAgAABAgQIECBAgAABAgQIECBAgMB0E2i1WlkoUbPZ7BpaqVQK9Xo9VKvVCR+2F1onnNgJdiHQr/vvt7/9bfZ3/Etf+lLYvn37sEKHH354WLduXdhvv/0EEgkk8nOEAAECBAjMGIF+vf7LawH5pUkW7flYgURp6603AQIECBAgQIAAAQIECBAgQIAAAQIECBAgQIAAAQI5ChTthmuOU8+rlECivCTVIUCAAAECBAgQIECAAAECBAgQIECAAAECBAj0gUCj0ciCidrtdtdsK5VKqNVqoVwuT5iEF1onjFbhHgT6cf/t2LEjXHPNNeHP//zPdyl0/PHHh9tuuy289tprAokEEvXwt0kTAgQIECBQDIF+vP7Lc2X4pWkW7flYgURp6603AQIECBAgQIAAAQIECBAgQIAAAQIECBAgQIAAAQI5ChTthmuOU8+rlECivCTVIUCAAAECBAgQIECAAAECBAgQIECAAAECBAj0iUCr1cpCiZrNZteMS6VSqNfroVqtToiGF1onhFXRHgX6cf9t2bIlfOxjHwvf+973BinNmTMnCx/bbbfdwm9/+9swd+7c8OUvfzm8/PLLAokEEvX4N0ozAgQIECAw/QX68fovz1Xhl6ZZtOdjBRKlrbfeBAgQIECAAAECBAgQIECAAAECBAgQIECAAAECBAjkKFC0G645Tj2vUgKJ8pJUhwABAgQIECBAgAABAgQIECBAgAABAgQIECDQZwKNRiMLJmq3210zr1QqoVarZYEleR5eaM1TU62xCvTj/nv88cfDUUcd1aGaNWtWWL16dVi6dGmIAWRDj1//+tcCiaZJINFY9vfmzZvD4p3GHftu3LgxzJ8/fyxltCVAgAABAjNOoB+v//JcRH5pmkV7PlYgUdp6602AAAECBAgQIECAAAECBAgQIECAAAECBAgQIECAQI4CRbvhmuPU8yolkCgvSXUIECBAgAABAgQIECBAgAABAgQIECBAgAABAn0o0Gq1slCiZrPZNfsYVlKv10O1Ws1NxgutuVEqNA6Bftx/a9euzcKHBo5ly5aFGEYWg4mKcgwNSYrjnqiwnaHBPscee2yIhgcccMC05hJINK2Xx+AIECBAYAoF+vH6L09ufmmaRXs+ViBR2nrrTYAAAQIECBAgQIAAAQIECBAgQIAAAQIECBAgQIBAjgJFu+Ga49TzKiWQKC9JdQgQIECAAAECBAgQIECAAAECBAgQIECAAAECfSwQA0piMFG73e5SqFQqoVarhXK5nCzkhdZkQgUSBPpx/w0NJLrkkktC/G+Ye/UJshPbVSDR6L4CiUY30oIAAQIE+lOgH6//8lxpfmmaRXs+ViBR2nrrTYAAAQIECBAgQIAAAQIECBAgQIAAAQIECBAgQIBAjgJFu+Ga49TzKiWQKC9JdQgQIECAAAECBAgQIECAAAECBAgQIECAAAECfS7QarWyUKJms9klUSqVQr1eD9VqNUnJC61JfDonCkzm/hsaonPssceGGA50wAEHJM5ibN2HBhKtWrUqrFy5cmxFpri1QKLRF0Ag0ehGWhAgQIBAfwpM5vXfTBTml7aqRXs+ViBR2nrrTYAAAQIECBAgQIAAAQIECBAgQIAAAQIECBAgQIBAjgJFu+Ga49TzKiWQKC9JdQgQIECAAAECBAgQIECAAAECBAgQIECAAAECBDKBRqORBRO12+0ukUqlEmq1WiiXy+PS8kLruNh0yklgMvefQKKcFi2EIJBodEuBRKMbaUGAAAEC/Skwmdd/M1GYX9qqFu35WIFEaeutNwECBAgQIECAAAECBAgQIECAAAECBAgQIECAAAECOQoU7YZrjlPPq5RAorwk1SFAgAABAgQIECBAgAABAgQIECBAgAABAgQIEOgItFqtLJSo2Wx2qZRKpVCv10O1Wh2zmBdax0ymQ44Ck7n/piqQaLhgmtEIb7/99rBkyZKs2dBxz507N6xfvz4ceOCBo5XJvv/aa6+FOIb4s+PRRx8NP/jBD8JLL72Ufe/II48M73znO8OJJ54Y/uRP/iTstddePdVMDST67W9/G5544olw7733hu9+97vh6aefzs67YMGCcNxxx4VTTz01vOUtb8m+NtTv2GOPDWvXrg0HHHBAT2OdqkYpgURbt24Np512Wnj44Yc7w995T/Q6pxhid95554Vrrrmm02XDhg3h6KOPzv4c12HFihXh+uuvz/481PanP/1pWLduXYh9nnzyybB9+/YwZ86cMG/evLBo0aJsrfbZZ59eh9PVbseOHeFnP/tZ+Ou//uvw0EMPhU2bNoUtW7Zk7Q477LAQ93o8RxxXynnGPUAdCRAgQGBCBCbz+m9CJjDFRfmlLUDRno8VSJS23noTIECAAAECBAgQIECAAAECBAgQIECAAAECBAgQIJCjQNFuuOY49bxKCSTKS1IdAgQIECBAgAABAgQIECBAgAABAgQIECBAgACBLoFGo5EFE8WgiaFHpVIJtVotlMvlnuW80NozlYYTIDCZ+6/fAoli2EsM+rnkkkuywJfRjhhwdPHFF4eTTz45xJCzXR3jDSSK4UgxFOnCCy/MgpFGOvbff/+watWqcOaZZ4YXXnghLF68OAuricdogUTDBQHFWitXrhyNINfvpwQSxbW7/PLLB415+fLlYfXq1T2HRsXJDB3DwoULw6233hpmz56dzXWkQKJ/+2//bVizZk22HwbCq4bDiev0+c9/Ppx99tljGlesFdc17s04ntGOgfOcddZZYe+99x6tue8TIECAwDQXmMzrv2lOMa7h8RsXW6dT0Z6PFUiUtt56EyBAgAABAgQIECBAgAABAgQIECBAgAABAgQIECCQo0DRbrjmOPW8SgkkyktSHQIECBAgQIAAAQIECBAgQIAAAQIECBAgQIAAgWEFWq1WFkrUbDa7vh+DROr1eqhWqz3peaG1JyaNJkhgMvdfPwUSxcCyG264IVx00UVh+/btY1q9ZcuWZT9D3vjGN47YbzyBRDH8Jtb90pe+1POYrrjiivChD30oxDH1UyBRhH/yySfDSSedFLZu3Zqtw9y5c8P69etDDI7q9Vi7dm1YunRpp/lll12W7YmBv3fDBRL91V/9Vbjllluy0Khej172zECtGEp1zz33hM997nNhy5YtvZ4ia3fMMceEa6+9dkyhe2M6gcYECBAgMCkCk3n9NykTmuST8EsDL9rzsQKJ0tZbbwIECBAgQIAAAQIECBAgQIAAAQIECBAgQIAAAQIEchQo2g3XHKeeVymBRHlJqkOAAAECBAgQIECAAAECBAgQIECAAAECBAgQILBLgUajkQUTxfCRoUelUgm1Wm3U4AYvtNpkUykwmftvqgKJfvGLX4R169Z1/p7++Mc/DrfffnuH/bjjjgvvec97Bi3DggULwpFHHpl9bei4RwumeeWVV7Lgn/PPP79raQ877LDwx3/8x+Etb3lLePXVV8MPf/jD8Mgjj4SXXnppUNsTTzwxXH/99eH3fu/3ht0eYw0k2tWY5s2bFxYuXBhmzZoVfvrTn2bj2bx5c+e85557bvjWt74VfvSjH2VfO/bYY0MM2jnggAOGHVvsu3jx4k6AUWy0atWqsHLlyknd6sONY+PGjWH+/Pk9jWPbtm3hjDPOCPfee2+n/Zo1a7Kv9XK8/PLL4Zxzzgk333xz1nz27NnhvvvuC0cccUSn+9BAorgO0TeGBQ0c+++/fzj++OPDIYccEn73u9+Fxx57LFujocenP/3pLGxq7733HnF4O3bsCHfeeWc4++yzu0KpYtBS3JsHHXRQ1v/ZZ58N3/72t7tCi+J+uemmm8LBBx/cC4M2BAgQIDANBSbz+m8aTj95SPzSCIv2fKxAorT11psAAQIECBAgQIAAAQIECBAgQIAAAQIECBAgQIAAgRwFinbDNcep51VKIFFekuoQIECAAAECBAgQIECAAAECBAgQIECAAAECBAiMKtBqtbJQomaz2dW2VCplwSTVanXEOl5oHZVYgwkUmMz9N1WBREP5YpjO0qVLO18eLSxnLIFEIwW+fOhDHwqXXHJJeOc73xl22223QUP6zW9+E2644YYstGf79u2d78Uwmxgws9dee3XtgLEGEm3YsCGccsopg+rHYJ748+ld73rXoDHF8KJHH300nHfeeYNChQYG0S+BRHG+q1evDjGQaeA4/fTTw7XXXrvL0J+Btj/5yU/CRz7ykSzYJx6LFi0KN954Y9hvv/069YYGEu280DEgKoYMxX9f3vjGN3a+FffYP/zDP4T/+l//66CwpNgg7pc43t13333YnxoxzOjjH//4oJChuP6XX355eN/73hf22GOPQf3i+O65557w+c9/flCfOJcYmLXzuCbwx5TSBAgQIJCzwGRe/+U89GlRjl/aMhTt+ViBRGnrrTcBAgQIECBAgAABAgQIECBAgAABAgQIECBAgAABAjkKFO2Ga45Tz6uUQKK8JNUhQIAAAQIECBAgQIAAAQIECBAgQIAAAQIECBDoWaDRaGTBEe12u6tPpVIJtVotlMvlru95obVnYg0nQGAy918/BBJt3rw5LF68eFCQz6c+9anwxS9+McSAmZGOGDLz0EMPhdh2y5YtWbPY/u677w7HHHNMV7exBBJt27YtLF++PNx1112dOieeeGKIP7Pe/OY3jzimGKTziU98IjzxxBOD2vRTINHQUKGDDz44czzkkENG/dsYw4fOPPPMTrvrrrsuW4edj5ECieLaxzCkGB40NCRooH8Mr4qhRP/jf/yPTsldje+Xv/xl+OQnPxkeeOCBMe2D2Pipp57KgvV23gsxRCvOb5hnXEa10YAAAQIEplZgMq//pnamE3N2fmmuRXs+ViBR2nrrTYAAAQIECBAgQIAAAQIECBAgQIAAAQIECBAgQIBAjgJFu+Ga49TzKiWQKC9JdQgQIECAAAECBAgQIECAAAECBAgQIECAAAECBMYk0Gq1slCiZrPZ1a9UKoV6vZ6FOux8eKF1TMQa5ywwmftvpgcSxVChGCITfwYMHDH45/rrrw+/93u/N+rKxf5r1qwJZ511Vqft6aefHq699tqw9957D+o/lkCiRx55JCxatCjEAJt4xNCadevWhUMPPXTUMT366KNh6dKlYevWrZ22owUSjVp0khoMFw61cePGMH/+/J5H8PLLL4dzzjkn3HzzzZ0+cY3OOOOMXdaI1vFn/W233dYxHy7IaKRAossuuyycf/75I4YRDZz8F7/4RRYK9OCDD3bGE/+dWbFiRVdQ0De+8Y1w8sknd9rNmzcv3HTTTdl+6OXYsGFDOOWUUzr7aOHCheHWW28Ns2fP7qW7NgQIECAwjQQm8/pvGk07t6HwS6Ms2vOxAonS1ltvAgQIECBAgAABAgQIECBAgAABAgQIECBAgAABAgRyFCjaDdccp55XKYFEeUmqQ4AAAQIECBAgQIAAAQIECBAgQIAAAQIECBAgMC6BRqORhZK02+2u/pVKJdRqtVAul7PveaF1XMQ65SSQ1/57/PHHw1FHHZXTqAaXGWuIzGiDWLt2bRayM3CsWrUqrFy5csRuQ8N/5s6dG9avXx8OPPDAQX1iaM9pp50WHn744ezrs2bNCnfffXc45phjRhtS5/tDa8Swlxhwdvjhhw+q0Wsg0auvvprN7corr+z0j3++5JJLwu677z7quOLPsPPOOy9cc801nbb9FEgUJz10v4wUErUz5lNPPRVOOOGETpDTSH2GCySKQUF33nlneNvb3jbq+gw3vg984ANZENIb3vCGTv/hgpVuuOGGLMxomGdUhj3vcDXuv//+EP9NcxAgQIBAsQTyuv4r1qzzGy2/NMuiPR8rkChtvfUmQIAAAQIECBAgQIAAAQIECBAgQIAAAQIECBAgQCBHgaLdcM1x6nmVEkiUl6Q6BAgQIECAAAECBAgQIECAAAECBAgQIECAAAEC4xZotVpZKFEMExl6lEqlUK/XQ7VaFUg0bmEd8xDI64VqgUQhRIMPfvCDYfv27dnSDBcMM9qaDRcgdN1114Xly5cP6tprINGLL74Yli1bFh566KFO/w0bNoSjjz56tKF0vv+tb31rUKhSvwUSPf/88+GjH/1oeOKJJzKTGCYXg6YOPfTQEQ1Xr14dzj333M7377nnnvDhD3+4q/1wgURjCYyKBbds2RI+9rGPhe9973tZ/eFCrDZv3hwWL14cNm3alLUZKVRrtE1x/fXXh7PPPrvT7IILLgiXXXZZT+FWo9X2fQIECBCYPIG8rv8mb8TT60z80tajaM/HCiRKW2+9CRAgQIAAAQIECBAgQIAAAQIECBAgQIAAAQIECBDIUaBoN1xznHpepQQS5SWpDgECBAgQIECAAAECBAgQIECAAAECBAgQIECAQLJAo9HIgona7XZXrUqlEh544IFBX9+xY9DtruTzK0BgVwJ5vVAtkCiEoWEtn/70p7Pgsde//vVj2oS33npr+PjHP97ps2LFinDVVVeFPffcs/O1XgOJnnnmmXDKKaeEGJAWj3e/+93hjjvuCHPmzOl5TP/wD/8QTj311PDUU09lffotkOh3v/tdOP/880MMGRo4hguJGvjetm3bwhlnnBHuvffe7Evz5s0Ld955Z3jb297WZT5cINFYA6P++Z//OXz2s58Na9as6dRft25dFkA0cAwNlTr++OPDbbfdFvbbb7+e90Fs+J3vfCcsWLCg0yfurXjefffdd0x1NCZAgACBqRXI6/pvamcxdWfnl2ZftOdjBRKlrbfeBAgQIECAAAECBAgQIECAAAECBAgQIECAAAECBAjkKFC0G645Tj2vUgKJ8pJUhwABAgQIECBAgAABAgQIECBAgAABAgQIECBAIBeBGAYSQ4mazeao9QQSjUqkQY4Ceb1Q3e+BRK+++mpYuXJluPLKKzurc9xxx4X3vOc9Y16tH//4x+H222/v9Fu2bFmIwWazZs3qfK3XQKKhATLjCaKJATtxDA8++GB2/n4LJIpzHhroM9yaDCzOk08+GU466aSwdevW7EvDBUoNtB0aSPRHf/RH4etf/3o46KCDxrRvLrvssnDxxRd3+qxatSrbjwPH0LCs+fPnhw984APh3/ybfzOm8/zsZz8L1157bafPe9/73rB27drwpje9aUx1NCZAgACBqRXI6/pvamcxdWfnl2ZftOdjBRKlrbfeBAgQIECAAAECBAgQIECAAAECBAgQIECAAAECBAjkKFC0G645Tj2vUgKJ8pJUhwABAgQIECBAgAABAgQIECBAgAABAgQIECBAIFeBGCoSg4na7faIdQUS5Uqu2CgCk/lC9dAQnakKtokBKkuXLu3IDA1vGUo2dNxz584N69evDwceeGCn6dBgmTw33nBOvQYSDZ3r8uXLw+rVq8Nee+3V8xCHzm2q1q3nAf9rw82bN4fFixeHTZs2dbpu3LgxxDCesR4xXOi0004LDz/8cNa1XC6Hu+++Oxx66KGDSsWf39E3/pwfODZs2BCOPvroYU851HbhwoXhjjvuCG984xvHNMShgUMXXHBBiCFFu+++e1ZnaGDRmIrvovFwfxfyqq0OAQIECEycwGRe/03cLKauMr80+6I9HyuQKG299SZAgAABAgQIECBAgAABAgQIECBAgAABAgQIECBAIEeBot1wzXHqeZUSSJSXpDoECBAgQIAAAQIECBAgQIAAAQIECBAgQIAAAQK5C7RarSysotlsDlv72muvDdVqNffzKkhgOIHJfKFaINH49qBAovG55RlI9Oqrr4ZLL700C/YZOK6++uqwYsWKQYN78cUXw7Jly8JDDz2UfT0GDN16661h9uzZw04ir7Cn0YKnBBKNbw/pRYAAgZkqMJnXfzPRkF/aqhbt+ViBRGnrrTcBAgQIECBAgAABAgQIECBAgAABAgQIECBAgAABAjkKFO2Ga45Tz6uUQKK8JNUhQIAAAQIECBAgQIAAAQIECBAgQIAAAQIECBCYMIFGo5EFE7Xb7a5zVCqVUKvVQrlcnrDzK0wgCkzmC9UCica35wQSjc8tz0CiOIInn3wynHTSSWHr1q3ZgE455ZSwZs2asO+++3YG+Pjjj4cPfvCDYfv27dnXYhDQRRdd1PX3bKCDQKLxra1eBAgQIJAmMJnXf2kjnZ69+aWtS9GejxVIlLbeehMgQIAAAQIECBAgQIAAAQIECBAgQIAAAQIECBAgkKNA0W645jj1vEoJJMpLUh0CBAgQIECAAAECBAgQIECAAAECBAgQIECAAIEJFWi1WuE//sf/OOw5SqVSqNfroVqtTugYFO9vgcl8obrfAoluv/32sGTJkgnZYEMt40k2btwY5s+fP+h8a9euDUuXLu18bfny5WH16tVhr7326nlceYXm9HzCnBrmHUi0bdu2cMYZZ4R77703G+Hs2bNDs9kMhx9+ePbnV199NVx66aVZCNHA9++7775wxBFHjDijvGzjmp577rmd86xatSqsXLmy8+c4posvvnjE7+dErgwBAgQIFERgMq//CkIypmHyGxNXV+OiPR8rkChtvfUmQIAAAQIECBAgQIAAAQIECBAgQIAAAQIECBAgQCBHgaLdcM1x6nmVEkiUl6Q6BAgQIECAAAECBAgQIECAAAECBAgQIECAAAECEy4wzP3BQeesVCqhVquFcrk84WNxgv4TmMwXqmdyING//Mu/hL/4i78IX/3qVzub6IorrggXXHDBhGyqXgOJHn/88XDUUUd1xnDssceGGFJ0wAEH9Dyu7du3Z8Fot912W9ZnPDV6PlmODfMOJIpDGxr8E0PjVqxYEeLfo61bt4bTTjstPPzww9ksFi1aFG688caw3377jTiroYFEMdxo3bp14e1vf3vPEjt27MiCkOJ/A8fVV1+djWvguPLKK8OFF17Y+fOnP/3pLPDu9a9/fc/n0ZAAAQIEZo7AZF7/zRy1/38m/NJWtWjPxwokSltvvQkQIECAAAECBAgQIECAAAECBAgQIECAAAECBAgQyFGgaDdcc5x6XqUEEuUlqQ4BAgQIECBAgAABAgQIECBAgAABAgQIECBAgMCEC4wWSBQHUCqVsvCIGAriIJCnwGS+UD2TA4nimgwNfVm+fHkWYLPXXnvluWRZrV4DiZ577kkUEfEAACAASURBVLnwp3/6p+FHP/pR1m/u3Llh/fr14cADD+x5TD//+c/DkiVLwre//e2sTz8HEj3zzDPhlFNOCa1WK7OI/3vNmjVh3333DY888kgWQhQDnOJx3XXXhbgHdnUMDSSaPXt2aDabIQYT9XoMDYyK/e6///4Qw+wGjrjmp556aufPH/jAB7KAqTe84Q29nkY7AgQIEJhBApN5/TeD2DpT4Ze2qkV7PlYgUdp6602AAAECBAgQIECAAAECBAgQIECAAAECBAgQIECAQI4CRbvhmuPU8yolkCgvSXUIECBAgAABAgQIECBAgAABAgQIECBAgAABAgQmXGDo/cFrr702/MVf/EVot9td544BE7VaLZTL5QkflxP0h8BkvlA90wOJHnjggXDiiSd2Ns68efPCnXfeGd72trf1vJl27NiRhRjddddd4a1vfWv4oz/6o3DkkUeGBQsWhN13371Tp9dAom3btoVly5aFBx98sNN3aFjNaIN7/PHHwwc/+MFO0E4/BxK9/PLL4Zxzzgk333xzxjYQIPTOd74zXH755WHlypXZ1w8++OBsDQ855JBd8g4NJIqNY8DRGWecMdqydL6/efPmsHjx4rBp06bsa8OFTj311FPhhBNOCFu3bu2M+7777gtHHHFEz+eJDb/xjW+EL3zhC2HOnDkhzjnO7/jjj89C8xwECBAgUByBybz+K45K7yPl17vVcC2L9nysQKK09dabAAECBAgQIECAAAECBAgQIECAAAECBAgQIECAAIEcBYp2wzXHqedVSiBRXpLqECBAgAABAgQIECBAgAABAgQIECBAgAABAgQITLjAcC+0tlqtLJSo2Wx2nT8GP9Tr9VCtVid8bE4w8wUm84XqmR5I9Pzzz4ePfvSj4YknnuhsnBtuuCGceeaZYZjnAIbdXP/4j/+YBQj97d/+bef7V199dVixYsWg9r0GEsWAo52DcmKR5cuXZ6FHe+2116gb/NVXXw2XXnppuOyyyzpt+zmQKCKsXbs2LF26tONx3XXXhZNPPjlbt4ceeij7+umnnx5iuNzee++9S+PhAol67TtQ+MYbb8z22MAxXP8YTBVDju69995OuwsvvDBb2z322GPUfRAb/OY3vwmf+cxnwq233tppH/flVVddFfbcc8+eamhEgAABAtNDYDKv/6bHjPMdBb80z6I9HyuQKG299SZAgAABAgQIECBAgAABAgQIECBAgAABAgQIECBAIEeBot1wzXHqeZUSSJSXpDoECMxYgZ0/KTV+ivbdd98dDj300ELNd+iD9sN92muhJpTTYOMLARdffHGn2u233x6WLFmSU/Xxlenlk3nHV1kvAgQIECBAgAABAgQIECBAgAABAjNDYFcvtDYajSyYqN1ud022UqmEWq0W4u95HQTGKzCZL1TP9ECi+Pf0oosuygLDBo558+aFm266KRx88MGjLlEM/4nhQ+edd16n7Zw5c8J9990X3vGOdwzq32sgUez05JNPhpNOOils3bo1qzFr1qzs3tAxxxwz6pieeeaZcOqpp4Znn32207bfA4mGBk/FgKd4L2bx4sUd43vuuSd8+MMfHtV3uECiuD633XZbOPHEE0ft/8ILL2ThSI8//nin7XDnjsFU11xzTfjzP//zQXvrlltuCQsWLBj1PLHBunXrwllnnRW2b9/e2Ud33nlnOP7443vqrxEBAgQITB+Bybz+mz6zzm8k/NIsi/Z8rECitPXWmwABAgQIECBAgAABAgQIECBAgAABAgQIECBAgACBHAWKdsM1x6nnVUogUV6S6hAgMGMFHnjggc5DzKecckpYs2ZN2HfffQs1X4FEwy+XQKLxbeNf/epX4Y477sgemn/7298+viJ6ESBAgAABAgQIECBAgAABAgQIEBinwGgvtLZarSyUqNlsdp2hVCpl4SfVanWcZ9et3wVG238z0Wft2rVZiMvAsWrVqrBy5coRpzqWexL/+3//7xDvvWzZsqVTL/7uOYaLxXChkY4YGPO3f/u34T//5/88qG/8u3/55ZeH+Hd952MsgUQjBSXFMR1++OEjjukf//Efs58t999//6A2/R5IFD1jaFQM+InHu9/97rBw4cIQ91E8YghVDOp529veNupfn+ECiQZqjLY+8d5G3B8xvGjgiEF1X/va18K///f/vuvcw4UXxbGOdp5Y6Mc//nE488wzwxNPPNGp+5GPfCRcf/31Yb/99ht1nhoQIECAwPQS6MfrvzxXgF+aZtGejxVIlLbeehMgQIAAAQIECBAgQIAAAQIECBAgQIAAAQIECBAgkKNA0W645jj1vEoJJMpLUh0CBGakQPx03fhQ/ZVXXpnNL37S7ooVKwo317E8/F+4ySUMWCDR2PBefvnl8PWvfz188YtfDK9//evD+vXrw4EHHji2IloTIECAAAECBAgQIECAAAECBAgQSBTo9YXWGBoRwydiGMbQI4ZQ1Gq1UC6XE0eje78J9Lr/ZpLLRAYSxfsw8d5LDKzZ+Zg7d24WLBSDa4aGC8XfVd9www3hC1/4QnjppZc63WJYzE033RQOPvjgLv6xBBLFzs8++2z4xCc+MShQJv4+/OKLLw4nn3zyoDG99tpr4Qc/+EH28+bxxx/vOvdogUSbN28OixcvDps2ber0HS30aSL213Dj2LhxY5g/f37y6b71rW+FY445Ztg68b7bVVddFfbcc89RzzNSIFHsONL6xPCqp59+OlxwwQVhw4YNnXPMmjUr3H333SOOKzZct25dOOuss8L27ds7/WJQVtwHcc323nvvQWOO/97cc889WdhS9Bw4Yp9bbrklLFiwYNQ5akCAAAEC00+gH6//8lwFfmmaRXs+ViBR2nrrTYAAAQIECBAgQIAAAQIECBAgQIAAAQIECBAgQIBAjgJFu+Ga49TzKiWQKC9JdQgQmJECW7duDaeddlp4+OGHQ3ww+X/+z/+Zy4PXk40lkGh4cYFEve/Ebdu2ZS9fDHyyc3wZRCBR735aEiBAgAABAgQIECBAgAABAgQI5CcwlhdaW61WFhLSbDa7BhBDTur1eqhWq/kNTqUZLzCW/TdTMCYykCgaxYChGEj01a9+tYssBrm8973v7YQM/eQnPwkPPvjgoCCi2Cm2+8u//Mtw0kknDcs+1kCiWOSxxx4LH//4x8OWLVsG1YzBN+9///vDW97ylhDrxntIMfBmpEMgUQg7328b6hRDgo4++uie/roMF0g0e/bsrP7AsfP6xCChuD5PPPFEV/0YghT/fdhjjz1GPPcrr7yS/Ttx/vnnd7XZf//9s33wjne8I+y+++7ZPvmbv/mbrv0S7y/GD3qIwUaxnYMAAQIEiifQj9d/ea4SvzTNoj0fK5Aobb31JkCAAAECBAgQIECAAAECBAgQIECAAAECBAgQIEAgR4Gi3XDNcep5lRJIlJekOgQIzEiB+Em2H/zgB7NPPo0PvMeH7t/0pjcVbq4CiYZfMoFEvW9le6h3Ky0JECBAgAABAgQIECBAgAABAgQmVmA8L7Q2Go0seKLdbncNrlKphFqtFsrl8sQOXPUZITCe/Vf0iU90IFH0iaFEV1xxRfbfWI8YRnT11VeHRYsWhWGeH8jKjSeQaMeOHeGhhx4Kn/rUp7pCZkYaYwyfWbFiRfjpT38abr755qyZQKIQXn311XDppZeGeF9m52PhwoXh1ltvDTFUqJdjuECir3/96+Guu+7K/uvliGsU99nZZ5+9yzCigVoxlOi6664LF154YXa/cCzHWM81ltraEiBAgMDkCfTj9V+euvzSNIv2fKxAorT11psAAQIECBAgQIAAAQIECBAgQIAAAQIECBAgQIAAgRwFinbDNcep51VKIFFekuoQIDAjBVavXh3OPffcbG7xAfL4aal77rln4eYqTGb4JRNI1PtWtod6t9KSAAECBAgQIECAAAECBAgQIEBgYgXG+0Jrq9XKQomazWbXAEulUqjX66FarU7s4FUvvMB491+RJz4ZgUTR57XXXguPPvpoWLVqVfjud7/bE9lpp52WBd289a1v3WX78QQSDRR84YUXwiWXXJIF5+zqOPDAA8MXvvCF7IMu4s+a66+/PmsukOj/qe38ISADjvE+zUUXXTRikNRQ7+ECiTZu3BgOPfTQ7B7eV77ylV2GBn3oQx/K9sthhx3W8znjGGI41dNPP52t77333tvT3hzvuXoqrhEBAgQITKpAP17/5QnML02zaM/HCiRKW2+9CRAgQIAAAQIECBAgQIAAAQIECBAgQIAAAQIECBDIUaBoN1xznHpepQQS5SWpDgECM04gfsppfPnktttuy+Z2++23hyVLlhRynsJkhl82gUS9b2d7qHcrLQkQIECAAAECBAgQIECAAAECBCZWIPWF1kajkYWFtNvtroFWKpVQq9VCuVye2EmoXliB1P1XxIlPViDRgM0rr7wSnn322XDfffeF73//++EnP/lJ2LJlS/btGPpz8MEHh2OOOSbEwJf/8B/+Q0/BMimBRPG8MSzp7//+78P69evDY489Fn74wx9mwTdz5swJ8+bNC4sWLQrHHXdc2GeffcLQ0ByBRP9vZbdt2xbOOOOMTqDP7NmzszU+4ogjev5rMVIg0fz587PQoOeeey7ccccd4cEHH8wChOJx5JFHhoULF4aTTjopCyLabbfdej7f0IZxH8SAqgceeCDbB3Gfbt68OWsW98IhhxwSFixYEE444YRsr6aca9yD1JEAAQIEchfox+u/PBH5pWkW7flYgURp6603AQIECBAgQIAAAQIECBAgQIAAAQIECBAgQIAAAQI5ChTthmuOU8+rlECivCTVIUBgxgnEB4gXL14cNm3alL18cvfdd2efsFrEQ5jM8KsmkKj33WwP9W6lJQECBAgQIECAAAECBAgQIECAwMQK5PFCa6vVykKJms1m12BLpVKo1+tZYL2DwFCBPPYfVQL9KDA0kCiGON14441hv/3265ljV4FEPRfRkAABAgQIjFHA9d8YwYY055evXwhhWmf+TOvB/etSeGA2bU/qTYAAAQIECBAgQIAAAQIECBAgQIAAAQIECBAgQKAwAgKJkpfK/dVkQgUIEJipAvHTTU888cRseqecckpYs2ZN2HfffQs5XWEywy+bQKLet7M91LuVlgQIECBAgAABAgQIECBAgAABAhMrkOcLrY1GIwsmarfbXYOuVCqhVqtlgfUOAgMCee4/qgT6SeDJJ58MJ510Uti6dWs27euuuy4sX758TAQCicbEpTEBAgQI5CTg+i8Nkl++fgKJ0jxjbw/MphuqQIAAAQIECBAgQIAAAQIECBAgQIAAAQIECBAgQKAQAgKJkpfJ/dVkQgUIEJiJAq+++mpYuXJluPLKK7PpxeCaiy66KAzz707X9F955ZXw9NNPhxho9Nhjj4Uf/vCHYfv27Vm7I488Mrzzne/Mgo7mz58f9t5773Hz7Xyehx9+OHz/+9/Pah122GHh+OOPDx/72MfCQQcdlI15LGEyQ9vGh8FXr14dXv/614dnnnkm/Pf//t/D/fffH1566aVsPgsXLgyLFy8Of/AHfxB22223cc8nj447duwIP/vZz8Jf//Vfh7/5m78J3/ve97JxzpkzJ7z3ve8NS5YsCe95z3tC/ITzgXW9+OKLO6e+/fbbsza9HvHB9yeeeCLce++9IT5IP7AG+++/f3jXu96VrXH8hN+x2GzevDnz3LRpUzaMuXPnhvXr14cDDzywp2HtbPDQQw9ldbZs2dLZG7HecccdF4499tiwzz777LLm0LGMNoCNGzdmc97Vkef4RhuP7xMgQIAAAQIECBAgQIAAAQIECMxMgbxfaG21WlkoUbPZ7AKLv0us1+uhWq3OTEyzGrNA3vtvzAPQgUABBeJ9t0svvTS73xaPgw8+ONx1113hkEMOGdNsBBKNiUtjAgQIEMhJwPVfGiS/fP0EEqV5xt4emE03VIEAAQIECBAgQIAAAQIECBAgQIAAAQIECBAgQIBAIQQEEiUvk/uryYQKECAwEwVefPHFsGzZshADXWbNmpUFzrz//e/f5VTjJ2jHIJwvfvGL4Qc/+MGoLDEk57Of/Ww466yzxhRMFANdYuDRJZdckp1vpCOO+zOf+Uw4//zzw+9+97ssaOeb3/xm1nxXITfDBRJ96UtfCrfeemu48MILO+FKO5939uzZ2cs6hx9++KjznqgGv/rVr7IXg7761a8OO8aB837oQx8KX/7yl7Owpvjg+3gCieJa33PPPWHVqlUhhvaMdsRzxgftY1jUaKFWKYFEL7zwQrYv4lqNdsTQpM9//vO73H95BxLlPb7R5uj7BAgQIECAAAECBAgQIECAAAECM1Ngol5obTQaWTBR/P3f0KNSqYRarRbK5fLMRDWrngUmav/1PAANCRRQ4Pnnnw8f/ehHsw95iMef/dmfhXjvaeADJHqdkkCiXqW0I0CAAIE8BVz/pWnyy9dPIFGaZ+ztgdl0QxUIECBAgAABAgQIECBAgAABAgQIECBAgAABAgQIFEJAIFHyMrm/mkyoAAECM1HgySefDCeddFLYunVreO973xvWrl0b3vSmN4041ZdeeimsXLkyC8MZ67Fo0aKwevXqEAOKRjteeeWVbCznnntuiOfs5fjUpz4VzjvvvHD22WePK5Dok5/8ZPhP/+k/hf/yX/7LiEE/p59+erj22mvHFKzUy9h7bfN3f/d32cPrjz/+eE9d5s2bF9asWZMFTY01kOgXv/hF5nnbbbf1dK6BRjEg6oorrsjWYY899hix73gCiV577bUsIOlzn/tc2LJly5jGdcwxx2RrN9yLVHkFEk3U+MY0UY0JECBAgAABAgQIECBAgAABAgRmjMBEvtDaarWyUKIYwD70iMEZMRS9Wq3OGEsTGbvARO6/sY9GDwLTXyDe24o/O+MHaMSj1w8CGW5mAomm/3obIQECBGaigOu/tFXll6+fQKI0z9jbA7PphioQIECAAAECBAgQIECAAAECBAgQIECAAAECBAgQKISAQKLkZXJ/NZlQAQIEZqJADAiKoT/xWLFiRbjqqqvCnnvuOexU/+mf/iksX7483H///V3fP+yww8LChQvDAQcckIX5bNy4MTz22GNd7ebPnx9uvPHGcOCBB47IuWPHjnDnnXdmgTax1s5H7Bc/oTue59e//nV4+OGHw9NPP91pEkOJfvzjH4fvfve72dfmzp0b1q9fP+z5Yv8lS5Z0woti7d/85jdZOFM83v/+94cFCxZk/zvO5ZFHHsnCcD784Q9PyVZ49tlnwyc+8YnOp+oODGL//fcPxx9/fDjkkEPC7373u/C9730vCywasIvfe8Mb3hBuueWWzrhvv/32bO4jHSOtdXx4/ogjjghHHnlk9iD9rtY67qX4QtNIoURjDSQabV/88R//cTjooIOyKUWrb3/7212hRTGg6aabbgoHH3zwoKnH8KV169ZlnwgfH/L/+te/ntWIx+zZs8OyZctCdB444h4YGmw0keObkg3npAQIECBAgAABAgQIECBAgAABAlMuMBkvtDYajez3ePF3Y0OP+LvYWq02bMj3lOMYwIQLTMb+m/BJOAGBCRL41a9+ld3/+Hf/7t9lZ/j5z38evvKVr2Qf6DFwf+YjH/lIuP7668N+++035lEIJBozmQ4ECBAgkIOA6780RH75+gkkSvOMvT0wm26oAgECBAgQIECAAAECBAgQIECAAAECBAgQIECAAIFCCAgkSl4m91eTCRUgQGCmCcQHouMnXN92223Z1HYVUhMffD7vvPPCtddeO4hh0aJFYdWqVVkYztB/q1544YVwySWXhFtvvbWrT3wA+41vfOOwpM8880w49dRTO4EwsVEMC4qfKnvssccOCrh57bXXwt/93d+Fiy66KGzYsKGr3lgCiQY6z5kzJ3z5y18OJ598cthtt92yL8ewmRhUFEN44n+TfcSgpM985jODLOM4Pve5z4XPfvazYZ999hk0pDjWq6++OntZaLhjV2v98ssvZ2sdH5ofOOK5Pv3pT2fnigE9Ox/R5vnnnw+f//znsyCpnfvccMMN2VoOd4w1kCiGQn384x8fFDL0rne9K1x++eXhfe97X1fwUdyzMUAqjmvLli2dIcQ9u6v9NzSoald7aOd5Tdb4JnvvOR8BAgQIECBAgAABAgQIECBAgMDUCUzWC62tVisLJWo2m12TLZVK2e9m4++SHf0lMFn7r79UzXamCHznO9/pfKjFcHOK91XuvvvucMwxx4xrygKJxsWmEwECBAgkCrj+SwPkl6+fQKI0z9jbA7PphioQIECAAAECBAgQIECAAAECBAgQIECAAAECBAgQKISAQKLkZXJ/NZlQAQIEZprAzoEw5XI5ezD60EMPHXaa999/f1i2bFnnU11jowsvvDD7b++99x6R5pVXXgnXXXdd1m7gE2Fj47/8y78Mf/Znf9YVYhQ/hTuGC8UXXAaOefPmhTVr1oQ//MM/HPE8//RP/xSWL18e4jh3PsYTSBQDmpYsWdI1tqlc/6H+8UH2GBj0sY99rBOaNHR80T46nn/++V1D31Ug0dq1a8PSpUs7fXo5V2wcH47/0pe+FP7bf/tvnb4xKCh6vvnNb+4aw1gCiX75y1+GT37yk+GBBx7o1DnxxBND/PT24WrvfLKnnnoqe1nqiSee6Hw5BiWdeeaZw67xeAKJJnN8U7kPnZsAAQIECBAgQIAAAQIECBAgQGByBSb7hdb4+7YYTBR/Tzv0qFQqWQB6/F2yoz8EJnv/9YeqWc4UgXjv4YQTTsg+zGK446qrrsp+nu6xxx7jmrJAonGx6USAAAECiQKu/9IA+eXrJ5AozTP29sBsuqEKBAgQIECAAAECBAgQIECAAAECBAgQIECAAAECBAohIJAoeZncX00mVIAAgZkmEMNdYqhLPE455ZQs9GffffftmubLL78czjnnnHDzzTd3vnfaaaeFr3zlK2GfffYZlSUG41xyySXhiiuu6LSdP39+iKE4b33rWwf1/8lPfhI+8pGPhGeffTb7+lg+QTb2+ehHPxo2bdrUqTnWQKKFCxeGW2+9NcyePXvUeU1Wg+H8Y8DTpZdeOuqD7LHvihUrwte+9rVBwx0pkGjbtm3hjDPOCPfee2+n/Vgemv/Nb34TPvOZz2SGA0fcV7Hm0GMsgUTf+MY3wsknn9wpEUOqbrrppnDwwQf3tAwbNmzI9vhAKNau1nk8gUSTOb6eJqwRAQIECBAgQIAAAQIECBAgQIDAjBCYihdaW61WFqLRbDa7DEulUhaCHgPAHTNfYCr238xXNcOZIjD0HsfO8+rlAz1GcxBINJqQ7xMgQIDARAi4/ktT5Zevn0CiNM/Y2wOz6YYqECBAgAABAgQIECBAgAABAgQIECBAgAABAgQIECiEgECi5GVyfzWZUAECBGaSwKuvvhpWrlwZrrzyymxal112WbjooovCMP/ehKGf8hrDeu67775wxBFH9Ezy/PPPZ2FBTzzxRKfPcKE4119/fTj77LM7bU4//fRw7bXXhr333nvUc+3YsSOsXr06e1lm4BhrINEFF1yQWey+++6jnm+yGjzzzDNZmE58ESgeMYTnrrvuCoccckhPQ3jyySfDSSedNOhTekcKJHrkkUfCokWLOsE973vf+8Jtt90W3vzmN/d0rthoaI2Rwq56DSQaLpDphhtuCGeeeeaw+3W4gQ5X4/777w/xU92HHmMNJJrs8fW8EBoSIECAAAECBAgQIECAAAECBAgUXmAqX2htNBrZ71rb7XaXY/y9Wq1WC+VyufDGJjCywFTuP+tCYLoL/N//+3/DNddcE+6+++7w9NNPh/333z8cf/zx2Qc0/Mmf/EnYbbfdkqYgkCiJT2cCBAgQGKeA679xwv1rN375+gkkSvOMvT0wm26oAgECBAgQIECAAAECBAgQIECAAAECBAgQIECAAIFCCAgkSl4m91eTCRUgQGAmCbz44oth2bJl4aGHHsqmtWHDhnD00UcPO8WhIUGxX3wZZdasWT2TDA1Aih1XrFgRrrrqqrDnnntmdYZ7uPq6664Ly5cv7/k8Q8N7xhpIdMstt4TTTjut5/NNRsO1a9eGpUuXdk41Vv/t27dnn1geg4UGjuECiWKg0+WXX54FVQ0cuwqqGmnuP//5z8OSJUvCt7/97axJfCkpPpB/6KGHDurSayBRr+1GW4uh+3ik8KmxBhJN9vhGm6fvEyBAgAABAgQIECBAgAABAgQIzByBqX6hNYakx1CiZrPZhVoqlUK9Xs9+9+iYmQJTvf9mpqpZESBAgAABAgSmr4Drv7S14Zevn0CiNM/Y2wOz6YYqECBAgAABAgQIECBAgAABAgQIECBAgAABAgQIECiEgECi5GVyfzWZUAECBGaSwFNPPRVOOOGEsHXr1vDud7873HHHHWHOnDldU/yXf/mX7IWTr371q53vXX311VmY0FiPBx54IJx44omdbscee2yIYTsHHHBA9rWhQTazZ8/OXnQ5/PDDez7Vtm3bsqClBx98MOsz1kCijRs3hvnz5/d8voluOFyQ03j8r7zyynDhhRd2hjtcINFwwUXr1q0LixcvHtM0//mf/zl89rOfDWvWrOn0u//++0P81PSdj16DfL71rW+FY445ptM1fsJwDFfab7/9xjSu73znO2HBggWdPqeccko2xn333XdQnbEGEk32+MY0aY0JECBAgAABAgQIECBAgAABAgQKLTBdXmiNAfXx98TtdrvLM/7er1arZcHkjpklMF3238xSNRsCBAgQIECAwPQVcP2Xtjb88vUTSJTmGXt7YDbdUAUCBAgQIECAAAECBAgQIECAAAECBAgQIECAAAEChRAQSJS8TO6vJhMqQIDATBJYvXp1OPfcc7MpLV++PMQ/77XXXl1T/D//5/+EM888M9x9992d7w0XLtOLzTPPPBNiCEz8VO14DA0LB6DLPgAAIABJREFUeu6558Kf/umfhh/96EfZ92MQUQzEefvb395L+azN0AClsQQSxRdm4jwPPfTQns830Q2HC/cZT0jQ+vXrw6mnntoZ7nCBREMDoWLjc8455/9j726g5CrrPPH/BJYym40ssM4cmPFEd+2JjCvgMA4MQcARQRdofAkEjMFhQYI0L6bqDMOLHSSBhMl0E0U6kwA7Cgkv0QADtc6wEUdhgy4qrshwAmPtGeNZB924uJBhsRiQ/7n1N73prk53VT23qru6P/cczwyp+/ye5/k8T3Vucu/9Jn77t3+7qWn+8z//czz44IPx6KOPDrdbt25dbZ/tfjQaSLR+/fq44IILhptmgVHvf//741/8i3/R1Lj+5//8n3HTTTcNtzn++ONrgVgHH3zwiDrNBhJ1enxNTdrJBAgQIECAAAECBAgQIECAAAECXS0wlV5ozf5eNwslykLkRx+FQiEGBwejr6+vq70NfqTAVNp/1oYAAQIECBAgQKD9Aq7/0oz55esnkCjNM2vtgdl0QxUIECBAgAABAgQIECBAgAABAgQIECBAgAABAgQIdIWAQKLkZXJ/NZlQAQIEpovAzp07ay+GbNiwoTalscJpds11dDhL9utbt26NLBSm2WOiAJoswOaYY44ZLnvSSSfVAmMOPPDAprpasWJFLFu2rNammUCi8c5tagA5npyX/2jbsdZ89PrkOI1Yvnx59Pf3jyg50X7YdfLu65nnmPa03s0GEnV6fHkaqEWAAAECBAgQIECAAAECBAgQIDC1BabiC61DQ0O1YKJqtVqH19vbGwMDA5GFvzu6X2Aq7r/uVzUDAgQIECBAgMDUFXD9l7Y2/PL1E0iU5pm19sBsuqEKBAgQIECAAAECBAgQIECAAAECBAgQIECAAAECBLpCQCBR8jK5v5pMqAABAtNFYPcgmOzFkM2bN8ehhx465vTyCsTJio8VeLN7uJFAovolyMtfIFG9rUCi6fITzTwIECBAgAABAgQIECBAgAABAtNXYKq+0FqpVKJYLEa5XK7DLxQKMTg4WAvFd3S3wFTdf92tavQECBAgQIAAgakr4PovbW345esnkCjNM2vtgdl0QxUIECBAgAABAgQIECBAgAABAgQIECBAgAABAgQIdIWAQKLkZXJ/NZlQAQIEpovAAw88EKeddlptOgsWLIhbb7019ttvvzGnl1cgTlZ8dCDR6DAkgUT1S5CXv0CieluBRNPlJ5p5ECBAgAABAgQIECBAgAABAgSmr8BUf6F1aGgoSqVSVKvVukXo7e2NgYGByP4e2NGdAlN9/3WnqlETIECAAAECBKaugOu/tLXhl6+fQKI0z6y1B2bTDVUgQIAAAQIECBAgQIAAAQIECBAgQIAAAQIECBAg0BUCAomSl8n91WRCBQgQmA4Cr776avT398eqVatq01mxYkVcddVVMcbvM7XP8wrEyWqNDiQaHQgjkKh+h+Xl30og0Z4Ce/L6Hky0H3b1k+3RZcuWDXe7fPny2h5u1zHafCKHTo+vXfNWlwABAgQIECBAgAABAgQIECBAYOoJdMMLrZVKJYrFYpTL5TrAQqEQg4OD0dfXN/VwjWhCgW7YfxNOwgkECBAgQIAAAQINC7j+a5hqzBP55esnkCjNM2vtgdl0QxUIECBAgAABAgQIECBAgAABAgQIECBAgAABAgQIdIWAQKLkZXJ/NZlQAQIEpoPAz3/+81i8eHE8+OCDtels2bIl3ve+9+1xas8//3ycd955sXnz5uFz7r///sj+detmj8cffzxOPfXUePbZZ2tNjzjiiLj77rvjrW99a+2/Gw2oGa/f0YFL44XJNBs80+x88zj/pZdeiqVLl8b69euHy23cuDEWLVrUVPmvfvWrceKJJ45bI3tx6Mwzz4xsnbJjzpw5tf1x1FFHNdVXoyc3ut5ZeNaVV145XPbCCy+svcT0+te/vtGumjqv2X3R6fE1NRknEyBAgAABAgQIECBAgAABAgQIdLVAN73QOjQ0FKVSKarVap159vfJAwMD0dPT09XrMdMG3037b6atjfkSIECAAAECBNoh4PovTZVfvn4CidI8s9YemE03VIEAAQIECBAgQIAAAQIECBAgQIAAAQIECBAgQIBAVwgIJEpeJvdXkwkVIEBgOgjsHgp09NFHx5133hlz587d49RefvnluPzyy2PNmjXD56xcuTKuuOKKpjk2bdpUC7zZdZx88smxYcOG2H///Wu/tGPHjvjoRz8aDz30UO2/s0Ccv/mbv4n58+c33NfOnTtr/9p2Vjc7uj2Q6LXXXotrrrmm9r9dx4oVK+Kqq66KMa4N9uiUBRpdcMEFw5+PFWr0i1/8ohZW9ZWvfGXc8xpejAlObDSQaPS+ef/7319b33/zb/5NXkMZUafZQKJOj68tk1aUAAECBAgQIECAAAECBAgQIEBgSgp02wutWeh5sViMcrlc51koFGpB49nf3zq6Q6Db9l93qBolAQIECBAgQGDqCrj+S1sbfvn6CSRK88xae2A23VAFAgQIECBAgAABAgQIECBAgAABAgQIECBAgAABAl0hIJAoeZncX00mVIAAgekgsHswzZIlS2pBQ7NmzRp3aqPDbLLQmuxfu84Cgxo9Xn311ejv749Vq1YNN1m6dGlcf/31se+++9Z+7Ze//GXtX9Beu3bt8Dk33HBDZOc1ejQacpPVazZ4ptEx5H3e6MCbBQsWxK233hr77bdfQ1299NJLNcNsHXcdYwUSjRU+dckll8Tq1asje1mo0SMLNsr21s9//vM45JBD4q1vfWuceuqptf+7+9HoWu0eopW1P+igg+Kv/uqv4g/+4A8aHVLtvHvvvTeuvfbaWgDX7/3e78Xb3/72yEKxRs+t2X3R6fE1NWknEyBAgAABAgQIECBAgAABAgQIdLVAt77Qmv39cfZ3vdVqtc6/t7c3BgYGoqenp6vXZiYMvlv330xYG3MkQIAAAQIECLRDwPVfmiq/fP0EEqV5Zq09MJtuqAIBAgQIECBAgAABAgQIECBAgAABAgQIECBAgACBrhAQSJS8TO6vJhMqQIBAtwu8+OKLcdFFF8UXv/jF2lTWrVtXC46Z6BgrcOXuu++OY489dqKmw5+PDp/JPhgrFOeOO+6Ij33sY8PtspdTbrnllviN3/iNhvr6T//pP8V55503fO5hhx0WWaDPvHnz6to3GzzT0ADacNJouyyQpxn/p556Kk4//fTYtm3b8OjGss8+zEJ7PvKRjwyflwUKZX0deuihDc9sy5YtkYUm7dy5s9YmG2/2L6IfccQRI2o0GkiUBRyde+65cd999w23v/LKK+Oaa66JffbZp6FxvfDCC3HxxRfH7bffPnz+6ECsXR80uy86Pb6GJuwkAgQIECBAgAABAgQIECBAgACBaSHQzS+0ViqVKBaLtb8bHH1kIeGDg4PR19c3LdZpuk6im/ffdF0T8yJAgAABAgQItFPA9V+aLr98/QQSpXlmrT0wm26oAgECBAgQIECAAAECBAgQIECAAAECBAgQIECAAIGuEBBIlLxM7q8mEypAgEC3C+weALOnkJix5jg6yCg75+yzz47Pf/7z8YY3vGFClldeeSWuvvrqWLly5fC5Rx55ZNx1113xlre8ZUT7f/iHf4izzjorHnvsseFfv/nmm2shQ2P8Xjii7U9+8pNYvHhxfP3rXx/+9ekQSJT9K+KXXXZZ3HjjjcPzatR/LPusyJ4CiX70ox/VAqEeffTR4b4uvPDCWL16dcyePXvCtd6xY0ct5Gr38KCFCxdGtoaj90qjgUSvvfZabe6f+tSnhvufO3du3HbbbXHcccdNOKbshCxU6fzzzx8OSZozZ05t/5188sl17ZsNJOr0+BqasJMIECBAgAABAgQIECBAgAABAgSmhcB0eKF1aGgoSqVSZH/POfrIAukHBgaip6dnWqzXdJvEdNh/021NzIcAAQIECBAg0E4B139puvzy9RNIlOaZtfbAbLqhCgQIECBAgAABAgQIECBAgAABAgQIECBAgAABAgS6QkAgUfIyub+aTKgAAQLdLvDAAw/EaaedVpvGggUL4tZbb4399tuvoWndf//9tbCfnTt3Dp9/6aWXxnXXXTduUE0WiLNu3bq48sorR7TNAm6yfx177733HtH/nsJd/uIv/iLe//737zGUKBvXn/7pn0Z23u7HdAgkyubz3e9+t7Zm27dvH57eZz7zmVpQ0axZs8Zcw1/96ldx5513RhYotPu6ZSfvKZBoLP/s/In6ys7JXii64YYbamu968iCfzZs2DC873YfaKOBRFmbsYKSslCr7GWmI444Ytw9/Hd/93e1QKvdQ65OP/30WL9+fey///51bUcHEmUvQ23evDkOPfTQPfbTyfE19IV1EgECBAgQIECAAAECBAgQIECAwLQQmC4vtFYqldrfB5fL5bp1KRQKMTg4GH19fdNizabTJKbL/ptOa2IuBAgQIECAAIF2Crj+S9Pll6+fQKI0z6y1B2bTDVUgQIAAAQIECBAgQIAAAQIECBAgQIAAAQIECBAg0BUCAomSl8n91WRCBQgQ6GaBV199Nfr7+2PVqlW1aaxYsSKuuuqqPQb8jJ7rSy+9VAu/uemmm0Z8dMopp8Q111wT73znO+tq/fjHP64FFt18880j2mShSFkYzG/+5m+OSfqzn/0slixZElkI0q7jgAMOiE9/+tNx/vnnjwhAygJ0spdZsjCi++67r67edAkkyoKdspdyLr/88hFzPPvss2v+b37zm0f8+gsvvBCf+9zn4s///M/rwoiyE/cUSJR9tmPHjpr/aM+zzjqrtofe9ra31a11Fshz9dVXx+233z5iHFkYUhY+NXv27Lq1aSaQKGt8991319Z/93CluXPnxrJly2LhwoV1fWQBSffcc08sX748sr52HVmb2267LY477rgx99/zzz9fCzDKQoh2HStXrqy9MJW9HLWno1Pj6+afQ8ZOgAABAgQIECBAgAABAgQIECDQnMB0e6E1CxgvlUq1cPPRR29vbwwMDEQWEO6YGgLTbf9NDVWjIECAAAECBAhMXQHXf2lrwy9fP4FEaZ5Zaw/MphuqQIAAAQIECBAgQIAAAQIECBAgQIAAAQIECBAgQKArBAQSJS+T+6vJhAoQINDNAj//+c9j8eLF8eCDD9amsWXLlnjf+97X1JTGCgraVSALJDrhhBPiwAMPrAXGbN26NR5++OG6+kceeWR84QtfiEMOOWTcvrdt2xbnnHNOPPbYYyPOy8Jkjj/++Fr78frZ1Wi6BBJl83nxxRdroVBr164dYTJnzpyYP39+HH300bH33nvH97///fja174Wzz333B6NxwskyhrtyT/7bPe1fvnll2vrnPU3+jjxxBPjL/7iL+Lf/tt/O+Y4mg0k2lMoU1Y8C6x673vfG4cffnjNYPv27fHXf/3Xtf+7+5FZ/dmf/Vkt2Cg7b6wjm1MW/LRmzZoRH8+bNy+y/ZcdWTjRSSedNOLzTo2vqS+tkwkQIECAAAECBAgQIECAAAECBLpaYDq+0JoFzGd/v1Yul+vWJgsEz4LZ+/r6unrdpsvgp+P+my5rYx4ECBAgQIAAgXYIuP5LU+WXr59AojTPrLUHZtMNVSBAgAABAgQIECBAgAABAgQIECBAgAABAgQIECDQFQICiZKXyf3VZEIFCBDoZoHHH388Tj311Hj22WdrwTV33nnncLhKM/PasWNHLazlL//yL5tpVjv3lFNOiRtuuKHhf+E6G3P24snoUKLxOr700ktrQTNZP9kxnQKJsvlkIUOZ/y233NKwfxZWlIVRXXDBBcNtJgokyk784Q9/GBdddFEtvKrZIwsjuummm8Zd62YDibIxZKE/69atiyuvvLIWSNXMkYURrVy5suawzz77jNv0/vvvr5ntqY9sDEuWLKmr0anxNTNv5xIgQIAAAQIECBAgQIAAAQIECHSvwHR+oXVoaChKpVJUq9W6Bert7Y2BgYGG/y65e1d4ao98Ou+/qS1vdAQIECBAgACByRFw/Zfmzi9fP4FEaZ5Zaw/MphuqQIAAAQIECBAgQIAAAQIECBAgQIAAAQIECBAgQKArBAQSJS+T+6vJhAoQINDNAuvXrx8OpMmCVNasWROzZs1qaUrZCyL33ntvrFq1Kp588skJa8ybNy+uuOKKOOOMM5ruMwtAyv5F7LVr144bQHPAAQfE8uXL47zzzovVq1fHsmXLauOaboFE2Zwy/3vuuac23yzUZ7zjP/7H/xjXXXdd/I//8T/imGOOGT61kUCi7OQXX3wxbr755vjc5z4X27dvn3Cts3X49Kc/Heeff37Mnj173PNbCSTKCr722mvx3//7f49rr7027rvvvgnHlJ2QhWFdc8018c53vjPGuKaqq/HSSy/V9tFnPvOZMetn+3nFihW18KvRRyfG19CknUSAAAECBAgQIECAAAECBAgQIND1AtP9hdZKpRLFYjHK5XLdWhUKhdrfDWeh9Y7JEZju+29yVPVKgAABAgQIEJi6Aq7/0taGX75+AonSPLPWHphNN1SBAAECBAgQIECAAAECBAgQIECAAAECBAgQIECAQFcICCRKXib3V5MJFSBAoFsFsnCVpUuXRhZKlB3r1q2LLJQo9cjqPvbYY7Fly5bYunVrfP/736+FBs2ZMycOP/zwWgDOiSeeGEceeWTTQUS7jy0LeMnCcL70pS/F3/7t38Z3vvOdeO655yILvzn66KPj1FNPjQ9+8IPxG7/xG7VmWVDMdA4k2mXzwgsvxF//9V/H/fffXwvo2RVOdNRRR8UJJ5wQCxcujN/93d+NvfbaKx599NGWAol29ZUFE2U1sr6yEKpda519nvX3tre9LRYsWBDvfve74w1veENDW6vVQKJdxX/1q1/Fj370o3jggQfi4Ycfjm3btg0bzJ07N97+9rfHcccdV9sfWShW5tDMkdX/r//1v8YXv/jF+Na3vjUi/Gnx4sWR/Qvu2V7f09Hu8TUzF+cSIECAAAECBAgQIECAAAECBAh0p8BMeaE1+7u2UqlUC2MfffT29sbAwED09PR05yJ28ahnyv7r4iUydAIECBAgQIBArgKu/9I4+eXrJ5AozTNr7YHZdEMVCBAgQIAAAQIECBAgQIAAAQIECBAgQIAAAQIECHSFgECi5GVyfzWZUAECBAgQIECAAAECBAgQIECAAAECBAgQIECAAIFOCcykF1orlUoUi8Uol8t1vIVCIQYHB6Ovr69T9PrJ3v593etGOGT/eICDAAECBAgQIEBg+gq4/ktbW375+gkkSvPMWntgNt1QBQIECBAgQIAAAQIECBAgQIAAAQIECBAgQIAAAQJdISCQKHmZ3F9NJlSAAAECBAgQIECAAAECBAgQIECAAAECBAgQIECgUwIz8YXWoaGhKJVKUa1W65h7e3tjYGAgenp6OrUEM7qfmbj/ZvSCmzwBAgQIECAw4wVc/6VtAX75+gkkSvPMWntgNt1QBQIECBAgQIAAAQIECBAgQIAAAQIECBAgQIAAAQJdISCQKHmZ3F9NJlSAAAECBAgQIECAAAECBAgQIECAAAECBAgQIECgUwIz9YXWSqUSxWIxyuVyHXWhUIjBwcHo6+vr1DLM2H5m6v6bsQtu4gQIECBAgMCMF3D9l7YF+OXrJ5AozTNr7YHZdEMVCBAgQIAAAQIECBAgQIAAAQIECBAgQIAAAQIECHSFgECi5GVyfzWZUAECBAgQIECAAAECBAgQIECAAAECBAgQIECAAIFOCcz0F1qHhoaiVCpFtVqtI+/t7Y2BgYHo6enp1HLMuH5m+v6bcQtuwgQIECBAgMCMF3D9l7YF+OXrJ5AozTNr7YHZdEMVCBAgQIAAAQIECBAgQIAAAQIECBAgQIAAAQIECHSFgECi5GVyfzWZUAECBAgQIECAAAECBAgQIECAAAECBAgQIECAAIFOCXihNaJSqUSxWIxyuVzHXigUYnBwMPr6+jq1JDOqH/tvRi23yRIgQIAAAQIEwvVf2ibgl6+fQKI0z6y1B2bTDVUgQIAAAQIECBAgQIAAAQIECBAgQIAAAQIECBAg0BUCAomSl8n91WRCBQgQIECAAAECBAgQIECAAAECBAgQIECAAAECBDol4IXW/yc9NDQUpVIpqtVqHX9vb28MDAxET09Pp5ZmRvRj/82IZTZJAgQIECBAgMCwgOu/tM3AL18/gURpnllrD8ymG6pAgAABAgQIECBAgAABAgQIECBAgAABAgQIECBAoCsEBBIlL5P7q8mEChAgQGBmC7z00kuxdOnSWL9+fUcgTjrppLjjjjviwAMP7Eh/OiFAgAABAgQIECBAgAABAgQIECBAYGoJeKF15HpUKpUoFotRLpfrFqpQKMTg4GD09fVNrUXs4tHYf128eIZOgAABAgQIEGhBwPVfC2i7NeGXr59AojTPrLUHZtMNVSBAgAABAgQIECBAgAABAgQIECBAgAABAgQIECDQFQICiZKXyf3VZEIFCBAgMLMFBBLN7PU3ewIECBAgQIAAAQIECBAgQIAAAQKdFvBC69jiQ0NDUSqVolqt1p3Q29sbAwMD0dPT0+nlmnb92X/TbklNiAABAgQIECAwroDrv7QNwi9fP4FEaZ5Zaw/MphuqQIAAAQIECBAgQIAAAQIECBAgQIAAAQIECBAgQKArBAQSJS+T+6vJhAoQIEBgZgsIJJrZ62/2BAgQIECAAAECBAgQIECAAAECBDot4IXWPYtXKpUoFotRLpfrTioUCjE4OBh9fX2dXrJp1Z/9N62W02QIECBAgAABAhMKuP6bkGjcE/jl6yeQKM0za+2B2XRDFQgQIECAAAECBAgQIECAAAECBAgQIECAAAECBAh0hYBAouRlcn81mVABAgQIECBAgAABAgQIECBAgAABAgQIECBAgACBTgl4oXVi6aGhoSiVSlGtVutO7u3tjYGBgejp6Zm4kDPqBOw/m4IAAQIECBAgMLMEXP+lrTe/fP0EEqV5Zq09MJtuqAIBAgQIECBAgAABAgQIECBAgAABAgQIECBAgACBrhAQSJS8TO6vJhMqQIAAAQIECBAgQIAAAQIECBAgQIAAAQIECBAg0CkBL7Q2Jl2pVKJYLEa5XK5rUCgUYnBwMPr6+hor5qxhAfvPZiBAgAABAgQIzCwB139p680vXz+BRGmeWWsPzKYbqkCAAAECBAgQIECAAAECBAgQIECAAAECBAgQIECgKwQEEiUvk/uryYQKECBAgAABAgQIECBAgAABAgQIECBAgAABAgQIdErAC63NSQ8NDUWpVIpqtVrXsLe3NwYGBqKnp6e5ojP4bPtvBi++qRMgQIAAAQIzUsD1X9qy88vXTyBRmmfW2gOz6YYqECBAgAABAgQIECBAgAABAgQIECBAgAABAgQIEOgKAYFEycvk/moyoQIECBAgQIAAAQIECBAgQIAAAQIECBAgQIAAAQKdEvBCa/PSlUolisVilMvlusaFQiEGBwejr6+v+cIzsMUtt9wyA2dtygQIECBAgACBmSnwu7/7u3HMMceMmPxrr4143G5mwjQxa39+awJrjFO77fnY16VNtyOtPTDbEWadECBAgAABAgQIECBAgAABAgQIECBAgAABAgQIEJh8gW674Tr5YnUjcH91Ci6KIREgQIAAAQIECBAgQIAAAQIECBAgQIAAAQIECIwt4IXW1nfG0NBQlEqlqFardUV6e3tjYGAgenp6Wu9gBrQUSDQDFtkUCRAgQIAAAQIRkYURZf874IADRngIJGpue/jzW3Neo8/utudjBRKlrbfWBAgQIECAAAECBAgQIECAAAECBAgQIECAAAECBAjkKNBtN1xznHpepQQS5SWpDgECBAgQIECAAAECBAgQIECAAAECBAgQIECAQNsFvNCaRlypVKJYLEa5XK4rVCgUYnBwMPr6+tI6mcatBRJN48U1NQIECBAgQIDArwV2hRFl/ymQKG1b+PNbvn4RMaUzf6b04H69FB6YTduTWhMgQIAAAQIECBAgQIAAAQIECBAgQIAAAQIECBDoGgGBRMlL5f5qMqECBAgQIECAAAECBAgQIECAAAECBAgQIECAAAECnRLwQms+0kNDQ1EqlaJardYV7O3tjYGBgejp6cmns2lURSDRNFpMUyFAgAABAgQIjCGwexhR9rFAorRt4s9v+foJJErzzFp7YDbdUAUCBAgQIECAAAECBAgQIECAAAECBAgQIECAAAECXSEgkCh5mdxfTSZUgAABAgQIECBAgAABAgQIECBAgAABAgQIECBAoFMCXmjNT7pSqUSxWIxyuVxXtFAoxODgYPT19eXX4TSoZP9Ng0U0BQIECBAgQIBAEwKu/5rAGuNUfvn6CSRK88xae2A23VAFAgQIECBAgAABAgQIECBAgAABAgQIECBAgAABAl0hIJAoeZncX00mVIAAAQIECBAgQIAAAQIECBAgQIAAAQIECBAgQKBTAl5ozV96aGgoSqVSVKvVuuK9vb0xMDAQPT09+XfchRXtvy5cNEMmQIAAAQIECCQIuP5LwMvSc173uhEFXnttxOOKacVnQOtuez525GpPzQXywOzUXBejIkCAAAECBAgQIECAAAECBAgQIECAAAECBAgQIJC7QLfdcM0dIL2g+6vphioQIECAAAECBAgQIECAAAECBAgQIECAAAECBAh0SMALre2BrlQqUSwWo1wu13VQKBRicHAw+vr62tN5F1W1/7posQyVAAECBAgQIJCDgOu/NER++fplGU9pFdvbekoP7tdT98Bse/eA6gQIECBAgAABAgQIECBAgAABAgQIECBAgAABAgSmjIBAouSlcH81mVABAgQIECBAgAABAgQIECBAgAABAgQIECBAgACBTgl4obW90kNDQ1EqlaJardZ11NvbGwMDA9HT09PeQUzh6vbfFF4cQyNAgABAcGHwAAAgAElEQVQBAgQItEHA9V8aKr98/QQSpXlmrT0wm26oAgECBAgQIECAAAECBAgQIECAAAECBAgQIECAAIGuEBBIlLxM7q8mEypAgAABAgQIECBAgAABAgQIECBAgAABAgQIECDQKQEvtLZfulKpRLFYjHK5XNdZoVCIwcHB6Ovra/9ApmAP9t8UXBRDIkCAAAECBAi0UcD1Xxouv3z9BBKleWatPTCbbqgCAQIECBAgQIAAAQIECBAgQIAAAQIECBAgQIAAga4QEEiUvEzuryYTKkCAAAECBAgQIECAAAECBAgQIECAAAECBAgQINApAS+0dko6YmhoKEqlUlSr1bpOe3t7Y2BgIHp6ejo3oCnQk/03BRbBEAgQIECAAAECHRRw/ZeGzS9fP4FEaZ5Zaw/MphuqQIAAAQIECBAgQIAAAQIECBAgQIAAAQIECBAgQKArBAQSJS+T+6vJhAoQIECAAAECBAgQIECAAAECBAgQIECAAAECBAh0SsALrZ2S/v/7qVQqUSwWo1wu13VcKBRicHAw+vr6OjuoSezN/ptEfF0TIECAAAECBCZBwPVfGjq/fP0EEqV5Zq09MJtuqAIBAgQIECBAgAABAgQIECBAgAABAgQIECBAgACBrhAQSJS8TO6vJhMqQIAAAQIECBAgQIAAAQIECBAgQIAAAQIECBAg0CkBL7R2SnpkP0NDQ1EqlaJardYNoLe3NwYGBqKnp2dyBtfBXu2/DmLrigABAgQIECAwBQRc/6UtAr98/QQSpXlmrT0wm26oAgECBAgQIECAAAECBAgQIECAAAECBAgQIECAAIGuEBBIlLxM7q8mEypAgAABAgQIECBAgAABAgQIECBAgAABAgQIECDQKQEvtHZKur6fSqUSxWIxyuVy3YeFQiEGBwejr69v8gbYgZ7tvw4g64IAAQIECBAgMIUEXP+lLQa/fP0EEqV5Zq09MJtuqAIBAgQIECBAgAABAgQIECBAgAABAgQIECBAgACBrhAQSJS8TO6vJhMqQIAAAQIECBAgQIAAAQIECBAgQIAAAQIECBAg0CkBL7R2SnrP/QwNDUWpVIpqtVp3Um9vbwwMDERPT8/kD7QNI7D/2oCqJAECBAgQIEBgCgu4/ktbHH75+gkkSvPMWntgNt1QBQIECBAgQIAAAQIECBAgQIAAAQIECBAgQIAAAQJdISCQKHmZ3F9NJlSAAAECBAgQIECAAAECBAgQIECAAAECBAgQIECgUwJeaO2U9Pj9VCqVKBaLUS6X604sFAoxODgYfX19U2OwOY7C/ssRUykCBAgQIECAQBcIuP5LWyR++foJJErzzFp7YDbdUAUCBAgQIECAAAECBAgQIECAAAECBAgQIECAAAECXSEgkCh5mdxfTSZUgAABAgQIECBAgAABAgQIECBAgAABAgQIECBAoFMCXmjtlHRj/QwNDUWpVIpqtVrXoLe3NwYGBqKnp6exYl1wlv3XBYtkiAQIECBAgACBHAVc/6Vh8svXTyBRmmfW2gOz6YYqECBAgAABAgQIECBAgAABAgQIECBAgAABAgQIEOgKAYFEycvk/moyoQIECBAgQIAAAQIECBAgQIAAAQIECBAgQIAAAQKdEvBCa6ekG++nUqlEsViMcrlc16hQKMTg4GD09fU1XnAKn2n/TeHFMTQCBAgQIECAQBsEXP+lofLL108gUZpn1toDs+mGKhAgQIAAAQIECBAgQIAAAQIECBAgQIAAAQIECBDoCgGBRMnL5P5qMqECBAgQIECAAAECBAgQIECAAAECBAgQIECAAAECnRLwQmunpJvvZ2hoKEqlUlSr1brGvb29MTAwED09Pc0XnkIt7L8ptBiGQoAAAQIECBDogIDrvzRkfvn6CSRK88xae2A23VAFAgQIECBAgAABAgQIECBAgAABAgQIECBAgAABAl0hIJAoeZncX00mVIAAAQIECBAgQIAAAQIECBAgQIAAAQIECBAgQKBTAl5o7ZR0a/1UKpUoFotRLpfrChQKhRgcHIy+vr7Wik+BVvbfFFgEQyBAgAABAgQIdFDA9V8aNr98/QQSpXlmrT0wm26oAgECBAgQIECAAAECBAgQIECAAAECBAgQIECAAIGuEBBIlLxM7q8mEypAgAABAgQIECBAgAABAgQIECBAgAABAgQIECDQKQEvtHZKOq2foaGhKJVKUa1W6wr19vbGwMBA9PT0pHUyCa3tv0lA1yUBAgQIECBAYBIFXP+l4fPL108gUZpn1toDs+mGKhAgQIAAAQIECBAgQIAAAQIECBAgQIAAAQIECBDoCgGBRMnL5P5qMqECBAgQIECAAAECBAgQIECAAAECBAgQIECAAAECnRLwQmunpNP7qVQqUSwWo1wu1xUrFAoxODgYfX196R11sIL910FsXREgQIAAAQIEpoCA67+0ReCXr59AojTPrLUHZtMNVSBAgAABAgQIECBAgAABAgQIECBAgAABAgQIECDQFQICiZKXyf3VZEIFCBAgQIAAAQIECBAgQIAAAQIECBAgQIAAAQIEOiXghdZOSefXz9DQUJRKpahWq3VFe3t7Y2BgIHp6evLrsI2V7L824ipNgAABAgQIEJiCAq7/0haFX75+AonSPLPWHphNN1SBAAECBAgQIECAAAECBAgQIECAAAECBAgQIECAQFcICCRKXib3V5MJFSBAgAABAgQIECBAgAABAgQIECBAgAABAgQIEOiUgBdaOyWdbz+VSiWKxWKUy+W6woVCIQYHB6Ovry/fTttQzf5rA6qSBAgQIECAAIEpLOD6L21x+OXrJ5AozTNr7YHZdEMVCBAgQIAAAQIECBAgQIAAAQIECBAgQIAAAQIECHSFgECi5GVyfzWZUAECBAgQIECAAAECBAgQIECAAAECBAgQIECAAIFOCXihtVPS7elnaGgoSqVSVKvVug56e3tjYGAgenp62tN5DlXtvxwQlSBAgAABAgQIdJGA67+0xeKXr59AojTPrLUHZtMNVSBAgAABAgQIECBAgAABAgQIECBAgAABAgQIECDQFQICiZKXyf3VZEIFCBAgQIAAAQIECBAgQIAAAQIECBAgQIAAAQIEOiXghdZOSbevn0qlEsViMcrlcl0nhUIhBgcHo6+vr30DSKhs/yXgaUqAAAECBAgQ6EIB139pi8YvXz+BRGmeWWsPzKYbqkCAAAECBAgQIECAAAECBAgQIECAAAECBAgQIECgKwQEEiUvk/uryYQKECBAgAABAgQIECBAgAABAgQIECBAgAABAgQIdErAC62dkm5/P0NDQ1EqlaJardZ11tvbGwMDA9HT09P+gTTRg/3XBJZTCRAgQIAAAQLTQMD1X9oi8svXTyBRmmfW2gOz6YYqECBAgAABAgQIECBAgAABAgQIECBAgAABAgQIEOgKAYFEycvk/moyoQIECBAgQIAAAQIECBAgQIAAAQIECBAgQIAAAQKdEvBCa6ekO9NPpVKJYrEY5XK5rsNCoRCDg4PR19fXmcE00Iv91wCSUwgQIECAAAEC00jA9V/aYvLL108gUZpn1toDs+mGKhAgQIAAAQIECBAgQIAAAQIECBAgQIAAAQIECBDoCgGBRMnL5P5qMqECBAgQIECAAAECBAgQIECAAAECBAgQIECAAAECnRLwQmunpDvbz9DQUJRKpahWq3Ud9/b2xsDAQPT09HR2UGP0Zv9N+hIYAAECBAgQIECgowKu/9K4+eXrJ5AozTNr7YHZdEMVCBAgQIAAAQIECBAgQIAAAQIECBAgQIAAAQIECHSFgECi5GVyfzWZUAECBAgQIECAAAECBAgQIECAAAECBAgQIECAAIFOCXihtVPSne+nUqlEsViMcrlc13mhUIjBwcHo6+vr/MB269H+m1R+nRMgQIAAAQIEOi7g+i+NnF++fgKJ0jyz1h6YTTdUgQABAgQIECBAgAABAgQIECBAgAABAgQIECBAgEBXCAgkSl4m91eTCRUgQIAAAQIECBAgQIAAAQIECBAgQIAAAQIECBDolIAXWjslPXn9DA0NRalUimq1WjeI3t7eGBgYiJ6enkkZoP03Kew6JUCAAAECBAhMmoDrvzR6fvn6CSRK88xae2A23VAFAgQIECBAgAABAgQIECBAgAABAgQIECBAgAABAl0hIJAoeZncX00mVIAAAQIECBAgQIAAAQIECBAgQIAAAQIECBAgQKBTAl5o7ZT05PZTqVSiWCxGuVyuG0ihUIjBwcHo6+vr+CDtv46T65AAAQIECBAgMKkCrv/S+Pnl6yeQKM0za+2B2XRDFQgQIECAAAECBAgQIECAAAECBAgQIECAAAECBAh0hYBAouRlcn81mVABAgQIECBAgAABAgQIECBAgAABAgQIECBAgACBTgl4obVT0lOjn6GhoSiVSlGtVusG1NvbGwMDA9HT09Oxwdp/naH+3//7f8eiRYviv/yX/1LrcOPGjbX/7pbj0UcfjWOOOWZ4uFu3bo358+d3y/CHx7n7PA477LDYtGlTzJs3r2vm0e3jbxZ6xYoVsWzZslqzJUuWxJo1a2LWrFnNlpnU87v9uz+peDonQKBtAq7/0mj55esnkCjNM2vtgdl0QxUIECBAgAABAgQIECBAgAABAgQIECBAgAABAgQIdIWAQKLkZXJ/NZlQAQIECBAgQIAAAQIECBAgQIAAAQIECBAgQIAAgU4JeKG1U9JTp59KpRLFYjHK5XLdoAqFQgwODkZfX19HBmz/dYQ5uj2URCBRZ/bJRL0IJBJINNEe8TkBAgQaEXD914jSns/hl6+fQKI0z6y1B2bTDVUgQIAAAQIECBAgQIAAAQIECBAgQIAAAQIECBAg0BUCAomSl8n91WRCBQgQIECAAAECBAgQIECAAAECBAgQIECAAAECBDol4IXWTklPvX6GhoaiVCpFtVqtG1xvb28MDAxET09PWwdu/7WVd7i4QKLOOE/US7cH+kzW+PPavytWrIhly5bVlmn58uXR398/7pLtfv6SJUtizRqBRBPtcZ8TIECgEQHXf40o7fkcfvn6CSRK88xae2A23VAFAgQIECBAgAABAgQIECBAgAABAgQIECBAgAABAl0hIJAoeZncX00mVIAAAQIECBAgQIAAAQIECBAgQIAAAQIECBAgQKBTAl5o7ZT01OynUqlEsViMcrlcN8BCoRCDg4PR19fXtsHbf22jHVE4r0CXzoy2vpfdg3CyT7du3Rrz58+frOG03O9kBfq0POBRDSdr/HntX4FEERs3boxFixbltSXUIUCAQEsCrv9aYhtuxC9fP4FEaZ5Zaw/MphuqQIAAAQIECBAgQIAAAQIECBAgQIAAAQIECBAgQKArBAQSJS+T+6vJhAoQIECAAAECBAgQIECAAAECBAgQIECAAAECBAh0SsALrZ2Sntr9DA0NRalUimq1WjfQ3t7eGBgYiJ6entwnMZP23+hQldwxf13wpJNOijvuuCMOPPDA4S7yCnTJCuY9j7HGO9omz0Cil156KZYuXRrr16/PdQmWL18e/f3949bMK9CnXXNYsmRJrFmzJmbNmjXmPPIaf7Pwee3fyQwkeuaZZ2LhwoXxxBNPNDv9PZ4/0XqN9X0VSJQbv0IECCQIzKTrvwSmPTbll6babc/Hvi5tuh1p7YHZjjDrhAABAgQIECBAgAABAgQIECBAgAABAgQIECBAgMDkC3TbDdfJF6sbgfurU3BRDIkAAQIECBAgQIAAAQIECBAgQIAAAQIECBAgQGBsAS+02hm7BCqVShSLxSiXy3UohUIhBgcHo6+vL1ewmbT/8g7y2dNCCCQaf4u2K8xHIFGuPxpGFBNINLatQKL27TmVCRBor8BMuv5rhyS/NNVuez5WIFHaemtNgAABAgQIECBAgAABAgQIECBAgAABAgQIECBAgECOAt12wzXHqedVSiBRXpLqECBAgAABAgQIECBAgAABAgQIECBAgAABAgQItF3AC61tJ+66DoaGhqJUKkW1Wq0be29vbwwMDERPT08u85qs/feTn/wkFi9eHF//+tejkVCPPCYrkGhsxbEClEaf+eijj8Yxxxwz/Mtbt26N+fPnt7QsAon2zDbRd2H3dTjssMNi06ZNMW/evJbWoZlGAonG1lq6dGlcf/31se++++6RMy+70R28+OKLcdlll8XatWtj7ty5sXnz5vj93//9Eael/Mw74IADIttj++23X/zhH/5hHH/88XH44YePO9fRY2zXd31P2K38XMocv/Od78Q3vvGN2v996qmnYvv27bUu5syZU5vzv/t3/y7e97731X7mvelNb4q99tqrma/P8Lk7duyo/X533333xZFHHhlf+MIX4pBDDmmplkYEUgUm6/ovddxTpT2/tJXotudjBRKlrbfWBAgQIECAAAECBAgQIECAAAECBAgQIECAAAECBAjkKNBtN1xznHpepQQS5SWpDgECBAgQIECAAAECBAgQIECAAAECBAgQIECAQNsFvNDaduKu7KBSqUSxWIxyuVw3/kKhEIODg9HX15c8t8nYf6+88kotxKO/v782/olCWJInOQUKtCuUpNWp3XHHHfGxj32s1nyyA4mWL18+vBeamc/osJNG6uQV6NNK383MbU/n5jX+ZseS1/5dsWJFLFu2rNZ9I+u1+/lT4efE888/H+edd14t/KfROeRlt/uavfbaa3HXXXfFBRdcEDt37owrr7wyrrnmmthnn31GLG1KINFYeyQLPjr//PPjE5/4RLzxjW+ccBtN1UCizO/pp5+O9evXx4YNG+K5556bcC67Tnj3u98dF198cZxyyikxa9ashtvtOnHLli2xYMGC2rpdeOGFsXr16pg9e3bTdTQgkCowGdd/qWOeSu35pa1Gtz0fK5Aobb21JkCAAAECBAgQIECAAAECBAgQIECAAAECBAgQIEAgR4Fuu+Ga49TzKiWQKC9JdQgQIECAAAECBAgQIECAAAECBAgQIECAAAECBNou4IXWthN3dQdDQ0NRKpWiWq3WzaO3tzcGBgaip6en5Tl2ev+NDtLIBj4VgkZaBmywYTtCSRrseszTBBJFHHbYYbFp06aYN29e05QCiTbGokWLmnbr9kCi7du3x0c/+tH45je/WZv7xo0TO7Tju79t27Y466yz4oknnhh3H+cdSLRrwbPvzGc/+9lamNkYzzgN74upGEi0Y8eOWqDf2rVra6FArR7vete7asF673nPe8Y1GF1/tEkWiJR9l8ZzbHWM2hEYT6DT13/TbTX4pa1otz0fK5Aobb21JkCAAAECBAgQIECAAAECBAgQIECAAAECBAgQIEAgR4Fuu+Ga49TzKiWQKC9JdQgQIECAAAECBAgQIECAAAECBAgQIECAAAECBNou4IXWthN3fQeVSiWKxWKUy+W6uRQKhVq4Ql9fX0vz7PT+e/jhh+PjH/94ZMEeuw6BRC0tXVIjgUQCiZrZQO0Itlm+fHn09/ePO4zdA4ymws+Jxx9/PE499dR49tlnY86cObFly5Y46qijxp1D3oFEL774YixdujRuueWWWr9ZMNAll1wyZqBNO9Zt12Sz+a9Zs6b283yfffYZ02CqBRJ973vfq1k9+uije1yzLGxp7ty5tc+z8X//+9/fY3BRZnDZZZfVQgNnzZrV8Ffqu9/9bixYsKD2+2AWjHbXXXfFIYcc0nB7JxLIQ6DT1395jHkq1eCXthrd9nysQKK09daaAAECBAgQIECAAAECBAgQIECAAAECBAgQIECAAIEcBbrthmuOU8+rlECivCTVIUCAAAECBAgQIECAAAECBAgQIECAAAECBAgQaLuAF1rbTjxtOhgaGqoFH1Sr1bo59fb2xsDAQPT09DQ1307uv29961vxyU9+Mp544okRY5zMoJHRgR1bt26N+fPnj2uYhVkcc8wxtXOOP/74yMJ9Dj744HHb5B1K0tQij3GyQCKBRM3soXYE23RjINHu35ujjz467rzzzuHwmj155v3dv/vuu+P888+vheS85z3viQ0bNsRv/dZvjdn9WOvWiHtWLAvj+ad/+qf4+7//+/ibv/mb2Lhx44ggueycLJBn3bp1cdZZZ40ZiNTMHsvO3d03+++TTjqp9msHHnhgs6Xqzn/kkUdqbs8888yIz7I5fOhDH4pPfOITccQRR9QFC/3qV7+Kn/70p3HvvffGzTffHE8++WRd7UsvvTSuu+66mD17dkPjfOWVV+Lqq6+OlStX1s6/6KKLYvXq1U2FGjXUkZMIjCPQyeu/6bgQ/NJWtduejxVIlLbeWhMgQIAAAQIECBAgQIAAAQIECBAgQIAAAQIECBAgkKNAt91wzXHqeZUSSJSXpDoECBAgQIAAAQIECBAgQIAAAQIECBAgQIAAAQJtF/BCa9uJp1UHlUolisVilMvlunkVCoUYHByMvr6+hufcif332muvxYMPPlgLI9q+fXvd2KZSIFEWurFo0aJx/XYPJGo0MCPvUJKGF3gPJwokEkjUzB4SSBTx8ssvx+WXXx5r1qyp0S1evDiykLgs0Ga8I8/v/k9+8pNav1//+tdrXd56661x7rnn7rH7lECi0UV37NgRn/nMZ2Lt2rUjPpo7d24tNGiiILdG9lu7Aom2bdsW55xzTjz22GMjhpEFKV177bXxlre8paFApSyk6a677oo/+ZM/ieeee25Ereuvv74WGLjPPvs0MtX4wQ9+EGeeeWZkY8v20ObNm+PEE09sqK2TCOQh0InrvzzGOVVr8EtbmW57PlYgUdp6a02AAAECBAgQIECAAAECBAgQIECAAAECBAgQIECAQI4C3XbDNcep51VKIFFekuoQIECAAAECBAgQIECAAAECBAgQIECAAAECBAi0XcALrW0nnpYdZEEYWfhBtVqtm19vb28MDAxET0/PhHNv9/7LxnfzzTfHVVddFTt37hxzPN0WSPTVr351ODhCINGEW6zuhCzUY+nSpbF+/fraZ8uXL4/+/v6mC7VSZ/cwqcMOOyw2bdoU8+bN60jfTXcyRoO8xt/sWPIK1VmxYkUsW7as4XXf/fzxxtzqHmrGIQtT++hHPxrf/OY3a83WrVsX2c+uiY687LJgtxtvvDE+9alP1bo84YQT4vbbb4+DDjpoj0PIM5Ao6yT7eX7DDTfElVdeOaLP008/vfZ93n///SfiGPfzdgQS/exnP6ut0/333z/cdxYAdN1118X5558fWZBfs8fjjz9eC/7bPeAoq5ntiSzkaIznvuq6ePXVV+Oaa66JbI9nR16Gzc7F+TNXoN3Xf9Ndll/aCnfb87ECidLWW2sCBAgQIECAAAECBAgQIECAAAECBAgQIECAAAECBHIU6LYbrjlOPa9SAonyklSHAAECBAgQIECAAAECBAgQIECAAAECBAgQIECg7QJeaG078bTtoFKpRLFYjHK5XDfHLGRhcHCwFpow3tHO/ff000/Hn/zJn8R//s//ecQQsgCNZ599dvjXui2QaPfQDIFEzX+9WgkSGquXVurkFejTSt/NS9W3yGv8zY4lr1Cdbg4kuvfee+MjH/lIjS77GZb93D3iiCMmpMzL7kc/+lF87GMfi2wPZEf28z0L9hov/CbvQKKs3xdffDEuu+yyWLt27Yi533PPPfHhD394Qo/xTsg7kCgL/ckClLLx7jqy4KA1a9bExz/+8dhnn31aHu+2bdvinHPOGRFKdOSRR8aGDRsaCgPMOv72t78dH/zgB2u/H2bjytqedtppLY9JQwLNCLTz+q+ZcXTrufzSVq7bno8VSJS23loTIECAAAECBAgQIECAAAECBAgQIECAAAECBAgQIJCjQLfdcM1x6nmVEkiUl6Q6BAgQIECAAAECBAgQIECAAAECBAgQIECAAAECbRfwQmvbiad9B0NDQ1EqlaJardbNtbe3NwYGBvYYkNCO/bdjx4747Gc/G+vWrYvnnntuxJguvvji+MAHPhD/4T/8h+FfF0jU+S3abKjS7kE42Wi3bt0a8+fPb2ngeYX5tFInr0CfVvpuCWtUo7zG3+xY8grV6dZAoiyE56KLLoovfvGLNbrFixdH9nM3C5GZ6MjD7rXXXosbb7wxPvWpT9W6O+SQQ+LLX/5yvP3tbx+3+3YEEmUd/vCHP6wZPPbYY8P9//Ef/3HcdNNNMXv27IlI9vh53oFETz31VJx++umRhQftOrJ1XL16dcyaNavlce5qeP/999ccdu7cOVyrv78/rr766th7770nrD96X2VjXb9+fey///4TtnUCgVSBdlz/pY6pm9rzS1utbns+ViBR2nprTYAAAQIECBAgQIAAAQIECBAgQIAAAQIECBAgQIBAjgLddsM1x6nnVUogUV6S6hAgQIAAAQIECBAgQIAAAQIECBAgQIAAAQIECLRdwAutbSeeER1UKpUoFotRLpfr5lsoFGJwcDD6+vrqPst7/40OatnV4QEHHBA33HBDLFq0qBZiccwxxwyPRSBR57eoQKKIww47LDZt2hTz5s1regEEEm2sfZebPVICiSbz58S3v/3t+OAHPxjPPvtsbcq33nprnHvuuQ1NP49Aoqzfs88+Ox566KFan5dcckktVCf72T7e0a5AotEBSdkYDjrooNrvP0cccURDLmOdlGcgUTbGNWvW1ML6dh0p3/mxxjvW73dHHnlk3HXXXfGWt7ylIYfd55wFXN13333x3ve+t6G2TiKQIpD39V/KWLqxLb+0Veu252MFEqWtt9YECBAgQIAAAQIECBAgQIAAAQIECBAgQIAAAQIECOQo0G03XHOcel6lBBLlJakOAQIECBAgQIAAAQIECBAgQIAAAQIECBAgQIBA2wW80Np24hnVwdDQUC2AoVqt1s27t7c3BgYGoqenZ/izvPffWAENWZDGNddcE29+85tr/T766KNTJpDo//7f/xuXXnppLWAkOzZunDhopdkwn6xuHqEkeW7kZiBHBSsAACAASURBVOcwes22bt0a8+fPb2lIeYX5tFJn93mkhJO00ndLWKMa5TX+ZseS1/7txkCi7GfpVVddVQt1y44TTjghbr/99loATyNHHnb33ntvfOQjHxnu7p577okPf/jDE3bfrkCirOOnnnoqTj/99Ni2bdvwONatWxdZcFSrR56BRKNDnLIx9ff3x9VXXx177713q0Osa/fII4/EmWeeORxWlZ3QTGDVM888EwsXLownnniiVrvRsKncJqDQjBXI+/pvpkHyS1vxbns+ViBR2nprTYAAAQIECBAgQIAAAQIECBAgQIAAAQIECBAgQIBAjgLddsM1x6nnVUogUV6S6hAgQIAAAQIECBAgQIAAAQIECBAgQIAAAQIECLRdwAutbSeecR1UKpUoFotRLpfr5l4oFGrBGn19fbXP8t5/uwe1vOtd74qVK1fGH/3RH8Vee+01PJapFEg0Olim2UCiBQsW1MIn9ttvv3H3WR6hJHluZIFEEXkGErWyNllwy5o1a2LWrFkNNxdI1JxXw7DjnDg6cObmm2+O8847r+5n555KpH73R/+MambftjOQaOfOnbXfRzZs2DA89Vb29O5ueQYSfe1rX4sPfehDkY0zO+bMmRP33XdfvPe9781jWwzXeP7552v7YfPmzcO/9sd//Mdx0003xezZsyfsa/T6HnLIIfHlL3853v72t0/Y1gkEUgTyvv5LGUs3tuWXtmrd9nysQKK09daaAAECBAgQIECAAAECBAgQIECAAAECBAgQIECAAIEcBbrthmuOU8+rlECivCTVIUCAAAECBAgQIECAAAECBAgQIECAAAECBAgQaLuAF1rbTjxjOxgaGopSqRTVarXO4NRTT60FE/3O7/zOiM9ee23E7dam7bJwheuuuy7e+c53ximnnBJZANLoYyoHEi1fvjz6+/vHnffuoRmNBnCMFQyyp04mChxpplYjC3jSSSdFNqcDDzxwj6ePXrOtW7fG/PnzGylfd87oAI5GzMfqqJU6eQX6jO67FYhG987utfMaf7PjTQ3V2dXfihUrYtmyZbX/bGTddz+/Fa9m5zn6/BdeeCEuvvjiuP3222sfvec976kF8PzWb/1Ww6VT7Z566qk4/fTTY9u2bbU+Fy9eHNnP9ixgZ6KjnYFEWd+rVq2KK6+8cngYJ5xwQtx5553xxje+caKhjfl5noFEWdhXFsy36zj66KNrY5s7d25LYxuvUWpf69evjwsuuGC4iyzk7txzz819nAoS2F3Anz/S9gO/fP2yjNS0iu1tPaUH9+upe2C2vXtAdQIECBAgQIAAAQIECBAgQIAAAQIECBAgQIAAAQJTRkAgUfJSuL+aTKgAAQIECBAgQIAAAQIECBAgQIAAAQIECBAgQIBApwS80Nop6ZnZT6VSqYUylMvlOoAsLGh0WFFqIFEjyt0eSJSFk3z84x+vTbXRkJRmQoS6IZBovHWeKOColSChsfprpU5egT7tCCR65plnYuHChfHEE0808jWKifZJQ0UaPKmZ/dtgySkfSJT9LMyCYc4///zalLIAoCyM6LTTTmt0irXzUgOJRof0rFy5Mq644oqGxtDuQKLRY0vdk3kFEv3yl7+shfGtXbt22KmZIKeGcHc76atf/WqceOKJI5o1E9qW/Vz6wAc+EDt37mzq95Vmx+l8ArsL+PNH2n7gl6+fQKI0z6y1B2bTDVUgQIAAAQIECBAgQIAAAQIECBAgQIAAAQIECBAg0BUCAomSl8n91WRCBQgQIECAAAECBAgQIECAAAECBAgQIECAAAECBDol4IXWTknP7H6GhoZqAQ2jA4hGqwgkWh79/f3jbpYVK1bEsmXLaucIJKqnmomBRMuXT7xvJvoJJJCoXqiV79pEzo1+/vDDD9eCx7Zv315rcuGFF8bq1atj9uzZjZaonZcSSPTyyy/H5ZdfHmvWrBnuc8uWLfG+972voTG0O5BodLhcNqhmgnhGTyKvQKJf/OIXkQUQfeUrXxnuIgtxyvbT3nvv3ZBdMyc9/fTTccYZZ8STTz453Gzjxo2xaNGihspke+yjH/1ofPOb36ydf/TRR8edd94Zc+fObai9kwi0IuDPH62o/b82/PL1E0iU5pm19sBsuqEKBAgQIECAAAECBAgQIECAAAECBAgQIECAAAECBLpCQCBR8jK5v5pMqAABAgQIECBAgAABAgQIECBAgAABAgQIECBAgECnBLzQ2ilp/VQqlSgWi1Eul/eIIZBo4mCZVkJSUkJJRi9WnrUa/VaMFTyyp7YCiRpVHXmeQKJ6t1a+a63pj2y1bdu2OOecc+Kxxx6rfXDkkUfGF77whTjkkEOaLp/yfd2xY0ctqOahhx6q9dvT0xObN2+OQw89tKFxzNRAon/8x3+shQF94xvfGHbKIzRsT+ijA4Wy82644YZYunRpQ+u0c+fO6Ovriw0bNgyfnwViHXvssQ21dxKBVgT8+aMVtf/Xhl++fgKJ0jyz1h6YTTdUgQABAgQIECBAgAABAgQIECBAgAABAgQIECBAgEBXCAgkSl4m91eTCRUgQIAAAQIECBAgQIAAAQIECBAgQIAAAQIECBDolIAXWjslrZ9dAkNDQ1EqlaJardahCCQSSDTWN2V0INHWrVtj/vz5LX2pXnrppVpQx/r162vtWw0KaaXO7vM47LDDYtOmTTFv3rym59FK3013MkaDvMafx1g6UWMyAol+9rOfxZIlS+L++++vTXHOnDm1oJjTTjutpSmnBBL94Ac/iAULFsQPf/jDWt8nnHBC3HnnnfHGN76xobG0O5Bo9PiyQd19992xcOHChsY3+qQ77rgjPvaxjw3/8kThZnvqZKxwr40bN9ZCitpxpDq/+uqr0d/fH6tWrRoe3m233RZnn312O4arJoGagD9/pG0Efvn6CSRK88xae2A23VAFAgQIECBAgAABAgQIECBAgAABAgQIECBAgAABAl0hIJAoeZncX00mVIAAAQIECBAgQIAAAQIECBAgQIAAAQIECBAgQKBTAl5o7ZS0fnYXqFQqUSwWo1wuj4ARSCSQaKxvikCikSoCiTrz87TTgUTPPfdcXH755XHLLbcMT/D666+vBbjts88+LU06JZDokUceieOOO26438WLF0cWKJeFJDVypAblTNTH008/HWeccUY8+eSTw6emBP/M1ECiDC8LaLvggguGHa+++urI/jfGM2QTLYvPCTQk4M8fDTHt8SR++foJJErzzFp7YDbdUAUCBAgQIECAAAECBAgQIECAAAECBAgQIECAAAECXSEgkCh5mdxfTSZUgAABAgQIECBAgAABAgQIECBAgAABAgQIECBAoFMCXmjtlLR+xhKYjP03OtxmyZIlsWbNmpg1a9akLNLuoSeNhEDsfv7SpUsjCyzZd999xx17SijJ6MJ51moUXCDRSCmBRI3unLTzOhlINFYY0YUXXhirV6+O2bNntzyRlO/r6ICebDyDg4Px+te/vqHxtDuQaPTPhWxQ999/f/T29jY0vtEnzeRAok2bNsWZZ545TDLZvy+2tIAadZXAZFz/dRXQBIPll7aa3fZ87OvSptuR1h6Y7QizTggQIECAAAECBAgQIECAAAECBAgQIECAAAECBAhMvkC33XCdfLG6Ebi/OgUXxZAIECBAgAABAgQIECBAgAABAgQIECBAgAABAgTGFvBCq50xmQKTsf+mciBRIyEQu4ekLF++PPr7+ydcwpRQktHF86w14cB/fYJAopFSAoka3Tndcd5PfvKTyMLFvvzlLw8POI8woqxYyvd19581Wa1Gf97smsRkBBJt3bo15s+f39LC5xVIVKlUauE+jz/++PA4brvttjj77LNbGtdEjf7xH/8xFi1aFN/4xjeGT125cmVcccUVEzUd/nz0z9iTTz45NmzYEPvvv3/DNZxIoBmBybj+a2Z8U/1cfmkr1G3PxwokSltvrQkQIECAAAECBAgQIECAAAECBAgQIECAAAECBAgQyFGg22645jj1vEoJJMpLUh0CBAgQIECAAAECBAgQIECAAAECBAgQIECAAIG2C3ihte3EOhhHYDL2n0CiiI0bN9YCLFo5UgJOWukvayOQaKScQKJWd9LUa/e9730vLrnkktoe33V84hOfiOuvvz4OOOCA5AGnfF+neiDRV7/61TjxxBOHjebMmRNbtmyJo446qiW3vAKJ2h3ENHpyTz/9dJxxxhnx5JNPDn/U7M/40T9jTzrppMg8DjzwwJYsNSIwkcBkXP9NNKZu+pxf2mp12/OxAonS1ltrAgQIECBAgAABAgQIECBAgAABAgQIECBAgAABAgRyFOi2G645Tj2vUgKJ8pJUhwABAgQIECBAgAABAgQIECBAgAABAgQIECBAoO0CXmhtO7EOxhGYjP3XzYFEv/zlL6NUKsXatWtrqsuXL4/+/v4J91hKKMno4nnWmnDgvz5BINFIKYFEje6cqXveK6+8El/60pfiyiuvjO3btw8P9OKLL47rrrsusnCdPI5Wv6+vvvpq7WfLqlWrhofR6M+bXQ3aHcyzfv36uOCCC4bHd9hhh8WmTZti3rx5LdHlFUg0+vuZDebCCy+MwcHBeP3rX9/S2MZr9Mgjj8Rxxx034pSHH344jj322Ib7evzxx+PUU0+NZ599ttZGIFHDdE5sUWAyrv9aHOqUbMYvbVm67flYgURp6601AQIECBAgQIAAAQIECBAgQIAAAQIECBAgQIAAAQI5CnTbDdccp55XKYFEeUmqQ4AAAQIECBAgQIAAAQIECBAgQIAAAQIECBAg0HYBL7S2nVgH4whMxv7r5kCiVoNoWg0lGWvp8qzV6JdDINFIqVb3QaPeezpv93VIDX9JHctYoS+pNcdrv2TJklizZk3MmjUruZuf/vSncdVVV8Vf/uVfDtfKAog+/elPx6WXXhqFQiG5j10FWv2+juU7lQKJxgpMOvnkk2PDhg2x//77t+SXVyBR1nm2V4rF4vA4jj/++MjqH3zwwS2NbbxGo/s64ogj4u677463vvWtDff1zDPPxMKFC+OJJ56otRFI1DCdE1sUmIzrvxaHOiWb8Utblm57PlYgUdp6a02AAAECBAgQIECAAAECBAgQIECAAAECBAgQIECAQI4C3XbDNcep51VKIFFekuoQIECAAAECBAgQIECAAAECBAgQIECAAAECBAi0XcALrW0n1sE4ApOx/6ZrINHLL78cO3fujP/1v/5XPP3007Fly5ZaIEZPT0+0Gkoy1tLlWavRL0c7A4kaHcNE5zUS1pJXoI9AoohuDCR68cUX44tf/GJ8/vOfjywAZtcxd+7c+PM///P4yEc+EnvttddEW62pz1v9vo4V+NPIHt99cKP7zj5rtsaeJvvzn/88Fi9eHA8++ODwKUuXLo3rr78+9t1336aMdp2cZyBR9l3/wAc+UPuZnB1Z4NR9990X733ve1sa254aZfX7+vpqQUy7jsxlaGio1mejx3/7b/8tTjzxxOHxCiRqVM55rQpMxvVfq2Odiu34pa1Ktz0fK5Aobb21JkCAAAECBAgQIECAAAECBAgQIECAAAECBAgQIEAgR4Fuu+Ga49TzKiWQKC9JdQgQIECAAAECBAgQIECAAAECBAgQIECAAAECBNou4IXWthPrYByBydh/kxFItGLFili2bFlH90IWRpGFEh111FECiXaTb1eQTSNBK1MhkOi1116LF154IV555ZWaSvb/b9++PbKwnG3btsU//MM/xI9//OMYGBiIefPmjdizeY0/jy9Cu9ZxT2NbsmRJrFmzJmbNmtX08DPbzZs3x+DgYDz55JMj2p9yyim1MKK3ve1tTddtpEGrgURZ7dE/txrZ47uPqZ2BRN/+9rfjgx/8YDz77LPDXW7cuDEWLVrUCMuY5+QZSJSN6+yzz46HHnpouK8rr7wyrrnmmthnn31aHuPohmM53HrrrXHuuec21cfo3xcFEjXF5+QWBCbj+q+FYU7ZJvzSlqbbno8VSJS23loTIECAAAECBAgQIECAAAECBAgQIECAAAECBAgQIJCjQLfdcM1x6nmVEkiUl6Q6BAgQIECAAAECBAgQIECAAAECBAgQIECAAAECbRfwQmvbiXUwjsBk7L+ZEkiUsT/88MNx7LHHTnog0csvvxw7d+4csROyQJks/ObVV1+NX/ziF/H3f//3tXF+97vfjQ996ENx8cUXD58/es22bt0a8+fPb+m71a4gm0bCWvIK9GnXHHaBHnbYYbFp06auCiRqxL+lDZPY6Je//GVcfvnl8bnPfW5EpSwwLAsp++QnPxmzZ89O7GXPzVMCiVatWhVZiM6uo1njdgUSZT8zsmCfLDBpoj3bDGyegURZ8FcWYFUqlYaHcMghh8Tdd98dhx56aDPD2uO51Wo1rrrqqlrQVarD6J+xJ598cmzYsCH233//XMaqCIHRApNx/TedVoFf2mp22/OxAonS1ltrAgQIECBAgAABAgQIECBAgAABAgQIECBAgAABAgRyFOi2G645Tj2vUgKJ8pJUhwABAgQIECBAgAABAgQIECBAgAABAgQIECBAoO0CXmhtO7EOxhGYjP03XQOJ3vnOd8Yb3/jGyMJkDj/88Dj66KPjt3/7t2OfffZpayBROzb40qVL4/rrr4999923Vj7PQKJ2jLfRmt0SSJSF5WzZsiWOOuqoEVPLa/yNeo133uhQpmbDcvIYQ6M1Xnzxxbjsssti7dq1tSannHJKLVAn+86O8YxOo2UbOi8lkGh0QM+SJUtqITuzZs1qqe+sUR7r9Mwzz8TChQvjiSeeGB7HJZdcEqtXr45CodDQ2MY6Kc9Aoqx+Frh21llnxWOPPTbc3Sc+8YmaYR4hVNl3dMGCBSPC3vr7++Pqq6+OvffeuymH1LVuqjMnE4io+9mXhXg5GheYjOvnxkc39c/studjBRJN/T1lhAQIECBAgAABAgQIECBAgAABAgQIECBAgAABAgRmjEC33XCdggsjkGgKLoohESBAgAABAgQIECBAgAABAgQIECBAgAABAgQIjC3ghVY7YzIFJmP/TUYg0WQaZ32nhJKMHvvoWu2YWxayceutt8Z+++1XKy+QaKTy6DCeZtYgCxl6wxveMNzkX/7Lfxm/93u/F//qX/2r+Pf//t/XQqwOPvjg2jmjv58CiZqRHnnuc889F9ddd138/u//fnz4wx9OCs5pZhQp3/1HHnkkjjvuuOHuRn8vJxrHWD8rUgOJRoc7ZWM46KCD4u67745jjz12oiGN+3negURZwMqNN94Yn/rUp0b0m4WtlUqlWlhcq8e2bdvinHPOGRF2lIXRbdq0KebNm9d02SwkqVgsDrdLXaemB6DBjBOYjOu/6YTML201u+35WIFEaeutNQECBAgQIECAAAECBAgQIECAAAECBAgQIECAAAECOQp02w3XHKeeVymBRHlJqkOAAAECBAgQIECAAAECBAgQIECAAAECBAgQINB2AS+0tp1YB+MITMb+E0gUsXHjxli0aFFLe7OZQKIsGGPu3Ll1/RxwwAHxjne8I/bee+/a/w455JCYPXt2/Ot//a/jTW96U8yZMyf23Xff4XYCiVpaqtwbCSTKnbTtBVMCiZ5++uk444wz4sknn6yN8/jjj48stCcLrGrkyDuQ6JVXXonBwcG4/PLLR3R/0UUXxerVq2PWrFmNDGuP5+QdSJR1tGPHjliyZEncd999I/r9zGc+E5dddllLY3788cejr69vRBhR9jNz3bp1cdZZZ9UFiU2E8uqrr0Z/f3+sWrVq+NTbbrstzj777Ima+pxAywKTcf3X8mCnYEN+aYvSbc/HCiRKW2+tCRAgQIAAAQIECBAgQIAAAQIECBAgQIAAAQIECBDIUaDbbrjmOPW8SgkkyktSHQIECBAgQIAAAQIECBAgQIAAAQIECBAgQIAAgbYLeKG17cQ6GEdgMvafQKK0QKLJ2NACiSZDvb5PgURTYx2aGUVKINEvfvGLWLx4cXzlK1+pdXnQQQdFuVyOI444oqEh5BlI9Oyzz8a1114ba9euHdH3kUceGV/4whdqoWapRzsCibIxbdu2Lc4555wRAULZr2fhQStXrow3v/nNDQ29Wq3Gl7/85fj0pz8d27dvH9HmwgsvrIUyZcFuzR7PP/98nHfeebF58+Za0yzcaMuWLXHUUUc1W8r5BBoWmIzrv4YH1wUn8ktbpG57PlYgUdp6a02AAAECBAgQIECAAAECBAgQIECAAAECBAgQIECAQI4C3XbDNcep51VKIFFekuoQIECAAAECBAgQIECAAAECBAgQIECAAAECBAi0XcALrW0n1sE4ApOx/wQSCSSarC/lVAr0acVgKo3/pZdeiqVLl8b69etrU1m+fHn09/e3Mq1p3SYlkOjVV1+tma5atWrY6O67746FCxc2ZJYSSPRP//RP8X/+z/+Jv/u7v4svfelLcf/998dzzz03ot+5c+fGbbfdFscdd1xD45nopHYFEmX9futb34pPfvKT8cQTT4wYRhb+8/GPf7wW/PSOd7wjZs2aNeLzX/3qV/HTn/40vva1r8XnP//5+M53vlM3jazun/3Zn9WChFo5KpVKnHnmmfH444/Xmh9//PGRWRx88MGtlNOGQEMCk3H919DAuuQkfmkL1W3PxwokSltvrQkQIECAAAECBAgQIECAAAECBAgQIECAAAECBAgQyFGg22645jj1vEoJJMpLUh0CBAgQIECAAAECBAgQIECAAAECBAgQIECAAIG2C3ihte3EOhhHYDL2n0AigUST9aWcSoE+rRhMpfELJGpsBVMCibIeHnjggTjttNOGO7viiitixYoVsffee084gLECiSZs1OAJWRjRDTfcEB/60IdijOecGqwy8rR2BhJlPT399NNx6aWXxpYtW/Y4vnnz5kU2t+z453/+51qA0eggpl2NswCiyy67LEqlUl2QUTMAjzzyyIhQpyzo6/rrr4999923mTLOJdCUwGRc/zU1wCl+Mr+0Beq252MFEqWtt9YECBAgQIAAAQIECBAgQIAAAQIECBAgQIAAAQIECOQo0G03XHOcel6lBBLlJakOAQIECBAgQIAAAQIECBAgQIAAAQIECBAgQIBA2wW80Np2Yh2MIzAZ+08gkUCiyfpSTqVAn1YMptL4BRI1toKpgUTPPPNMLFy4sBaMkx0LFiyIW2+9Nfbbb78JB9CuQKJ3vetd8dnPfjb+8A//MLcwomwy7Q4kyvp48cUX4+abb45rr712j0FDE8JGRGawcuXK+KM/+qPYa6+9Gmmyx3PWrFkTxWJx+PN77rknPvzhDyfV1JjARAKTcf030Zi66XN+aavVbc/HCiRKW2+tCRAgQIAAAQIECBAgQIAAAQIECBAgQIAAAQIECBDIUaDbbrjmOPW8SgkkyktSHQIECBAgQIAAAQIECBAgQIAAAQIECBAgQIAAgbYLeKG17cQ6GEdgMvafQCKBRJP1pZxKgT6tGEyl8QskamwFUwOJqtVqXHbZZXHjjTfWOjzooIOiXC7HEUccMeEA8g4kesc73hGlUqkWijR79uwJ+2/2hE4EEu0a049//ONYu3Zt3HLLLU0FE7373e+OP/3TP40TTjghCoVCs1OsO//555+P8847LzZv3lz77Mgjj4y77ror3vKWtyTXVoDAeAKTcf03nVaEX9pqdtvzsQKJ0tZbawIECBAgQIAAAQIECBAgQIAAAQIECBAgQIAAAQIEchTothuuOU49r1ICifKSVIcAAQIECBAgQIAAAQIECBAgQIAAAQIECBAgQKDtAl5obTuxDsYRmIz9J5BIINFkfSmnUqBPKwZTafwCiRpbwdRAoqyXBx54IE477bThDtetWxdLliyZcAApgURz586Nnp6e+J3f+Z2YP39+7X9vetObYq+99pqw31ZP6GQg0a4xZvv4e9/7Xvzt3/5tPPbYY1GpVOKZZ56pfTxnzpw4/PDDIwtiyoKIjj/++PjN3/zNGOO5rlanHD/4wQ9qAU8//OEPazX6+/vj6quvjr333rvlmhoSaERgMq7/GhlXt5zDL22luu35WIFEaeutNQECBAgQIECAAAECBAgQIECAAAECBAgQIECAAAECOQp02w3XHKeeVymBRHlJqkOAAAECBAgQIECAAAECBAgQIECAAAECBAgQINB2AS+0tp1YB+MI2H+d2R55hJJ0ZqRj9zI6RGrr1q21gJJuO6ZSoE8rdlNp/KMDiVqZT7Ntli9fXgts6aYjj+/+s88+G2effXY89NBDtalnATa33npr7Lffft1EYaxjCKxfvz4uuOCC2icHHXRQ/NVf/VX8wR/8ASsCbRdw/ZdGzC9fv4iY0pk/U3pwv16K/4+9e4G3ucr/P/754UFnDP3cKjWlHjHIIKNSTMldI0nIneRaQph0ck0iaZC7IyqX3EsuNSK55GcyyK2in37/mELGxESm4eHyf3xWs/fs8z377P3d+7v2Pvt7zuv7eHjML+f7Xd+1nmt9t/07a33fiwWz3sYkVyOAAAIIIIAAAggggAACCCCAAAIIIIAAAggggAACCCDgGwECiTx3FfOrngkpAAEEEMgq4FxU7HbnzVSzHDVqlAwfPjxYrQULFkj79u2tV9O5uLhq1aqyZMkSKV++vPV7JbNA586kflz4nUwv7oUAAggggAACCCCAAAIIIIAAAggggIAbAV5odaPEOYkSYPwlSjZzuTZCSZJT0/B3IZAoJ/X/c28CifJmIJGOgDlz5ki3bt3MYCC4JjWeR6+1OH36tHTt2lVWrFhhinrsscdk6tSpUrhwYa9Fcz0CUQX4/heVKOIJ+Nn1I5DIm6dezYJZ74aUgAACCCCAAAIIIIAAAggggAACCCCAAAIIIIAAAggggIAvBAgk8txNzK96JqQABBBAIKvAkSNHpF27drJt2zazyHX16tVSvXp131ERSOStywgk8uaXqNKoQgAAIABJREFUzKsvX74smzdvlq+++kq6d++ezFtzLwQQQAABBBBAAAEEEEAAAQQQQACBGAV4oTVGME63KsD4s8qZbWEEEiXHOdpdUinQJ1pdw/08lerv3MwknvbEeo0fN8qw9ewfPnxYOnToIDoG9Bg2bJiMGDFC8ufPHysj56eIwIYNG6R58+Zy9uxZKVKkiCxfvlwaNmyYIrWjGrldgO9/3noYP7t+BBJ589SrWTDr3ZASEEAAAQQQQAABBBBAAAEEEEAAAQQQQAABBBBAAAEEEPCFAIFEnruJ+VXPhBSAAAIIZBVYv359cAFky5YtZfbs2XL11Vf7jopAIm9dRiCRN79kXH3lyhU5ePCgjB07VubNmyd+XJyfDCfugQACCCCAAAIIIIAAAggggAACCKSSAC+0plJv5L26MP6S0+e2QkmSU9usdwkNwtGfbt26VWrVqpVT1Yn7vqkU6BNPI/xe/3ja7PdrbD37Ov8zefJkefrppw1JjRo1ZNGiRXLLLbf4nShP1v/8+fMyaNAg06d6dOrUSaZMmSJFixbNkx40OvkCfP/zZo6fXT8Cibx56tUsmPVuSAkIIIAAAggggAACCCCAAAIIIIAAAggggAACCCCAAAII+EKAQCLP3cT8qmdCCkAAAQQyC1y6dElGjhwpGuajh/7vkCFDJMy/WSlPRyCRty4ikMibXzKu1t1TH3/8cbObqh4EEiVDnXsggAACCCCAAAIIIIAAAggggAAC3gR4odWbH1d7E2D8efPjagQQQCBZAkePHpWOHTvKxo0bzS1nzZol3bp18+WcbbLMUvU++/btkzZt2siBAwekSJEiovN7DRs2TNXqUq9cKMD3P2+dip9dPwKJvHnq1SyY9W5ICQgggAACCCCAAAIIIIAAAggggAACCCCAAAIIIIAAAgj4QoBAIs/dxPyqZ0IKQAABBDIL/P3vfzeLW9euXWt+sG7dOmnQoIEvmQgk8tZtBBJ580vG1fRRMpS5BwIIIIAAAggggAACCCCAAAIIIGBXgBda7XpSWmwCjL/YvDgbAQQQyEmB0HmgOnXqyPz58+WGG27IySpx7xgFLl68KCNGjJAxY8aYK5966ikZN26cpKWlxVgSpyMQvwDf/+K30yvxs+tHIJE3T72aBbPeDSkBAQQQQAABBBBAAAEEEEAAAQQQQAABBBBAAAEEEEAAAV8IEEjkuZuYX/VMSAEIIIBAZoFdu3ZJ06ZN5fjx41KzZk1ZuHChlClTxpdMBBL5stuodAwCBBLFgMWpCCCAAAIIIIAAAggggAACCCCAQIoI8EJrinREHq0G4y+PdjzNRgABXwqcOXNG+vTpI/PmzTP1nzVrlnTr1i1LOIYvG5dHKr1v3z5p06aNHDhwQCpWrCiLFy+WKlWq5JHW08xUEeD7n7eewM+uH4FE3jz1ahbMejekBAQQQAABBBBAAAEEEEAAAQQQQAABBBBAAAEEEEAAAQR8IUAgkeduYn7VMyEFIIAAApkFMjIypFevXuYve/bsKRMnTvTtDo0EEjG6c7sAgUS5vYdpHwIIIIAAAggggAACCCCAAAII5EYBXmjNjb3qnzYx/vzTV9QUAQQQUIHQQJtatWrJggUL5OabbwbHBwLnz5+XIUOGyPjx401tCZTyQafl0iry/c9bx+Jn149AIm+eejULZr0bUgICCCCAAAIIIIAAAggggAACCCCAAAIIIIAAAggggAACvhAgkMhzNzG/6pmQAhBAAIH/CPz000/Sv39/0VAiPWbOnGlCifx6EEjk156j3m4FCCRyK8V5CCCAAAIIIIAAAggggAACCCCAQOoI8EJr6vRFXqwJ4y8v9jptRgABPwtcuXJFZs+eLT169DDNGDNmjAwaNEjy58/v52blibp/9NFH0qFDBzl+/Lh0797dbARUuHDhPNF2GplaAnz/89Yf+Nn1I5DIm6dezYJZ74aUgAACCCCAAAIIIIAAAggggAACCCCAAAIIIIAAAggggIAvBAgk8txNzK96JqQABBBA4D8CR44ckXbt2sm2bdukdOnSsnr1aqlevbpviQgk8m3XUXGXAgQSuYTiNAQQQAABBBBAAAEEEEAAAQQQQCCFBHihNYU6Iw9WhfGXBzudJiOAgO8Fzp07Z0KIpk+fLmXKlJHly5fLHXfc4ft25eYGnD592mz8s2zZMqlRo4a88cYbUrFixdzcZNqWwgJ8//PWOfjZ9SOQyJunXs2CWe+GlIAAAggggAACCCCAAAIIIIAAAggggAACCCCAAAIIIICALwQIJPLcTcyveiakAAQQQOA/AuvXr5eGDRuav2jcuLHMnz9fSpYsGZVIF1RqiNHmzZtl586dsnfvXjl16lTwurvvvlsqVKggjRo1krp168o111wTtcxwJ+gOoN9++62sWbNG3n//fXNPvY8uvL3//vulffv2ct9990mhQoXM5V4CiS5evCi7d++WVatWyYcffiiffPKJKbNatWrSpEkTE9ykbdJ/y7///ntz7w8++MCcU7VqVVmyZImUL18+SzOc5+pCVN0N86qrrpJ9+/bJpEmTZOXKlaZd6la/fn1p3bq13HbbbZIvX7643OK9yG3YzU8//ST9+/eXjIwMcyvtZ722RIkS5r/PnDlj+kvbpaZffvml+Xtt31133SWPPvqoWYhboECBmKuqY0/7R8vXcafl61G8eHHTD3oPHdNaflpaWszlBy7QNnz88cdmgXfofXTs6X3q1KkjDz/8sBmLYb7fhb3v//zP/8jvfve74M8WLFhgxtH58+fNGJ8xY4Zs2LDBtKVmzZrStGlTcw91Hj58uKu2BMaXl7a7uhEnIYAAAggggAACCCCAAAIIIIAAAgi4FuCFVtdUnJgAAcZfAlApEgEEEEAAAQQQSGEBvv956xz87PoRSOTNU69mwax3Q0pAAAEEEEAAAQQQQAABBBBAAAEEEEAAAQQQQAABBBBAwBcCBBJ57ibmVz0TUgACCCDws4CG/YwePVqGDRtm/lv/d8SIEZI/f/5siQ4fPizjx4+XuXPnytmzZ11RFilSRJ588kkZOHCglCpVytU1etLJkyfNvXTnz0j3evDBB+WVV14xYUHxBBKpg4baaNs1FCa7Q9vRp08fSU9PlwsXLngKJBo3bpzMmzdPBg8eHLZtpUuXltWrV0v16tVde9k40Wsg0dVXX212/Rw5cmQwhCi7et15553y6quvyj333OMq0EcDm3Q8zJw5M1P4VXblaziUhvi0aNEiGFjlxkh3nJ01a5a8+OKLru7TqVMn096bb745avHhAok0PEmfDQ0DC3e0bNlSfv3rX8uYMWOilq8nEEjkiomTEEAAAQQQQAABBBBAAAEEEEAAgaQK8EJrUrm5mUOA8ceQQAABBBBAAAEE8pYA3/+89Td+dv0IJPLmqVezYNa7ISUggAACCCCAAAIIIIAAAggggAACCCCAAAIIIIAAAggg4AsBAok8dxPzq54JKQABBBD4WeD06dPStWtXWbFihfnvdevWSYMGDcLyaGiPnjdgwAA5cuRIXIS1atWSOXPmiAbFRDs+/fRT6du3r2iAi5ujRo0aMnv2bFNHDaEJHAsWLDDBQdkdFy9eFA3h0XZp4I2b44knnpBBgwZJr1695IMPPjCXVK1aVZYsWRK2bd9//32m8KLu3bvLHXfcIX/4wx+yDVp67LHHZOrUqVK4cGE3VbJ2jpdAIg3xycjIcB2co5UuXry4TJs2TVq3bh0xlOjo0aPSu3dvWblyZcxtVe+xY8eae0U7Dh48KP369TPPQixHmTJlZMKECdK8efOI7XAGEs2YMUP2799vQreyO3RcHzt2LNO4jlQ3Aoli6TnORQABBBBAAAEEEEAAAQQQQAABBJIjwAutyXHmLuEFGH+MDAQQQAABBBBAIG8J8P3PW3/jZ9ePQCJvnno1C2a9G1ICAggggAACCCCAAAIIIIAAAggggAACCCCAAAIIIIAAAr4QIJDIczcxv+qZkAIQQACBnwV27dolTZs2lePHj0vNmjVl4cKFosEq4Y7NmzdL586ds4QRabhQtWrVpHLlypI/f365dOmS7N27V7Zv3x42uMhNWMqBAwekS5cupozQQwNlmjRpIpUqVZILFy7Itm3bTGDR2bNnzWn6s5IlS8rcuXODl0UKJNKQpUWLFplgoUAZgQu1XQ899JCUKFFCNFDoww8/lN27dwfL1VCizz77TD7++GPzd7EEEmnZZ86cMe561KtXT2rXrm3+b3XesGGDvP322/LII48kfajGG0h07733mnEwefLkYJ11LN1///1SsWJFMy727Nlj2uYMfopkp4WdO3fOBEA5Q3vU8Z577pEKFSqYe2ofbt261Rg6j1GjRkl6eroUKFAgW9NI406fj7vuuksKFiwYdjxooUWKFJGZM2dK27Ztsw0lcgYSqVlgXIWObx1zq1atkv/+7/82Y/SLL74w400P/V8d14Hj97//vdx3333B/77pppukRYsWpq4cCCCAAAIIIIAAAggggAACCCCAAAKpIcALranRD3m1Foy/vNrztBsBBBBAAAEE8qoA3/+89Tx+dv0IJPLmqVezYNa7ISUggAACCCCAAAIIIIAAAggggAACCCCAAAIIIIAAAggg4AsBAok8dxPzq54JKQABBBD4WSAjI8OE8egRKSjob3/7m3Tv3t0EpAQODZEZN26c1K1bN2zIy/nz5+X999+X5557Tr788svgdaVLl5Z3333XhLuEOzSop0+fPjJv3rzgjzXo5ZlnnpF+/fpJ0aJFM12moT4TJkyQP/7xj2HLixRItG/fPmnTpo1oEE3g0JCb8ePHS6NGjTK16/Lly/Lpp5/KkCFDZN26dVnuFUsgUeBiDex55ZVXTHhMvnz5zF9rSJK2Sdusf5J9xBtIFFpPNRw6dKhpV1paWqYmnDx5Up5//vks4UJq3r9//7BBPu+9954J+QmERqnblClT5IEHHsgy9tTvq6++kmeffVZWrFgRvLeGIi1btsyEWYU7Tpw4YZ6BlStXBn+sAUHajq5du2YZd9mNB62bGtaqVSvsfZyBRIGTGjZsKJMmTQqGK+nfX7x4Ub799lu58cYbTdhX4HDbR8keO9wPAQQQQAABBBBAAAEEEEAAAQQQQCB7AV5oZXTkpADjLyf1uTcCCCCAAAIIIJB8Ab7/eTPHz64fgUTePPVqFsx6N6QEBBBAAAEEEEAAAQQQQAABBBBAAAEEEEAAAQQQQAABBHwhQCCR525iftUzIQUggAACIj/99JMJgNFQIj1mzpxpAlnCHe+8844JlwkcGu6yePFiqVKlSlRKDfHp0KFDptCfSPfSQJiOHTsGw2c0lGf69OnSrl27YGiP86Ya3KKBNunp6Vnqk10gkQYmabiQXhc4atSoIbNnz5bf/OY32bYrXHCNnhxPINH8+fOlffv2YUN4osIm6AS3YTfO8ROL4blz52TQoEGZQokaN24s6lGyZMlMLbtw4YLp14kTJwb//u2335ZHHnkkosB3330n3bp1Ew0zChwaXKVj3nlcunTJhGsNHjw4+CMNFnr99delTp06Efvn1KlTpn6vvfZa8NpOnTqZwCRneJaeEC6QSMfOokWLRJ8rN4fbPnJTFucggAACCCCAAAIIIIAAAggggAACCCRHgBdak+PMXcILMP6SOzKcvz9/4YUXZNiwYcmthIe7+bX+33//vZlz+eCDD0zrI21Y4YEn4Zf61T/hMNwAARcCfn9+/Fp/5/zn1q1bs928xUU3coolAb7/eYPEz64fgUTePPVqFsx6N6QEBBBAAAEEEEAAAQQQQAABBBBAAAEEEEAAAQQQQAABBHwhQCCR525iftUzIQUggAACIkeOHDEhP9u2bZPSpUvL6tWrpXr16llowgXCaIiPBruE+Tcty/Ua9qIL7V966aXgz0aMGCH6x3m9BtU89dRT8uabbwbP1ZCYkSNHSoECBSJ2m16rdQoNhtELsltw/vnnn0urVq2CQUkafLR8+XJp2LBh1OFx4MABadu2rezduzd4bqyBRPXr15d58+YZ+1Q63IbdhAskUkMNFWrWrFnUJv3lL3+Rhx9+WI4fP27OrVy5sixdulQqVKiQ6drTp0+bgKpAsFAkZ+dNnUFaWs60adNE6xl6fP3116Y/t2/fbv5af66hWfp3bsb40aNHTR03btwYvH7FihVSr169LA7hAon0+dDnIX/+/FHd9AS3feSqME5CAAEEEEAAAQQQQAABBBBAAAEEEEiKAC+0JoWZm2QjwPjLDHP58mU5fPiwrFq1SjZv3mzmCb788ktzkobVV6pUSe6++27zO2wNko82P+Fk92ugRKAdfq0/gURZPwDCzUkk+4OSYJJki/98v1GjRsnw4cPN/60b0ujGH2lpaTlTmTB3dX7O2AoQ8+vnl98/fwkkSplHK1NF+P7nrV/ws+tHIJE3T72aBbPeDSkBAQQQQAABBBBAAAEEEEAAAQQQQAABBBBAAAEEEEAAAV8IEEjkuZuYX/VMSAEIIICAyPr164PhO40bNzZBMiVLlsxCc/78eRMG8+mnn8qePXtEF3RnZGRIlSpVXDM6A1SyW/i6b98+admypRw6dMiUrQv9ly1bZhb/uzmcITd6TXYLWLUNvXr1Chb72GOPydSpU6Vw4cJRb3XlyhWzcHfgwIHBc2MNJHruuefMYmC3ITRRK2XpBLdhN+ECiSKNI2f1jh07ZnYq3rRpU/BH4RalO18gKFeunAmOcjP+Dh48KD169JCiRYvK7bffbsKONISqUKFCmaozZ84c6datW/DvOnXqJFOmTDHXuT2cZWg41tixY6VgwYKZigi3+H/dunXSoEEDt7cikMi1FCcigAACCCCAAAIIIIAAAggggAACqSPAC62p0xd5sSaMv597XX+3v3v3bnnxxRdFQ+XdHPfee68J9ahbt67ky5fPzSViMxDD+Tt7VxUIc1IsYf826h9uDiHeuut1bupvO5DIdhsaNWpkfr9fokSJiBQ2/AM3IJAo+qjTgLLvvvtOdu7cKTrPqHOhOoelnxWhR/ny5U1gmY5FnXPSTV5uvfXWmAPLotfIzhkEEmUYyBdeeMFsnBPrkRue/1jb7OV8Aom86CXuWr7/ebPFz64fgUTePM3/LxNahP4/NhwIIIAAAggggAACCCCAAAIIIIAAAggggAACCCCAAAIIIJA7BQgk8tyvzK96JqQABBDI6wK6NmX06NHBBZiJDsdxG0jkPK9jx44ybdo0KVKkiKsuO3v2rPTu3duEKwWOcIFE4RaRzpw50+wQ6vZwhifFGkg0d+5c0eCbVDu8BBLFMo7C9VW4QKJ//vOf0q9fP5k9e3aQqnv37ibsp3jx4p75wo2FeHZhdY6H+++/37xYcP3112eqo3NBbuXKlWXp0qUmLMnt4baP3JbHeQgggAACCCCAAAIIIIAAAggggAACiRfghdbEG3OH7AUYfyK6+cKsWbNkyJAhor+fjvVIT0+XwYMHu5qvsBkoQyDRzz2l4S+LFy+WsmXLZtt1BBJlpSGQKPsn/cyZM2YeR+frtm/fHutHgjlfA4p0Y4wuXbpI6dKl4yojURcRSEQgUaSxZfvzkkCiRD3J3srl+x9+3gS8Xe239bH/5a25SbmaBbNJYeYmCCCAAAIIIIAAAggggAACCCCAAAIIIIAAAggggAACCOS8gN8mXHNeLEsNmF9NwU6hSggg4C+BH374Qbp16ybLly83FV+5cqU89NBDCWuEm0CiS5cumYCkl156KViPCRMmSP/+/WOql16vLwUEjnDhMrqzafv27WXTpk3mNF0kvHr1arOg3e1x+vRp0cCk9957z1wSayBRuPAdt/dO5Hluw27CBfnEErIU7vrsTObMmWPGa+ihQT4dOnSQBx98UH7961/HvQOtcyxo+NW6devk7rvvjon55MmT0q5dO/nwww8jjinngly3OyKHVsZtH8XUAE5GAAEEEEAAAQQQQAABBBBAAAEEEEioAC8EJ5SXwqMI5PXxd/HiRRk/frxoqFDg0MB7DcN/5JFH5NZbb5W0tDTzowsXLsjRo0fl3XfflYyMDPnyyy+D17gNyyeQSCTcHICXB7VJkyZmM4pixYplW4ztgA3bbXC7CYfN8ROv+fHjx82mGoE5j4oVK8qyZcukUqVK8RaZMtfp54G2ZeTIkZmeby8V1M+ToUOHSq9evYKfJV7Ks3EtgUSpFUiUas+/7c9LAolsPLX2y8jr3/+8iuLnTdBv62MJJPLW31yNAAIIIIAAAggggAACCCCAAAIIIIAAAggggAACCCCAAAIWBfw24Wqx6baKIpDIliTlIIBAnhXYtWuXNG3aVHRBcaQgHS9AGnr02Wefydq1a83C3tBF+z179pSJEydmWpT7z3/+0yz+nz17dvC2uttt69atY6rGkiVLpE2bNsFrwgUSHTx4UB599FHZv3+/Oc/NzrrOSvzrX/+SgQMHyvTp082PYgkkKleunAmDqlKlSkxtS8bJbsNuwi3Ej6W/Ygkk0pc/dKHuxo0bwxLoDrT333+/eXHkrrvukmuvvVbCfN8Ke+2+ffukZcuWcujQIfNzDafSe+ni8VgObc/SpUvlwIEDwcs02KhBgwaZinEuyHW7ADm0ELd9FEv9ORcBBBBAAAEEEEAAAQQQQAABBBBAILECvNCaWF9KjyyQl8fflStXZNGiRSYo5OzZswaqbdu28vLLL8uNN94YEU7PHzNmjIwdOzZ4nm6IoEEmBQoUyPbaVAiU0cqF/j46lrmgVKi/c85IN6/QfihYsGC27rYDNrx+rjg3MnDTBr1nTvvrM6NzdT169MhEoHNio0ePlkKFCnmlybHrz507Z55p/RN6lC9fXlq1aiX16tUTDV8qXLiw/PKXv8x0zo8//ij/+Mc/zNzn5s2bzefKkSNHMp2jZUyZMsXMU+X0QSCRt0Air/2X6s+/7c9LAom8jpjEXJ+Xv//ZEMXPm6Lf1scSSOStv7kaAQQQQAABBBBAAAEEEEAAAQQQQAABBBBAAAEEEEAAAQQsCvhtwtVi020VRSCRLUnKQQCBPCugu/rq4ns9woUDuYXRnYJPnz4tX331lfztb38zi3B37twpe/fuzbIIN7TMcPd0LnzU87du3Sq1atVyWx1znnPBY7hAIuc5jRo1Eg15KVGiREz3Cl3MG0sgUSwL/2OqkIWT3YbdxBIoFK5asV6/ZcsWs/g9NNgqu+bWqFHDhBNp6JYuIs+XL1+2Ms6xYIEwWISbsRfP8+e2j2y2hbIQQAABBBBAAAEEEEAAAQQQQAABBLwJ8EKrNz+u9iaQ6PGn8wQffvihvP/++6IbAnzyySemwkWKFJHbb79dqlWrJs2bNxf93W1aWpq3xsR4tf5OWTc+0HkLPZ544gkTRqR1c3NcvHhRxo8fL+np6cE2rVixwgSXZHfkdKBMoF5+DiRy9lu437c7/W0HbLgZH5HOcW6IMHPmTDMnF+3I6fGjYTudO3fOMs+nz4xu0tGuXbuI8y7R2hfvz3VDiC5dusj27dtNeJDOdRYrVsx1cc5nWS+88847TchSnTp1IoaMhbvJ+fPnzeeeBpTt2LEjeEqzZs1M3byGEiVy/so12r9PjGe+Nto9nKFjEyZMEA3t8nrk9PMTqH+qP/+2Py+9BhJpvw0aNEimTp0quhHN3LlzpXbt2l6HQ56/PtHf/3I7MH7eethv62MJJPLW31yNAAIIIIAAAggggAACCCCAAAIIIIAAAggggAACCCCAAAIWBfw24Wqx6baKIpDIliTlIIBAnhRwLsR0uwA6gKXBQ0uXLpXly5ebHUDjOQgkqipLliwxYTmpdrgNu4k1UMjZzniuP3z4sIwYMULmzZvnmq1y5cqiu/a2bNnS7GjrPBK5oJtAItfdxIkIIIAAAggggAACCCCAAAIIIIBArhfghdZc38Up3cBEjb9Tp06ZsB6dZ9D/O9qhvxMfPny4tGjRQgoVKhTtdM8/v3LlikycONH8jliPeDcL0MAlnddYtmyZKeexxx4zoQnhfuesP0+VQIzsAomcYT/RoF944QUZNmxYtNOs/nzOnDnSrVs3U6YGWS1atEhuueWWiPewHbDhtUGh8y2lS5eW1atXS/Xq1aMWm1PjR5+XtWvXmtCuI0eOmHp2795dihcvbkK89NBQIg3w0Q0kkvEMB7DOnTtnwko0EEnroHOUDRs2jGoZesLKlSulY8eOcvbs2WDbxo4da9rn5Th58qQMGTJEXnvttWAx48aNkwEDBkj+/PnjLjqR81exVioRgUTO51Xn//RPmPVUMVU3p54fZyVT/fm3/XnpNZBI/TTEqU2bNqLhY7aCvWIaPLnw5ER9/8uFVGGbhJ+3nvbb+lgCibz1N1cjgAACCCCAAAIIIIAAAggggAACCCCAAAIIIIAAAggggIBFAb9NuFpsuq2iCCSyJUk5CCCQJwV0EbHuXrpt2zaJZQG0LvadNWuWvPjii65eLAjg6gsG119/vWzcuDHoTSARgUTxBBLpANIF8TqGNexH/+iLE24O3X1bXzzRXTVDj0Qu6CaQyE3PcA4CCCCAAAIIIIAAAggggAACCCCQNwR4oTVv9HOqtjIR4+/zzz83IT36O9ZYDw0F0SCjUqVKxXppTOf//e9/NwEkGrKih96zf//+cQVevPPOOyZISY9owUapEojh10Ai3RhDg3BWrVplvDUMSYNKooW72A7YiGmwOU52jgGdo9CQpWLFikUtNifGj84BzpgxQzR8KhDYEwgE+cUvfiHPPvus+XngePLJJ+X5559P+DOs99N5IQ130WdZj3BzjNFQNVSsa9eusmLFCnNqq1atJCMjw1V/RCtbf37ixAlTLw090sNtiFakshM5f+WmTaHnJCKQ6ODBg/Loo4/K/v37za20f6dNm2YCp7wcOfH8OOvrh+ff9ueljUCiS5cuiYZ5DR482JCOGjVK0tNUgdAlAAAgAElEQVTTpUCBAl6GRJ6+NhHf//ISKH7eettv62MJJPLW31yNAAIIIIAAAggggAACCCCAAAIIIIAAAggggAACCCCAAAIWBfw24Wqx6baKIpDIliTlIIBAnhRYv359cNfQxo0by/z586VkyZIRLXR3T91BWM+NdFSrVk00gOiOO+4wu7xWrlzZ7Cy6cOFC6dChQ/BSAokIJIo3kCh0/F2+fFm++eYb2bJli9lZeMOGDRHDsnTBvy4wD33JxblAtlGjRmZhe4kSJRLy+eC8XzwL50N3VdVK5sTu1AnBoVAEEEAAAQQQQAABBBBAAAEEEEAgFwvwQmsu7lwfNM32+Dtw4IB06dJFtm/fnqn1GiRRq1YtqVmzphQsWFA08ODDDz+U3bt3Z1HSQBMNHihcuHDCBJ2BF5s3b5b77rsvrvtpOH7r1q1l79695vp169ZJgwYNwpaVCoEYWjE/BhJp+Mzs2bOlR48exlY3GVi+fLmZd4p22A7YiHa/SD/fuXOntGzZ0mywoEcsYVjJHD86z6LPhc4zbNq0KdgkZ2jYqVOnTDDU9OnTg+fofODw4cNNUFehQoW8cEW8Vj9v2rZta569WMZDaKG7du2Spk2byvHjx03gjQYT1atXz2qdQ0PLtGANJ3rooYes3iM3FaaBYxp6FTgqVqwoy5Ytk0qVKoVtZrwBTTkxh+aH59/256WNQCLt+MOHD5s1BVqebqykm7/UrVs3Nw39pLbF9ve/pFY+BW6Gn7dO8Nv6WAKJvPU3VyOAAAIIIIAAAggggAACCCCAAAIIIIAAAggggAACCCCAgEUBv024Wmy6raIIJLIlSTkIIJDnBHQh9+jRo82iYT2ee+45s7tgpF1lL168KGPHjg1eE0DTsCFdEKiL98uVK2d2Ec2XL19YU2eASrgQlnABNbrIsH379jH1U2jgkl4YrgzniwPRdjMOVwHdpVEdX3rpJfPjSGU4F3XGc7+YEDyc7DbsxmugkNfrwzXxwoUL8r//+7/y/vvviy78dr4Mo9e8/fbb8sgjjwQv/+STT0xAV2DHXw3SWrx4sZQtW9aDYvaXEkiUEFYKRQABBBBAAAEEEEAAAQQQQAABBFJegBdaU76LcnUFbY6/M2fOSJ8+fWTevHlBMw346N+/v/Tt2zdL2LvOS2gg0YgRI2TNmjWZnDWQaMCAARHnKLx0THaBPPGUGUt4QzIDZSK1Jd7252T99+3bJ23atBENodFD57DS09OlQIECUbstlj6KWpiHE3ReTcf7mDFjTCmxzgklw1+DiLZt2yYTJkww4TyBQzcZGTp0qPTq1UvS0tIyKZw/f96ERWkIkQYUBY57771Xnn32Walfv771YCK1GDRokEydOtXcbvDgwTJy5EhX4yG08qHhNxqYphupaLiRzcM596j9r/OwHFkFdCxpv06ePDnTD2fNmiXdunWTMGuqMgWsxWKa7EAiPzz/6mf789JWIJEzlC7cZjOx9H9eP9fm97+8aImft1732/pYAom89TdXI4AAAggggAACCCCAAAIIIIAAAggggAACCCCAAAIIIICARQG/TbhabLqtoggksiVJOQggkOcEfvjhB7OQU3eT1cPN7pyff/65tGrVKrj4W6/Tlw002EhfMnBzuAkk0gWGuohY/wQOXWg+ZMiQsAtPs7tvRkaGWSgdOMIFEp08eVLatWtndmbWQ9vxpz/9yezc7PbQAJvevXvL/PnzzSUEEols3brVtWEiAolC+04X02ufah8FdiDWn+uu27oT8VVXXWVO/+qrr8zLDbo7brxjwe2Y0fMIJIpFi3MRQAABBBBAAAEEEEAAAQQQQACB3CPAC625py/92BKb40/nFTp27BgMedffr8+cOVPatm0b8Xf5+jt1DS2ZMWNGkLBixYqybNkyqVSpUkJY4w3kCVeZWMIbbAbKOOdX4oWKJRTHZv1jqe+JEydEN7TQMaZHnTp1zBzMDTfc4KoYZx9FuiiW+QxXNw85ScedbrYRmJvQzS00oCjS5iCh90iUv87DqbFu7PHaa6/Jxx9/nKlpDz74oJmjq1atWrbPcqSAMd3IpEePHtKyZUu59tprY5rby8543bp1pjz9/PDyeRH6HDVq1Ej0v0uUKBFr10Y83zn+kh2EY7UxCS4s3NxztGfeOb/mtorJ7odUff6dXrH8m+bG2lYgkd7r6NGj5nvGxo0bza0jBVW5qVtePsfm97+86Iift1732/pYAom89TdXI4AAAggggAACCCCAAAIIIIAAAggggAACCCCAAAIIIICARQG/TbhabLqtoggksiVJOQggkOcEdGdZXbh76NAh1zuyOgN+Yl0AHi5oSBeUT5w4McvuqkuWLDHhMIFD66q7rV599dWu+ipcyE24QKJ//etfMnDgQJk+fXqwXN0FVndwdns4dzolkCgxgUS6C7Lu0vvpp5/K/v37zQLU7t27u+omHXv6IoyGEAUO50JzZ0iXnqeBRToWwu3Amt2Nv/76a3n88cfNrry6WP/mm2+WFi1amEX3oQeBRK66jpMQQAABBBBAAAEEEEAAAQQQQACBXCfAC625rkt91SBb4+/cuXPy1FNPyZtvvhls/+DBg02Iif5uNNrhDBmI9/ex0e4T+DmBRP+RSvVAIh1bgwYNCs7blC5dWnR+p27dum67W1IhkOj06dMmVEmDtvSoUaOGCVUqV66c63bYCiT68ccf5R//+Id89tlnsmXLFlm7dq3s3r07Sz3uvPNOExamgUSFChVyVc/z58/LO++8Iy+99JKZu3Ee2u4mTZrIvffea4KEihUrJgULFnRVduAkp2WswU6hNwudf6xZs6YsXLhQypQpE1N9op3snDdMVhCOjpcvvvhCtm/fLhr0oxtxaBiW1if00PbqOPzVr34l2ufaR7fddluWudpo7fT684sXL5qArjFjxpiirrnmGtE2aOiUHuPGjZMBAwa4DvBy1sfW8xNPO1Pp+Y9Wfx0junmPzsHqof3x3HPPRbss25/bDCTSm8yZM8dssqSHbiik/x7o3CtHbAK2vv/FdtfcczZ+3vrSb+tjCSTy1t9cjQACCCCAAAIIIIAAAggggAACCCCAAAIIIIAAAggggAACFgX8NuFqsem2iiKQyJYk5SCAQJ4TCF28p8Eu06ZNE929OLvj0qVLogt8dUFx4NCglrFjx7peOKyLL7t27SorVqwIlpFdIJFzsa4uOF+8eLHcd999rvoq3I6a4QKJtDDnrsIPPfSQ2RFWF766OUIt9XwCiRITSOTsp+zGTnZ95lwA6wwk0tAiDcfSgKrAEU/olgZn6c6/gSO7Be0EErl5ujgHAQQQQAABBBBAAAEEEEAAAQQQyH0CvNCa+/rUTy2yNf5CNz3Q9mvQiAavVKpUyRVHuN/HupmrcFV4mJMOHjwojz76aDAwZfPmza7nG5zFOecv1q1bJw0aNAhbNZuBGM7fkcdrkcqBRM4wIm2jzkPp7+3dBF0FTHI6kEiDVnTDg/T09GA3zZo1y4Rq6DPonB9w25fxBNvo+NRNPwIhL+HupWFBffr0MUFEaWlpbquT6Tztu5UrV8qrr74qO3bsiFiGBjO1b9/e9WYQWq5+PmgbdL7w3Xfflbvuuiuueu7atUuaNm0qx48fN/OiOmdZr169uMrK7iINaNKNKgKHzm+2bt3a6j0ChV2+fNkEEOmmHNqWSP0cqQJq0bx5czO/pQFFsTxv8TZMP4c7d+5sQpP00DacOXPGBJLpocFJc+fOldq1a8d1C5ufv7FUIJWefzf1dv57Huv8v/MetgOJdCOYtm3bmnGuh37G9O3b1/XnhxuDvHCOre9/ecEqXBvx89bzflsfSyCRt/7magQQQAABBBBAAAEEEEAAAQQQQAABBBBAAAEEEEAAAQQQsCjgtwlXi023VRSBRLYkKQcBBPKUgHMB5oQJE0QXF0Y6Lly4YBZOa2BL4HjyySfNguqrrroqqp++XOAMatGLsguV0R1VdcHp5MmTg2V36tRJpkyZIkWLFo14P+eOmoGTswskci5k1PNDF4ZHulm4XZwJJEpMIFG4F1x0EXeVKlWijj89wfmyhi78nzRpkvziF78IXr9z506zMD+w+Fl/EMvLDocOHTKL4gOLYvV6HcejRo3KEtxFIJGrbuMkBBBAAAEEEEAAAQQQQAABBBBAINcJ8EJrrutSXzXI1vhbtWqVNGvWLNj2eMKEnL8jrV+/vixcuFBKlSpl3fSHH34wYTDLly83ZevvbIcMGRJXoEFo2Ei0cB+bgRihv+N2Bu5bB/t3gTbrH62Op06dMvNQumFE4NB5qHHjxknhwoWjXZ7p585Aouzmh2Iq1OXJOh+2aNEi6dWrVzAcpnv37mZ+LdCOZAYS6ZyZznPopiOhR/Hixc18hgYDVatWzVoAjd5P50jUQP9ov4YerVq1koyMDClWrJgrUd3sROcSNfBMj8cee0ymTp0a85gI3My5eYp+jml9rr32Wlf1iXbSiRMnTH01REkPDfdRh1tuuSXapTH/XIPWnnnmGVmzZk3M10a6QIOp9DPy9ttvt1puaGFOJw1D0n7QgCWn3xtvvGFC72I9kvn5Fahbqj3/bszWr18vDRs2DJ6q86Q6p3/11Ve7uTzLObYDiXTTpJEjR5oxqUetWrVEP9NvvvnmuOqXVy+y9f0Pv58F9FnncC/gt/WxBBK571vORAABBBBAAAEEEEAAAQQQQAABBBBAAAEEEEAAAQQQQACBBAv4bcI1wRzxFE8gUTxqXIMAAnleQMNW2rVrJ9u2bTM7ia5evVqqV68e1eWll16SwYMHB8/Thfa6iDbaIlBdPKrBMbq7qnPhcbhQmMANwoXDPP/88ybgJbsdWvVe+sKCLlJ37gKa3YJzXTCmwUdPP/10sG266+aMGTOkcePG2b6QoOU/++yz5rzQg0CixAQS6e66Tz31lLz55ptBbrcLxb/77jvzssl7770XvFZ3WtVFzaGHBmHpSygatBU4dFdYfVFAd2mNtCNsuPGg40hfcLnjjjuyPF+JCCR67rnnzILc/PnzR32eOQEBBBBAAAEEEEAAAQQQQAABBBBAIGcEeCE4Z9y5688Ctsafc75gxIgRon/CzH9nS//ll19K69atZe/eveacaOE+XvpQ5wH097wDBw4M3svN/IbznidPnjS/V16xYoX5Ud++fU1gTqFChcJWz2YgRiICiZx9EM34hRdeyBJsE+0aNz/XYJV+/frJunXrgqc/8cQT8vLLL4v+jj7WIycDiTZv3mzmEwIbH2ggjTNQJZmBRGqncyQakKTBHvXq1ZN7771XKleunGUjhVido52vm53s379fPv74Y9mwYYPopg5z5swxgSJuD71Ow2oCc35vv/22PPLII24vD3uecwMLDYzS0CYNafJyqLPOYc6fPz9YzJgxY8zf2Zy30c8z/QwaMGBApg029FnR/tW5TR13N954o3l+ChYsmKlZ2i/q+c0335jwqLVr15r+CZ1X1fkt3dBG7WP5XHfjp/N9ajJ9+nRzut5r7ty5Urt2bfPfzmfI7Vyg8942P3/dtCtc3VPh+Y9Wd/23UcdS4PD6b7HtQCKtl5b5wAMPBMeoBiZ17do1WtP4eYiAre9/eRUVP28977f1sQQSeetvrkYAAQQQQAABBBBAAAEEEEAAAQQQQAABBBBAAAEEEEAAAYsCfptwtdh0W0URSGRLknIQQCBPCYTudKiLUnVhbMmSJaMaOBf96gW6Y6K+eKC7pzr/XdNwoC+++EJeeeUVmTdvXtjyI+3iq7uoajCM7ogbenTq1MnshOjc+fDMmTMyadIkcz9nGJFeH2kHXOdOnHq+LjweOnSo9OjRI9NOq7rQ96uvvjJhRIGXDkLrRyBRYgKJ1FhfRtCdOUP7V3dq1Rddfvvb30q+fPkyjRXtq927d4sG9YS+yBBp90xdEK+7Ausi7NCjf//+JrTqpptuCnsPrYNzF1pdwK4vuIQLMrIRSOTchVwXNusi3N/85jdRn2dOQAABBBBAAAEEEEAAAQQQQAABBBDIGQFeaM0Zd+76s4Ct8afh73/+859lz549ouEvv//972MOqvnkk0/MHEPg9701a9Y0Gw5oOEUiDmf4TqyBNxporwEdgY0bdMMH3Yzhvvvuy7a6NgMxcmMgkZouW7bMzMUEAnwUUze4GD16dFxhRHp9TgUS6TOh4yoQsuUMWol1XNscP7HeOxXO1/GhwTW6qYgeOgeiQWK33HKLp+o5A3G0sDvvvNOMuTp16kTcnCLcjbWfPvroIzN3uWPHjuAp8QbpRGucM7BHQ4f+8Ic/iAYr6edSPMfx48fltddekz/+8Y/Bz2SdJ9VNQpo2bRpPkWGvcX6O6kmzZs0ym4oE/n3SuT3tZw3RCvz7oJbTpk2TG264wXVdkv38+PH5V9/evXtnCtFSYC/BX4kIJPr73/9u5m41PEsPDcrScLNixYq5Hg95/URb3//yqiN+3nreb+tjCSTy1t9cjQACCCCAAAIIIIAAAggggAACCCCAAAIIIIAAAggggAACFgX8NuFqsem2iiKQyJYk5SCAQJ4R0EWcuqB22LBhps0a1DJq1ChXO3Nq4I8uAg8XLnT33XebHVVLlChhytXdbHXhpS7wDz00AEkXlR84cMD8df369c0LBqVKlQrbB+EWBeuJurhWQ2X0BQXdVVRfetDApFOnTmXbl5ECifQirVOXLl2yBNHogvH7779fKlasaBa+bt261ezOmd1BIFHiAol0ofKQIUNMUJXz0FCse+65JxgY9Ne//tWMQQ0kCj107MycOVPatm2b7a6uzsXcodfrDq2/+93vzBjU8fDhhx9mGTN6vu6ArPUMPBPO+toIJNq1a5dZCK4LxQOH1uv222+XtLQ0KVeunOjuu0WLFs0zn3E0FAEEEEAAAQQQQAABBBBAAAEEEEh1AV5oTfUeyt31S6XxFxqwo+pNmjQxoQiJChgIF3KhvyfW36E6N0BwjgL9XbCepyH0gSNSIH3gHJuBGLkpkCiwmYAz6F9/v60BNBr0r7/jjvdIdiCRtkfnFTRAJTAv5mYuIlr7bI6faPdKxZ87Q8R69uwpEydO9DQ2Au08efKkGWf6mRN6lC9fXh555BEzL6jzfYULF5Zf/vKXmc758ccf5R//+Id89tlnpt81PCc0UEtP1sAUravtgLWjR4+aYJaNGzeaOml9dc5L567CrD+KqVt1HGu5jz/+eLA9kTb4iKlwEdHxPG7cOHn++eeDlz755JPm79Q59NBNb3T+WH8eCCXSumg4lW5Q4uZI1vPj5+f/888/l1atWgXn7QOuffv2Nf1SqFAhN9SZzklEIJFzfYN+vuqmQfXq1Yu5fnn1glT6/ufHPsDPW6/5bX0sgUTe+purEUAAAQQQQAABBBBAAAEEEEAAAQQQQAABBBBAAAEEEEDAooDfJlwtNt1WUQQS2ZKkHAQQyDMCP/zwg9llcvny5abNK1eulIceesh1+3Xxb9euXUUXE8Zy6C6aL7zwgrRo0cLcX3dP1qNy5cqydOlSqVChQrbFachQenq62ZnT7aGLUnVBri7+DhzRAon0PA140Z0gt2/f7vZW0q9fPxOKpDsj60EgUeICidQ3nvEQ6Ewdh9pP7du3j7rDrXMnU9cDQsSMPQ0jyi5oS8uyEUh0+vRp0QX4uoN0uEMXzOtLKtdff30s1edcBBBAAAEEEEAAAQQQQAABBBBAAIEECvBCawJxKTqqQKqMP92M4KmnnpI333wzWOdYNlCI2tBsTrh48aL53a3OOYT+3lh/z68hJLfeemsw7OTChQui4R/vvvuuZGRkZNqAIbsQDedtbQZiJCKQKJqjzfrrvTRUQje0eOWVV8w8VSBoRH+mwSraNw888IDky5cvWtUi/jyZgUQanPL222/LM888Ewxx0bAMDbDSOaoCBQrE3Rbb/nFXJIcunDNnjplTDBwavKNzIrYO3QRj9uzZMnz48IgbnsRyP+17HQsDBgzIErITSznZnesMctNAJZ3z8hpGFLifPqN6D53nChxu5lejtU3n9nSznOnTpwdPjfY5qp/Xc+fOlf79+wc/KzTg6cUXXzQhOtHCcpLx/Pj9+Q99xvQzWDcn0k1QdJMenXusVKlStK7N8nPn/GekAho1amTGW3abu4Reu379emnYsGHwr3Q8aaidztFzRBdIle9/0Wuammfg561f/LY+lkAib/3N1QgggAACCCCAAAIIIIAAAggggAACCCCAAAIIIIAAAgggYFHAbxOuFptuqygCiWxJUg4CCOQZgX379knLli3l0KFDEYNzIoF88803MnToUJk3b15UN11427lzZ7PLqO4wrAv4daG/7goaONwsZNVFwbqgW0ONArvLZndz3blz9OjR8n//93/yu9/9Lqb76Mm6K6ouetdFsaGL4Z33C4Qs6WJo3SVSFyzrQSBRYgOJ1FjHw+uvvy4vv/xyll1nsxsXuhutjttq1aq5XpitY+HVV181u8vqYulohy7W1XGgwVvRFkLbCCTS+kQK0SpXrpx5qaNKlSrRqs7PEUAAAQQQQAABBBBAAAEEEEAAAQSSJMALrUmC5jZhBVJl/G3ZskXatGljgg/00LmEFStWSL169RLecxpyoRsg6O+L3fze11khneMYPHiwqXO0w2Yghp8DidRh06ZNZt5lzZo1Wdg6depkQkZuvPHGaKSufp6sQCKdQxo7dqxMmTIlOJ9kK4xIG2pz/LiCS6GTnG1X13Xr1sndd99tvZb6OaTBNxqQFm0OMruba1CObuiic6I33XST9TpqgZcuXTKhPi+99JIpP1GbUhw7dsyEHOkzq4eXsDgNONJ5rKeffjrTZjduNvbQe+v1+m+DBjwdOXIk6Prggw/Ks88+KzVr1sw2wCzRz4/fn3/d9ETHrPrqoeNf+zwQFBhv4E+iAon02WzdurXs3bvX1Ldx48aigVwlS5ZMyPOW2wpNle9/fnXFz1vP+W19LIFE3vqbqxFAAAEEEEAAAQQQQAABBBBAAAEEEEAAAQQQQAABBBBAwKKA3yZcLTbdVlEEEtmSpBwEEMgzAqEL1nWx57Rp01wtmncC6Y6PX3zxhVmkqAsLd+zYEVy4r4EvGsqjuxrWrVtXrrnmmkyXv/POOyawJXDoQnNdrF20aNGo/aA7M77//vuycuVK2b17d3BhsC5Arl+/vlmIeNttt5nFp84Fj26CjwIV0AWuurB16dKl8tFHHwXbpyFEuri1adOm8vDDDwfbNmrUKAKJMjKC/bd161apVatW1P7UE5wLgvXv3F6v127fvt0sQv/kk0/MItTACyQaDqQ7eNauXVseeughE4gV767Kuij3ww8/NGNPd2/We+mhC+Bvv/12E3KkgUc1atQI7p4drfG2Aon0PhqcpAFhf/rTn+Qvf/lLpiAttWnQoEG06vBzBBBAAAEEEEAAAQQQQAABBBBAAIEkCfBCa5KguU1YgVQYfydOnJCePXua3/MHDv396pw5c6RYsWJJ6TmdA9A5Bg3BCYQxRLvxvffea+YBdN7D7e+abQZieAkk0s0iNDzjb3/7m3z77bem7R9//LEJCYkUAuWl/nrPPXv2yOLFi0XnhULDRALWd955p4wZMyYm02j9pD9PdCBRYPxoUIv+Dj5w6BySzndp2JbbMRKpPfH6O9vvxiwnztF5RB3XJUqUyHJ7HS/t2rWTbdu2mZ8lKnwn9MYaVqbPh95Tx67OOen8iz4voYfOP2kAUdmyZc1cWPXq1eXWW2+VAgUKJJTROR4i+XmpiHP86Oe1bjSTlpYWU7Ea9DRp0qQsG8B0797dBHnp8+Lm0OdN+6R3797BMJrAdVr+U089FfZ5i/f5iVanVH/+o9U/8PPQ+XqdY9d5Rp1j1PUD+u+FzrHq53esm54kKpDohx9+EN0kSDdi0aN06dKyevVq8/xxRBdIhe9/0WuZumfg561v/LY+lkAib/3N1QgggAACCCCAAAIIIIAAAggggAACCCCAAAIIIIAAAgggYFHAbxOuFptuqygCiWxJUg4CCCCAAAIIIIAAAggggAACCCCAAAIIIIAAAggggEDCBXihNeHE3CCCQE6PPw38GD9+vKSnpwdrqcHvGjDQsGHDpPedBktoAMmaNWtMsMyBAweCGyFo4EilSpVM6L1uUqAhJLGGzNgMxAgNJAoHpRs3BDZ+0M0dAsH6kVBnzpxpwqGyO7zUXy27dOliNhVwHpUrVzZjQIOoYg05cTNIEhlIpAE1OoanT5+eaXMA3ahDNwHRTS3CrANxU+0s58TrnxsCibZs2WKevcDhZZOVuPBT8KJLly7JsGHD5KWXXjK1S1RI07Fjx6R9+/ayadMmcx8N3tKNWfLnz+9a5ZtvvpFevXqZjT5Cj8GDB4v+KVy4sOuyAid+9913MmTIEHn99dfNX2mo0cCBA7MNgor3+YlUMT88/25gNZxOg6FWrVplTn/11Velb9++5jOtT58+JpxIDw17GjduXEyf085AIreb0ESrt3P86/lz584V3fiII7pATn//i17D1D4DP2/947f1sQQSeetvrkYAAQQQQAABBBBAAAEEEEAAAQQQQAABBBBAAAEEEEAAAYsCfptwtdh0W0URSGRLknIQQAABBBBAAAEEEEAAAQQQQAABBBBAAAEEEEAAAQQSLsALrQkn5gYRBHJy/GkYkQbgaBiFhh4EDv3vkSNHZhsq4ecOtRmIES2QKB6naEEjXuu/efNm6dy5sxw5csRU79577zVhFw8++GBMARexti0RgURapgahaAjKqVOnMlXp8ccfl9GjR8t1110Xa1Ujnh+vf24IJMrIyDCBNoFjxIgRon9shT1Z7agkFub8HJg/f74JD7LloiFteg8NgAocCxYsMPeI9QgNJdOAtzFjxsijjz7q6bNe/x3RALs9e/aYcKZIwUbxPj/h2umn5z9aP2kfT548WZ5++mlzaq1atdwnnj8AACAASURBVET7+Oabbzb/rWFgbdq0kePHj4sGBs6aNcv8t9sjUYFEen8+F9z2QtbzcvL7X/y1Tp0r8fPWF35bH0sgkbf+5moEEEAAAQQQQAABBBBAAAEEEEAAAQQQQAABBBBAAAEEELAo4LcJV4tNt1UUgUS2JCkHAQQQQAABBBBAAAEEEEAAAQQQQAABBBBAAAEEEEAg4QK80JpwYm4QQSCnxt/ly5dl4cKF8uSTT2YKI2rWrJkJGLj22mvptygCsQYSaQBIuXLlJF++fKbk66+/XipUqCAlS5Y0/1u2bFkpVqyYFCxYMNs7ew300OCLxYsXywcffCDdu3eXGjVqeAojSfYg0XH7xRdfyOzZs0WDX5xBROXLlzchOa1atUpIu7z6J9vL1v103GhImf4JHBpm1rNnT1u38G05hw8flg4dOoiGvuihz/mMGTOkcePGnkOJ1H3t2rXyxBNPBEPEnGE1scJpKJl+dmnwXCDwJtYy4j3f6/OTW5//nTt3SsuWLYN9rIFD3bp1C44fDX3S4DUNfNJDP7ffeOMNqVixoquuSGQg0fr166Vhw4bBemi9J02aJL/4xS9c1S0vn5RT3/9yizl+3nrSb+tjCSTy1t9cjQACCCCAAAIIIIAAAggggAACCCCAAAIIIIAAAggggAACFgX8NuFqsem2iiKQyJYk5SCAAAIIIIAAAggggAACCCCAAAIIIIAAAggggAACCCRcgBdaE07MDSII5MT403CDuXPnSv/+/TOFEWnQxZw5c0RDXThSU8BroEdqtspdrTSM5NVXX5WBAwdmuaBIkSImXEt/VqpUKXcFxnFWXvV3tlvpNNiqdevWcSjmvkvUokePHsHPUx2PGtbUp08fuemmm+Jq8PHjx02wy/Tp0zOVq0FcGhznx8PL85Nbn/8TJ06YsbJy5UrTpRqmpqGAGk4XejjPiyU8MJGBRJ988okJJDp79qypbqNGjUzgVYkSJfw4RJNa55z4/pfUBib4Zvh5A/bb+lgCibz1N1cjgAACCCCAAAIIIIAAAggggAACCCCAAAIIIIAAAggggIBFAb9NuFpsuq2iCCSyJUk5CCCAAAIIIIAAAggggAACCCCAAAIIIIAAAggggAACCRfghdaEE3ODCALJHn/nz583IRcvvvhiSoYRffnllybkZO/evUZt69atokFJtg4vgRi26uClHL/X30vb9dpz587JkCFDzBjWQ4NfOnfubIKIbr75Zq/Fc302At9//720b99ePvjgg+AZtp9NP+NrWI6GEmkA0alTpzI1pV69etKiRQu54447zBj95S9/KWlpaZnOuXDhgvk8/uabb2T79u2ydu1a2bBhQ6bP6DJlysiECROkefPmEmZdky/4vH5+5bbnX9szaNAgEzqlh/axhvlk92/e5s2bzefdkSNHzPlPPPGEvPzyy+ZzMNKRyEAi57/Z1atXN89C2bJlfTEmc7KSyf7+l5NtTcS98fOm6rf1sQQSeetvrkYAAQQQQAABBBBAAAEEEEAAAQQQQAABBBBAAAEEEEAAAYsCfptwtdh0W0URSGRLknIQQAABBBBAAAEEEEAAAQQQQAABBBBAAAEEEEAAAQQSLsALrQkn5gYRBJI5/jT8YMyYMeZP6NGwYUOZOnWqlCtXLsf7ikCiyF3gNdDDWbqzvAULFpjgmXBHLOcGrg8NwmjUqJEJ2yhRooSncabjeOjQoVKqVCnp0qWLlC5d2lN5XBxdwGsgUbjro981+Wd4HaN79uyRYcOGyZo1a6xW/sEHH5RRo0bJ7bffbrVcPxaWW57/ixcvyvjx4yU9PT3YDa+++qr07ds328CpK1euyKJFi6RXr17BsCo3oUTJDCSqWrWqLFmyRMqXL+/H4ZXUOifz+19SG5akm+HnDdpv62MJJPLW31yNAAIIIIAAAggggAACCCCAAAIIIIAAAggggAACCCCAAAIWBfw24Wqx6baKIpDIliTlIIAAAgikpIBzwX2iK+l18XOi60f5CCCAAAIIIIAAAggggAACCCCAAAII+F2AF1r93oP+rn+yxt/Jkydl4MCBMn/+/ExgTZo0kWnTpkmZMmVSApJAouR2QywhQ7GcG2hFIgKJkiuUs3fT8JX9+/fLp59+Kjt27JBvv/1WDh06JEeOHMlUMQ3/0Gf4+uuvlzvvvFNq1Kght912m6SlpVlpwLFjx0xQ1aZNm4Llbd26VWrVquWq/LwSSKQYly9flhEjRsiLL77oyibaSRq+NXLkSMmXL1+0UxP2cw3COXXqlBmLu3btkp07d8qJEydk79695u9Dj2rVqpmwsLJly8pvf/tbqVmzptx6661SsGDBhNXPbwVrGNHMmTNl8ODBwWChJ598UsaNGyeFCxeO2JxwQUYdO3Y011533XVhr01kIJF+FrVr1062bdtm7k0gkfvRmKzvf+5r5K8z8fPWX35bH0sgkbf+5moEEEAAAQQQQAABBBBAAAEEEEAAAQQQQAABBBBAAAEEELAo4LcJV4tNt1UUgUS2JCkHAQQQQCAlBQgkSsluoVIIIIAAAggggAACCCCAAAIIIIAAAgjELcALrXHTcaEFgWSMv4MHD0q/fv1k3bp1mWqsIQbjx4834RGpchBIlNyeiCVkKJZzA61IdiBRsoNvXnjhBRk2bJjVTtNAm+3bt5vAkhUrVgQDS2K9SZEiRaR58+bSq1cvE1DkJdDG+VxqXQgkyr5HRo0aJcOHDzcnPPzww1K/fn354osv5KuvvjJhUuoZegQCpTTER/989NFHsmbNGnNKIsaY27GkgVgrV66U119/XTZs2OD2siznFS9eXPTfm549e0qFChUkzLqsuMsOvdAPz//58+dl0qRJJrDq7NmzpvrNmjWTjIwMufbaa105aL8MGjRIpk+fHjxfw8EmT55sQqCcRyIDiZzmBBK56kJzUjK+/7mvjf/OxM9bn/ltfSyBRN76m6sRQAABBBBAAAEEEEAAAQQQQAABBBBAAAEEEEAAAQQQQMCigN8mXC023VZRBBLZkqQcBBBAAIGUFCCQKCW7hUohgAACCCCAAAIIIIAAAggggAACCCAQtwAvtMZNx4UWBBI9/v785z/LE088IXv37s1U2z59+sjo0aNFQ0tS6fBrIFGy5w4CfeY1rCSWkKFYzg3Uj0Ci2J4uDQ975plngmE0sV2d/dmdOnWSkSNHys033xxXkceOHZP27dvLpk2bgtfHEkgU601DA300xGbixImSlpbmqhjnOPX6jLi6qeMkv9dfQ7E0FGnw4MGyY8eOeAiyvUbHoobx3HjjjVbL1cJSPZDo1KlTJsAsNEhIw8LeeOMNqVixYkwe4UKJNPhJx3u3bt2kUKFCwfISGUikIVtt2rSRXbt2mfsRSOS+GxP9/c99Tfx5Jn7e+s1v62MJJPLW31yNAAIIIIAAAggggAACCCCAAAIIIIAAAggggAACCCCAAAIWBfw24Wqx6baKIpDIliTlIIAAAggggAACCCCAAAIIIIAAAggggAACCCCAAAIIJFyAF1oTTswNIggkavxduXJF1q5da8KIjhw5EqyBBhANHTpU+vXrlymwIFU6iUCi2HrCa9hKLCFDsZwbaEVoEEb9+vVl4cKFUqpUqdgaGcPZqR5IEqkpW7ZskR49eog+A4FDA0aaNGkijRs3lmrVqsk111xjQsQKFiyYqagLFy7I2bNn5ZtvvpHt27ebZ3/Dhg3m7wKHBoXMmDFD7rnnnhhEfz41nCuBRNkz+jmQSJ/z8ePHy7hx4zKNH+dYvO6668xYLFCgQCaIH3/8UTQs58CBA/Lxxx/Le++9Z8Zk6OFlLEYavKn6/Ou/x7t375bnnntO1q1bF2xCmTJlZO7cuVK7du2Yn0m9QJ/vZ5991jzXgSNcwFEiA4mc/2YTSOS+KxP1/c99Dfx9Jn7e+s9v62MJJPLW31yNAAIIIIAAAggggAACCCCAAAIIIIAAAggggAACCCCAAAIWBfw24Wqx6baKIpDIliTlIIAAAggggAACCCCAAAIIIIAAAggggAACCCCAAAIIJFyAF1oTTswNIggkYvxp+MGSJUukd+/ecurUqeDdNVBiypQp0qZNG8mXL19K9guBRLF1S6oHEs2bN086d+5sGlW5cmVZunSpVKhQIbZGxnC2M5DEdmiOM5TJq3+gaRre0qVLl2Bwiz6rGhzWtWtXKVq0aAwC/zn1+PHjMmnSJJk+fXowWCZcWImbwk+fPi0dO3Y04TKBw7ZtaD38HOij7fBr/S9evGjCiNLT0zP9u+FlLF6+fFn27Nkjf/zjH2XRokXBcuMdi5HGa6o+/xrQNGTIEPM8Bg4NI3r99delTp06EmadmpvH0pyjn0kaHvX8889LdgFHyQwkql69uixevFjKli3rug159cREfP/LS5b4eettv62PJZDIW39zNQIIIIAAAggggAACCCCAAAIIIIAAAggggAACCCCAAAIIWBTw24SrxabbKopAIluSlIMAAggggAACCCCAAAIIIIAAAggggAACCCCAAAIIIJBwAV5oTTgxN4ggYHv8aRjRihUrZMCAAXLkyJHgnTWoYMaMGdK4cWNP4QeJ7kxnIFGi72crUCbR9QyUbzsQx1neggULpH379mGbE8u5WsCFCxdMsMnEiROD5a1cuVIeeuihhHGlaiBJpAafP39eBg0aJJMnTzan2Qoq0bL082Dt2rXyxBNPBD8PBg8eLCNHjpQCBQq47gdn3+uFkcaK64KzOdGvgT6B5vi1/jt37pSWLVsGx4qGBk2bNk00ZMbroeN81qxZJpjn7NmzpriePXuaz4e0tDSvxZvrU/n511Aifc41IKx8+fIyc+ZMqV27tpV/jzVI6q233pJChQpJ69ats5SZyEAiZ9mNGjUydSlRooSVPs3Nhdj+/pebrcK1DT9vPe639bEEEnnrb65GAAEEEEAAAQQQQAABBBBAAAEEEEAAAQQQQAABBBBAAAGLAn6bcLXYdFtFEUhkS5JyEEAAAQQQQAABBBBAAAEEEEAAAQQQQAABBBBAAAEEEi7AC60JJ+YGEQRsj7/NmzdL586dM4URVa1a1YQR3XPPPSnfFwQSRe6iRAcSxTJAogXSfP3119K2bVvZvn17sNi+ffvKuHHjTHBGIo5UDiTJrr3OMa+hLd26dbMSVKL31FAiDTt6+umnTRVq1qwpCxcuNMFHbg8tQ0OM9E/gmDBhgvTv399tETGd59dAn0Aj/Vj/S5cumf7VuutRunRpEzpVt27dmPou0skaSqSBROPHjw/eY/Xq1VYCj7TAVH/+T506ZdreokUL+e1vf2vNNVpBiQwkWrVqlTRr1ixYBdshU9Ha5uef2/7+52eLeOqOXzxq/7nGb+tjCSTy1t9cjQACCCCAAAIIIIAAAggggAACCCCAAAIIIIAAAggggAACFgX8NuFqsem2iiKQyJYk5SCAAAIIIIAAAggggAACCCCAAAIIIIAAAggggAACCCRcgBdaE07MDSII2Bx/hw8flg4dOoiGDwSOGjVqyLRp06wFPiS6Mwkkiizsl0AiDbCZPXu29OjRI1ODKlasKIsXL5YqVaokZCileiBJuEZv2bJFateubX5UuXJlWbp0qVSoUMGqz759+6Rly5Zy6NAhU+7WrVulVq1aMd1j3rx5JuwscDz33HMmvCZ//vwxlePmZD8G+oS2y4/1/+GHH0wQ1vLly01TOnbsaP7tKFKkiJsuc32O/vv0wAMPyNmzZ8010YLNXBfsg0CiWNpi89xEBhJlZGRIr169gtUdMWKE6J8wa+9sNilXlGXz+1+uAImxEfjFCOY43W/rYwkk8tbfXI0AAggggAACCCCAAAIIIIAAAggggAACCCCAAAIIIIAAAhYF/DbharHptooikMiWJOUggAACCCCAAAIIIIAAAggggAACCCCAAAIIIIAAAggkXIAXWhNOzA0iCNgaf+fPn5chQ4bI+PHjg3crU6aMzJ07Nxh24oeOcAYSxROcEqmdtgN9km1qu/7O8mJpT6QgkXDhWIGyBw4cKKNHj5ZChQrFcjtX5/oxkOitt94yQWJ61K9fXxYuXCilSpVy1V63J9l4rj755BNp2LBhMEhGA440dOrqq692Ww3X56VaoI9zXLluSJJPbNSokeh4KlGiRMx3draxZ8+eMnHiRElLS4u5rEgXOMcigURWecMWlqhAogsXLkh6eroZJ4FDA+dat26d+EblgjvY+v6XCyjiagJ+cbEFL/Lb+lgCibz1N1cjgAACCCCAAAIIIIAAAggggAACCCCAAAIIIIAAAggggIBFAb9NuFpsuq2iCCSyJUk5CCCAAAIIIIAAAggggAACCCCAAAIIIIAAAggggAACCRfghdaEE3ODCAK2xt+WLVukTZs2cvz48eDdxo0bJwMGDJD8+fP7pg9sBKdEaqztQJ9kw9quv7O8SOEgbs91hmM1b95cOnbsKL179zbjs0iRIjJ//nxp1qyZdT4/BhKFhoVUrlxZli5dKhUqVLBqs2vXLmnatGnQf926dXL33XfHdI9jx45J+/btZdOmTea66tWri4aPlC1bNqZy3JxMIJEbpazneAkk+uGHH6Rbt26yfPlyU7A+s9OmTTPPq81Dx/sDDzwQDLayGWDjx+ffpm12ZSUqkOj06dNmnLz33nvm1uXKlTPjp0qVKslolu/vYev7n+8h4mwAfnHC/fsyv62PJZDIW39zNQIIIIAAAggggAACCCCAAAIIIIAAAggggAACCCCAAAIIWBTw24SrxabbKopAIluSlIMAAggggAACCCCAAAIIIIAAAggggAACCCCAAAIIIJBwAV5oTTgxN4ggYGP8aQDMoEGDZPLkyVatq1atKkuWLJHy5ctbLTdSYQQSRaZO9UCiK1euyKJFi6RXr14mcETDTDSgonbt2jJkyBAZP368aWCNGjXkjTfekIoVK1odW34MJHGO+VdffVX69u0rYdauxGV18eJFGTt2rAwbNsxcX7NmTVm4cKGUKVMmpvIuXLgg6enpMnHixOB1GmzUoEGDmMpxczKBRG6Usp7jJZDo0qVLMnLkSFF7PUqXLi0aUFa3bt34KhPmKmdYmd5j9erVJtzKxuHH599Gu6OVkahAooMHD8qjjz4q+/fvN1Vo2bKlzJ49W66++upoVeLnIlk+4/XfTw73Aja+P7u/W+4702/rYwkkyn1jkBYhgAACCCCAAAIIIIAAAggggAACCCCAAAIIIIAAAggg4FsBv024piA0gUQp2ClUCQEEEEAAAQQQQAABBBBAAAEEEEAAAQQQQAABBBBAILwAL7QyMnJSwMb4+/zzz6VVq1Zy4MABq00hkMgqp5XCUjmQ6PLlyybo5sknnzRhRHpouImG2BQoUEAOHz4sHTp0EA3H0KNWrVoyZ84cq4FXfgwkcYa0aFDQjBkzpHHjxp5DibRPFi9eLH369JFTp04Zdw0mGjFihOTPnz/mMfnWW2+ZPgwcEyZMkP79+8dcTrQLUi2QKFp9c8vPd+7caUJljhw5YpqkwWHTpk2zEhik43zWrFkmmCzw+dCzZ08TcJWWlmaF0I/Pv5WGRykkUYFEq1atkmbNmgXvroFz+nlgK0wtGTY5eQ8b3/9ysv45fW/8vPWA39bHEkjkrb+5GgEEEEAAAQQQQAABBBBAAAEEEEAAAQQQQAABBBBAAAEELAr4bcLVYtNtFUUgkS1JykEAAQQQQAABBBBAAAEEEEAAAQQQQAABBBBAAAEEEEi4AC+0JpyYG0QQsDH+nKEAtsAJJLIlaa+cVA0k0nppGMW4ceOCYSMaVJGRkSHXXnttEGDz5s3SuXPnYOCJjjENPKlZs6aVEAu/BpJomFiXLl1k+/btxqpIkSIm2Klfv35SunTpuAbQX//6V5kyZYrpg0AAjAbMzJ8/X8qVKxdXmV9//bW0bds2WE8Nr5k9e7ZcffXVcZWX3UUEElnldF3YpUuXREOmBg0aFLymePHiMnToUOnatasULVrUdVmBEzUUa8+ePTJ27FhZtmxZ8Hodi2+88YZUrFgx5jKzu8Cvz781gGwKSkQg0YULF0zYnAZK6aGfU++++67cddddiW5Orinfxve/XIMRR0PwiwMt5BK/rY8lkMhbf3M1AggggAACCCCAAAIIIIAAAggggAACCCCAAAIIIIAAAghYFPDbhKvFptsqikAiW5KUgwACCCCAAAIIIIAAAggggAACCCCAAAIIIIAAAgggkHABXmhNODE3iCBgY/y99dZb0qFDB+vOBBJZJ/VcYKoFErVr1052794tI0aMkDVr1gTbp2FEGjR0ww03ZGrzlStXZMWKFTJgwIBgKJGG7wwfPlx69OgRV+BJ6A38HEiyZcsWY/Dll18Gm6Q29erVk8aNG4sGuNx4440mrKhgwYKZXHVc/Pjjj3L48GH59NNPTV+E9oeerM/zjBkz5J577ol7HDpDSDTYaPny5VKlSpW4ywx3IYFEVjljKuz8+fMyadIkefHFF4NBVlqABhM1adLEjMVq1arJddddZ8ZigQIFMpWv4/DcuXOiIVsff/yxvPfee8EAq8CJOpb186F69eox1S3ayX5+/qO1zcvPExFIdOzYMWnfvr1s2rTJVO2xxx6TqVOnSuHChb1UNU9da+P7X54CczQWP2+977f1sQQSeetvrkYAAQQQQAABBBBAAAEEEEAAAQQQQAABBBBAAAEEEEAAAYsCfptwtdh0W0URSGRLknIQQAABBBBAAAEEEEAAAQQQQAABBBBAAAEEEEAAAQQSLsALrQkn5gYRBBh/mXE0jKV169ayd+/epIybF154QYYNG5aUe9m4SaIDiWKp44IFC0z4RKdOnTIFl2hoiYaNlClTJmxx4UKJ9MR+/frJ2LFj5aqrroqlGpnOdQaSxF2Qywttj5//9//+n/zhD38woU02D+0jDZjRQCOvx4YNG6R58+bBPp8wYYL079/fa7GZrieQyCpnzIVdvnxZPvroIxk8eLDs2LEj5uuzu0ADjDS4Rj9zS5UqZa3cQEF+f/6tg/y7wEQEEq1fv14aNmwYrPLbb78tjzzySKKakCvL5fuft27Fz66fiKR05k9KV+7fXcGCWW9jkqsRQAABBBBAAAEEEEAAAQQQQAABBBBAAAEEEEAAAQQQ8I0AgUSeu4r5Vc+EFIAAAggggAACCCCAAAIIIIAAAggggAACCCCAAAIIIJAsAV5oTZY09wknwPjLrEIgUeTnJNUCiTQ8avz48ZKenm4q/vjjj5tQoWhhIxpKtG3bNundu7cJn2rWrJlkZGTItdde6+mDIjcEkmgYzPbt22XmzJkmmOjs2bNxmWj4iwYH9erVS2rUqCH58uWLqxznRefOnZOnnnpK3nzzTfMjvcecOXOkWLFiVsrXQggkskbpqSD9vFmzZo15NjWIKt6jePHi0rFjR+nZs6dUqFBBwqzLirfoTNflhuffCoSjENuBROfPn5dBgwbJ5MmTzZ3q168v8+bNk9KlSyei+rm2TL7/eeta/Oz6EUjkzVOvZsGsd0NKQAABBBBAAAEEEEAAAQQQQAABBBBAAAEEEEAAAQQQQMAXAgQSee4m5lc9E1IAAggggAACCCCAAAIIIIAAAggggAACCCCAAAIIIIBAsgR4oTVZ0twnnADjL7MKgUSRn5NUCyRq3769aEDN888/L9WqVZMWLVpIoUKFXD/s33zzjUyYMEF69OghFStWdH1ddifmtkAStd2/f798+umnsmPHDvn222/l0KFDcuTIkUwEZcqUkXLlysmvfvUrufPOO00A0W233SZpaWmeTcMVsHLlShMwo2FJGnykwUn16tWzdi8CiaxRWivo9OnTJjxs165dsnPnTjlx4oT571OnTmW6h34OaCBZ1apVpXz58lKzZk259dZbpWDBgtbqkleef1tgtgOJPv/8c2nVqpUcOHDAVHHWrFnSrVu3hAVN2XJItXL4/uetR/Cz60cgkTdPvZoFs94NKQEBBBBAAAEEEEAAAQQQQAABBBBAAAEEEEAAAQQQQAABXwgQSOS5m5hf9UxIAQgggAACCCCAAAIIIIAAAggggAACCCCAAAIIIIAAAskS4IXWZElzn3ACjD/GRSwCtgOJYrk35yIQENBwmp49e8qyZcvMX/Xt21fGjRsXUxhVJE0CiRhrCNgTsBlIdOXKFZk4caIMHDjQVLBOnToyf/58ueGGG+xVOI+UxPc/bx2Nn10/Aom8eerVLJj1bkgJCCCAAAIIIIAAAggggAACCCCAAAIIIIAAAggggAACCPhCgEAiz93E/KpnQgpAAAEEEEAAAQQQQAABBBBAAAEEEEAAAQQQQAABBBBIlgAvtCZLmvuEE2D8MS4QQMCPAuvWrZOWLVvK2bNnpWLFirJ48WKpUqWKH5tCnRFAwKXA0aNHpWPHjrJx40ZzxaxZs6Rbt24SZq2dyxLz7ml8//PW9/jZ9SOQyJunXs2CWe+GlIAAAggggAACCCCAAAIIIIAAAggggAACCCCAAAIIIICALwQIJPLcTcyveiakAAQQQAABBBBAAAEEEEAAAQQQQAABBBBAAAEEEEAAgWQJ8EJrsqS5TzgBxh/jAgEE/Cjw008/Sf/+/SUjI8NUf/DgwTJy5EgpUKCAH5tDnRFAIIrAlStXZPbs2dKjRw9zZvPmzc3zX6pUKeziEOD7XxxoIZfgZ9ePQCJvnno1C2a9G1ICAggggAACCCCAAAIIIIAAAggggAACCCCAAAIIIIAAAr4QIJDIczcxv+qZkAIQQAABBBBAAAEEEEAAAQQQQAABBBBAAAEEEEAAAQSSJcALrcmS5j7hBBh/jAsEEPCrwL59+6RNmzZy4MABqVixoixevFiqVKni1+ZQbwQQiCBw9OhR6dixo2zcuFGKFCkiy5cvl4YNG2IWpwDf/+KE+/dl+Nn1I5DIm6dezYJZ74aUgAACCCCAAAIIIIAAAggggj9edQAAIABJREFUgAACCCCAAAIIIIAAAggggIAvBAgk8txNzK96JqQABBBAAAEEEEAAAQQQQAABBBBAAAEEEEAAAQQQQACBZAnwQmuypLlPOAHGH+MCAQT8KnDlyhWZPXu29OjRwzRh4MCBMnr0aClUqJBfm0S9EUAgjIA+65MnT5ann37a/HTw4MEycuRIKVCgAF5xCvD9L064f1+Gn10/Aom8eerVLJj1bkgJCCCAAAIIIIAAAggggAACCCCAAAIIIIAAAggggAACCPhCgEAiz93E/KpnQgpAAAEEEEAAAQQQQAABBBBAAAEEEEAAAQQQQAABBBBIlgAvtCZLmvuEE2D8MS4QQMDPAmfOnJE+ffrIvHnzpHTp0rJ48WK57777/Nwk6o4AAg6BAwcOSNu2bWXv3r3SpEkTE0R23XXX4eRBgO9/HvA0Pee//itTARqaxeFewG/rYzP3tvt2JvNMFswmU5t7IYAAAggggAACCCCAAAIIIIAAAggggAACCCCAAAIIIJCDAn6bcM1BquxuzfxqCnYKVUIAAQQQQAABBBBAAAEEEEAAAQQQQAABBBBAAAEEEAgvwAutjIycFGD85aQ+90YAARsCGlbSpUsX2b59u7Rq1UoyMjKkWLFiNoqmDAQQyGGB8+fPy5AhQ2T8+PFSpkwZmTt3rtSuXTuHa+X/2/P9z1sf4mfXTzOevJWY2KtTunL/bjoLZhM7BigdAQQQQAABBBBAAAEEEEAAAQQQQAABBBBAAAEEEEAAgZQRIJDIc1cwv+qZkAIQQAABBBBAAAEEEEAAAQQQQAABBBBAAAEEEEAAAQSSJcALrcmS5j7hBBh/jAsEEEAAAQQQQCBvCfD9z1t/42fXj0Aib556NQtmvRtSAgIIIIAAAggggAACCCCAAAIIIIAAAggggAACCCCAAAK+ECCQyHM3Mb/qmZACEEAAAQQQQAABBBBAAAEEEEAAAQQQQAABBBBAAAEEkiXAC63JkuY+4QQYf4wLBBBAAAEEEEAgbwnw/c9bf+Nn149AIm+eejULZr0bUgICCCCAAAIIIIAAAggggAACCCCAAAIIIIAAAggggAACvhAgkMhzNzG/6pmQAhBAAAEEEEAAAQQQQAABBBBAAAEEEEAAAQQQQAABBJIlwAutyZLmPuEEGH+MCwQQQAABBBBAIG8J8P3PW3/jZ9ePQCJvnno1C2a9G1ICAggggAACCCCAAAIIIIAAAggggAACCCCAAAIIIIAAAr4QIJDIczcxv+qZkAIQQAABBBBAAAEEEEAAAQQQQAABBBBAAAEEEEAAAQSSJcALrcmS5j7hBBh/jIv/z969QEdV3X0f/7+SB0ojsISigu2LXUtWRAupUsEKCj7IpaIgcicgpSIgqBBokYsBQbk0PhjEgtyUAlGMgFxE5SYFBRVQMVCKLG0xrYqKYDFLLTxc3vXfb2c6mUxmzszZZzIn8z1rddUkZ98+e084K2ef30EAAQQQQAABBNJLgOs/d/ONn10/AonceWppNsy6N6QGBBBAAAEEEEAAAQQQQAABBBBAAAEEEEAAAQQQQAABBHwhQCCR62ni/qprQipAAAEEEEAAAQQQQAABBBBAAAEEEEAAAQQQQAABBBBIlgAPtCZLmnYiCbD+WBcIIIAAAggggEB6CXD9526+8bPrRyCRO08tzYZZ94bUgAACCCCAAAIIIIAAAggggAACCCCAAAIIIIAAAggggIAvBAgkcj1N3F91TUgFCCCAAAIIIIAAAggggAACCCCAAAIIIIAAAggggAACyRLggdZkSdNOJAHWH+sCAQQQQAABBBBILwGu/9zNN352/Qgkcueppdkw696QGhBAAAEEEEAAAQQQQAABBBBAAAEEEEAAAQQQQAABBBDwhQCBRK6nifurrgmpAAEEEEAAAQQQQAABBBBAAAEEEEAAAQQQQAABBBBAIFkCPNCaLGnaiSTA+mNdIIAAAggggAAC6SXA9Z+7+cbPrh+BRO48tTQbZt0bUgMCCCCAAAIIIIAAAggggAACCCCAAAIIIIAAAggggAACvhAgkMj1NHF/1TUhFSCAAAIIIIAAAggggAACCCCAAAIIIIAAAggggAACCCRLgAdakyVNO5EEWH+sCwQQQAABBBBAIL0EuP5zN9/42fUjkMidp5Zmw6x7Q2pAAAEEEEAAAQQQQAABBBBAAAEEEEAAAQQQQAABBBBAwBcCBBK5nibur7ompAIEEEAAAQQQQAABBBBAAAEEEEAAAQQQQAABBBBAAIFkCfBAa7KkaSeSAOuPdYEAAggggAACCKSXANd/7uYbP7t+BBK589TSbJh1b0gNCCCAAAIIIIAAAggggAACCCCAAAIIIIAAAggggAACCPhCgEAi19PE/VXXhFSAAAIIIIAAAggggAACCCCAAAIIIIAAAggggAACCCCQLAEeaE2WNO1EEmD9sS7SSeD777+X3NxcWbBggRn21KlTJS8vzzcEu3btktatW5v+ZmdnS1FRkWRlZfmm/37v6LPPPiv9+/c3w+jYsaPo1/Xq1bM6rEceeUQmTZpk6hw6dKgUFBRIzZo1rbVx/PhxycnJkU2bNpk6CwsLzdccCCCQXgJc/7mbb/zs+hFI5M5TS7Nh1r0hNSCAAAIIIIAAAggggAACCCCAAAIIIIAAAggggAACCCDgCwECiVxPE/dXXRNSAQIIIIAAAggggAACCCCAAAIIIIAAAggggAACCCCAQLIEeKA1WdK0E0mA9ef/dREesuP1iLwKYvG631o/gUTJUK78NrwK3fFDIFGsQCOvbCp/1ukBAgjEI8D1Xzxa5c/Fz64fgUTuPLU0G2bdG1IDAggggAACCCCAAAIIIIAAAggggAACCCCAAAIIIIAAAr4QIJDI9TRxf9U1IRUggAACCCCAAAIIIIAAAggggAACCCCAAAIIIIAAAggkS4AHWpMlTTuRBNJ5/e3atUtat25dqQtj586d0qpVK1d9IJDIOR+BRM6t/HymV6E7BBL5eVXQdwQQCBVI5+s/GysBP3eKftsf+3/cDTcppdkwmxRmGkEAAQQQQAABBBBAAAEEEEAAAQQQQAABBBBAAAEEEECg8gX8dsO18sXK9YD7qyk4KXQJAQQQQAABBBBAAAEEEEAAAQQQQAABBBBAAAEEEEAgsgAPtLIyKlMgndcfgUSJrbyOHTuKBrPUq1cvsQoclAoPDho6dKgUFBRIzZo1HZSu+BQbgUQ26gj08JFHHpFJkyaZL52MMXTNZmdnS1FRkWRlZbkyqYqFCSSqeE15ZVMV1xFjQqAqC6Tz9Z+NecXPnaLf9scSSORuvimNAAIIIIAAAggggAACCCCAAAIIIIAAAggggAACCCCAAAIWBfx2w9Xi0G1VRSCRLUnqQQABBBBAAAEEEEAAAQQQQAABBBBAAAEEEEAAAQQQ8FyAB1o9J6aBKALpvP6qaiBRYWGh5OTkWF33GkDUv39/UyeBRN9Lbm6uLFiwwHhMnTpV8vLyEvL2YyCRzUCmhNAcFPIqdCcZn4N410Q4R6zyXtk4mBZOQQCBFBJI5+s/G9OAnztFv+2PJZDI3XxTGgEEEEAAAQQQQAABBBBAAAEEEEAAAQQQQAABBBBAAAEELAr47YarxaHbqopAIluS1IMAAggggAACCCCAAAIIIIAAAggggAACCCCAAAIIIOC5AA+0ek5MA1EEWH/xL4+TJ0/K4MGDZdWqVabwgAEDZO7cuVKrVq34K7NQIjwghkCiilFthOnYqCPQw1jhMeEjCQ3Rys7OlqKiIsnKyrKwipxXYXP8zluN70yvQncIJIpvHjgbAQRSV4DrP3dzg59dPxFJ6cyflO7cv6eCDbPu1iSlEUAAAQQQQAABBBBAAAEEEEAAAQQQQAABBBBAAAEEEPCNAIFErqeK+6uuCakAAQQQQAABBBBAAAEEEEAAAQQQQAABBBBAAAEEEEAgWQI80JosadqJJOD1+vvyyy9l7dq18vLLL0txcbGUlJSYblx//fVy7bXXSteuXeXGG2+UmjVr+maC9uzZI3fccYccPXrU9LlJkyaycuVKufrqqytlDAQSOWe3EaZjo45Ajwkkcj538Zz50UcfSZ8+feTdd981xebPny9Dhw6Np4qI57oJJAot67ojYRVMnTpV8vLyzHdjrSmvwppsj4n6EEDAWwGvr/+87X3l146fuznw2/5YAonczTelEUAAAQQQQAABBBBAAAEEEEAAAQQQQAABBBBAAAEEEEDAooDfbrhaHLqtqggksiVJPQgggAACCCCAAAIIIIAAAggggAACCCCAAAIIIIAAAp4L8ECr58Q0EEXAq/V34sQJyc/Pl3nz5klpaWnUOcjKypJJkyZJ9+7dpUaNGik9X6dOnZKJEyfKrFmzyvRzwoQJMmXKFMnIyEh6/wkkck5uI0zIRh2BHscKjwkf2a5du6R169bm29nZ2VJUVCT6+UnmoZ/nESNGyPLly02zw4cPN5+HH/zgB8nsRtS23n77benQoUPwd09ubq7MnDlTqlev7qqPBBK54qMwAgikkIBX138pNERPu4KfO16/7Y8lkMjdfFMaAQQQQAABBBBAAAEEEEAAAQQQQAABBBBAAAEEEEAAAQQsCvjthqvFoduqikAiW5LUgwACCCCAAAIIIIAAAggggAACCCCAAAIIIIAAAggg4LkAD7R6TkwDUQS8WH8ffvih3HfffbJ58+a47AcMGGCCTerXrx9XuWSdfP78eVmxYoUMGzasXMhSo0aNZOnSpdKmTZtkdSfYDoFEzslthAnZqCPQYz8GEh05ckT69u0ru3fvNsPo1KmTCSf60Y9+5HwiPD6zoKBARo8eHWylbdu2omFCDRs2dNUygUSu+CiMAAIpJODF9V8KDc/zruDnjthv+2MJJHI335RGAAEEEEAAAQQQQAABBBBAAAEEEEAAAQQQQAABBBBAAAGLAn674Wpx6LaqIpDIliT1IIAAAggggAACCCCAAAIIIIAAAggggAACCCCAAAIIeC7AA62eE9NAFAHb6+8f//iHCex55ZVXyrSqgT0aCtKkSRM5e/asvP/++/Laa6/JiRMnypzXtWtXWbBggVxyySUpN287duyQgQMHSklJienbb3/7W6ldu7ZMmjTJfN2yZUtZsmSJGWMyDwKJnGvbCBOyUUegx34MJHrxxRele/fuQfRatWrJmjVrpF27ds4nwsMzv/76a7n77rtNn0KP1atXy5133umqZTeBRK4ajqNwrDV1/PhxycnJkU2bNplaCwsLzdccCCCQXgK2r//SS08EP3cz7rf9sQQSuZtvSiOAAAIIIIAAAggggAACCCCAAAIIIIAAAggggAACCCCAgEUBv91wtTh0W1URSGRLknoQQAABBBBAAAEEEEAAAQQQQAABBBBAAAEEEEAAAQQ8F+CBVs+JaSCKgM31p0EtY8eOlT/84Q/BFjWsRAN77r33XsnMzCzTEw3GmDNnjhQUFEhpaWnwZ/n5+TJ69GipVq1aSszd+fPnRcOINGjp8OHDpk+B4CT976FDh8q6devM9zt06GDG37hx46T1nUAi59Q2woRs1BHocazwmPCR7dq1S1q3bm2+nZ2dLUVFRZKVleUcwOWZFYX96GdAP8c1a9Z02YL74vpZHDBgQJnfKVprly5dZNGiRXLxxRcn3AiBRAnTURABBFJMwOb1X4oNLSndwc8ds9/2xxJI5G6+KY0AAggggAACCCCAAAIIIIAAAggggAACCCCAAAIIIIAAAhYF/HbD1eLQbVVFIJEtSepBAAEEEEAAAQQQQAABBBBAAAEEEEAAAQQQQAABBBDwXIAHWj0npoEoAjbX32uvvSbdunULBoFoGNH8+fOlb9++EuE+uOnVmTNnZNasWTJu3LhgL1u2bCkrVqyQn/70p5U+d6dOnZLnnntOfvvb38qJEydMfzp37ixz586VRo0ama+/+OKLMqFEGhSjY/rv//7vCsdtc2AEEjnXtBEmZKOOQI/9FEikwVyLFy+WIUOGlAPXz/rChQulT58+zifDgzM///xzGTx4sLz88sum9latWpnP7aFDh8zXM2fOlDFjxkhGRkZCrXsRSKSun3zyibzyyiuyfft22bdvXzD4rG7duiZ4SsehgUrXXHNNzL7HWlMaBJeTkyObNm0yBoWFheZrDgQQSC8Bm9d/6SX3/0eLn7tZ99v+WAKJ3M03pRFAAAEEEEAAAQQQQAABBBBAAAEEEEAAAQQQQAABBBBAwKKA3264Why6raoIJLIlST0IIIAAAggggAACCCCAAAIIIIAAAggggAACCCCAAAKeC/BAq+fENBBFwNb60+CesWPHypw5c4KtafDHtGnTpEaNGlHn4Ouvv5a7775b1qxZEzwvFUIyPv74Y5kwYYIJRwocAwYMkPz8fLn00kvLjOnYsWMm6GT58uXm+xrQMnz4cPO9+vXre7oGq2Ig0XfffScjR440ATh6DB06VAoKCqRmzZquLG2ECdmoIzCIWOEx4YPdtWuXtG7d2nxbg2qKiookKyvLlYnTwtq2BteUlJSYIv379zfzsWjRIvO1BoktWbJEmjRp4rRKq+eFh5tpYNjKlSvlzTfflFGjRgU/l7FC0qJ1ynYgkf6OmTx5sixbtsyRxXXXXSd5eXkmFO2CCy6IWCbWmiKQyBE1JyFQ5QVsXf9VeagKBoifu5n32/5YAonczTelEUAAAQQQQAABBBBAAAEEEEAAAQQQQAABBBBAAAEEEEDAooDfbrhaHLqtqggksiVJPQgggAACCCCAAAIIIIAAAggggAACCCCAAAIIIIAAAp4L8ECr58Q0EEXA1vo7fPiw9O7dW4qLi01rDRo0kLVr10qLFi0c+WvYzOjRo4Pnjh8/XjRYo1q1ao7K2zzp6NGj8sQTT8i8efOktLTUVK0BQxocoiFDFYXiaFCNlpkyZUqwnIbFPPjgg9KrVy/JzMy02c1gXVUxkEgDnvr16ydbt2414+zYsaNoGEy9evVcGdoIE7JRR2AQscJjwgdbWYFEGkI0YsQIefnll02XNHTo+eefl//6r/+SQYMGye7du833u3btKgsWLJBLLrnE1TzFW/j8+fMmOGzYsGHBz57ajhs3TjTc6v777w+G/mhQ0dKlS6VNmzbxNmPWoAYxuV2T2t+NGzfKvffeGwx4iqczGpSm/4v0OyV0TTmpMxXC35z0k3MQQMCugK3rP7u98k9t+LmbK7/tjyWQyN18UxoBBBBAAAEEEEAAAQQQQAABBBBAAAEEEEAAAQQQQAABBCwK+O2Gq8Wh26qKQCJbktSDAAIIIIAAAggggAACCCCAAAIIIIAAAggggAACCCDguQAPtHpOTANRBGytvy1btkiHDh2CLfXo0UMWL14sderUceQfGvShBYYOHSoaUlRR+I+jSuM46dy5c/KXv/zF9Hn58uVy4sSJYOlWrVrJ7NmzpXnz5hLhfn6ZVjRo5N1335VRo0aJhscEDg1Bufvuu2XAgAGi/x2rnji6LuEBOfGUTeRcW+FA0dr+4IMPTIjTgQMHzGlqrwE4V1xxRSJdDpaxESZko45Ah/wQSPTFF1+Yz+O6detMtzWca/78+dK3b1+zjnfs2CEDBw4MBuskO5RIP3NFRUUmMCnwuQ3vw6FDh8oEJ+ln8KmnnpJOnTrF9Vm0FUgUbqamaqi/H6666iq58MILjfXp06fl008/NeFuGvSkwW+BY+bMmTJmzBjJyMgo85kgkMjVrwgKI5A2Arau/9IGLGyg+Lmbeb/tjyWQyN18UxoBBBBAAAEEEEAAAQQQQAABBBBAAAEEEEAAAQQQQAABBCwK+O2Gq8Wh26qKQCJbktSDAAIIIIAAAggggAACCCCAAAIIIIAAAggggAACCCDguQAPtHpOTANRBGytPw0teeedd6S4uFh2794tP//5z2XSpElSrVo1R/4atjFs2LDgucOHD5dZs2bJD37wA0fl4z1JQ0z++c9/mhCijRs3ysqVK8uEfWh9GloycuRIGTJkiGRmZsbVxLfffisLFy6UJ554IhjUEqigZcuWcuedd0q7du0kKysrGD4SVwMhJ1fFQKL169eLhsqEHps3b5b27dtHZAoPtHJqOXXqVMnLy3N6ujnPK28nIVwactW6dWvTj+zsbBPEo2vIq0PDcDToJxBGpO2EB+HoZ2nFihXm81taWmq60rlzZ5k7d675DHl5nDlzRpYuXSq5ubnBtvXztWTJEmnSpEmZpsNDierWrSv/8z//I/369ZMaNWo46qaNQKIvv/xS7rnnHtE1rofTwLNjx47Jww8/LPPmzTPlNMRozZo15vdI6EEgkaOp5CQE0l7A1vVfukLi527m/bY/lkAid/NNaQQQQAABBBBAAAEEEEAAAQQQQAABBBBAAAEEEEAAAQQQsCjgtxuuFoduqyoCiWxJUg8CCCCAAAIIIIAAAggggAACCCCAAAIIIIAAAggggIDnAjzQ6jkxDUQRSIX1d+rUKRk7dqzMmTMn2NPHH3/chIzYPr7++mt56KGH5Pnnn5cTJ05ErF5DVO6//3759a9/LfXq1XPVBQ0RWbRokQknKikpiViXBqP06tVLpk2bJvrf8R5eBeRU1I+OHTuKBrO4tamo/rNnz5qQoBkzZpQ5RYNWJk6cKBH2VJj+9O/fP146IZCoYrL33ntPHnjgAdEQJD00AEfnRT+XGRkZZQqeO3fOfKb0cxP4XGlgkoYS3XDDDRHnLO7JCiug4UfTp083AUmBQz+7GlDUpk2biNUfPHhQNPgpMCY9qW/fvqaeyy+/PGaXbAQSbdmyRTp06GDa0tAkdWvWrFnMtvUEDTpTf/2doof+t46/evXqwfKhgUSRQq6OHz8uOTk5smnTJlOmsLDQfM2BAALpJZAK139+FsfP3ez5bX8sgUTu5pvSCCCAAAIIIIAAAggggAACCCCAAAIIIIAAAggggAACCCBgUcBvN1wtDt1WVQQS2ZKkHgQQQAABBBBAAAEEEEAAAQQQQAABBBBAAAEEEEAAAc8FeKDVc2IaiCKQCutv27ZtJkzm6NGjpqcaKrJq1Sr5xS9+4cncHTp0SAYNGiS7d+8uU3+7du3kN7/5jdx2221Su3Ztq21/8803smHDBnnmmWfktddeK1N3rBAVqx3xQWWfffaZCUjZvn17md5269ZNnn76abnooovKjYJAInsTqwFhixcvlkmTJgXDhTQoS0PCdF7Cw4gCLZ8/f96E3IwaNUoOHz5svq0hRlrPvffeK5mZmVY6qe289dZbpp29e/cG68zKyjLBXzfddFPUdjQYTIN81qxZEzxP+6nhPSNGjDC/fyKFXunJNgKJNGhrwoQJpu1IgUKxkEIDjSKFgxFIFEuQnyOAgAqkwvWfn2cCP3ez57f9sQQSuZtvSiOAAAIIIIAAAggggAACCCCAAAIIIIAAAggggAACCCCAgEUBv91wtTh0W1URSGRLknoQQAABBBBAAAEEEEAAAQQQQAABBBBAAAEEEEAAAQQ8F+CBVs+JaSCKQGWuv3Pnzsmrr74qY8aMCQaYaFc1rGPKlCkVBp/YmNB169aJBne0bNlSNNSjRYsWcskll1QYRGKjTa1Dw1S++OIL2bNnjwlv0WCV0aNHm6CXikJQbLXtl3pefPFF6d69e7nuamiMhshocFSix/fff29CYBYsWGCqmDp1quTl5cVVnY06Ag3GCo8J79iuXbukdevW5tvZ2dlSVFQkGsRj49DP444dO+T3v/+9WZuBQ9uZO3eu3HDDDY7W6N/+9jf57W9/Wybw57rrrpMHH3zQhH3VqFEjoe7qZ+fIkSPmd8OyZcvK1NGqVSuZM2eOXHvttY7qLi0tlZkzZ8qTTz4p+t+BQ9eY1n3HHXdErMdGIFHonCey/kLXAIFEjqabkxBAIIJAZV7/VYUJwc/dLPptfyyBRO7mm9IIIIAAAggggAACCCCAAAIIIIAAAggggAACCCCAAAIIIGBRwG83XC0O3VZVBBLZkqQeBBBAAAEEEEAAAQQQQAABBBBAAAEEEEAAAQQQQAABzwV4oNVzYhqIIpDs9aehJ8ePHzdBPPPmzSsTfKLd7NmzpwkJ0XAgjvQT+Oabb+T+++8PBs5oMExGRoasWrXKYDzwwAOSn5+fcKiNjTAhG3UEZjYVAol0PNu3b5cnnnii3OfxN7/5jUybNk0uvfTSuBaj1jl//nx59NFH5cSJE8GyTZs2NQFkXbp0kYsuuiiuOvfu3SuDBg2SgwcPlik3fPhwefjhh6V+/fpx1ae/i7Zt22YC0LRuPTSkSPunay7SYSOQaMaMGaZNPTQcS9usXr26475v2bJFOnToYM4nkMgxGycigECYQLKv/6raBODnbkb9tj+WQCJ3801pBBBAAAEEEEAAAQQQQAABBBBAAAEEEEAAAQQQQAABBBCwKOC3G64Wh26rKgKJbElSDwIIIIAAAggggAACCCCAAAIIIIAAAggggAACCCCAgOcCPNDqOTENRBFI1vrbv3+/9OjRQz788MOIvalVq5ZosMjYsWOlbt26zFmaCmzevNmsk9LSUiOwePFiE1zTvXt383WTJk3k+eefl2bNmiUkZCNMyEYdgc5XViDRyZMnZd++fSboacWKFWVCg7Rv1113nUyfPl3++7//Wy644IKErLXQ+++/L3l5ebJhw4Yydejn/bbbbpOcnBy5/vrrzWc+wl6Zcu3u2LFDBg4cKCUlJZKVlSWTJ082IWYVBQg56fi3334rCxculL///e8mQCkzM7PCYjYCiV577TXp1q2bWePxrmftq4YYLVq0yPQxUqBRrDWlgXDqvmnTJlNHYWGh+ZoDAQTSSyBZ139VVRU/dzPrt/2xBBK5m29KI4AAAggggAACCCCAAAIIIIAAAggggAACCCCAAAIIIICARQG/3XC1OHRbVRFIZEuSehBAAAEEEEAAAQQQQAABBBBAAAEEEEACPZvSAAAgAElEQVQAAQQQQAABBDwX4IFWz4lpIIpAstbfrl27pHXr1hF7cvHFF5tgkQEDBogGlXCkp8DXX38tQ4cOlZUrVxqAm2++WZYvX24Cce666y7ZunWr+f6YMWNk2rRpUqNGjbihbIQJ2agj0PFY4THhAwz9HGVnZ0tRUZEJ5nF6nDp1SiZNmiT5+fkRizRq1EhGjhwpQ4YMiRrM47Q9Pe/cuXOybds2mTp1qrzxxhsRi2ogzpNPPmnCp6Id58+fN4FUBw4cMGE89evXj6crrs+1EUgUvs5btWols2fPlubNm0cNZTp27Jg8/PDDMm/ePDMO/V25Zs0aadeuXZlxxVpTBBK5XgZUgECVEEjW9V+VwIowCPzczazf9scSSORuvimNAAIIIIAAAggggAACCCCAAAIIIIAAAggggAACCCCAAAIWBfx2w9Xi0G1VRSCRLUnqQQABBBBAAAEEEEAAAQQQQAABBBBAAAEEEEAAAQQQ8FyAB1o9J6aBKALJWn+hQR4VdceLMBQm3x8CGjSja0RDqQLHwoULZfDgwSakJXT9NGjQwITS3HTTTXEPzkaYkI06Ah2PFR4TPkC3gURa3xdffGGCn9atWxesvmnTpnLvvfeKBgPVrl07blcnBc6cOSM7duww4TsbNmwIFmnZsqUsWbJEmjRp4qSaSj3HRiCRDkAdBg4cKCUlJWY8Gi6kX+v6v+qqq+TCCy803z99+rR8+umnsnbtWlmwYIEcPnw4OP6ZM2eacK6MjIwyJrHWFIFElbqEaByBlBFI1vVfygzYckfwcwfqt/2xBBK5m29KI4AAAggggAACCCCAAAIIIIAAAggggAACCCCAAAIIIICARQG/3XC1OHRbVRFIZEuSehBAAAEEEEAAAQQQQAABBBBAAAEEEEAAAQQQQAABBDwX4IFWz4lpIIpAstbfk08+KZs3b5YWLVpI9erVRUMxtm7dKvv27SvXu549e4qef8kllzB3/xYIDxFJVZiOHTua8KB69erF1cVDhw5J3759pbi42JTr0qWLLFq0SC6++GLz9ddff21CdFauXGm+7tatmwloqV+/flzt2AgTslFHoNOxwmPCB2cjkEjrVO8HHnhArr/+eunVq5cJAwoPtokLNo6TNXxKg3heeOEFefPNN2XGjBm+CCOKY4gxT1WDTZs2yahRo8qEDMUs+O8TJkyYIPq/zMzMckVirSkCiZwqcx4CVVsgWdd/VVURP3cz67f9sQQSuZtvSiOAAAIIIIAAAggggAACCCCAAAIIIIAAAggggAACCCCAgEUBv91wtTh0W1URSGRLknoQQAABBBBAAAEEEEAAAQQQQAABBBBAAAEEEEAAAQQ8F+CBVs+JaSCKQGWuv3Pnzsl7770nU6ZMkQ0bNpTp5fDhwyU/Pz9i4EYiE+r3QB+/9z/anIWHDdWqVUtWrVolHTp0KFNMw3hycnJMmI0eM2fOlDFjxsQVpGMjTMhGHYGBxQqPCXezFUiUyGeIMvYFPv74Y5k8ebIsW7bMUeVNmzY1QUQ9evSocN3HWlMEEjmi5iQEqrxAZV7/VQVc/NzNot/2xxJI5G6+KY0AAggggAACCCCAAAIIIIAAAggggAACCCCAAAIIIIAAAhYF/HbD1eLQbVVFIJEtSepBAAEEEEAAAQQQQAABBBBAAAEEEEAAAQQQQAABBBDwXIAHWj0npoEoAqmw/kpLS+XBBx+Up556qkxPCwsLTQCNjcPvgT5+739Fc3jmzBmZNWuWjBs3LniKBq5oSFVGRkaZYufPn5c5c+bIqFGjzPc1uGj+/PnSt29fibDPImKTNsKEbNQR6Fys8JjwQRBIVPFvg/B5sfF7I1odHTt2lGeffVbq1avnqild15988om88sorsn37dtm3b58cPnzY1Fm3bl3Jzs6W66+/Xm699VZp0aKFVK9ePWp7sdYUgUSupovCCFQZgVS4/vMzJn7uZs9v+2MJJHI335RGAAEEEEAAAQQQQAABBBBAAAEEEEAAAQQQQAABBBBAAAGLAn674Wpx6LaqIpDIliT1IIAAAggggAACCCCAAAIIIIAAAggggAACCCCAAAIIeC7AA62eE9NAFIFUWX+ff/65DB48WF5++eVgb3v06CGLFy+WOnXquJ7DqhrokyhMaLCNrWCVePuiYUQaKKQBRBpKpUfXrl1lwYIFcskll0Ss7ttvv5WxY8fKvHnzzM8bNWokS5culTZt2jhq3kaYkI06Ap2NFR4TPigCiSqeZr8GEjlauBZPIpDIIiZVIeBjgVS5/vMrIX7uZs5v+2MJJHI335RGAAEEEEAAAQQQQAABBBBAAAEEEEAAAQQQQAABBBBAAAGLAn674Wpx6LaqIpDIliT1IIAAAggggAACCCCAAAIIIIAAAggggAACCCCAAAIIeC7AA62eE9NAFIFUWn8vvviidO/ePdjbxo0by6pVq6RZs2YpNYfhwSdDhw6VgoICqVmzZkr1M1pnKjuQSMOINEgoNzc3GEak4ULPPvustGrVKqrjoUOHZNCgQbJ7925zXsuWLU1w1c9+9rOY/jbChGzUEegogUQxp8zxCQQSOabiRAQQQEBS6frPj9OBn7tZ89v+WAKJ3M03pRFAAAEEEEAAAQQQQAABBBBAAAEEEEAAAQQQQAABBBBAwKKA3264Why6raoIJLIlST0IIIAAAggggAACCCCAAAIIIIAAAggggAACCCCAAAKeC/BAq+fENBBFIJXW3+HDh6V3795SXFwc7PHmzZulffv2KTWHBBK5m45Tp07JwoULZeLEicEwolq1asn8+fOlb9++5UISIrW2Y8cOGThwoJSUlJgfayjR3LlzpXnz5lE7ZyNMyEYdgU4SSORuLSW7dGUFeZ08eVI0iOu9996TgwcPykcffSTHjh2Tffv2lSPIysoSDfdq2LChCXO75pprpGnTplK3bl1Hn61km9IeAghUjkAqXf9VjoC7VvGz6yciKZ35k9Kd+/dUsGHW3ZqkNAIIIIAAAggggAACCCCAAAIIIIAAAggggAACCCCAAAK+ESCQyPVUcX/VNSEVIIAAAggggAACCCCAAAIIIIAAAggggAACCCCAAAIIJEuAB1qTJU07kQRSaf0dP35ccnJyZNOmTcGuFhYWmu+l0kEgUeKzceLECcnLy5N58+YFK9EwIv1ebm6uZGRkOKr8/PnzUlRUJCNGjBCtUw8NYXnqqaekU6dOFQav2AgTslFHYJAEEjma7pQ5KZmBRLrOXn31VVmyZIls2LDBtcGNN95oQrx69uwptWvXdl0fFSCAgL8FUun6z4+S+LmbNb/tjyWQyN18UxoBBBBAAAEEEEAAAQQQQAABBBBAAAEEEEAAAQQQQAABBCwK+O2Gq8Wh26qKQCJbktSDAAIIIIAAAggggAACCCCAAAIIIIAAAggggAACCCDguQAPtHpOTANRBFJp/RFIlNhSDQ1Jyc7ONkE9WVlZUStLZrCKdkQDhPbt2yfjx4+XzZs3l+nbzJkzZcyYMY7DiAKFtc4VK1bIsGHDpLS01Hxbw41+97vfyejRoyUzM7OcgY0wofA6Epu18qWGDh0qBQUFUrNmzQqrTGSubfWPekSS8bk5d+6cCWV78MEH5cCBA9bZ9XfDpEmTpHv37lKjRg3r9VMhAgj4QyCVrv/8IVa2l/i5mzW/7Y8lkMjdfFMaAQQQQAABBBBAAAEEEEAAAQQQQAABBBBAAAEEEEAAAQQsCvjthqvFoduqikAiW5LUgwACCCCAAAIIIIAAAggggAACCCCAAAIIIIAAAggg4LkAD7R6TkwDUQRsrL9Tp07Jyy+/LAcPHpT33ntPSkpKZPbs2XLTTTfFZX/s2DHp16+fbN26NVhu3bp10qVLl7jq8frk8EAaJ0EyXvYpkZCaZASrhI45UniQ/nz69OkmPCjRYBQNb3nuuedk+PDhZUKJHnvsMbnnnnvkggsuKENPIJGXK7Hq1+3150Z/lz7xxBPy6KOPBtezqtatW1c6d+4snTp1kquuukp+8pOfmM/MhRdeWA799OnTpuyXX34pH3zwgbz11luyfv16OXz4cJlz77//fpk2bZoJ8eJAAIH0E7Bx/Zd+av8ZMX7uZt9v+2MJJHI335RGAAEEEEAAAQQQQAABBBBAAAEEEEAAAQQQQAABBBBAAAGLAn674Wpx6LaqIpDIliT1IIAAAggggAACCCCAAAIIIIAAAggggAACCCCAAAIIeC7AA62eE9NAFAEb6++7776TkSNHyuLFi4MtzZo1S3JzcyXC/e8Ke/Puu+/K7bffLkePHjXnNGjQQF566SVp3rx5Ss0hgUSJTceZM2dk/vz5MmHCBFOBhhENGzZMMjIyEqvw36U07GjNmjUm2EjDsGbOnCljxoyJWC+BRK6o076wl4FEuo71d+iQIUOCzllZWfLQQw9J9+7dpWbNmgn762dPg4ny8/Nlw4YNwXr0szhlyhTXn8GEO0ZBBBCoNAEb13+V1vkUaBg/d5Pgt/2xBBK5m29KI4AAAggggAACCCCAAAIIIIAAAggggAACCCCAAAIIIICARQG/3XC1OHRbVRFIZEuSehBAAAEEEEAAAQQQQAABBBBAAAEEEEAAAQQQQAABBDwX4IFWz4lpIIqArfVXUFBgAmECxy233CLLli0zoUJOjrNnz5qwjEBYjZbp1KmTLF++XH70ox85qSJp5xBIlDi1BqPMnTtXNGilY8eOcQVWRWtVw1zefPNNE2CVl5cnmZmZEU+3EUiU+OjdlwwNxMnOzpaioiJjySESPrdem+j6ffbZZ6VevXpWmjpy5Ij07dtXdu/ebepr2bKlLFmyRJo0aWKlfq2ktLRUHnzwQXnqqadMnfr7ee3atdKiRQtrbVARAgj4Q8DW9Z8/Rmu/l/i5M/Xb/lgCidzNN6URQAABBBBAAAEEEEAAAQQQQAABBBBAAAEEEEAAAQQQQMCigN9uuFocuq2qCCSyJUk9CCCAAAIIIIAAAggggAACCCCAAAIIIIAAAggggAACngvwQKvnxDQQRcDW+tuzZ4/ccccdcvTo0WBrCxculMGDBzsKndmxY4cMHDhQSkpKguVnzZolubm5jsonc5IJJEqmtt22CCSy65lKtfk9kGj9+vXStWvXIOnq1avlzjvvtE588OBB6dmzpxw6dMjUPX36dBk/frz1dqgQAQRSW8DW9V9qj9K73uHnztZv+2MJJHI335RGAAEEEEAAAQQQQAABBBBAAAEEEEAAAQQQQAABBBBAAAGLAn674Wpx6LaqIpDIliT1IIAAAggggAACCCCAAAIIIIAAAggggAACCCCAAAIIeC7AA62eE9NAFAFb6y9SGEijRo1k6dKl0qZNm6hz8Oc//9kEF+3evTt4XqtWraSwsFAuv/zylJu/qhBIlHKoSepQugYSHT9+XHJycmTTpk1Jkk6smY4dO8qzzz4r9erVi7sCvwcSzZgxQyZMmGDGnZ2dLUVFRZKVlRW3Q6wCpaWlMmLECFm+fLk5dejQoVJQUCA1a9aMVZSfI4BAFRKwdf1XhUjiGgp+cXGVO9lv+2MJJHI335RGAAEEEEAAAQQQQAABBBBAAAEEEEAAAQQQQAABBBBAAAGLAn674Wpx6LaqIpDIliT1IIAAAggggAACCCCAAAIIIIAAAggggAACCCCAAAIIeC7AA62eE9NAFAGb62///v3Sp08fOXToULBFDSV69NFHpXv37uUCLzRAZPXq1ebnhw8fDpapVauWrFq1Sjp06JCSc0cgUUpOi6NOEUiUPoFEfgvaIZDI0UeYkxBAwJKAzes/S13yVTX4uZsuv+2PJZDI3XxTGgEEEEAAAQQQQAABBBBAAAEEEEAAAQQQQAABBBBAAAEELAr47YarxaHbqopAIluS1IMAAggggAACCCCAAAIIIIAAAggggAACCCCAAAIIIOC5AA+0ek5MA1EEbK6/8+fPS1FRkYwYMUJOnDhRplUNJmrbtq00adLEfF9Di7Zv3y4lJSVlztMwonnz5km/fv3kggsuSMm5I5AoJafFUacIJCKQyNFCqYST1q9fL127dg22rGFtd955p/WeHDx4UHr27BkMjps+fbqMHz/eejtUiAACqS1g8/ovtUfqTe/wc+fqt/2xBBK5m29KI4AAAggggAACCCCAAAIIIIAAAggggAACCCCAAAIIIICARQG/3XC1OHRbVRFIZEuSehBAAAEEEEAAAQQQQAABBBBAAAEEEEAAAQQQQAABBDwX4IFWz4lpIIqA7fWnoURr1qyR0aNHlwsbijURGlr02GOPSffu3VM2jEjHQCBRrJlM3Z+nayBR6s6IvZ6l2ucy3pEdOXJE+vbtK7t37zZFW7ZsKUuWLAmGuMVbX6TzS0tL5cEHH5SnnnrK/LhBgwaydu1aadGihY3qqQMBBHwkYPv6z0dDt9JV/Nwx+m1/LIFE7uab0ggggAACCCCAAAIIIIAAAggggAACCCCAAAIIIIAAAgggYFHAbzdcLQ7dVlUEEtmSpB4EEEAAAQQQQAABBBBAAAEEEEAAAQQQQAABBBBAAAHPBXig1XNiGogi4NX6+/jjj2Xy5MmybNmymP61atWSHj16yKRJk+Tyyy+PeX5ln5BqwSe7du2S1q1bG5bs7GwpKiqSrKysymZKyfYJJErJabHSqVT7XMY7KA1zW7FihQwbNkw0OEgP/Rw/9NBDJqStZs2a8VYZPP/MmTPy1ltvSX5+vmzYsCH4/QkTJsiUKVMkIyMj4bopiAAC/hTw6vrPnxrx9xq/+M1CS/htfyyBRO7mm9IIIIAAAggggAACCCCAAAIIIIAAAggggAACCCCAAAIIIGBRwG83XC0O3VZVBBLZkqQeBBBAAAEEEEAAAQQQQAABBBBAAAEEEEAAAQQQQAABzwV4oNVzYhqIIuDl+tOAjU8++cQEYGzcuFGKi4ulpKTE9EaDNq655hpp27at3HrrrfLjH/9YItwrT8m5S7XgEwKJnC8TAomcW/ntzFT7XCbip8FBBQUF8sgjjwRDibSeunXrSufOnaVTp05y1VVXyU9+8hOpUaOGXHjhheWaOX36tCn75ZdfygcffGCCiNavXy+HDx8uc+7IkSNl2rRpkpmZmUhXKYMAAj4X8PL6z+c0jrqPnyOmCk/y2/5YAonczTelEUAAAQQQQAABBBBAAAEEEEAAAQQQQAABBBBAAAEEEEDAooDfbrhaHLqtqggksiVJPQgggAACCCCAAAIIIIAAAggggAACCCCAAAIIIIAAAp4L8ECr58Q0EEWA9Rf/8ki14JPQQKL4R5NYiY4dO8qzzz4r9erVS6yCSipFIFElwSeh2fC5TUKTpomdO3dKq1atrDV37tw52bZtm0yYMEH27t1rrd5ARRoGN2nSJOnevbsJNeJAAIH0FOD6z92842fXT0RSOvMnpTv376lgw6y7NUlpBBBAAAEEEEAAAQQQQAABBBBAAAEEEEAAAQQQQAABBHwjQCCR66ni/qprQipAAAEEEEAAAQQQQAABBBBAAAEEEEAAAQQQQAABBBBIlgAPtCZLmnYiCbD+4l8XBBKJEEgU/7qxUSI0fCo7O1uKiopEA2Y4RKpKIFFgLnU827dvl3nz5smGDRtcT/GNN94oAwcOlJ49e0rt2rVd10cFCCDgbwGu/9zNH352/Qgkcueppdkw696QGhBAAAEEEEAAAQQQQAABBBBAAAEEEEAAAQQQQAABBBDwhQCBRK6nifurrgmpAAEEEEAAAQQQQAABBBBAAAEEEEAAAQQQQAABBBBAIFkCPNCaLGnaiSTA+ot/XRBIRCBR/KvGTgkCiSp2rGqBRKEjPXnypBw6dEjee+89OXjwoHz00Udy7Ngx2bdvXzkQDahq1KiRNGzYUJo1aybXXHONNG3aVOrWrSsR9iPZWZjUggACvhPg+s/dlOFn149AIneeWpoNs+4NqQEBBBBAAAEEEEAAAQQQQAABBBBAAAEEEEAAAQQQQAABXwgQSOR6mri/6pqQChBAAAEEEEAAAQQQQAABBBBAAAEEEEAAAQQQQAABBJIlwAOtyZKmnUgCrL/410WqBRLFP4L0LRE+d1OnTpW8vDzfgBBI5JupoqMIIIBASgtw/eduevCz60cgkTtPLc2GWfeG1IAAAggggAACCCCAAAIIIIAAAggggAACCCCAAAIIIICALwQIJHI9TdxfdU1IBQgggAACCCCAAAIIIIAAAggggAACCCCAAAIIIIAAAskS4IHWZEnTTiQB1h/rAgEEEEAAAQQQSC8Brv/czTd+dv0IJHLnqaXZMOvekBoQQAABBBBAAAEEEEAAAQQQQAABBBBAAAEEEEAAAQQQ8IUAgUSup4n7q64JqQABBNJN4PDhw9K7d28pLi6Wxo0by6pVq6RZs2a+Yjh+/Ljk5OTIpk2bTL+zs7OlqKhIsrKyrI8j1Esr79ixozz77LNSr149621Rob8FdF30798/OAi/vWnZ3/r0HgEEEEAAAQQQQAABBBBAAAEEEPCPAA+0+meuqmJPWX9VcVYZEwIIIIAAAgggULEA13/uVgd+dv0IJHLnqaXZMOvekBoQQAABBBBAAAEEEEAAAQQQQAABBBBAAAEEEEAAAQQQ8IUAgUSup4n7q64JqQABBNJNYP369dK1a1cz7B49esjixYulTp06vmIgkMhX05U2nSWQKG2mmoEigAACCCCAAAIIIIAAAggggAACrgR4oNUVH4VdCrD+XAJSHAEEEEAAAQQQ8JkA13/uJgw/u34EErnz1NJsmHVvSA0IIIAAAggggAACCCCAAAIIIIAAAggggAACCCCAAAII+EKAQCLX08T9VdeEVIAAAukkcPbsWcnLy5MZM2aYYT/++OOSm5vrOwICiXw3ZWnRYQKJ0mKaGSQCCCCAAAIIIIAAAggggAACCCDgWoAHWl0TUoELAdafCzyKIoAAAggggAACPhTg+s/dpOFn149AIneeWpoNs+4NqQEBBBBAAAEEEEAAAQQQQAABBBBAAAEEEEAAAQQQQAABXwgQSOR6mri/6pqQChBAIJ0Ejh49KnfddZds3bpVatWqJa+++qq0atXKdwQEEvluytKiwwQSpcU0M0gEEEAAAQQQQAABBBBAAAEEEEDAtQAPtLompAIXAqw/F3gURQABBBBAAAEEfCjA9Z+7ScPPrh+BRO48tTQbZt0bUgMCCCCAAAIIIIAAAggggAACCCCAAAIIIIAAAggggAACvhAgkMj1NHF/1TUhFSCAQDoJ7Nq1S371q19JaWmptG3bVjRApWHDhr4jIJDId1OWFh0mkCgtpplBIoAAAggggAACCCCAAAIIIIAAAq4FeKDVNSEVuBBg/bnAoygCCCCAAAIIIOBDAa7/3E0afnb9CCRy56ml2TDr3pAaEEAAAQQQQAABBBBAAAEEEEAAAQQQQAABBBBAAAEEEPCFAIFErqeJ+6uuCakAAQTSSaCgoEBGjx5thpybmyszZ86U6tWr+46AQCLfTVladJhAorSYZgaJAAIIIIAAAggggAACCCCAAAIIuBbggVbXhFTgQoD15wKPoggggAACCCCAgA8FuP5zN2n42fUjkMidp5Zmw6x7Q2pAAAEEEEAAAQQQQAABBBBAAAEEEEAAAQQQQAABBBBAwBcCBBK5nibur7ompAIEEEgXgdLSUhkxYoQsX77cDLmwsFBycnJ8OXwCiXw5bVW+0wQSVfkpZoAIIIAAAggggAACCCCAAAIIIICAFQEeaLXCSCUJCrD+EoSjGAIIIIAAAggg4FMBrv/cTRx+dv0IJHLnqaXZMOvekBoQQAABBBBAAAEEEEAAAQQQQAABBBBAAAEEEEAAAQQQ8IUAgUSup4n7q64JqQABBNJF4PDhw9K7d28pLi6Wxo0by6pVq6RZs2a+HD6BRL6ctirfaQKJqvwUM0AEEEAAAQQQQAABBBBAAAEEEEDAigAPtFphpJIEBVh/CcJRDAEEEEAAAQQQ8KkA13/uJg4/u34EErnz1NJsmHVvSA0IIIAAAggggAACCCCAAAIIIIAAAggggAACCCCAAAII+EKAQCLX08T9VdeEVIAAAukisH79eunatasZbo8ePWTx4sVSp04dXw6fQCJfTluV7zSBRFV+ihkgAggggAACCCCAAAIIIIAAAgggYEWAB1qtMFJJggKsvwThKIYAAggggAACCPhUgOs/dxOHn10/AonceWppNsy6N6QGBBBAAAEEEEAAAQQQQAABBBBAAAEEEEAAAQQQQAABBHwhQCCR62ni/qprQipAAIF0EDh79qzk5eXJjBkzzHAfeeQRmThxokT4d6gMx/nz5+WLL76Q7du3yxtvvCEHDhyQ999/X0pLS815tWrVkp///OfStGlTufXWW+XGG2+U2rVrJ0R65swZ2bdvn2hw0tatW+Xtt9829VxzzTXSuXNn6devn1x55ZWmz24Dib7//nvZvXu3rFmzxoxL29WjTZs2Zhx9+vSR//t//6/53uHDh6V3795SXFxsvu7YsaNo8Ey9evXKjTM8kGbnzp3SqlUr+fbbb2XZsmWydOlS026jRo2kZcuW0q1bN9NeomYJQYuIjj83N1cWLFhQbkwff/yxzJkzR1588UUpKSkx/jqvvXr1Mn3OyMiosNlQ1z179gTnsG7dunLdddcZCx3zVVddJRdccEGi3ZfTp0+bdajr8q233pJDhw6ZeQocWVlZ0qRJEzOfOl/6daLtffnll2Y9rlu3zsydmuh42rVrJ3feeafcfvvtkpmZaZomkCjhKaUgAggggAACCCCAAAIIIIAAAgggkFYCPNCaVtOdcoNl/aXclNAhBBBAAAEEEEDAUwGu/9zx4mfXj0Aid55amg2z7g2pAQEEEEAAAQQQQAABBBBAAAEEEEAAAQQQQAABBBBAAAFfCBBI5HqauL/qmpAKEEAgHQS++uorGTBggGzcuNGECGkQj+ebEOoAACAASURBVAaqVHRoENH+/fvl97//vaxYscIxkQa1PPTQQzJkyJBgSEuswtqWBgJNnjxZNmzYUOHp2u/7779fxo0bZwJpcnJyZNOmTeb87OxsKSoqMsEz0Y5z587Jtm3bZMKECbJ3794KT9VxTJ06VQYPHiwa0OMmkOjiiy+W++67TzZv3hyxPQ0GmjlzplSvXj0WlbWfRwokKiwslNdff11Gjx5tQnciHRrK06VLl3I/OnXqlKxevdqYhQYDVdTh2267TaZMmWLCjmKFYoXWocFOf/zjH+XJJ5901E6gbCLtaVsLFy6URx99VE6cOFGhvQYtzZ49W375y1/Kc889J/379w+eqx4aBMaBAAIIIIAAAggggAACCCCAAAIIIIBAqAAPtLIeKlOA9VeZ+rSNQOUL7Nq1S1q3bm064vT+WuX3mh4EBPw6f+Evm9H7knqv1y9H6EtJor28JpXHE35/2E/3MauCf2WvDa7/3M0Afnb9CCRy56ml2TDr3pAaEEAAAQQQQAABBBBAAAEEEEAAAQQQQAABBBBAAAEEEPCFAIFErqeJ+6uuCakAAQTSQWDPnj1yxx13yNGjR6Vt27aim/YaNmwYcehnzpyR+fPnm9Ce0tLShHh69uxpQmMuueSSqOW1Le2LhuBEC30JreTee++VsWPHyrBhw+IKJNJNlrNmzZL8/HzH45o+fbpomI2GORUXF5tuRNtkGroZUs994YUXzPg0yCfS4SQcKqEJiFEoUiDR3XffLb/73e8qDCO65ZZbZNmyZdKgQYMytX/++edmPpYvXx5XV3Xs6qvzmJGREbPshx9+GDXYKVYFGjI1d+5cEy4VKwRJA5k0KEqDu5wcjRo1kmeeeUY+++wzs1YCh5828joZJ+cggAACCCCAAAIIIIAAAggggAACCNgR4IFWO47UkpgA6y8xN0ohUFUEvAi0Cb8/5rVVOt9/8WL+vJ4vrZ9AomQoR2+DQKLKn4PK7AHXf+708bPrRyCRO08tzYZZ94bUgAACCCCAAAIIIIAAAggggAACCCCAAAIIIIAAAggggIAvBAgkcj1N3F91TUgFCCCQDgIFBQUm9EcPDVqZOXOmVK9evdzQz58/LytWrDAhMeFhRNdcc415U+qVV15pyp0+fVo06OjNN9+MGCakYTMaVFOtWrWIxNHaysrKki5duki9evXMBtWtW7fKvn37gvVoKNGf//xneeONN8z3Yr3BVYOPNIxo3Lhx5frSsmVL0bAdDcj5+9//Lq+99pocPnw4eJ66bdmyRQ4cOGC+F08gkZoF+q2hNbfeeqvo/2vgzSuvvCLXXnutPP3003LRRRcldRmGbzjVkKHatWsHxx0w+eEPfyh79+41Jg8//LBZO6HXLl988YUMHTq0XOCSWrZo0UKuv/5646praefOnbJjx45y49S1OGbMmKihRBW1oyFD1113nfziF78w7eihc/jWW2+VWS+BRmOtEz0v2pjatWtn2tPj/fffNy6BIC2t++abb5bZs2cHx5jOG+KTuqBpDAEEEEAAAQQQQAABBBBAAAEEEPCZAA+0+mzCqlh3WX9VbEIZDgJxCngRaJOOgUS2x1xYWCg5OTkxZ9OL+YvZqIUTbAYShRpY6Jo4uZ8XOt/R7hXH6o/tvoe2F6tftgKJvBhDrHu4tvxjzU9V/jnXf+5mFz+7fgQSufPU0myYdW9IDQgggAACCCCAAAIIIIAAAggggAACCCCAAAIIIIAAAgj4QoBAItfTxP1V14RUgAACVV1Aw2BGjBghy5cvN0ONtqFVg3h69+4txcXFQZYOHTrItGnTTHjOBRdcUI7r22+/NXVPnDixTDCRhtpouNFPf/rTiMT79++XPn36yKFDh4I/1yAiDQ7SDZMZGRnB7587d07ee+8908bmzZvL1Rdrk6KW6dGjR5mQpVatWpm2NGAmdFwaXrRt2zYTphTqEGg0nkCiQJkBAwZIfn6+XHrppcG+66ZPDb+5/PLLk74EwzecBjqgoT4610OGDJEaNWoE+/Xll1+a+dAAoMCh865G8+bNC35Pyw8fPlxGjhwpGnIUemgA1ZEjR+Shhx4y6yK0zYULF5q1EOk4e/assZswYUKZMpMmTTL91CCl8EPbOnjwoOg5a9asKfNjnfPwYKXACTr3kydPFg3TCj10TNrv8DF98803on3XjcrhAV5a3skG5qRPPg0igAACCCCAAAIIIIAAAggggAACCFS6AA+0VvoUpHUHWH9pPf0MPsUF9P6GvtRi7dq15qUIoS8F0ZdA6IsROnfuLHoPLvQ+WjzD8iLQxnY4T6zxpML9F9tj1pd63HTTTbGGLl7MX8xGLZyQyoFEel9w/PjxUUdpKxDHizCfQMcJJLKwUKtwFVz/uZtc/Oz6EUjkzlNLs2HWvSE1IIAAAggggAACCCCAAAIIIIAAAggggAACCCCAAAIIIOALAQKJXE8T91ddE1IBAghUdYHQkKHGjRvLqlWrpFmzZuWGrZucCwoKZMyYMcGf6cZmDRu67LLLojJp2Y0bN5owo9BgFg0Cat++fbmyp06dMuFCGg4TOHTz9OLFi+VnP/tZhW1pgM/QoUNl3bp1Zc6JFkj09ddfmzIrV64MlunatavMnTs36rg0KGnQoEGye/fuMm3FG0ikG8N1XKFhRJW95ioKJHrkkUdk3Lhxjjaxh2+01jAiDSfq169fxOCqwJi1bQ0Yevjhhx2tMw0x6tu3b5l50BCgwYMHS4TrqDK0//znP+WBBx4IhnHpDzUcSude+xt+vPPOOya4Sjf7Bw7dhDx69OgyAU2h5XTta8DSsGHDyoUSpcKG+Mpea7SPAAIIIIAAAggggAACCCCAAAIIIFBegAdaWRWVKcD6q0x92o4lEOnFGbHKuP253kPS+2M1a9Z0W5Wr8v/4xz/MyxGWLVsWs54bb7zR3GfR+3ix7pWEV+ZFoE3oPaNYLxGJOTifnGAzkCgeMxvzZ7PvodMVbRypHEj0/PPPm3vc0Q4Cif6j40WoUqzPgC1/n/x68aSbXP+5Y8XPrh+BRO48tTQbZt0bUgMCCCCAAAIIIIAAAggggAACCCCAAAIIIIAAAggggAACvhAgkMj1NHF/1TUhFSCAQFUXWL9+vWgAjx4atqLhOHXq1Ck37JMnT5qQFw0sChyrV6+WO++80xGRBhGNGDGiTPjL0qVL5a677ipX/uDBg9KzZ0/R0B89NBxG2+3QoUPMtrSMBtQUFxcHz422SVHfINutW7dgWEyTJk1EN5ZGCmUKb3zbtm3Sv39/OXr0aPBH8QYSqffdd98dc1zJPCFSIJG6aGjT1VdfHbMrGvKkY1qzZk3w3JkzZ5owKydv5P3mm2/k/vvvL7OpviKn0PWrjelcPv3003LRRRfF7KeesGXLljLr6pZbbpHnnntO6tevX6b82bNnZcqUKaKhTIFD1+6TTz4ptWvXjtrWmTNnRMefl5dX5jwCiRxNESchgAACCCCAAAIIIIAAAggggAACaSfAA61pN+UpNWDWX0pNB50JE0jHQCJ98cGOHTvMiw90/E4PvbemL1XQck7uzQTqtRFoE97HdAwkcjpPkc4Lf0lMtPu34eVtzJ/fA4nc2GvZ119/Xdq0aWOqadCggbz00kvSvHnzqNUmOxDHxjyHDyj8/nCi9zHDA4l27twprVq1cjstKeXv6WAqqXKu/9zB42fXj0Aid55amg2z7g2pAQEEEEAAAQQQQAABBBBAAAEEEEAAAQQQQAABBBBAAAFfCBBI5HqauL/qmpAKEECgKgtoyIqGpMyYMcMMU8NWJk6cGPFtqRoo9OKLL4qGBe3bt89sXtbgl4YNGzom0vonTZoUPL+ijYwLFiwwG6QDx69//Wv5wx/+IJmZmTHbCt+kqwUqCiQKH7+eqx6TJ0+WatWqxWzr1KlTMnbsWJkzZ07w3HgCiRo3bmyClpyEH8XsjMUTIgUSDRgwQObOnWvCoWId4SFP+gbe5cuXy2WXXRaraPDn4XVUtNl679698qc//cmsyY8//lh0rejbip0e4Q8vVLRWPvvsM8nJyZHt27ebqtVBA5fatWvnqKkjR46YoKzdu3fHXP+OKuQkBBBAAAEEEEAAAQQQQAABBBBAAIEqK8ADrVV2an0xsMpcf59//rl5McLLL79srBINQ4gGXVBQIKNHjw6eomETa9eulRYtWlidn/AXL2jloS95CA/88GKsVgeUIpWlYyCRhhENHDhQSkpKgrOgL0zQl4A0bdpUatasKfpihE8++cS8cOOxxx6TEydOBM+N54URWsiLoBO/BxKp76xZs2TcuHHm/pDe8wq87MWLj0b4iz+i3b8Nb9/G/KVzIJHeZ542bVrwJSOdOnUy8/2jH/0o6lQTSPQfHj8GEmmf9T6w/p4dPny45OfnO9qX4MXnv7LqrMzrv8oas8128XOn6bf9sf/H3XCTUpoNs0lhphEEEEAAAQQQQAABBBBAAAEEEEAAAQQQQAABBBBAAAEEKl/AbzdcK1+sXA+4v5qCk0KXEEAgdQS++uor0aCZjRs3mk5t3rxZ2rdv71kHnQQSRQrDmT9/flwhM/v37xcNsPnwww/NWCoKmQkffyIGW7ZskQ4dOgTN4gkkuuWWW+S5556T+vXre2aeSMWR5kBDmvR/Ea5NyjQRvlFXfxjPRulAZeEBQF6FNzkNJNKNqL/61a9Eg7n0aNu2rejmYqeBXJHCr3jAJJHVSRkEEEAAAQQQQAABBBBAAAEEEECg6gvwQGvVn+NUHmFlrT8N/NC/QU+fPj3I48XfUCMFBSXyN+xYc6gvdNBwpcCh9wOWLVsmGoCkB4FEsQQr9+eh97P0JQgaZKXBP8k+9EUM/fv3NyFBejRq1Mi8PELvV1xwwQURu/O3v/1NHnjggWCwV7wBOjYCbcI75vdAotBQKA2DevLJJ6V27dqeLYfQl3aEhqaFB73E6kBF90djlbP5c6fr6fjx4yYQZtOmTab5wsJC83Wyj6NHj4rO8datW03TGkSVm5sb8/4ogUT/mSk/BhKFXoPo70zdm6Avmol1XzzZ69PL9irr+s/LMSWzbvzcafttfyyBRO7mm9IIIIAAAggggAACCCCAAAIIIIAAAggggAACCCCAAAIIIGBRwG83XC0O3VZVBBLZkqQeBBCokgLvvvuu3H777aKbK2+44QYTjqObmb06nAQShQfR6Ebbl156SZo3b+64W/rmUA1aCrxFuaINt+HBRYkYfPTRR9KnTx9RSz3iCSSqzE3s0TAjBRI53firgT36Vl59W2jg0Dfy9u7d2/H86YnfffedjBw5UhYvXhwst27dOunSpUtc9cQ62Wkg0YIFC2TYsGHB6nTzsb5VuHr16rGaCP68qKjIrJXA4cXDNI47w4kIIIAAAggggAACCCCAAAIIIIAAAikrwAOtKTs1adGxylp/+sIEfdFAIBResb34G2qkv3+HhwW5nehIfyfPy8szgUvVqlUz1RNI5FbZ2/KpEEgUHtKl9++eeeYZufnmm2OGZHz66afmXo3eV9GjVatWJuDl8ssvjwnnNEAmZkUhJ/g5kOjzzz834WJ6z1HvWeo9r5tuuime4cd17qlTp2Ts2LEyZ84cU65bt26iAWcXXXSRCaZq3bq14/oIJHJMFTwxdK02adJEVq5cKVdffXXMipIdSLR+/Xrp2rWr6Vci99IjDSj838dE/w32YyCReoTeM9bPzooVK0TXQLoclXX9V1V88XM3k37bH0sgkbv5pjQCCCCAAAIIIIAAAggggAACCCCAAAIIIIAAAggggAACCFgU8NsNV4tDt1UVgUS2JKkHAQSqpIC+0XX06NFmbF6E45w/f15OnDhhwno2bNggujmypKQkaBlpI+MHH3wgvXr1kgMHDpjzNIhIN/deccUVjufgX//6l4wZM0bmzZtnylS04fb111+XNm3aBOvt3LmzCdLRTb1Oj/Dwo3gCicaPHy+6qT3wAILTNr0+L9IDGfowSPv27WM2HR4opQXuu+8++fGPfxyzbOgJ//u//ysbN24MvvVXf6Zvo9R16vY4ffq0/PWvf5Xt27fL6tWrRd80GzgirRVdx1OmTDH/Cxz6lm6dv3iOt99+Wzp06BB8oCbRjbzxtMm5CCCAAAIIIIAAAggggAACCCCAAAL+E+CBVv/NWVXqcWWsv48//lj69+9f5u/BaurV31BffPFF6d69e3DaatWqJWvWrJF27dpZmco9e/bIHXfcYV4GoYeGRaxdu1ZatGgRrJ9AIivUnlWSCoFE77zzjgnpCtxX05ck6L2vjIwMR+Petm2b+VwF1uHs2bPlgQceiBlmRCDRf3g1FErdNVBMD/WfNm2a1KhRw9EcJHJS+O+P0BeGEEiUiKjzMhrkpS+8+dOf/hT3fCc7kCj8RSpOXywTTSPdA4n0frAGgY0aNcow3XPPPaJ7KTIzM50vIh+fWRnXfz7mKtd1/NzNpt/2xxJI5G6+KY0AAggggAACCCCAAAIIIIAAAggggAACCCCAAAIIIIAAAhYF/HbD1eLQbVVFIJEtSepBAIEqJxD+hl43GxV1g+Lx48flyJEj8o9//EP+8pe/iG6U3rt3rwkkquiI9DBB+GbaaAE/0SYldLN4RYFE4Rv+EwllCt+cGU8gkVcPU7hdrJECiXbu3GneoBvrCH17ZKxz4/15PF7nzp2TkydPmo36x44dkz//+c+yf/9+KS4uln379lXYdKS1Eskjkc9LuE0844nXivMRQAABBBBAAAEEEEAAAQQQQAABBPwrwAOt/p27qtDzZK+/U6dOycSJE2XWrFnl+Lz6G2qkYH0NHJk8ebLrFwhooIEGGGhwSeDQgIu5c+eKBh8FDgKJUvvTUtmBRGfPnjUvSdB+6HHzzTebF2pcdtlljuHCP1u33HKLLFu2zARkRTsIJPqPjlrk5OSYe01NmjQxL1Bp1qyZ4zmI98RvvvlG7r//fjNPenTp0kUWLVokF198seOqvJg/x41HONFpf/Q+s1pv2rTJ1JLIfTg3/dTwKf03QF9IoofeL1yxYoWZdydHMgOJ9MUr48aNM//WBA4NG8vPz3cVlpXugURqGRpKpf9mL1y4UPr06eNkCfj+nGRf//keLGwA+LmbUb/tjyWQyN18UxoBBBBAAAEEEEAAAQQQQAABBBBAAAEEEEAAAQQQQAABBCwK+O2Gq8Wh26qKQCJbktSDAAJVTiA0HKVx48ayatUqx5todUO9br7VzaD6JuFoAS/R4Agkmhp8q2oqLTC/BhJpv7dv3y5LliyR1157LWoYVkXeBBKl0kqkLwgggAACCCCAAAIIIIAAAggggEB6CvBAa3rOe6qMOtnrTwM+hgwZIvoShfDDq0Ci8LAXbbdt27aigRINGzZ0NRVfffWVaADRxo0bg/UsXrxY7r77blf1Uji5ApUdSBS+jjSwKzc3VyLsH4kKs2fPHrnjjjvk6NGjJhBrzZo10q5du6hlnAbIxDMjoWEtFb1EJJ76knFueDiQrdCyivqu9171d4X+PtRD50tDqLp27RrXcL2Yv7g6EHay0/5UZiCR2mv40LBhw4L/FmkQzeDBgx1/5sJD5ioyS+TlOOF16T36fv36yZtvvhn8kQYnrVy5Uq6++uqEp6uqBBJFA4jlH/45TCQMLuEJqOSCyb7+q+ThWm8eP3ekftsfSyCRu/mmNAIIIIAAAggggAACCCCAAAIIIIAAAggggAACCCCAAAIIWBTw2w1Xi0O3VRWBRLYkqQcBBKqcwPr164ObWHv06GE2udapUyfmOI8dO2beVDxv3ryIDwhUVEHLli3l3Llzsnfv3uApBBIRSBRzwYWcUNHDJ7qutm3bJhMmTCizvmLVXbduXbnmmmvkL3/5i9mMrweBRLHU+DkCCCCAAAIIIIAAAggggAACCCCAgNcCPNDqtTD1RxNI5vr78MMPTXjP7t27I3bJq0AibSw0qCXQ+ObNm6V9+/auFoiG5Xfr1i14/0TvjWjQxU9/+lNX9VI4uQKVHUj07rvvyu23327uXTRo0EDWrl0rLVq0iBvh66+/NmFYGkSkx/Tp02X8+PFR63EaIBNPZ/wYSLRu3Trz+0nD0myEvcTy2rFjhwwcONC8EEaP++67T/Lz86VmzZqxipb5uRfzF1cHwk522p/KDCQKt7/nnnukoKBAMjMzHQ89mYFE+rKg7t27l+ubfr7Hjh0r1apVK/Mzp30LrzDRf4ND51zr3Llzp7Rq1cqxZSInOh1jrEAibVt/7951112ydetW05XZs2fLAw884DicKpH+p0KZZF7/pcJ4bfcBP3eiftsfSyCRu/mmNAIIIIAAAggggAACCCCAAAIIIIAAAggggAACCCCAAAIIWBTw2w1Xi0O3VRWBRLYkqQcBBKqUgL79V9/kOWPGDDMu3Vg9ceLEmBvp9OEA3QCrm/KjHddff71ceeWVct1118m1115rNupq2FHoBm4tTyBR1Q8k8vpNt2fOnJH58+ebMKJIb9AOrNNGjRqZt4JqAFHz5s3N///4xz+Wv/71r9K7d28pLi42pxJIVKV+1TEYBBBAAAEEEEAAAQQQQAABBBBAwJcCPNDqy2mrMp1O1vr79ttvTXCCvvxADw3u0cCCxx9/PGiZaBiCk8k4efKkDB48WFatWhU8PTc3V2bOnCnVq1d3UkW5c8LvvegJbutMqCMUci1Q2YFEoeEat9xyizz33HNSv379uMcVviZ1zT/xxBPywx/+sMK6nAbIxNMZp2Eh8dQZ7Vy396Y0yEmDS1auXGma0TASDQeqUaOGrS6WqefQoUMyaNCgYDib/j5cvny5NG7cOO72vJi/uDsRUsBpfyorkCg8jEjtlyxZYu5tx3M4XeNOAnGitav/duq9+j/+8Y/lTtM+P//889KsWbMyP3Pat/AKE/032O+BROfPnzeBVGPGjDEkem1SWFgol19+eTxLwnfnJuv6z3cwDjuMn0OoCk7z2/5YAonczTelEUAAAQQQQAABBBBAAAEEEEAAAQQQQAABBBBAAAEEEEDAooDfbrhaHLqtqggksiVJPQggUKUEvvrqK/NWz40bN5pxOXnrr25w1I3zixYtKmNx4403St++feWXv/ylecNv7dq1Kww2chJIdPjw4ZgBMbEmI3yDdUUbj8M3RHbs2FF0U2a9evViNRH8uYbgjBgxwmwM1iNaHeEbPhPdyOm4cwme+P3335u5XrBgQbAGp2+v/Oijj6RPnz6ib+/Vo1atWmZ9aUiVF8e2bdukf//+5m2VgaNu3bpmTd52223ys5/9TC6++OIKHyBxut6crN1Y49u/f7/06NFDNNhLj1Sd/1jj4OcIIIAAAggggAACCCCAAAIIIIAAAt4K8ECrt77UHl0gGetPH/ZfsWKFDBs2zATN69+RNXj+3Llz5t5F4PD6b6hPP/20CSUKHBpEof3Sex2JHCUlJdKvXz958803TXEd15o1a6Rdu3aJVEeZCALh93WSgeQ2QCSRPtoMRFq2bJkMHDjQdMPJfTCnATLxjCvRQJR42gg9120g0bp168zvosDvJy8/x+Evg9EXbCxdulTatGmT0PC9mL+EOvLvQk77k+xAIv13SO+T33vvvaK/u/VwYx+6xp18zhI11Xuueq9R12aDBg3MC4fmzp0rGmqlxz333GPCdDIzM4NNJPr5S/Tf4MoOJLLhf/DgQenZs2fQdfbs2SaYLMIevkSnMuXKJeP6L+UGbbFD+LnD9Nv+WAKJ3M03pRFAAAEEEEAAAQQQQAABBBBAAAEEEEAAAQQQQAABBBBAwKKA3264Why6raoIJLIlST0IIFClBDQs5vbbbzchLjfccIN5s6pusox2vPbaa9KtWzezwVEP3Uj/0EMPyciRIx2/EdRJqMuxY8fMhv2tW7cG23n11VfN2wedHuEhQRVtPP7ggw+kV69ecuDAAVN1IhuUP/vsM8nJyZHt27ebOtI9kEjfGqubtF9++eXgdOlbI9XI9hHpLaC6TjRI6eqrr3bUnNNAotAN+1pxIg8gbNmyRTp06BDsV6IbeR0NjJMQQAABBBBAAAEEEEAAAQQQQAABBHwrwAOtvp26KtHxZKw/DU4YNGiQ7N6925gNHz5c8vPzZe3atSaAPnB4/TfU8L8Pa7urV6+WO++8M6G5fPHFF6V79+7BsnpPRUOPLrroonL1uX2BwTfffCNvvPGGrFq1SoqLi2Xfvn2mDb3Xo/c6br75ZrnjjjvM19ECFMKD9J3eM9K21q9fL127dg2OrWnTpvLCCy/IlVdeGdMvvKzeP9JgjVhhD+kQSHT69GkZN26cCRXRw+3n4PXXXw+G2zi5D+Y0QCbmJIeckGggSjxthJ7rZJwV1R1+7yna5zjR/gXKaeiJ3m9Scz0C4Wz60o1Yn4WK2vZi/tyMM/SzHu0eajIDiU6dOiULFy40v3MC9731d+UzzzxjfncmYp+MQCK9B6vrZeXKlWZK9L8fe+wxE+g3duzY4DTpv6ejR4+WatWqxTV14S+sSfR3T1UIJAq3uOWWW0TvFWsIVFU9knH9V1XtdFz4uZtdv+2PJZDI3XxTGgEEEEAAAQQQQAABBBBAAAEEEEAAAQQQQAABBBBAAAEELAr47YarxaHbqopAIluS1IMAAlVKQANb9M3DejgJVjl79qzk5eXJjBkzgg533XWXPPnkk1K7dm1HNt99950JL1q8eHHw/EgbGf/1r3/JmDFjZN68ecHzHn/8ccnNzXXUjp7kNGQmUniOvvW0S5cujtvSTZW/+tWvghtW0z2QKHyjvELqGyN182uNGjUcuwY21X711VfSpEkTueKKK0yIlv5/4Ah/UEI3auvDF6GhP7EaDN2Ir+dWtEn97bffNvUGNibH81CG1qtvWp02bZr5HAWORDfyxhoTP0cAAQQQQAABBBBAAAEEEEAAAQQQ8LcAD7T6e/783nuv15+Gfejf+xctWmSoWrZsKUuWLDF/46l+jwAAIABJREFUB3Yb0hOvvYZSaIjDnDlzgkUT+Xu2Fg4PL9DvzZo1y4w1UrhFomNVPw3SePTRR+XEiRMxh6z3cqZMmSKXX355xHNPnjwpgwcPNn9bDxybN2+W9u3bR6070t+8tYCTeyzh95z0b/tOX0yRDoFEtkJBAhMYb0BNvOfHXIQJnFAZgSaBbu7Zs8eEeelLXWJ9jhMYmimin58333xTRowYYQLF9NDPgYZQDRw4UDIyMspVHSlALVb7boKZYtXt9OdOg3qSFUj08ccfy4QJE2TFihXBIWRlZZlQnzZt2iQURqQVOR2nU7fw83TN6L9Vo0aNMj/SACVtU1/U8sUXX5j7/fr7N/CzRMKVbP3uqYzPrxf+4f9OuwksTHTek1nO6+u/ZI6lMtrCz5263/bHEkjkbr4pjQACCCCAAAIIIIAAAggggAACCCCAAAIIIIAAAggggAACFgX8dsPV4tBtVUUgkS1J6kEAgSojEP5mT91gqZsUox0awqKbYpcvXx48Ld6QoCNHjoi+0TPwxmOtqKJAlvANfhoQpA8nXHzxxY7mQd84rBvoA0dFG24jbZh3EtAUqFc3zetGfn1zb+BI90AidQh/C7Q+SPL8889Ls2bNHM2fnqQPPPTo0SMYAKRvnHzppZekefPmwTq2bNlSJnwokZAg3dytAVix1ooGIw0YMEA2btwYPLewsFBycnIcjUk3ruuDH1u3bg2eTyCRIzpOQgABBBBAAAEEEEAAAQQQQAABBNJOgAda027KU2rAXq4//Zu8/v1f/9aqhwZw6D0KvXeg7SYa0uMGMPzvzIkGeBw8eFB69uwphw4dMt3Rv4uvXLlSrr766ojdS2SsH3zwgXnxg/79PJ5Dgyv0nk63bt3KhW1Euk+i9zwmTpwYNZgjUpCR9slJ2fC/t7dt29bMfcOGDWMOKxXCcmJ20uUJ4aEg8dyLiNR0vGbxnu9yuBGLV0agiXYk/PMQT1iWUwedX30pi95fDLwEI1YYkdadKoFE8a4Pp0ExXgcSVRTmpoE+GvRz7bXXOp3CmL/To90rTrSRHTt2mLCqkpISU4X+rh03blwwvOqdd94x91UDP9ff+0uXLjUhS04PrwKJnLbv5Dwdk95vDT+crjMnbQTOCf/M/frXv5Y//OEPkpmZGU81vjnXy+s/3yC46Ch+LvBEIl1zpnTmT0p37t9TwYZZd2uS0ggggAACCCCAAAIIIIAAAggggAACCCCAAAIIIIAAAgj4RoBAItdTxf1V14RUgAACVU0gdPNcpJCXSOONtLF8+vTpMn78eEc8Z86ckcmTJ4uWCT0qCmSJFF6kb/zVkKFIbxIOrfPTTz81DzP86U9/Cn472gME4W861U2/+ibgDh06xBzb/v37pU+fPsEHDLQAgUQi+nbR/v37i25KDhzDhw+X/Px8R5s0jx07ZkKy1qxZEyzfu3dv89bn2rVrB7+3fv166dq1a/BrDSvS4KMrrrgi5tzpCZHmL1p4VXh40c0332xCui677LKo7ekG9sWLF8uQIUMcrX9HneckBBBAAAEEEEAAAQQQQAABBBBAAIEqK8ADrVV2an0xMC/XX/jfZMP/bpxISI9b1Ehh8vr33LvvvjuuqsNflBDr5QfxjlWDjgYNGlTmpQ/awbp164qG9bdo0UKqV68uGuqhwfj79u0r0//w8KfQH4aHMmmohRrUqVOnQgMNR+rVq5ccOHCgzDl6f2bu3LkmbKqi491335Xbb79d1F4Pvdek4RrVqlWLaR5vGErMClPwBAKJxNxfat26dXB2du7cKRoc4/UR/vsgnrCsWH3Te0X6udT7pRs2bAieHi0wLLTOdAskiuYZT+CPBhHpfd9Zs2aV+32l/wY9/PDDUr9+/VjTF/PnXgTiBBoN//3fuXNn8zv60ksvDfZL11dRUZF5wdCJEyfM97Oyskzon4YSxbq/ruf7IZDIycuO4lkf0SY2/IVNsYIGYy6SFD/By+u/FB+6le7h547Rb/tjCSRyN9+URgABBBBAAAEEEEAAAQQQQAABBBBAAAEEEEAAAQQQQAABiwJ+u+Fqcei2qiKQyJYk9SCAQJURCA1xcbKpXAf+r3/9S8aMGWPe2Bk4Im12jIR06tQpeeKJJ+TRRx8NvukzcJ5uutX/RdqgpW+jHDVqVLBK3ZD71FNPSadOnSrcNKkbAx988EFzXugRLZBI+6dv+tWNqIGjZcuWZsO8BtxUdGjwkW7qXLduXZlTCCT6/2+QDZ8/RdJNvWPHjpWaNWtW6KrzoW9qnjBhQvAcfXBBg39Cw4f0h2+//bYJjgq8QVa/p+fl5OTE3Firb6vWB0JCQ5O0fNOmTeWFF16QK6+8slwfIwUt3XPPPTJz5kzz0EekQy00HOs3v/lN8K2kgfMq2jRbZX7ZMBAEEEAAAQQQQAABBBBAAAEEEEAAgYQEeKA1ITYKWRL4f+zdC5RdVWE//v1PsoKRBS5A2oKrBmv9hSx+CDQKmKgkBXmICW8lTxBSiIAoUGkeJjFEQoQfROWVUJ4Jv0AkGkJABEIJgkh4GIKloOiCWAkCAoWUoqxA/muf/uZ25ubOzL2zzz0zZ+Zz1uqqZM5+ffaemZPsfb63WevvzTffDF/96lfD4sWLs57Gf4e/7rrrQnzBv+VqNKQnjyHHf8OtDqM/8cQTw2WXXVZXwH7sQ3VoQfyzH/7wh+Hoo49ut4uNjPWll17K/j279X5E/Dfpb37zm1lwUusg/9jge++9F37xi19kex933313pQ9xnyW2Wx3ssnHjxuzf1desWZPd29GeSktl1R8Y0PLn9XxwQPQ+++yzK/2K4xozZkxd09kXA4lS9xIaNWv0/romrsGbuiuQKLZ72GGHVfadYmBN3D983/ve1+AI2t7+u9/9Llx66aVh0aJFbfa04h7Xd77znbD33nsn1d+6cLPnr9H6W/+six88E/eM3//+92813himFn8O3XXXXZ1adBY4E3+ub9iwIdszjGFx8X+3vmJQT9yfPu6448KAAQM6ba+eG5oVSFT98z/+HL/hhhuykKHqK477pptuClOmTKmss3j/RRddFI455pjQr1+/DocikKgtT/Q8//zzw8yZMytfuPHGG7N12huvZj3/9UarWmPilzbTZTsfK5Aobb6VJkCAAAECBAgQIECAAAECBAgQIECAAAECBAgQIEAgR4GybbjmOPS8qhJIlJekeggQ6BUC7777bnZo7oILLsjGEz9xNh5Ir+dTEas/3TeWHzt2bJg3b17YbbfdtvLZvHlz+PnPfx4uvPDCNp/02frGjj4huKMD9qecckqbFwHigcDf/OY3WRjRihUrtupLZ4fna32ycDyMOmvWrOyA5jbbbFOpMx7kf/TRR7OApuowm3iTQKL/pnrllVeyFySq5yOumbgGY+BP9bqLgT/xAHDLCykt6NWfkt3y57U+uToerI3hV/EQcet5aynz8ssvZwd1Y4hQyyeEVi+Y9j5pt9ZB3lj2C1/4QpgzZ07YZ5992owpHtyNB3+/8Y1v1Gwr9SWCXvFDySAIECBAgAABAgQIECBAgAABAgS2EvBCq0XRnQLNWH/VIfYxhP6qq64Kxx9/fJuhNhLSk6fRI488Eo488sgQ/805XjEk6ZZbbgl77LFHXc1Ulz/ooIOyf+feZZdd2i1f71jjvk7cZ2kd4h//Hfzaa68No0aN6nB/J/4b+NSpU8M///M/V/oxadKkLBildYjRO++8k90Xg4Jaro5Cgqr3mqoHGUOQPve5z9Uce3V4Uwymiv+O/pGPfKQu60bDUOqqtIfdVD0fqXsJP/3pTyvhJZ3tl0WKnmDcXYFE1WFZCxcuzPa6unLFn3vPPfdc9n0V96Vaf7hG/BkYA9ri913833lezZ6/RuuPe9FxvzVeHe0LpwYSRe+4t3zPPfdk3vfee+9WrNE67jnGPd6dd945T/Ys7G3ChAlZnZ0FJtXbcBxPXCfx91HLFX93xmCn9vb24/58XLfxd0bLmmsZd/zQmPY+YCXWn1cgUb3jy/O+ZvjH/lWH75111lnZHvPAgQPz7H6PqKsZz389YmAFdYJfGnTZzscKJEqbb6UJECBAgAABAgQIECBAgAABAgQIECBAgAABAgQIEMhRoGwbrjkOPa+qBBLlJakeAgR6hcAf//jHMHHixPCTn/wkG09Hh8KrB/zCCy9kZe+77742X4qHGPfdd9+w//77Z4dm40H09evXh7Vr17b5xMn4tXg4Pob5tBzq7+iTMGMjtYKC4p/Hw/YjR47MXgqIhyljgMz999/f7hzVc8A6lj/hhBNqfkrmgQceGD784Q+HeBh29erVYd26de22JZDof2jam794RwzviS9l7LTTTiEero/+tQ4Hx0+HvfLKK8Pf/M3fbGUeDxdfffXVIQZUVV8xUOpTn/pUFnwUrzh3DzzwQHj44Yfb3PrJT34yC7dq+eTn+MXYl89+9rM15zge5I2fhhsPiVdf8dNIP/3pT2ffB3Hssc7qT11tXSb1JYJe8UPJIAgQIECAAAECBAgQIECAAAECBLYS8EKrRdGdAs1Yf4899lg49thjK/9eesYZZ2QhO4MGDWoz1HpDevL2eeutt0Ls0/XXX1+put4gkvjv1DFwJAZctFwxlD+G7/fv37/drtY71hhoEoP+455LvOK/P8e+xT+r58Mmqvd2Yvn4QQJx36P1Vd2fadOmZR9qUWsMr7/+erZfdMcdd2RVfPGLX8z+TfyXv/xl9t/xgyxi+VrXr371q/ClL30p20eKV0cBJbXKNxqGkvdaKaq+ekNc6ulPDMeK+1/xqicopScYd0cg0X/913+Fr33ta9m+U8vVyD5qS5n48ySGQF1xxRU1P7Alfu/FQJNhw4bV9T1czxy3vqfZ89do/fWu5epAohtvvDGMHz++7uF3tH8Xf+7F30Hf/OY3s/Czen521t3w/7sx70CcZ555JluPcQ22XO19gEt1X6NFDGWK4Tmtg7Dinmj8cJ/4QSu1PtRFINHWs/7kk09ma+fZZ5/Nvhj3tpcuXZp7oFWj660Z9zfj+a8Z/eypdfJLm5mynY8VSJQ230oTIECAAAECBAgQIECAAAECBAgQIECAAAECBAgQIJCjQNk2XHMcel5VCSTKS1I9BAj0CoHHH388jB49OgsEGj58eHZgLob71HvFA7Qx/CUeGG/kiuEw3/72t8PHP/7xMG7cuBD7Ea96Du3Fe08//fTKYft62o0HNOMh+UsuuSS7vZ5AovjSQAxq+spXvtJhiEzr9uMB1niY83e/+13lRQWBRG1nKB7QjC9ytD4wW88cxntiGNFll10WPvaxj7VbJB7snjFjRvje975Xb7WV+0466aRw/vnnh+uuu67Np0vHQ7rxU6Lbu+KB3PiyzLe+9a2624zfA2eeeWb2qd8tL1oIJKqbz40ECBAgQIAAAQIECBAgQIAAgT4l4IXWPjXdPW6wea+/V155JQudiSE48dpvv/3CkiVLav67b70hPc1Aq247BhDEYJIPfOADHTZX/UEQu+yyS7j11luzD3Lo6Kp3rNdcc02IH+7QcsV/u7700kvD9ttvXzdDdR1xXyMGogwcOLBSR3XowuGHH57N0w477LBVO63vjfskca8p/rv68uXLs3tjWNHll1+ehSdVX7fddls44ogjKn8cjU8++eS6x9JoGErdFfewG5ctWxaOP/74rFfxAzrietl1110b7mX8EJEYkHXBBRdkZTv7oJB4T1eNq9d0w50tqEB7QTcbN27MAnBaPsBizz33DD/4wQ8qH3xRT/eef/75MGHChMyw+or7RLNmzQrHHHNMzTCYeuqv556uzl89dXdlfbQOJIpBbfH/agUCpQYSxb7FPcNzzz03C4OK14477pj9PIr7c80KImpxyyuQ6L333gt33nlnFnLXej8+7l9/5zvfqflztdbctbfvHX/+Llq0KPzlX/7lVsXKHEhU7/pt9L48fi402mZ33Z/38193jaO72uWXJl+287ECidLmW2kCBAgQIECAAAECBAgQIECAAAECBAgQIECAAAECBHIUKNuGa45Dz6sqgUR5SaqHAIFeIRAPGE6ZMiUbS6OfOtsC8MQTT2SHl2+//fZOTeJBz3iwPba18847hzfeeCM77NxyKD0eRo+HKkeMGNFhXfGFhYsvvjg7QNr6kxyrC8X2YshLbCMGxsSDvfGqJ5Copa54WDgeho2fGNvR1RKydNhhh2WHQqNtvAQSba0WDwDHIJ4YGrRhw4a61k38lNIYfrXtttt2en88IBs/ETqGXr322mud3h/nKH4C6AEHHBD69esXql+AqOd7Ix4I/pd/+ZcsyOjRRx/tsM34SaMXXXRRdsC69Sc/CyTqdKrcQIAAAQIECBAgQIAAAQIECBDokwJeaO2T095jBp3n+othKPGDA2JARLzinkD8t+KWoJXqQdcb0tMMrOeeey6MHTu28uEIMVho1apVYdiwYR02d++994ajjjqqsnfRURhP64rqGWt1OEQs316YSkedrA4bqhVwU71/Ez8oIO7lxA+a6Gie4odfxOCiGCzUEnrT3gdiVIfjdNRGe+NpdthKM9ZWV+ps/QEj9YZc1WqnOjBr3rx5Ydq0aR12qavGZQ8keuaZZ8IXv/jF8Mtf/jLz6WoQVPWHu8Rgo7iPGEPO6tnz6sp6aV2mq/NXb7uN1F/9Pd/RvlgegURxDC+99FK2B/iJT3wim8+/+Iu/qHdo3X5fe3vUxx13XBZEVytEqLNOx3UdP8gnfnBM/JCi+H3a3r68QKKtNeO5hPjBSfH3XMt1//33h89+9rOd0Zfu63k+/5Vu8Dl0mF8aYtnOxwokSptvpQkQIECAAAECBAgQIECAAAECBAgQIECAAAECBAgQyFGgbBuuOQ49r6oEEuUlqR4CBEovUH2IMAa4xOCVrlybN2/ODuXfcccd4cEHHwwxpKglKGj//fcPf/d3fxc+//nPh8985jNtPqU3fhrjggULsoO3LVcMdJkzZ04YMGBAh12JZWOYTfw00hgEE0NgYvhMDCGKh9tHjx4djjzyyMrB0tafuNlIIFHsRAyb+bd/+7cQP4E2HipsGV88qBk/vTm+XBDHFz+BuNpVIFH70xiDieJB5ZUrV2YHuqvXze67754dyK5eN/Wu0Zdffjl7QWT16tVh3bp1lU8OjfMW18CoUaOywKgYJhWDiFqu6hdNhg4dGm6++eaaL1pU9yXO/wMPPBBuuummsH79+qzdeO2zzz7ZOOJh57hm4vqOn2QqkKje2XQfAQIECBAgQIAAAQIECBAgQKDvCnihte/OfU8YeZ7rL/77+gknnFAJqj/jjDOyDxMYNGhQzaHWE9LTLKPq4IzYTvyghPihCzX27LNu1CoTg3lOPvnkTrtZz1g3btwYxo8fH9asWZPVFwOdYqhE3Idp5Iof+jBu3Ljs387jVStsqdb+Ta3wo+oxtwT833LLLdlct1y1AhuqxxP3A6LXBz7wgbqH0zoMpe5COdzY6D5TapPVQUJxz2vGjBntrsX22msdmBXXz4oVK8KBBx7YYfcaCZxpXVHZA4mq19bhhx+ehZDssMMODU9nXP+XX355OOmkk7K9qW222abhOnpqgUbWR/UeakeBWHkFEvVUt876FX8Gx73G+MFCrT+cJ4bcxd9F8YN/unq1fHBM/Nkf9ynb+50mkGhr4T/96U/ZuYb4oUktV1eCAbs6d0WWy/P5r8h+95S2+KXNRNnOxwokSptvpQkQIECAAAECBAgQIECAAAECBAgQIECAAAECBAgQyFGgbBuuOQ49r6oEEuUlqR4CBAgQIECAAAECBAgQIECAAAECBAgQIECAAIGmC3ihtenEGuhAIK/199JLL2UfihAD6uMVg9tjuMfHPvaxdluvJ6SnmZPXOrwlthM/nOCaa65pN5AkfohCDPp56KGHKmOMgRIf+chHOu1mPWN98sknsxD/Z599NqsvhknEcIr4QQ2NXDFkIn7Yw9NPP10pFoONPve5z7WpJgaNHHbYYZUwjBjGNH/+/DBw4MDKfdVBOZdcckkW2vTwww+Hgw8+uFK25c9bN1Bdf617OhtXXwkkqg6Iit8/9a6tFsPqcJGDDjooLF68OFtHHV2NBM50Nl9l+nr192RL2FZ7AWplGluefW1kfVSvwY6CXPp6IFGco/iBQDF8aOrUqdmUxf8fP9gnhokVcTUzkKjIwLKOPjyoK46tPwQplu8oWKsr9feUMnk9//WU8RTdD35p4mU7HyuQKG2+lSZAgAABAgQIECBAgAABAgQIECBAgAABAgQIECBAIEeBsm245jj0vKoSSJSXpHoIECBAgAABAgQIECBAgAABAgQIECBAgAABAgSaLuCF1qYTa6ADgTzWX3WoQgxTiGFERxxxRIf29YT0NHPyXn/99XDyySeHFStWZM3E4JZbb7017LvvvjWb/dGPfhSOOeaYytdqBfi01996xtrM8J1awSAbN24M48ePD2vWrMm6HQNsli5dGnbeeefKMB5//PEwevTo8OKLL2YhGXfeeWcYMWJEqC5bK8xlwYIF4eyzz67Ltj23Zpp0tLb22muvsGzZsjBkyJBmLsE2dT/11FPhuOOOqwRJxVCMGFAyYMCAuvoQQ6dioNWmTZuy+7/73e+GM888M9Q4g9KmvkYCZ+rqSEluKiqQqMhglmas20bWR/yZGkPU7rjjjmwVdEcgUev+dhZU08i9cTyNBC7V+23w1ltvhW9961tZiN/RRx8d+vXrV2/R5PsEEtUmrA4kOu+888LMmTOTvXtaBXk8//W0MRXZH35p2mU7HyuQKG2+lSZAgAABAgQIECBAgAABAgQIECBAgAABAgQIECBAIEeBsm245jj0vKoSSJSXpHoIECBAgAABAgQIECBAgAABAgQIECBAgAABAgSaLuCF1qYTa6ADgTzW37/8y7+ECRMmZKE18TrnnHPC+eefH7bZZpsO7esJ6Wnm5G3ZsiXE0JzY35YrBhHMmDFjqxCX6uCGGM4Tg4wOPPDAurpYz1ibGb5TKxjknXfeyQJvokG8YiDTqlWrwrBhwypjat3v4cOHZ4FFgwcPDn/6058ytyuuuCK7d+TIkSHeu+uuu2b/HUNxTj/99CyYKl6HHnpo9r8/+MEP1uWVclMjASop7eRd9t133w0XXnhhmD59elZ1XGMLFy4MY8eO7TRU6Omnnw5f/vKXw9q1a7Oyo0aNyrw/9KEPddrNsnp1OrBObli0aFGYMmVK5a5aoVqpbcTyfSmQqMUr/rz8r//6r2wNDxw4sCbjq6++mgWi3XXXXdnXOwovamQeGgkZauTe2IdmBBI1Mra87xVIVFu0dZhevEMgUd4rr3fUl8fzc++Q6NooynY+ViBR1+ZZKQIECBAgQIAAAQIECBAgQIAAAQIECBAgQIAAAQIEmiBQtg3XJhCkVimQKFVQeQIECBAgQIAAAQIECBAgQIAAAQIECBAgQIAAgcIEvNBaGLWGagikrr8//OEPYfLkyeGOO+7Iah8xYkQWLLHbbrt16l1PSE+nlSTe8NRTT4XjjjsuxECXeB100EFh8eLFWThP66v6vqOOOipcc801YYcddqirB/WMtehAotjx6n7FAJwYzBKv6sCi6sCW1oEuMXjkzjvvzOY/XtVeM2fODLNnzw79+/evyyvlpjIH7Lz00kuZ/8qVKzOCGP500UUXhWOOOSb069evJku0jmXiuOMV52L58uXh4IMProuxSK+4pn7729+GdevWhSeeeCKsX78+vPnmm+Hhhx/eqq/77LNP2HnnncNee+0VhgwZEmIg1kc/+tF2A27qGmyrm2L42KxZsyp/IpCotmCz1odAokZXbP73NzOQKP/etq2x9e+uQw45JPtdttNOO+XSbD2/r3NpqJsrSX3+6+bud3vz/NKmoGznYwUSpc230gQIECBAgAABAgQIECBAgAABAgQIECBAgAABAgQI5ChQtg3XHIeeV1UCifKSVA8BAgQIECBAgAABAgQIECBAgAABAgQIECBAgEDTBbzQ2nRiDXQgkLr+mhmiE7v94IMPVkJumjGRb731VjjjjDPC9ddfn1Ufw1xWrFgRDjzwwDbNxfChGLzUcl188cXhrLPOCjX292t2s56Ag2rLvEMWanWsOjiodSjLK6+8EsaNGxdWr16dFb3kkkuyMbdcMUQmht5s2rQp+6PWYUbV47377rvD5z73uWZM4VZ1NitApZDOh5CFY335y18Oa9eurTQ5adKkcPrpp4c999wzDBo0KGzevDls2LAhC+H43ve+F1577bXK+o3hT3GeBgwYUFeXm+21ZcuW8Mwzz4QYYLVkyZJKX+vqXNVNO+64YzjiiCOy79m999673ZCmeupuHagV729WIFE9fUm5p9nz16z6BRJ1PuvVvxPy/n0okKj2HFxwwQVh+vTplS+ed955If5c7W1X6vNfb/NodDz8GhVre3/ZzscKJEqbb6UJECBAgAABAgQIECBAgAABAgQIECBAgAABAgQIEMhRoGwbrjkOPa+qBBLlJakeAgQIECBAgAABAgQIECBAgAABAgQIECBAgACBpgt4obXpxBroQCB1/ZU9kCjS/OhHPwrHHHNMRSkGD8yePTv0798/+7M33ngjCyNavnx59t9Dhw4Nt9xyS9hjjz3qXlv1BBJVB/wMGzYs3HzzzeFv//Zv626n0RtjmFAMuolBMfEaOXJkFnKz6667hscffzyMHj06vPjii1lQ05133tkmHGrjxo1h/PjxYc2aNVnZ0047LcSgpn79+oWpU6eGBQsWZH8+fPjwsHTp0jB48OBGu9el+5sVoNKlznSxULSP89I6lKizquIczZs3L0yZMqXuMKJYZzO9/vCHP4QZM2aEa6+9trPuN/z1GNI0Z86csNtuuzVcNhao/p4USFSbsVnrozcEEt1www0hrsNmXQKJ2pdt/f2bd3jf3Llzw6xZsyqNCyTCL9FAAAAgAElEQVRq1govd72pz8/lHn1678t2PlYgUfqcq4EAAQIECBAgQIAAAQIECBAgQIAAAQIECBAgQIAAgZwEyrbhmtOw86xGIFGemuoiQIAAgUIFmv3iRvVgbrzxxuxlARcBAgQIECBAgAABAgQIECBAgAABAt0n4IXW7rPXcgip66/Z/6794IMPtgnBacacVQfrtA7lie098sgj4cgjj8yCeeLVleCSegKJfvOb34Tjjz8+CwKKV60QoGaMPwYHnX322Vu1uWjRoizcJl61QoXefvvtcNZZZ4V4X7xa3OL/bh1UFO+ZP39+GDhwYDO6v1WdzQpQKaTzrRp55ZVXsoCnK664IsTgqI6uL3zhC1k4zz777LPV93Rn/W6WV3uhSvvtt184+uijw6c+9anwv/7X/wrve9/7wvbbb79Vv//zP/8zvPXWW+HXv/519j1x++23h3vvvbfNcPbaa69w5ZVXZnU1ei1btiz7fmu5uvJ93Wibzbi/WfPX0tdm1V/GQKL4PTlu3LiwevXqjCcG18X/q3HOK5epFkjUPmORgUQx6G3atGm5zGlPqiT1+a8njaU7+sIvTb1s52MFEqXNt9IECBAgQIAAAQIECBAgQIAAAQIECBAgQIAAAQIECOQoULYN1xyHnldVAonyklQPAQIECBQu0OwXN6oHJJCo8CnWIAECBAgQIECAAAECBAgQIECAAIGtBLzQalF0p0Dq+otBIdOnT+/SEGK4w7p16yplhwwZEgYPHtymrhgEMGzYsC7VX2+hd999NwtzmTt3bqXI3XffHT73uc+FLVu2hBjYc84551S+9sMf/jALVGnkqieQ6I033giTJ08Oy5cvr1QdA2lioE8jgRfPPfdcOOmkk8KAAQOygJrddtstHHPMMeEv//Iva3Y57k0cdthhldCbSy65JJx++ulh6tSp2djj1V5YS+vQol122SWsWrUq/OlPf2pTX9F7Ec0KUGlkvvO6N66/3//+91kYz49//OPw0EMPhddeey0Lq9p7773DAQccEMaMGZPNc5zvrlzN8Hr++efDhAkTQqy75Zo0aVK2pnbfffeG1nNL+WgR13b8Xl28eHGl3hhwdN1114WhQ4c2NPzqPblDDjkkxO/TnXbaqaF6uvvmZsxfy5g2b96chUAdeuih2R/tueee4Zprrgl/8zd/E2IgWZyP+PMzXjHY7d///d+z/x3/7Je//GW2VuMV733iiSfCGWeckf2c7d+/fyhjIFH8fTd69OhKON2xxx4brr766vCBD3ygKcug2YFETel0QZU2K5CoOmgvDqfo32EFESYHUhbVz57aTurzc08dV1H9Ktv5WIFERa0M7RAgQIAAAQIECBAgQIAAAQIECBAgQIAAAQIECBAg0KlA2TZcOx1Q8TcIJCreXIsECBAgkJOAQKKcIFVDgAABAgQIECBAgAABAgQIECBAoEQCXmgt0WT1wq525/qrJ6SnKPJHHnkkHHnkkZWgiWnTpmXBGa+//nqYOHFi+MlPfpJ15aCDDsrCUGL4TiNXPWOtFX40atSosGTJkvChD32oruZiHTEg45RTTqncP3z48LB06dKtwp5abohBIuPHjw9r1qzJ/iiOd8aMGWHKlCmVP4shRTEYqfqqDjO6/vrrs1CSmTNnZrfutddeYdmyZSGGTRV1NTOgpagxFNlO3l7VAV8xPCkGi8X11NXQpNYe7733XraeTzvttEqIVlxvs2fPzoJu6r2eeeaZ8MUvfjELzolXZ98n9dZbfV/1935X66mnXL3fb/Fn26xZs+qpMtd7WgebFRFI1EjnOwukqvXzOf4euPXWW8O+++7bSFN131vmQKIi131nc1c3eAihVjDggw8+GEaMGNFINaW4tzuf/0oB1Ekn+aXNYtnOxwokSptvpQkQIECAAAECBAgQIECAAAECBAgQIECAAAECBAgQyFGgbBuuOQ49r6oEEuUlqR4CBAgQIECAAAECBAgQIECAAAECBAgQIECAAIGmC3ihtenEGuhAoDvXXz0hPUVNXgweOvnkk8OKFSuyJkeOHBli/5577rlw2GGHJQWfxPrqHetjjz0Wjj322LBhw4bK0OfPnx/OOeecusJcnn322SxQaO3atZXy5557bhauNHDgwJqc77zzTpg6dWpYsGBB9vUYahLb+6d/+qcsoCkGytx55501Axmqw4zGjh2bhTi1BDideOKJ4bLLLgvbbrttUVMZ8g7YKazj3dRQ3l5//OMf24R4NWMN/PnPfw5xXX//+99v8/2666671q34yiuvhHHjxoXVq1dnZT72sY+F5cuXh49//ON111HPjUUGs9QbSFRkn1obTZ48OXzve98L73//+0PZAoleeOGFbF3fd999baZ9+vTpYc6cOXX9fK5nvbS+RyBRfWJ5BhJV/07bc889ww9+8IOw++6719eZEt3Vnc9/JWJqt6v80maxbOdjBRKlzbfSBAgQIECAAAECBAgQIECAAAECBAgQIECAAAECBAjkKFC2Ddcch55XVQKJ8pJUDwECBAgQIECAAAECBAgQIECAAAECBAgQIECAQNMFvNDadGINdCDQneuv3pCeoibwmmuuCTEwo+W6++67w7/+67+Gs88+O/ujXXbZJdx6661h3333bbhL9Y41Bq3MmDEjXHzxxZU2YiBQDAs64YQTOgy92LRpUxYidOWVV1bKDh48OAtZ+cQnPtFhn2+77bZwxBFHVO456KCDKkEtw4cPD0uXLg2xrurr7bffDmeddVZYtGhRzfoXLlwYTj311E69YmDSrFmzOr2vu2948MEHawYzdXe/UtrPO5DoV7/6VfjSl74U1q9fn3XrhhtuCJMmTUrpYs2yrb+n6g3iaV3Rn/70pyx464orrqj88cqVK8OYMWNy7WuR4T/1Otxzzz3h4IMP3mqcQ4YMqfl93nLjjjvuGGJAS//+/duU/eAHPxg++tGPtvmz+PNi++23z/6sX79+WbDZgAEDKveUKZBoy5YtWfjV17/+9a3M6v0Z25VFJZCoPrU8A4kef/zxMHr06CyML16HH354WLJkSdhhhx3q60yJ7urO578SMbXbVX5ps1i287ECidLmW2kCBAgQIECAAAECBAgQIECAAAECBAgQIECAAAECBHIUKNuGa45Dz6sqgUR5SaqHAAECBAgQIECAAAECBAgQIECAAAECBAgQIECg6QJeaG06sQY6EOjO9VdvSE9RE/jUU0+F4447Ljz99NNZk2eeeWb493//97BixYrsv4899thw9dVXhw984AMNd6mRsT777LNh4sSJYe3atW3aicE/MRDjwx/+cJs/j2EZ69atC7Nnzw633357m6/Nnz8/C11pHQRSq/PVITKt74mBQjEQadCgQTXHHcOIpkyZstXXYoDTqlWrwrBhwzr1EkjUKVHTbuirgUQRtHrtzps3L0ybNi1X69bf+3kGp+TayW6orIhAos68W6/9ju597LHHsp//GzZsyKQWL14cYtmWILb4eyP+77xDa3pLIFFn89ANy6/dJpctWxaOP/74ytfjz4P4+6k6hKsn9bmrfenO57+u9rknleOXNhtlOx8rkChtvpUmQIAAAQIECBAgQIAAAQIECBAgQIAAAQIECBAgQCBHgbJtuOY49LyqEkiUl6R6CBAgQIAAAQIECBAgQIAAAQIECBAgQIAAAQIEmi7ghdamE2ugA4HuXH+NhPQUMYl//vOfw7nnnhu+//3v12wuhhGdfPLJXepKo2O9//77wwknnFAJwGjd6AEHHBA+/elPh+222y5s2rQprF69eqvwonh/LH/xxReHnXbaqdM+x3pOP/30sGTJkq3uveSSS0IMQ2rviqEZhx12WNaX1lcjAU4CiTqdoqbdkHcg0R//+McsUOsnP/lJ1udJkyaFSy+9NGy//fa5jaH6e3XkyJEhfo/tuuuuDbXx+OOPh9GjR4cXX3wxKxf7ffnll2ffW3ldAolqS5YlkOill14KMZRt5cqVbdbzr3/96zYhRfWGvzWyrgQSNaKVfm8M95szZ072fy1XnPcxY8akV94Da+jO578eyNFwl/g1TNamQNnOxwokSptvpQkQIECAAAECBAgQIECAAAECBAgQIECAAAECBAgQyFGgbBuuOQ49r6oEEuUlqR4CBAgQIECAAAECBAgQIECAAAECBAgQIECAAIGmC3ihtenEGuhAoDvXX6MhPUVM5G233RaOOOKIrZrab7/9wk033RQ+8pGPdKkbXRnrz3/+8/CVr3wlrF+/vuE2Y7BKDCPaeeed6y67YMGCcPbZZ7e5Pwaz3HnnnWHEiBHt1rNx48Ywfvz4sGbNmjb3xJChGTNmhBpnIOrukxubL5B3ING7774bLrzwwjB9+vSs83ENzZs3L0yZMiUMGDAgeUCbN28ON9xwQxaS1RKCNXPmzDB79uzQv3//huqvDk8aPnx4WLp0aRg8eHBD9XR0s0Ci2jplCCR64YUXsqC2ljCivfbaK/s9MHTo0BDDa2J43de//vXKOo/rMK7LPNZ5rFQgUW7fhnVV9MYbb4TJkyeH5cuXZ/en/t6vq9FuvKk7n/+6cdi5Nc0vjbJs52MFEqXNt9IECBAgQIAAAQIECBAgQIAAAQIECBAgQIAAAQIECOQoULYN1xyHnldVAonyklQPAQIECBAgQIAAAQIECBAgQIAAAQIECBAgQIBA0wW80Np0Yg10INCd668rIT3NnswXX3wxTJo0KaxevbpNU2eeeWYWsrLNNtt0qQtdHesrr7wSvvvd74aFCxeG1157rdO2hwwZEmbNmhWOOeaYhvsawy8OO+ywSshLbKyegJa33347C+FYtGhRpX/1BBl1Ohg3FCKQdyBR7PTzzz8fJkyYkAWqtFzx+2rq1Klh991371JIVQyAee6558KcOXPC4sWLK/XG0JDrrrsuC4lp9Ip1xiCuc845p1I0hs+MGTOm0aravV8gUW2anh5I9Itf/CLEn/stazj+TIs/h8eOHVtZv2+99VY499xzwxVXXFEZZFzjMYwr3p96CSRKFWys/OOPPx5Gjx4d4nNAvFJ/7zfWevF3d+fzX/Gjzb9FfmmmZTsfK5Aobb6VJkCAAAECBAgQIECAAAECBAgQIECAAAECBAgQIEAgR4GybbjmOPS8qhJIlJekeggQIECAAAECBAgQIECAAAECBAgQIECAAAECBJou4IXWphNroAOB7lx/XQ3paeaE1gooicESK1asCAceeGCXm04d6+uvv56FJP34xz8OzzzzTHj44YezvsS+7b333mGfffYJRx11VIjhLIMGDepSP//4xz+GiRMnhp/85CeV8qeeemoW2NJZnTGMaMqUKZVyI0eODHHMu+66a5f6olBxAs0IJIq9j+Eep59+eli7dm2bwcQ1evjhh4fPfOYzWYjQ+973vrD99ttvFVL0n//5nyEGvvz617/O6rr99tvDvffe26auvfbaK1x55ZXhU5/6VJfBqkNIpk2bFubOnRv69+/f5TpbFxRIVJuxpwYSxfV41VVXhW9/+9uVELj4czaGDo0bNy7069evzYBiaFwMtFqyZEnlzw8++OBw/vnnh7/7u7/b6v5GFpVAoka00u9t/Xssj9/76T1qbg3d+fzX3JEVUzu/NOeynY8VSJQ230oTIECAAAECBAgQIECAAAECBAgQIECAAAECBAgQIJCjQNk2XHMcel5VCSTKS1I9BAgQIECAAAECBAgQIECAAAECBAgQIECAAAECTRfwQmvTiTXQgYD1Z3kQ6NsCzQokiqp/+MMfwowZM8K1116bO/KkSZOy0Ji//uu/Tqo7hh6dccYZ4frrr8/qGT58eFi6dGkYPHhwUr0thavDyHKptJNKHnzwwTBixIgimupyG0UEEjXSuUMOOSRceumlYebMmWHZsmWVojGYJoaynXDCCWHAgAE1q6wVShTXz8033xz233//RrrR5t7qQKIuV9RAwXpD6Dqrsuh1H8PJ4rwNGTKks67V/PqmTZuyALWWYKkY8HfNNdeEHXbYoUv1laGQ57+0WeKXr18IoUdn/vTozv2/qXBgNm1NKk2AAAECBAgQIECAAAECBAgQIECAAAECBAgQIECgNAICiZKnyv5qMqEKCBAgQIAAAQIECBAgQIAAAQIECBAgQIAAAQIEihLwQmtR0tqpJWD9WRcE+rZAMwOJouyWLVvCM888ExYtWpSFfbz22mtdBt9xxx3DEUcckQUI7b333qFfv35drqt1wXvvvTfEAJIYShKvH/7wh+Hoo4/Ope6ig1lipwUSfbrhuYuBRHGuXn755fDlL385rF27Ngu3ueCCC8KRRx4ZapzlatNGXDvz5s0L8+fPDzHEaOHChWHs2LGdluuoowKJ6p/G1ECiRx55JJvnF198MWv06quvDieffHL9HSjhnZ7/0iaNX75+AonSPLPnrdZVxIcvFwECBAgQIECAAAECBAgQIECAAAECBAgQIECAAAECvVNAIFHyvNpfTSZUAQECBAgQIECAAAECBAgQIECAAAECBAgQIECAQFECXmgtSlo7tQSsP+uCQN8WaHYgUWvdd955J/z2t78N69atC0888URYv359ePPNN8PDDz+81STss88+Yeeddw4xaCQGwwwfPjx89KMfDQMHDsx9wl5//fVw6qmnhltuuSWr+8QTTwyXXXZZ2HbbbZPbEkhUm/DVV18N48ePD3fddVd2w4033pj9d+rV1RCflkCinXbaKdx///1ZONH06dPDbrvtVneXNm/enK2hGGp0+umnhwEDBtRdttaNXR1LSqPx+2DBggVh0KBBKdVkfhMmTEiqo5HCKYFE7777bpgzZ06YO3du1uSoUaOy8LQPfehDjXShdPd6/kubMn75+gkkSvOMpR2YTTdUAwECBAgQIECAAAECBAgQIECAAAECBAgQIECAAIFSCAgkSp4m+6vJhCogQIAAAQIECBAgQIAAAQIECBAgQIAAAQIECBAoSsALrUVJa6eWgPVnXRDo2wJFBhL1ZOmVK1eGiRMnhk2bNoVddtkl3HrrrWHfffftyV0udd+aFUhUahSd7xaB5557LowdOzasXbs2a/+qq64KkydPDjXO73VL/5rVqOe/NFl++foJJErzjKUdmE03VAMBAgQIECBAgAABAgQIECBAgAABAgQIECBAgACBUggIJEqeJvuryYQqIECAAAECBAgQIECAAAECBAgQIECAAAECBAgQKErAC61FSWunloD1Z10QIEAghDfffDN89atfDYsXL844pk+fHubMmRMGDBiAhwCBXiqwZcuWcPXVV4dTTjklG+GoUaPCkiVLwoc+9KFeOuL/GZbnv7Qp5pevn0CiNM9Y2oHZdEM1ECBAgAABAgQIECBAgAABAgQIECBAgAABAgQIECiFgECi5Gmyv5pMqAICBAgQIECAAAECBAgQIECAAAECBAgQIECAAIGiBLzQWpS0dmoJWH/WBQECBP5b4Kc//Wk4/vjjw4svvhiGDh0abr755vDxj38cDwECvVTghRdeCBMnTgz33Xdf2G677cJVV12V/QzoC5fnv7RZ5pevn0CiNM9Y2oHZdEM1ECBAgAABAgQIECBAgAABAgQIECBAgAABAgQIECiFgECi5Gmyv5pMqAICBAgQIECAAAECBAgQIECAAAECBAgQIECAAIGiBLzQWpS0dmoJWH/WBQECBP5bYPPmzWH27Nlh3rx52X9Pnz49zJkzJwwYMAARAQK9TGDLli3h6quvDqeccko2skmTJoVLL700bL/99r1spLWH4/kvbZr55esnkCjNM5Z2YDbdUA0ECBAgQIAAAQIECBAgQIAAAQIECBAgQIAAAQIESiEgkCh5muyvJhOqgAABAgQIECBAgAABAgQIECBAgAABAgQIECBAoCgBL7QWJa2dWgLWn3VBgACB/xF44YUXwsSJE8N9990XBg8eHJYvXx4+8YlPICJAoJcJPP/882HChAnhZz/7WRg6dGi4+eabw8c//vFeNsr2h+P5L22q+eXrJ5AozTOWdmA23VANBAgQIECAAAECBAgQIECAAAECBAgQIECAAAECBEohIJAoeZrsryYTqoAAAQIECBAgQIAAAQIECBAgQIAAAQIECBAgQKAoAS+0FiWtnVoC1p91QYAAgbYCd999dzj22GPDpk2bwqmnnhoWLFgQBg0ahIkAgV4isHnz5jB//vwwc+bMbERLliwJ48ePDzXO7PWSEW89DM9/aVPLL18/gURpnrG0A7PphmogQIAAAQIECBAgQIAAAQIECBAgQIAAAQIECBAgUAoBgUTJ02R/NZlQBQQIECBAgAABAgQIECBAgAABAgQIECBAgAABAkUJeKG1KGnt1BKw/qwLAgQItBWIYSUXX3xxmDp1athuu+2ysJIjjjgCEwECvUTgsccey0LHNmzYEE477bRw4YUXhm233baXjK6+YXj+q8+pvbv4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uIICscAACAASURBVN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jX2p0ERIECAAAECBAj0IYEtW9oct+tDI+/aUP39rWtuLaXKdj72/0sbbiGlHZgthFkjBAgQIECAAAECBAgQIECAAAECBAgQIECAAAECBLpfoGwbrt0vtlUP7K/2wEnRJQIEeoZAPER2/vnnh5kzZ2YdmjZtWpg7d27o379/z+hgnb34v//3/4YJEyZU7j7vvPMqY6qzirpviz6zZs2q3H/jjTeG8ePH113ejeUQePXVV7N5veuuu7IO77XXXmHZsmVhyJAh5RiAXhIgQIAAAQIECBAgQIAAAQIECJRawAutpZ6+0ndeIFHpp9AACBAgQIAAAQJJAgKJGuPz97fGvKrvLtv5WIFEafOtNAECBAgQIECAAAECBAgQIECAAAECBAgQIECAAAECOQqUbcM1x6HnVZVAorwk1UOAQK8TeOONN8LkyZPD8uXLs7GtXLkyjBkzpnTjFEhUuinr8R0uQyDRe++9F+6///7wm9/8JvzDP/xDjzfVQQIECBAgQIAAAQIECBAgQIAAgfoFvNBav5U78xcQSJS/qRoJECBAgAABAmUSEEjU2Gz5+1tjXtV3l+18rECitPlWmgABAgQIECBAgAABAgQIECBAgAABAgQIECBAgACBHAXKtuGa49DzqkogUV6S6iFAoNcJPPnkk+HYY48Nzz77bBg+fHhYunRpGDx4cOnGKZCodFPW4zvckwOJ4uHPZ555JsyfPz8sXrw4nHfeeWHmzJk93lQHCRAgQIAAAQIECBAgQIAAAQIE6hfwQmv9Vu7MX0AgUf6maiRAgAABAgQIlElAIFFjs+Xvb415Vd9dtvOxAonS5ltpAgQIECBAgAABAgQIECBAgAABAgQIECBAgAABAgRyFCjbhmuOQ8+rKoFEeUmqhwCBXidwzTXXhMmTJ2fjOvXUU8OCBQvCoEGDSjdOgUSlm7Ie3+GeHEi0fPnycNJJJ4VNmzZljgKJevxy0kECBAgQIECAAAECBAgQIECAQMMCXmhtmEwBAgQIECBAgAABAgQIdIuAv7+lsZftfKxAorT5VpoAAQIECBAgQIAAAQIECBAgQIAAAQIECBAgQIAAgRwFyrbhmuPQ86pKIFFekuohQKBXCbz99tvhrLPOCosWLcrGtXDhwiyUqIyXQKIyzlrP7nNPDiQqcr337FnSOwIECBAgQIAAAQIECBAgQIBA7xXwQmvvnVsjI0CAAAECBAgQIECgdwn4+1vafJbtfKxAorT5VpoAAQIECBAgQIAAAQIECBAgQIAAAQIECBAgQIAAgRwFyrbhmuPQ86pKIFFekuohQKBXCWzYsCGMGzcuPPTQQ2GXXXYJq1atCsOGDSvlGIsMaJk7d26YNWtWxenGG28M48ePL6WbTrcvIJDI6iBAgAABAgQIECBAgAABAgQIEOhOAS+0dqe+tgkQIECAAAECBAgQIFC/gL+/1W9V686ynY8VSJQ230oTIECAAAECBAgQIECAAAECBAgQIECAAAECBAgQIJCjQNk2XHMcel5VCSTKS1I9BAj0KoF77rknHHzwwdmYDj300LBkyZLwwQ9+sJRjFEhUymnr0Z0WSNSjp0fnCBAgQIAAAQIECBAgQIAAAQK9XsALrb1+ig2QAAECBAgQIECAAIFeIuDvb2kTWbbzsQKJ0uZbaQIECBAgQIAAAQIECBAgQIAAAQIECBAgQIAAAQIEchQo24ZrjkPPqyqBRHlJqocAgV4jsGXLlnD++eeHmTNnZmOaNm1amDt3bujfv38pxyiQqJTT1qM7LZCoR0+PzhEgQIAAAQIECBAgQIAAAQIEer2AF1p7/RQbIAECBAgQIECAAAECvUTA39/SJrJs52MFEqXNt9IECBAgQIAAAQIECBAgQIAAAQIECBAgQIAAAQIECOQoULYN1xyHnldVAonyklQPAQK9RuCNN94IkydPDsuXL8/GtHLlyjBmzJjSjk8gUWmnrsd2XCBRj50aHSNAgAABAgQIECBAgAABAgQI9AkBL7T2iWk2SAIECBAgQIAAAQIEeoGAv7+lTWLZzscKJEqbb6UJECBAgAABAgQIECBAgAABAgQIECBAgAABAgQIEMhRoGwbrjkOPa+qBBLlJakeAgR6jcCTTz4Zjj322PDss8+GvfbaKyxbtiwMGTKk0/Ft3rw5/PrXvw733ntveOihh8KvfvWrsG7dukq5wYMHhz322CPsv//+4dBDDw377LNPGDBgQKf11rrh5ZdfDqtXr87CktauXRs2bNgQdtxxx3DggQeGo48+OowePTpsu+22WdGUQKItW7aE3//+9+H2228PP/7xj7NxvfbaayGOZeTIkWH8+PHhs5/9bNhmm22ytubOnRtmzZpV6fKNN96Y3VN9vf322+Gss84KixYtyr50yCGHZP3caaedwvPPPx++//3vhx/96EfZuKLTZz7zmfDFL34x7Lfffl026xJ0CNk8fulLXwrr16/PqmhkTcT7GylfPVcPPvhgGDFiRNbuW2+9FVatWhVWrFhRmfPtttsu7LvvvuHggw/OfOK81Hg2qmvocf3G9Xrbbbdla+vhhx/OykX/ww8/PIwbNy7svvvuWf2pgUTvvPNOeOKJJ8KaNWvCz3/+8/D0009nTi1X/H4bOnRoOOCAA7K1Ef+7X79+7Y6jet11NOBTTz01LFiwIAwaNKhDlzfffDM88MADWTBZnPuW7+VoHNfAqFGjwpFHHplkXtfEuIkAAQIECBAgQIAAAQIECBAgQGArAS+0WhQECBAgQIAAAQIECBAoh4C/v6XNU9nOxwokSptvpQkQIECAAAECBAgQIECAAAECBAgQIECAAAECBAgQyFGgbBuuOQ49r6oEEuUlqR4CBHqNQOtQmBNPPDFcdtlllXCfWoP885//nAX2fOc73wmPPvpo3Q6f/OQnw7x588Lf//3fdxi20rrCGEpz1VVXhW9/+9tZMFB7V6z7u9/9bvjUpz4Vli5dGiZMmFC59bzzzgszZ87stJ+vvPJKuPjii8MVV1wRNm3a1O79X/jCF8JFF12UhdWkBBLF8KKf/vSn4eyzz86CiGpdMYBpzJgxnfY9zxsaCRSq1W4j5WsFEg0fPjwL7fn617/e6fqaNGlStjb++q//um6CGDoVw3Zmz56dreP2rhh+9NWvfjVMnTo1xEChGDR11113ZbfXG9IU1+/1118fLr300jYBRJ11Nq6xOXPmZOFItQKX8gwkqvd7rKXP0Tz2bbfddutsGL5OgAABAgQIECBAgAABAgQIECCQk4AXWnOCVA0BAgQIECBAgAABAgSaLODvb2nAZTsfK5Aobb6VJkCAAAECBAgQIECAAAECBAgQIECAAAECBAgQIEAgR4GybbjmOPS8qhJIlJekeggQ6BUCMVzo3HPPDd///vez8SxcuDCceuqp7Y4thvacc845YcmSJV0afwx5ieFAZ511VhgwYECHdcSQnnjfihUr6mpr8ODB4dprrw0bN24MEydOrJSpJ5DoF7/4RTjzzDPDz372s7ra2m+//cLVV1+d9W3WrFmVMjFkKAbXVF9vv/12NpZFixZlXzrkkEPCySefHL7xjW+0G0Z00EEHhcWLF4dddtmlrj7ldVMjgUK12mykfK1AorgmTzrppHZdqtuM4UBXXnllFkbV2bV58+YQ24whUB0FXLWu5ytf+Ur2PTJlypSGAomeffbZcMYZZ4S77767s27V/PqOO+4YLr/88vClL31pq1CivAKJnnnmmfC1r32t4T7G77VLLrkkHHXUUTUDk7o0YIUIECBAgAABAgQIECBAgAABAgTaFfBCq8VBgAABAgQIECBAgACBcgj4+1vaPJXtfKxAorT5VpoAAQIECBAgQIAAAQIECBAgQIAAAQIECBAgQIAAgRwFyrbhmuPQ86pKIFFekuohQKBXCMTQn3HjxoWHHnooC75ZtWpVGDZsWM2xvfXWW1kwyxVXXNHm6zFkaO+99w77779/2GmnnbKvvfrqq+GBBx4IDz/88FZ1xXZuvvnm8NnPfrZdw5deeikLRlq5cuVWbR144IHhk5/8ZPbnTzzxRLj33nsr4TIxnGbUqFHhu9/9bqVcZ4FETz/9dPjyl78c1q5d26atGAhz+OGHhz322CO88847mVEMLNq0aVN2X/zaBz/4wXDDDTdUytUbSBQNtt9++xDDe+IVA45iANH73//+8Oijj2Zj+ta3vpWFGNX43d/UtddIoFCtjjRSvjqQKK6tGNq0fv36StVxvg844IAwcODA8NRTT4U77rhjqzCh6HfdddeFoUOHtmuzZcuWcNNNN2XBQi1z2HLzkCFDwpgxY7L1G9fu6tWrw7p16yp1xVCif/3Xf83WdLziOlu2bFmI5Wpd7a3fuKbi2v3EJz4R4vdNvH73u9+Fn//8523aa6mzvXaiQexPvOL/j+uu5fr85z/f5nvrwx/+cDjmmGMyv9ZXR+t++PDhYd99983K1PKI9cT+xwCzsWPHFr5Gm/oNoHICBAgQIECAAAECBAgQIECAQA8U8EJrD5wUXSJAgAABAgQIECBAgEANAX9/S1sWZTsfK5Aobb6VJkCAAAECBAgQIECAAAECBAgQIECAAAECBAgQIEAgR4GybbjmOPS8qhJIlJekeggQ6BUC99xzTzj44IOzsRx66KFhyZIlWchOras6PCbe84//+I/h7LPPzsKMal0x+ndsGAAAIABJREFUbOX8888PV111VZsvn3nmmeHCCy8M22yzzVbFNm/eHGbPnh3mzZvX5munnXZa+OY3v7lVW2+++WZWfwweqg6aiRV0FEgUy371q18NixcvrrQVg1a+8Y1vhK997WtZaFDr68UXXwyXXHJJ+D//5//UHG+9gUQthWNb0eeUU05pY/Hyyy+HAQMGhBhgU/TVSKBQrb41Ur7Wmmqp8wtf+EKYM2dO2GeffdoE3sQ5+973vhcuuuiiNvN91FFHZWFGO++8c02yJ598Mhx//PEhBvG0XDFQ6OKLLw6HHHJI5t1yvffee+EXv/hFmDFjRrj77ru3qq+jQKJ33303W9vTp09vs6ZmzZqVzXP1moo3xbCkGLYU71mxYkWb9mL/OgqmqjbsLIArVl4rMCmutfj9dfLJJ2/Vx/Y8Bg8eHGL7I0aMKHqZao8AAQIECBAgQIAAAQIECBAg0KcEvNDap6bbYAkQIECAAAECBAgQKLGAv7+lTV7ZzscKJEqbb6UJECBAgAABAgQIECBAgAABAgQIECBAgAABAgQIEMhRoGwbrjkOPa+qBBLlJakeAgRKLxBDUGIYzsyZM7OxTJs2LcydOzf0799/q7G9/vrrWVBJ67CUGLgSA2NaB7nUQvnzn/+c3XfBBRdUvjxy5MgsyGTXXXfdqshjjz0Wjj322LBhw4bK12I4UQw+qhVgFG+KY7npppvClClTtgol6iigZeXKlWHixImVMjEg6Iorrgjjxo0L/fr1qznHMTAphsRMnTp1q683GkgUvWM9nRkWudgaCRSq1a9GyrcXSPQP//APYf78+e0GMsWAnKVLl4YYUtU6hOrqq6/O1mn1FddgDBeK89Zy7bfffiHe/7//9/9ul7dWcE+8uaNAoueeey6MHTs2rF27tlJvDMyaPHlym2ClWo3+x3/8R4hhXTEYrOWK6/Pyyy8PcW3WuhoNJKoVmBSDha699towatSoDvv42muvZev1n//5nytdmTRpUrj00ktrBi0VuW61RYAAAQIECBAgQIAAAQIECBDozQJeaO3Ns2tsBAgQIECAAAECBAj0JgF/f0ubzbKdjxVIlDbfShMgQIAAAQIECBAgQIAAAQIECBAgQIAAAQIECBAgkKNA2TZccxx6XlUJJMpLUj0ECJRe4I033shCUpYvX56NJYbzjBkzpua4Hn/88TB69Ojw4osvZl+PYS4xAOgjH/lIXQ5PPvlkFjL07LPPZvfvueee4Qc/+EHYfffd25SPYSkxvCgG9bRc9QaexKCgGGLTErDUUr69QKK33nornHHGGeH666+vtFVvyFIse9ZZZ7UJZomVNBJINHTo0HDLLbeEPfbYoy7Dom5qJFCoVp8aKV8rkOjwww/PgoL+6q/+qsMh15rvo446KlxzzTVhhx12aFP2qaeeCscdd1x4+umnsz+P4T5x3R988MGdssYyMWBo/fr1lXs7CiS67bbbwhFHHFG5t70+tdfwPffc06ZfBx10UBa+tPPOO9cs0mggUXVgUrRYuHBhNsYaz5lbtfnCCy9kIV733XdfxTIGlR144IGdWrqBAAECBAgQIECAAAECBAgQIECgawJeaO2am1IECBAgQIAAAQIECBAoWsDf39LEy3Y+ViBR2nwrTYAAAQIECBAgQIAAAQIECBAgQIAAAQIECBAgQIBAjgJl23DNceh5VSWQKC9J9RAgUHqB1iFBHQWsxIH+5je/CatWrQqxzG9/+9vwmc98JsSgn/79+9fl8Oqrr4bx48eHu+66q3L/gw8+GEaMGNGm/MaNG7P71qxZk/15DEtpJOykOmwl1tFeIFF1SFKjAUGPPPJIOPLIIyshTbGtRgKJYqjL5Zdfno2xJ12NBArV6ncj5WsFEv3whz8MRx99dF0k1W1FyzvvvHOrdbVo0aIwZcqUSp0nnnhiuOyyy8K2227baTtbtmwJCxYsCOecc07l3o6+Xx599NEsrGfdunXh+eefD7GtU089tdN2Wm5oxC+WaTSQKAY2xSCylqvewK/WA6iuI4ZzxTCwgQMH1j1ONxIgQIAAAQIECBAgQIAAAQIECNQv4IXW+q3cSYAAAQIECBAgQIAAge4U8Pe3NP2ynY8VSJQ230oTIECAAAECBAgQIECAAAECBAgQIECAAAECBAgQIJCjQNk2XHMcel5VCSTKS1I9BAiUXqB1kEmzw3HqDST62c9+Fg477LCwadOmzHfkyJFZ4Mquu+5al/e7774bZs6cGS644ILK/e0FElUHuTRqEPt4+umnhyVLllTaaiSQaPbs2SH+X43f7XWNtVk3NRqIU92PRspXz8FBBx0UFi9eHHbZZZe6hvfOO++EqVOnZoFBLdcll1wSYkBOy/X2229n/x1DiVquhQsXNhQSVB1e1VmAV12db+emRvxiFY0EEtWyaG/NdjSGao9Gv09TfJQlQIAAAQIECBAgQIAAAQIECPRFAS+09sVZN2YCBAgQIECAAAECBMoo4O9vabNWtvOxAonS5ltpAgQIECBAgAABAgQIECBAgAABAgQIECBAgAABAgRyFCjbhmuOQ8+rKoFEeUmqhwCBUgtUB7lUh7jkPbh6A4liaMyUKVMqzccgmfnz54eBAwfW3aVly5aF448/vnJ/rUCiWsFFXTGIwUfTp0+vtNVIIFFXgmDqRki4sdFAnOqmGilfHaYzbdq0MHfu3NC/f/+6RxADjE444YTK/aeddlq4+OKLw/ve977szzZu3BjGjx8f1qxZk/13DDtatWpVGDZsWN1tvP766yEGVt1xxx1ZmbIGElVbbLfdduHuu+8O+++/f90W8cZXXnkljBs3LqxevbrLpg016GYCBAgQIECAAAECBAgQIECAQB8X8EJrH18Ahk+AAAECBAgQIECAQGkE/P0tbarKdj5WIFHafCtNgAABAgQIECBAgAABAgQIECBAgAABAgQIECBAgECOAmXbcM1x6HlVJZAoL0n1ECBQaoENGzZkgSIPPfRQiKEkd955ZxgxYkSuY9q8eXP4/e9/Hx544IHwox/9KNx7773h/2fnfoC1qur98a9fMBrXoeaiadqdsMlGvWZKZKIY4jURSzGvKCKgZSSWXr3ozfjTgYBAspSy5IJRlvgHlHQQS+WP+Qe8kCGBeZELjtEUTpo6yBjpIPxm7fmeZzjnPOec52GvfWgfXnvGaeLs9Vn781r7oHvW3u9t27ZV5li+fHmTOXft2hUmTZqU/dN4TJs2LcSQmnqOlStXhgEDBlTmqhZI9Le//S1cc801Yc6cOZXS8+bNC0OGDKlnqtA8/KieQKIYBHPGGWfUNV9HnFxPoFC166lnfPNAop///OfhkksuqavNFStWhFNOOaUy5swzzwyx7oEHHpj92QsvvBAuvPDC8Nxzz2X/PwYRxbU+4ogjap7n73//e7juuuvCzJkzszGpA4liQNiLL76YhSb94he/yH5XGo/25mpuWO1+b6y1bt26MHjw4LBx48bsj2I4Uwxa6tGjR80W8cTt27eHe++9N6xfv74y7h/1fq6rMScTIECAAAECBAgQIECAAAECBP5BBXzQ+g+6MC6LAAECBAgQIECAAAECzQQ8v+W7Jcr2fqxAonzrbTQBAgQIECBAgAABAgQIECBAgAABAgQIECBAgAABAgkFyrbhmrD1VKUEEqWSVIcAgVILLFmyJAvticfAgQPD3Llzw0EHHVR3TzFE6M033wxbtmzJ/olhNM8//3x49tlnQwwGautoHkgUQ05Gjx4dZs+eXRnWWsBPW3WbB+JUC2h57bXXwrBhw8Kjjz5aKdX8emrBaB6GU08g0Z7MV8s15T2nnkChanPVM755mM4TTzwR+vXrV1cLzUN2+vfvnwUSHXbYYVmd9gKLap1sypQpYcKECdnp7YUEVau5c+fOsHXr1hDDwF599dXw+9//PsRrX7t2bVizZk2rl9HeXPUEEjW3qLX3Ws7bk9/VWuo6hwABAgQIECBAgAABAgQIECBAIAQftLoLCBAgQIAAAQIECBAgUA4Bz2/51qls78cKJMq33kYTIECAAAECBAgQIECAAAECBAgQIECAAAECBAgQIJBQoGwbrglbT1VKIFEqSXUIECitQAwRmjp1amhoaMh6GDt2bIhhK126dKmppx07doRVq1aF22+/PSxdujQLWNmTQyDR8tC3b989oSt0TD2BQtUupJ7xzcN09iSkqb359mYgUQzZevzxx7PflWXLloXXX3+97rUTSFQ3mQEECBAgQIAAAQIECBAgQIAAgU4n4IPWTrekGiJAgAABAgQIECBAoJMKeH7Lt7Blez9WIFG+9TaaAAECBAgQIECAAAECBAgQIECAAAECBAgQIECAAIGEAmXbcE3YeqpSAolSSapDgEBpBbZu3RpGjhwZFixYkPWwcOHCMGjQoHb7iUFGa9asCRMnTgwPPfRQu+c3ntC9e/fw6U9/OmzatKlJeJFAIoFEnTWQaOfOneGxxx4L48aNC88880zNvys9evQIvXr1Cv/7v/8bXn755WycQKKa+ZxIgAABAgQIECBAgAABAgQIEOi0Aj5o7bRLqzECBAgQIECAAAECBDqZgOe3fAtatvdjBRLlW2+jCRAgQIAAAQIECBAgQIAAAQIECBAgQIAAAQIECBBIKFC2DdeEracqJZAolaQ6BAiUVmDdunVh8ODBYePGje2GnTQ2GcOIHnjggXDttdc2CRVqjhADVWKAyqc+9alw/PHHZ+EqH/3oR8O2bdvCsGHDwqOPPloZIpBIIFGKQKLVq1eHc845pxLgc+aZZ4ZY98ADD8zutRUrVoRTTjmlct81/3mtv8hTpkwJEyZMyE5vKyRox44dYdasWVkYUbzvWzt69uwZjjnmmOx3pHfv3tn//su//Et48cUXw5AhQ8LatWvbnSue0Nxw8uTJoaGhoeq0qSxqNXMeAQIECBAgQIAAAQIECBAgQIBAGgEftKZxVIUAAQIECBAgQIAAAQJFC3h+yydctvdjBRLlW2+jCRAgQIAAAQIECBAgQIAAAQIECBAgQIAAAQIECBBIKFC2DdeEracqJZAolaQ6BAiUVmD3AJMRI0aEW2+9NXTv3r3NftavXx+GDh1aCUmJJ8cxZ599drjggguy8KEPfvCDoVu3blXrvPbaa+0GEsWBu4e+xP/fVrhKaxe8e+BSazW2b98eRo8eHWbPnl0pc+edd2bXWM+xZMmSMGDAgHZrVJuveSBTPfMWee6GDRvqCsRpfi31jG8epjNv3rxs7nqOJ598Mpx66qmVITFsa86cOeH9739/9mf1XE9r87777rtZyM8NN9yQndJWINFjjz0Whg8fXglIiufHoK74+xN/Xz7+8Y+Hgw8+OOy3335Vp6v3eusJJFq5cmV2vzYGJcUgpGh+xBFH1EPuXAIECBAgQIAAAQIECBAgQIAAgQ4W8EFrB4ObjgABAgQIECBAgAABAnso4PltD+H+37CyvR8rkCjfehtNgAABAgQIECBAgAABAgQIECBAgAABAgQIECBAgEBCgbJtuCZsPVUpgUSpJNUhQKCUAu+8804YM2ZMmDFjRnb9N998cxbM09YRw1gmTZqUhQU1HkceeWSYNWtWFgRT5d9NLcrVGkh0xx13hEsvvbQyftSoUdm1thZ0VO26m4cEVQs12rVrV9ZT/KfxiP2NHz++pn4ax8RAoyuuuKJSo7VQozIFEm3evDlcfPHF4emnn876ait8p5p/89CbtsY3D9Op5X5sPmfzNYj38/Tp0yuBP6+++mrWz9KlS7OhMUjr4YcfDn379q35dzgG+Fx55ZVh7ty5bZq89dZb4aqrrgo/+9nPKrXjPPEajznmmJrmKzKQaNOmTeGiiy4Kq1ev3mOLmppwEgECBAgQIECAAAECBAgQIECAQFIBH7Qm5VSMAAECBAgQIECAAAEChQl4fstHW7b3YwUS5VtvowkQIECAAAECBAgQIECAAAECBAgQIECAAAECBAgQSChQtg3XhK2nKiWQKJWkOgQIlFJgy5YtYdiwYeHxxx+vOZhl9zGNTd92221h5MiRNYf3vPDCC+HCCy8Mzz33XMVt+fLlLUJhmofZnHzyyeHuu+8OPXv2rMk7Bg1NnTo1NDQ0VM6vFkgUfzh//vwsnKXxGDx4cJgzZ054//vfX9Nc1UKGOkMgUfPwqGOPPTbce++94aijjqrJpblrPYFEX/ziF8OPfvSjcMABB9Q0Vy1r8Pe//z1cd911YebMmZWa9QYf1RoStG7duhDvo40bN2ZzxfCjBQsWhAEDBtTUTzzpySefzIK+Go/2AqGahzq1dr/Helu3bs1+b+M1NR433XRTFkpWS7BY45iXXnopXHbZZaFr166hV69e4fDDDw/nn39+OOSQQ2ru04kECBAgQIAAAQIECBAgQIAAAQK1C/igtXYrZxIgQIAAAQIECBAgQGBvCnh+y6dftvdjBRLlW2+jCRAgQIAAAQIECBAgQIAAAQIECBAgQIAAAQIECBBIKFC2DdeEracqJZAolaQ6BAiUUmDZsmXhvPPOC9u2bQv9+/cPMczksMMOa7OX5iErhx56aFi0aFHo3bt3zQb3339/Fliy+1EtkOivf/1rGDFiRHjkkUcqp7YW8lNt8pdffjlccsklYenSpZUftxbQ0jxkJvY1b9680K9fv5r6ev7558MFF1wQ1q9f3+61VgvOqdZ/TRMXfFLzQKI43RNPPFGTyzvvvBPGjBkTZsyYUbnKegKJjj766HDfffeFY445pqYum69Ba+Obh/YMGjQo/PjHPw4HH3xwTfP85Cc/yYJ8Go/WelqyZEmT8KE9CdSKdjFAqb25Gn9eTyBRDOxqXv+0004Lc+fODR/60Idqsog1YnDX5ZdfXjm/3j5rmshJBAgQIECAAAECBAgQIECAAAECFQEftLoZCBAgQIAAAQIECBAgUA4Bz2/51qls78cKJMq33kYTIECAAAECBAgQIECAAAECBAgQIECAAAECBAgQIJBQoGwbrglbT1VKIFEqSXUIECidQAwSmTp1amhoaMiuffTo0WH69Olhv/32a7OX1atXh3POOSfEsJ94dO/ePSxevDj06dOnJoM///nPWcjQr3/96ybnVwvkyROYUi0oJU7YWiDR22+/Ha6//vpwyy23VK4rhhn98Ic/DO973/va7G3Hjh1h4sSJYdq0aU3Oay08qUyBRDGs6sorr8xCahqPm266Kbtfqvx3SJP+Y3jVRRdd1CSkqZ5AolgshvHE+3T//fdvcw3i+o0fPz7Ea2s8rr766nDjjTe2GPvSSy+FoUOHhlWrVlXOve2227KQofZ6qnb/ttbTgw8+GM4999zKHDG0K4ZcHXHEETX9rtTrF4vWE0gUz//tb38bBg8eHDZv3ly5pvj3QHTv2rVru9e5cePG7Pd5d8v4ezRlypR2/y5pt7gTCBAgQIAAAQIECBAgQIAAAQIEqgr4oNWNQYAAAQIECBAgQIAAgXIIeH7Lt05lez9WIFG+9TaaAAECBAgQIECAAAECBAgQIECAAAECBAgQIECAAIGEAmXbcE3YeqpSAolSSapDgEDpBLZu3ZoFsCxYsCC79oULF4ZBgwa128emTZuykJkYTNR4xPCRMWPGtBtgEsNcYpDNfffd12KeJ554IvTr16/Fn//hD38Iw4cPDytWrKj87Ctf+UoWntSjR4+q1xvDiGLg0WWXXdYkaCWe3FogUfxZtXCWb33rW1lQUbdu3arOtXPnznD33XeHr33tayGG9+x+dIZAoubBVbG/E088Mdx+++3h6KOPbvV+iWsdg4zifbX7UW8gUQy8mjFjRrj00ktbvb9iINSsWbPCuHHjKmtw6KGHZuE/1e6p2FMMnvrP//zPyqX17Nkz/Pd//3cYOHBgq6FEcX2/8Y1vZOfV0tPKlSvDgAEDmtwXMdhp2LBh7QYfPf/882HUqFFN7vs457HHHhvuvffecNRRR1W1bx5INHbs2CwcqEuXLlXPrxbkVIt5LFbNIzrGv1M+9alPtft3iRMIECBAgAABAgQIECBAgAABAgT2TMAHrXvmZhQBAgQIECBAgAABAgQ6WsDzWz7xsr0fK5Ao33obTYAAAQIECBAgQIAAAQIECBAgQIAAAQIECBAgQIBAQoGybbgmbD1VKYFEqSTVIUCgdALr1q0LgwcPDhs3bgxthcQ0b+ytt94KV111VfjZz35W+VEMMJkwYUL46le/Gg444IAWFm+++Wb4xS9+Eb7zne+EDRs2VLVqLbwnhsfcc8894YorrmgS7HL22WeHSZMmhV69ejUJd9m+fXt2/te//vXw+uuvt5irrUCiGGxz0003ZeFKux+XXHJJNtfhhx/e5M9jXz/4wQ/Cd7/73RZhRPHEzhBIFPuIYVBnnXVWkx5j0M4NN9zQwj8axjCo8ePHh2eeeaaFf72BRLFAvL9i4NN1110XPvCBDzSp+eqrr4Ybb7wxfO9732vy5zGcKK5Z165dq95vf/nLX7LAn90Dk2LA1Te/+c1w+eWXN7mP4z0Yg7hiGNEDDzxQc08vv/xyiPfO0qVLK2NiYM+3v/3tcMEFF4T999+/Ra1XXnkl/PznP88Ct6rdv3HA8uXLQ9++fav29eCDD4Zzzz238rMYHjVnzpzw8Y9/vNW/o+LfASNGjAirVq1qck4MD4uhTR/+8Ieb/Hn0WLNmTZg4cWJ46KGHmvwsXndcp9bcS/cXpQsmQIAAAQIECBAgQIAAAQIECPwDCvig9R9wUVwSAQIECBAgQIAAAQIEqgh4fst3W5Tt/ViBRPnW22gCBAgQIECAAAECBAgQIECAAAECBAgQIECAAAECBBIKlG3DNWHrqUoJJEolqQ4BAqUTuOuuu8Lw4cOz645hJLfeemsW/FLLsXjx4izMaNu2bU1Oj2ErMQAlhs506dIl+/nKlSvDb37zmybnHnnkkeEjH/lIeOSRRyrjYwhLDG+pdrQWFBTPPfXUU8Mpp5ySXfv69evD448/HjZv3txqG20FEsVBMXDp+uuvDzNnzmxSI9aPITAnn3xy1tvvfve7sGzZslZDY+LgzhJIFEOeYjjN7NmzW7iefvrp2Rrst99+4Y9//GNmsnvoVAwSeu973xtuvvnmbGw9gUQHH3xwiHM33mcxMCjOd/zxx2e1YuBRnK/5fRgDeeK1HnLIIW3ezvF++dKXvtQiiCfex/379w9HH310VjsGAD3xxBOt1mqtpxjcE8OAYsBR8yP+Dpx00knhqKOOyn702muvhaeeeir7fdn9OOGEE7JwpHhfNx7xWvr161f1elavXh3OOeecEMOQGo9470azbt26hY997GNh2rRp4X3ve1+T8bHmpZdeWvV3Z/ffsegRA5aahxfFYnF8DPQ68MADa/lrxDkECBAgQIAAAQIECBAgQIAAAQJ7KOCD1j2EM4wAAQIECBAgQIAAAQIdLOD5LR942d6PFUiUb72NJkCAAAECBAgQIECAAAECBAgQIECAAAECBAgQIEAgoUDZNlwTtp6qlECiVJLqECBQKoF33nknjBkzJsyYMSO77hgWEwNnaj1iQFAcO2XKlBZhMO3VOPvss8N3v/vdsHbt2nDRRRdVTp84cWKI/1T5d1t2TgymufHGG8O3vvWt9qao/DyGvlx99dXhtttuy+aLR3uBRPGc119/PfP58Y9/XPNcMawoBjtdccUVlTGdJZAoNrRx48Zw1VVXhRhGVevxla98JUyfPj0Lu5owYUI2rJ5Aom9+85tZcE4991lcgxiK84EPfKCmy4wBPldeeWXVgJ3WClxzzTVZKFUtIUsx4Gr8+PHhBz/4QU3Xs/tJl112WZg6dWq4/fbbw7hx4yo/aiu864033gijRo0K9913X9X5YtBSDCM77LDDWvz8f/7nf8JXv/rVyu9KPRdcr3s9tZ1LgAABAgQIECBAgAABAgQIECDQVMAHre4IAgQIECBAgAABAgQIlEPA81u+dSrb+7ECifKtt9EECBAgQIAAAQIECBAgQIAAAQIECBAgQIAAAQIECCQUKNuGa8LWU5USSJRKUh0CBEolsGXLljBs2LDw+OOPh+7du4eHH344xECdeo4YShRDTyZNmhQ2bNjQ7tATTjghfOMb3wgxkGj//fcPMQjmnHPOCS+//HI2duDAgWHu3LnhoIMOarXWzp07w2OPPZaFszzzzDNtztkYfBT/XTlkyJC6Aoli4bfffjv84he/yAKM2uuvMTjmxRdfDKecckrlujpTIFFs6tVXX83CfmbOnNlmEFWPHj1CDBOK4UzdunXLAoX2JJAo2scwn/vvvz+r19Y6xPCpOMf555+f3V/1HPX0Fa9p5MiRWThWLT3F64hhWrNmzQrf/va3s7Cr9o4zzzwz+1059dRTw3ve857w4IMPhnPPPbcyLAYOxUCwaFvtaCtk6WMf+1hYsGBB+MQnPlF1bLT4/ve/n11vLdeax709Bz8nQIAAAQIECBAgQIAAAQIECBCoLuCDVncGAQIECBAgQIAAAQIEyiHg+S3fOpXt/ViBRPnW22gCBAgQIECAAAECBAgQIECAAAECBAgQIECAAAECBBIKlG3DNWHrqUoJJEolqQ4BAqUSWLFiRTjrrLOyUJn+/fuHu+66Kxx22GF71MObb74ZHn300fCrX/0qC/1Zs2ZNVieG0sQQohh0FMOGevXqFbp27VqZ44033ghf/vKXwwMPPJD9WQxGikEpAwYMaPc6YsDLU089Fe65554mc8Y5PvOZz4QLL7wwnHjiidl8McRmTwKJGi8i9hd7W7hwYdZbYyhOnz59wmc/+9ms9r/+679mwTHRtTMHEkWTXbt2hc2bN4d77703C4eKwVAxuKZnz57huOOOC5///OfDF77whXDwwQdX1jFPIFFDQ0NW57XXXssCouL9Ep3jvRvDcE466aQwePDg7D4+4IAD2r13Wjuhtb7ifXzyySdn4Vm791VrT7vP98orr4QQLiW6AAAgAElEQVRFixaFpUuXNrmXGu1OO+20EMOIYl/xfmo8XnrppTB06NCwatWq7I+OPvroMG/evFZDheI5MVjojjvuyMLGfvOb3zQJkFq8eHE444wz2rSKv5/xOuO9/8ILL4SVK1dWfk+PP/747Pf5vPPOy37PWgtG2uPFMJAAAQIECBAgQIAAAQIECBAgQKBNAR+0ukEIECBAgAABAgQIECBQDgHPb/nWqWzvxwokyrfeRhMgQIAAAQIECBAgQIAAAQIECBAgQIAAAQIECBAgkFCgbBuuCVtPVUogUSpJdQgQIECAQE6BGIw1fPjwSpXJkyeHxkCinKUNJ0CAAAECBAgQIECAAAECBAgQINBpBHzQ2mmWUiMECBAgQIAAAQIECHRyAc9v+Ra4bO/HCiTKt95GEyBAgAABAgQIECBAgAABAgQIECBAgAABAgQIECCQUKBsG64JW09VSiBRKkl1CBAgQIBATgGBRDkBDSdAgAABAgQIECBAgAABAgQIENgnBHzQuk8ssyYJECBAgAABAgQIEOgEAp7f8i1i2d6PFUiUb72NJkCAAAECBAgQIECAAAECBAgQIECAAAECBAgQIEAgoUDZNlwTtp6qlECiVJLqECBAgACBnAICiXICGk6AAAECBAgQIECAAAECBAgQILBPCPigdZ9YZk0SIECAAAECBAgQINAJBDy/5VvEsr0fK5Ao33obTYAAAQIECBAgQIAAAQIECBAgQIAAAQIECBAgQIBAQoGybbgmbD1VKYFEqSTVIUCAAAECOQUEEuUENJwAAQIECBAgQIAAAQIECBAgQGCfEPBB6z6xzJokQIAAAQIECBAgQKATCHh+y7eIZXs/ViBRvvU2mgABAgQIECBAgAABAgQIECBAgAABAgQIECBAgACBhAJl23BN2HqqUgKJUkmqQ4AAAQIEcgoIJMoJaDgBAgQIECBAgAABAgQIECBAgMA+IeCD1n1imTVJgAABAgQIECBAgEAnEPD8lm8Ry/Z+rECifOttNAECBAgQIECAAAECBAgQIECAAAECBAgQIECAAAECCQXKtuGasPVUpQQSpZJUhwABAgQI5BQQSJQT0HACBAgQIECAAAECBAgQIECAAIF9QsAHrfvEMmuSAAECBAgQIECAAIFOIOD5Ld8ilu39WIFE+dbbaAIECBAgQIAAAQIECBAgQIAAAQIECBAgQIAAAQIEEgqUbcM1YeupSgkkSiWpDgECBAgUKjBlypQwYcKEQudoLH7ccceF+fPnhyOPPLJD5mucRCBRh3KbjAABAgQIECBAgAABAgQIECBAoKQCPmgt6cK5bAIECBAgQIAAAQIE9jkBz2/5lrxs78cKJMq33kYTIECAAAECBAgQIECAAAECBAgQIECAAAECBAgQIJBQoGwbrglbT1VKIFEqSXUIECBAoFABgUSF8ipOgAABAgQIECBAgAABAgQIECBAoDQCPmgtzVK5UAIECBAgQIAAAQIE9nEBz2/5boCyvR8rkCjfehtNgAABAgQIECBAgAABAgQIECBAgAABAgQIECBAgEBCgbJtuCZsPVUpgUSpJNUhQIAAgUIFBBIVyqs4AQIECBAgQIAAAQIECBAgQIAAgdII+KC1NEvlQgkQIECAAAECBAgQ2McFPL/luwHK9n6sQKJ86200AQIECBAgQIAAAQIECBAgQIAAAQIECBAgQIAAAQIJBcq24Zqw9VSlBBKlklSHAAECBAjkFLjrrrvC8OHDK1UmT54cGhoaclY1nAABAgQIECBAgAABAgQIECBAgEDnEvBBa+daT90QIECAAAECBAgQINB5BTy/5Vvb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HtoBLUAACAASURBV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PY5gV27doWpU6eGhoaGrPexY8eGKVOmhC5dupTK4q677grDhw+vXPPkyZMrPaVuJPpMmDChUvbOO+8Mw4YNSz1Nqept2LAhDBkyJKxduza77jPPPDPENTnwwAP3Wh+vvfZati6PPvpo5RqWL18e+vbtu9euycQECBAgQIAAAQIECBAgQIAAAQIEGgV80OpeIECAAAECBAgQIECAQDkEPL/lW6eyvR8rkCjfehtNgAABAgQIECBAgAABAgQIECBAgAABAgQIECBAgEBCgbJtuCZsPVUpgUSpJNUhQGCfE9i6dWsYOXJkWLBgQdb7woULw6BBg0rnIJBo7y6ZQKI989+5c2d44oknwqZNm8JXvvKVPStiFAECBAgQIECAAAECBAgQIECAQCkFfNBaymVz0QQIECBAgAABAgQI7IMCnt/yLXrZ3o8VSJRvvY0mQIAAAQIECBAgQIAAAQIECBAgQIAAAQIECBAgQCChQNk2XBO2nqqUQKJUkuoQILDPCaxbty4MHjw4bNy4MZx88snh7rvvDj179iydg0CivbtkAonq89+1a1d44YUXwvTp08Mdd9wRJk+eHBoaGuor4mwCBAgQIECAAAECBAgQIECAAIFSC/igtdTL5+IJECBAgAABAgQIENiHBDy/5Vvssr0fK5Ao33obTYAAAQIECBAgQIAAAQIECBAgQIAAAQIECBAgQIBAQoGybbgmbD1VKYFEqSTVIUBgnxP4yU9+EkaOHJn1PWrUqDBjxozQrVu30jkIJNq7SyaQqD7/BQsWhMsuuyxs27YtGyiQqD4/ZxMgQIAAAQIECBAgQIAAAQIEOoOAD1o7wyrqgQABAgQIECBAgACBfUHA81u+VS7b+7ECifKtt9EECBAgQIAAAQIECBAgQIAAAQIECBAgQIAAAQIECCQUKNuGa8LWU5USSJRKUh0CBPYpge3bt4fRo0eH2bNnZ33PmjUrCyUq4yGQaO+umkCi+vw78n6t78qcTYAAAQIECBAgQIAAAQIECBAg0FECPmjtKGnzECBAgAABAgQIECBAIJ+A57e0fiGEf+jMn3/oi/t/S+GF2Xz3pNEECBAgQIAAAQIECBAgQIAAAQIECBAgQIAAAQIESiMgkCj3UtlfzU2oAAEC+6LA5s2bw8UXXxyefvrpcOihh4ZFixaF3r17l5KiIwNepkyZEiZMmFBxuvPOO8OwYcNK6ZbqogUS1SfZkfdrfVfmbAIECBAgQIAAAQIECBAgQIAAgY4S8EFrR0mbhwABAgQIECBAgAABAvkEPL+l9RNIlM8zjvbCbH5DFQgQIECAAAECBAgQIECAAAECBAgQIECAAAECBAiUQkAgUe5lsr+am1ABAgT2RYElS5aEAQMGZK0PHDgwzJ07Nxx00EGlpOjIgBeBRC1vEYFE9f3adOT9Wt+VOZsAAQIECBAgQIAAAQIECBAgQKCjBHzQ2lHS5iFAgAABAgQIECBAgEA+Ac9vaf0EEuXzjKO9MJvfUAUCBAgQIECAAAECBAgQIECAAAECBAgQIECAAAECpRAQSJR7meyv5iZUgACBfU1g165dYerUqaGhoSFrfezYsSEG7XTp0qWUFB0Z8CKQqOUtIpCovl+bjrxf67syZxMgQIAAAQIECBAgQIAAAQIECHSUgA9aO0raPAQIECBAgAABAgQIEMgn4PktrZ9AonyecbQXZvMbqkCAAAECBAgQIECAAAECBAgQIECAAAECBAgQIECgFAICiXIvk/3V3IQKECCwrwls3bo1jBw5MixYsCBrfeHChWHQoEGlZejIgBeBRC1vE4FE9f3qdOT9Wt+VOZsAAQIECBAgQIAAAQIECBAgQKCjBHzQ2lHS5iFAgAABAgQIECBAgEA+Ac9vaf0EEuXzjKO9MJvfUAUCBAgQIECAAAECBAgQIECAAAECBAgQIECAAAECpRAQSJR7meyv5iZUgACBfU1g3bp1YfDgwWHjxo3huOOOC/Pnzw9HHnlkuww7duwI//d//xeWLVsWnn766RCDaNasWVMZ17Nnz3DMMceEPn36hIEDB4ZevXqFrl27tlu32gmvvPJKWLp0aRaWtGrVqrB58+bQo0ePcPrpp4d///d/D+ecc0444IADsqF5Al527doV/vSnP4WHHnoo/OpXv8r6ev3110PspX///mHYsGGhX79+Yf/998/mqjWQaPv27WH06NFh9uzZ2bgzzzwzu84DDzww/OEPfwi33HJLuP/++7O+otNnPvOZcOGFF4YTTzxxj832CLqVQfH6o/sDDzwQnnrqqco6n3rqqeFzn/tcuOiii8KHP/zhbHTeQKKdO3dmNRYtWhQee+yx8Mwzz2RrEI94L33yk58M5557bmbUrVu3mtp87bXXsrV79NFHK+cvX7489O3bt6bx8aQ333wz6z0Gd61du7ZiEO+N+Htz2mmnhS984QvZvVLlv+eazNP8vmnrIkaNGhVmzJjRbq8pr69mFCcSIECAAAECBAgQIECAAAECBAgkEfBBaxJGRQgQIECAAAECBAgQIFC4gOe3fMRlez/2/8vXboeM9sJshzCbhAABAgQIECBAgAABAgQIECBAgAABAgQIECBAgMDeFyjbhuveF2txBfZX/wEXxSURIPCPLbB7gM8Xv/jF8KMf/agS7lPtyt9+++0ssOc73/lOFhZT63HCCSeEadOmhX/7t38L73nPe2oa9tZbb4XbbrstfPvb366E0lQbGGt///vfDyeddFK4++67w/DhwyunTZ48OTQ0NLQ736uvvhpuuummMHPmzLBt27ZWzz/77LPDd7/73XDUUUflCiS68847w5NPPhmuvfbaLIio2hEDmAYNGtTutRd1QgwHiqFA48aNa3OtYzhUdB45cmQWsDRkyJAstCceu4cvtXWdMQwqBlpNnDgxu7/aO2Jo1oQJE8L5559fCYhqbUyeQKJa78HGuS+55JIwadKkcPjhh7faQspAoiKurz17PydAgAABAgQIECBAgAABAgQIEEgr4IPWtJ6qESBAgAABAgQIECBAoCgBz2/5ZMv2fqxAonzrbTQBAgQIECBAgAABAgQIECBAgAABAgQIECBAgAABAgkFyrbhmrD1VKUEEqWSVIcAgX1CIIYLXX/99eGWW27J+p01a1YYNWpUq73H0J7rrrsuzJ07d498unfvnoUDjR49OnTt2rXNGjGkJ573wAMP1DRXz549w09/+tOwZcuWMGLEiMqYWgKJnn322XD11VeHFStW1DTXiSeeGObMmZNdWwzFaTxiyNCwYcNa1Ni+fXvWy+zZs7OfxZCeL3/5y+HrX/96q2FEn/3sZ8Mdd9wRDj300JquKfVJ8ZpjQNONN97YZkDT7vPGwKkY2BT96wkkivdhDJ4aP358zXM1zhvnitf5gQ98oFWCPQ0keuGFF8I111wTFi9eXBdvvBdvvvnmcN5554Uq/23XIsiqreLx93HGjBmhW7duLU4r6vrqatbJBAgQIECAAAECBAgQIECAAAECuQV80JqbUAECBAgQIECAAAECBAh0iIDnt3zMZXs/ViBRvvU2mgABAgQIECBAgAABAgQIECBAgAABAgQIECBAgACBhAJl23BN2HqqUgKJUkmqQ4DAPiEQQ38uvvji8PTTT2fBN4sWLQq9e/eu2vtbb72VhRfNnDmzyc9jyNDxxx8f+vTpEw488MDsZzEA5qmnngorV65sUSvOM2/evNCvX79Wjf/yl79kwUgLFy5sMdfpp58eTjjhhOzPf/e734Vly5aF119/Pfv/xx13XDjttNPC97///cq49gKJ1q9fH770pS+FVatWNZmrR48e4fOf/3w45phjwjvvvJMZxcCibdu2ZefFnx100EHh5z//eWVcrYFE0eB973tf2LBhQzY2BhzFAKJ/+qd/Cs8880zW07e+9a0sxKhaoE3RN+eOHTuykJ8xY8a0mKrxWuO6//GPf8yutbGPePK1114blixZEp577rlsbAxfuuuuuyr3RvOCbc3Vq1evcNJJJ4UPf/jD4d13322x3o21zj333Czs6ZBDDqlKsyeBRG3dFyeffHL49Kc/Hfbbb7/sXl+6dGlYs2ZNi3s1BnwNHTq0xRr+8pe/DL///e+z8+P/xvum8fjc5z7X5Hcj9n7++ednc+1+FHl9Rd9f6hMgQIAAAQIECBAgQIAAAQIECDQV8EGrO4IAAQIECBAgQIAAAQLlEPD8lm+dyvZ+rECifOttNAECBAgQIECAAAECBAgQIECAAAECBAgQIECAAAECCQXKtuGasPVUpQQSpZJUhwCBfUIgBscMGDAg63XgwIFh7ty5WchOtSOGygwfPrzJj/7rv/4rC6CJATvVjhhYM3Xq1HDbbbc1+fHVV18dbrzxxrD//vu3GBYDaiZOnBimTZvW5Gdf+9rXwje/+c0Wc7355ptZ/Rg81BgWtPvAtgKJ4tj/+I//CHfccUdlSAza+frXvx6uueaaLDRo9+Pll18ON998c/je975Xtd9aA4kaB8e5os/ll1/exOKVV14JXbt2DTEUaW8cixcvDoMHD27i2bdv3yykKIZBvec976lcVlyvxx57LAurWrt2bYvLbSuQaNeuXeGee+4JV1xxRZO5zj777Owe+OQnP9lkrli8tfW+6qqrsnuqW7duLa6h3kCiaoFYcS3i/fflL3+5xX2xc+fO8Oyzz4bx48eHaNd49OzZMwtjinatHc1/r9oL0Ip1OvL69sb9Z04CBAgQIECAAAECBAgQIECAwL4m4IPWfW3F9UuAAAECBAgQIECAQFkFPL/lW7myvR8rkCjfehtNgAABAgQIECBAgAABAgQIECBAgAABAgQIECBAgEBCgbJtuCZsPVUpgUSpJNUhQKDTC8QwmBiG09DQkPU6duzYMGXKlNClS5cWvb/xxhtZEMsDDzxQ+dm4cePCpEmTsuCcto633347O++GG26onNa/f/8sqOWwww5rMfS3v/1tFoazefPmys9iOFEMPqoWYBRPai3YJv6srYCXhQsXhhEjRlTCcGJA0MyZM8PFF1/cIgin8WJiAE8M5hkzZkyLa683kCh6xzrtGXbkzRjXetSoUeG+++6rTHvuueeGW2+9NXzoQx9q9VLWr18fvvSlL4VVq1Y1OaetQKINGzaEIUOGNAky+upXvxq+853vhLgWrR1xvR955JEQz228T+L5CxYsqARs7T62nkCid999Nws2ivd34xGDhX7605+G0047LVT5b7XKea+//nq2nj/+8Y8rf3bJJZeEH/7why1CjBpPqDeQqKOvryPvPXMRIECAAAECBAgQIECAAAECBPZVAR+07qsrr28CBAgQIECAAAECBMom4Pkt34qV7f1YgUT51ttoAgQIECBAgAABAgQIECBAgAABAgQIECBAgAABAgQSCpRtwzVh66lKCSRKJakOAQKdXmDr1q1h5MiRWYhLPGI4z6BBg6r2vXr16nDOOeeEl19+Ofv5iSeeGO65557wkY98pCandevWZSFDGzduzM4/9thjw7333huOOuqoJuNj2EoML4pBPY1He4EujefFoKDp06dXApYa/7y1QKK33norXHXVVeFnP/tZZa5aQ5bi2NGjRzcJnolF6gkkOvroo7PQn2OOOaYmw446admyZeG8886rhDTF65w3b174xCc+0e4lPPbYY2H48OGV+yQOaC2QKIYKzZgxI1x33XWVujH4aPbs2eGQQw5pd644fs6cOeHyyy+vnPvFL34x/OhHPwoHHHBAk/H1BBK99NJLYejQoZVgpRh0NGvWrOzP2gojapzwz3/+cxZy9etf/zr7ozg+BnmdfvrpVXuqN5Coo6+v3YVwAgECBAgQIECAAAECBAgQIECAQG4BH7TmJlSAAAECBAgQIECAAAECHSLg+S0fc9nejxVIlG+9jSZAgAABAgQIECBAgAABAgQIECBAgAABAgQIECBAIKFA2TZcE7aeqpRAolSS6hAg0OkFdg8JOu6448L8+fPDkUceWbXvTZs2hUWLFoU45sUXXwyf+cxnQgz66dKlS01OtQbCbNmyJQwbNiw8/vjjWd32wlyaT948rCX+vLVAouYhSfUGBP3mN78JX/jCF5qE79QTSBRDa2699dasx3+UIwZCNTQ0hBtuuKFySfH/T5w4saa1fvvtt8P1118fbrnllsr41gKJYrhVDJtaunRpZa1jONaAAQNq5mhe49BDD83u0969ezepUev9Fwf95Cc/yYK6Go9aA7F2n7B5jRheFcOy9ttvvxa91RtI1NHXV/NiOJEAAQIECBAgQIAAAQIECBAgQGCPBXzQusd0BhIgQIAAAQIECBAgQKBDBTy/5eMu2/uxAonyrbfRBAgQIECAAAECBAgQIECAAAECBAgQIECAAAECBAgkFCjbhmvC1lOVEkiUSlIdAgQ6vcDuQShFh+PUGgizYsWKcNZZZ4Vt27Zl/v379w/xOg877LCa1qNaoE5rgUTNg2DqNYjXeOWVV4a5c+dWrq2eQKIY8hP/qfLv/pp6LeKkv/71ryE6PPLII5XyixcvDmeccUbN0y1ZsqRJqFBrgUTN13rgwIGZ5UEHHVTzXNXWe9asWWHUqFFNatR6/23fvj3E8KDZs2e3u6ZtXWTzsKu27uN6Aon2xvXVvBhOJECAAAECBAgQIECAAAECBAgQ2GMBH7TuMZ2BBAgQIECAAAECBAgQ6FABz2/5uMv2fqxAonzrbTQBAgQIECBAgAABAgQIECBAgAABAgQIECBAgAABAgkFyrbhmrD1VKUEEqWSVIcAgU4t8M4774QxY8aEGTNmZH3efPPNWRBLUUetgTAxCOaKK66oXEa8punTp4f99tuv5kubP39+uOiiiyrnVwskqhZksycGN9xwQxg3blxlrnoCiVo7t+ZGCzixeZDOySefHO6+++7Qs2fPmmfbtGlT5r969epsTGuBRM3X+mtf+1q46aabwnvf+96a54on3nHHHeHSSy9t856p9f7bsmVLGDZsWHj88cezet27dw8xkKlPnz51XdOrr74aLr744rB06dJs3KGHHhoWLVoUevfu3aJOPYFEe+P66mrcyQQIECBAgAABAgQIECBAgAABAnsk4IPWPWIziAABAgQIECBAgAABAh0u4PktH3nZ3o8VSJRvvY0mQIAAAQIECBAgQIAAAQIECBAgQIAAAQIECBAgQCChQNk2XBO2nqqUQKJUkuoQINCpBTZv3pwFpjz99NNZ6MrDDz8c+vbtm7TnHTt2hD/96U/hqaeeCvfff39YtmxZ2LZtW2WO5cuXN5lz165dYdKkSdk/jce0adPC2LFj67qulStXhgEDBlTmqhZI9Le//S1cc801Yc6cOZXa8+bNC0OGDKlrrubhR/UEEsWgmzPOOKOu+Yo++cknnwynnnpqZZrPf/7zYe7cueGf//mfa576jTfeCCNGjAi//OUvszHVAomqBUJ97nOfC/369at5nsYTf//734fo3njEuW+99dbsvm48ag0kah7IFIOEYr0ePXrUdV3bt28P9957b1i/fn1lXGvrXU8g0d64vroadzIBAgQIECBAgAABAgQIECBAgMAeCfigdY/YDCJAgAABAgQIECBAgECHC3h+y0detvdjBRLlW2+jCRAgQIAAAQIECBAgQIAAAQIECBAgQIAAAQIECBBIKFC2DdeEracqJZAolaQ6BAh0aoElS5ZkoT3xGDhwYBY6c9BBB9XdcwwRevPNN8OWLVuyfzZs2BCef/758Oyzz4YYDNTW0TyQKIa4jB49OsyePbsyrLWAn7bqxmuIwUJr167NTqsWSFRrQE17ICtWrAinnHJKu9dbrbfm/bc3V0f8vHk4zqhRo8KMGTNCt27dap6+ea/VAomqedQ8QTsnVpuv1vVuvp6prinWae1erieQaG9cX0oDtQgQIECAAAECBAgQIECAAAECBKoL+KDVnUGAAAECBAgQIECAAIFyCHh+y7dOZXs/ViBRvvU2mgABAgQIECBAgAABAgQIECBAgAABAgQIECBAgACBhAJl23BN2HqqUgKJUkmqQ4BApxWIIUJTp04NDQ0NWY9jx44NU6ZMCV26dKmp5x07doRVq1aF22+/PSxdujRs3ry5pnHNTxJItDz07dt3j+yKGiSQqGnAVEpngUQpNdUiQIAAAQIECBAgQIAAAQIECHQuAR+0dq711A0BAgQIECBAgAABAp1XwPNbvrUt2/uxAonyrbfRBAgQIECAAAECBAgQIECAAAECBAgQIECAAAECBAgkFCjbhmvC1lOVEkiUSlIdAgQ6rcDWrVvDyJEjw4IFC7IeFy5cGAYNGtRuvzHIaM2aNWHixInhoYceavf8xhO6d+8ePv3pT4dNmzY1CS8SSCSQaPbs2TXfR7WeeOaZZ4YYrHTggQdWhrz22mth2LBh4dFHH638WfP7L/5gxQqBRLU6O48AAQIECBAgQIAAAQIECBAgQCCdgA9a01mqRIAAAQIECBAgQIAAgSIFPL/l0y3b+7ECifKtt9EECBAgQIAAAQIECBAgQIAAAQIECBAgQIAAAQIECCQUKNuGa8LWU5USSJRKUh0CBDqtwLp168LgwYPDxo0bw3HHHRfmz58fjjzyyDb7jWFEDzzwQLj22mubhAo1H9SjR4+s5qc+9alw/PHHh169eoWPfvSjYdu2be0Gwmzfvj2MHj067B5Sc+edd2bj6jk2bNgQhgwZEtauXZsNmzx5cmhoaGhSotaAmvbmbR5g09r1VuutWiBOe/MV/fMY5DN8+PDKNKNGjQozZswI3bp1q3nq5r1WCwhKtda1XlSt6918Patde61z1npec/Nq92tjrb1xfbX24TwCBAgQIECAAAECBAgQIECAAIE9F/BB657bGUmAAAECBAgQIECAAIGOFPD8lk+7bO/HCiTKt95GEyBAgAABAgQIECBAgAABAgQIECBAgAABAgQIECCQUKBsG64JW09VSiBRKkl1CBDotAK7B6CMGDEi3HrrraF79+5t9rt+/fowdOjQSshPPDmOOfvss8MFF1yQhQ998IMfbDW4ptZAmClTpoQJEyZUrqWtcJbWLnj3wKV4TrUaqQJxlixZEgYMGFC5lLIHEqUIvInhU1deeWWYO3du5lIt1Ofv+acFiwAAIABJREFUf/97uO6668LMmTMrdtOmTQtjx44t5Peu1vtv5cqV2XrGHuLRu3fvMG/evHDEEUcUcl2xaD2BRHvj+gprXGECBAgQIECAAAECBAgQIECAAIGKgA9a3QwECBAgQIAAAQIECBAoh4Dnt3zrVLb3YwUS5VtvowkQIECAAAECBAgQIECAAAECBAgQIECAAAECBAgQSChQtg3XhK2nKiWQKJWkOgQIdEqBd955J4wZMybMmDEj6+/mm28Oo0ePbrPXd999N0yaNCnEsKDG48gjjwyzZs0Kp556aqjy764W9WoNhLnjjjvCpZdeWhk/atSo7Fq7detW83o0DwmqFki0a9eurKf4T+MR+xs/fnxN/TSOmT17drjiiisqNcoeSPTCCy+ECy+8MDz33HNZT8cdd1yYP39+iOtd67Fly5YwbNiw8Pjjj2dDqgUSxT+/4YYbwrhx43Ktda3XVOv9t2nTpnDRRReF1atXZ6Vj6NbDDz8c+vbtW+tUdZ9XTyDR3ri+uhsygAABAgQIECBAgAABAgQIECBAoG4BH7TWTWYAAQIECBAgQIAAAQIE9oqA57d87GV7P1YgUb71NpoAAQIECBAgQIAAAQIECBAgQIAAAQIECBAgQIAAgYQCZdtwTdh6qlICiVJJqkOAQKcU2D0sptawleYBMxHmtttuCyNHjqw5vKd50E2ssXz58hZBLytXrgwDBgwI27Zty/xPPvnkcPfdd4eePXvWtB4xaGjq1KmhoaGhcn61QKL4wxi0E8NnGo/BgweHOXPmhPe///01zbV9+/YszCmGEjUeZQ8keuONN8KIESPCL3/5y0pPCxcuDIMGDarJJJ60YsWKcNZZZ1XWsLVAogcffDCce+65lbonnnhiuOeee8JHPvKRmueK6x0Dq+67775w+OGHh2OPPTb06dMnC8rq0qVLpU6tgURbt27N7usFCxZUxt50003ZOtcSvNU46KWXXgqXXXZZ6Nq1a+jVq1d2beeff3445JBDWvRWTyDR3ri+mhfDiQQIECBAgAABAgQIECBAgAABAnss4IPWPaYzkAABAgQIECBAgAABAh0q4PktH3fZ3o8VSJRvvY0mQIAAAQIECBAgQIAAAQIECBAgQIAAAQIECBAgQCChQNk2XBO2nqqUQKJUkuoQINApBZYtWxbOO++8LCymf//+IYahHHbYYW32um7duhDDejZu3Jidd+ihh4ZFixaF3r1712x0//33Z4Esux/VAon++te/ZoE4jzzySOXU1kJ+qk3+8ssvh0suuSQsXbq08uPWAok2bNgQhgwZEtauXVvpa968eaFfv3419fX888+HCy64IKxfv77da60WXlSt/5omLvCkaoFOo0aNykJ/unXr1u7M7777bpg0aVKYMmVK5dzWAoliaM/QoUPDqlWrKufWG3T15z//Obtffv3rX1dq3HzzzVmA0O5HrYFEjQFH1113XWX4aaedFubOnRs+9KEPtdt/PCHWiMFWl19+eeX8toK16gkk2hvXV1PTTiJAgAABAgQIECBAgAABAgQIEMgl4IPWXHwGEyBAgAABAgQIECBAoMMEPL/loy7b+7ECifKtt9EECBAgQIAAAQIECBAgQIAAAQIECBAgQIAAAQIECCQUKNuGa8LWU5USSJRKUh0CBDqdQPOwmRjaMn369LDffvu12evq1avDOeecE2LYTzy6d+8eFi9eHPr06VOTUbXQmDiwWiDP/8/OvYVsXpV9AP5/KYgEHlidSKQdiBiRSoVRVkImbbQUo4RMyYo0I5IorcANbqDETYVtLNAKE1FJo61YKSG5SbTATCrQDvIgUFJCDLOP++Gb+Xybeeed8bfmtjVcA504733f73Otx2qx1volgStbC4KpOesFEj311FPLZz7zmeXLX/7y5s9RYUZf+cpXlr322mubn+3pp59ezj777OXCCy9c83PrhSfNEkhUH+auu+5ajjnmmDXrff311y9HHnnkhutd4VXHH3/8mpCm9QKJyv/zn//8cvHFF2/ue+ihhy5XXnnlcuCBB244q8KPKnyo1nDTn3333Xe58cYbl4MPPnhN/fYGElXRb37zm1UA18MPP7y5R/17UiFFu++++4a/VwV3VUjSs4OW6neskKat/bu2I4FEz8fvt+EH9gMECBAgQIAAAQIECBAgQIAAAQKxgAetMaEGBAgQIECAAAECBAgQaBGwf8uYZ7sfK5AoW2/VBAgQIECAAAECBAgQIECAAAECBAgQIECAAAECBAgMFJjtwHXgRx/VSiDRKEl9CBDY5QT+/ve/Lx/+8IeXCpepPzfddNPyrne9a8PP+ac//WkVMlPBRJv+VLjKmWeeuWFAS4URVfDRddddt8Wc2267bXnTm960xT9/6KGHlhNOOGG5/fbbN//dRz7ykVV40t57773V37fCiH75y18uJ5988pogmfrh9QKJ6u+2Fj5zzjnnrEJu9txzz63OeuaZZ5bvfe97y8c+9rHliSeeWPMzu0Ig0XpBQZdffvny6le/et3vS631aaedtvpePfvPeoFE6/m/853vXGpWhQut92e99a7QoAsuuGDZY4891pTuSCDR1j5/hXBdeumly0knnbTN73x9H84444zla1/72ub59Tnq37nXvOY1W/04/xlI9NnPfnYVXrTbbrtt9ee7f78N/wvCDxAgQIAAAQIECBAgQIAAAQIECMQCHrTGhBoQIECAAAECBAgQIECgRcD+LWOe7X6sQKJsvVUTIECAAAECBAgQIECAAAECBAgQIECAAAECBAgQIDBQYLYD14EffVQrgUSjJPUhQGCXE/jd7363vOc971n++Mc/LgcddNBy7bXXLgcccMCGn/Mf//jH8vGPf3y56qqrNv9sBbScddZZy6mnnrq88IUv3KLH448/vtxwww3LF77wheXBBx/c6oz1wnsqbOaaa65ZTjnllDWBP0cdddRy7rnnLocccsjy7P+9fPLJJ1c//+lPf3p59NFHt5i1rUCip59+ern44otX4UrP/nPiiSeuZu23335r/nl9ri996UvLRRddtEUYUf3grhBIVJ/jgQceWD74wQ8ud9555+bPX9+VWvPjjjtuTeBPBTTdfffdS4UBPTtEalPhtgKJ/vWvfy2XXHLJKgDq2X/q+1nBQkccccQW4UL1fbziiiuW888/f816H3roocuVV165HHjggVt8B3YkkKiK69+RD3zgA2s+f/3zCtf65Cc/ubzsZS9bM6O+s/fee+9y9tlnLz/84Q/X/F0FaZXN7rvvvtV/D37wgx8s7373uzf/XX2Ob33rW8srX/nKdf/d7Pz9NvwvCD9AgAABAgQIECBAgAABAgQIECAQC3jQGhNqQIAAAQIECBAgQIAAgRYB+7eMebb7sQKJsvVWTYAAAQIECBAgQIAAAQIECBAgQIAAAQIECBAgQIDAQIHZDlwHfvRRrQQSjZLUhwCBXU7g6quvXk444YTV56qwlcsvv3ypYKHt+XPzzTevwoyeeOKJNT++7777LhWgUgEyu+222+rv77jjjuWuu+5a87MVZvPyl798+elPf7q5/tvf/vZSwT9b+7NeUFD97Jvf/OblsMMOW/3uFZxz6623Lg8//PC6H2NbgURVVAE3FYjz1a9+dU2P6v+GN7xhef3rX7/6bPfdd9/y85//fKuhR5sKd5VAovo8t91223LSSSdtYVtr+Za3vGUVylNBP7fccssqjGe9P9sKJNqWf/1dfb8OP/zwzSFD999///KjH/1oizWon7vsssuWY445Zqu/xo4GEm3r8//nd7C+82Xw7PCmTb9E+VXg1Yte9KJ1fe65557l6KOPXh555JHNP1PfvYMPPnjZc889l/3333+58MILl7322mtNj/XWZ/Tvtz3//eBnCBAgQIAAAQIECBAgQIAAAQIEMgEPWjM/1QQIECBAgAABAgQIEOgSsH/LpGe7HyuQKFtv1QQIECBAgAABAgQIECBAgAABAgQIECBAgAABAgQIDBSY7cB14Ecf1Uog0ShJfQgQ2KUE/vnPfy5nnnnmcumll64+1yWXXLKcfvrp2/0ZKyCoas8777wtQok2anLUUUctF1100fLb3/52Of744zf/+Nlnn73Uf7byv32rn3nyySeXL37xi8s555yz0YjNf19hOZ/4xCeWK664YjWv/mwUSFQ/8+ijj658vvnNb273rAorqmCnU045ZXPNrhRI9O9//3sVIHXqqaduM/Dp2WAVpFPfq7/85S/LVVddtfqrjQKJ6mcqFKpCd+o/O/qnwojq+3zssceu+116LoFE9Xv8+te/Xn3+Td+lHfnd6rtRYUQveclLtln22GOPLR/96EeX6667bqs/V4FMFSa2zz77bPH3Hb/fjnxmP0uAAAECBAgQIECAAAECBAgQIPDcBDxofW5uqggQIECAAAECBAgQINAtYP+Wic92P1YgUbbeqgkQIECAAAECBAgQIECAAAECBAgQIECAAAECBAgQGCgw24HrwI8+qpVAolGS+hAgsEsJ/PWvf13e//73L7feeutSoTE/+clPlgrU2ZE/FUpUoSnnnnvu8uCDD25Y+trXvnY544wzlgok2mOPPZZ77rlnOfroo5dHHnlkVfu2t71t+e53v7u8+MUvXrfXM888s/ziF79YPve5zy133333NmduCj6q/y193/vet0OBRNX4qaeeWm644YZVgNFGn+/kk09eLrjgguXPf/7zcthhh23+vXalQKJNH+qhhx5aBUd95zvf2aZ/hUGdf/75y9vf/vblU5/61PKNb3xj9fPbE0hUP7dprcv/V7/61Ybfr/qBE088cfV93G+//bb58881kKia/u1vf1suu+yy5etf//oquGqjP+Vw1llnLccdd9zqe789f+rfjdNOO2258847t/jx/ffff7n++uuXV73qVVtt1fH7bc9n8DMECBAgQIAAAQIECBAgQIAAAQLPXcCD1udup5IAAQIECBAgQIAAAQKdAvZvmfZs92MFEmXrrZoAAQIECBAgQIAAAQIECBAgQIAAAQIECBAgQIAAgYECsx24Dvzoo1oJJBolqQ8BAruUwO23374KinniiSeWww8/fLn66quXffbZ5zl9xscff3z52c9+tvz4xz9ehf7ce++9qz577733UiFEFXRUYUOHHHLIsvvuu2+e8dhjjy0f+tCHlu9///urf1bBSBW0cuSRR274ezz55JOrkJprrrlmzcya8cY3vnF573vfuxx66KGreRUm9FwCiTb9EvX56rPddNNNq8+2KZzoda973XLEEUeser/iFa9YXvCCFyzluqsHEpVLhQX9/ve/X6699trltttuW+67777Vd2nfffdduR977LHLO97xjmWvvfZaaq1OP/30HQ4k2uRfwVcPPPDAcuONNy533HHHcv/99y8PP/zw6q8r7OfAAw9cfWcqgOqlL33pspX/77TF9ykJJNrUrL6/t9xyy+q78Yc//GH1u236Hh988MGr73s5lMeee+654Xf6P3+ggoUq9KnCwu66666V76Y/N9988/LWt751mz139u+3wx9IAQECBAgQIECAAAECBAgQIECAwHYLeNC63VR+kAABAgQIECBAgAABAs+rgP1bxj/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z6vAeeedt5x11lktv8NBBx20XHvttcsBBxzQMs8QAgQIECBAgAABAgQIECBAgAABAgT+X8CDVt8GAgQIECBAgAABAgQIzCFg/5at02z3YwUSZeutmgABAgQIECBAgAABAgQIECBAgAABAgQIECBAgACBgQKzHbgO/OijWgkkGiWpDwECBAg8rwICiZ5XfsMJECBAgAABAgQIECBAgAABAgQItAl40NpGbRABAgQIECBAgAABAgQiAfu3iG+Z7X6sQKJsvVUTIECAAAECBAgQIECAAAECBAgQIECAAAECBAgQIDBQYLYD14EffVQrgUSjJPUhQIAAgedVQCDR88pvOAECBAgQIECAAAECBAgQIECAAIE2AQ9a26gNIkCAAAECBAgQIECAQCRg/xbxCSTK+LZa7cLsTkDVkgABAgQIECBAgAABAgQIECBAgAABAgQIECBAgMB/o4BAonhVnK/GhBoQIECAAAECBAgQIECAAAECBAgQIECAAAECBAh0CXjQ2iVtDgECBAgQIECAAAECBDIB+7exfsuy/E/WcedW/1f/cv/30V2Y3bnfAd0JECBAgAABAgQIECBAgAABAgQIECBAgAABAgQI/NcICCSKl8L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by0k/AAAgAElEQV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KlfRVUAACAASURBV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83/ZuYMcuWEYCIDI/x+9gY8L5CK2WgCRupv0uDQXg3R/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RSR+xwAAIABJREFU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fGHy83AAAgAElEQVS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jHfPDVrd2HAAECBAgQIECAAAECBAKBn59f64pBp/+jdNt+7J8Fx2JhdsEh+YkECBAgQIAAAQIECBAgQIAAAQIECBAgQIAAAQIEbghsG7jeeObLPcxXL4NqR4AAAQIECBAgQIAAAQIECBAgQIAAAQIECBAg0BMQSNSz1ZkAAQIECBAgQIAAAQJNAYFEZ7rb9mMFEp2dr6sJECBAgAABAgQIECBAgAABAgQIECBAgAABAgQIECgKbBu4FimmrQUSTeXUESBAgAABAgQIECBAgAABAgQIECBAgAABAgQIPBcQSPSc3A0JECBAgAABAgQIECBwRUAg0Rnjtv1YgURn5+tqAgQIECBAgAABAgQIECBAgAABAgQIECBAgAABAgSKAtsGrkWKaWuBRFM5dQQIECBAgAABAgQIECBAgAABAgQIECBAgAABAs8FBBI9J3dDAgQIECBAgAABAgQIXBEQSHTGu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h0dr6uJkCAAAECBAgQIECAAAECBAgQIECAAAECBAgQIECgKLBt4FqkmLYWSDSVU0eAAAECBAgQIECAAAECBAgQIECAAAECBAgQIECAAAECBAgQIECAAAECBAgQKAhs248VSFT4E2hJgAABAgQIECBAgAABAgQIECBAgAABAgQIECBAgMBMYNvAdfaU1SqBRFVezQkQIECAAAECBAgQIECAAAECBAgQIECAAAECBAgQIECAAAECBAgQIECAAAECZwLb9mMFEp2dr6sJECBAgAABAgQIECBAgAABAgQIECBAgAABAgQIECgKbBu4FimmrQUSTeXUESBAgAABAgQIECBAgAABAgQIECBAgAABAgQIECBAgAABAgQIECBAgAABAgQKAtv2YwUSFf4EWhIgQIAAAQIECBAgQIAAAQIECBAgQIAAAQIECBAgMBPYNnCdPWW1SiBRlVdzAgQIECBAgAABAgQIECBAgAABAgQIECBAgAABAgQIECBAgAABAgQIECBAgMCZwLb9WIFEZ+fragIECBAgQIAAAQIECBAgQIAAAQIECBAgQIAAAQIEigLbBq5FimlrgURTOXUECBAgQIAAAQIECBAgQIAAAQIECBAgQIAAAQIECBAgQIAAAQIECBAgQIAAgYLAtv1YgUSFP4GWBAgQIECAAAECBAgQIECAAAECBAgQIECAAAECBAjMBLYNXGdPWa0SSFTl1ZwAAQIECBAgQIAAAQIECBAgQIAAAQIECBAgQIAAAQIECBAgQIAAAQIECBAgcCawbT9WINHZ+bqaAAECBAgQIECAAAECBAgQIECAAAECBAgQIECAAIGiwLaBa5Fi2log0VROHQECBAgQIECAAAECBAgQIECAAAECBAgQIECAAAECBAgQIECAAAECBAgQIECgILBtP1YgUeFPoCUBAgQIECBAgAABAgQIECBAgAABAgQIECBAgAABAjOBbQPX2VNWqwQSVXk1J0CAAAECBAgQIECAAAECBAgQIECAAAECBAgQIECAAAECBAgQIECAAAECBAicCWzbjxVIdHa+riZAgAABAgQIECBAgAABAgQIECBAgAABAgQIECBAoCiwbeBapJi2Fkg0lVNHgAABAgQIECBAgAABAgQIECBAgAABAgQIECBAgAABAgQIECBAgAABAgQIECgIbNuPFUhU+BNoSYAAAQIECBAgQIAAAQIECBAgQIAAAQIECBAgQIDATGDbwHX2lNUqgURVXs0JECBAgAABAgQIECBAgAABAgQIECBAgAABAgQIECBAgAABAgQIECBAgAABAmcC2/ZjBRKdna+rCRAgQIAAAQIECBAgQIAAAQIECBAgQIAAAQIECBAoCmwbuBYppq0FEk3l1BEgQIAAAQIECBAgQIAAAQIECBAgQIAAAQIECBAgQIAAAQIECBAgQIAAAQIECgLb9mMFEhX+BFoSIECAAAECBAgQIECAAAECBAgQIECAAAECBAgQIDAT2DZwnT1ltUogUZVXcwIECBAgQIAAAQIECBAgQIAAAQIECBAgQIAAAQIECBAgQIAAAQIECBAgQIDAmcC2/ViBRGfn62oCBAgQIECAAAECBAgQIECAAAECBAgQIECAAAECBIoC2wauRYppa4FEUzl1BAgQIECAAAECBAgQIECAAAECBAgQIECAAAECBAgQIECAAAECBAgQIECAAIGCwLb9WIFEhT+BlgQIECBAgAABAgQIECBAgAABAgQIECBAgAABAgQIzAS2DVxnT1mtEkhU5dWcAAECBAgQIECAAAECBAgQIECAAAECBAgQIECAAAECBAgQIECAAAECBAgQIHAms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h0dr6uJkCAAAECBAgQIECAAAECBAgQIECAAAECBAgQIECgKLBt4FqkmLYWSDSVU0eAAAECBAgQIECAAAECBAgQIECAAAECBAgQIECAAAECBAgQIECAAAECBAgQKAhs248VSFT4E2hJgAABAgQIECBAgAABAgQIECBAgAABAgQIECBAgMBMYNvAdfaU1SqBRFVezQkQIECAAAECBAgQIECAAAECBAgQIECAAAECBAgQIECAAAECBAgQIECAAAECZwLb9mMFEp2dr6sJECBAgAABAgQIECBAgAABAgQIECBAgAABAgQIECgKbBu4FimmrQUSTeXUESBAgAABAgQIECBAgAABAgQIECBAgAABAgQIECBAgAABAgQIECBAgAABAgQKAtv2YwUSFf4EWhIgQIAAAQIECBAgQIAAAQIECBAgQIAAAQIECBAgMBPYNnCdPWW1SiBRlVdzAgQIECBAgAABAgQIECBAgAABAgQIECBAgAABAgQIECBAgAABAgQIECBAgMCZwLb9WIFEZ+fragIECBAgQIAAAQIECBAgQIAAAQIECBAgQIAAAQIEigLbBq5FimlrgURTOXUECBAgQIAAAQIECBAgQIAAAQIECBAgQIAAAQIECBAgQIAAAQIECBAgQIAAgYLAtv1YgUSFP4GWBAgQIECAAAECBAgQIECAAAECBAgQIECAAAECBAjMBLYNXGdPWa0SSFTl1ZwAAQIECBAgQIAAAQIECBAgQIAAAQIECBAgQIAAAQIECBAgQIAAAQIECBAgcCawbT9WINHZ+bqaAAECBAgQIECAAAECBAgQIECAAAECBAgQIECAAIGiwLaBa5Fi2log0VROHQECBAgQIECAAAECBAgQIECAAAECBAgQIECAAAECBAgQIECAAAECBAgQIECgILBtP1YgUeFPoCUBAgQIECBAgAABAgQIECBAgAABAgQIECBAgAABAjOBbQPX2VNWqwQSVXk1J0CAAAECBAgQIECAAAECBAgQIECAAAECBAgQIECAAAECBAgQIECAAAECBAicCWzbjxVIdHa+riZAgAABAgQIECBAgAABAgQIECBAgAABAgQIECBAoCiwbeBapJi2Fkg0lVNHgAABAgQIECBAgAABAgQIECBAgAABAgQIECBAgAABAgQIECBAgAABAgQIECgIbNuPFUhU+BNoSYAAAQIECBAgQIAAAQIECBAgQIAAAQIECBAgQIDATGDbwHX2lNUqgURVXs0JECBAgAABAgQIECBAgAABAgQIECBAgAABAgQIECBAgAABAgQIECBAgAABAmcC2/ZjBRKdna+rCRAgQIAAAQIECBAgQIAAAQIECBAgQIAAAQIECBAoCmwbuBYppq0FEk3l1BEgQIAAAQIECBAgQIAAAQIECBAgQIAAAQIECBAgQIAAAQIECBAgQIAAAQIECgLb9mMFEhX+BFoSIECAAAECBAgQIECAAAECBAgQIECAAAECBAgQIDAT2DZwnT1ltUogUZVXcwIECBAgQIAAAQIECBAgQIAAAQIECBAgQIAAAQIECBAgQIAAAQIECBAgQIDAmcC2/ViBRGfn62oCBAgQIECAAAECBAgQIECAAAECBAgQIECAAAECBIoC2wauRYppa4FEUzl1BAgQIECAAAECBAgQIECAAAECBAgQIECAAAECBAgQIECAAAECBAgQIECAAIGCwLb9WIFEhT+BlgQIECBAgAABAgQIECBAgAABAgQIECBAgAABAgQIzAS2DVxnT1mtEkhU5dWcAAECBAgQIECAAAECBAgQIECAAAECBAgQIECAAAECBAgQIECAAAECBAgQIHAms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h0dr6uJkCAAAECBAgQIECAAAECBAgQIECAAAECBAgQIECgKLBt4FqkmLYWSDSVU0eAAAECBAgQIECAAAECBAgQIECAAAECBAgQIECAAAECBAgQIECAAAECBAgQKAhs248VSFT4E2hJgAABAgQIECBAgAABAgQIECBAgAABAgQIECBAgMBMYNvAdfaU1SqBRFVezQkQIECAAAECBAgQIECAAAECBAgQIECAAAECBAgQIECAAAECBAgQIECAAAECZwLb9mMFEp2dr6sJECBAgAABAgQIECBAgAABAgQIECBAgAABAgQIECgKbBu4FimmrQUSTeXUESBAgAABAgQIECBAgAABAgQIECBAgAABAgQIECBAgAABAgQIECBAgAABAgQKAtv2YwUSFf4EWhIgQIAAAQIECBAgQIAAAQIECBAgQIAAAQIECBAgMBPYNnCdPWW1SiBRlVdzAgQIECBAgAABAgQIECBAgAABAgQIECBAgAABAgQIECBAgAABAgQIECBAgMCZwLb9WIFEZ+fragIECBAgQIAAAQIECBAgQIAAAQIECBAgQIAAAQIEigLbBq5FimlrgURTOXUECBAgQIAAAQIECBAgQIAAAQIECBAgQIAAAQIECBAgQIAAAQIECBAgQIAAgYLAtv1YgUSFP4GWBAgQIECAAAECBAgQIECAAAECBAgQIECAAAECBAjMBLYNXGdPWa0SSFTl1ZwAAQIECBAgQIAAAQIECBAgQIAAAQIECBAgQIAAAQIECBAgQIAAAQIECBAgcCawbT9WINHZ+bqaAAECBAgQIECAAAECBAgQIECAAAECBAgQIECAAIGiwLaBa5Fi2log0VROHQECBAgQIECAAAECBAgQIECAAAECBAgQIECAAAECBAgQIECAAAECBAgQIECgILBtP1YgUeFPoCUBAgQIECBAgAABAgQIECBAgAABAgQIECBAgAABAjOBbQPX2VNWqwQSVXk1J0CAAAECBAgQIECAAAECBAgQIECAAAECBAgQIECAAAECBAgQIECAAAECBAicCWzbjxVIdHa+riZAgAABAgQIECBAgAABAgQIECBAgAABAgQIECBAoCiwbeBapJi2Fkg0lVNHgAABAgQIECBAgAABAgQIECBAgAABAgQIECBAgAABAgQIECBAgAABAgQIECgIbNuPFUhU+BNoSYAAAQIECBAgQIAAAQIECBAgQIAAAQIECBAgQIDATGDbwHX2lNUqgURVXs0JECBAgAABAgQIECBAgAABAgQIECBAgAABAgQIECBAgAABAgQIECBAgAABAmcC2/ZjBRKdna+rCRAgQIAAAQIECBAgQIAAAQIECBAgQIAAAQIECBAoCmwbuBYppq0FEk3l1BEgQIAAAQIECBAgQIAAAQIECBAgQIAAAQIECBAgQIAAAQIECBAgQIAAAQIECgLb9mMFEhX+BFoSIECAAAECBAgQIECAAAECBAgQIECAAAECBAVMvA8AACAASURBVAgQIDAT2DZwnT1ltUogUZVXcwIECBAgQIAAAQIECBAgQIAAAQIECBAgQIAAAQIECBAgQIAAAQIECBAgQIDAmcC2/ViBRGfn62oCBAgQIECAAAECBAgQIECAAAECBAgQIECAAAECBIoC2wauRYppa4FEUzl1BAgQIECAAAECBAgQIECAAAECBAgQIECAAAECBAgQIECAAAECBAgQIECAAIGCwLb9WIFEhT+BlgQIECBAgAABAgQIECBAgAABAgQIECBAgAABAgQIzAS2DVxnT1mtEkhU5dWcAAECBAgQIECAAAECBAgQIECAAAECBAgQIECAAAECBAgQIECAAAECBAgQIHAms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h0dr6uJkCAAAECBAgQIECAAAECBAgQIECAAAECBAgQIECgKLBt4FqkmLYWSDSVU0eAAAECBAgQIECAAAECBAgQIECAAAECBAgQIECAAAECBAgQIECAAAECBAgQKAhs248VSFT4E2hJgAABAgQIECBAgAABAgQIECBAgAABAgQIECBAgMBMYNvAdfaU1SqBRFVezQkQIECAAAECBAgQIECAAAECBAgQIECAAAECBAgQIECAAAECBAgQIECAAAECZwLb9mMFEp2dr6sJECBAgAABAgQIECBAgAABAgQIECBAgAABAgQIECgKbBu4FimmrQUSTeXUESBAgAABAgQIECBAgAABAgQIECBAgAABAgQIECBAgAABAgQIECBAgAABAgQKAtv2YwUSFf4EWhIgQIAAAQIECBAgQIAAAQIECBAgQIAAAQIECBAgMBPYNnCdPWW1SiBRlVdzAgQIECBAgAABAgQIECBAgAABAgQIECBAgAABAgQIECBAgAABAgQIECBAgMCZwLb9WIFEZ+fragIECBAgQIAAAQIECBAgQIAAAQIECBAgQIAAAQIEigLbBq5FimlrgURTOXUECBAgQIAAAQIECBAgQIAAAQIECBAgQIAAAQIECBAgQIAAAQIECBAgQIAAgYLAtv1YgUSFP4GWBAgQIECAAAECBAgQIECAAAECBAgQIECAAAECBAjMBLYNXGdPWa0SSFTl1ZwAAQIECBAgQIAAAQIECBAgQIAAAQIECBAgQIAAAQIECBAgQIAAAQIECBAgcCawbT9WINHZ+bqaAAECBAgQIECAAAECBAgQIECAAAECBAgQIECAAIGiwLaBa5Fi2log0VROHQECBAgQIECAAAECBAgQIECAAAECBAgQIECAAAECBAgQIECAAAECBAgQIECgILBtP1YgUeFPoCUBAgQIECBAgAABAgQIECBAgAABAgQIECBAgAABAjOBbQPX2VNWqwQSVXk1J0CAAAECBAgQIECAAAECBAgQIECAAAECBAgQIECAAAECBAgQIECAAAECBAicCWzbjxVIdHa+riZAgAABAgQIECBAgAABAgQIECBAgAABAgQIECBAoCiwbeBapJi2Fkg0lVNHgAABAgQIECBAgAABAgQIECBAgAABAgQIECBAgAABAgQIECBAgAABAgQIECgIbNuPFUhU+BNoSYAAAQIECBAgQIAAAQIECBAgQIAAAQIECBAgQIDATGDbwHX2lNUqgURVXs0JECBAgAABAgQIECBAgAABAgQIECBAgAABAgQIECBAgAABAgQIECBAgAABAmcC2/ZjBRKdna+rCRAgQIAAAQIECBAgQIAAAQIECBAgQIAAAQIECBAoCmwbuBYppq0FEk3l1BEgQIAAAQIECBAgQIAAAQIECBAgQIAAAQIECBAgQIAAAQIECBAgQIAAAQIECgLb9mMFEhX+BFoSIECAAAECBAgQIECAAAECBAgQIECAAAECBAgQIDAT2DZwnT1ltUogUZVXcwIECBAgQIAAAQIECBAgQIAAAQIECBAgQIAAAQIECBAgQIAAAQIECBAgQIDAmcC2/ViBRGfn62oCBAgQIECAAAECBAgQIECAAAECBAgQIECAAAECBIoC2wauRYppa4FEUzl1BAgQIECAAAECBAgQIECAAAECBAgQIECAAAECBAgQIECAAAECBAgQIECAAIGCwLb9WIFEhT+BlgQIECBAgAABAgQIECBAgAABAgQIECBAgAABAgQIzAS2DVxnT1mtEkhU5dWcAAECBAgQIECAAAECBAgQIECAAAECBAgQIECAAAECBAgQIECAAAECBAgQIHAms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j0l507Zvn8rLYG/G9TWIhiq41YiminnYKN1hYRLFOLnRCL+AFSp9fCb2AKtdFKUKxErARbBREUIcjBgffFI3oye/msSVbmOp3k3nvmvn7383Bg71m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CBAgQIAAAQIECBAgQIBAUWBt4FqkSFsLJErl1BEgQIAAAQIECBAgQIAAAQIECBAgQIAAAQIECBAgQIAAAQIECBAgQIAAAQIECgJr+7ECiQqPQEsCBAgQIECAAAECBAgQIECAAAECBAgQIECAAAECBDKBtYFrdstqlUCiKq/mBAgQIECAAAECBAgQIECAAAECBAgQIECAAAECBAgQIECAAAECBAgQIECAAIGbwNp+rECi2/d1mgABAgQIECBAgAABAgQIECBAgAABAgQIECBAgACBosDawLVIkbYWSJTKqSNAgAABAgQIECBAgAABAgQIECBAgAABAgQIECBAgAABAgQIECBAgAABAgQIFATW9mMFEhUegZYECBAgQIAAAQIECBAgQIAAAQIECBAgQIAAAQIECGQCawPX7JbVKoFEVV7NCRAgQIAAAQIECBAgQIAAAQIECBAgQIAAAQIECBAgQIAAAQIECBAgQIAAAQI3gbX9WIFEt+/rNAECBAgQIECAAAECBAgQIECAAAECBAgQIECAAAECRYG1gWuRIm0tkCiVU0eAAAECBAgQIECAAAECBAgQIECAAAECBAgQIECAAAECBAgQIECAAAECBAgQKAis7ccKJCo8Ai0JECBAgAABAgQIECBAgAABAgQIECBAgAABAgQIEMgE1gau2S2rVQKJqryaEyBAgAABAgQIECBAgAABAgQIECBAgAABAgQIECBAgAABAgQIECBAgAABAgRuAmv7sQKJbt/XaQIECBAgQIAAAQIECBAgQIAAAQIECBAgQIAAAQIEigJrA9ciRdpaIFEqp44AAQIECBAgQIAAAQIECBAgQIAAAQIECBAgQIAAAQIECBAgQIAAAQIECBAgUBBY248VSFR4BFoSIECAAAECBAgQIECAAAECBAgQIECAAAECBAgQIJAJrA1cs1tWqwQSVXk1J0CAAAECBAgQIECAAAECBAgQIECAAAECBAgQIECAAAECBAgQIECAAAECBAjcBNb2YwUS3b6v0wQIECBAgAABAgQIECBAgAABAgQIECBAgAABAgQIFAXWBq5FirS1QKJUTh0BAgQIECBAgAABAgQIECBAgAABAgQIECBAgAABAgQIECBAgAABAgQIECBAoCCwth8rkKjwCLQkQIAAAQIECBAgQIAAAQIECBAgQIAAAQIECBAgQCATWBu4ZresVgkkqvJqToAAAQIECBAgQIAAAQIECBAgQIAAAQIECBAgQIAAAQIECBAgQIAAAQIECBC4Caztxwokun1fpwkQIECAAAECBAgQIECAAAECBAgQIECAAAECBAgQKAqsDVyLFGlrgUSpnDoCBAgQIECAAAECBAgQIECAAAECBAgQIECAAAECBAgQIECAAAECBAgQIECAQEFgbT9WIFHhEWhJgAABAgQIECBAgAABAgQIECBAgAABAgQIECBAgEAmsDZwzW5ZrRJIVOXVnAABAgQIECBAgAABAgQIECBAgAABAgQIECBAgAABAgQIECBAgAABAgQIECBwE1jbjxVIdPu+ThMgQIAAAQIECBAgQIAAAQIECBAgQIAAAQIECBAgUBRYG7gWKdLWAolSOXUECBAgQIAAAQIECBAgQIAAAQIECBAgQIAAAQIECBAgQIAAAQIECBAgQIAAgYLA2n6sQKLCI9CSAAECBAgQIECAAAECBAgQIECAAAECBAgQIECAAIFMYG3gmt2yWiWQqMqrOQECBAgQIECAAAECBAgQIECAAAECBAgQIECAAAECBAgQIECAAAECBAgQIEDgJrC2HyuQ6PZ9nSZAgAABAgQIECBAgAABAgQIECBAgAABAgQIECBAoCiwNnAtUqStBRKlcuoIECBAgAABAgQIECBAgAABAgQIECBAgAABAgQIECBAgAABAgQIECBAgAABAgWBtf1YgUSFR6AlAQIECBAgQIAAAQIECBAgQIAAAQIECBAgQIAAAQKZwNrANbtltUogUZVXcwIECBAgQIAAAQIECBAgQIAAAQIECBAgQIAAAQIECBAgQIAAAQIECBAgQIDATWBtP1Yg0e37Ok2AAAECBAgQIECAAAECBAgQIECAAAECBAgQIECAQFFgbeBapEhbCyRK5dQRIECAAAECBAgQIECAAAECBAgQIECAAAECBAgQIECAAAECBAgQIECAAAECBAoCa/uxAokKj0BLAgQIECBAgAABAgQIECBAgAABAgQIECBAgAABAgQygbWBa3bLapVAoiqv5gQIECBAgAABAgQIECBAgAABAgQIECBAgAABAgQIECBAgAABAgQIECBAgACBm8DafqxAotv3dZoAAQIECBAgQIAAAQIECBAgQIAAAQIECBAgQIAAgaLA2sC1SJG2FkiUyqkjQIAAAQIECBAgQIAAAQIECBAgQIAAAQIECBAgQIAAAQIECBAgQIAAAQIECBQE1vZjBRIVHoGWBAgQIECAAAECBAgQIECAAAECBAgQIECAAAECBAhkAmsD1+yW1SqBRFVezQkQIECAAAECBAgQIECAAAECBAgQIECAAAECBAgQIECAAAECBAgQIECAAAECN4G1/ViBRLfv6zQBAgQIECBAgAABAgQIECBAgAABAgQIECBAgAABAkWBtYFrkSJtLZAolVNHgAABAgQIECBAgAABAgQIECBAgAABAgQIECBAgAABAgQIECBAgAABAgQIECgIrO3HCiQqPAItCRAgQIAAAQIECBAgQIAAAQIECBAgQIAAAQIECBDIBNYGrtktq1UCiaq8mhMgQIAAAQIECBAgQIAAAQIECBAgQIAAAQIECBAgQIAAAQIECBAgQIAAAQIEbgJr+7ECiW7f12kCBAgQIECAAAECBAgQIECAAAECBAgQIECAAAECBIoCawPXIkXaWiBRKqeOAAECBAgQIECAAAECBAgQIECAAAECBAgQIECAAAECBAgQIECAAAECBAgQIFAQWNuPFUhUeARaEiBAgAABAgQIECBAgAABAgQIECBAgAABAgQIECCQCawNXLNbVqsEElV5NSdAgAABAgQIECBAgAABAgQIECBAgAABAgQIECBAgAABAgQIECBAgAABAgQI3ATW9mMFEt2+r9MECBAgQIAAAQIECBAgQIAAAQIECBAgQIAAAQIECBQF1gauRYq0tUCiVE4dAQIECBAgQIAAAQIECBAgQIAAAQIECBAgQIAAAQIECBAgQIAAAQIECBAgQKAgsLYfK5Co8Ai0JECAAAECBAgQIECAAAECBAgQIECAAAECBAgQIEAgE1gbuGa3rFYJJKryak6AAAECBAgQIECAAAECBAgQIECAAAECBAgQIECAAAECBAgQIECAAAECBAgQuAms7ccKJLp9X6cJECBAgAABAgQIECBAgAABAgQIECBAgAABAgQIECgKrA1cixRpa4FEqZw6AgQIECBAgAABAgQIECBAgAABAgQIECBAgAABAgQIECBAgAABAgQIECBAgEBBYG0/ViBR4RFoSYAAAQIECBAgQIAAAQIECBAgQIAAAQIECBAgQIBAJrA2cM1uWa0SSFTl1ZwAAQIECBAgQIAAAQIECBAgQIAAAQIECBAgQIAAAQIECBAgQIAAAQIECBAgcBNY248VSHT7vk4TIECAAAECBAgQIECAAAECBAgQIECAAAECBAgQIFAUWBu4FinS1gKJUjl1BAgQIECAAAECBAgQIECAAAECBAgQIECAAAECBAgQIECAAAECBAgQIECAAIGCwNp+rECiwiPQkgABAgQIECBAgAABAgQIECBAgAABAgQIECBAgACBTGBt4JrdslolkKjKqzkBAgQIECBAgAABAgQIECBAgAABAgQIECBAgAABAgQIECBAgAABAgQIECBA4Cawth8rkOj2fZ0mQIAAAQIECBAgQIAAAQIECBAgQIAAAQIECBAgQKAosDZwLVKkrQUSpXLqCBAgQIAAAQIECBAgQIAAAQIECBAgQIAAAQIECBAgQIAAAQIECBAgQIAAAQIFgbX9WIFEhUegJQECBAgQIECAAAECBAgQIECAAAECBAgQIECAAAECmcDawDW7ZbVKIFGVV3MCBAgQIECAAAECBAgQIECAAAECBAgQIECAAAECBAgQIECAAAECBAgQIECAwE1gbT9WINHt+zpNgAABAgQIECBAgAABAgQIECBAgAABAgQIECBAgEBRYG3gWqRIWwskSuXUESBAgAABAgQIECBAgAABAgQIECBAgAABAgQIECBAgAABAgQIECBAgAABAgQKAmv7sQKJCo9ASwIECBAgQIAAAQIECBAgQIAAAQIECBAgQIAAAQIEMoG1gWt2y2qVQKIqr+YECBAgQIAAAQIECBAgQIAAAQIECBAgQIAAAQIECBAgQIAAAQIECBAgQIAAgZvA2n6sQKLb93WaAAECBAgQRTMxjgAAIABJREFUIECAAAECBAgQIECAAAECBAgQIECAAIGiwNrAtUiRthZIlMqpI0CAAAECBAgQIECAAAECBAgQIECAAAECBAgQIECAAAECBAgQIECAAAECBAgUBNb2YwUSFR6BlgQIECBAgAABAgQIECBAgAABAgQIECBAgAABAgQIZAJrA9fsltUqgURVXs0JECBAgAABAgQIECBAgAABAgQIECBAgAABAgQIECBAgAABAgQIECBAgAABAjeBtf1YgUS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CBAgQIAAAQIECBAgQIBAUWBt4FqkSFsLJErl1BEgQIAAAQIECBAgQIAAAQIECBAgQIAAAQIECBAgQIAAAQIECBAgQIAAAQIECgJr+7ECiQqPQEsCBAgQIECAAAECBAgQIECAAAECBAgQIECAAAECBDKBtYFrdstqlUCiKq/mBAgQIECAAAECBAgQIECAAAECBAgQIECAAAECBAgQIECAAAECBAgQIECAAIGbwNp+rECi2/d1mgABAgQIECBAgAABAgQIECBAgAABAgQIECBAgACBosDawLVIkbYWSJTKqSNAgAABAgQIECBAgAABAgQIECBAgAABAgQIECBAgAABAgQIECBAgAABAgQIFATW9mMFEhUegZYECBAgQIAAAQIECBAgQIAAAQIECBAgQIAAAQIECGQCawPX7JbVKoFEVV7NCRAgQIAAAQIECBAgQIAAAQIECBAgQIAAAQIECBAgQIAAAQIECBAgQIAAAQI3gbX9WIFEt+/rNAECBAgQIECAAAECBAgQIECAAAECBAgQIECAAAECRYG1gWuRIm0tkCiVU0eAAAECBAgQIECAAAECBAgQIECAAAECBAgQIECAAAECBAgQIECAAAECBAgQKAis7ccKJCo8Ai0JECBAgAABAgQIECBAgAABAgQIECBAgAABAgQIEMgE1gau2S2rVQKJqryaEyBAgAABAgQIECBAgAABAgQIECBAgAABAgQIECBAgAABAgQIECBAgAABAgRuAmv7sQKJbt/XaQIECBAgQIAAAQIECBAgQIAAAQIECBAgQIAAAQIEigJrA9ciRdpaIFEqp44AAQIECBAgQIAAAQIECBAgQIAAAQIECBAgQIAAAQIECBAgQIAAAQIECBAgUBBY248VSFR4BFoSIECAAAECBAgQIECAAAECBAgQIECAAAECBAgQIJAJrA1cs1tWqwQSVXk1J0CAAAECBAgQIECAAAECBAgQIECAAAECBAgQIECAAAECBAgQIECAAAECBAjcBNb2YwUS3b6v0wQIECBAgAABAgQIECBAgAABAgQIECBAgAABAgQIFAXWBq5FirS1QKJUTh0BAgQIECBAgAABAgQIECBAgAABAgQIECBAgAABAgQIECBAgAABAgQIECBAoCCwth8rkKjwCLQkQIAAAQIECBAgQIAAAQIECBAgQIAAAQIECBAgQCATWBu4ZresVgkkqvJqToAAAQIECBAgQIAAAQIECBAgQIAAAQIECBAgQIAAAQIECBAgQIAAAQIECBC4Caztxwokun1fpwkQIECAAAECBAgQIECAAAECBAgQIECAAAECBAgQKAqsDVyLFGlrgUSpnDoCBAgQIECAAAECBAgQIECAAAECBAgQIECAAAECBAgQIECAAAECBAgQIECAQEFgbT9WIFHhEWhJgAABAgQIECBAgAABAgQIECBAgAABAgQIECBAgEAmsDZwzW5ZrRJIVOXVnAABAgQIECBAgAABAgQIECBAgAABAgQIECBAgAABAgQIECBAgAABAgQIECBwE1jbjxVIdPu+ThMgQIAAAQIECBAgQIAAAQIECBAgQIAAAQIECBAgUBRYG7gWKdLWAolSOXUECBAgQIAAAQIECBAgQIAAAQIECBAgQIAAAQIECBAgQIAAAQIECBAgQIAAgYLA2n6sQKLCI9CSAAECBAgQIECAAAECBAgQIECAAAECBAgQIECAAIFMYG3gmt2yWiWQqMqrOQECBAgQIECAAAECBAgQIECAAAECBAgQIECAAAECBAgQIECAAAECBAgQIEDgJrC2HyuQ6PZ9nSZAgAABAgQIECBAgAABAgQIECBAgAABAgQIECBAoCiwNnAtUqStBRKlcuoIECBAgAABAgQIECBAgAABAgQIECBAgAABAgQIECBAgAABAgQIECBAgAABAgWBtf1YgUSFR6AlAQIECBAgQIAAAQIECBAgQIAAAQIECBAgQIAAAQKZwNrANbtltUogUZVXcwIECBAgQIAAAQIECBAgQIAAAQIECBAgQIAAAQIECBAgQIAAAQIECBAgQIDATWBtP1Yg0e37Ok2AAAECBAgQIECAAAECBAgQIECAAAECBAgQIECAQFFgbeBapEhbCyRK5dQRIECAAAECBAgQIECAAAECBAgQIECAAAECBAgQIECAAAECBAgQIECAAAECBAoCa/uxAokKj0BLAgQIECBAgAABAgQIECBAgAABAgQIECBAgAABAgQygbWBa3bLapVAoiqv5gQIECBAgAABAgQIECBAgAABAgQIECBAgAABAgQIECBAgAABAgQIECBAgACBm8DafqxAotv3dZoAAQIECBAgQIAAAQIECBAgQIAAAQIECBAgQIAAgaLA2sC1SJG2FkiUyqkjQIAAAQIECBAgQIAAAQIECBAgQIAAAQIECBAgQIAAAQIECBAgQIAAAQIECBQE1vZjBRIVHoGWBAgQIECAAAECBAgQIECAAAECBAgQIECAAAECBAhkAmsD1+yW1SqBRFVezQkQIECAAAECBAgQIECAAAECBAgQIECAAAECBAgQIECAAAECBAgQIECAAAECN4G1/ViBRLfv6zQBAgQIECBAgAABAgQIECBAgAABAgQIECBAgAABAkWBtYFrkSJtLZAolVNHgAABAgQIECBAgAABAgQIECBAgAABAgQIECBAgAABAgQIECBAgAABAgQIECgIrO3HCiQqPAItCRAgQIAAAQIECBAgQIAAAQIECBAgQIAAAQIECBDIBNYGrtktq1UCiaq8mhMgQIAAAQIECBAgQIAAAQIECBAgQIAAAQIECBAgQIAAAQIECBAgQIAAAQIEbgJr+7ECiW7f12kCBAgQIECAAAECBAgQIECAAAECBAgQIECAAAECBIoCawPXIkXaWiBRKqeOAAECBAgQIECAAAECBAgQIECAAAECBAgQIECAAAECBAgQIECAAAECBAgQIFAQWNuPFUhUeARaEiBAgAABAgQIECBAgAABAgQIECBAgAABAgQIECCQCawNXLNbVqsEElV5NSdAgAABAgQIECBAgAABAgQIECBAgAABAgQIECBAgAABAgQIECBAgAABAgQI3ATW9mMFEt2+r9MECBAgQIAAAQIECBAgQIAAAQIECBAgQIAAAQIECBQF1gauRYq0tUCiVE4dAQIECBAgQIAAAQIECBAgQIAAAQIECBAgQIAAAQIECBAgQIAAAQIECBAgQKAgsLYfK5Co8Ai0JECAAAECBAgQIECAAAECBAgQIECAAAECBAgQIEAgE1gbuGa3rFYJJKryak6AAAECBAgQIECAAAECBAgQIECAAAECBAgQIECAAAECBAgQIECAAAECBAgQuAms7ccKJLp9X6cJECBAgAABAgQIECBAgAABAgQIECBAgAABAgQIECgKrA1cixRpa4FEqZw6AgQIECBAgAABAgQIECBAgAABAgQIECBAgAABAgQIECBAgAABAgQIECBAgEBBYG0/ViBR4RFoSYAAAQIECBAgQIAAAQIECBAgQIAAAQIECBAgQIBAJrA2cM1uWa0SSFTl1ZwAAQIECBAgQIAAAQIECBAgQIAAAQIECBAgQIAAAQIECBAgQIAAAQIECBAgcBNY248VSHT7vk4TIECAAAECBAgQIECAAAECBAgQIECAAAECBAgQIFAUWBu4FinS1gKJUjl1BAgQIECAAAECBAgQIECAAAECBAgQIECAAAECBAgQIECAAAECBAgQIECAAIGCwNp+rECiwiPQkgABAgQIECBAgAABAgQIECBAgAABAgQIECBAgACBTGBt4JrdslolkKjKqzkBAgQIECBAgAABAgQIECBAgAABAgQIECBAgAABAgQIECBAgAABAgQIECBA4Cawth8rkOj2fZ0mQIAAAQIECBAgQIAAAQIECBAgQIAAAQIECBAgQKAosDZwLVKkrQUSpXLqCBAgQIAAAQIECBAgQIAAAQIECBAgQIAAAQIECBAgQIAAAQIECBAgQIAAAQIFgbX9WIFEhUegJQECBAgQIECAAAECBAgQIECAAAECBAgQIECAAAECmcDawDW7ZbVKIFGVV3MCBAgQIECAAAECBAgQIECAAAECBAgQIECAAAECBAgQIECAAAECBAgQIECAwE1gbT9WINHt+zpNgAABAgQIECBAgAABAgQIECBAgAABAgQIECBAgEBRYG3gWqRIWwskSuXUESBAgAABAgQIECBAgAABAgQIECBAgAABAgQIECBAgAABAgQIECBAgAABAgQKAmv7sQKJCo9ASwIECBAgQIAAAQIECBAgQIAAAQIECBAgQIAAAQIEMoG1gWt2y2qVQKIqr+YECBAgQIAAAQIECBAgQIAAAQIECBAgQIAAAQIECBAgQIAAAQIECBAgQIAAgZvA2n6sQKLb93WaAAECBAgQIECAAAECBAgQIECAAAECBAgQIECAAIGiwNrAtUiRthZIlMqpI0CAAAECBAgQIECAAAECBAgQIECAAAECBAgQIECAAAECBAgQIECAAAECBAgUBNb2YwUSFR6BlgQIECBAgAABAgQIECBAgAABAgQIECBAgAABAgQIZAJrA9fsltUqgURVXs0JECBAgAABAgQIECBAgAABAgQIECBAgAABAgQIECBAgAABAgQIECBAgAABAjeBtf1YgUS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CBAgQIAAAQIECBAgQIBAUWBt4FqkSFsLJErl1BEgQIAAAQIECBAgQIAAAQIECBAgQIAAAQIECBAgQIAAAQIECBAgQIAAAQIECgJr+7ECiQqPQEsCBAgQIECAAAECBAgQIECAAAECBAgQIECAAAECBDKBtYFrdstqlUCiKq/mBAgQIECAAAECBAgQIECAAAECBAgQIECAAAECBAgQIECAAAECBAgQIECAAIGbwNp+rECi2/d1mgABAgQIECBAgAABAgQIECBAgAABAgQIECBAgACBosDawLVIkbYWSJTKqSNAgAABAgQIECBAgAABAgQIECBAgAABAgQIECBAgAABAgQIECBAgAABAgQIFATW9mMFEhUegZYECBAgQIAAAQIECBAgQIAAAQIECBAgQIAAAQIECGQCawPX7JbVKoFEVV7NCRAgQIAAAQIECBAgQIAAAQIECBAgQIAAAQIECBAgQIAAAQIECBAgQIAAAQI3gbX9WIFEt+/rNAECBAgQIECAAAECBAgQIECAAAECBAgQIECAAAECRYG1gWuRIm0tkCiVU0eAAAECBAgQIECAAAECBAgQIECAAAECBAgQIECAAAECBAgQIECAAAECBAgQKAis7ccKJCo8Ai0JECBAgAABAgQIECBAgAABAgQIECBAgAABAgQIEMgE1gau2S2rVQKJqryaEyBAgAABAgQIECBAgAABAgQIECBAgAABAgQIECBAgAABAgQIECBAgAABAgRuAmv7sQKJbt/XaQIECBAgQIAAAQIECBAgQIAAAQIECBAgQIAAAQIEigJrA9ciRdpaIFEqp44AAQIECBAgQIAAAQIECBAgQIAAAQIECBAgQIAAAQIECBAgQIAAAQIECBAgUBBY248VSFR4BFoSIECAAAECBAgQIECAAAECBAgQIECAAAECBAgQIJAJrA1cs1tWqwQSVXk1J0CAAAECBAgQIECAAAECBAgQIECAAAECBAgQIECAAAECBAgQIECAAAECBAjcBNb2YwUS3b6v0wQIECBAgAABAgQIECBAgAABAgQIECBAgAABAgQIFAXWBq5FirS1QKJUTh0BAgQIECBAgAABAgQIECBAgAABAgQIECBAgAABAgQIECBAgAABAgQIECBAoCCwth8rkKjwCLQkQIAAAQIECBAgQIAAAQIECBAgQIAAAQIECBAgQCATWBu4ZresVgkkqvJqToAAAQIECBAgQIAAAQIECBAgQIAAAQIECBAgQIAAAQIECBAgQIAAAQIECBC4Caztxwokun1fpwkQIECAAAECBAgQIECAAAECBAgQIECAAAECBAgQKAqsDVyLFGlrgUSpnDoCBAgQIECAAAECBAgQIECAAAECBAgQIECAAAECBAgQIECAAAECBAgQIECAQEFgbT9WIFHhEWhJgAABAgQIECBAgAABAgQIECBAgAABAgQIECBAgEAmsDZwzW5ZrRJIVOXVnAABAgQIECBAgAABAgQIECBAgAABAgQIECBAgAABAgQIECBAgAABAgQIECBwE1jbjxVIdPu+ThMgQIAAAQIECBAgQIAAAQIECBAgQIAAAQIECBAgUBRYG7gWKdLWAolSOXUECBAgQIAAAQIECBAgQIAAAQIECBAgQIAAAQIECBAgQIAAAQIECBAgQIAAgYLA2n6sQKLCI9CSAAECBAgQIECAAAECBAgQIECAAAECBAgQIECAAIFMYG3gmt2yWiWQqMqrOQECBAgQIECAAAECBAgQIECAAAECBAgQIECAAAECBAgQIECAAAECBAgQIEDgJrC2HyuQ6PZ9nSZAgAABAgQIECBAgAABAgQIECBAgAABAgQIECBAoCiwNnAtUqStBRKlcuoIECBAgAABAgQIECBAgAABAgQIECBAgAABAgQIECBAgAABAgQIECBAgAABAgWBtf1YgUSFR6AlAQIECBAgQIAAAQIECBAgQIAAAQIECBAgQIAAAQKZwNrANbtltUogUZVXcwIECBAgQIAAAQIECBAgQIAAAQIECBAgQIAAAQIECBAgQIAAAQIECBAgQIDATWBtP1Yg0e37Ok2AAAECBAgQIECAAAECBAgQIECAAAECBAgQIECAQFFgbeBapEhbCyRK5dQRIECAAAECBAgQIECAAAECBAgQIECAAAECBAgQIECAAAECBAgQIECAAAECBAoCa/uxAokKj0BLAgQIECBAgAABAgQIECBAgAABAgQIECBAgAABAgQygbWBa3bLapVAoiqv5gQIECBAgAABAgQIECBAgAABAgQIECBAgAABAgQIECBAgAABAgQIECBAgACBm8DafqxAotv3dZoAAQIECBAgQIAAAQIECBAgQIAAAQIECBAgQIAAgaLA2sC1SJG2FkiUyqkjQIAAAQIECBAgQIAAAQIECBAgQIAAAQIECBAgQIAAAQIECBAgQIAAAQIECBQE1vZjBRIVHoGWBAgQIECAAAECBAgQIECAAAECBAgQIECAAAECBAhkAmsD1+yW1SqBRFVezQkQIECAAAECBAgQIECAAAECBAgQIECAAAECBAgQIECAAAECBAgQIECAAAECN4G1/ViBRLfv6zQBAgQIECBAgAABAgQIECBAgAABAgQIECBAgAABAkWBtYFrkSJtLZAolVNHgAABAgQIECBAgAABAgQIECBAgAABAgQIECBAgAABAgQIECBAgAABAgQIECgIrO3HCiQqPAItCRAgQIAAAQIECBAgQIAAAQIECBAgQIAAAQIECBDIBNYGrtktq1UCiaq8mhMgQIAAAQIECBAgQIAAAQIECBAgQIAAAQIECBAgQIAAAQIECBAgQIAAAQIEbgJr+7ECiW7f12kCBAhqcyUlAAAgAElEQVQQIECAAAECBAgQIECAAAECBAgQIECAAAECBIoCawPXIkXaWiBRKqeOAAECBAgQIECAAAECBAgQIECAAAECBAgQIECAAAECBAgQIECAAAECBAgQIFAQWNuPFUhUeARaEiBAgAABAgQIECBAgAABAgQIECBAgAABAgQIECCQCawNXLNbVqsEElV5NSdAgAABAgQIECBAgAABAgQIECBAgAABAgQIECBAgAABAgQIECBAgAABAgQI3ATW9mMFEt2+r9MECBAgQIAAAQIECBAgQIAAAQIECBAgQIAAAQIECBQF1gauRYq0tUCiVE4dAQIECBAgQIAAAQIECBAgQIAAAQIECBAgQIAAAQIECBAgQIAAAQIECBAgQKAgsLYfK5Co8Ai0JECAAAECBAgQIECAAAECBAgQIECAAAECBAgQIEAgE1gbuGa3rFYJJKryak6AAAECBAgQIECAAAECBAgQIECAAAECBAgQIECAAAECBAgQIECAAAECBAgQuAms7ccKJLp9X6cJECBAgAABAgQIECBAgAABAgQIECBAgAABAgQIECgKrA1cixRpa4FEqZw6AgQIECBAgAABAgQIECBAgAABAgQIECBAgAABAgQIECBAgAABAgQIECBAgEBBYG0/ViBR4RFoSYAAAQIECBAgQIAAAQIECBAgQIAAAQIECBAgQIBAJrA2cM1uWa0SSFTl1ZwAAQIECBAgQIAAAQIECBAgQIAAAQIECBAgQIAAAQIECBAgQIAAAQIECBAgcBNY248VSHT7vk4TIECAAAECBAgQIECAAAECBAgQIECAAAECBAgQIFAUWBu4FinS1gKJUjl1BAgQIECAAAECBAgQIECAAAECBAgQIECAAAECBAgQIECAAAECBAgQIECAAIGCwNp+rECiwiPQkgABAgQIECBAgAABAgQIECBAgAABAgQIECBAgACBTGBt4JrdslolkKjKqzkBAgQIECBAgAABAgQIECBAgAABAgQIECBAgAABAgQIECBAgAABAgQIECBA4Cawth8rkOj2fZ0mQIAAAQIECBAgQIAAAQIECBAgQIAAAQIECBAgQKAosDZwLVKkrQUSpXLqCBAgQIAAAQIECBAgQIAAAQIECBAgQIAAAQIECBAgQIAAAQIECBAgQIAAAQIFgbX9WIFEhUegJQECBAgQIECAAAECBAgQIECAAAECBAgQIECAAAECmcDawDW7ZbVKIFGVV3MCBAgQIECAAAECBAgQIECAAAECBAgQIECAAAECBAgQIECAAAECBAgQIECAwE1gbT9WINHt+zpNgAABAgQIECBAgAABAgQIECBAgAABAgQIECBAgEBRYG3gWqRIWwskSuXUESBAgAABAgQIECBAgAABAgQIECBAgAABAgQIECBAgAABAgQIECBAgAABAgQKAmv7sQKJCo9ASwIECBAgQIAAAQIECBAgQIAAAQIECBAgQIAAAQIEMoG1gWt2y2qVQKIqr+YECBAgQIAAAQIECBAgQIAAAQIECBAgQIAAAQIECBAgQIAAAQIECBAgQIAAgZvA2n6sQKLb93WaAAECBAgQIECAAAECBAgQIECAAAECBAgQIECAAIGiwNrAtUiRthZIlMqpI0CAAAECBAgQIECAAAECBAgQIECAAAECBAgQIECAAAECBAgQIECAAAECBAgUBNb2YwUSFR6BlgQIECBAgAABAgQIECBAgAABAgQIECBAgAABAgQIZAJrA9fsltUqgURVXs0JECBAgAABAgQIECBAgAABAgQIECBAgAABAgQIECBAgAABAgQIECBAgAABAjeBtf1YgUS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CBAgQIAAAQIECBAgQIBAUWBt4FqkSFsLJErl1BEgQIAAAQIECBAgQIAAAQIECBAgQIAAAQIECBAgQIAAAQIECBAgQIAAAQIECgJr+7ECiQqPQEsCBAgQIECAAAECBAgQIECAAAECBAgQIECAAAECBDKBtYFrdstqlUCiKq/mBAgQIECAAAECBAgQIECAAAECBAgQIECAAAECBAgQIECAAAECBAgQIECAAIGbwNp+rECi2/d1mgABAgQIECBAgAABAgQIECBAgAABAgQIECBAgACBosDawLVIkbYWSJTKqSNAgAABAgQIECBAgAABAgQIECBAgAABAgQIECBAgAABAgQIECBAgAABAgQIFATW9mMFEhUegZYECBAgQIAAAQIECBAgQIAAAQIECBAgQIAAAQIECGQCawPX7JbVKoFEVV7NCRAgQIAAAQIECBAgQIAAAQIECBAgQIAAAQIECBAgQIAAAQIECBAgQIAAAQI3gbX9WIFEt+/rNAECBAgQIECAAAECBAgQIECAAAECBAgQIECAAAECRYG1gWuRIm0tkCiVU0eAAAECBAgQIECAAAECBAgQIECAAAECBAgQIECAAAECBAgQIECAAAECBAgQKAis7ccKJCo8Ai0JECBAgAABAgQIECBAgAABAgQIECBAgAABAgQIEMgE1gau2S2rVQKJqryaEyBAgAABAgQIECBAgAABAgQIECBAgAABAgQIECBAgAABAgQIECBAgAABAgRuAmv7sQKJbt/XaQIECBAgQIAAAQIECBAgQIAAAQIECBAgQIAAAQIEigJrA9ciRdpaIFEqp44AAQIECBAgQIAAAQIECBAgQIAAAQIECBAgQIAAAQIECBAgQIAAAQIECBAgUBBY248VSFR4BFoSIECAAAECBAgQIECAAAECBAgQIECAAAECBAgQIJAJrA1cs1tWqwQSVXk1J0CAAAECBAgQIECAAAECBAgQIECAAAECBAgQIECAAAECBAgQIECAAAECBAjcBNb2YwUS3b6v0wQIECBAgAABAgQIECBAgAABAgQIECBAgAABAgQIFAXWBq5FirS1QKJUTh0BAgQIECBAgAABAgQIECBAgAABAgQIECBAgAABAgQIECBAgAABAgQIECBAoCCwth8rkKjwCLQkQIAAAQIECBAgQIAAAQIECBAgQIAAAQIECBAgQCATWBu4ZresVgkkqvJqToAAAQIECBAgQIAAAQIECBAgQIAAAQIECBAgQIAAAQIECBAgQIAAAQIECBC4Caztxwokun1fpwkQIECAAAECBAgQIECAAAECBAgQIECAAAECBAgQKAqsDVyLFGlrgUSpnDoCBAgQIECAAAECBAgQIECAAAECBAgQIECAAAECBAgQIECAAAECBAgQIECAQEFgbT9WIFHhEWhJgAABAgQIECBAgAABAgQIECBAgAABAgQIECBAgEAmsDZwzW5ZrRJIVOXVnAABAgQIECBAgAABAgQIECBAgAABAgQIECBAgAABAgQIECBAgAABAgQIECBwE1jbjxVIdPu+ThMgQIAAAQIECBAgQIAAAQIECBAgQIAAAQIECBAgUBRYG7gWKdLWAolSOXUECBAgQIAAAQIECBAgQIAAAQIECBAgQIAAAQIECBAgQIAAAQIECBAgQIAAgYLA2n6sQKLCI9CSAAECBAgQIECAAAECBAgQIECAAAECBAgQIECAAIFMYG3gmt2yWiWQqMqrOQECBAgQIECAAAECBAgQIECAAAECBAgQIECAAAECBAgQIECAAAECBAgQIEDgJrC2HyuQ6PZ9nSZAgAABAgQIECBAgAABAgQIECBAgAABAgQIECBAoCiwNnAtUqStBRKlcuoIECBAgAABAgQIECBAgAABAgQIECBAgAABAgQIECBAgAABAgQIECBAgAABAgWBtf1YgUSFR6AlAQIECBAgQIAAAQIECBAgQIAAAQIECBAgQIAAAQKZwNrANbtltUogUZVXcwIECBAgQIAAAQIECBAgQIAAAQIECBAgQIAAAQIECBAgQIAAAQIECBAgQIDATWBtP1Yg0e37Ok2AAAECBAgQIECAAAECBAgQIECAAAECBAgQIECAQFFgbeBapEhbCyRK5dQRIECAAAECBAgQIECAAAECBAgQIECAAAECBAgQIECAAAECBAgQIECAAAECBAoCa/uxAokKj0BLAgQIECBAgAABAgQIECBAgAABAgQIECBAgAABAgQygbWBa3bLapVAoiqv5gQIECBAgAABAgQIECBAgAABAgQIECBAgAABAgQIECBAgAABAgQIECBAgACBm8DafqxAotv3dZoAAQIECBAgQIAAAQIECBAgQIAAAQIECBAgQIAAgaLA2sC1SJG2FkiUyqkjQIAAAQIECBAgQIAAAQIECBAgQIAAAQIECBAgQIAAAQIECBAgQIAAAQIECBQE1vZjBRIVHoGWBAgQIECAAAECBAgQIECAAAECBAgQIECAAAECBAhkAmsD1+yW1SqBRFVezQkQIECAAAECBAgQIECAAAECBAgQIECAAAECBAgQIECAAAECBAgQIECAAAECN4G1/ViBRLfv6zQBAgQIECBAgAABAgQIECBAgAABAgQIECBAgAABAkWBtYFrkSJtLZAolVNHgAABAgQIECBAgAABAgQIECBAgAABAgQIECBAgAABAgQIECBAgAABAgQIECgIrO3HCiQqPAItCRAgQIAAAQIECBAgQIAAAQIECBAgQIAAAQIECBDIBNYGrtktq1UCiaq8mhMgQIAAAQIECBAgQIAAAQIECBAgQIAAAQIECBAgQIAAAQIECBAgQIAAAQIEbgJr+7ECiW7f12kCBAgQIECAAAECBAgQIECAAAECBAgQIECAAAECBIoCawPXIkXaWiBRKqeOAAECBAgQIECAAAECBAgQIECAAAECBAgQIECAAAECBAgQIECAAAECBAgQIFAQWNuPFUhUeARaEiBAgAABAgQIECBAgAABAgQIECBAgAABAgQIECCQCawNXLNbVqsEElV5NSdAgAABAgQIECBAgAABAgQIECBAgAABAgQIECBAgAABAgQIECBAgAABAgQI3ATW9mMFEt2+r9MECBAgQIAAAQIECBAgQIAAAQIECBAgQIAAAQIECBQF1gauRYq0tUCiVE4dAQIECBAgQIAAAQIECBAgQIAAAQIECBAgQIAAAQIECBAgQIAAAQIECBAgQKAgsLYfK5Co8Ai0JECAAAECBAgQIECAAAECBAgQIECAAAECBAgQIEAgE1gbuGa3rFYJJKryak6AAAECBAgQIECAAAECBAgQIECAAAECBAgQIECAAAECBAgQIECAAAECBAgQuAms7ccKJLp9X6cJECBAgAABAgQIECBAgAABAgQIECBAgAABAgQIECgKrA1cixRpa4FEqZw6AgQIECBAgAABAgQIECBAgAABAgQIECBAgAABAgQIECBAgAABAgQIECBAgEBBYG0/ViBR4RFoSYAAAQIECBAgQIAAAQIECBAgQIAAAQIECBAgQIBAJrA2cM1uWa0SSFTl1ZwAAQIECBAgQIAAAQIECBAgQIAAAQIECBAgQIAAAQIECBAgQIAAAQIECBAgcBNY248VSHT7vk4TIECAAAECBAgQIECAAAECBAgQIECAAAECBAgQIFAUWBu4FinS1gKJUjl1BAgQIECAAAECBAgQIECAAAECBAgQIECAAAECBAgQIECAAAECBAgQIECAAIGCwNp+rECiwiPQkgABAgQIECBAgAABAgQIECBAgAABAgQIECBAgACBTGBt4JrdslolkKjKqzkBAgQIECBAgAABAgQIECBAgAABAgQIECBAgAABAgQIECBAgAABAgQIECBA4Cawth8rkOj2fZ0mQIAAAQIECBAgQIAAAQIECBAgQIAAAQIECBAgQKAosDZwLVKkrQUSpXLqCBAgQIAAAQIECBAgQIAAAQIECBAgQIAAAQIECBAgQIAAAQIECBAgQIAAAQIFgbX9WIFEhUegJQECBAgQIECAAAECBAgQIECAAAECBAgQIECAAAECmcDawDW7ZbVKIFGVV3MCBAgQIECAAAECBAgQIECAAAECBAgQIECAAAECBAgQIECAAAECBAgQIECAwE1gbT9WINHt+zpNgAABAgQIECBAgAABAgQIECBAgAABAgQIECBAgEBRYG3gWqRIWwskSuXUESBAgAABAgQIECBAgAABAgQIECBAgAABAgQIECBAgAABAgQIECBAgAABAgQKAmv7sQKJCo9ASwIECBAgQIAAAQIECBAgQIAAAQIECBAgQIAAAQIEMoG1gWt2y2qVQKIqr+YECBAgQIAAAQIECBAgQIAAAQIECBAgQIAAAQIECBAgQIAAAQIECBAgQIAAgZvA2n6sQKLb93WaAAECBAgQIECAAAECBAgQIECAAAECBAgQIECAAIGiwNrAtUiRthZIlMqpI0CAAAECBAgQIECAAAECBAgQIECAAAECBAgQIECAAAECBAgQIECAAAECBAgUBNb2YwUSFR6BlgQIECBAgAABAgQIECBAgAABAgQIECBAgAABAgQIZAJrA9fsltUqgURVXs0JECBAgAABAgQIECBAgAABAgQIECBAgAABAgQIECBAgAABAgQIECBAgAABAjeBtf1YgUS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XiqB7373u4/vfOc7z+782muvPd58883HK6+88lIZuCwBAgQIECBAgAABAi9WYG3g+mJ1nutPE0j0XEwOESBAgAABAgQIECBAgAABAgQIECBAgAABAgQIECBAgAABAgQIECBAgAABAgRejMDafqxAohfzLvwpBD6wAn/4wx8er7766uPtt99+dsfvfe97z/534/9+85vfPL72ta89fvWrXz1r/9Of/vTx+c9/Pv6jvv/97z++/vWvP6v/9Kc//fjBD37w+NSnPhX3U0jgIvAy/cP+F/l74vINLmd/9rOfPb7whS/4fXFBO5xt/Dz88+/4L3/5y49//O+PfOQjh7/Ve3v0g/BzcxX861//+vjmN7/5eOutt56VvvHGG4/XX3/92sb5UOBl/T23/LviRf6eeOrf00/dL3z2/3XZ8vv5ry+vAQECBAgQIECAAIGywNrAtcyRtBdIlKipIUCAAAECBAgQIECAAAECBAgQIECAAAECBAgQIECAAAECBAgQIECAAAECBAiUBNb2YwUSlR6CttsC//qPe9u3ee211x5vvvnm45VXXmn/UU/e/0X+Q+iVQKJ//gf9Tw7+bxq+H4I2XvTPTDNA6ikCMZ7nH6d/UP4h/vO88Rf5e+J5/j7JmZc1qCOxSmoaPw/P83OY/F1fVM378efmnXfeefzyl798/PCHP3z842fi5z//+eOPf/zjM5LPfOYzz0L9vvrVrz6+9KUvPT72sY+dqZ7i9+/lD/3Tn/70+PWvf/34xS9+8ewuv//97x+//e1vH7/73e/+V5uPf/zjj09+8pOPj370o4/Pfe5zj89+9rPPggw//OEPX/649/3Zl/X33PLvihf5e+Kpf08/db/36gds+f28V2b+XAIECBAgQIAAAQLPK7A2cH3ee73AcwKJXiC2P4oAAQIECBAgQIAAAQIECBAgQIAAAQIECBAgQIAAAQIECBAgQIAAAQIECBAg8G4Ca/uxAone7Yv67y+lwIsOVxFI9HzPTCDRv3cSSPR87+d5Tz1FIMbz/OP0D8o/xH8e16cITPjXn/93+3P/3+/Vv/zlL49XX3318fbbb79bybP//p9+nl7WoI7nQnuCQ42fh+f5OXyCv3qtxVP83DzVX+7vf//748c//vHj29/+9rPgnnf7vw996EOPb3zjG49vfetbj0984hPvdvz///en+P37bn/Y3/72t8dPfvKTx1tvvfX40Y9+9Pjzn//8biX/8b9/8YtffPzjd81XvvKVyVDJf73Ye/V77p9/VuOP8R8Kn+f/x+qcSQIAACAASURBVF7+XfEif0889e/pp+731G/nefstv5/nvaNzBAgQIECAAAECBN4rgbWB63vl9H/8uQKJ3ocfxV+JAAECBAgQIECAAAECBAgQIECAAAECBAgQIECAAAECBAgQIECAAAECBAgQeHkF1vZjBRK9vG/Vzf8PgQ9iING/3umNN954vP766//1O3iR/xBaING//1wCif7rZ/y/GjxFIMbz/OP099M/xH/nnXf+h707AZKivPs4/i9AcIOCgIh4FJC4IkFB5JYoIAhGQA4hgAiEl+UQEDkEOYIcrxxiOOSSM8hRAnIJwQQRRJAXRSSIhmBFEyAGF9QCxRACBexb/yeZycwwM93T0zPbvfPtKiruTvfTz/N5nn66t3qeX2Tfvn3y5ptvmqCODz74wJhUqFBBqlevLi1atJA2bdrITTfd5AjbjXmCQCJH9L45KBXXg53rMBmgs2fPmqCr3/3ud/L++++LjlHdKleuLPXr15dHH33UBFyVKFHC0WncuG4cnTjiIA3smTRpkkyZMiXh4tRi5syZxiHKH0lXlefG/Burknl5eXLw4EEZO3asbNmyJeG2xDugdu3axqdx48a22unqyV0sjECi2KF0LjK7WlQ65wm35+lUlucG8sqVK02godWW6nuN1fn5HAEEEEAAAQQQQACBgizgtxeuHuwLAok82ClUCQEEEEAAAQQQQAABBBBAAAEEEEAAAQQQQAABBBBAAAEEEEAAAQQQQAABBBBAAAEEMlfAb9+PJZAoc8cqLY8jELm4d8+ePdKgQQNXzdxehGtVOQKJrhYKXUCsoStr1qwxQRJ+2Ly2+DmdC+JT3T9uBGLY6Z90zwHR3DSgQwOIRowYIfv3749Le/3110u/fv1k+PDhUrp06YS6wY3xQSCRNfmVK1fk5MmT8tFHH4netw4dOiTHjx8PBuUESqhXr57cfPPNJjRH72133323lCxZ0voEKdwjFdeDnevQSZN0jpg/f7688MILcvr06bhFaKjX4MGDpXfv3pKVlZXQ6dy4bhI6YZSdz507Z675efPmBT/V+2SfPn1MSNmtt94qRYsWFZ1LvvvuOzPmli5dKhs3bhQNMtJN54u5c+dKx44dLcN63Jh/Y811eo/v379/WJ/pvNakSRN55JFHpG7dunL77beL/k7bFLpdvHjRtOfLL7804W1bt26VHTt2BNuo++pxGtzUt29fKVKkiGP60GvBcSExDrR61iGQyHkgUaL3KDt9aycQJ5l5IrS/7dQnmX2itcXted/ta2fXrl3y4IMPWjY7VfcayxOzAwIIIIAAAggggAACGSDgtxeuHuwSAok82ClUCQEEEEAAAQQQQAABBBBAAAEEEEAAAQQQQAABBBBAAAEEEEAAAQQQQAABBBBAAAEEMlfAb9+PJZAoc8cqLY8jQCCR/eGRzEJo+2f5956Ri72TDYoikCjRHoi9fzrHgXu1jl6SG4EYdhanu70QP1GXS5cuyYwZM0TrEQgOsVNGs2bNZM6cOZKdnW1nd7OPG+PD6fXvxrm1DfkV1GEH+ezZs6JjbtmyZSYsJdEtEMoyYMAAadiwYVJhKqHnjrRPtF5W+1uFq9i5Dq3OEfn5iRMnTMDQ2rVrEzq0a9euMm3aNClbtqzt49wau7ZPGLGjzhFaZw0sC2waSjZu3Li47dBwor1795rwHw0o0k2DmbQ/rMId3Zh/o7VXg0W6d+9uArp005AkbZf+7qabbnJElJubK0uWLDHzaCCYSq+lhQsXSqdOnRyVqQe5HaoSWhGra8bL85y2I/Sa1lAstU806Ctax7gxVxBIFH/I+y2QSJ9x1q1bJ9WqVbO8lt0YP5YnYQcEEEAAAQQQQAABBDJUwG8vXD3YTQQSebBTqBICCCCAAAIIIIAAAggggAACCCCAAAIIIIAAAggggAACCCCAAAIIIIAAAggggAACCGSugN++H0sgUQaN1cuXL8v48ePNQufQbfHixdKzZ8+kJJINHdAF3Pfee6+UKVNG6tevbxas33fffQktMo62ENhpYA2BRPaHQzKBCcmOG/u1FIm2CJ9AokQE4++bzDhwrxbulORGIIadxen5GUgULWhEA0M0bOQXv/iF3HbbbSaURi0+/fRTmTt3rixfvjwIrHO0BnFUrlzZFrob44NAoqupL1y4IOvXr5cJEyaYwDY3tpYtW5pnhRo1akiUh9qETpHqOd4qXMXOdZhIg06dOiUagrJp06bgYbVr15aRI0fKgw8+aEJudNNwmt27d8vkyZNl//79wX1bt24tCxYskHLlytk6rRvXja0TxdhJ26DBOhq8o5vOD1OnTpXixYvbKvbIkSPSo0ePYEhWhw4dTPtLlSoV83g35t/Iws+cOWP6LRAipfPW/PnzTfhWsmNcw5c07Khv377Ba7Bp06Zmvixfvrwtp8idCCSKzRZ6Tefk5MjLL78sP/rRjxw5hx7kxlxBIFH8bkhHIFEyA+HixYsmpExDrnTT6/i1116zFSKXzPgJPTZQf72njxkzJpnmcCwCCCCAAAIIIIAAAgVGwG8vXD0ITyCRBzuFKiGAAAIIIIAAAggggAACCCCAAAIIIIAAAggggAACCCCAAAIIIIAAAggggAACCCCAQOYK+O37sQQSZdBYPXr0qHTu3Dm4MDzQ9LZt25pgiXgLxK2YUhE6oOEYzzzzjPTu3dvW4ncCieL3UmQfubXYNZnAhFSMm1gKBBJZXcXJfZ7MOEjuzO4f7UYghp3F6fkZSKSBKl27dpUffvjBALZo0UJmzZolP/7xj6OCXrlyRX7/+99L//795fjx42afXr16mYX7dsJJ3BgfBBKFd83Jkydl+PDhsmLFirAP9N756KOPyiOPPGKC/W644Qa57rrrgvtoX37//feix2vgzJYtW8y/0E1DAidNmmRCVjSYyumW6jk+nYFEGv40evRomTZtWpBj7NixMmzYsJjXwLlz5+Sll14yAU+BbejQoTJx4kQpVqyYJasb143lSWLsoO3V8aXzQmCO0ADLm2++OaEit23bJu3btzdzjY6rjRs3SpMmTWKW4cb8G1n4gQMHpFWrVsFgpYULF4qG2SQbRhR6ntA5X9up86UGt6Vys3OfSfT8//d//yc/+9nPzGFW11eiZbuxv4Z8jRo1yhTVvHlzUQMNM012S4Wlkzo5ueadHOOkbqk4Jj+fgyLb8+2335rnoq1bt5qPBg8eLFOmTJGiRYtaNj2Z8UMgkSUvOyCAAAIIIIAAAghkuIDfXrh6sLsIJPJgp1AlBBBAAAEEEEAAAQQQQAABBBBAAAEEEEAAAQQQQAABBBBAAAEEEEAAAQQQQAABBBDIXAG/fT+WQKIMGqsbNmyQxx9//KoW21kgbsWUytCBZs2ayZw5cyQ7OztuNQgkit9LBBJVlzVr1kjlypWDUKGLgN1ceB+6oN/q2nHjczcX5TutTyrngGh1WrlypXTp0iWh6kYGXSR0sI2dQ0O+7CxOz6+F+CdOnDCL7nfu3GlapWFE8+fPl9tuuy1uK/Py8mTVqlUmpCYQZGS3H9wITCCQ6L/dc+rUKenTp49osFRg07ntV7/6lbnPZ2Vl2Rix/93lb3/7m8yePVsWLFgQ7Fv9VMMYNEAnmVAiuxVJxfVg5zq0W7/QYB09RgObhgwZYhkspME+06dPD4ao6DOXhki1bt3a8tRuXDeWJ4mxw+HDh6VDhw5y5MgRs8f69eulXbt2CRenoUwDBgyQV1991RxrFfKRikAivfd36tTJnP+ee+6R119/Xe66666E2xLvgMj5ye7cmEwl3BzfgXp4OZDo4sWLMmLECBOE53ZfpsLSSd86ueadHOOkbqk4JhXzvtN66tj/+c9/HrwHJjLnJTN+CCRy2mMchwACCCCAAAIIIJApAn574erBfiGQyIOdQpUQQAABBBBAAAEEEEAAAQQQQAABBBBAAAEEEEAAAQQQQAABBBBAAAEEEEAAAQQQQCBzBfz2/VgCiTJkrEYuCL/ppptEF30HQiUGDhwoU6dOtVxYH4sr1WEkunBfgxLKlSsXs8cIJIo/mL0YSJTflx+BRO71QKrngMiaOgl7IJDo34pLliyRnJwc89/ly5cXtXzooYdsDYZLly6ZkJoxY8aY/Zs2bSrLly835cTb3AhMIJDo38I6jocPH26C+gJbv379ZNy4cVK2bFlb/RhtJw2c2rt3r/Tv318OHTpkdkkkPMfxif9zYCqCKZIJiQhtz5kzZ0wA1Nq1a82v7TyThB5/8uRJc829+eab5tca9KPPNKVKlUr5deO0XzZv3hwMTapbt64JI6tUqZKj4kL7QeeM1157LeZYJZDIPrFb4zv0jF4OJPrqq69MEOG7774brHIioTHxZFNhab8n/7unk3ulk2Oc1C0Vx6Ri3ndSz8uXL8v48eNF66NbonNeMuOHQCInPcYxCCCAAAIIIIAAApkk4LcXrh7sGwKJPNgpVAkBBBBAAAEEEEAAAQQQQAABBBBAAAEEEEAAAQQQQAABBBBAAAEEEEAAAQQQQAABBDJXwG/fjyWQKEPG6ieffCLt27eXzz//3LR41KhR8uc//1nWrVtnfq5SpYpZaF+1alVHItHCSCZMmBAMrbAqVIMQzp49K19++aUsW7bMLNQPhCUFjtU662LRIkWKRC2OQKL4ygQSXe1DIJHVlWn/cwKJRELnPDuL0/NjIb4Gq/Ts2VM2btxoOtdJGN3Ro0elc+fOsm/fPlOGnUAINwITCCT69/W4Y8cOadu2bfAeqWFEGihYvHhx+xdsnD2PHDkiPXr0CPbvY489JosWLRINMkzllorrwc51aKdNoeYa0qTPTs2aNbNzaHCfTZs2SdeuXU2/aRl6DTZp0iRuGW5cNwlVMmTnGTNmyJAhQ8xv9Plx8eLFUrJkSUfFffDBB8ZL2169enVZs2aNVK5cOWpZqQgkOnDggLRq1Upyc3PNORcuXGgCoqL80eaoffoMq2NN+1c37d/f//730qBBA0fl2T3IrfEdej4vBxJFzn1abw0K07GalZV1FZvT55LmzZub/ixTpozdrnBtPyfXvJNj7FRYAwj/8pe/mAAo/XfixAn5+OOPw/4+q1evnlSsWFHuv/9+M96rVasW8++0aOdMxbxvp22R+0Q+12jo4tixY6Vw4cK2ikvmWiSQyBYxOyGAAAIIIIAAAghksIDfXrh6sKsIJPJgp1AlBBBAAAEEEEAAAQQQQAABBBBAAAEEEEAAAQQQQAABBBBAAAEEEEAAAQQQQAABBBDIXAG/fT+WQKIMGKu6UFoX6w4dOjTY2rfeeks+/PDDsMAgXWyuQRVOtmQDiULPqfXduXOn/M///I8cP348+FGFChVMCECtWrWiVpFAovg958dAoitXroj26/bt22Xv3r3mvw8ePBhsqAYaaJhW/fr1pXHjxlKjRo2EFkKnI5DIKnzByfXmxWNStSDei221Uyc7i9PzYyG+hk38/Oc/TygUJbK9ly9fNuFwWn/dBg8eLFOmTJGiRYvGpHFjfBBIJHLhwgUZPny4zJo1y1jrvLdixQq59dZb7QxL2/usXr1aevfuHQye2LZtmzz88MO2j090x3/961/mGWXevHnm0BYtWph2lSpVKtGiwva3cx1anUCfSSZOnBh8XtIwqCVLliRct8gwMDuBF25cN1bti/W5m/NT6LVrdU9MRSBRpL0+T/7mN78x10+yoUQ6Pnbt2iV9+/Y1zyi6NW3aVJYvXy7ly5d3ym/rOD1H9+7dzb5uheh4NZAocu4LAKmxzlcPPvjgVWYEEtkaRlftpNZbtmyRF198Ufbv359QIffcc4889dRT0q1bN1sheW7OMwlVNGRnvYb1njpo0CDzWx1Tb7zxhtSpU8d2kcncawgkss3MjggggAACCCCAAAIZKuC3F64e7CYCiTzYKVQJAQQQQAABBBBAAAEEEEAAAQQQQAABBBBAAAEEEEAAAQQQQAABBBBAAAEEEEAAAQQyV8Bv348lkCgDxmrkQuzAYvBvv/02GEyhDE4X2euxbgYSaXm6OHTVqlVmgfcPP/wQ7CVduDp69OioC8gJJIo/mL/55ht54oknTLiPbhMmTAgLpHJ6KaQiMEGDiN555x1Tx/fee8921XQh9MiRI6Vdu3ZSrFgxy+MIJLIksr1DKsaB7ZN7cEc7i9PzYyG+htMNGTLEiDVq1Ei0nrfcckvCgm+//bY0a9bMdjlujI9UBxJFu4fEgrEKVUkY1OYBX331lXTp0kXeffddc8S0adNMIFSyoSqRp498bhg7dqzoP7fPEzhvZLvsBEJEC3GIx+g0sOX777+XnJwcE4iYjHlkOKSd0CU3rhubQ+uq3dycn/I7kEgbp6FBGt4TCLosXbq0uXY0iNNpcFBubq4sWrRIfv3rXwefVa+//npZuHChdOrUySm97eNC+8jp+I48mVcDiXbv3m1M1Txy69ChgyxYsOCqkDACiWwPpeCOJ0+eNKF3GgiXzNayZUuZPn26ZGdnxy3GzXnGaX2PHDkinTt3lkOHDpkiBg4cKFOnTrX1d0TgnHae+WLVj0Aipz3HcQgggAACCCCAAAKZIuC3F64e7BcCiTzYKVQJAQQQQAABBBBAAAEEEEAAAQQQQAABBBBAAAEEEEAAAQQQQAABBBBAAAEEEEAAAQQyV8Bv348lkCgDxuqOHTtM2FAg2Kdr164yd+5cuXDhguh/b9261SjoIuqNGzdKkyZNElZxO5BIKxAZiKC/a9++vSxevFhKlix5VR0JJIrfbZ999pn84he/kE8//dTs2KdPH9FwkqysrIT7O/QAtwMTTp8+bYKS5s2b57heOt61bRUqVIhbBoFEjomvOtDtceBezfKnJDuL09O9EP9f//qXDB06NHhtaRjHlClTpGjRogkjaaiHBpzt3bvX3Du2bdsm9erVi1mOG+ODQCKRAwcOSKtWrUwohx33hDv2PwdoeM748ePNPzfvF7Hqs2HDBnn88cfDPtb7gIYgFS5cOOph6Qokihx3Gmzz4IMPOqINDfLSAL3XX39d7rrrrpReN44qKmLuoYHwsnjPXnbK/+CDD0yAmT6HWoV5nT9/3gQFacCMbm6FJ+qYXrNmjfTv31/0OSOw6XWkz72PPPKI1K1bV26//XZzbUXOixcvXjT1//LLL2Xfvn3m2Vmfr0NDM/W4SZMmmTDNIkWK2KFxvE/kNVqzZk1ZvXq13HHHHY7L1AO9GEikfw/oM+vatWtN2x577DHRAKYRI0YE/fVepvc3p+527tlJwdo82Mm90skx0aqjwaXqrH8LBjZ9jn7yySdNgK3OVaVKlZJChQqZj3UMnj17VjRQTp8BlixZEvwbQz/Xa37p0qVxQw9Dn4PiEbk1D0Se49y5cyaAKfA3h7ZXw+dq1apls8f+vVsy44dAooSo2RkBBBBAAAEEEEAgAwX89sLVg11EIJEHO4UqIYAAAggggAACCCCAAAIIIIAAAggggAACCCCAAAIIIIAAAggggAACCCCAAAIIIIBA5gr47fuxBBIV8LF6+fJlE+4yefLkYEunT59uFnvrQtKJEyeazwPbwIEDZerUqVKsWLGEZFIRSKQVCF0Qrz/HW8ieykCihDAc7OxWOFC8U+/evVsaNmwY3KVFixayYsUKs7g4mc2thdBah++++84sMA8EEejvdHFwz5495dFHHzUL7UuUKCGBifYf//iHHDt2TN58802z6FnHQGBr3bq1KadcuXIxm0cgUTI9H36sm+PAvVolVpIGYbz33nuyatUqOXTokBw8eNAUULlyZalfv74JRGvUqJEUL17csmA7i9PTHUikoQ4aQqfXi26Be4FlY6Ls8P3330tOTo5ZuK+bBmF07NgxZlFujA8CidIbFrJ8+XLp3r276VMN/9AxXaZMGSfDJe4xkWEjgZ2tgiHSFUjkZkBLZDDgnj17pEGDBim9bpx22ObNm0Xvo7ppUI/Oi5UqVXJUXGhfWT17pCqQSCuuz70a6qXPGRom5OZWu3ZtE/DWuHHj4DOKm+VHlvXPf/5TnnnmGRPSqZtbAWVujnc32n/p0iWZNm2a6bNAO/XZVcNuNEhmzpw5wd/Pnz9fOnfu7Mjfzj3bjfZYleHkXunkmGj10EAhva8HtmeffdYYly1b1qra5nO9dhcuXGj+rgwEdVkFy+VnIJHOBzqvaYBYoL76N7AGsWkQXuRcZAvBwf2SQCK7suyHAAIIIIAAAgggkKkCfnvh6sF+IpDIg51ClRBAAAEEEEAAAQQQQAABBBBAAAEEEEAAAQQQQAABBBBAAAEEEEAAAQQQQAABBBBAIHMF/Pb9WAKJCvhYPXr0qFmcu2/fPtPS8uXLy29/+1upWbOm+fnDDz+UNm3aSG5urvm5SpUqsnbtWqlatWpCMqkKJIpcpJmdnW0CMKpVq3ZV/Qgkit9lkeFO8Sy1JLuLhCPPunLlSunSpUtC40d31vAsDUjRxc+BrV+/fjJu3Dhbi6F1MfGkSZNMIEBgGzBggAnYysrKilqfdAQSJQzh8IBUBobYqVK0OcDOccns41aQlwYe6Lw3fvz4sFCraHXTcKLnn39eHn/88bjBbXbCDdIdSPTNN9/IE088Idu3bzdNc3qt6rGRC/Wtwo3cCExIdSCR1Vj0QlBHOuuQjkAiDYSYNWuWDBo0yPBrCNENN9xgAsF0sxMsF6/f7FyHVv0eGsyT7Dyb6DXoxnVj1b5Yn0deb+vXr5d27dolXNy5c+dE78WvvvqqOVYDMfU+XbRo0ahlpTKQKHDCCxcuyM6dO2Xu3LmyZcuWhNsUekCTJk1E70UtW7aM+ayR1AliHPzVV1+ZZ6133303uEcyc3qgkHTOMVYu0QJjhg4dasJUNThVAymffPJJ0ToH5o9XXnlFHnnkkYRDidyYK6zaY+dzJ9e8k2Mi6xIZMtirVy8TCmsngDG0LH2e0us7EHarIY5qe8stt0Rtvt2/NSZMmBAWoGvH0mqfXbt2mdC948ePR73fpCuQ6O233zYBW6GbhmvpvMKGAAIIIIAAAggggAACEu3vOz+80/RS1xFI5KXeoC4IIIAAAggggAACCCCAAAIIIIAAAggggAACCCCAAAIIIIAAAggggAACCCCAAAIIIJDxAgQSuT8E+MJsEqaRgT5t27aVJUuWSKlSpUypZ86ckZ49e8rGjRuDZ7EKlohWnXQFEum59+zZIw0aNLiqGgQSxR4oGtbTv39/WbFiRdhO8Rav210kHHlWpwviDx8+LB06dJAjR46YIjWMSMOEElkMrQuhp02bJiNGjDBlXH/99WZsa2BAtI1AoiQml4hD/RpIpGEZGmSl/xLZnn76aROKoGPMamzFCjFJdyCR00CfWC6h9bcKC3AjMMFp/d04txp4IajjwIED0qpVKxMiGBkwmMj4tdpXg0A0oEv/6eZW+FfkeSMDIWbOnCn333+/uRcEQiKc3AsC53EjZMSNMgL1SXQsJrq/Vb8m8rmG9mhAoAZG6daiRQtZvHix3HzzzYkUI9u2bZP27duLPodY3ZO14HQEEoU2QINY/vjHP5qAzk8++UT+/ve/y+effx4cf4F9NSxLgxxvvPFGqVWrlgn2rF69evB5OiEUF3YOnQsCxVmFPdk5rRfmOa2nzkH6/DZkyJCYgTG63+7du6V3797BMEHtp5deesmEBhYqVMhOk80+bl7ntk8aZUcn17yTYyJPrfOtBhbu3bvXfLRp0yZ57LHHHDUlkftUup+DAg3Saz4nJycY2KuBvKtXrw4LvE1XIFHoNReon9O/pRx1GAchgAACCCCAAAIIIOBxAb+9cPUgJ+9XPdgpVAkBBBBAAAEEEEAAAQQQQAABBBBAAAEEEEAAAQQQQAABBBBAAAEEEEAAAQQQQAABBDJXwG/fj/XD/5soX5h1eD1p0MaAAQPk1VdfDZYQLWxoxowZZsFvYIsMLbJz+nQFEuni7zVr1kjlypWvqpabgUR22uynfXSRvQYC6CL70G3gwIEm9KdYsWJXNSfdgUQLFiyQvn37mnrUrVtXVq1aJZUqVUqYWYM6unXrJtu3bzfHajtGjx4d7f9NOWwBeryxlWgloi0uTrSMRPePFXqTaDlO9/djIJHOkRq4MW/evGCzH3jgAXnuuedMKMoNN9xgxo0GVnz00UeiYSlbtmwJ7hsvKMVOuEG6F+I7DfSJNSaczhFanpPF9k7r70ZYg9bZC0EdkaER8+fPN2FBbm+RYYVjx44V/RflIdfxqTV8rkePHsFAiNatW4veB2666SYTfKMhI4HtmWeeMQFgiQTU6bF2rkOrBoSWkWwwU6JjMdH9rdqS6Oca9tKpUycTgKVbouFQkX2s9+bZs2dLiRIlYlYl3YFEiZp4Zf/QZ6ZAnRo1amTG/C233OK4ml6Y565cuWLCYTT47/Tp08HnwqVLl4oGx0RukcFmGnyl9/ahQ4dKVlaWLQs35opof4fYOnmcnezcK92YJzIpkCgyjEjHi95LO3fu7Pgel8z4+eCDD6RZs2YmtC2w6fjv2LFjssOH4xFAAAEEEEAAAQQQKBACfnvh6kF03q96sFOoEgIIIIAAAggggAACCCCAAAIIIIAAAggggAACCCCAAAIIIIAAAggggAACCCCAAAIIZK6A374fSyBRAR6rBw4ckFatWgUXkmdnZ8u6deukWrVqYa2ODKvRhZkbN26UJk2a2NZJRSBRXl6eCSAYM2ZMsB7xFlsTSBS9u9RRQ6d0YXbkpgu7165dK1WrVrXd15E7urEQWus4fvx48083DT2YNm2aXHvttQnX6/Lly2bMTJ482RwbL0AidAGxm4FECVc6Qw9IdyBPKLOOOe3/rl27Bn89btw4E2IQK8DgwoULsnDhQhNwFVg4rj/n5ORctYjdzuL0dLffaaBPrOFJIFH0cLxUXs46BnWMzpo1y5ymcePGsmLFCrn11ltdPe2mTZvMtREY5/rzY4895to5IgMhKlSo8smn6QAAIABJREFUYK7HBg0amHNECwvr1auXTJkyRUqXLm27HnauQ6vCMjmQ6NKlS+ZePGLEiCCT3p91rixbtmxMOp1f9+7dK/3795dDhw6Z/bSP9Rm0Vq1acckJJLIakf++PiIDRwNHbdu2TR5++GHrQmLskd+BRNo2DU996aWXgvOPjp1ly5ZJw4YNY7ZLw7M0xEzvc4GtZcuW5rmyRo0alkEzbswVfg4k0uBFfZbRa9Tq2Tne4NJncA06HTVqlNlNwx1fe+01c/1H29L9HPT+++/LU089FZyX9G9eDaV84oknpFChQo6vm2TGD3+/OmbnQAQQQAABBBBAAIEMEfDbC1cPdguBRB7sFKqEAAIIIIAAAggggAACCCCAAAIIIIAAAggggAACCCCAAAIIIIAAAggggAACCCCAAAKZK+C378cSSFRAx2q0EJpf/vKXMmfOHClevHhYq6MtbB44cKBZUFqsWDFbQqkIJMrNzZVu3brJ9u3bg3WIFy7Dgs7oXXXixAkTLLFz506zg46D48ePB3/WsIHBgwdbLtaONRDcCCRyO4DA7gJnAolsXd4p28luP6WiAseOHZMnn3xSNHxBNw3Z0Dkvcn6MPHdkQIcGqKxcuVIqVqwYtqudxenpbj+BRG+ZPtL+6tKlS8LDKr+DOgIV3rFjh7Rt2zYY1jFs2DAZO3as5di12+AjR45Ijx49ZN++feaQpk2byvLly6V8+fJ2i4i5X7SgGg2EmD9/vnTu3DnsPhQtlEivt5kzZ0rNmjVt3bPsXIdWjXKjjMA5Er1fJrq/VVucfB6tHypXrmzC/tq0aWPCsIoWLSrat999950J+li6dKkJtgwEWmkYiYbM6LiN8odSWLXcfh5w0mavH3P48GHp0KGD6LWq12WJEiWCQTyJPr9HtjW/5jkdPwcPHjRz2ZYtW4LV0rHzm9/8xoSvWY0dDWLVEKzA3KWF6PzSvn170XnyrrvuilmGG9e5nwOJ1GrJkiUmlCiwaV+om9VzUWB/DczT+6v+TRG49jUgVMspXLhw1MsqXc9BOr62bt1qwoj0b6DA2ND6aX2LFCmS1GWfzPjh79ek6DkYAQQQQAABBBBAIAME/PbC1YNdQiCRBzuFKiGAAAIIIIAAAggggAACCCCAAAIIIIAAAggggAACCCCAAAIIIIAAAggggAACCCCAQOYK+O37sQQSFdCx+u2335oQGl18GdjihTBELkKtUqWKrF27VqpWrWpLyO1AIl04OmvWLBk0aFDY+RcvXiw9e/aMWicWdF7Noo5q1rt3b/OhLsxev369fPrppzJ06FDzO13kvWLFChMq4GRzIzDh8uXLoouCJ0+ebKqg4TAalHTttdcmXCVt8/jx480/3eKFWIUuII53oubNm4vuW6ZMmYTrwwGxBdK1ED1aDZIJo4oM+Yo2L9lZnJ7u9n/zzTfyxBNPBEPenAbzqGdkaMjIkSNF2xMrdMCNecJpoJIb59Y251dQR+T4Vfvhw4ebgMHA9uyzz4r2QenSpR1POTp3aqCH3ncDQV16z1i4cKF06tTJcbmBAzWsQq+V559/Xk6fPh28J0ULIwoco6EWo0ePltmzZwfPr3XSe8QzzzxjGZJk5zq0atjmzZuldevWZrdk7wWJXoNujV2rNlp9rqFEU6ZMkZdffjkYNGJ1TOBzDS/SECm1swqUiTa3TJgwwTwfWG3RnkOtjsmPz5MdQ5GBoxq206JFCxMippsG+Kxbt05q1arlqHnpnue0PUePHpUZM2bIsmXLwsaXjh2dHxo2bGhr7GiDNWxGA2Y0ECt002feiRMnxgxadWOucHqPctRRIQe5NU/o/KTPzKF2Op40vPGxxx6T7OxsKVmypBQqVMicXfvu7Nmz8tVXX8m2bdtMoJH+fRHYGjVqJK+++qoZk7G2dDwH6T1z3rx55u+CQFCS3kcmTZokffv2TTqMSNuWzPiJvC+os17D1apVS3ZocDwCCCCAAAIIIIAAAgVCwG8vXD2ITiCRBzuFKiGAAAIIIIAAAggggAACCCCAAAIIIIAAAggggAACCCCAAAIIIIAAAggggAACCCCAQOYK+O37sQQSFdCxumPHDmnbtm1w4WXdunVl1apVUqlSpagtjhbmo4EwuqjXzgJyNwOJNLRAgzL03IGFo1rpBg0amN9XrFjRdhv27NljjsvU7dixY2YhcSBcolu3bibY4csvv5QOHTrIkSNHDI2GBQwcONBWX0daurUQesGCBWZhsG5W4zVef+bm5oq2c/v27Wa36dOnm7EUbUsmkCjaNePFcRYvkCm/65uOhejR2njx4kUZMWKECUDQzSpMJ7KMyECIaAFadsdWoOx09NP3338vOTk5ZqG71bVhNTYiy7IKDXFjnogX9nDp0iVzv9C+/fOf/2yCdf70pz8FQ866dOkib731lmlWtCCmK1euiLZJg1f0PO+++64JaQvMSXpcuoM64vXBqVOnTHDEpk2bgrvVrl1bhg0bJi1btpSsrCyrLgz7XOdNDZvR0IbQ+66G0GiQR5EiRRIqL3Rntf3DH/5gwiC2bNkS/EjDk/R+pGFHgYCLaCfRZwINRdJgotC66fEavKghhRqiGK2OyYREBOriZr9/9tln8otf/CIY2mH1jOLGdeO44yIO1H585513RK/19957z7JYDfzo3r27Cc+6/fbbLfcP7BAZdmY1twSOy5RAosjnOg35evTRR8Oee6zCd+J1hpvj3U6n6/1U/z7RuTbymV+DSe+77z47xYTto2NIg4xeeOEFE36mgWL6jFmuXLmYZbkxV/g9kEhxNBxHx48GlSaz6X1In781XCfelurnwL/+9a+igX2hIUt27z2JtD+Z8RM5d1WvXl3WrFkjGsjFhgACCCCAAAIIIIAAAhLtfYUf3ml6qesIJPJSb1AXBBBAAAEEEEAAAQQQQAABBBBAAAEEEEAAAQQQQAABBBBAAAEEEEAAAQQQQAABBBDIeAECidwfAnxhNkHTyLANPVzDZqZOnSrFihWLWpou+NdF47r4N7BpoNGSJUukVKlSljVINpBIFw+fPHlSdu/ebc4ZbbG7Lo7VUIlYAUnRAmKsFvtbNszHO2hAh4ZJjBkzxrRCwwE0iKRZs2Zy+fJlMx5GjRplPktm8atbgQmHDx8OC0nSEAIdk7HGbLSu0TZrkJaGzehWvnx5eeONN6ROnTpRe9JuaEzz5s1F9y1TpkywnEwMJCoogQ9nzpwxQSZvvvmm6c9oATVWl77OVQ0bNjS7tWjRwizeD50r7Y6twHnSEUgUeW/QoC6dI4oWLWrV3Ks+/+KLL0yQjAb/2DF0Y55I9JoLzGs33nijuXcEAonsNnbs2LGi/wL3nHQHdVjV88SJEyZsbe3atWG7VqhQQR577DETUnL33XfLDTfcINddd11wn0D4kt5zP/roI9mwYYNoiGFoGIjeL3T+1WCKRMONAifS+Xjfvn0yd+5cEzgSumnQggbh6dxqJ/RQQ0vef/99GTRokOzfvz+sLA2wW7p0qQklitySCYkIlBU51rdt2yYPP/ywVfdE/fztt98292Dd7rnnHnn99dflrrvuilmWG9eNo4rGOUj7VcMM9d6q14T2h4a+6FajRg0TotGqVStp2rSp3HTTTQmfnkCi2GR6Hehzul4HuoWGN+qzswbO6abPPqtXr5YHH3wwYf/8mOcin9005G/cuHFStmzZhOsfOECtDh48aIKJdJ6MNj+EFu7GXFEQAonURP8m1PC4F1988ar51qpDdF7T+0b79u2lePHiVrtLqgKJNFxQg+wCoVSBiuhzgd6T7r//flv3HssG/GeHZMZPZMBjzZo1zfV7xx132D09+yGAAAIIIIAAAgggUKAF/PbC1YOdwftVD3YKVUIAAQQQQAABBBBAAAEEEEAAAQQQQAABBBBAAAEEEEAAAQQQQAABBBBAAAEEEEAAgcwV8Nv3Y/3w/ybKF2YTvJ6OHj0qnTt3NkEAgW3Tpk0moCDetnnzZmndunVwFw0k2LhxozRp0sSyBqkOKtHFyRqgE29xa6KBRImGW1gipGgHp0El77zzjjz55JOSm5trahZZzrFjx8znuvhctwEDBhjjRMMn3ApM0AXpGv4xadKkoOSzzz5rQjHsLErXxcfTp0+Xl156KRisoYuiJ06cGDPUKHQBcaKhTAV9/EQbzqm+zt26hKIFSIWWHdmOXbt2JRzcEBraEO18XgwkUoMFCxZI3759DUejRo1M0NYtt9ySMH1osIreKzSkpV69ejHLcWOecHLNaSidBr44CSSKnDPzI6jDqmM0vGXevHkyfvz4sEAhq+Pifa7BHRoWpIEyhQoVclzUqVOnzH1Hnz9Ct5YtW5p5Ol4QT6yTRoZMaPjSsmXLguFgkcclExIRKCsyLEJD7zTgxE6QUmh9NCBF70eBkMBoQWaR9XfjunHcgfl0oNNAonyqblpPGzkHho7Fr7/+Wnr16iX6LK9bhw4dzHxvJ1Q0tBH5Nc/pta3Pf40bN5aHHnooqbnHSae4MVcUlECigJ8+l//lL3+Rd9991/zTELyPP/447F6j9/2KFSuagB/9e/HOO++UIkWK2O4CtwOJdP7QMCW9x0SG12nQ7owZM0TvG25vyYyfyDnP6hnW7bpTHgIIIIAAAggggAACXhfw2wtXD3ryftWDnUKVEEAAAQQQQAABBBBAAAEEEEAAAQQQQAABBBBAAAEEEEAAAQQQQAABBBBAAAEEEEAgcwX89v1YAokK4FhdsmSJ5OTkBFtmN3Tiq6++MqENuug0sA0cONCE1BQrViyuVCqDSp5++mmziF9DL+JtBBL9VycybEgDJlavXi3VqlULI9Tf9e7d2ywuVt/58+ebMKtEghbcDEyIFmChC4d79uwpjz76qNxxxx1SokSJYP3+8Y9/iLb1d7/7naxcuVI+/fTTYPs0XEsX45crVy7msEkmkKgATh2WTUrldW558gR2sFrMne5Aolj1cXshvh2iAwcOSKtWrUxQWSKhc6FlX7hwwQSFzZo1y/zazj3GjXki2hxfuXLlYLiABitpyM3tt98u2dnZ8uMf/9iEcZw5cyZqIFHp0qVFg8iuueYa0w797zJlyphAhUqVKomWHRrQll9BHVb96iSoKV6ZVtePVX1CPz9y5Ij06NHDBCSq969+9Stzz4kXLmin/L/97W/mfqX3tI4dO8a8ZyUTEhGoR2SQ0COPPCIrVqyQG2+80U5Vg/voNdetWzfZvn27+Z0GE2kIX+HChWOW48Z1k1AlPbAzgUTRO0Hn3dGjR4uGEOmmwT06Dm+99dbgARoM1759+2BgjAaL6XN8Is90Xp3nUj003ZgrClogUarN3SxfA7lef/11WbhwYdjfAnoOvfdMmDDB/G1s9fes0zolM37+9a9/iQaoarigbm7eg522h+MQQAABBBBAAAEEEPCSgN9euHrJ7j91IZDIg51ClRBAAAEEEEAAAQQQQAABBBBAAAEEEEAAAQQQQAABBBBAAAEEEEAAAQQQQAABBBBAIHMF/Pb9WAKJCthYPXfunAwYMEBeffXVYMvsLHrXnS9fvizjx48XDckIbBpks3btWqlatWpcqVQElTzwwAPy/PPPy0MPPSSFChWy7CkCif5NpGNAw0ICC1v1d7pAVxfiRk5QkQvcNfxn2bJl0rBhQ0vvwA5uByacOHFCBg8ebMad061t27YyY8aMYFBJrHIIJHIq7O/jNKCma9eu8uabb5qGaJiVhrElsu3evTt4nbRo0cIEQ2j4TWCzszg9PwKJtO0a8LVx40ZT1T59+phrJTR4x8rh8OHD0qFDB9GwGd3s3GPcnies6piKz70a1BF571u3bp0J/Pnggw/ko48+Eg0bPHjwYBhJvXr15Oabb5batWtLrVq15PPPPzfPDrq5HYawa9cu0eth1KhRUrFixVR0Tcwy7VyHdir04YcfSps2bUyQl27r16+Xdu3a2Tk06pxgNwysIFw3CSGxc0yB0LAhHT/6XNepU6ew/S9dumRCriZNmmR+7+SZzqvzXKqHhhtzBYFEqe6l6OXrvU6vhePHj1+1g4bA6d+2qb73JDt+Qp8H9fl07ty5lkG8+aPNWRFAAAEEEEAAAQQQSL+A3164pl/I8owEElkSsQMCCCCAAAIIIIAAAggggAACCCCAAAIIIIAAAggggAACCCCAAAIIIIAAAggggAACCCCQPgG/fT+WQKL0jY20nOnAgQPSqlWr4KJ5u4veA5XbsWOHaJjLDz/8EKzvtGnTTEBMlMEd3CfZQCJdNJ2dnS133nmnNGjQwPy7/fbbbQURBSqRaCCR2x0SuhjVSciHG/XRMCJdiB5YjK5l9uvXT6ZOnWoCKqJtp06dMqEkmzZtMh/XrVtXli5dKhpGZWdLRWCCBiVt2LBBJk+eLJ9++qmdaph9KleuLE8//bT88pe/jNne0MIIJLJNW6B2vHjxoowYMcIE8eg2cuRIE8RWuHBhW+3My8szxw4dOtTsr9eYzpPXXntt8Hg7i9PzI5BIK7hkyRITUKab3iM0wKZZs2a22h4ZYla+fHl54403pE6dOnGPT8U8YavCLu7k1aAON0Iw7IxXFyl9V1Rk2KOGkC1evNiEOtnZNGhPQyZ27txpdtdArwULFoSFmEUrpyBcN3Z82Ce+gIa/9ejRQ/bt2xe858R6rkv2mc6r85wfxogbc7GTdmb6PKHPZGvWrJH+/fvL6dOnDaH+LashePfdd19Cf0s68ddjkr2H5tfzoNP2chwCCCCAAAIIIIAAAukU8NsL13Ta2DwXgUQ2odgNAQQQQAABBBBAAAEEEEAAAQQQQAABBBBAAAEEEEAAAQQQQAABBBBAAAEEEEAAAQQQSIeA374fSyBROkZFms4RGZLh1mmbNm0qy5cvFw2eiLVFCySaMGGCjBkzxq1qWJaT6YFE58+fN8FD48aNC1ppuNCKFStM2FO8bdeuXdK9e3c5fvy42a1169Yyd+5cufXWWy3dU7kQ+tKlS3Lw4EHZunWr6CL5/fv3Bxcba8U0TOXee++Vn/3sZyZQRdublZVlWefADqkKJAot13ZlktixevXqZjG2BjKx2RNIpu9zc3OlW7dusn37dnMyDSbp2bNn2IntLE7PrwXoX3/9tfTq1Us2b95s6mw3hEzvMatWrZK+ffsGQ+sGDBhg5h2r6y6V84S9Hk9+L68GdbgRgmFnvCYvaL8EvZ/96U9/MgEshw8fli+++MLcn7StoVsgzPC2226TatWqmWCsu+++W0qWLGn/ZDb33L17t3Tq1CkY+GgV9hcoVsOMhg8fLvPmzTO/SiQEzA/XjRvjL9VzYbTnQ5vd7mg3N+/JTgKGIgOMEnmm8+o8F6sjdK7Q/tVA1j/84Q+Wc8WNN94otWrVknr16rk+V7hxLTgZcKmaJ5INm020LcmEuerzyerVq+Wtt96SgQMHmr8NChUqlGgVzP5OPJO9h+rf2fp3mG7RQi4dNYSDEEAAAQQQQAABBBAoIAJ+e+HqQXYCiTzYKVQJAQQQQAABBBBAAAEEEEAAAQQQQAABBBBAAAEEEEAAAQQQQAABBBBAAAEEEEAAAQQyV8Bv348lkKgAjdXIkAy3mqaL5zdu3ChNmjSJWSSBRCKhi1GTWVTrpN9++OEHmTRpkkyZMiV4uAY1LFu2TBo2bGhZZLSgkRYtWphQIi0n3uZk4a5lhWLs4PZi72RCaeK1gUCi/+ro2NJAhY8//lg++eQTEzClPx86dCgsXEqPKF26tGiQg4aJ1K5dW+677z4TMnLzzTc7Xlgeq5+OHTsmTz75pAm60s1uuIiGZE2bNk1GjBhhjtMwHw3pqVSpUtip7CxOT3UIR7wxGhlCpoFeL7/8stx1111RD9N2a5uGDBkS7De7QUZaYDrnCafzi9VxXg3qcGNetDNerXyS/fzKlSsmgGj+/PnmmUPva063li1bSv/+/aVx48ZSrFgxp8WEHRd57euHOg+MGjXKhAxF27QNo0ePltmzZwc/1v3Hjx8vRYoUsayXH64bN8ZfqudCvwYSRYZZaTDoypUr5aGHHrIcOxrMos+igaBJu890Xp3nQhscmCsWLVokmzZtuupZwhInZAc35wo3roVE6h7YN1XzhJ8CiZy4xTrGiWey99DQ49Md6OumHWUhgAACCCCAAAIIIJAKAb+9cE2FQZJlEkiUJCCHI4AAAggggAACCCCAAAIIIIAAAggggAACCCCAAAIIIIAAAggggAACCCCAAAIIIIAAAm4K+O37sQQSudn7+VzWjh07pG3btkkt4o/VhIEDB8rUqVNjLuwnkCj/Aol0sfngwYNNgENg02AXDRPq2LGjRJmUonazhi3MmDFDNBggEAShgSNaTs2aNWOObicLd51eKm4v9iaQyGlPWB+n40KDejQ8QUNGktnuuece6d27t3Tu3FnKlCmTTFHBYzUoSfu/a9euwd+NGzdOhg8fLllZWVHPceHCBVm4cKEJGAlcI/pzTk7OVdeZncXpqQ7hiAcVLYRM541hw4ZJp06d5LbbbjOBKefPn5cDBw7IvHnzTH8GtkQCz/SYdM4TrgyQKIV4NajDjXnRznhNlauW+9lnn5mxt2XLFldPo8FmM2fOlPr169u+F8arQGRAjO6r5xg5cqQ8+OCDJlRNt9OnT4sGwui59+/fHyyyQ4cOJpyoXLlyttrph+vGjfGX6rnQj4FEOvfqc7felwKbhk4OHTrUVphVtDm+QYMGMmvWLBP2F2vz6jwXqK+GCY4dO1aWL19u6xqyu5Nex+qrIWZ2n5sjy3bjWrBb39D9UjVPZGog0RdffGGeg/TZRzcdb/ov3rhI9h66efNmad26tTkfgUROrgKOQQABBBBAAAEEECjIAn574erBviCQyIOdQpUQQAABBBBAAAEEEEAAAQQQQAABBBBAAAEEEEAAAQQQQAABBBBAAAEEEEAAAQQQQCBzBfz2/VgCiQrIWNWgDA3S0IXGgU0DI7Kzs6VQoUIJt1JDbnRhbWCrUqWKrF27VqpWrRq1rIIWSORkYWnoMX369DHhPrGCTRLukCgHXLlyRTSESkMcDh06FNzj+uuvl/nz55vwlkQXVWso0bRp02TEiBHB8jRg4de//rU88cQTUQOpUrUQOpqR24u9UxVI5Eb/WpXh1dAAnYvWr19vFlSHziFW7bHzuY5FLVcDgIoVK2bnkLj7RAsXeeCBB0zAVyBcRK+h77//Xvbu3Ssvv/yyCRkJbP369TOBEcWLF7/qPHbmkFSHcFgB6fW+bNky095AwJLVMfp55cqVTdBK8+bNbc8xqZ4n0nE9pOMcdvwj93FjXrQzXp3UzeoYDU3RML0hQ4aIPneEbk2aNJGWLVtKvXr15Cc/+Ylcd911V91TL168aMbul19+aYLPtm7dau6LoeNZ74mTJk2Svn372gpysaqzhg3pPXLRokVWu4Z9ruFnen8tW7as7eNSfd3YrkicHT/44ANp1qxZ0HzPnj2iwTeJbKFzYYsWLWTFihVSqlSpRIrI933dnB90/OqY1YAcO/ebWI3XOV6fB0eNGhXsH6tnOjfb4Wan6Fyh999BgwZd9WzhlbnCjbnYiZkf5olY7crv56Bo9Xr77bfNnBbY2rdvL4sXL5aSJUvG7J5k76Gh151es/p3JBsCCCCAAAIIIIAAAgj8W8BvL1w92G8EEnmwU6gSAggggAACCCCAAAIIIIAAAggggAACCCCAAAIIIIAAAggggAACCCCAAAIIIIAAAghkroDfvh9LIFEBGatHjx41ATS6ID+w6cJ3DZpINJRGj9+wYYM8/vjjYTrxyiOQSCTdgUTRwoM0eGHevHkmPMhJEJV2uAbKTJ8+3SxgD2wabjVnzhwTDhG5pXMhtNuLvQkkcncC1ICf0aNHm+Ce0E0DbNq1a2dCKn7605/KDTfcIDpWixQpErafhmxp+I+W88c//lF2795t5qLIYKN4QUCJtkjPpcEP+i+R7emnn5aJEyeadkTb7CxO98JCfA15OHjwoIwdO1a2bNliSdCtWzcZP368VKxY0XLf0B1SPU+kI0QjHedICPU/O7sxL9oZr07qZnXMrl27pHv37mFhRDrGdDxWqlTJ0fNLbm6uCQvSIL1AMFEyQX3R2pBI8JrOf88//7x5pko0SC3V141V/9j5fPPmzdK6devgrhpypn1od/vnP/8pzzzzjAn80K1Ro0bmeeqWW26xW4Qn9nNrfjh58qQJGNVQpsD21FNPyYsvvhjzfhMPIFrwnF4Pv/nNb0SDViI3t9rhdqekaq5YsmSJCRDVoDHdkpkrkpmLA88/+r+66f8eO3bMPA+dOXNG/vznP8tnn31m6qdBVT/60Y+CxH6YJ2KNBy88B4XWLVrAb/ny5WX16tUmqDLWluw9NPS6W7lypXTp0sXtS4jyEEAAAQQQQAABBBDwrYDfXrh6EJpAIg92ClVCAAEEEEAAAQQQQAABBBBAAAEEEEAAAQQQQAABBBBAAAEEEEAAAQQQQAABBBBAAIHMFfDb92MJJCogY1UX1Obk5ARbk52dLevWrZNq1ao5auHx48dNqM3evXuDxzdt2lSWL18uujAzciOQKP2BRNoHoWEqGhqkQUJt27Z1FOIQ2qe6gH3+/PnBUCL9bw28ihZulc6F0Mks9o52IRBI5Gh6iHrQ5cuXzfjTIIXAVrt2bRPa07hx46vCh+yeWRfl6zykYQyhgTm6IH/o0KGOy40c72vXrjVBO5HhR5H1tBsuYmdxupcW4us1r8FEGi6iwQ8ff/yxCXMpXbq03H///dKkSRNp06aN6DzjJOQu1fNEOkI00nEOu9dF6H5uzIt2xquTusU75uuvv5ZevXqZMaebjrXZs2dLp06dHAfqBc6nQVs6b/Tv318OHTpkfl29enVZs2aN6DXs1nb27Fl57733zPPW+++/H5w/atSoYc6ngS8PPPCAlChRwtEpU33dOKpUyEHqrHOqe4aqAAAgAElEQVT8mDFjgr/t06ePCXjJysqyVfxXX31lwjfeffdds78+Y/72t7+VmjVr2jreKzu5MT8cOXLEWOhcHNi6du0qGghatmxZx03V+6gGqmiQngbvxLt/utEOxxWNcaAG8ui40vu0bhrKo2NMw8wigw0TPbebc0XkXJxoXezs37x5cxPYVaZMmeDuXp8n4rXLS89BWs+PPvrIzNv6d3DopvcqHXPFixe3003sgwACCCCAAAIIIIAAAi4K+O2Fq4tNd6soAonckqQcBBBAAAEEEEAAAQQQQAABBBBAAAEEEEAAAQQQQAABBBBAAAEEEEAAAQQQQAABBBBAwAUBv30/lkAiFzo9v4vQ0AhddL9ixYpgVX75y1/KnDlzHC+c1HARDefQhaKh27Zt2+Thhx++qskEEuVPIJF2hIYSTZ06VVq3bi333Xefa8NRF7CvX79e/v73v5tF7LEWfad6IfT58+fln//8p2nXX//6V+nZs6d8+umn5uff//73oqE3Gmxx6tSpYNvVRBf26zjWf7q/LsLXsnQx8cqVK81ibgKJXBsucvjwYenQoYNx103H44IFC6RcuXKunETnueeee05eeeUVU54G47zxxhty7733ulK+FqLjQ8NFVq1aZUJMAqEQGmBSv359s0i9UaNGtuZVOwEvXluI7xpklIJSPU94MUQjlZ6hZfs1kEiDiHSeCGwzZ86UgQMHOgq8imW9adMm0UAXnT9009C0wYMHp6trkj5Pqq+bZCv47bffGt+tW7cGi6pSpYoJv7EbiLljxw4TpBjoIy1IQxA1gMZPmxtzkIbjbNy4UYYMGWICUTQERcODNKwr2S0QvKPPTSNHjox5H3OjHcnWNfL4yDGi984RI0YkHUYUeh435op0BBJFC1bz+jwRbzx46Tnom2++MfOOXoO61atXT3Jzc821qCFY8cJZ3R7zlIcAAggggAACCCCAAAL/FfDbC1cP9h2BRB7sFKqEAAIIIIAAAggggAACCCCAAAIIIIAAAggggAACCCCAAAIIIIAAAggggAACCCCAAAKZK+C378cSSFQAxuqHH34obdq0MYsmA5sGrnTp0iWp1kUrV8MCNPymWLFiYWUTSJR/gURJdbILBztZCK0hQWPGjJHJkye7UIPEimjevLkJIkplIFFoGE1itXO2d7QF6s5Kcn5UaJvLly9vwoLq1KnjvMAoR2pAUMeOHeXzzz83n3o5XIRAovAOdDJPJDJ4vBiikUj9k9nXr4FEoUEUqZrDIgNzNGxixowZkpWVlQx52o5N9XWTbEM0pFKD2kLDhLTMAQMGmGdFK+dLly7J2LFjZdKkSWFV0YCiJUuWSKlSpZKtojk+HUExoRVNZjxrcNDOnTtl9+7dMmzYMFsBeK4g/acQL86les1qSJNu2dnZsm7dOtuBV3Zt3JgrEhlnGqqobSlUqFBYFa+55hoTtKgBOLrdeOON8pOf/ET093fccYcZD9ddd13YMamaJ6L9bWfX08l++Tk/61w0bdo0E3SlW926dWXp0qWyZcsWGT58uPmd9tmyZcukYcOGTprHMQgggAACCCCAAAIIIOBQwG8vXB02M5WHEUiUSl3KRgABBBBAAAEEEEAAAQQQQAABBBBAAAEEEEAAAQQQQAABBBBAAAEEEEAAAQQQQAABBBIU8Nv3YwkkSrCDvba7LlzWhbpDhw4NVk0XUa5atUoqVaqUVHV1gXn//v1lxYoVwXKqVKkia9eulapVq4aVTSBRUtS+PtjpQmgNIxo1alTa216zZk1ZvXq1WdgdGhqTTIBAZCMyMZAoNFykadOm8tprr0nZsmVd7d/IsTZhwgQTbOXFjUCi8F5xOk/Y7VsvhmjYrXu0/RIJtkjmPMkem0yAROicERoUl2ydQo8/f/68DB48WBYsWGB+nUx93ayX3bJSfd3YrUe0/c6cOWM89ZlQt5EjR5oguiNHjpgwlfnz50vnzp0lyh9GweI++eQT6dSpkzkmdNPjNXSmWbNmyVQxeGy6ryc3nydcAUigEC/OpekIL/PzXJGqeSJTAok0jEjnK/2bRP/2DZ2/NKhK57mNGzeaqygQVKR/D7MhgAACCCCAAAIIIIBAegT89sI1PSoJnYVAooS42BkBBBBAAAEEEEAAAQQQQAABBBBAAAEEEEAAAQQQQAABBBBAAAEEEEAAAQQQQAABBBBIrYDfvh9LIFFqx0PKS8/NzZVu3brJ9u3bg+fSxfdTpkyRokWLJn3+JUuWSE5OTlg506ZNMwv8Qwc7gURJU/u2AKcLoRMJ7alRo0bMcJvSpUvLPffcI4ULFw4a3nnnnVKqVCnz8zXXXGPCh4oUKWL+lShRIjh2CSRyb9gRSBRuSSBRuIfTecLuCPViiIbdukfbL90BKk7rmkzAT2goXaoCXDRMomvXrrJ161bTxH79+ok+w1x77bVOm5zW41J93ThtjIZh6hyntrq1bdtWFi1aJCtXrpRBgwaZ31WoUEGmT59uPosWSqQBMMOHD5c5c+aY/TXoQ+/bgb7q0KGDCZIK3Mud1lWPS/f1lKrxnIyB3WO9OJdq8OqQIUNME7Kzs01YVbVq1ew2ydZ+fp4rUjVPZEIgUWQYkQ4W/Rtag371bwbdNDCtR48esm/fvuBctXjxYrn77rttjS2rnUKvucC+Opd26dLF6lA+RwABBBBAAAEEEEAgIwT89sLVg51CIJEHO4UqIYAAAggggAACCCCAAAIIIIAAAggggAACCCCAAAIIIIAAAggggAACCCCAAAIIIIBA5gr47fuxBBL5fKy+/fbb0qxZs2Arrr/+etm4caM0adLElZYdPXpUOnfuHFyEqYU2bdpUli9fLuXLlw+eg0AiV7h9WUiqFkKnAyMdgUTNmzc3wQ1lypRJR5Py7Rw6J3Tv3t2cX+eGN954Q+rUqeNqfQ4ePCgdO3aUzz//3JSrYRcajubFjUCi8F5J9TzhxRCNZMZlugNUnNY1mUCizZs3S+vWrYOnnjlzpgwcODBqeI3T+m3atMmE5vzwww+enzOitTHV141T108++UQ6depkgjr0uXPFihWmL8+dO2dChubNm2eK1s+ef/55eeqpp6R48eLB02mg0apVq6Rv377Bvlm4cKHce++9okFEx48fN/u6NSYir6c9e/ZIgwYNnDa/QB/nxbl0x44dJtgqcB1rAOKIESOCgTFudIif54pUzROpKteN/nKjDB1PkyZNMgFEgU1D66ZOnRo2X+lnBw4ckP79+wf/HtbQsblz58r999+f9D2LQCI3epMyEEAAAQQQQAABBAqygN9euHqwLwgk8mCnUCUEEEAAAQQQQAABBBBAAAEEEEAAAQQQQAABBBBAAAEEEEAAAQQQQAABBBBAAAEEEMhcAb99P5ZAIh+P1QsXLpiF37NmzQq2IlpYUDJNvHz5sowZM0YmT54cVsz69eulXbt2wd8RSJSMsr+P9fOCZQKJ3Bt7hw8fNkESGlChm4ZTLFiwQMqVK+fKSXTh+HPPPSevvPKKKa9ChQom9EgDLLy4EUgU3iupnie8GKLhxXHppTp9/fXX0qtXL9FgosA1/dJLL8njjz8uhQoVSqqqGnizd+9eEyBx6NAhU5YGSKxZs0YqV66cVNnpPDjV142Ttpw4ccK4aoCLbpEBHjpXjx49WmbPnh0svnbt2jJs2DBp06aNXHPNNbJr1y4TYBcIHtKwGb1flC5d2gTN6bNtYEwsW7ZMGjZs6KSqwWMIJLLP58W59MyZM6LhZ2vXrjUN0aCrGTNmmDFUpEgR+42LsmdBmCtSNU+kqtykOsylg//617/Ks88+a0J8A5sGp7344otmfEXb/vjHP0pOTk4wlEjnqwkTJpjfFStWzHHNCCRyTMeBCCCAAAIIIIAAAhki4LcXrh7sFgKJPNgpVAkBBBBAAAEEEEAAAQQQQAABBBBAAAEEEEAAAQQQQAABBBBAAAEEEEAAAQQQQAABBDJXwG/fjyWQyMdjNXKBtTZl2rRpMnjwYIkyEB23dMeOHaKLxXWReWAbOHCgTJ06NbgAk0Aix7y+P9DPC5YJJHJv+Gl4WWiQhJasIRQTJ06Uxo0bOw4NuHLligkW0UXiW7ZsCVZ4ypQpMnToUMflutfy6CURSBTukup5woshGqkeYwWh/MhgGm1Tt27dZOzYsVKpUiVHzzK5ubny8ssvy7x584LPLRowMX/+fOncubOjMvPLOtXXTaLtigwjqlu3rixdulSqVKkSVtT58+fN86g+J+qzY7NmzWTOnDmSnZ0tkaEekWWcO3fOPMcuWrTIlKlBUhpEV79+/USrG9yfQCL7dF6dS7VeXbp0CYZYuTVX6Dj79a9/7eu5IlXzRKrKtT8a3d9T55eFCxfKCy+8IKdPnzYn0PuDhqDpM2VWVlbck2qIms5PoUFGLVu2lPHjx0uNGjUc3V8IJHK/nykRAQQQQAABBBBAoGAJ+O2Fqwf1CSTyYKdQJQQQQAABBBBAAAEEEEAAAQQQQAABBBBAAAEEEEAAAQQQQAABBBBAAAEEEEAAAQQQyFwBv30/lkAiH4/VJUuWSE5OTrAF5cuXlzfeeEPq1KnjaqvOnDkjPXv2DFt8qYvP165dK1WrVjXnIpDIVXJfFebnBcsEErk71HSh9+jRo00YSOhWuXJladeunTRo0EB++tOfyg033GAWgBcpUiRsPw0f+v7770XL0dCK3bt3y4YNG0TDJEK3fv36maCL4sWLu9sAF0sjkCgcM9XzhFdDNFwcUgWyqLy8PHnrrbdk0KBBV13nTZo0EQ16qFevnvzkJz+R66677qqwiIsXL5ogkS+//FL27dsnW7duFQ1RDA1QLF26tAlL0zCTyDnH66ipvm4Saf9nn30mzzzzjGzbts0cVqFCBVm2bJk0bNgwajHatzt37pTXX39dxowZI7fccosJl+vfv78cOnQobhmRwUd6D5k5c6Y0b97cUeAHgUT2e9qrc6mOJw0w69u3b8rmCn0umTFjhnTv3t1Xc0Wq5olUlWt/NLq359mzZ02opc4j+/fvDxasc4uGE+kzaqFChWydUO8vGoo5e/bssCCr9u3by5AhQ8xzrt2y9IQEEtliZycEEEAAAQQQQACBDBbw2wtXD3YVgUQe7BSqhAACCCCAAAIIIIAAAggggAACCCCAAAIIIIAAAggggAACCCCAAAIIIIAAAggggAACmSvgt+/HEkiUuWOVlscRCA0TSRdUnz59zELorKysdJ3SlfP4ecFyOgKJXEG2UUj16tVlzZo1oour83O7cOGCrF+/XiZMmHBVaECy9dJgES1Xg9iKFSuWbHEpPZ5AonDeVM8T0Rb0p7SD/1P4nj17TNAWW3ICx44dk7Fjx8ry5cuTKyjiaA00Gj9+vNSoUcNRkI2rlXFQWKqvGztVunTpkgmgVMdAOJzOxXPnzpWOHTvactWQuYULF5rgj9OnT5vTWpVx5MgR6dGjhwma0k3DYjSMbujQoVK2bFk7VQ/uExlIlNDBSezsx/nBq4FEgW5I1VyhAWgaMlOzZk1bYzqJYeH6oamaJ6KFzbpe+YgCNXRMn5/KlCmT1Kk0wOq7774z4Wfr1q2TVatWBeeeQMGdO3eWSZMmScWKFRM+lwZovvPOOzJq1KiwgCMtqG7duibg6NFHH5U777xTihYtmnD5HIAAAggggAACCCCAAAL/FfDbC1cP9h2BRB7sFKqEAAIIIIAAAggggAACCCCAAAIIIIAAAggggAACCCCAAAIIIIAAAggggAACCCCAAAKZK+C378cSSJS5Y5WWxxEgkMj+8EjVQmj7NXC+J4FEzu2sjtRxoQvAV65cGQyUsDom1uf33HOP9O7dW3TxeLKL1J3WIdHjCCQKF0v1PEEgUaIj1Hv7a8CDhs8sWrRINm3adFV4hN0aa3CNhotoyF/jxo09H14Wr12pvm6sTI8ePSrjxo0LC4qqUKGCTJ8+Xdq2bWsruEVDeYYMGRIW2qFlvPLKK/LII4/ELePzzz+XAQMGyLZt24JV1dC90aNHS5cuXaRQoUJWTTCfE0hki8ns5PVAIq2jzhUff/yxzJkzJ6m5QsvS0LL+/fv7eq5I1Tzh10CiixcvypgxY2Tq1KlRB37t2rXlueeeM32fbLhltLC10JPqXKfPgwQX2p+D2BMBBBBAAAEEEEAAgUgBv71w9WAPEkjkwU6hSggggAACCCCAAAIIIIAAAggggAACCCCAAAIIIIAAAggggAACCCCAAAIIIIAAAgggkLkCfvt+LIFEmTtWaXkcAQKJ7A+PVC2Etl8D53sSSOTczu6ReXl5curUKRMe8Mknn8jBgwfNz4cOHboqcKR06dJSvXp1KVmypOiC8fvuu0+qVasmN998s+3gCbv1SvV+BBKFC6d6niCQKNUjOr3lnz9/3oTIHDhwQP7whz/IF198IcePHze/C9007CE7O1tuu+224JxRpUoVM4cUhC3V142V0YULF+Tll1+WF154QX744QdjPHPmTKlfv76tMCItXwM7Jk2aZP7ppsEcs2bNMvO7ne3kyZMyfPhwWbFihdm9Q4cOMnv2bClXrpydw80+BBLZpvJFIFFoazR85k9/+lNCc4U+V9SpU0fuvvvuAjFXpGqe8GsgkY4Pfc7UUDoNtwtsDzzwgDz99NMmiCgrK8v+RWFjz9zcXFm6dKksXLjQ3KsCm4YiaSBb4cKFbZTCLggggAACCCCAAAIIIBBNwG8vXD3YiwQSebBTqBICCCCAAAIIIIAAAggggAACCCCAAAIIIIAAAggggAACCCCAAAIIIIAAAggggAACCGSugN++H0sgUeaOVVqOgCsCqVoI7UrlLApJVSBROurOOfwv8L//+7/y/PPPm4bowvkZM2a4vkjeK0p+nie8Ykg9Mk/AC9fNlStXZP369fL+++/LyJEjpWzZsgl3hAYbaQjR2bNnTbjQ9ddfn1AZerzW4cMPPzRzpobXsaVGIDTcTQMC16xZI5UrV07NySjVFQEvzBOuNMTlQo4cOSLDhg2TGjVqSMeOHeWnP/1pysMtNUxv3759smHDBvnuu+9MoFupUqVcbhnFIYAAAggggAACCCCQWQJ+e+Hqwd4hkMiDnUKVEEAAAQQQQAABBBBAAAEEEEAAAQQQQAABBBBAAAEEEEAAAQQQQAABBBBAAAEEEEAgcwX89v1YAokyd6zScgQQQAABBBBAAAEEEEAAAQQQQAABBBBAAAEEEEAAAQQ8J+C3F66eAxQhkMiDnUKVEEAAAQQQQAABBBBAAAEEEEAAAQQQQAABBBBAAAEEEEAAAQQQQAABBBBAAAEEEEAgcwX89v1YAokyd6zScgQQQAABBBBAAAEEEEAAAQQQQAABBBBAAAEEEEAAAQQ8J+C3F66eAySQyINdQpUQQAABBBBAAAEEEEAAAQQQQAABBBBAAAEEEEAAAQQQQAABBBBAAAEEEEAAAQQQQCCTBfz2/VgCiTJ5tNJ2BBBAAAEEEEAAAQQQQAABBBBAAAEEEEAAAQQQQAABBDwm4LcXrh7j0+rkhdYpLy/sRw9WlyohgAACCCCAAAIIIIAAAggggAACCCCAAAIIIIAAAggggAACCCCAAAIIIIAAAggggAACBVvAb9+PJZCoYI9HWocAAggggAACCCCAAAIIIIAAAggggAACCCCAAAIIIICArwT89sLVg7gEEnmwU6gSAggggAACCCCAAAIIIIAAAggggAACCCCAAAIIIIAAAggggAACCCCAAAIIIIAAAghkroDfvh9LIFHmjlVajgACCCCAAAIIIIAAAggggAACCCCAAAIIIIAAAggggIDnBPz2wtVzgCIEEnmwU6gSAggggAACCCCAAAIIIIAAAggggAACCCCAAAIIIIAAAggggAACCCCAAAIIIIAAAghkroDfvh9LIFHmjlVajgACCCCAAAIIIIAAAggggAACCCCAAAIIIIAAAggggIDnBPz2wtVzgAQSebBLqBICCCCAAAIIIIAAAggggAACCCCAAAIIIIAAAggggAACCCCAAAIIIIAAAggggAACCGSygN++H0sgUSaPVtqOAAIIIIAAAggggAACCCCAAAIIIIAAAggggAACCCCAgMcE/PbC1WN8Wp280Drl5YX96MHqUiUEEEAAAQQQQAABBBBAAAEEEEAAAQQQQAABBBBAAAEEEEAAAQQQQAABBBBAAAEEEECgYAv47fuxBBIV7PFI6xBAAAEEEEAAAQQQQAABBBBAAAEEEEAAAQQQQAABBBDwlYDfXrh6EJdAIg92ClVCAAEEEEAAAQQQQAABBBBAAAEEEEAAAQQQQAABBBBAAAEEEEAAAQQQQAABBBBAAIHMFfDb92MJJMrcsUrLEUAAAQQQQAABBBBAAAEEEEAAAQQQQAABBBBAAAEEEPCcgN9euHoOUIRAIg92ClVCAAEEEEAAAQQQQAABBBBAAAEEEEAAAQQQQAABBBBAAAEEEEAAAQQQQAABBBBAAIHMFfDb92MJJMrcsUrLEUAAAQQQQAABBBBAAAEEEEAAAQQQQAABBBBAAAEEEPCcgN9euHoOkEAiD3YJVUIAAQQQQAABBBBAAAEEEEAAAQQQQAABBBBAAAEEEEAAAQQQQAABBBBAAAEEEEAAgUwW8Nv3YwkkyuTRStsRQAABBBBAAAEEEEAAAQQQQAABBBBAAAEEEEAAAQQQ8JiA3164eoxPq5MXWqe8vLAfPVhdqoQAAggggAACCCCAAAIIIIAAAggggAACCCCAAAIIIIAAAggggAACCCCAAAIIIIAAAggUbAG/fT+WQKKCPR5pHQIIIIAAAggggAACCCCAAAIIIIAAAggggAACCCCAAAK+EvDbC1cP4hJI5MFOoUoIIIAAAggggAACCCCAAAIIIIAAAggggAACCCCAAAIIIIAAAggggAACCCCAAAIIIJC5An77fiyBRJk7Vmk5AggggAACCCCAAAIIIIAAAggggAACCCCAAAIIIIAAAp4T8NsLV88BihBI5MFOoUoIIIAAAggggAACCCCAAAIIIIAAAggggAACCCCAAAIIIIAAAggggAACCCCAAAIIIJC5An77fiyBRJk7Vmk5AggggAACCCCAAAIIIIAAAggggAACCCCAAAIIIIAAAp4T8NsLV88BEkjkwS6hSggggAACCCCAAAIIIIAAAggggAACCCCAAAIIIIAAAggggAACCCCAAAIIIIAAAgggkMkCfvt+LIFEmTxaaTsCCCCAAAIIIIAAAggggAACCCCAAAIIIIAAAggggAACHhPw2wtXj/FpdfJC65SXF/ajB6tLlRBAAAEEEEAAAQQQQAABBBBAAAEEEEAAAQQQQAABBBBAAAEEEEAAAQQQQAABBBBAAIGCLeC378cSSFSwxyOtQwABBBBAAAEEEEAAAQQQQAABBBBAAAEEEEAAAQQQQMBXAn574epBXAKJPNgpVAkBBBBAAAEEEEAAAQQQQAABBBBAAAEEEEAAAQQQQAABBBBAAAEEEEAAAQQQQAABBDJXwG/fjyWQKHPHKi1HAAEEEEAAAQQQQAABBBBAAAEEEEAAAQQQQAABBBBAwHMCfnvh6jlAEQKJPNgpVAkBBBBAAAEEEEAAAQQQQAABBBBAAAEEEEAAAQQQQAABBBBAAAEEEEAAAQQQQAABBDJXwG/fjyWQKHPHKi1HAAEEEEAAAQQQQAABBBBAAAEEEEAAAQQQQAABBBBAwHMCfnvh6jlAAok82CVUCQEEEEAAAQQQQAABBBBAAAEEEEAAAQQQQAABBBBAAAEEEEAAAQQQQAABBBBAAAEEMlnAb9+PJZAok0crbUcAAQQQQAABBBBAAAEEEEAAAQQQQAABBBBAAAEEEEDAYwJ+e+HqMT6tTl5onfLywn70YHWpEgIIIIAAAggggAACCCCAAAIIIIAAAggggAACCCCAAAIIIIAAAggggAACCCCAAAIIIFCwBfz2/VgCiQr2eKR1CCCAAAIIIIAAAggggAACCCCAAAIIIIAAAggggAACCPhKwG8vXD2ISyCRBzuFKiGAAAIIIIAAAggggAACCCCAAAIIIIAAAggggAACCCCAAAIIIIAAAggggAACCCCAQOYK+O37sQQSZe5YpeUIIIAAAggggAACCCCAAAIIIIAAAggggAACCCCAAAIIeE7Aby9cPQcoQiCRBzuFKiGAAAIIIIAAAggggAACCCCAAAIIIIAAAggggAACCCCAAAIIIIAAAggggAACCCCAQOYK+O37sQQSZe5YpeUIIIAAAggggAACCCCAAAIIIIAAAggggAACCCCAAAIIeE7Aby9cPQdIIJEHu4QqIYAAAggggAACCCCAAAIIIIAAAggggAACCCCAAAIIIIAAAggggAACCCCAAAIIIIBAJgv47fuxBBJl8mil7QgggAACCCCAAAIIIIAAAggggAACCCCAAAIIIIAAAgh4TMBvL1w9xqfVyQutU15e2I8erC5VQgABBBBAAAEEEEAAAQQQQAABBBBAAAEEEEAAAQQQQAABBBBAAAEEEEAAAQQQQAABBAq2gN++H0sgUcEej7QOAQQQQAABBBBAAAEEEEAAAQQQQAABBBBAAAEEEEAAAV8J+O2FqwdxCSTyYKdQJQQQQAABBBBAAAEEEEAAAQQQQAABBBBAAAEEEEAAAQQQQAABBBBAAAEEEEAAAQQQyFwBv30/lkCizB2rtBwBBBBAAAEEEEAAAQQQQAABBBBAAAEEEEAAAQQQQAABzwn47YWr5wBFCCTyYKdQJQQQQAABBBBAAAEEEEAAAQQQQAABBBBAAAEEEEAAAQQQQAABBBBAAAEEEEAAAQQQyFwBv30/lkCizB2rtBwBBBBAAAEEEEAAAQQQQAABBBBAAAEEEEAAAQQQQAABzwn47YWr5wAJJPJgl1AlBBBAAAEEEEAAAQQQQAABBBBAAAEEEEAAAQQQQAABBBBAAAEEEEAAAQQQQAIHl6QAABUYSURBVAABBBDIZAG/fT+WQKJMHq20HQEEEEAAAQQQQAABBBBAAAEEEEAAAQQQQAABBBBAAAGPCfjthavH+LQ6eaF1yssL+9GD1aVKCCCAAAIIIIAAAggggAACCCCAAAIIIIAAAggggAACCCCAAAIIIIAAAggggAACCCCAQMEW8Nv3YwkkKtjjkdYhgAACCCCAAAIIIIAAAggggAACCCCAAAIIIIAAAggg4CsBv71w9SAugUQe7BSqhAACCCCAAAIIIIAAAggggAACCCCAAAIIIIAAAggggAACCCCAAAIIIIAAAggggAACmSvgt+/HEkiUuWOVliOAAAIIIIAAAggggAACCCCAAAIIIIAAAggggAACCCDgOQG/vXD1HKAIgUQe7BSqhAACCCCAAAIIIIAAAggggAACCCCAAAIIIIAAAggggAACCCCAAAIIIIAAAggggAACmSvgt+/HEkiUuWOVliOAAAIIIIAAAggggAACCCCAAAIIIIAAAggggAACCCDgOQG/vXD1HCCBRB7sEqqEAAIIIIAAAggggAACCCCAAAIIIIAAAggggAACCCCAAAIIIIAAAggggAACCCCAAAKZLOC378cSSJTJo5W2I4AAAggggAACCCCAAAIIIIAAAggggAACCCCAAAIIIOAxAb+9cPUYn1YnL7ROeXlhP3qwulQJAQQQQAABBBBAAAEEEEAAAQQQQAABBBBAAAEEEEAAAQQQQAABBBBAAAEEEEAAAQQQKNgCfvt+LIFEBXs80joEEEAAAQQQQAABBBBAAAEEEEAAAQQQQAABBBBAAAEEfCXgtxeuHsQlkMiDnUKVEEAAAQQQQAABBBBAAAEEEEAAAQQQQAABBBBAAAEEEEAAAQQQQAABBBBAAAEEEEAgcwX89v1YAokyd6zScgQQQAABBBBAAAEEEEAAAQQQQAABBBBAAAEEEEAAAQQ8J+C3F66eAxQhkMiDnUKVEEAAAQQQQAABBBBAAAEEEEAAAQQQQAABBBBAAAEEEEAAAQQQQAABBBBAAAEEEEAgcwX89v1YAokyd6zScgQQQAABBBBAAAEEEEAAAQQQQAABBBBAAAEEEEAAAQQ8J+C3F66eAySQyINdQpUQQAABBBBAAAEEEEAAAQQQQAABBBBAAAEEEEAAAQQQQAABBBBAAAEEEEAAAQQQQCCTBfz2/VgCiTJ5tNJ2BBBAAAEEEEAAAQQQQAABBBBAAAEEEEAAAQQQQAABBDwm4LcXrh7j0+rkhdYpLy/sRw9WlyohgAACCCCAAAIIIIAAAggggAACCCCAAAIIIIAAAggggAACCCCAAAIIIIAAAggggAACBVvAb9+PJZCoYI9HWocAAggggAACCCCAAAIIIIAAAggggAACCCCAAAIIIICArwT89sLVg7gEEnmwU6gSAggggAACCCCAAAIIIIAAAggggAACCCCAAAIIIIAAAggggAACCCCAAAIIIIAAAghkroDfvh9LIFHmjlVajgACCCCAAAIIIIAAAggggAACCCCAAAIIIIAAAggggIDnBPz2wtVzgCIEEnmwU6gSAggggAACCCCAAAIIIIAAAggggAACCCCAAAIIIIAAAggggAACCCCAAAIIIIAAAghkroDfvh9LIFHmjlVajgACCCCAAAIIIIAAAggggAACCCCAAAIIIIAAAggggIDnBPz2wtVzgAQSebBLqBICCCCAAAIIIIAAAggggAACCCCAAAIIIIAAAggggAACCCCAAAIIIIAAAggggAACCGSygN++H0sgUSaPVtqOAAIIIIAAAggggAACCCCAAAIIIIAAAggggAACCCCAgMcE/PbC1WN8Wp280Drl5YX96MHqUiUEEEAAAQQQQAABBBBAAAEEEEAAAQQQQAABBBBAAAEEEEAAAQQQQAABBBBAAAEEEECgYAv47fuxBBIV7PFI6xBAAAEEEEAAAQQQQAABBBBAAAEEEEAAAQQQQAABBBDwlYDfXrh6EJdAIg92ClVCAAEEEEAAAQQQQAABBBBAAAEEEEAAAQQQQAABBBBAAAEEEEAAAQQQQAABBBBAAIHMFfDb92N9F0iUuUOLliOAAAIIIIAAAggggAACCCCAAAIIIIAAAggggAACCCCQkQJ+eKfppY4JCyTyUsWoCwIIIIAAAggggAACCCCAAAIIIIAAAggggAACCCCAAAIIIIAAAggggAACCCCAAAIIIICAEfD092M9Xbn/DCC+MMuVhAACCCCAAAIIIIAAAggggAACCCCAAAIIIIAAAggggEDmCvjhnaaXeof3q17qDeqCAAIIIIAAAggggAACCCCAAAIIIIAAAggggAACCCCAAAIIIIAAAggggAACCCCAAAIIXC3g6e/Herpy/7HkC7NcVggggAACCCCAAAIIIIAAAggggAACCCCAAAIIIIAAAghkroAf3ml6qXd4v+ql3qAuCCCAAAIIIIAAAggggAACCCCAAAII/H87d2wDMQzEQLD/rpU4U06soangiOF/ZIEECBAgQIAAAQIECBAgQIAAAQIECBAgQIDALZB+H5sO91l6MOtvRYAAAQIECBAgQIAAAQIECBAgQIAAAQIECBAgQOBdgT980yy14/tqqQ1ZCBAgQIAAAQIECBAgQIAAAQIECBAgQIAAAQIECBAgQIAAAQIECBAgQIAAAQK3QPp9bDqcXxMBAgQIECBAgAABAgQIECBAgAABAgQIECBAgAABAgQIECBAgAABAgQIECBAgAABAgQIECBAgAABAgQIECBAgAABAgQIECBAgAABAgQIECCwETBItHF2hQABAgQIECBAgAABAgQIECBAgAABAgQIECBAgAABAgQIECBAgAABAgQIECBAgAABAgQIECBAgAABAgQIECBAgAABAgQIECBAgAABAgQIpAUMEqXrEY4AAQIECBAgQIAAAQIECBAgQIAAAQIECBAgQIAAAQIECBAgQIAAAQIECBAgQIAAAQIECBAgQIAAAQIECBAgQIAAAQIECBAgQIAAAQIECGwEDBJtnF0hQIAAAQIECBAgQIAAAQIECBAgQIAAAQIECBAgQIAAAQIECBAgQIAAAQIECBAgQIAAAQIECBAgQIAAAQIECBAgQIAAAQIECBAgQIAAAQJpAYNE6XqEI0CAAAECBAgQIECAAAECBAgQIECAAAECBAgQIECAAAECBAgQIECAAAECBAgQIECAAAECBAgQIECAAAECBAgQIECAAAECBAgQIECAAAECGwGDRBtnVwgQIECAAAECBAgQIECAAAECBAgQIECAAAECBAgQIECAAAECBAgQIECAAAECBAgQIECAAAECBAgQIECAAAECBAgQIECAAAECBAgQIECAQFrAIFG6HuEIECBAgAABAgQIECBAgAABAgQIECBAgAABAgQIECBAgAABAgQIECBAgAABAgQIECBAgAABAgQIECBAgAABAgQIECBAgAABAgQIECBAgMBGwCDRxtkVAgQIECBAgAABAgQIECBAgAABAgQIECBAgAABAgQIECBAgAABAgQIECBAgAABAgQIECBAgAABAgQIECBAgAABAgQIECBAgAABAgQIECCQFjBIlK5HOAIECBAgQIAAAQIECBAgQIAAAQIECBAgQIAAAQIECBAgQIAAAQIECBAgQIAAAQIECBAgQIAAAQIECBAgQIAAAQIECBAgQIAAAQIECBAgsBEwSLRxdoUAAQIECBAgQIAAAQIECBAgQIAAAQIECBAgQIAAAQIECBAgQIAAAQIECBAgQIAAAQIECBAgQIAAAQIECBAgQIAAAQIECBAgQIAAAQIECKQFDBKl6xGOAAECBAgQIECAAAECBAgQIECAAAECBAgQIECAAAECBAgQIECAAAECBAgQIECAAAECBAgQIECAAAECBAgQIECAAAECBAgQIECAAAECBAhsBAwSbZxdIUCAAAECBAgQIECAAAECBAgQIECAAAECBAgQIECAAAECBAgQIECAAAECBAgQIECAAAECBAgQIECAAAECBAgQIECAAAECBAgQIECAAAECaQGDROl6hCNAgAABAgQIECBAgAABAgQIECBAgAABAgQIECBAgAABAgQIECBAgAABAgQIECBAgAABAgQIECBAgAABAgQIECBAgAABAgQIECBAgAABAhsBg0QbZ1cIECBAgAABAgQIECBAgAABAgQIECBAgAABAgQIECBAgAABAgQIECBAgAABAgQIECBAgAABAgQIECBAgAABAgQIECBAgAABAgQIECBAgEBawCBRuh7hCBAgQIAAAQIECBAgQIAAAQIECBAgQIAAAQIECBAgQIAAAQIECBAgQIAAAQIECBAgQIAAAQIECBAgQIAAAQIECBAgQIAAAQIECBAgQIDARsAg0cbZFQIECBAgQIAAAQIECBAgQIAAAQIECBAgQIAAAQIECBAgQIAAAQIECBAgQIAAAQIECBAgQIAAAQIECBAgQIAAAQIECBAgQIAAAQIECBAgkBYwSJSuRzgCBAgQIECAAAECBAgQIECAAAECBAgQIECAAAECBAgQIECAAAECBAgQIECAAAECBAgQIECAAAECBAgQIECAAAECBAgQIECAAAECBAgQILARMEi0cXaFAAECBAgQIECAAAECBAgQIECAAAECBAgQIECAAAECBAgQIECAAAECBAgQIECAAAECBAgQIECAAAECBAgQIECAAAECBAgQIECAAAECBAikBQwSpesRjgABAgQIECBAgAABAgQIECBAgAABAgQIECBAgAABAgQIECBAgAABAgQIECBAgAABAgQIECBAgAABAgQIECBAgAABAgQIECBAgAABAgQIbAQMEm2cXSFAgAABAgQIECBAgAABAgQIECBAgAABAgQIECBAgAABAgQIECBAgAABAgQIECBAgAABAgQIECBAgAABAgQIECBAgAABAgQIECBAgAABAmkBg0TpeoQjQIAAAQIECBAgQIAAAQIECBAgQIAAAQIECBAgQIAAAQIECBAgQIAAAQIECBAgQIAAAQIECBAgQIAAAQIECBAgQIAAAQIECBAgQIAAAQIbAYNEG2dXCBAgQIAAAQIECBAgQIAAAQIECBAgQIAAAQIECBAgQIAAAQIECBAgQIAAAQIECBAgQIAAAQIECBAgQIAAAQIECBAgQIAAAQIECBAgQIBAWsAgUboe4QgQIECAAAECBAgQIECAAAECBAgQIECAAAECBAgQIECAAAECBAgQIECAAAECBAgQIECAAAECBAgQIECAAAECBAgQIECAAAECBAgQIECAwEbAINHG2RUCBAgQIECAAAECBAgQIECAAAECBAgQIECAAAECBAgQIECAAAECBAgQIECAAAECBAgQIECAAAECBAgQIECAAAECBAgQIECAAAECBAgQIJAWMEiUrkc4AgQIECBAgAABAgQIECBAgAABAgQIECBAgAABAgQIECBAgAABAgQIECBAgAABAgQIECBAgAABAgQIECBAgAABAgQIECBAgAABAgQIECCwETBItHF2hQABAgQIECBAgAABAgQIECBAgAABAgQIECBAgAABAgQIECBAgAABAgQIECBAgAABAgQIECBAgAABAgQIECBAgAABAgQIECBAgAABAgQIpAUMEqXrEY4AAQIECBAgQIAAAQIECBAgQIAAAQIECBAgQIAAAQIECBAgQIAAAQIECBAgQIAAAQIECBAgQIAAAQIECBAgQIAAAQIECBAgQIAAAQIECGwEDBJtnF0hQIAAAQIECBAgQIAAAQIECBAgQIAAAQIECBAgQIAAAQIECBAgQIAAAQIECBAgQIAAAQIECBAgQIAAAQIECBAgQIAAAQIECBAgQIAAAQJpAYNE6XqEI0CAAAECBAgQIECAAAECBAgQIECAAAECBAgQIECAAAECBAgQIECAAAECBAgQIECAAAECBAgQIECAAAECBAgQIECAAAECBAgQIECAAAECGwGDRBtnVwgQIECAAAECBAgQIECAAAECBAgQIECAAAECBAgQIECAAAECBAgQIECAAAECBAgQIECAAAECBAgQIECAAAECBAgQIECAAAECBAgQIECAQFrAIFG6HuEIECBAgAABAgQIECBAgAABAgQIECBAgAABAgQIECBAgAABAgQIECBAgAABAgQIECBAgAABAgQIECBAgAABAgQIECBAgAABAgQIECBAgMBGwCDRxtkVAgQIECBAgAABAgQIECBAgAABAgQIECBAgAABAgQIECBAgAABAgQIECBAgAABAgQIECBAgAABAgQIECBAgAABAgQIECBAgAABAgQIECCQFjBIlK5HOAIECBAgQIAAAQIECBAgQIAAAQIECBAgQIAAAQIECBAgQIAAAQIECBAgQIAAAQIECBAgQIAAAQIECBAgQIAAAQIECBAgQIAAAQIECBAgsBEwSLRxdoUAAQIECBAgQIAAAQIECBAgQIAAAQIECBAgQIAAAQIECBAgQIAAAQIECBAgQIAAAQIECBAgQIAAAQIECBAgQIAAAQIECBAgQIAAAQIECKQFDBKl6xGOAAECBAgQIECAAAECBAgQIECAAAECBAgQIECAAAECBAgQIECAAAECBAgQIECAAAECBAgQIECAAAECBAgQIECAAAECBAgQIECAAAECBAhsBAwSbZxdIUCAAAECBAgQIECAAAECBAgQIECAAAECBAgQIECAAAECBAgQIECAAAECBAgQIECAAAECBAgQIECAAAECBAgQIECAAAECBAgQIECAAAECaQGDROl6hCNAgAABAgQIECBAgAABAgQIECBAgAABAgQIECBAgAABAgQIECBAgAABAgQIECBAgAABAgQIECBAgAABAgQIECBAgAABAgQIECBAgAABAhsBg0QbZ1cIECBAgAABAgQIECBAgAABAgQIECBAgAABAgQIECBAgAABAgQIECBAgAABAgQIECBAgAABAgQIECBAgAABAgQIECBAgAABAgQIECBAgEBawCBRuh7hCBAgQIAAAQIECBAgQIAAAQIECBAgQIAAAQIECBAgQIAAAQIECBAgQIAAAQIECBAgQIAAAQIECBAgQIAAAQIECBAgQIAAAQIECBAgQIDARsAg0cbZFQIECBAgQIAAAQIECBAgQIAAAQIECBAgQIAAAQIECBAgQIAAAQIECBAgQIAAAQIECBAgQIAAAQIECBAgQIAAAQIECBAgQIAAAQIECBAgkBY4qPAj/9xGQ4EAAAAASUVORK5CYII="/>
          <p:cNvSpPr>
            <a:spLocks noChangeAspect="1" noChangeArrowheads="1"/>
          </p:cNvSpPr>
          <p:nvPr/>
        </p:nvSpPr>
        <p:spPr bwMode="auto">
          <a:xfrm>
            <a:off x="155575" y="-7138988"/>
            <a:ext cx="11058525" cy="1488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0" y="-27193"/>
            <a:ext cx="1836057" cy="6858000"/>
            <a:chOff x="0" y="0"/>
            <a:chExt cx="1836057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1836057" cy="6858000"/>
            </a:xfrm>
            <a:prstGeom prst="rect">
              <a:avLst/>
            </a:prstGeom>
            <a:solidFill>
              <a:srgbClr val="BCE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/>
            <p:cNvSpPr/>
            <p:nvPr/>
          </p:nvSpPr>
          <p:spPr>
            <a:xfrm rot="16200000">
              <a:off x="1442393" y="4078991"/>
              <a:ext cx="463419" cy="3239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680" y="137884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VIRBNB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5663" y="1605581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0857" y="4989450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클래스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490" y="4071669"/>
              <a:ext cx="6110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긴고딕5" pitchFamily="18" charset="-127"/>
                  <a:ea typeface="a긴고딕5" pitchFamily="18" charset="-127"/>
                </a:rPr>
                <a:t>ERD</a:t>
              </a:r>
              <a:endParaRPr lang="ko-KR" altLang="en-US" sz="1600" dirty="0">
                <a:latin typeface="a긴고딕5" pitchFamily="18" charset="-127"/>
                <a:ea typeface="a긴고딕5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7966" y="2788141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요구사항 정리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221" y="151615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유스케이스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92" y="2093736"/>
            <a:ext cx="8861723" cy="37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EiQAABhsCAYAAACgoL86AAAAAXNSR0IArs4c6QAAgaR0RVh0bXhmaWxlACUzQ214R3JhcGhNb2RlbCUzRSUzQ3Jvb3QlM0UlM0NteENlbGwlMjBpZCUzRCUyMjAlMjIlMkYlM0UlM0NteENlbGwlMjBpZCUzRCUyMjElMjIlMjBwYXJlbnQlM0QlMjIwJTIyJTJGJTNFJTNDbXhDZWxsJTIwaWQlM0QlMjIyJTIyJTIwdmFsdWUlM0QlMjIlMjZsdCUzQnAlMjBzdHlsZSUzRCUyNnF1b3QlM0JtYXJnaW4lM0EwcHglM0JtYXJnaW4tdG9wJTNBNHB4JTNCdGV4dC1hbGlnbiUzQWNlbnRlciUzQiUyNnF1b3QlM0IlMjZndCUzQiUyNmx0JTNCYiUyNmd0JTNCJUVDJUEzJUJDJUVDJTg2JThDJTIwQ2xhc3MlMjZsdCUzQiUyRmIlMjZndCUzQiUyNmx0JTNCJTJGcCUyNmd0JTNCJTI2bHQlM0JociUyMHNpemUlM0QlMjZxdW90JTNCMSUyNnF1b3QlM0IlMjZndCUzQiUyNmx0JTNCcCUyMHN0eWxlJTNEJTI2cXVvdCUzQm1hcmdpbiUzQTBweCUzQm1hcmdpbi1sZWZ0JTNBNHB4JTNCJTI2cXVvdCUzQiUyNmd0JTNCJUVCJUIwJUIwJUVDJTg2JUExJUVDJUEzJUJDJUVDJTg2JThDJTI2bHQlM0IlMkZwJTI2Z3QlM0IlMjZsdCUzQnAlMjBzdHlsZSUzRCUyNnF1b3QlM0JtYXJnaW4lM0EwcHglM0JtYXJnaW4tbGVmdCUzQTRweCUzQiUyNnF1b3QlM0IlMjZndCUzQiUyNmx0JTNCYnIlMjZndCUzQiUyNmx0JTNCJTJGcCUyNmd0JTNCJTI2bHQlM0JociUyMHNpemUlM0QlMjZxdW90JTNCMSUyNnF1b3QlM0IlMjZndCUzQiUyNmx0JTNCcCUyMHN0eWxlJTNEJTI2cXVvdCUzQm1hcmdpbiUzQTBweCUzQm1hcmdpbi1sZWZ0JTNBNHB4JTNCJTI2cXVvdCUzQiUyNmd0JTNCJTJCJTIwbWV0aG9kKCklM0ElMjBUeXBl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MjQwJTIyJTIweSUzRCUyMjE0MCUyMiUyMHdpZHRoJTNEJTIyMTYwJTIyJTIwaGVpZ2h0JTNEJTIyOTAlMjIlMjBhcyUzRCUyMmdlb21ldHJ5JTIyJTJGJTNFJTNDJTJGbXhDZWxsJTNFJTNDbXhDZWxsJTIwaWQlM0QlMjIzJTIyJTIwdmFsdWUlM0QlMjIlMjZsdCUzQnAlMjBzdHlsZSUzRCUyNnF1b3QlM0JtYXJnaW4lM0EwcHglM0JtYXJnaW4tdG9wJTNBNHB4JTNCdGV4dC1hbGlnbiUzQWNlbnRlciUzQiUyNnF1b3QlM0IlMjZndCUzQiUyNmx0JTNCYiUyNmd0JTNCJUVEJTlBJThDJUVDJTlCJTkwJTIwJUVDJUEwJTk1JUVCJUIzJUI0JTIwJUVDJUEwJTgwJUVDJTlFJUE1JTIwQ2xhc3MlMjZsdCUzQiUyRmIlMjZndCUzQiUyNmx0JTNCJTJGcCUyNmd0JTNCJTI2bHQlM0JociUyMHNpemUlM0QlMjZxdW90JTNCMSUyNnF1b3QlM0IlMjZndCUzQiUyNmx0JTNCcCUyMHN0eWxlJTNEJTI2cXVvdCUzQm1hcmdpbiUzQTBweCUzQm1hcmdpbi1sZWZ0JTNBNHB4JTNCJTI2cXVvdCUzQiUyNmd0JTNCaWQlMjZsdCUzQiUyRnAlMjZndCUzQiUyNmx0JTNCcCUyMHN0eWxlJTNEJTI2cXVvdCUzQm1hcmdpbiUzQTBweCUzQm1hcmdpbi1sZWZ0JTNBNHB4JTNCJTI2cXVvdCUzQiUyNmd0JTNCcHclMjZsdCUzQiUyRnAlMjZndCUzQiUyNmx0JTNCcCUyMHN0eWxlJTNEJTI2cXVvdCUzQm1hcmdpbiUzQTBweCUzQm1hcmdpbi1sZWZ0JTNBNHB4JTNCJTI2cXVvdCUzQiUyNmd0JTNCbmFtZSUyNmx0JTNCJTJGcCUyNmd0JTNCJTI2bHQlM0JociUyMHNpemUlM0QlMjZxdW90JTNCMSUyNnF1b3QlM0IlMjZndCUzQiUyNmx0JTNCcCUyMHN0eWxlJTNEJTI2cXVvdCUzQm1hcmdpbiUzQTBweCUzQm1hcmdpbi1sZWZ0JTNBNHB4JTNCJTI2cXVvdCUzQiUyNmd0JTNCJTJCJTIwbWV0aG9kKCklM0ElMjBUeXBl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NDAlMjIlMjB5JTNEJTIyMTQwJTIyJTIwd2lkdGglM0QlMjIxNjAlMjIlMjBoZWlnaHQlM0QlMjIxMTglMjIlMjBhcyUzRCUyMmdlb21ldHJ5JTIyJTJGJTNFJTNDJTJGbXhDZWxsJTNFJTNDbXhDZWxsJTIwaWQlM0QlMjI0JTIyJTIwdmFsdWUlM0QlMjIlMjZsdCUzQnAlMjBzdHlsZSUzRCUyNnF1b3QlM0JtYXJnaW4lM0EwcHglM0JtYXJnaW4tdG9wJTNBNHB4JTNCdGV4dC1hbGlnbiUzQWNlbnRlciUzQiUyNnF1b3QlM0IlMjZndCUzQiUyNmx0JTNCYiUyNmd0JTNCJUVDJTgzJTgxJUVEJTkyJTg4JTIwJUVDJUEwJTk1JUVCJUIzJUI0JTIwJUVDJUEwJTgwJUVDJTlFJUE1JTIwQ2xhc3MlMjZsdCUzQiUyRmIlMjZndCUzQiUyNmx0JTNCJTJGcCUyNmd0JTNCJTI2bHQlM0JociUyMHNpemUlM0QlMjZxdW90JTNCMSUyNnF1b3QlM0IlMjZndCUzQiUyNmx0JTNCcCUyMHN0eWxlJTNEJTI2cXVvdCUzQm1hcmdpbiUzQTBweCUzQm1hcmdpbi1sZWZ0JTNBNHB4JTNCJTI2cXVvdCUzQiUyNmd0JTNCJUVDJTgzJTgxJUVEJTkyJTg4aWQlMjZsdCUzQiUyRnAlMjZndCUzQiUyNmx0JTNCcCUyMHN0eWxlJTNEJTI2cXVvdCUzQm1hcmdpbiUzQTBweCUzQm1hcmdpbi1sZWZ0JTNBNHB4JTNCJTI2cXVvdCUzQiUyNmd0JTNCJTI2bHQlM0JiciUyNmd0JTNCJTI2bHQlM0IlMkZwJTI2Z3QlM0IlMjZsdCUzQmhyJTIwc2l6ZSUzRCUyNnF1b3QlM0IxJTI2cXVvdCUzQiUyNmd0JTNCJTI2bHQlM0JwJTIwc3R5bGUlM0QlMjZxdW90JTNCbWFyZ2luJTNBMHB4JTNCbWFyZ2luLWxlZnQlM0E0cHglM0IlMjZxdW90JTNCJTI2Z3QlM0IlMkIlMjBtZXRob2QoKSUzQSUyMFR5cGUlMjZsdCUzQiUyRnAlMjZndCUzQiUyMiUyMHN0eWxlJTNEJTIydmVydGljYWxBbGlnbiUzRHRvcCUzQmFsaWduJTNEbGVmdCUzQm92ZXJmbG93JTNEZmlsbCUzQmZvbnRTaXplJTNEMTIlM0Jmb250RmFtaWx5JTNESGVsdmV0aWNhJTNCaHRtbCUzRDElM0J3aGl0ZVNwYWNlJTNEd3JhcCUzQiUyMiUyMHZlcnRleCUzRCUyMjElMjIlMjBwYXJlbnQlM0QlMjIxJTIyJTNFJTNDbXhHZW9tZXRyeSUyMHglM0QlMjI2NDAlMjIlMjB5JTNEJTIyMTQwJTIyJTIwd2lkdGglM0QlMjIxNjAlMjIlMjBoZWlnaHQlM0QlMjI5MCUyMiUyMGFzJTNEJTIyZ2VvbWV0cnklMjIlMkYlM0UlM0MlMkZteENlbGwlM0UlM0NteENlbGwlMjBpZCUzRCUyMjUlMjIlMjB2YWx1ZSUzRCUyMiUyNmx0JTNCcCUyMHN0eWxlJTNEJTI2cXVvdCUzQm1hcmdpbiUzQTBweCUzQm1hcmdpbi10b3AlM0E0cHglM0J0ZXh0LWFsaWduJTNBY2VudGVyJTNCJTI2cXVvdCUzQiUyNmd0JTNCJTI2bHQlM0JiJTI2Z3QlM0IlRUMlQTMlQkMlRUIlQUMlQjglMjAlRUMlQTAlOTUlRUIlQjMlQjQlMjAlRUMlQTAlODAlRUMlOUUlQTUlMjBDbGFzcyUyNmx0JTNCJTJGYiUyNmd0JTNCJTI2bHQlM0IlMkZwJTI2Z3QlM0IlMjZsdCUzQmhyJTIwc2l6ZSUzRCUyNnF1b3QlM0IxJTI2cXVvdCUzQiUyNmd0JTNCJTI2bHQlM0JwJTIwc3R5bGUlM0QlMjZxdW90JTNCbWFyZ2luJTNBMHB4JTNCbWFyZ2luLWxlZnQlM0E0cHglM0IlMjZxdW90JTNCJTI2Z3QlM0IlRUMlQTMlQkMlRUIlQUMlQjhpZCUyNmx0JTNCJTJGcCUyNmd0JTNCJTI2bHQlM0JwJTIwc3R5bGUlM0QlMjZxdW90JTNCbWFyZ2luJTNBMHB4JTNCbWFyZ2luLWxlZnQlM0E0cHglM0IlMjZxdW90JTNCJTI2Z3QlM0IlMjZsdCUzQmJyJTI2Z3QlM0IlMjZsdCUzQiUyRnAlMjZndCUzQiUyNmx0JTNCaHIlMjBzaXplJTNEJTI2cXVvdCUzQjElMjZxdW90JTNCJTI2Z3QlM0IlMjZsdCUzQnAlMjBzdHlsZSUzRCUyNnF1b3QlM0JtYXJnaW4lM0EwcHglM0JtYXJnaW4tbGVmdCUzQTRweCUzQiUyNnF1b3QlM0IlMjZndCUzQiUyQiUyMG1ldGhvZCgpJTNBJTIwVHlwZSUyNmx0JTNCJTJGcCUyNmd0JTNCJTIyJTIwc3R5bGUlM0QlMjJ2ZXJ0aWNhbEFsaWduJTNEdG9wJTNCYWxpZ24lM0RsZWZ0JTNCb3ZlcmZsb3clM0RmaWxsJTNCZm9udFNpemUlM0QxMiUzQmZvbnRGYW1pbHklM0RIZWx2ZXRpY2ElM0JodG1sJTNEMSUzQndoaXRlU3BhY2UlM0R3cmFwJTNCJTIyJTIwdmVydGV4JTNEJTIyMSUyMiUyMHBhcmVudCUzRCUyMjElMjIlM0UlM0NteEdlb21ldHJ5JTIweCUzRCUyMjQ0MCUyMiUyMHklM0QlMjIxNDAlMjIlMjB3aWR0aCUzRCUyMjE2MCUyMiUyMGhlaWdodCUzRCUyMjkwJTIyJTIwYXMlM0QlMjJnZW9tZXRyeSUyMiUyRiUzRSUzQyUyRm14Q2VsbCUzRSUzQ214Q2VsbCUyMGlkJTNEJTIyNiUyMiUyMHZhbHVlJTNEJTIyT3JkZXJEdG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Q0MCUyMiUyMHklM0QlMjI5MCUyMiUyMHdpZHRoJTNEJTIyNzAlMjIlMjBoZWlnaHQlM0QlMjIzMCUyMiUyMGFzJTNEJTIyZ2VvbWV0cnklMjIlMkYlM0UlM0MlMkZteENlbGwlM0UlM0NteENlbGwlMjBpZCUzRCUyMjclMjIlMjB2YWx1ZSUzRCUyMkFkZHJEdG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I0MCUyMiUyMHklM0QlMjI5MCUyMiUyMHdpZHRoJTNEJTIyNzAlMjIlMjBoZWlnaHQlM0QlMjIzMCUyMiUyMGFzJTNEJTIyZ2VvbWV0cnklMjIlMkYlM0UlM0MlMkZteENlbGwlM0UlM0NteENlbGwlMjBpZCUzRCUyMjglMjIlMjB2YWx1ZSUzRCUyMlByb2REdG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Y0MCUyMiUyMHklM0QlMjI5MCUyMiUyMHdpZHRoJTNEJTIyNzAlMjIlMjBoZWlnaHQlM0QlMjIzMCUyMiUyMGFzJTNEJTIyZ2VvbWV0cnklMjIlMkYlM0UlM0MlMkZteENlbGwlM0UlM0NteENlbGwlMjBpZCUzRCUyMjklMjIlMjB2YWx1ZSUzRCUyMk1lbWJEdG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1JTIyJTIweSUzRCUyMjkwJTIyJTIwd2lkdGglM0QlMjI4MCUyMiUyMGhlaWdodCUzRCUyMjMwJTIyJTIwYXMlM0QlMjJnZW9tZXRyeSUyMiUyRiUzRSUzQyUyRm14Q2VsbCUzRSUzQ214Q2VsbCUyMGlkJTNEJTIyMTAlMjIlMjB2YWx1ZSUzRCUyMkRhdGElMjBUcmFuc2ZlciUyME9iamVjdChEVE8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yMCUyMiUyMHklM0QlMjIzOCUyMiUyMHdpZHRoJTNEJTIyMTcwJTIyJTIwaGVpZ2h0JTNEJTIyMzAlMjIlMjBhcyUzRCUyMmdlb21ldHJ5JTIyJTJGJTNFJTNDJTJGbXhDZWxsJTNFJTNDbXhDZWxsJTIwaWQlM0QlMjIxMSUyMiUyMHZhbHVlJTNEJTIyRGF0YSUyMEFjY2VzcyUyME9iamVjdChEQU8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yNSUyMiUyMHklM0QlMjIzMjAlMjIlMjB3aWR0aCUzRCUyMjE2MCUyMiUyMGhlaWdodCUzRCUyMjMwJTIyJTIwYXMlM0QlMjJnZW9tZXRyeSUyMiUyRiUzRSUzQyUyRm14Q2VsbCUzRSUzQ214Q2VsbCUyMGlkJTNEJTIyMTIlMjIlMjB2YWx1ZSUzRCUyMiUyNmx0JTNCcCUyMHN0eWxlJTNEJTI2cXVvdCUzQm1hcmdpbiUzQTBweCUzQm1hcmdpbi10b3AlM0E0cHglM0J0ZXh0LWFsaWduJTNBY2VudGVyJTNCJTI2cXVvdCUzQiUyNmd0JTNCJTI2bHQlM0JiJTI2Z3QlM0IlRUQlOUElOEMlRUMlOUIlOTAlMjBDUlVE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RUMlQTAlOTUlRUIlQjMlQjQlMjAlRUIlOTMlQjElRUIlQTElOUQlMjBDJTI2bHQlM0IlMkZwJTI2Z3QlM0IlMjZsdCUzQnAlMjBzdHlsZSUzRCUyNnF1b3QlM0JtYXJnaW4lM0EwcHglM0JtYXJnaW4tbGVmdCUzQTRweCUzQiUyNnF1b3QlM0IlMjZndCUzQiVFQyVBMCU5NSVFQiVCMyVCNCUyMCVFQyVBMSVCMCVFRCU5QSU4QyUyMFIlMjZsdCUzQiUyRnAlMjZndCUzQiUyNmx0JTNCcCUyMHN0eWxlJTNEJTI2cXVvdCUzQm1hcmdpbiUzQTBweCUzQm1hcmdpbi1sZWZ0JTNBNHB4JTNCJTI2cXVvdCUzQiUyNmd0JTNCJUVDJUEwJTk1JUVCJUIzJUI0JTIwJUVDJTg4JTk4JUVDJUEwJTk1JTIwVSUyNmx0JTNCJTJGcCUyNmd0JTNCJTI2bHQlM0JwJTIwc3R5bGUlM0QlMjZxdW90JTNCbWFyZ2luJTNBMHB4JTNCbWFyZ2luLWxlZnQlM0E0cHglM0IlMjZxdW90JTNCJTI2Z3QlM0IlRUMlQTAlOTUlRUIlQjMlQjQlMjAlRUMlODIlQUQlRUMlQTAlOUMlMjBE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MzUlMjIlMjB5JTNEJTIyNDAwJTIyJTIwd2lkdGglM0QlMjIxNjAlMjIlMjBoZWlnaHQlM0QlMjIxMzAlMjIlMjBhcyUzRCUyMmdlb21ldHJ5JTIyJTJGJTNFJTNDJTJGbXhDZWxsJTNFJTNDbXhDZWxsJTIwaWQlM0QlMjIxMyUyMiUyMHZhbHVlJTNEJTIyJUVEJTlBJThDJUVDJTlCJTkwJTI2bHQlM0JiciUyNmd0JTNCJUVEJTg1JThDJUVDJTlEJUI0JUVCJUI4JTk0JTIyJTIwc3R5bGUlM0QlMjJzaGFwZSUzRGN5bGluZGVyMyUzQndoaXRlU3BhY2UlM0R3cmFwJTNCaHRtbCUzRDElM0Jib3VuZGVkTGJsJTNEMSUzQmJhY2tncm91bmRPdXRsaW5lJTNEMSUzQnNpemUlM0QxNSUzQiUyMiUyMHZlcnRleCUzRCUyMjElMjIlMjBwYXJlbnQlM0QlMjIxJTIyJTNFJTNDbXhHZW9tZXRyeSUyMHglM0QlMjIyMjUlMjIlMjB5JTNEJTIyNDMwJTIyJTIwd2lkdGglM0QlMjI1MCUyMiUyMGhlaWdodCUzRCUyMjcwJTIyJTIwYXMlM0QlMjJnZW9tZXRyeSUyMiUyRiUzRSUzQyUyRm14Q2VsbCUzRSUzQ214Q2VsbCUyMGlkJTNEJTIyMTQlMjIlMjB2YWx1ZSUzRCUyMiUyNmx0JTNCcCUyMHN0eWxlJTNEJTI2cXVvdCUzQm1hcmdpbiUzQTBweCUzQm1hcmdpbi10b3AlM0E0cHglM0J0ZXh0LWFsaWduJTNBY2VudGVyJTNCJTI2cXVvdCUzQiUyNmd0JTNCJTI2bHQlM0JiJTI2Z3QlM0IlRUMlQTMlQkMlRUMlODYlOEMlMjAlRUQlODUlOEMlRUMlOUQlQjQlRUIlQjglOTQlMjBDUlVE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RUMlQTMlQkMlRUMlODYlOEMlMjAlRUMlQTAlOTUlRUIlQjMlQjQlMjAlRUIlOTMlQjElRUIlQTElOUQlMjBDJTI2bHQlM0IlMkZwJTI2Z3QlM0IlMjZsdCUzQnAlMjBzdHlsZSUzRCUyNnF1b3QlM0JtYXJnaW4lM0EwcHglM0JtYXJnaW4tbGVmdCUzQTRweCUzQiUyNnF1b3QlM0IlMjZndCUzQiVFQyVBMyVCQyVFQyU4NiU4QyUyMCVFQyVBMSVCMCVFRCU5QSU4QyUyMFIlMjZsdCUzQiUyRnAlMjZndCUzQiUyNmx0JTNCcCUyMHN0eWxlJTNEJTI2cXVvdCUzQm1hcmdpbiUzQTBweCUzQm1hcmdpbi1sZWZ0JTNBNHB4JTNCJTI2cXVvdCUzQiUyNmd0JTNCJUVDJUEzJUJDJUVDJTg2JThDJTIwJUVDJTg4JTk4JUVDJUEwJTk1JTIwVSUyNmx0JTNCJTJGcCUyNmd0JTNCJTI2bHQlM0JwJTIwc3R5bGUlM0QlMjZxdW90JTNCbWFyZ2luJTNBMHB4JTNCbWFyZ2luLWxlZnQlM0E0cHglM0IlMjZxdW90JTNCJTI2Z3QlM0IlRUMlQTMlQkMlRUMlODYlOEMlMjAlRUMlODIlQUQlRUMlQTAlOUMlMjBEJTI2bHQlM0IlMkZwJTI2Z3QlM0IlMjZsdCUzQnAlMjBzdHlsZSUzRCUyNnF1b3QlM0JtYXJnaW4lM0EwcHglM0JtYXJnaW4tbGVmdCUzQTRweCUzQiUyNnF1b3QlM0IlMjZndCUzQiUyNmx0JTNCYnIlMjZndCUzQiUyNmx0JTNCJTJGcCUyNmd0JTNCJTIyJTIwc3R5bGUlM0QlMjJ2ZXJ0aWNhbEFsaWduJTNEdG9wJTNCYWxpZ24lM0RsZWZ0JTNCb3ZlcmZsb3clM0RmaWxsJTNCZm9udFNpemUlM0QxMiUzQmZvbnRGYW1pbHklM0RIZWx2ZXRpY2ElM0JodG1sJTNEMSUzQndoaXRlU3BhY2UlM0R3cmFwJTNCJTIyJTIwdmVydGV4JTNEJTIyMSUyMiUyMHBhcmVudCUzRCUyMjElMjIlM0UlM0NteEdlb21ldHJ5JTIweCUzRCUyMjMxMCUyMiUyMHklM0QlMjI0MDAlMjIlMjB3aWR0aCUzRCUyMjE2MCUyMiUyMGhlaWdodCUzRCUyMjE0MCUyMiUyMGFzJTNEJTIyZ2VvbWV0cnklMjIlMkYlM0UlM0MlMkZteENlbGwlM0UlM0NteENlbGwlMjBpZCUzRCUyMjE1JTIyJTIwdmFsdWUlM0QlMjIlRUMlQTMlQkMlRUIlQUMlQjglMjZhbXAlM0JuYnNwJTNCJTI2bHQlM0JiciUyNmd0JTNCJUVEJTg1JThDJUVDJTlEJUI0JUVCJUI4JTk0JTIyJTIwc3R5bGUlM0QlMjJzaGFwZSUzRGN5bGluZGVyMyUzQndoaXRlU3BhY2UlM0R3cmFwJTNCaHRtbCUzRDElM0Jib3VuZGVkTGJsJTNEMSUzQmJhY2tncm91bmRPdXRsaW5lJTNEMSUzQnNpemUlM0QxNSUzQiUyMiUyMHZlcnRleCUzRCUyMjElMjIlMjBwYXJlbnQlM0QlMjIxJTIyJTNFJTNDbXhHZW9tZXRyeSUyMHglM0QlMjI0OTUlMjIlMjB5JTNEJTIyNDMwJTIyJTIwd2lkdGglM0QlMjI1MCUyMiUyMGhlaWdodCUzRCUyMjcwJTIyJTIwYXMlM0QlMjJnZW9tZXRyeSUyMiUyRiUzRSUzQyUyRm14Q2VsbCUzRSUzQ214Q2VsbCUyMGlkJTNEJTIyMTYlMjIlMjB2YWx1ZSUzRCUyMiUyNmx0JTNCcCUyMHN0eWxlJTNEJTI2cXVvdCUzQm1hcmdpbiUzQTBweCUzQm1hcmdpbi10b3AlM0E0cHglM0J0ZXh0LWFsaWduJTNBY2VudGVyJTNCJTI2cXVvdCUzQiUyNmd0JTNCJTI2bHQlM0JiJTI2Z3QlM0IlRUMlQTMlQkMlRUIlQUMlQjglMjAlRUQlODUlOEMlRUMlOUQlQjQlRUIlQjglOTQlMjBDUlVE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RUMlQTMlQkMlRUIlQUMlQjglMjAlRUMlQTAlOTUlRUIlQjMlQjQlMjAlRUIlOTMlQjElRUIlQTElOUQlMjBDJTI2bHQlM0IlMkZwJTI2Z3QlM0IlMjZsdCUzQnAlMjBzdHlsZSUzRCUyNnF1b3QlM0JtYXJnaW4lM0EwcHglM0JtYXJnaW4tbGVmdCUzQTRweCUzQiUyNnF1b3QlM0IlMjZndCUzQiVFQyVBMyVCQyVFQiVBQyVCOCUyMCVFQyVBMSVCMCVFRCU5QSU4QyUyMFIlMjZsdCUzQmJyJTI2Z3QlM0IlMjZsdCUzQiUyRnAlMjZndCUzQiUyNmx0JTNCcCUyMHN0eWxlJTNEJTI2cXVvdCUzQm1hcmdpbiUzQTBweCUzQm1hcmdpbi1sZWZ0JTNBNHB4JTNCJTI2cXVvdCUzQiUyNmd0JTNCJUVDJUEzJUJDJUVCJUFDJUI4JTIwJUVDJUI3JUE4JUVDJTg2JThDJTIwRCUyNmx0JTNCJTJGcCUyNmd0JTNCJTI2bHQlM0JwJTIwc3R5bGUlM0QlMjZxdW90JTNCbWFyZ2luJTNBMHB4JTNCbWFyZ2luLWxlZnQlM0E0cHglM0IlMjZxdW90JTNCJTI2Z3QlM0IlMjZsdCUzQmJyJTI2Z3QlM0IlMjZsdCUzQiUyRnAlMjZndCUzQiUyNmx0JTNCcCUyMHN0eWxlJTNEJTI2cXVvdCUzQm1hcmdpbiUzQTBweCUzQm1hcmdpbi1sZWZ0JTNBNHB4JTNCJTI2cXVvdCUzQiUyNmd0JTNCJTI2bHQlM0JiciUyNmd0JTNC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NTYwJTIyJTIweSUzRCUyMjQwMCUyMiUyMHdpZHRoJTNEJTIyMTYwJTIyJTIwaGVpZ2h0JTNEJTIyMTQwJTIyJTIwYXMlM0QlMjJnZW9tZXRyeSUyMiUyRiUzRSUzQyUyRm14Q2VsbCUzRSUzQ214Q2VsbCUyMGlkJTNEJTIyMTclMjIlMjB2YWx1ZSUzRCUyMiVFQyVBMyVCQyVFQiVBQyVCOCUyNmFtcCUzQm5ic3AlM0IlMjZsdCUzQmJyJTI2Z3QlM0IlRUQlODUlOEMlRUMlOUQlQjQlRUIlQjglOTQlMjIlMjBzdHlsZSUzRCUyMnNoYXBlJTNEY3lsaW5kZXIzJTNCd2hpdGVTcGFjZSUzRHdyYXAlM0JodG1sJTNEMSUzQmJvdW5kZWRMYmwlM0QxJTNCYmFja2dyb3VuZE91dGxpbmUlM0QxJTNCc2l6ZSUzRDE1JTNCJTIyJTIwdmVydGV4JTNEJTIyMSUyMiUyMHBhcmVudCUzRCUyMjElMjIlM0UlM0NteEdlb21ldHJ5JTIweCUzRCUyMjc1MCUyMiUyMHklM0QlMjI0MzAlMjIlMjB3aWR0aCUzRCUyMjUwJTIyJTIwaGVpZ2h0JTNEJTIyNzAlMjIlMjBhcyUzRCUyMmdlb21ldHJ5JTIyJTJGJTNFJTNDJTJGbXhDZWxsJTNFJTNDbXhDZWxsJTIwaWQlM0QlMjIxOCUyMiUyMHZhbHVlJTNEJTIyJTI2bHQlM0JwJTIwc3R5bGUlM0QlMjZxdW90JTNCbWFyZ2luJTNBMHB4JTNCbWFyZ2luLXRvcCUzQTRweCUzQnRleHQtYWxpZ24lM0FjZW50ZXIlM0IlMjZxdW90JTNCJTI2Z3QlM0IlMjZsdCUzQmIlMjZndCUzQiVFQyVBMyVCQyVFQiVBQyVCOENsYXNzJTI2bHQlM0IlMkZiJTI2Z3QlM0IlMjZsdCUzQiUyRnAlMjZndCUzQiUyNmx0JTNCaHIlMjBzaXplJTNEJTI2cXVvdCUzQjElMjZxdW90JTNCJTI2Z3QlM0IlMjZsdCUzQnAlMjBzdHlsZSUzRCUyNnF1b3QlM0JtYXJnaW4lM0EwcHglM0JtYXJnaW4tbGVmdCUzQTRweCUzQiUyNnF1b3QlM0IlMjZndCUzQiUyQiUyMGZpZWxkJTNBJTIwVHlwZSUyNmx0JTNCJTJGcCUyNmd0JTNCJTI2bHQlM0JociUyMHNpemUlM0QlMjZxdW90JTNCMSUyNnF1b3QlM0IlMjZndCUzQiUyNmx0JTNCcCUyMHN0eWxlJTNEJTI2cXVvdCUzQm1hcmdpbiUzQTBweCUzQm1hcmdpbi1sZWZ0JTNBNHB4JTNCJTI2cXVvdCUzQiUyNmd0JTNCJUVDJUEzJUJDJUVCJUFDJUI4JTIwJUVDJUIyJTk4JUVCJUE2JUFD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NDAlMjIlMjB5JTNEJTIyNTgzJTIyJTIwd2lkdGglM0QlMjIxNjAlMjIlMjBoZWlnaHQlM0QlMjI5MCUyMiUyMGFzJTNEJTIyZ2VvbWV0cnklMjIlMkYlM0UlM0MlMkZteENlbGwlM0UlM0NteENlbGwlMjBpZCUzRCUyMjE5JTIyJTIwdmFsdWUlM0QlMjJTZXJ2aWNl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0MCUyMiUyMHklM0QlMjI1NDAlMjIlMjB3aWR0aCUzRCUyMjYwJTIyJTIwaGVpZ2h0JTNEJTIyMzAlMjIlMjBhcyUzRCUyMmdlb21ldHJ5JTIyJTJGJTNFJTNDJTJGbXhDZWxsJTNFJTNDbXhDZWxsJTIwaWQlM0QlMjIyMCUyMiUyMHZhbHVlJTNEJTIyJTIyJTIwc3R5bGUlM0QlMjJyb3VuZGVkJTNEMCUzQndoaXRlU3BhY2UlM0R3cmFwJTNCaHRtbCUzRDElM0IlMjIlMjB2ZXJ0ZXglM0QlMjIxJTIyJTIwcGFyZW50JTNEJTIyMSUyMiUzRSUzQ214R2VvbWV0cnklMjB4JTNEJTIyNDcwJTIyJTIweSUzRCUyMjcxMCUyMiUyMHdpZHRoJTNEJTIyNjcwJTIyJTIwaGVpZ2h0JTNEJTIyODcwJTIyJTIwYXMlM0QlMjJnZW9tZXRyeSUyMiUyRiUzRSUzQyUyRm14Q2VsbCUzRSUzQ214Q2VsbCUyMGlkJTNEJTIyMjElMjIlMjB2YWx1ZSUzRCUyMiUyMiUyMHN0eWxlJTNEJTIycm91bmRlZCUzRDAlM0J3aGl0ZVNwYWNlJTNEd3JhcCUzQmh0bWwlM0QxJTNCJTIyJTIwdmVydGV4JTNEJTIyMSUyMiUyMHBhcmVudCUzRCUyMjElMjIlM0UlM0NteEdlb21ldHJ5JTIweCUzRCUyMjkwMCUyMiUyMHklM0QlMjI4MjAlMjIlMjB3aWR0aCUzRCUyMjIyMCUyMiUyMGhlaWdodCUzRCUyMjY2MCUyMiUyMGFzJTNEJTIyZ2VvbWV0cnklMjIlMkYlM0UlM0MlMkZteENlbGwlM0UlM0NteENlbGwlMjBpZCUzRCUyMjIyJTIyJTIwdmFsdWUlM0QlMjJWaWV3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JTIyJTIweSUzRCUyMjY4MCUyMiUyMHdpZHRoJTNEJTIyNTAlMjIlMjBoZWlnaHQlM0QlMjIzMCUyMiUyMGFzJTNEJTIyZ2VvbWV0cnklMjIlMkYlM0UlM0MlMkZteENlbGwlM0UlM0NteENlbGwlMjBpZCUzRCUyMjIzJTIyJTIwdmFsdWUlM0QlMjIlMjIlMjBzdHlsZSUzRCUyMnJvdW5kZWQlM0QwJTNCd2hpdGVTcGFjZSUzRHdyYXAlM0JodG1sJTNEMSUzQiUyMiUyMHZlcnRleCUzRCUyMjElMjIlMjBwYXJlbnQlM0QlMjIxJTIyJTNFJTNDbXhHZW9tZXRyeSUyMHklM0QlMjI3MTAlMjIlMjB3aWR0aCUzRCUyMjQ1MCUyMiUyMGhlaWdodCUzRCUyMjg3MCUyMiUyMGFzJTNEJTIyZ2VvbWV0cnklMjIlMkYlM0UlM0MlMkZteENlbGwlM0UlM0NteENlbGwlMjBpZCUzRCUyMjI0JTIyJTIwdmFsdWUlM0QlMjJDb250cm9sbGVy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0NjAlMjIlMjB5JTNEJTIyNjgwJTIyJTIwd2lkdGglM0QlMjI4MCUyMiUyMGhlaWdodCUzRCUyMjMwJTIyJTIwYXMlM0QlMjJnZW9tZXRyeSUyMiUyRiUzRSUzQyUyRm14Q2VsbCUzRSUzQ214Q2VsbCUyMGlkJTNEJTIyMjUlMjIlMjB2YWx1ZSUzRCUyMiUyNmx0JTNCcCUyMHN0eWxlJTNEJTI2cXVvdCUzQm1hcmdpbiUzQTBweCUzQm1hcmdpbi10b3AlM0E0cHglM0J0ZXh0LWFsaWduJTNBY2VudGVyJTNCJTI2cXVvdCUzQiUyNmd0JTNCJTI2bHQlM0JiJTI2Z3QlM0JGcm9udENvbnRyb2xsZXIlMjBDbGFzcyUyNmx0JTNCJTJGYiUyNmd0JTNCJTI2bHQlM0IlMkZwJTI2Z3QlM0IlMjZsdCUzQmhyJTIwc2l6ZSUzRCUyNnF1b3QlM0IxJTI2cXVvdCUzQiUyNmd0JTNCJTI2bHQlM0JwJTIwc3R5bGUlM0QlMjZxdW90JTNCbWFyZ2luJTNBMHB4JTNCbWFyZ2luLWxlZnQlM0E0cHglM0IlMjZxdW90JTNCJTI2Z3QlM0IlMkIlMjBmaWVsZCUzQSUyMFR5cGUlMjZsdCUzQiUyRnAlMjZndCUzQiUyNmx0JTNCaHIlMjBzaXplJTNEJTI2cXVvdCUzQjElMjZxdW90JTNCJTI2Z3QlM0IlMjZsdCUzQnAlMjBzdHlsZSUzRCUyNnF1b3QlM0JtYXJnaW4lM0EwcHglM0JtYXJnaW4tbGVmdCUzQTRweCUzQiUyNnF1b3QlM0IlMjZndCUzQiUyQiUyMG1ldGhvZCgpJTNBJTIwVHlwZSUyNmx0JTNCJTJGcCUyNmd0JTNCJTIyJTIwc3R5bGUlM0QlMjJ2ZXJ0aWNhbEFsaWduJTNEdG9wJTNCYWxpZ24lM0RsZWZ0JTNCb3ZlcmZsb3clM0RmaWxsJTNCZm9udFNpemUlM0QxMiUzQmZvbnRGYW1pbHklM0RIZWx2ZXRpY2ElM0JodG1sJTNEMSUzQndoaXRlU3BhY2UlM0R3cmFwJTNCJTIyJTIwdmVydGV4JTNEJTIyMSUyMiUyMHBhcmVudCUzRCUyMjElMjIlM0UlM0NteEdlb21ldHJ5JTIweCUzRCUyMjU0MCUyMiUyMHklM0QlMjIxMDgwJTIyJTIwd2lkdGglM0QlMjIxNjAlMjIlMjBoZWlnaHQlM0QlMjIxMzAlMjIlMjBhcyUzRCUyMmdlb21ldHJ5JTIyJTJGJTNFJTNDJTJGbXhDZWxsJTNFJTNDbXhDZWxsJTIwaWQlM0QlMjIyNiUyMiUyMHZhbHVlJTNEJTIyJTIyJTIwc3R5bGUlM0QlMjJyb3VuZGVkJTNEMCUzQndoaXRlU3BhY2UlM0R3cmFwJTNCaHRtbCUzRDElM0IlMjIlMjB2ZXJ0ZXglM0QlMjIxJTIyJTIwcGFyZW50JTNEJTIyMSUyMiUzRSUzQ214R2VvbWV0cnklMjB4JTNEJTIyNSUyMiUyMHklM0QlMjI3NTAlMjIlMjB3aWR0aCUzRCUyMjQxNSUyMiUyMGhlaWdodCUzRCUyMjM4MCUyMiUyMGFzJTNEJTIyZ2VvbWV0cnklMjIlMkYlM0UlM0MlMkZteENlbGwlM0UlM0NteENlbGwlMjBpZCUzRCUyMjI3JTIyJTIwdmFsdWUlM0QlMjIlRUQlOUElOEMlRUMlOUIlOTBWaWV3ZX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SUzRCUyMjcyMCUyMiUyMHdpZHRoJTNEJTIyODAlMjIlMjBoZWlnaHQlM0QlMjIzMCUyMiUyMGFzJTNEJTIyZ2VvbWV0cnklMjIlMkYlM0UlM0MlMkZteENlbGwlM0UlM0NteENlbGwlMjBpZCUzRCUyMjI4JTIyJTIwdmFsdWUlM0QlMjIlMjZsdCUzQnAlMjBzdHlsZSUzRCUyNnF1b3QlM0JtYXJnaW4lM0EwcHglM0JtYXJnaW4tdG9wJTNBNHB4JTNCdGV4dC1hbGlnbiUzQWNlbnRlciUzQiUyNnF1b3QlM0IlMjZndCUzQiUyNmx0JTNCYiUyNmd0JTNCJUVDJUEzJUJDJUVCJUFDJUI4JUVEJTk5JTk0JUVCJUE5JUI0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MkIlMjBtZXRob2QoKSUzQSUyMFR5cGUlMjZsdCUzQiUyRnAlMjZndCUzQiUyMiUyMHN0eWxlJTNEJTIydmVydGljYWxBbGlnbiUzRHRvcCUzQmFsaWduJTNEbGVmdCUzQm92ZXJmbG93JTNEZmlsbCUzQmZvbnRTaXplJTNEMTIlM0Jmb250RmFtaWx5JTNESGVsdmV0aWNhJTNCaHRtbCUzRDElM0J3aGl0ZVNwYWNlJTNEd3JhcCUzQiUyMiUyMHZlcnRleCUzRCUyMjElMjIlMjBwYXJlbnQlM0QlMjIxJTIyJTNFJTNDbXhHZW9tZXRyeSUyMHglM0QlMjIyNSUyMiUyMHklM0QlMjI3NzAlMjIlMjB3aWR0aCUzRCUyMjE1NSUyMiUyMGhlaWdodCUzRCUyMjEwMCUyMiUyMGFzJTNEJTIyZ2VvbWV0cnklMjIlMkYlM0UlM0MlMkZteENlbGwlM0UlM0NteENlbGwlMjBpZCUzRCUyMjI5JTIyJTIwdmFsdWUlM0QlMjIlMjZsdCUzQnAlMjBzdHlsZSUzRCUyNnF1b3QlM0JtYXJnaW4lM0EwcHglM0JtYXJnaW4tdG9wJTNBNHB4JTNCdGV4dC1hbGlnbiUzQWNlbnRlciUzQiUyNnF1b3QlM0IlMjZndCUzQiUyNmx0JTNCYiUyNmd0JTNCJUVCJUE5JTk0JUVDJTlEJUI4JTIwJUVEJTk5JTk0JUVCJUE5JUI0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lMkIlMjBtZXRob2QoKSUzQSUyMFR5cGUlMjZsdCUzQiUyRnAlMjZndCUzQiUyMiUyMHN0eWxlJTNEJTIydmVydGljYWxBbGlnbiUzRHRvcCUzQmFsaWduJTNEbGVmdCUzQm92ZXJmbG93JTNEZmlsbCUzQmZvbnRTaXplJTNEMTIlM0Jmb250RmFtaWx5JTNESGVsdmV0aWNhJTNCaHRtbCUzRDElM0J3aGl0ZVNwYWNlJTNEd3JhcCUzQiUyMiUyMHZlcnRleCUzRCUyMjElMjIlMjBwYXJlbnQlM0QlMjIxJTIyJTNFJTNDbXhHZW9tZXRyeSUyMHglM0QlMjIyNDAlMjIlMjB5JTNEJTIyODc1JTIyJTIwd2lkdGglM0QlMjIxNjAlMjIlMjBoZWlnaHQlM0QlMjIxMzAlMjIlMjBhcyUzRCUyMmdlb21ldHJ5JTIyJTJGJTNFJTNDJTJGbXhDZWxsJTNFJTNDbXhDZWxsJTIwaWQlM0QlMjIzMCUyMiUyMHZhbHVlJTNEJTIyJTI2bHQlM0JwJTIwc3R5bGUlM0QlMjZxdW90JTNCbWFyZ2luJTNBMHB4JTNCbWFyZ2luLXRvcCUzQTRweCUzQnRleHQtYWxpZ24lM0FjZW50ZXIlM0IlMjZxdW90JTNCJTI2Z3QlM0IlMjZsdCUzQmIlMjZndCUzQiVFQyVBMyVCQyVFQyU4NiU4QyUyMENsYXNzJTI2bHQlM0IlMkZiJTI2Z3QlM0IlMjZsdCUzQiUyRnAlMjZndCUzQiUyNmx0JTNCaHIlMjBzaXplJTNEJTI2cXVvdCUzQjElMjZxdW90JTNCJTI2Z3QlM0IlMjZsdCUzQnAlMjBzdHlsZSUzRCUyNnF1b3QlM0JtYXJnaW4lM0EwcHglM0JtYXJnaW4tbGVmdCUzQTRweCUzQiUyNnF1b3QlM0IlMjZndCUzQiUyQiUyMGZpZWxkJTNBJTIwVHlwZSUyNmx0JTNCJTJGcCUyNmd0JTNCJTI2bHQlM0JociUyMHNpemUlM0QlMjZxdW90JTNCMSUyNnF1b3QlM0IlMjZndCUzQiUyNmx0JTNCcCUyMHN0eWxlJTNEJTI2cXVvdCUzQm1hcmdpbiUzQTBweCUzQm1hcmdpbi1sZWZ0JTNBNHB4JTNCJTI2cXVvdCUzQiUyNmd0JTNCJTJCJTIwbWV0aG9kKCklM0ElMjBUeXBl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MjcuNSUyMiUyMHklM0QlMjI5ODAlMjIlMjB3aWR0aCUzRCUyMjE1NSUyMiUyMGhlaWdodCUzRCUyMjkwJTIyJTIwYXMlM0QlMjJnZW9tZXRyeSUyMiUyRiUzRSUzQyUyRm14Q2VsbCUzRSUzQ214Q2VsbCUyMGlkJTNEJTIyMzElMjIlMjB2YWx1ZSUzRCUyMiUyNmx0JTNCcCUyMHN0eWxlJTNEJTI2cXVvdCUzQm1hcmdpbiUzQTBweCUzQm1hcmdpbi10b3AlM0E0cHglM0J0ZXh0LWFsaWduJTNBY2VudGVyJTNCJTI2cXVvdCUzQiUyNmd0JTNCJTI2bHQlM0JiJTI2Z3QlM0IlRUMlQTMlQkMlRUIlQUMlQjhDb250cm9sbGVyJTIwQ2xhc3MlMjZsdCUzQiUyRmIlMjZndCUzQiUyNmx0JTNCJTJGcCUyNmd0JTNCJTI2bHQlM0JociUyMHNpemUlM0QlMjZxdW90JTNCMSUyNnF1b3QlM0IlMjZndCUzQiUyNmx0JTNCcCUyMHN0eWxlJTNEJTI2cXVvdCUzQm1hcmdpbiUzQTBweCUzQm1hcmdpbi1sZWZ0JTNBNHB4JTNCJTI2cXVvdCUzQiUyNmd0JTNCJTJCJTIwZmllbGQlM0ElMjBUeXBlJTI2bHQlM0IlMkZwJTI2Z3QlM0IlMjZsdCUzQmhyJTIwc2l6ZSUzRCUyNnF1b3QlM0IxJTI2cXVvdCUzQiUyNmd0JTNCJTI2bHQlM0JwJTIwc3R5bGUlM0QlMjZxdW90JTNCbWFyZ2luJTNBMHB4JTNCbWFyZ2luLWxlZnQlM0E0cHglM0IlMjZxdW90JTNCJTI2Z3QlM0IxJTIwJUVEJThDJThDJUVCJTlEJUJDJUVCJUFGJUI4JUVEJTg0JUIwJTIwJUVCJUIwJTlCJUVBJUI4JUIwKERUTyklMjZsdCUzQiUyRnAlMjZndCUzQiUyNmx0JTNCcCUyMHN0eWxlJTNEJTI2cXVvdCUzQm1hcmdpbiUzQTBweCUzQm1hcmdpbi1sZWZ0JTNBNHB4JTNCJTI2cXVvdCUzQiUyNmd0JTNCMiUyMCVFQyU5RSU4NSVFQiVBMCVBNSVFQSVCMCU5MiVFQSVCMiU4MCVFQyVBNiU5RCglRUMlOUMlQTAlRUQlOUElQTglRUMlODQlQjElRUElQjIlODAlRUMlODIlQUMpJTI2bHQlM0IlMkZwJTI2Z3QlM0IlMjZsdCUzQnAlMjBzdHlsZSUzRCUyNnF1b3QlM0JtYXJnaW4lM0EwcHglM0JtYXJnaW4tbGVmdCUzQTRweCUzQiUyNnF1b3QlM0IlMjZndCUzQjMlMjAlRUMlQTMlQkMlRUIlQUMlQjglRUMlODQlOUMlRUIlQjklODQlRUMlOEElQTQlRUMlOEIlQTQlRUQlOTYlODklMjZsdCUzQiUyRnAlMjZndCUzQiUyNmx0JTNCcCUyMHN0eWxlJTNEJTI2cXVvdCUzQm1hcmdpbiUzQTBweCUzQm1hcmdpbi1sZWZ0JTNBNHB4JTNCJTI2cXVvdCUzQiUyNmd0JTNCNCUyMFZpZXclRUIlQTElOUMlMjAlRUMlOUQlQjQlRUIlOEYlOTkoJUVBJUIyJUIwJUVBJUIzJUJDJUVBJUIwJTkyJUVDJUEwJTg0JUVCJThCJUFDKSUyNmx0JTNCJTJGcCUyNmd0JTNCJTIyJTIwc3R5bGUlM0QlMjJ2ZXJ0aWNhbEFsaWduJTNEdG9wJTNCYWxpZ24lM0RsZWZ0JTNCb3ZlcmZsb3clM0RmaWxsJTNCZm9udFNpemUlM0QxMiUzQmZvbnRGYW1pbHklM0RIZWx2ZXRpY2ElM0JodG1sJTNEMSUzQndoaXRlU3BhY2UlM0R3cmFwJTNCJTIyJTIwdmVydGV4JTNEJTIyMSUyMiUyMHBhcmVudCUzRCUyMjElMjIlM0UlM0NteEdlb21ldHJ5JTIweCUzRCUyMjk0MCUyMiUyMHklM0QlMjIxMjQwJTIyJTIwd2lkdGglM0QlMjIxNjAlMjIlMjBoZWlnaHQlM0QlMjIxMzAlMjIlMjBhcyUzRCUyMmdlb21ldHJ5JTIyJTJGJTNFJTNDJTJGbXhDZWxsJTNFJTNDbXhDZWxsJTIwaWQlM0QlMjIzMiUyMiUyMHZhbHVlJTNEJTIyJTI2bHQlM0JwJTIwc3R5bGUlM0QlMjZxdW90JTNCbWFyZ2luJTNBMHB4JTNCbWFyZ2luLXRvcCUzQTRweCUzQnRleHQtYWxpZ24lM0FjZW50ZXIlM0IlMjZxdW90JTNCJTI2Z3QlM0IlMjZsdCUzQmIlMjZndCUzQiVFQyVBMyVCQyVFQyU4NiU4Q0NvbnRyb2xsZXIlMjBDbGFzcyUyNmx0JTNCJTJGYiUyNmd0JTNCJTI2bHQlM0IlMkZwJTI2Z3QlM0IlMjZsdCUzQmhyJTIwc2l6ZSUzRCUyNnF1b3QlM0IxJTI2cXVvdCUzQiUyNmd0JTNCJTI2bHQlM0JwJTIwc3R5bGUlM0QlMjZxdW90JTNCbWFyZ2luJTNBMHB4JTNCbWFyZ2luLWxlZnQlM0E0cHglM0IlMjZxdW90JTNCJTI2Z3QlM0IlMkIlMjBmaWVsZCUzQSUyMFR5cGUlMjZsdCUzQiUyRnAlMjZndCUzQiUyNmx0JTNCaHIlMjBzaXplJTNEJTI2cXVvdCUzQjElMjZxdW90JTNCJTI2Z3QlM0IlMjZsdCUzQnAlMjBzdHlsZSUzRCUyNnF1b3QlM0JtYXJnaW4lM0EwcHglM0JtYXJnaW4tbGVmdCUzQTRweCUzQiUyNnF1b3QlM0IlMjZndCUzQjElMjAlRUQlOEMlOEMlRUIlOUQlQkMlRUIlQUYlQjglRUQlODQlQjAlMjAlRUIlQjAlOUIlRUElQjglQjAoRFRPKSUyNmx0JTNCJTJGcCUyNmd0JTNCJTI2bHQlM0JwJTIwc3R5bGUlM0QlMjZxdW90JTNCbWFyZ2luJTNBMHB4JTNCbWFyZ2luLWxlZnQlM0E0cHglM0IlMjZxdW90JTNCJTI2Z3QlM0IyJTIwJUVDJTlFJTg1JUVCJUEwJUE1JUVBJUIwJTkyJUVBJUIyJTgwJUVDJUE2JTlEKCVFQyU5QyVBMCVFRCU5QSVBOCVFQyU4NCVCMSVFQSVCMiU4MCVFQyU4MiVBQyklMjZsdCUzQiUyRnAlMjZndCUzQiUyNmx0JTNCcCUyMHN0eWxlJTNEJTI2cXVvdCUzQm1hcmdpbiUzQTBweCUzQm1hcmdpbi1sZWZ0JTNBNHB4JTNCJTI2cXVvdCUzQiUyNmd0JTNCMyUyMCVFQyU5RCVCOCVFQyVBNiU5RCVFQyU4NCU5QyVFQiVCOSU4NCVFQyU4QSVBNCVFQyU4QiVBNCVFRCU5NiU4OSUyNmx0JTNCJTJGcCUyNmd0JTNCJTI2bHQlM0JwJTIwc3R5bGUlM0QlMjZxdW90JTNCbWFyZ2luJTNBMHB4JTNCbWFyZ2luLWxlZnQlM0E0cHglM0IlMjZxdW90JTNCJTI2Z3QlM0I0JTIwVmlldyVFQiVBMSU5QyUyMCVFQyU5RCVCNCVFQiU4RiU5OSglRUElQjIlQjAlRUElQjMlQkMlRUElQjAlOTIlRUMlQTAlODQlRUIlOEIlQUMpJTI2bHQlM0IlMkZwJTI2Z3QlM0IlMjIlMjBzdHlsZSUzRCUyMnZlcnRpY2FsQWxpZ24lM0R0b3AlM0JhbGlnbiUzRGxlZnQlM0JvdmVyZmxvdyUzRGZpbGwlM0Jmb250U2l6ZSUzRDEyJTNCZm9udEZhbWlseSUzREhlbHZldGljYSUzQmh0bWwlM0QxJTNCd2hpdGVTcGFjZSUzRHdyYXAlM0IlMjIlMjB2ZXJ0ZXglM0QlMjIxJTIyJTIwcGFyZW50JTNEJTIyMSUyMiUzRSUzQ214R2VvbWV0cnklMjB4JTNEJTIyOTQwJTIyJTIweSUzRCUyMjg5MCUyMiUyMHdpZHRoJTNEJTIyMTYwJTIyJTIwaGVpZ2h0JTNEJTIyMTMwJTIyJTIwYXMlM0QlMjJnZW9tZXRyeSUyMiUyRiUzRSUzQyUyRm14Q2VsbCUzRSUzQ214Q2VsbCUyMGlkJTNEJTIyMzMlMjIlMjB2YWx1ZSUzRCUyMiUyMiUyMHN0eWxlJTNEJTIyZW5kQXJyb3clM0Rub25lJTNCaHRtbCUzRDElM0Jyb3VuZGVkJTNEMCUzQmV4aXRYJTNEMSUzQmV4aXRZJTNEMC41JTNCZXhpdER4JTNEMCUzQmV4aXREeSUzRDAlM0IlMjIlMjBlZGdlJTNEJTIyMSUyMiUyMHNvdXJjZSUzRCUyMjI2JTIyJTIwcGFyZW50JTNEJTIyMSUyMiUzRSUzQ214R2VvbWV0cnklMjB3aWR0aCUzRCUyMjUwJTIyJTIwaGVpZ2h0JTNEJTIyNTAlMjIlMjByZWxhdGl2ZSUzRCUyMjElMjIlMjBhcyUzRCUyMmdlb21ldHJ5JTIyJTNFJTNDbXhQb2ludCUyMHglM0QlMjI1NTAlMjIlMjB5JTNEJTIyMTA0MCUyMiUyMGFzJTNEJTIyc291cmNlUG9pbnQlMjIlMkYlM0UlM0NteFBvaW50JTIweCUzRCUyMjU0MCUyMiUyMHklM0QlMjIxMTQwJTIyJTIwYXMlM0QlMjJ0YXJnZXRQb2ludCUyMiUyRiUzRSUzQyUyRm14R2VvbWV0cnklM0UlM0MlMkZteENlbGwlM0UlM0NteENlbGwlMjBpZCUzRCUyMjM0JTIyJTIwdmFsdWUlM0QlMjIlMjIlMjBzdHlsZSUzRCUyMmVuZEFycm93JTNEbm9uZSUzQmh0bWwlM0QxJTNCcm91bmRlZCUzRDAlM0JleGl0WCUzRDElM0JleGl0WSUzRDAuNSUzQmV4aXREeCUzRDAlM0JleGl0RHklM0QwJTNCZW50cnlYJTNEMCUzQmVudHJ5WSUzRDAuNSUzQmVudHJ5RHglM0QwJTNCZW50cnlEeSUzRDAlM0IlMjIlMjBlZGdlJTNEJTIyMSUyMiUyMHNvdXJjZSUzRCUyMjI1JTIyJTIwdGFyZ2V0JTNEJTIyMzIlMjIlMjBwYXJlbnQlM0QlMjIxJTIyJTNFJTNDbXhHZW9tZXRyeSUyMHdpZHRoJTNEJTIyNTAlMjIlMjBoZWlnaHQlM0QlMjI1MCUyMiUyMHJlbGF0aXZlJTNEJTIyMSUyMiUyMGFzJTNEJTIyZ2VvbWV0cnklMjIlM0UlM0NteFBvaW50JTIweCUzRCUyMjQyOCUyMiUyMHklM0QlMjI5NTglMjIlMjBhcyUzRCUyMnNvdXJjZVBvaW50JTIyJTJGJTNFJTNDbXhQb2ludCUyMHglM0QlMjI1NTAlMjIlMjB5JTNEJTIyMTE0OCUyMiUyMGFzJTNEJTIydGFyZ2V0UG9pbnQlMjIlMkYlM0UlM0MlMkZteEdlb21ldHJ5JTNFJTNDJTJGbXhDZWxsJTNFJTNDbXhDZWxsJTIwaWQlM0QlMjIzNSUyMiUyMHZhbHVlJTNEJTIyJTIyJTIwc3R5bGUlM0QlMjJlbmRBcnJvdyUzRG5vbmUlM0JodG1sJTNEMSUzQnJvdW5kZWQlM0QwJTNCZXhpdFglM0QxJTNCZXhpdFklM0QwLjUlM0JleGl0RHglM0QwJTNCZXhpdER5JTNEMCUzQmVudHJ5WCUzRDAlM0JlbnRyeVklM0QwLjUlM0JlbnRyeUR4JTNEMCUzQmVudHJ5RHklM0QwJTNCJTIyJTIwZWRnZSUzRCUyMjElMjIlMjBzb3VyY2UlM0QlMjIyNSUyMiUyMHRhcmdldCUzRCUyMjMxJTIyJTIwcGFyZW50JTNEJTIyMSUyMiUzRSUzQ214R2VvbWV0cnklMjB3aWR0aCUzRCUyMjUwJTIyJTIwaGVpZ2h0JTNEJTIyNTAlMjIlMjByZWxhdGl2ZSUzRCUyMjElMjIlMjBhcyUzRCUyMmdlb21ldHJ5JTIyJTNFJTNDbXhQb2ludCUyMHglM0QlMjI3MTAlMjIlMjB5JTNEJTIyMTE1NSUyMiUyMGFzJTNEJTIyc291cmNlUG9pbnQlMjIlMkYlM0UlM0NteFBvaW50JTIweCUzRCUyMjk1MCUyMiUyMHklM0QlMjI5MTUlMjIlMjBhcyUzRCUyMnRhcmdldFBvaW50JTIyJTJGJTNFJTNDJTJGbXhHZW9tZXRyeSUzRSUzQyUyRm14Q2VsbCUzRSUzQ214Q2VsbCUyMGlkJTNEJTIyMzYlMjIlMjB2YWx1ZSUzRCUyMiVFQyU4MiVBQyVFQyU5QSVBOSVFQyU5RSU5MCVFQyU5RCU5OCUyMCVFQiVBQSVBOCVFQiU5MyVBMCUyMCVFQyU5QSU5NCVFQyVCMiVBRCVFQyU5RCU4NCUyMCVFQiVCMCU5QiVFQiU4QSU5NCUyMCVFQyVCQiVBOCVFRCU4QSVCOCVFQiVBMSVBNCVFQiU5RiVBQy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MwJTIyJTIweSUzRCUyMjEwNTAlMjIlMjB3aWR0aCUzRCUyMjIyMCUyMiUyMGhlaWdodCUzRCUyMjMwJTIyJTIwYXMlM0QlMjJnZW9tZXRyeSUyMiUyRiUzRSUzQyUyRm14Q2VsbCUzRSUzQ214Q2VsbCUyMGlkJTNEJTIyMzclMjIlMjB2YWx1ZSUzRCUyMiVFQSVCMCU4MSUyMCVFQyU4NCU5QyVFQiVCOSU4NCVFQyU4QSVBNCVFQyU5OSU4MCUyMCVFQyU5NyVCMCVFQSVCMiVCMCVFQiU5MCU5OCVFQiU4QSU5NCUyMCVFQyU4NCU5QyVFQiVCOCU4QyUyMCVFQyVCQiVBOCVFRCU4QSVCOCVFQiVBMSVBNCVFQiU5RiVBQy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ODkwJTIyJTIweSUzRCUyMjc5MCUyMiUyMHdpZHRoJTNEJTIyMjIwJTIyJTIwaGVpZ2h0JTNEJTIyMzAlMjIlMjBhcyUzRCUyMmdlb21ldHJ5JTIyJTJGJTNFJTNDJTJGbXhDZWxsJTNFJTNDbXhDZWxsJTIwaWQlM0QlMjIzOCUyMiUyMHZhbHVlJTNEJTIyQVBJJUVCJUFDJUI4JUVDJTg0JTlDJUVEJTk5JTk0JUVCJUE1JUJDJTIwJUVEJTg2JUI1JUVEJTk1JUI0JTIwJUVDJTk2JUI0JUVCJTk2JUE0JTIwJUVDJTlBJTk0JUVDJUIyJUFEJUVDJTlEJUI0JTIwJUVDJTlFJTg4JUVDJTlEJTg0JUVDJUE3JTgwJTIwJUVDJUEwJTk1JUVCJUE2JUFDJUVEJTk1JUEwJUVBJUIyJTgzIS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SUyMiUyMHklM0QlMjIxNTUwJTIyJTIwd2lkdGglM0QlMjIyODAlMjIlMjBoZWlnaHQlM0QlMjIzMCUyMiUyMGFzJTNEJTIyZ2VvbWV0cnklMjIlMkYlM0UlM0MlMkZteENlbGwlM0UlM0NteENlbGwlMjBpZCUzRCUyMjM5JTIyJTIwdmFsdWUlM0QlMjIlMjIlMjBzdHlsZSUzRCUyMmVuZEFycm93JTNEbm9uZSUzQmh0bWwlM0QxJTNCcm91bmRlZCUzRDAlM0JleGl0WCUzRDElM0JleGl0WSUzRDElM0JleGl0RHglM0QwJTNCZXhpdER5JTNEMCUzQiUyMiUyMGVkZ2UlM0QlMjIxJTIyJTIwc291cmNlJTNEJTIyMjglMjIlMjBwYXJlbnQlM0QlMjIxJTIyJTNFJTNDbXhHZW9tZXRyeSUyMHdpZHRoJTNEJTIyNTAlMjIlMjBoZWlnaHQlM0QlMjI1MCUyMiUyMHJlbGF0aXZlJTNEJTIyMSUyMiUyMGFzJTNEJTIyZ2VvbWV0cnklMjIlM0UlM0NteFBvaW50JTIweCUzRCUyMjQzMCUyMiUyMHklM0QlMjI5NTAlMjIlMjBhcyUzRCUyMnNvdXJjZVBvaW50JTIyJTJGJTNFJTNDbXhQb2ludCUyMHglM0QlMjIyNDAlMjIlMjB5JTNEJTIyOTIwJTIyJTIwYXMlM0QlMjJ0YXJnZXRQb2ludCUyMiUyRiUzRSUzQyUyRm14R2VvbWV0cnklM0UlM0MlMkZteENlbGwlM0UlM0NteENlbGwlMjBpZCUzRCUyMjQwJTIyJTIwdmFsdWUlM0QlMjIlMjIlMjBzdHlsZSUzRCUyMmVuZEFycm93JTNEbm9uZSUzQmh0bWwlM0QxJTNCcm91bmRlZCUzRDAlM0JleGl0WCUzRDElM0JleGl0WSUzRDAlM0JleGl0RHglM0QwJTNCZXhpdER5JTNEMCUzQiUyMiUyMGVkZ2UlM0QlMjIxJTIyJTIwc291cmNlJTNEJTIyMzAlMjIlMjBwYXJlbnQlM0QlMjIxJTIyJTNFJTNDbXhHZW9tZXRyeSUyMHdpZHRoJTNEJTIyNTAlMjIlMjBoZWlnaHQlM0QlMjI1MCUyMiUyMHJlbGF0aXZlJTNEJTIyMSUyMiUyMGFzJTNEJTIyZ2VvbWV0cnklMjIlM0UlM0NteFBvaW50JTIweCUzRCUyMjE4OSUyMiUyMHklM0QlMjI4NDAlMjIlMjBhcyUzRCUyMnNvdXJjZVBvaW50JTIyJTJGJTNFJTNDbXhQb2ludCUyMHglM0QlMjIyNDAlMjIlMjB5JTNEJTIyOTIwJTIyJTIwYXMlM0QlMjJ0YXJnZXRQb2ludCUyMiUyRiUzRSUzQyUyRm14R2VvbWV0cnklM0UlM0MlMkZteENlbGwlM0UlM0NteENlbGwlMjBpZCUzRCUyMjQxJTIyJTIwdmFsdWUlM0QlMjIlMkZvZHJfcmVhZC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MTkwJTIyJTIweSUzRCUyMjc5MCUyMiUyMHdpZHRoJTNEJTIyNzAlMjIlMjBoZWlnaHQlM0QlMjIzMCUyMiUyMGFzJTNEJTIyZ2VvbWV0cnklMjIlMkYlM0UlM0MlMkZteENlbGwlM0UlM0NteENlbGwlMjBpZCUzRCUyMjQyJTIyJTIwdmFsdWUlM0QlMjIlMkZvZHJfcmVhZC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Q1JTIyJTIweSUzRCUyMjEyMTAlMjIlMjB3aWR0aCUzRCUyMjcwJTIyJTIwaGVpZ2h0JTNEJTIyMzAlMjIlMjBhcyUzRCUyMmdlb21ldHJ5JTIyJTJGJTNFJTNDJTJGbXhDZWxsJTNFJTNDbXhDZWxsJTIwaWQlM0QlMjI0MyUyMiUyMHZhbHVlJTNEJTIyJTJGYWRkcl9yZWFk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ODUlMjIlMjB5JTNEJTIyMTAyMCUyMiUyMHdpZHRoJTNEJTIyODAlMjIlMjBoZWlnaHQlM0QlMjIzMCUyMiUyMGFzJTNEJTIyZ2VvbWV0cnklMjIlMkYlM0UlM0MlMkZteENlbGwlM0UlM0NteENlbGwlMjBpZCUzRCUyMjQ0JTIyJTIwdmFsdWUlM0QlMjIlMkZvZHJfaW5zZXJ0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NDAlMjIlMjB5JTNEJTIyMTI0MCUyMiUyMHdpZHRoJTNEJTIyODAlMjIlMjBoZWlnaHQlM0QlMjIzMCUyMiUyMGFzJTNEJTIyZ2VvbWV0cnklMjIlMkYlM0UlM0MlMkZteENlbGwlM0UlM0NteENlbGwlMjBpZCUzRCUyMjQ1JTIyJTIwdmFsdWUlM0QlMjIlMkZvZHJfZGVsZXRl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NDAlMjIlMjB5JTNEJTIyMTI3MCUyMiUyMHdpZHRoJTNEJTIyODAlMjIlMjBoZWlnaHQlM0QlMjIzMCUyMiUyMGFzJTNEJTIyZ2VvbWV0cnklMjIlMkYlM0UlM0MlMkZteENlbGwlM0UlM0NteENlbGwlMjBpZCUzRCUyMjQ2JTIyJTIwdmFsdWUlM0QlMjIlMkZhZGRyX2luc2VydC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QwJTIyJTIweSUzRCUyMjEzMDAlMjIlMjB3aWR0aCUzRCUyMjkwJTIyJTIwaGVpZ2h0JTNEJTIyMzAlMjIlMjBhcyUzRCUyMmdlb21ldHJ5JTIyJTJGJTNFJTNDJTJGbXhDZWxsJTNFJTNDbXhDZWxsJTIwaWQlM0QlMjI0NyUyMiUyMHZhbHVlJTNEJTIyJTJGYWRkcl9yZWFk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NDAlMjIlMjB5JTNEJTIyMTMzMCUyMiUyMHdpZHRoJTNEJTIyODAlMjIlMjBoZWlnaHQlM0QlMjIzMCUyMiUyMGFzJTNEJTIyZ2VvbWV0cnklMjIlMkYlM0UlM0MlMkZteENlbGwlM0UlM0NteENlbGwlMjBpZCUzRCUyMjQ4JTIyJTIwdmFsdWUlM0QlMjIlMkZhZGRyX3VwZGF0ZS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QwJTIyJTIweSUzRCUyMjEzNjAlMjIlMjB3aWR0aCUzRCUyMjkwJTIyJTIwaGVpZ2h0JTNEJTIyMzAlMjIlMjBhcyUzRCUyMmdlb21ldHJ5JTIyJTJGJTNFJTNDJTJGbXhDZWxsJTNFJTNDbXhDZWxsJTIwaWQlM0QlMjI0OSUyMiUyMHZhbHVlJTNEJTIyJTJGYWRkcl9kZWxldGU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U0MCUyMiUyMHklM0QlMjIxMzkwJTIyJTIwd2lkdGglM0QlMjI5MCUyMiUyMGhlaWdodCUzRCUyMjMwJTIyJTIwYXMlM0QlMjJnZW9tZXRyeSUyMiUyRiUzRSUzQyUyRm14Q2VsbCUzRSUzQ214Q2VsbCUyMGlkJTNEJTIyNTAlMjIlMjB2YWx1ZSUzRCUyMk1lbWJEQU8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QwJTIyJTIweSUzRCUyMjM2MCUyMiUyMHdpZHRoJTNEJTIyODAlMjIlMjBoZWlnaHQlM0QlMjIzMCUyMiUyMGFzJTNEJTIyZ2VvbWV0cnklMjIlMkYlM0UlM0MlMkZteENlbGwlM0UlM0NteENlbGwlMjBpZCUzRCUyMjUxJTIyJTIwdmFsdWUlM0QlMjJBZGRyREF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zMTUlMjIlMjB5JTNEJTIyMzYwJTIyJTIwd2lkdGglM0QlMjI3MCUyMiUyMGhlaWdodCUzRCUyMjMwJTIyJTIwYXMlM0QlMjJnZW9tZXRyeSUyMiUyRiUzRSUzQyUyRm14Q2VsbCUzRSUzQ214Q2VsbCUyMGlkJTNEJTIyNTIlMjIlMjB2YWx1ZSUzRCUyMk9yZGVyREF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1NTUlMjIlMjB5JTNEJTIyMzYwJTIyJTIwd2lkdGglM0QlMjI4MCUyMiUyMGhlaWdodCUzRCUyMjMwJTIyJTIwYXMlM0QlMjJnZW9tZXRyeSUyMiUyRiUzRSUzQyUyRm14Q2VsbCUzRSUzQ214Q2VsbCUyMGlkJTNEJTIyNTMlMjIlMjB2YWx1ZSUzRCUyMiUyNmx0JTNCcCUyMHN0eWxlJTNEJTI2cXVvdCUzQm1hcmdpbiUzQTBweCUzQm1hcmdpbi10b3AlM0E0cHglM0J0ZXh0LWFsaWduJTNBY2VudGVyJTNCJTI2cXVvdCUzQiUyNmd0JTNCJTI2bHQlM0JiJTI2Z3QlM0IlRUMlODMlODElRUQlOTIlODglMjAlRUMlQTAlOTUlRUIlQjMlQjQlMjBDbGFzcyUyNmx0JTNCJTJGYiUyNmd0JTNCJTI2bHQlM0IlMkZwJTI2Z3QlM0IlMjZsdCUzQmhyJTIwc2l6ZSUzRCUyNnF1b3QlM0IxJTI2cXVvdCUzQiUyNmd0JTNCJTI2bHQlM0JwJTIwc3R5bGUlM0QlMjZxdW90JTNCbWFyZ2luJTNBMHB4JTNCbWFyZ2luLWxlZnQlM0E0cHglM0IlMjZxdW90JTNCJTI2Z3QlM0IlRUMlODMlODElRUQlOTIlODhpZCUyNmx0JTNCJTJGcCUyNmd0JTNCJTI2bHQlM0JwJTIwc3R5bGUlM0QlMjZxdW90JTNCbWFyZ2luJTNBMHB4JTNCbWFyZ2luLWxlZnQlM0E0cHglM0IlMjZxdW90JTNCJTI2Z3QlM0IlMjZsdCUzQmJyJTI2Z3QlM0IlMjZsdCUzQiUyRnAlMjZndCUzQiUyNmx0JTNCaHIlMjBzaXplJTNEJTI2cXVvdCUzQjElMjZxdW90JTNCJTI2Z3QlM0IlMjZsdCUzQnAlMjBzdHlsZSUzRCUyNnF1b3QlM0JtYXJnaW4lM0EwcHglM0JtYXJnaW4tbGVmdCUzQTRweCUzQiUyNnF1b3QlM0IlMjZndCUzQiVFQyU4MyU4MSVFRCU5MiU4OCUyMCVFQyVBMCU5NSVFQiVCMyVCNCUyMCVFQyVBMSVCMCVFRCU5QSU4QyUyMFIlMjZsdCUzQiUyRnAlMjZndCUzQiUyMiUyMHN0eWxlJTNEJTIydmVydGljYWxBbGlnbiUzRHRvcCUzQmFsaWduJTNEbGVmdCUzQm92ZXJmbG93JTNEZmlsbCUzQmZvbnRTaXplJTNEMTIlM0Jmb250RmFtaWx5JTNESGVsdmV0aWNhJTNCaHRtbCUzRDElM0J3aGl0ZVNwYWNlJTNEd3JhcCUzQiUyMiUyMHZlcnRleCUzRCUyMjElMjIlMjBwYXJlbnQlM0QlMjIxJTIyJTNFJTNDbXhHZW9tZXRyeSUyMHglM0QlMjI4NDAlMjIlMjB5JTNEJTIyNDAwJTIyJTIwd2lkdGglM0QlMjIxNjAlMjIlMjBoZWlnaHQlM0QlMjIxNDAlMjIlMjBhcyUzRCUyMmdlb21ldHJ5JTIyJTJGJTNFJTNDJTJGbXhDZWxsJTNFJTNDbXhDZWxsJTIwaWQlM0QlMjI1NCUyMiUyMHZhbHVlJTNEJTIyJUVDJTgzJTgxJUVEJTkyJTg4JTI2bHQlM0JiciUyNmd0JTNCJUVEJTg1JThDJUVDJTlEJUI0JUVCJUI4JTk0JTIyJTIwc3R5bGUlM0QlMjJzaGFwZSUzRGN5bGluZGVyMyUzQndoaXRlU3BhY2UlM0R3cmFwJTNCaHRtbCUzRDElM0Jib3VuZGVkTGJsJTNEMSUzQmJhY2tncm91bmRPdXRsaW5lJTNEMSUzQnNpemUlM0QxNSUzQiUyMiUyMHZlcnRleCUzRCUyMjElMjIlMjBwYXJlbnQlM0QlMjIxJTIyJTNFJTNDbXhHZW9tZXRyeSUyMHglM0QlMjIxMDIwJTIyJTIweSUzRCUyMjQzNSUyMiUyMHdpZHRoJTNEJTIyNTAlMjIlMjBoZWlnaHQlM0QlMjI3MCUyMiUyMGFzJTNEJTIyZ2VvbWV0cnklMjIlMkYlM0UlM0MlMkZteENlbGwlM0UlM0NteENlbGwlMjBpZCUzRCUyMjU1JTIyJTIwdmFsdWUlM0QlMjJQcm9kREFP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4NDUlMjIlMjB5JTNEJTIyMzYwJTIyJTIwd2lkdGglM0QlMjI3MCUyMiUyMGhlaWdodCUzRCUyMjMwJTIyJTIwYXMlM0QlMjJnZW9tZXRyeSUyMiUyRiUzRSUzQyUyRm14Q2VsbCUzRSUzQyUyRnJvb3QlM0UlM0MlMkZteEdyYXBoTW9kZWwlM0V5KBoIAAAgAElEQVR4XuzcefQtZX3n+w/I1XTTmNZu7JB4G13RvtLGOQbjBM4mtjMqGMeIYNBokCVRVBCJw8UgDjiAGgccUHHWRFFbcYpjnK6NtvEqt6NGjbLURaM2yF3f+OxOWdbeu2r/9j7nd8557bVYib/91FNPveqp2uev917xIUCAAAECBAgQIECAAAECBAgQIECAAAECBAgQIECAAAECBAgQIECAAAECBAgQIECAAAECBAgQIECAAAECBAgQIECAAAECBAgQIECAAAECBPZ4gb32eAEABAgQIECAAAECBAgQIECAAAECBAgQIECAAAECBAgQIECAAAECBAgQIECAAAECBAgQIECAAAECBAgQIECAAAECBAgQIECAAAECBAgQIECAQASJbAICBAgQIECAAAECBAgQIECAAAECBAgQIECAAAECBAgQIECAAAECBAgQIECAAAECBAgQIECAAAECBAgQIECAAAECBAgQIECAAAECBAgQIEBAkMgeIECAAAECBAgQIECAAAECBAgQIECAAAECBAgQIECAAAECBAgQIECAAAECBAgQIECAAAECBAgQIECAAAECBAgQIECAAAECBAgQIECAAAECBCJIZBMQIECAAAECBAgQIECAAAECBAgQIECAAAECBAgQIECAAAECBAgQIECAAAECBAgQIECAAAECBAgQIECAAAECBAgQIECAAAECBAgQIECAAAECgkT2AAECBAgQIECAAAECBAgQIECAAAECBAgQIECAAAECBAgQIECAAAECBAgQIECAAAECBAgQIECAAAECBAgQIECAAAECBAgQIECAAAECBAgQIBBBIpuAAAECBAgQIECAAAECBAgQIECAAAECBAgQIECAAAECBAgQIECAAAECBAgQIECAAAECBAgQIECAAAECBAgQIECAAAECBAgQIECAAAECBAgQECSyBwgQIECAAAECBAgQIECAAAECBAgQIECAAAECBAgQIECAAAECBAgQIECAAAECBAgQIECAAAECBAgQIECAAAECBAgQIECAAAECBAgQIECAAIES2AsDAQIECBAgQIAAAQIECBAgQIAAAQIECBAgQIAAAQIECBAgQIAAAQIECBAgQIAAAQIECBAgQIAAAQIECBAgQIAAAQIECBAgQIAAAQIECBAgQECQyB4gQIAAAQIECBAgQIAAAQIECBAgQIAAAQIECBAgQIAAAQIECBAgQIAAAQIECBAgQIAAAQIECBAgQIAAAQIECBAgQIAAAQIECBAgQIAAAQIEIkhkExAgQIAAAQIECBAgQIAAAQIECBAgQIAAAQIECBAgQIAAAQIECBAgQIAAAQIECBAgQIAAAQIECBAgQIAAAQIECBAgQIAAAQIECBAgQIAAAQKCRPYAAQIECBAgQIAAAQIECBAgQIAAAQIECBAgQIAAAQIECBAgQIAAAQIECBAgQIAAAQIECBAgQIAAAQIECBAgQIAAAQIECBAgQIAAAQIECBAgEEEim4AAAQIECBAgQIAAAQIECBAgQIAAAQIECBAgQIAAAQIECBAgQIAAAQIECBAgQIAAAQIECBAgQIAAAQIECBAgQIAAAQIECBAgQIAAAQIECBAQJLIHCBAgQIAAAQIECBAgQIAAAQIECBAgQIAAAQIECBAgQIAAAQIECBAgQIAAAQIECBAgQIAAAQIECBAgQIAAAQIECBAgQIAAAQIECBAgQIAAgQgS2QQECBAgQIAAAQIECBAgQIAAAQIECBAgQIAAAQIECBAgQIAAAQIECBAgQIAAAQIECBAgQIAAAQIECBAgQIAAAQIECBAgQIAAAQIECBAgQICAIJE9QIAAAQIECBAgQIAAAQIECBAgQIAAAQIECBAgQIAAAQIECBAgQIAAAQIECBAgQIAAAQIECBAgQIAAAQIECBAgQIAAAQIECBAgQIAAAQIECJTAXhgIECBAgAABAgQIECBAgAABAgQIECBAgAABAgQIECBAgAABAgQIECBAgAABAgQIECBAgAABAgQIECBAgAABAgQIECBAgAABAgQIECBAgAABAoJE9gABAgQIECBAgAABAgQIECBAgAABAgQIECBAgAABAgQIECBAgAABAgQIECBAgAABAgQIECBAgAABAgQIECBAgAABAgQIECBAgAABAgQIECAQQSKbgAABAgQIECBAgAABAgQIECBAgAABAgQIECBAgAABAgQIECBAgAABAgQIECBAgAABAgQIECBAgAABAgQIECBAgAABAgQIECBAgAABAgQIEBAksgcIECBAgAABAgQIECBAgAABAgQIECBAgAABAgQIECBAgAABAgQIECBAgAABAgQIECBAgAABAgQIECBAgAABAgQIECBAgAABAgQIECBAgACBCBLZBAQIECBAgAABAgQIECBAgAABAgQIECBAgAABAgQIECBAgAABAgQIECBAgAABAgQIECBAgAABAgQIECBAgAABAgQIECBAgAABAgQIECBAgIAgkT1AgAABAgQIECBAgAABAgQIECBAgAABAgQIECBAgAABAgQIECBAgAABAgQIECBAgAABAgQIECBAgAABAgQIECBAgAABAgQIECBAgAABAgQIRJDIJiBAgAABAgQIECBAgAABAgQIECBAgAABAgQIECBAgAABAgQIECBAgAABAgQIECBAgAABAgQIECBAgAABAgQIECBAgAABAgQIECBAgAABAgQEiewBAgQIECBAgAABAgQIECBAgAABAgQIECBAgAABAgQIECBAgAABAgQIECBAgAABAgQIECBAgAABAgQIECBAgAABAgQIECBAgAABAgQIECBAoAT2wkCAAAECBAgQIECAAAECBAgQIECAAAECBAgQIECAAAECBAgQIECAAAECBAgQIECAAAECBAgQIECAAAECBAgQIECAAAECBAgQIECAAAECBAgQECSyBwgQIECAAAECBAgQIECAAAECBAgQIECAAAECBAgQIECAAAECBAgQIECAAAECBAgQIECAAAECBAgQIECAAAECBAgQIECAAAECBAgQIECAAIEIEtkEBAgQIECAAAECBAgQIECAAAECBAgQIECAAAECBAgQIECAAAECBAgQIECAAAECBAgQIECAAAECBAgQIECAAAECBAgQIECAAAECBAgQIECAgCCRPUCAAAECBAgQIECAAAECBAgQIECAAAECBAgQIECAAAECBAgQIECAAAECBAgQIECAAAECBAgQIECAAAECBAgQIECAAAECBAgQIECAAAECBAhEkMgmIECAAAECBAgQIECAAAECBAgQIECAAAECBAgQIECAAAECBAgQIECAAAECBAgQIECAAAECBAgQIECAAAECBAgQIECAAAECBAgQIECAAAECBASJ7AECBAgQIECAAAECBAgQIECAAAECBAgQIECAAAECBAgQIECAAAECBAgQIECAAAECBAgQIECAAAECBAgQIECAAAECBAgQIECAAAECBAgQIEAggkQ2AQECBAgQIECAAAECBAgQIECAAAECBAgQIECAAAECBAgQIECAAAECBAgQIECAAAECBAgQIECAAAECBAgQIECAAAECBAgQIECAAAECBAgQICBIZA8QIECAAAECBAgQIECAAAECBAgQIECAAAECBAgQIECAAAECBAgQIECAAAECBAgQIECAAAECBAgQIECAAAECBAgQIECAAAECBAgQIECAAAECJbAXBgIECBAgQIAAAQIECBAgQIAAAQIECBAgQIAAAQIECBAgQIAAAQIECBAgQIAAAQIECBAgQIAAAQIECBAgQIAAAQIECBAgQIAAAQIECBAgQICAIJE9QIAAAQIECBAgQIAAAQIECBAgQIAAAQIECBAgQIAAAQIECBAgQIAAAQIECBAgQIAAAQIECBAgQIAAAQIECBAgQIAAAQIECBAgQIAAAQIECESQyCYgQIAAAQIECBAgQIAAAQIECBAgQIAAAQIECBAgQIAAAQIECBAgQIAAAQIECBAgQIAAAQIECBAgQIAAAQIECBAgQIAAAQIECBAgQIAAAQIEBInsAQIECBAgQIAAAQIECBAgQIAAAQIECBAgQIAAAQIECBAgQIAAAQIECBAgQIAAAQIECBAgQIAAAQIECBAgQIAAAQIECBAgQIAAAQIECBAgQCCCRDYBAQIECBAgQIAAAQIECBAgQIAAAQIECBAgQIAAAQIECBAgQIAAAQIECBAgQIAAAQIECBAgQIAAAQIECBAgQIAAAQIECBAgQIAAAQIECBAgIEhkDxAgQIAAAQIECBAgQIAAAQIECBAgQIAAAQIECBAgQIAAAQIECBAgQIAAAQIECBAgQIAAAQIECBAgQIAAAQIECBAgQIAAAQIECBAgQIAAAQIRJLIJCBAgQIAAAQIECBAgQIAAAQIECBAgQIAAAQIECBAgQIAAAQIECBAgQIAAAQIECBAgQIAAAQIECBAgQIAAAQIECBAgQIAAAQIECBAgQIAAAUEie4AAAQIECBAgQIAAAQIECBAgQIAAAQIECBAgQIAAAQIECBAgQIAAAQIECBAgQIAAAQIECBAgQIAAAQIECBAgQIAAAQIECBAgQIAAAQIECBAogb0wECBAgAABAgQIECBAgAABAgQIECBAgAABAgQIECBAgAABAgQIECBAgAABAgQIECBAgAABAgQIECBAgAABAgQIECBAgAABAgQIECBAgAABAgQEiewBAgQIECBAgAABAgQIECBAgAABAgQIECBAgAABAgQIECBAgAABAgQIECBAgAABAgQIECBAgAABAgQIECBAgAABAgQIECBAgAABAgQIECBAIIJENgEBAgQIECBAgAABAgQIECBAgAABAgQIECBAgAABAgQIECBAgAABAgQIECBAgAABAgQIECBAgAABAgQIECBAgAABAgQIECBAgAABAgQIECAgSGQPECBAgAABAgQIECBAgAABAgQIECBAgAABAgQIECBAgAABAgQIECBAgAABAgQIECBAgAABAgQIECBAgAABAgQIECBAgAABAgQIECBAgAABAhEksgkIECBAgAABAgQIECBAgAABAgQIECBAgAABAgQIECBAgAABAgQIECBAgAABAgQIECBAgAABAgQIECBAgAABAgQIECBAgAABAgQIECBAgAABQSJ7gAABAgQIECBAgAABAgQIECBAgAABAgQIECBAgAABAgQIECBAgAABAgQIECBAgAABAgQIECBAgAABAgQIECBAgAABAgQIECBAgAABAgQIEIggkU1AgAABAgQIECBAgAABAgQIECBAgAABAgQIECBAgAABAgQIECBAgAABAgQIECBAgAABAgQIECBAgAABAgQIECBAgAABAgQIECBAgAABAgQICBLZAwQIECBAgAABAgQIECBAgAABAgQIECBAgAABAgQIECBAgAABAgQIECBAgAABAgQIECBAgAABAgQIECBAgAABAgQIECBAgAABAgQIECBAgEAJ7IWBAAECBAgQIECAAAECBAgQIECAAAECBAgQIECAAAECBAgQIECAAAECBAgQIECAAAECBAgQIECAAAECBAgQIECAAAECBAgQIECAAAECBAgQICBIZA8QIECAAAECBAgQIECAAAECBAgQIECAAAECBAgQIECAAAECBAgQIECAAAECBAgQIECAAAECBAgQIECAAAECBAgQIECAAAECBAgQIECAAAECESSyCQgQIECAAAECBAgQIECAAAECBAgQIECAAAECBAgQIECAAAECBAgQIECAAAECBAgQIECAAAECBAgQIECAAAECBAgQIECAAAECBAgQIECAAAFBInuAAAECBAgQIECAAAECBAgQIECAAAECBAgQIECAAAECBAgQIECAAAECBAgQIECAAAECBAgQIECAAAECBAgQIECAAAECBAgQIECAAAECBAgQiCCRTUCAAAECBAgQIECAAAECBAgQIECAAAECBAgQIECAAAECBAgQIECAAAECBAgQIECAAAECBAgQIECAAAECBAgQIECAAAECBAgQIECAAAECBAgIEtkDBAgQIECAAAECBAgQIECAAAECBAgQIECAAAECBAgQIECAAAECBAgQIECAAAECBAgQIECAAAECBAgQIECAAAECBAgQIECAAAECBAgQIECAQASJbAICBAgQIECAAAECBAgQIECAAAECBAgQIECAAAECBAgQIECAAAECBAgQIECAAAECBAgQIECAAAECBAgQIECAAAECBAgQIECAAAECBAgQIEBAkMgeIECAAAECBAgQIECAAAECBAgQIECAAAECBAgQIECAAAECBAgQIECAAAECBAgQIECAAAECBAgQIECAAAECBAgQIECAAAECBAgQIECAAAECBEpgLwwECBAgQIAAAQIECBAgQIAAAQIECBAgQIAAAQIECBAgQIAAAQIECBAgQIAAAQIECBAgQIAAAQIECBAgQIAAAQIECBAgQIAAAQIECBAgQIAAAUEie4AAAQIECBAgQIAAAQIECBAgQIAAAQIECBAgQIAAAQIECBAgQIAAAQIECBAgQIAAAQIECBAgQIAAAQIECBAgQIAAAQIECBAgQIAAAQIECBCIIJFNQIAAAQIECBAgQIAAAQIECBAgQIAAAQIECBAgQIAAAQIECBAgQIAAAQIECBAgQIAAAQIECBAgQIAAAQIECBAgQIAAAQIECBAgQIAAAQIECAgS2QMECBAgQIAAAQIECBAgQIAAAQIECBAgQIAAAQIECBAgQIAAAQIECBAgQIAAAQIECBAgQIAAAQIECBAgQIAAAQIECBAgQIAAAQIECBAgQIBABIlsAgIECBAgQIAAAQIECBAgQIAAAQIECBAgQIAAAQIECBAgQIAAAQIECBAgQIAAAQIECBAgQIAAAQIECBAgQIAAAQIECBAgQIAAAQIECBAgQECQyB4gQIAAAQIECBAgQIAAAQIECBAgQIAAAQIECBAgQIAAAQIECBAgQIAAAQIECBAgQIAAAQIECBAgQIAAAQIECBAgQIAAAQIECBAgQIAAAQIEIkhkExAgQIAAAQIECBAgQIAAAQIECBAgQIAAAQIECBAgQIAAAQIECBAgQIAAAQIECBAgQIAAAQIECBAgQIAAAQIECBAgQIAAAQIECBAgQIAAAQKCRPYAAQIECBAgQIAAAQIECBAgQIAAAQIECBAgQIAAAQIECBAgQIAAAQIECBAgQIAAAQIECBAgQIAAAQIECBAgQIAAAQIECBAgQIAAAQIECBAgUAJ7YSBAgAABAgQIECBAgAABAgQIECBAgAABAgQIECBAgAABAgQIECBAgAABAgQIECBAgAABAgQIECBAgAABAgQIECBAgAABAgQIECBAgAABAgQICBLZAwQIECBAgAABAgQIECBAgAABAgQIECBAgAABAgQIECBAgAABAgQIECBAgAABAgQIECBAgAABAgQIECBAgAABAgQIECBAgAABAgQIECBAgEAEiWwCAgQIECBAgAABAgQIECBAgAABAgQIECBAgAABAgQIECBAgAABAgQIECBAgAABAgQIECBAgAABAgQIECBAgAABAgQIECBAgAABAgQIECBAQJDIHiBAgAABAgQIECBAgAABAgQIECBAgAABAgQIECBAgAABAgQIECBAgAABAgQIECBAgAABAgQIECBAgAABAgQIECBAgAABAgQIECBAgAABAgQiSGQTECBAgAABAgQIECBAgAABAgQIECBAgAABAgQIECBAgAABAgQIECBAgAABAgQIECBAgAABAgQIECBAgAABAgQIECBAgAABAgQIECBAgAABAoJE9gABAgQIECBAgAABAgQIECBAgAABAgQIECBAgAABAgQIECBAgAABAgQIECBAgAABAgQIECBAgAABAgQIECBAgAABAgQIECBAgAABAgQIECAQQSKbgAABAgQIECBAgAABAgQIECBAgAABAgQIECBAgAABAgQIECBAgAABAgQIECBAgAABAgQIECBAgAABAgQIECBAgAABAgQIECBAgAABAgQIEBAksgcIECBAgAABAgQIECBAgAABAgQIECBAgAABAgQIECBAgAABAgQIECBAgAABAgQIECBAgAABAgQIECBAgAABAgQIECBAgAABAgQIECBAgACBEtgLAwECBAgQIECAAAECBAgQIECAAAECBAgQIECAAAECBAgQIECAAAECBAgQIECAAAECBAgQIECAAAECBAgQIECAAAECBAgQIECAAAECBAgQIEBAkMgeIECAAAECBAgQIECAAAECBAgQIECAAAECBAgQIECAAAECBAgQIECAAAECBAgQIECAAAECBAgQIECAAAECBAgQIECAAAECBAgQIECAAAECBCJIZBMQIECAAAECBAgQIECAAAECBAgQIECAAAECBAgQIECAAAECBAgQIECAAAECBAgQIECAAAECBAgQIECAAAECBAgQIECAAAECBAgQIECAAAECgkT2AAECBAgQIECAAAECBAgQIECAAAECBAgQIECAAAECBAgQIECAAAECBAgQIECAAAECBAgQIECAAAECBAgQIECAAAECBAgQIECAAAECBAgQIBBBIpuAAAECBAgQIECAAAECBAgQIECAAAECBAgQIECAAAECBAgQIECAAAECBAgQIECAAAECBAgQIECAAAECBAgQIECAAAECBAgQIECAAAECBAgQECSyBwgQIECAAAECBAgQIECAAAECBAgQIECAAAECBAgQIECAAAECBAgQIECAAAECBAgQIECAAAECBAgQIECAAAECBAgQIECAAAECBAgQIECAAIEIEtkEBAgQIECAAAECBAgQIECAAAECBAgQIECAAAECBAgQIECAAAECBAgQIECAAAECBAgQIECAAAECBAgQIECAAAECBAgQIECAAAECBAgQIECAgCCRPUCAAAECBAgQIECAAAECBAgQIECAAAECBAgQIECAAAECBAgQIECAAAECBAgQIECAAAECBAgQIECAAAECBAgQIECAAAECBAgQIECAAAECBAiUwF4YCBAgQIAAAQIECBAgQIAAAQIECBAgQIAAAQIECBAgQIAAAQIECBAgQIAAAQIECBAgQIAAAQIECBAgQIAAAQIECBAgQIAAAQIECBAgQIAAAQKCRPbA7iDwr5KcnuToFS7mx0k+l+RHST6d5INJPpXk4hXmcshqAn+U5NWrHTr5qBOTnDL5KAdsQqB+f66T5P5Jbp/kZu0ks2fya0menuSrmzj5LjjnvklumuTQ9n+vm+TAAbP3Jvlokv+R5OcrXue/S/KaJHdqx38+yf2SfGXF+RYddoskH+kMODPJsUku2cC5ducpa3+cmuSYJBcmOaz9pnWvuX9fp3j8IEntgx8m+dv2W1m/nT+bMMlWfqsnnOZ/D71lexamHHuVJDdPckiS301ygyRXbRPMDC5I8p4kn0zynSSXTzlBZ+z+SWq/3zPJJ5I8NEnN7UOAAAECBAgQIECAAAECBAgQIECAAAECBAgQIECAAAECBAgQIECAAAECBAgQIECAAAECBAgQIECAAAECBAgQIECAAIGdKiBItFP5nXxNAuuOHFR04Owkz0nyjTWtcdPTXCPJEUlenOSiTZ9szfMLEq0ZdBeYrp7Z45Icn2S/Oev9TJLDk/z9LnA9m1riLNpUsbUHdsIoY8734STPT/LOFeI+gkRjhNc3psI0FeZ614r7vfbJ7P1fz1OFvE5KcmlviVsJEg1dbYWPzkrykiTfG8Gx7t/qZaccGyTaO8nBSR7R4kDz3klD56vnq/6tcP6A97L11fd3THJuew++sL0TBRHHyBlDgAABAgQIECBAgAABAgQIECBAgAABAgQIECBAgAABAgQIECBAgAABAgQIECBAgAABAgQIECBAgAABAgQIECBAgMDGBASJNkZr4h0osKnIQYWJHpvkNSuGBnYEQQUm/jjJ45N8KknFfb6/I068xnMIEq0RcxeYqn53Ht0iHouWW3GWivDsaoGtdd2CitRUtOmYBdGmMeeq90K9Hz6Q5PIxByQRJBoJtcVh+ya5b5I/T/KTJPdL8pUV5jwoyeuS3CDJ5xfMs+4g0WypteY/S/KeJXtsU7/V88jGBIkq5ndykget4N49pMJET07yuYnz9E3qnVf/5hj7rE48neEECBAgQIAAAQIECBAgQIAAAQIECBAgQIAAAQIECBAgQIAAAQIECBAgQIAAAQIECBAgQIAAAQIECBAgQIAAAQIECBBYLiBItNzIiO0vsOnIwVOSnJrkkm1G8dtJXp3kZm1dFYMQJFp8k05Mcso2u4972nIOTPLaJDfvXfiFSb6a5OdJ6pmusMrjWqhlTzO6cZLnJbnFgguvCEyZ1ae8brggXPTj9g47beR7TJBo8zvuKklenuTu7VSLQkKLVlNRo9OTPLwNqjBQ7Z2hoM2mgkR16tpjxyZ55YKA36Z/q/tOi4JE9e/fO7Uw2v+1APizSb7Xvr9y5/d26JBVI4a/m+TcJPVurH1wRJILNr8FnYEAAQIECBAgQIAAAQIECBAgQIAAAQIECBAgQIAAAQIECBAgQIAAAQIECBAgQIAAAQIECBAgQIAAAQIECBAgQIAAAQLDAoJEdsbuIDAUOTizxRGWRYSu2CIe10hyuyQPSHK9AZTHJ6mYx6XbCKwiCq9PcoO2pl01SDSFtH/Ndeyi6MSUuY3dMQIV2flI51SzkEnFtX66Y5awrc9y6yRnJelHUsrpLUlekuQzA2GhvZP8RpJ7JTlqznvsuUmemOTiJQKCRJvfIusyPrztl/2SfCDJA5N8c87yh4JEYyNt9Tv7b5L8pyR/0H4rK6DT/dQefUSS180JIk1VrcBevRdmn3X9xtW/fe+X5AVJrtpbVEWFzk7yV0m+nORnve/3aeGg+yd5WPv/+wYVvatI1Nh/L9ScJyc5oU10RpLjR8bDppoaT4AAAQIECBAgQIAAAQIECBAgQPi6NuEAACAASURBVIAAAQIECBAgQIAAAQIECBAgQIAAAQIECBAgQIAAAQIECBAgQIAAAQIECBAgQIAAgaUCgkRLiQzYBQS2EiTqX96+SR6b5HEtVDT7vkILFfk4Zxt5CBL94mYIEm2jTTliKf3ISMU/HpmknrE9/XNQkpcnObgHUYGXJyX5+sjQS70Tj0jyrIHgypi42rpiOXv6/Vx0/esw/q0Wz7lNO9GRSV624KRbCRL1p90/yVOSHNP74sIk9Yx/dA03f1NBokOSvHIgJvSXSZ6d5Nsj137lJI+Z8++FqWGm67d/X9Q7oN6FhyU5b+Q6DCNAgAABAgQIECBAgAABAgQIECBAgAABAgQIECBAgAABAgQIECBAgAABAgQIECBAgAABAgQIECBAgAABAgQIECBAgMBaBQSJ1sppsp0ksM4gUV3C3knun+SFvShRBRYekOQbO+k6+6cVJPqFiCDRNtmQI5fRj4ycnKT+u3zk8bvrsP+Q5Mwkd+9cYIVJnpjkrCQ/XeHCb5LkBb3AUc25LJayjljOCsvdow7ZqnH9++3RSZ7T1N6X5EFLYjrrDBLVaa/UAn5P7925NyY5OslFW7yjmwgSDUW/KqJUEcI3Jfn5xDXXfbhzkhf1Akc154OTnD9yviskOSnJk9v4dRmOPL1hBAgQIECAAAECBAgQIECAAAECBAgQIECAAAECBAgQIECAAAECBAgQIECAAAECBAgQIECAAAECBAgQIECAAAECBAgQ+BcBQSK7YXcQWHeQqEz2SXJckmf2gOpvp2+TeIog0S9ujiDRrvUU9yMjJyY5Zde6hLWvtmIkj01yamfmCgcdm+SVSS7dwhmHAiyfSPLAJF+dM+9WYzlbWO4ec+hWja+R5NVJbtHExvw2rTtIVKfet+3bY3p37t5J3rzFu7nuIFH9W6GesUd11lXhoD9J8u4t/q4f0p7VAztzv6WFmb430uH3krw1yQFJ6vmvZ/RtI481jAABAgQIECBAgAABAgQIECBAgAABAgQIECBAgAABAgQIECBAgAABAgQIECBAgAABAgQIECBAgAABAgQIECBAgAABAmsTECRaG6WJdqLAJoJEdTn7JzkzyT071/a+JA9K8u2deL2zUwsS/UJCkGgbbMYJSxAk+lWs6yZ5Y5KKB80+ZyQ5PsklE2znDb17krOT7NcZUBGok5NcNnDQVmM5a1jybj/FVozr326PTvKcpnRBkvsk+dIStU0EieqU12776+DO+V/Rwj8Xb+FOrjtIdLskFQnqPgf1jD17znMwZen9ezI79sgkLxs5UcWd6rl/SBtf74Sjk1w08njDCBAgQIAAAQIECBAgQIAAAQIECBAgQIAAAQIECBAgQIAAAQIECBAgQIAAAQIECBAgQIAAAQIECBAgQIAAAQIECBAgsBYBQaK1MJpkJwtsKkhUlzUU8qi/vX3kNe+T5D8lqRDCzZNUROhGnWMvbBGJjyd5d5LPJrl0wdy3SPKRkef+fJL7JfnKgvHrXt/Ipa08rB9hqolWCRL1wxwVnjo2yU+SXD/JY9q9v2qSujcVonp9kv+W5OdzVn/FJDdMcmiS329xmVrv7FP3ocIh5yd5T7sv8+bqnqJ/zx+Q5DVtwN5J/nO7z4e081dso/ZV3f93JXlrku+uIF57owI590hSa7hpkvKoT+3Tup4PJvnrJP+Q5PI55xi6Z8uW073GobH123X1JP8lyZ2T3CDJgZ211bXXusr5R8tO1vm+H0CZ7a0KhVSI7MFJKrpSvp9ocZM6z5Rz9JdT11J777TOF2Oe3QmXlaF3ZK3/iCRfH5hoUSyn1nvNJA9NcvskN+u4/22StyX58ISQUn9/z57FsSGmegZqj901yW17+7Se3b9bYU3zbK+c5FZJ/jDJjTvXPnvePtCet/rfQ8/D1Gdh3rvtgCSvav611ue1eNVPl2yKTQWJhmI8Fe2re/KZKRu1N3adQaIrJTm1hZxmp6nf8Yev+H4cuqyrJXlJkrt1vqwA0sMmRIW61/zjFkR8/xYMHUqAAAECBAgQIECAAAECBAgQIECAAAECBAgQIECAAAECBAgQIECAAAECBAgQIECAAAECBAgQIECAAAECBAgQIECAAIHJAoJEk8kcsA0FNhkk6ocf6vKfkeTJSS5bYFHxg4ql/HkLZIxl+1SSE5L81znhm3UFiTa1vrHXueq4TQaJjm/RmacnqahP/zMvsFGxmock+dMWRhl7be9MclKL+8yL+dRc84JE/2eSv2hrXnTOilo8P8kzk9T/v+xTvwu3SfKUFl9ZNr6+rzhKXcs3BgZPjbDUFIuCRNdIcvKI6655ftCMzkpy8YgLGQoSVczpjCR3nHP86Uken+RnI+YfGjL0jjmlXeOid8zU0906yTlJ6nyzz5FJXjYw0bwg0bfatdZeH3pGZlN9MUk9R+cuCawN7e+xQaLapxV3q71Q79plnwpoPTXJm5IsC/f056pn/KgWKpuFr+adr56xcj4xyT/2Bk19FuYFie7VrmM2/b2TvHkZQJJNBYnq1NdN8sYWMZst5RFJ6n6u+llnkGhoffP2/6rrreP6a54aFervkbGxqa2s2bEECBAgQIAAAQIECBAgQIAAAQIECBAgQIAAAQIECBAgQIAAAQIECBAgQIAAAQIECBAgQIAAAQIECBAgQIAAAQIECBD4JQFBIhtidxDYZJDoCkkqDvKEDtS7kzwwyT/Nwds/yWltzCq+FTCoc1bo5NLeBOsIEm1yfatc75RjNhUkekmSTyf5ywWhlVckeVQvbHPtJbGaZddWwZxHJnl9knlRoqEg0f+b5EVJbrDsBJ3vKxZSIZnvLDhm7yT3T/LCJcGZoSkuTPInSer56F7L1AhLzT0UJKq1VXjlWUmWRWH66zuv3buvLvHqx0Tu2wIjd59z3NTYyNA0t0vylo73OuYcOs+vJ3lpksM6Xw7t6fp6KEj0Z0mOSXKfCXuuokT136IYVH9/jwkSVVCtAkFPW2Gfnp3kuCTfG3kdFbKpNdU6p3w+0Z7tz3QOmvosDAWJ+r93n09yvyQVXFr22WSQqAJVL+j97o25l4vWvM4g0cPa/p+d74K2l7+0DG3i9/Vuem2Sm3eOmxIY69/fTa1z4mUZToAAAQIECBAgQIAAAQIECBAgQIAAAQIECBAgQIAAAQIECBAgQIAAAQIECBAgQIAAAQIECBAgQIAAAQIECBAgQIDAniQgSLQn3e3d91o3GSQqtYo9nNPh+2KSCpV8eYB03ySntnBH9+uKjHwuyceTfL99UXGIWyW52cA8305yeJIP9b6rAM692t+u2uIPB7T/XeGCNyS5pP3vn7Z1/2Nnjk2vb9O7bFNBoop5XDnJzPL9Sc5vF3NIkorGVAznzZ0L/A8tVNKP1VRk6FMtcFT3vT7/McnvJ7nRANCyoEg/2PLsFkc5uDNXrfUjSep8ta9uP+dcJ7T9edmcG1XX+spe8Kfm/GTbu7PrOSjJoQNhoLqWI5LUXpx9fqPt5YrI1Od3WnBo9v1fD+zzup56Vmaf+q2qeV88EKCpe/e3nedx3toqEPPQ3tr6DP0Aymc7jhVcqrXW/63oyB8m+bskFTq5aAsb/9gkdU9nn4+1KFSdZ92fsefqh2vqfVTvke7+7XpUjKb2XHdPztb++BZo68fVZt9PDRLt04JCzxzAqftVe+H/S1IxuRu2Z7feld3P25IcvSTOVeNrL7184LrqOfhokrpXP2vPd70j6v3U/dSeq3jdLITVfRbqd6t+R+oc9SnjiiXV+2P2qfdNP6JVgaSKi82Oq2MqajZ7NhftmU0Gieq8Fe6rANXs8762l8fGn/prX1eQ6IpJar/U/p99zk1yZJIfrvkhW8e5am/Wu272qXW+bM3rNB0BAgQIECBAgAABAgQIECBAgAABAgQIECBAgAABAgQIECBAgAABAgQIECBAgAABAgQIECBAgAABAgQIECBAgAABAgTmCggS2Ry7g8Cmg0T9YEaZ3bIFKfp+/YBCff+XLThSwYmhT8VqnpjkqN6Xz0tyfJIKCw19+nGe9ySp88+CR0PH7Mj1bWJvbSpINFtrRVYel+RNSX7e/ljvyQoVVfBjFv2o2Endm258o757apKzkvxo4OJrnoqJ1Jh79r4/LsnpSS4fOG5o/82GvSrJyUm+3jt27yR/0EIw3UhKBVIq7FPj+58KMtXaK8A1+7wkyUktltIfX89dzfWsJN3gyyltTfOiR/09eGKSOmbRZyiUVNGnem4+kKQfu6m1VUDqL3rRpLe0EM28QMrQ81HrquhL3e9u3KvOUVGqb2xho/9au0fHdOaYEpiZeuo7JDmvd9DQu2woXNN9Rp7Uojjdd1PtuZu266k9O/vUc1FRnooADX2mBInmhane2fZcBaJmz+3sXLWv691a+6zCSbPPGe2ezgJu/bXt34Jj3We1ruWFSZ478EzUfqg4VT2P3efhtLZP++/xvvGyMNlsff09WpGxZ4zcCJsOEvXXNvaa5i1/XUGiq7Rn+C6dE5XZk5PMe0+NJB0c1g8KTXWoZ+JvOvv1zBZTmrdXt7JWxxIgQIAAAQIECBAgQIAAAQIECBAgQIAAAQIECBAgQIAAAQIECBAgQIAAAQIECBAgQIAAAQIECBAgQIAAAQIECBAgQOBXBASJbIrdQWDTQaKhCM4Dkrymh1fRg5f1YjMVrKmgSz+Y0ne/Uhv3hM4XH2yBoW/NuUlTg0Q7en2b2FubDhJVOKXu61AYqHs910zyuiQHd/5Y0ZOXjjj23yap2FSda/ZZFKGZFySqEMmzFwSrau6hkM/Q3q2xN0nyjhZfqv9d8Z4KrFy04EbWb0hFQ2r9s8/Hktw/ScWdhj5Tg0RXS1JhpLt1Jqu4zSOTfHPJJqtresGE+zQUJHpXkiN7MaJ17e0dHUq5TpI3JLle5wKG9sO8IFHd0wcnOX8BwG8187t3xrw9ycOTfHfguClBoqHn/0VJ/rwTCxtaWu3TOyepsQe2ARUXOmwg0DQ7vvZ+Pc+zT42vcNRrB6JHszFDwaQK0d0jySd7C1slSHTFJM9scZrZdHdM8t6RG3LTQaIp8b4xS15XkOhaSc5p77jZeR/RglNj1jF1zK0HnpF5EcOhuWuP1j67efty2Tt16vqMJ0CAAAECBAgQIECAAAECBAgQIECAAAECBAgQIECAAAECBAgQIECAAAECBAgQIECAAAECBAgQIECAAAECBAgQIECAwEIBQSIbZHcQ2C5Bon7Q5RNJjkjy9ZHI109ybpJrt/FfTHLfJF+ec/zUINGOXt/Iy540bJNBovcleVCSCogs+1Qcp6I4s8+YeE93zjv0Qih17or4fG/gxEORjzcmOXpJLKimqtDVqUke3Zn35CT1Xz+6dL8W7ZgNPTHJKcsgkgyFrhZFUqYGie6V5E2dddRz9dAkF4xYWw2ptdRztV8bv+g+DwWJKkZUobFNfH6zBbAO7Uw+1n2V9fRDJzXHY5Oc3ptsKFxTQZ6KuFSIa1mwq95lFYA5qDPvvZO8ecT+PrMFdy7pja1/rxyb5LTO3+sZrOfgOyMw6vi6l2d1xr4iyaOSXNw7fmhPP7nFgJbF5YZ+j+o5qmfuss55VgkS7d9CNbdv83y1RZW+MOL6a8ieGiTq/7aWxbww20jKhcP6v7U1uAJdFeYa86l3VYXUutG6ist9aMzBxhAgQIAAAQIECBAgQIAAAQIECBAgQIAAAQIECBAgQIAAAQIECBAgQIAAAQIECBAgQIAAAQIECBAgQIAAAQIECBAgQGCrAoJEWxV0/HYQ2HSQaCgackKSZ/Qu/lpJ7pqk4ge/neTDSSou0o1QLPIaikXcMslH5xw0NUi0o9e3ib2xySBR3c+Kjoy5XzdNcpskN0pyjSQVNqmQythP/zo+n6SCQF8ZmGAoSDQlplHBlhd35p0XfOnHeMZ61O9IuVUk5WtJvpTkXQuCQVOCRPsmOSPJQzrrPyrJS0dEcWaHDM0xLw7SX9vU4MvY+z8bN7Sfp9zbqecbG6QZGjcv3jO0hiskOanti9n3z0tyfJKf9g7o7+95+/OAJK9q+6ymqEDSYb2w1zKP/hwVH6t39mcG1vQ3nYjVoudz6Jy3S1KRslkEq56Histc1Bm8SpCoH9ZZFDIbWtfY+7/Mcd73Q+Gfw5O8fsUJ+8/je5LU374/cb6hd+ii39aJ0//K8K0+1/X8VMTqCZ2ZH9z2/1bX5ngCBAgQIECAAAECBAgQIECAAAECBAgQIECAAAECBAgQIECAAAECBAgQIECAAAECBAgQIECAAAECBAgQIECAAAECBAgsFRAkWkpkwC4gsOkg0f5JXtsJYRRJhYYqGLDOz6aDRFtd69T1bfV8Q8dvMki0I4MPWwkSTY3k3KEXbZkXfLl1kvM76Bcm+ZMk754Q/xlzz6cEiaY4LTp3P8o0L7bUX9vU4MuY6++O2Wq4ZOr5xgZphsbdO8mbJ5ywIjDdqM8HW0zmW705xgaJ+vPVvqzIzz9NWNNQ6OURAzGxY5M8uzPvvJjSvFNXxK6es0uT/F2SzyWp66+I0uyzSpCo/4yeneSRvXkXcYy9/xNIf2nodZK8Icn1On/dSmBrTw0SFV//nXVykvrv8lVvjuMIECBAgAABAgQIECBAgAABAgQIECBAgAABAgQIECBAgAABAgQIECBAgAABAgQIECBAgAABAgQIECBAgAABAgQIECAwVkCQaKyUcdtZYNNBoqFoyGOTnL5mlKnBn/663tOCH99f87pm001d3yaWsckg0S2TfHQTix6Yc0popx9smRrJGRt8OSDJq3rhrQqovDPJa5J8LMlFa/CZEiTqx5Te1SI0U9fRD7mcm+TIJD/sXU9/bfPiTWtg+OcpdpUg0ReT3DfJlydceEV5at8c2o6pvXTHJB/vzTF2f/YDLS9MclySn0xYUw19UJJXdo6p9/jjk/ys/e3XkpyW5JjOmE3EylYJEvX351SDTQeJ+veyCO+e5O0T79Fs+J4cJLpfknM6bpt+F614ixxGgAABAgQIECBAgAABAgQIECBAgAABAgQIECBAgAABAgQIECBAgAABAgQIECBAgAABAgQIECBAgAABAgQIECBAgMDuKCBItDve1T3vmnZGkOgBLbaxVe19klw9ya2S3CvJ7ZLs15l0USRnRwSJtrK+rdoMHb+pINFXkxyW5AubWHSb84pJfrsFWu7d7vXsdJ9PUgGKrwycvx/5mBrlGRt8qd+DivSctcDg/CR/neT9SSpSM4u4TGGbEiTqR2gqGPXuJP9rygnbM/aozjEfbPGub/Xm6a/tGUmenOSyiecbO/xaLTpyk84Bm4jfzKbvR4Lq7yckqevsfvrhmlViZ/Uee0ELSM3mPjzJ63vnGrM/r5DklCRP6Bxb+/BDY6E7434nSb2/Z5+zkzwySQWT6jMU7TlkxXMtWt4qQaLai0/tTHpicxnLsDOCRFsJva0rSHSzJOf1fls3cU9n9+H6SSp6du3OjRna+4vu21bf+2P3hHEECBAgQIAAAQIECBAgQIAAAQIECBAgQIAAAQIECBAgQIAAAQIECBAgQIAAAQIECBAgQIAAAQIECBAgQIAAAQIECBD4FQFBIptidxDYdJBoq3GBes6unKRiIPVfRXWum+TGSSqUsOizI4JEm1rfJvbWpoJEi4JAU65j7yS/nuTAJPsnqfhJ7Z8bJLnRgommBInOTHJskktGLmxM8GU21b5JnpbkMSPm/kGSiiNVYObDSX404pgaMiVI1A+wjDzF0mHzvKesbelJRgzYdCCmv4TrJHlDkut1vhiKq/XX9dK2J/7niGuaDRl6Lw+da8z+HJprwlIWDu3Hluq5fW2S27ejKlR0xyQfX9cJ2zy7Y5DoDi38M6Paqt26gkRDvxvrigoObYtbJ6l4W/czNczUfy5WiYKtecuajgABAgQIECBAgAABAgQIECBAgAABAgQIECBAgAABAgQIECBAgAABAgQIECBAgAABAgQIECBAgAABAgQIECBAgACBPUVAkGhPudO793VuOkjUjyyU5rK4wD5JDk7y0Ba2qEDNKp9NBYl2xPpWud5lx2zHIFHtv0Pbvb5dkqsuu4iB77dLkKiWdqUk905yYotnjbmcCo+cm+RZSb6c5PIFB02J/uzuQaKhd9cLkxyX5Cdj4CeOGQqlHJLkQ715+rGcqRGsmq7+fXFS+282/a4QJOq/Y9YVK+vfqqlBoiskOSXJEzoT1TNafxv72XQA6+gkL+4sZqt26woSDV33CUmeMRZu4rgHJXll55gvJrlvezeOneomSd6R5IB2gCDRWDnjCBAgQIAAAQIECBAgQIAAAQIECBAgQIAAAQIECBAgQIAAAQIECBAgQIAAAQIECBAgQIAAAQIECBAgQIAAAQIECBDYsoAg0ZYJTbANBDYdJOpHFj6T5PAkfz9w7fVM3SjJyUn+ywSbCrp8Msm1knTjResOEu3I9U24/NFDt1OQaO8kt03y9CQ3HX0FyQ+SfDbJf+7EJrZTkGh2KbPQ0lFJKrS034hrrGt7bJLXJLl0znhBol+GOTbJszt/+mCSMvrWCO+pQ/rnmvcuW0eQaCigI0j0L3dsapBo6HduOwWJhu73u5I8MMlFUzdqG7+uINEVkzwzSe3/2efsJI9MUr+96/wMnWsVh/5vnSDROu+SuQgQIECAAAECBAgQIECAAAECBAgQIECAAAECBAgQIECAAAECBAgQIECAAAECBAgQIECAAAECBAgQIECAAAECBAgQWCggSGSD7A4CmwwSDc19bpIjk/ywh1fP0z1bXKQbFeobV7SlAjSfTvK5Fqf5Wgu+VMjlTp0D1hkk2tHr28Te2i5Bon2SPKLFiBaFei5M8qV2jyv+UiGif0jy20len+QGDWk7Bom692/fJDdMcuckd2nRrXn3twIfFTE6Z86ArQSJpgZYpu7BKWubOve88bdI8jed4FP51Xvk/es6QZun9ukLWiBmNvW8KEs/lvPSJI9J8j8nrGno3bnOINHQXBOWN3fob7ag1qFtRN2POyb5+Dom78wxNUg0FPyZ+jz0z1nLmTrHPIZ/n6T2U70jZp/Tkzw+yc9WtFtXkKhO35/rgiT3ae/nFZc3eFh//9SgZyR5cpLLJpzoZknO67wXBIkm4BlKgAABAgQIECBAgAABAgQIECBAgAABAgQIECBAgAABAgQIECBAgAABAgQIECBAgAABAgQIECBAgAABAgQIECBAgMDWBASJtubn6O0hsMkg0TWTvC7JwZ1LrbDA05Jc3rv8g9rYWWSmvq6YxTuTvLHFh/4xySVz2IZiEesMEu3o9W1id2yXINFtk7w6yQGdi6zQVO2Vut//T5LvLghx9K9juweJuveyfjeumqSCGfdrgaL6393PW5I8LMlFA5tgSvTnCS36NJvmhUmOS/KTTWyugWjJumIti5Zbe+hVSW7fGfT0JCcluXSN1/l7Sd7a27MVVnvZwDn676JVYihDAaQK+7y3d74KMn2k87czkxzbe0/+WpLTkhzTGXdCC72skeifpxp6Dx+S5ENrPtHUIFGdvn57ntpZx9T9uckg0dD+2mo0ap1Bouu23+H6HZx9KpxWsa3+b/lWbvW9krypM8GqgbH+c7HKM7iV63AsAQIECBAgQIAAAQIECBAgQIAAAQIECBAgQIAAAQIECBAgQIAAAQIECBAgQIAAAQIECBAgQIAAAQIECBAgQIAAAQJ7sIAg0R5883ejS99kkKiiKhUsmH0qLvAHST7a87tCC4hUMGL2+UqSRyQ5f2TwYJNBop2xvk1sse0QJNo3yRlJHtK5wNoPRyf50siL3pWDRP1L3L8Fuh7ee04qPvPxAY8pQaIKHp3TmePdSR6Y5J9GOk8dNmVtU+eeN75+hyvAU8Gd2eeCJIcn+cKaTnKldo8q5jT7LIpg9d9Fn2nr+fsJ6zkwyWuT3Lwd89Ukhw1c05ggUU3Rj1MNhYsmLG/u0H+d5LlJKtY0+zy4RaOmzP+kJPUMfK29F96VpO7r7LNKkKhvsF2CREO/L4v211jHdQaJ6hk4NcmjOyf/QHuffHPsgpaMu0qS2pf36Yx7e5J6N1agbsqn/1zU/ql331Dkbcq8xhIgQIAAAQIECBAgQIAAAQIECBAgQIAAAQIECBAgQIAAAQIECBAgQIAAAQIECBAgQIAAAQIECBAgQIAAAQIECBAgQGCpgCDRUiIDdgGBTQWJrpbkJUnu1jF4S5KKFPWjAL+Z5DVJDu2MParFjC4faXidJG9Icr3O+FsOxI9mX/ejNu9JUgGH7w+cb2esb+RlTxq2HYJE109ybpJrt5VXpKpCK+dNuJJbt1DV7JBF8Y6xwZZ5px9z/H5JatyNk9w0yT4tsPStkdd09RafuVVn/APaM9GfYkr05yZJ3pHkgDbJt5PcI8knR65rNuxeSSoQc2GSv+sEYn7am2fK2iYuYeHwayZ5XZKDO6Pq3VOhoovXcKIK49Serfs8+5yS5OQklw3MPxRHqzneO2Ett0tS78vZOefFpMbszzptvYff1jn/J5IckeTrE9Y0iz9VMOYbSb7YolkVjes69MM/pyd5fJKfjTxXXfMLWkBmdkjfb5UgUX9/To0yDd3XqVGjIYKh9/LzkhyfpP+MjST852HrDBLVfL+X5K2d90n9rSKCz0xy6ZSFDYytvVURq7N639XfXrbC3Fu91yuc0iEECBAgQIAAAQIECBAgQIAAAQIECBAgQIAAAQIECBAgQIAAAQIECBAgQIAAAQIECBAgQIAAAQIECBAgQIAAAQIECBD4hYAgkZ2wOwhsIkhUQZbjWqigazQvstKP1FQ45a5JPjMBuKIpb+qNX1eQaGesb8Kljx66HYJEd+jFhz6W5P4tdjPmQmZRlNM6g3d2kOjfJzk7yZ3bmiqy9AcLYlj96xx6BtcRJLpKi3ncs3PCpyc5aUJA5MpJnp/kQZ055gVmdlaQqPbEo5M8cKoLawAAIABJREFUpwdbEZzaJ1uJpRyU5OW92NGi/VZLGArXLAoY9ffDlZKc2q5p9t2848cGiYaiTVOjb7/V9vltOgt+bJLaD91PP6Y0NX503SRvTFL29Rl6R6wSJOqHzCoyVcGbH4558cy5r1sNEu3b7vUxnTXU79/hST40cl3zhq07SFT78mntt312znrXPaIFwcbGA4fWe0iSVyY5sPPl25M8PMl3V3CoGNmzO8dt9T6tsASHECBAgAABAgQIECBAgAABAgQIECBAgAABAgQIECBAgAABAgQIECBAgAABAgQIECBAgAABAgQIECBAgAABAgQIECCwpwoIEu2pd373uu51B4nquTgiyYuT7NehekuSo5N8b4DvJknekeSA9l1FDu6Y5OMjqYdCGXXouoJEO2N9Iy990rDtECS6W5K3dVZd0amKb/z9yCupONQ5nVhJHbazg0RXSFLBmCd0rmFK+KcfNKppKtAxFCSZEv0ZCvVcmOTBSc4f6V335qzOs1zPZj3f7xo4fsraRp5+9LD9k5yZpBtfqoOf0oIvl4ye6V8G1nP/gl6MaEyAZShIVO6HJfn0iHXcNsmrO+/DCtTcI8knB44dGyQaislUKOihSS4Ysaba4xUfqlDS7FPXVOv6XO/4eo+/KsntO39/cgvULYtD1XmOT1LPz+zzvPa3n3b+tkqQ6DpJ3pDkem2eDyapPfutEddfQ4bu61ZCN/PCfWe0611lz3YvZd1Bopr72i1KdXDnRPVMVACogkLL7m+fut5RFXJ7US9GNPU91Z136H1c77zakz4ECBAgQIAAAQIECBAgQIAAAQIECBAgQIAAAQIECBAgQIAAAQIECBAgQIAAAQIECBAgQIAAAQIECBAgQIAAAQIECBDYuIAg0caJnWAHCKwzSHTlJI9J8rhejGhZXOBaLTJTAZDZZ2zAomJEpye5z4DVvKhLDe3HeRbFKXbG+jZx67dDkOhmSc7r7Y8HJnlNksuXXPR1W3SmIizdzxeT3DfJlweOHxtsmXfqscffLklFt2YRrjHhmjpn/Y5UOOTszgIW7cWp0Z9rtLhN16xCNI9MUjGoRZ/fSfLSXpDnjS0sdtHAgVPXtu49flCSl/fWW+d4XZITknxj5Akr3lPvk7/oRVLq8Be2WMzFC+YaCtfU8Apxlfs3Fxw7ZF6hpQq+DAVqxu7POuXvJjm3d00Vlqo11Tt63qf26G2S/FXv2NOSPDFJNxQ0m+Nhbe/M/veY52HoPBVjqihWP87VN/5qCz59YcF1XKU9Z3dpY2ruu454DmZTrjNIVNGmJyU5prfeKZGoZdt5E0GiOmf9rlZ86MDeAv6yBauGooNDa903yZ8kqahTN15YYx+fpPbX1MBRHfvrbe9VAKw+UwOHy1x9T4AAAQIECBAgQIAAAQIECBAgQIAAAQIECBAgQIAAAQIECBAgQIAAAQIECBAgQIAAAQIECBAgQIAAAQIECBAgQIAAgYUCgkQ2yO4gsJUgUR1bEaIKgdwtyb0GIgVjQhQVJjgjyUM6oHXcU5O8KMlQ/KPOe+8kf97iQkP34gEtdDP0XcUUXpvk5u3LOl/FIepvP+8dsDPWt4m9tR2CRBXieFWS23cusGIoFeeo2M1Q3ORqSR7cIhVXnQNzyyQfHfhuSrBlaOqxx9d+fH6SB3Um+UGL2rwsyY8GJp8X5PizJM+bE2haJfpTQZezBiJh9Xy9fuD5qiBPPVsVCqk9M/ssC4utsrZ17/Pfb++MG/Qmrue7IioVfqqAVT/us3eS30hSYak/TXLTgYXVu6jeNzXXos+8IFEdU3v0uCSf6r1n9klypxZh6Zp/PskRSS6Yc8Kx+7MOv0KSx7ZoTHe6OkeFhd438PzVHj2qPZ/dZ29ZOKfiPxVS6obiZu/02ov956F+S+o6n5Wke5550aN+dKaup6JTz57zDpld/ylJntC5+Ho26hkY89lKkOjfJPm3SSo4VfG0u/eus86/7Pkas8bumE0Fierfvvds1v0oUb3znpvkzUn+e5Kf9RZd+/zq7fij5/x2L7uPyxz6AcFFgbdlc/meAAECBAgQIECAAAECBAgQIECAAAECBAgQIECAAAECBAgQIECAAAECBAgQIECAAAECBAgQIECAAAECBAgQIECAAAECkwUEiSaTOWAbCgwFida1zApQVFzgxUkuXTLpHZOc24um1CEVaaj4RUUzLmvf3yzJ7/XGfiXJ15PcuXOeithU/GboMxS0qHGfTfK9JP+rrf0L7eAdvb513YPuPNshSFTvzSNbIKd/jXUP/zbJl9sXFQC5VZK6391PxVwqUnVo54+HJPnQANqUYMuQ+ZTjf7ft4aFIx8eSfLIFOq7Y9m/FsPqBpbclqVDHd+ZsgFWiPxUBqQjOMwfmrIDI+5N8rj1ftfY/nBMWqxhPxWTqORz6rLK2Tezz67QoSj2z8z611+rdUp//I0kFjObFruo9dmqLBfVDRkPz98M1Fdq6vIVoZuPrnVYBoJq7xlfQrRsiqnG1vgoIvWVOnKrGTNmfNb4CQ3UtFV/rf+p8FW+ZxY+um+Quc8I5Fc1665KbV6G6lyc5uDeuv+dqXD3L/edm0bNQz1Dt52N7c3fva8WJ3tP7vpxr3tnnGUmevGBPdw9fFJra6j4ec6+nnmNTQaJaR73H6/31gvbszFvb7Pe0vq9/a9xw4Dd+dmzti9rvrxnx74VFFrdOcn5nwOktZtePI031NJ4AAQIECBAgQIAAAQIECBAgQIAAAQIECBAgQIAAAQIECBAgQIAAAQIECBAgQIAAAQIECBAgQIAAAQIECBAgQIAAAQKjBASJRjEZtM0FNhUkqjDEk5K8OcnPRxhUNKXiEhWH2G/E+O6QdyZ5XAsjnNP54uQk9V/FQPqfen4fneQ5C85VQZP3tu939PomEowavh2CRLXQiqI8LcljRq36lwf9VZInJnlokqd3vpoXn5oabOkvacrxtacqiPWigbjKmEut8Ew9A7NQztAxq0Z/av8+oplNfb7GhsVWXdsYm6ljao8d1d5B80JDY+as+FVF1f7ryPdYzdkP15yZ5IVJnpVkUSSpu556f1b0p4I6Q++v2dgp+3N2TNnUNdV/Uz9TwznXTnLGhOuereddSR655Fm4e5KzF/xe1H4v++6n/w6sCF4F0n44AmJTQaLaY3WvK8a26F6PWOIvDdlkkGh2ov1b7KwCV1PfK93F1m/4SS0IuFWDeodWjGr2uXf7d8hUP+MJECBAgAABAgQIECBAgAABAgQIECBAgAABAgQIECBAgAABAgQIECBAgAABAgQIECBAgAABAgQIECBAgAABAgQIECCwkoAg0UpsDtpmAusOElWw4vlJXpHk+xOvtaIp92lhggpHLPtUyOH/TlIxg58muUmSdyQ5oB347iQPTPJPcyaqUMkzkzx8zvf9oMWOXt+y65/6/XYJEtW6a9+Vb0WrxgRjKsxS9/r8Foa5W5K3dQAqPFIhikt6KKsEW7pTrHL8dVr4554jb1A9M89NclaSi5ccs5XoT/1m3aiZj13blFDIVtY2kmrysP+YpGIp9YyP2WezE3y47bf3tXfLlBMPBYlqb/56C3H98ZLJXtXegd8YcdJV9mdNu3eS2yY5McmtRpynhkxZV3fKKXGoHyT5i5HPQr1Djk/ylDnrf0YL3F3W+f5KSU5tMbr687eT3DXJZ0YYrDtI9MUkpyWpKNKy537E8n5lyI4IEtVJ671S77yKAh42MUxUEbaKB31sQvBrkUU9Yy9t66hxn0hyRJKvrwLoGAIECBAgQIAAAQIECBAgQIAAAQIECBAgQIAAAQIECBAgQIAAAQIECBAgQIAAAQIECBAgQIAAAQIECBAgQIAAAQIECKwiIEi0ippjtpvAVoJEFY/4fJIKqnyk/fe1JJdu8SKvnOROSf4wyQ1aRKWmrPNVhOijSSo29Nneua6S5GVJZrGVH7cwwXkL1lOBijrP4UkOTnJgZ+xQ0KK+3pHr2yLlLx2+nYJEs4VdrQVBbt/u8yxEVXuq9tYHklSM6Cu9YMU1k7yu3bOa64J2D7/QA1s12DKbZtXj6/fh6m1vHZqkrqtiQPWpffm5JBUkqahS7eexQZJ1RH8qRnONJBV1OiTJQW19tbZy/1ILP1Xcq+++aD+uY23r3O/dueo9d+MW4ann/Fqda+7ejwoRfTDJd5JcvuJi5gWJKpZV9nX+et9UCGi2Jz6epOJHr0/y3ybEWVbdn7NLq8ha3f97JLlZkut23oF17+u5qvdnhan+YQsmi96btecqHFPnqT333Qnu5VmOD0ny+517WlOcneSR7XnrTtmPmfXDc/NOv5UgUV3jV5P89/a81zP/Pybc5wkk/3vojgoSdddWv421j+qdd9Mk1+7sp9m/Fz7d3i8VIbpolQtbcMz1W+CpzlufU5KcnKQbpVrzKU1HgAABAgQIECBAgAABAgQIECBAgAABAgQIECBAgAABAgQIECBAgAABAgQIECBAgAABAgQIECBAgAABAgQIECBAgACBXxYQJLIjCBAgQIAAgZ0lsNUg0c5a98487wFJXpWkImj1OTfJkUl+uDMX5dxrETg6yYvbTN9uoa1PrmVmkxAgQIAAAQIECBAgQIAAAQIECBAgQIAAAQIECBAgQIAAAQIECBAgQIAAAQIECBAgQIAAAQIECBAgQIAAAQIECBAgQGCkgCDRSCjDCBAgQIAAgbULCBKtRvqwJC9thwrXrGa43Y66SpKXJblnW9grkjwqycXbbaHWQ4AAAQIECBAgQIAAAQIECBAgQIAAAQIECBAgQIAAAQIECBAgQIAAAQIECBAgQIAAAQIECBAgQIAAAQIECBAgQIDA7i0gSLR7319XR4AAAQIEtrOAINFqd+caSV6dpPzqc0qSk5Ncttp0jtoGArdL8pYk+yX5cZLDkpy3DdZlCQQIECBAgAABAgQIECBAgAABAgQIECBAgAABAgQIECBAgAABAgQIECBAgAABAgQIECBAgAABAgQIECBAgAABAgQI7GECgkR72A13uQQIECBAYBsJ/FEL68yWdHqSxyf52TZa43ZcSv377dFJntMW94kkRyT5+nZcrDUtFbhSklPbPa3Br0ryp0l+tPRIAwgQIECAAAECBAgQIECAAAECBAgQIECAAAECBAgQIECAAAECBAgQIECAAAECBAgQIECAAAECBAgQIECAAAECBAgQILBmAUGiNYOajgABAgQIEBgtcGySZ3dGn5jklNFH79kDfyvJ2Ulu0xiOSvLSJJfv2Sy75NVfP8k5SQ5K8uMkhyU5b5e8EosmQIAAAQIECBAgQIAAAQIECBAgQIAAAQIECBAgQIAAAQIECBAgQIAAAQIECBAgQIAAAQIECBAgQIAAAQIECBAgQGCXFxAk2uVvoQsgQIAAAQK7pMBvtIDOXTqrPzzJ63fJq9k5i/6jJK9up/5Akgcm+ebOWYqzriiwT5KTk5zQjj8jyfFJLllxPocRIECAAAECBAgQIECAAAECBAgQIECAAAECBAgQIECAAAECBAgQIECAAAECBAgQIECAAAECBAgQIECAAAECBAgQIEBgSwKCRFviczABAgQIECAwUuDfJXl6ku+18XdLcr3OsRckuU+SL42cz7Dkykmen+RBDeOoFnm6HM4uI3D9JOckOShJPQMV5frCLrN6CyVAgAABAgQIECBAgAABAgQIECBAgAABAgQIECBAgAABAgQIECBAgAABAgQIECBAgAABAgQIECBAgAABAgQIECBAYLcTECTa7W6pCyJAgAABAttSoMIr5ya59pzVVazopCSXbsvVb99FdYM2H03ygCTf2L7LtbKOwJWSPC3Jce1vglK2BwECBAgQIECAAAECBAgQIECAAAECBAgQIECAAAECBAgQIECAAAECBAgQIECAAAECBAgQIECAAAECBAgQIECAAAECO11AkGin3wILIECAAAECe4TA3ZK8bc6Vnt2iLN/bIyTWe5H1b7kjk5zVpj0hyalJLlvvacy2AYHbJnl1kgOSvCTJsUku3sB5TEmAAAECBAgQIECAAAECBAgQIECAAAECBAgQIECAAAECBAgQIECAAAECBAgQIECAAAECBAgQIECAAAECBAgQIECAAIHRAoJEo6kMJECAAAECBLYgcN8kf5zkpkmumuQHSd6f5K+SfCDJT7cw955+6L4tQnRMkguTHJbk03s6yja//qskOTPJfZJ8IslDk1ywzddseQQIECBAgAABAgQIECBAgAABAgQIECBAgAABAgQIECBAgAABAgQIECBAgAABAgQIECBAgAABAgQIECBAgAABAgQI7AECgkR7wE12iQQIECBAgAABAgQIECBAgAABAgQIECBAgAABAgQIECBAgAABAgQIECBAgAABAgQIECBAgAABAgQIECBAgAABAgQIECBAgAABAgQIECBAYJmAINEyId8TIECAAAECBAgQIECAAAECBAgQIECAAAECBAgQIECAAAECBAgQIECAAAECBAgQIECAAAECBAgQIECAAAECBAgQIECAAAECBAgQIECAAIE9QECQaA+4yS6RAAECBAgQIECAAAECBAgQIPD/s3cvQNdddX2AfwMO1FJIg2AbnRFopUipoFLFoSgWI+AFAyRcaxMUFEoQuYyAWECgXCuEW8pdCBDkIncQoanC2MhNRLA0ONhBbAUlhQwwFMkIdP6wT7vZ7nPWOe+5fF/e9eyZzMC799l7rWed95u13r3WbxE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KFy0h0AAAgAElEQVQ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a7b/NsAACAASURBVA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RAgQIAAAQIECBAgQIAAAQIECBAgQIAAAQIECBAgQIAAAQIECBAgQIAAAQIECBAgQIAAAQIECBAgQIAAAQIECBAgQIAAAQIECBAgQIBABwICiTpoZFUkQIAAAQIECBAgQIAAAQIECBAgQIAAAQIECBAgQIAAAQIECBAgQIAAAQIECBAgQIAAAQIECBAgQIAAAQIECBAgQIAAAQIECBAgQIAAAQItAYFELSHnCZz8Av8mycuWFPM+SZ67oyqckuQFSc6aud8tkly8o+cc19t8S5ILk9xmqOAHk9wlyZ/uocLTZ23yiM8kqbJ9Nsm7krwjyR8nuXyTm7iWAAECBAgQIECAwBYCpyV5SZLTR/e4JMmdknx4i/tu+9FD9ulvkOSVSW4yFPptSWrs9+ltKzHzeeOHPaC6JQECBAgQIECAwAkXODXJzZPcMsm/HPrW1xxKtfg7eI0zqq/93iR/neSrJ7zURyvAIccPRyvh0T71r5L816N99GvvXj6e5BPDPS5K8j+TfOWI9/MxAgQIECBAgAABAi2Bbfqvde/qv340yf8a+rDVF67/rw/7jfKbjH+8/2h9a50nQIAAAQIECBAgQIAAAQIECBAgQIAAAQIECBAgQIDACgGBRL4eBK74AqsCiV6a5Nwkn99BNW+a5E1JanHw9BBI1AY+5OLlbSbUzNWkJj09L8nzk1zarurSK66d5O5J3pLkz7a4j48SIECAAAECBAgcb4E7JnnNTBUfnOS8E7hI+JB9+k0m1G/7bTB+2FbQ5wkQIECAAAECBE4WgSsluVmS2qzhDkmuvkHB3pzkaUnemeRvN/jcyXDpIccPh6zvtgu6p2X9/SRPT1Jt/aUtKnLdJHdL8pwkl21xHx8lQIAAAQIECBA4XgK77r+WTvVhH5PkdwUT/b8vyybjH+8/jtfvmNoQIECAAAECBAgQIECAAAECBAgQIECAAAECBAgQIHBgAYFEBwb3OAJ7EFgVSFQ7ZZ2V5EM7eO4Dkzx1yX0EErWBD7l4edcTaha1qx2FHzDsGL3JTtFXS3LnJA9N8jdJ7pJ8bXdiBwECBAgQIECAAIGpwFWTPDnJ/WdoLkpydpJPniC2Q/bpN5lQvy2H8cO2gj5PgAABAgQIECBwMghUSMyjhzHDNuWpsJpHJPnjbW5y4M8ecvxwyKrtY0F3lf91SeqdV23GsMlRY6efS/KwJO9LUu/nPr3JDVxLgAABAgQIECBwrAX21X8ttMcP/33hWAuuV7lNxj/ef6xn6ioCBAgQIECAAAECBAgQIECAAAECBAgQIECAAAECBAjMCggk8sUgcMUXWBVIVLWrnYCfu2U1T0nygiHcaO5WAonawIdcvLyvCTVVy88PE/UvWHOX6FOTvCjJGQPRBwUStb8sriBAgAABAgQIdCxwoySvTnLDwaDCh04beZyZ5LUnyOeQffpNJtRvy2H8sK2gzxMgQIAAAQIECJxIgXrXeZskT0tS/ehlxweSXDqcvEaSH1xx7WeSPCjJhWv+HfxE1r+efcjxwyHrus8F3e9Jcm6S969ZoX+a5GWj783bBBKtKecyAgQIECBAgEA/Avvsv5ZiBWM+5QoyRtlnq28y/vH+Y58t4d4ECBAgQIAAAQIECBAgQIAAAQIECBAgQIAAAQIECBx7AYFEx76JVbADgVYg0YuT3C/JNrtk3TTJmyYLgce0AonaX7RDLl6em1DzyCSPbRcz35zkHyT5Z0l+PMnPJLnO5HMVSlRBV7+Z5KuNex6y3mtUzyUECBAgQIAAAQInucC9kzxnKGOFEdWuvw8fjUV2Mb45KsEh+7abTKg/an0WnzN+2FbQ5wkQIECAAAECBE6UQL3nvEuS85Ncc1KIChV6aZLfSPKRJJdPzn/T8Lfvuye555K/g9ff1M+7Aiz4PeT44ZBtPbege533UfW9qNCpqyf5viR3TfJTw/8fl79CiX42ySVrVOq4Gq9RdZcQIECAAAECBAisKXDU/uvi9jVG+YdJbpLkAUMfdvzomqtzVpK3r1me43rZJn1z7z+O67dAvQgQIECAAAECBAgQIECAAAECBAgQIECAAAECBAgQOIiAQKKDMHsIgb0KTAOJatHu50Y7AddE6jsl+fARS1H/Tjxw2GWrbvGp5GuhNTWRe3GsMwH8iI8/Nh875OLlbSbUTMGvneTXktx3cuLjw+6/Fzda6JD1PjZfFhUhQIAAAQIECHQqcGqSFya5w1D/dyT5pSRPSnLb4Wfbjm+2oT1k33aTCfXb1Kk+a/ywraDPEyBAgAABAgQInCiBWya5YCZM6NeTPDVJvS9Z56jwmhp7/PLk3ccm4fzrPGdf1xxy/LCvOszdd9sF3Yt71nuu2njjaUnqnuPjdUkqGPfSRsWOq/Eh29OzCBAgQIAAAQLHXWBX/ddyumqSBw2bNozdXj30Xy877pgr6rdJ39z7j46/KKpOgAABAgQIECBAgAABAgQIECBAgAABAgQIECBAgMD2AgKJtjd0BwInWmAaSPS2JB9M8pBRwe41LOw9Slmni4KfneT6SU4f3UwgUVv2kIuXdzmhpmq2zUSnQ9a73QquIECAAAECBAgQOJkFfiDJ65OcNhTyuUkePASkPnZU8PrZeUm+euDKHLJvu8mE+m0ZjB+2FfR5AgQIECBAgACBEyFwwyQvSnKz0cMrSL9ChV6T5CsbFqremVYQar0Duc7knuckeeeG9zvk5YccPxyyXrtc0F3l/vYk5yc5Y1KJByR5RmOMeVyND9menkWAAAECBAgQOO4Cu+6/Xi3JkycbiFVo6o8naW0edpytN+mbe/9xnL8J6kaAAAECBAgQIECAAAECBAgQIECAAAECBAgQIECAwN4FBBLtndgDCOxdYC6QqHZ5/Y3RQt4XJ7lfki8coTTjRcE1saUm3tdusbcZ3UsgURv2kIuXdz2hpmo3N9Gpfn5mkteuqP4h691uBVcQIECAAAECBAicrAJXTvKoJI8YFfA+SSqUqCbxvzXJ1YdzFyU5O8knD1yZQ/ZtN5lQvy2D8cO2gj5PgAABAgQIECBwaIFvHhbm1nuPxVFhRP8uye9sGV56yyQXTEKJXje8F7n00BVd83mHHD+sWaSdXLbrBd1VqLkgq/ckuVuSj60o9XE13klDuQkBAgQIECBAgMDXBPbRf51u5FDPedCwaUOv7Jv0zb3/6PVbot4ECBAgQIAAAQIECBAgQIAAAQIECBAgQIAAAQIECOxEQCDRThjdhMAJFZgLJLpvkiclOWso2SVJ7pTkwxuWtP6NeGCSpwyfq0n3D03yTIFEG0omh1y8vI8JNVXh6yd56WTH6VbY1SHrvXGj+AABAgQIECBAgMBJI/BtSS5M8iNDiSps6HZJ3p/kWkM/9Laj0raCMfdRsUP2bTeZUL9tXY0fthX0eQIECBAgQIAAgUML/GiSel+xCC2t5z8kyVOTfHnLwtR7kfsnqY0fxse9krxwy3vv6+OHHD/sqw5z993Hgu56zl2TPG/y/Wm173E1PmR7ehYBAgQIECBA4LgL7KP/ekqSF4zmf5VhbeRQc7m+eNxBl9Rvk7659x+dfklUmwABAgQIECBAgAABAgQIECBAgAABAgQIECBAgACB3QgIJNqNo7sQOJECc4FE9bOzh8n3i7K1JlPP1eHUYYL9HYaTD07ykiQv2zKQqHYvvlmSum/t5vWDw/0/k+R9SS4eFhP89yRfWRN3OolkOgHnO4ZJ5rcenlkLFWrH5Nr5thYu/HaSz80860pJ/nmSuyQ5fVTWDwyLoyuQp+7xt41yrlq8XP8WXy/Jz848411J3pDk9zeYTLSvCTVzCzHGC8UXBNPJP60mvMXQ5quu+6Yk35vkp5PUDtXfM1os8O4kfzQ41XfnC60HOk+AAAECBAgQIHDSCdwxyWtGpfqtJDWG+WySaVBqXdYKxly3guN+5rS//5YkL0/ykSRfzfYho+Nx0A8N/dsq5zuH8cgrkvzFUPBNJtRPx4SL/vXVhnHhOcP4a9n4x/hh3W+L6wgQIECAAAECBE4GgasmefIQGrQozxuT/HyST+2ogN+a5PnD36MXt6z3CPdMctnMM5a9n/ibJDdO8ktJzkhyzST19+yLkrwyyap3IPsaP8wR1XuQGoNUKOytknz/UNa6dvz3903eU1T5z0ty7+GBb0tSY5dPJ7nu0H41DrxOknrfUvd+1eR9yz4WdFdx6t1XvUOqjTwWx3gMuvjZ3POXfcU+OLxH+tPGd/AaSWo8WBuK3GQ0Lhy/H3t9ktpopPXeaUdfd7chQIAAAQIECBDYkcA++q/TfnUVtTYSOzfJ50fl3kX/e47hUP3XfY1/vP/Y0ZfbbQgQIECAAAECBAgQIECAAAECBAgQIECAAAECBAgQ6FNAIFGf7a7Wx0tgWSBRTeh+U5LThuoeZYesCguqic91jwqeuX2S/5HkwiMGEtVCgTOTPHKY3N5qiTcnedQwGb0WAK86lk34rwXGD0vyi5Pdbqf3qkniD0hSk+IXz/rHSR6X5Ocaz66FCLX7WC3wXXYsCyT6xJrl+5Mkj09Sk+Jbk9D3NaGm6najJK9OcsNRRe8zTN5f/GiXgUT1nfmpJA8dFkG0vjPVBk8fdjcWTNTScp4AAQIECBAgcHIIzE2orzDUWry66JuPxyZV6rlgzE1qU38PqcDLRw/9zWWfrQn9z0zyxCRXmYyF1l1wWot7a1Fv9edrYe+yoxag1lipdjuu8VwtUK4FqnWMF+9OPz8XSFQLsZ+VpAJZ546yrXHS5TNBS3V9leOxm4Auudb4YQeIbkGAAAECBAgQIPANAnN9zKNsyNBinfaza2xQmyz8l5kPzr2feMgQEFrjgNogYXosG9Pse/wwLse646LFZ+o9ymOGMNkvNQDnFkT/TJIfHjbTqCCiuaOCmypgqo59LOhePLPCpWrstTg+OoQEfWj0s10GEl17CGeqd0kVTNU6KqCprH93g407Wvd0ngABAgQIECBAYL8C++i/zr0/mXtfsIv+91jnUP3XfY9/zJ9Knmdjt/3+4rs7AQIECBAgQIAAAQIECBAgQIAAAQIECBAgQIAAgeMsIJDoOLeuuvUisCyQqEJrajJ17bJax7qLZRdu9e9DTYx+yvCDxe6/NRnkKIFEFe5Tuxb/2w0bpib5PzzJcxpBPHMT/p+UpP4b73K76vEVZnNOkncOgUkvHCa8r1PkdyS5x4pQorlAogpAuu8G5aty1OKF+m9V2M4+J9TUwonzJ+04DbvaVSBRTcqvRdBltOmxTkjUpvd0PQECBAgQIECAwH4EpguK5xbmnjIZ31RJpqFF65auQktrHPXUNReC1n2fPYxnalxymw3GWLUIoMpZi5HnFiHPlbnGPxXOWrscHyWQ6M5D/Woh79wxXUht/JAYP6z72+M6AgQIECBAgMCJF5gGyVwy/I39wzsuWgXmvDzJzUf3rb9XV6jplyfPmvapn5/kD5P8+opxwIuT3G/yt/5DjB8WRa/NAH5h2JRh3bHK4rM1VqlxzqUrzOcWRNc7l/+YZFkY0UVDiFONCevYx4LuRZFvPGwAcf1RHSowqd5/LY5dBRJ9X5JnbPC+afH8GrvVe7V6T/fFHX+/3Y4AAQIECBAgQGD3Avvov84FEs1tSLeL/vdC5FD910OMf7z/8P5j97/p7kiAAAECBAgQIECAAAECBAgQIECAAAECBAgQIECgIwGBRB01tqoeW4FlgUSfHgKFapHt4phOpl6FcmqSmhxeO/7WsVjsWyExmwYS/aMkNSFmuiC2JlO/N8m7k9T/rknvt0hyy5mCPWyYdF1BS3PHdBLJq5PUDr1V58XxniQ1ob2e9R1JfnQIHhrfr3befcSw8+yivHV97Xr8vuHC7x8+O52kv2wxQn1sWr6aUP9XSb539PAKRPrtIdSo7n16kpvtwKJu8cgh3GcXvwi/MoQiLe5VpncfLT6o8Km7JqkFDTWBqBZE33C4uOpdixU+MyrIa5PU7sPjY9l3pq75wNCO9R1f9Z25OEktTqldmx0ECBAgQIAAAQInr0AFoY7HLdVfPHfot49Lfe8hqHTcDz07yWKx6jo1rL+D3G24z7Q/X/3GGg9UP7P679UfH/fXK5ToXyT5oeFBrdDXCj6qcdQTZwrWGpuUx48l+e7hs3M7Hi9uOx0TVn95Ue7xGKMW/f5Ekj8a+smXDTfY54T8eoTxwzrfTNcQIECAAAECBAisI3CVoX9dY4jF8VtJ7pXks+vcYINrNnnWtE9dY4trJDlteF69X6iNEOqo9x/1buLMJPW38cVxqPFDPW/Vs2o88a4kf5Hkykm+ZyhvvRsaH29IUmO0v15iOl0QXeO2z43eySzGRP8nyeKdy68lOS/JV4d77mNB96K49Q6sxp4/OSp/hU3Vf4vnV1jRHYfzVf/acGPRphWE9apRUFC9j3rF8N5nTFLtfcFMCFO9d6p3GH+Q5PIV76zqXk9P8quNjSo2+Gq7lAABAgQIECBAYE8C++i/Xmvot952VOYnDPOaxkGpu+h/L8Yrh+i/Hmr84/3H17845k/t6ZfebQkQIECAAAECBAgQIECAAAECBAgQIECAAAECBAgcdwGBRMe9hdWvB4FVgUQ3TfKm0QTpuV2ylhn9QJLXD5+tieK3H8KD5iZrVIhQTV6YO6427OB639HJmmj9n4ZJ1NPFw/Xv0vWS/IdhofDiY/WZ2q23JnTPHXPlWlz39mGydi28/crow1W2X07yqMkNq0yLSeW1g3HtQDvd6fefDDvajier1wT6Wtz8sZkCripfLRL+90kWIUqLj19pmIhfu9/WxKWxRU18rwn/61rsMpBo+p1btRB7Wu/Wou2qT02UKvPaHXp8vG4IVqqdrhcLAhbnrzssFKgF6dPP1KKIVTs1L2H0YwIECBAgQIAAgQMITINQ65G1mLjCUafHjYY+8yLsss5PF/G2inzjYUwxvkctFq7goAr9GQegVn+8dgJ+XJJbz9y41betz9Ti6HHwUY2b6lkVdjoem9Tk+1sN/eCbzDxrk0Cixcdrce1DJgtiq69d4Z9/PnrGvifkGz+0vpXOEyBAgAABAgQIrCswFyIztxh33fu1rpuGoi4bAyz7+3/97b/eQbxm1P+vdyD1/qHeedR/i+NQ44dlIa1vHv7GPn2PUuWrcKV6P1PvGcbjm2cNY44vzkBOF0QvLqk6V7jO84ZNJRY//9ZhPDbezGAfC7oXz5sr36p3aDdI8soki/HaqjHa4hkVaFTjsvHGE1X/Cl16xhCGO6arMWiNCx8/vBsan6uxXQXXjhedt76/zhMgQIAAAQIECBxWYB/91wozrbky43743GZ0u+h/H7L/eqjxj/cf//93oL5H5k8d9t8ETyNAgAABAgQIECBAgAABAgQIECBAgAABAgQIECBwhRcQSHSFb0IVIJBVgUSnJHlBkrMGp9aC2QVn/dtQOwxXEE4d4x2GNw0kmpavJltXONHLJwtwp01Zk2VqgnXtiLs4fm/YgfYvZ9p92YT/1i69cwugF7d/2GAwXpQ8fnQtYv7N0QT0OndGkjduUL5akHDOaHfkua/0tyc5f7j34nw94+eTfGrNZ+0ykGiTSVRHCSQqw5qkP55QVRPw678vrPidr0Xc9xmuG3/2AcPk/mmIkX8+CBAgQIAAAQIETrxA9S3fOur7rRqzVKBoLXi9x6jYLx6CLFf1ExeXX3UIF6pAoMVRoaIVgPTfVlBUgE8tTK1+6vhYVdYaZ9Rn7jT6QI1Nzk0yN55ZXFZjjBdNFqzWuU0Did4y1Ouv1mjifU/IN35YoxFcQoAAAQIECBAgsJbAdw4Bo7UZw+KovwlX33sfxw/P/O1+boOGZe8namOBC2cC9qdlPeT4YRqsU2V5dpKHTgKSpmWs90a3Ha69znCy3vfU+6faFGJ6LFsQ/YgkT5yEwS5ru03GEkdp/yrLY0YfXDXu2jSQaG78We+DHjQsKF/1vuLaw7upr97DtAAAIABJREFU+v4sjvpsWf/hUSrqMwQIECBAgAABAgcR2HX/dW6ccMnw3qE28hof2/a/D9l/PeT4x/uPb5x7Zf7UQf4p8BACBAgQIECAAAECBAgQIECAAAECBAgQIECAAAECx0dAINHxaUs16VdgVSBRqVSwUO2aujjmdsqa6k1DemqCdO3YWscmgURzYT+tkJ9xWWrX3WcmOXv0w1os/MKZ5p4r1yeT3D7Jextfj+kux3X5q4edoS5b8dmrDBPny3hxjK3GH50rX03Wr8USFWrUCsu58bDQohYoL44zk7x2TYsrSiDR3CLzlyT5xSSfW+PXvEKJHp3k4aNrL05S3/s/X+PzLiFAgAABAgQIEDicwJWTPCpJLQJdHM8Ygkm/tKQY0/HPun3+ut2Nhn7+ok+9avHs9PFzYaSrAommuxbXIoG7JvnQGry3SvKyJKeNrt00kGjZuGnu8VfkCfnGD2t8oVxCgAABAgQIEDhGAvV38tpA4fqjOq3zzuOoBBV89KZJ33xuU4K5PvVFw7uNGrO0jkONH6abUVS5Wps6jMten6+xxvNGP1wWEju3IHrZ4ullPrte0D19zj4Diabjz3r2LwybiLTeB9W1tVFFbdzwr0eFrk1EfjXJsvFy63vmPAECBAgQIECAwH4Fdtl/rZDKxw0blY1LvaxPuG3/+5D910ONf8rN+w/zp/b7W+/uBAgQIECAAAECBAgQIECAAAECBAgQIECAAAECBI65gECiY97AqteFQCuQaDphvrXAt9Bqksxb8/Vdkmqy/O2SvH/Q3CSQaDqJ5PeS1I6uf7lBy0zvUYsNasL7Zyf3mCvXsonw08fPTQpadxHDNPBpWfDPNuWr8m6yWHvfE2rmFn3U4upXzrTrtCyrFm3Xx6ff100WmC8ef70h5Olmo/Ks254bfDVdSoAAAQIECBAgsKXAdZK8PMnNR/dZFrq5qq/34CFAtbWocxpEuu54oZ49t3B3Wd+2+u6PTfIro3rV/6/gzC+vYVY7ET85yf1H124SSPTRJGetGX5UjzB++HpIrPHDGl9OlxAgQIAAAQIETrDALhf4rlOVGwx/975J42/Nc33qJwzhq60xwCHHDxV6WhsAnD7UZ5OQ1gXB9B7Td0iL6+YWRFfAzrlJ6rnrHPtu7+kYsd6D1buOP5sp3PS7sGqMVh+fvjt6XZJ7Jlm1Ccb0sXdM8prRD1vvV9YxdQ0BAgQIECBAgMD+BLbpv9Y7iNq07TuT/MTQd6x3KOOj+oN3S1JBn9Nj2/73ofqvhxz/lJH3H95/7O833p0JECBAgAABAgQIECBAgAABAgQIECBAgAABAgQIdCAgkKiDRlbFYy/QCiQ6ZdhxtRak1vGeYYLKx5bI1L8LtcNqLZitYxoAtG4g0fQ+da/abbZ28GotFB4X7duSXJjkR4YfLltcO1euBw0Lk1tfgmnAziYLeKf+mwQStRZbT8s9Doqqc+9IUs//xOTCfU+o+a4kr0ry3aPnLgv82TSQaLoAYNMFClWkuQlM5yV5WJLLW18G5wkQIECAAAECBA4mMF1c+QdJ7p7k4ytKcJUkTxwWdy4uuyjJ2UOY6rKPzk3Gv0+S525Q2+m4Ydli0GslqX7sbUf3vnWS/7zBs34sydtH128SSFQe5Xjpms8zfvi7AVLGD2t+eVxGgAABAgQIEDiwwDYLfI9S1G0Cic4Zwn9azz3k+GH6juF3hk0k/nerkKPzc39/nxtbzY3BKqS1/lv3HdG+27vGkReM6rYq8GeTQKLa7OP8wXZx+03Hn/W56fux+tkZSd64QXu5lAABAgQIECBA4HACc/3XXT29Qj2rT1nh+nP96W3634fsvx5y/FP23n94/7Gr30H3IUCAAAECBAgQIECAAAECBAgQIECAAAECBAgQINClgECiLptdpY+ZQCuQqKo73clqVRDOdPLHNNRn3UCiuQkrtbPsKzf0//tJnp7kXqPPzU24nivXuot+pxPJ11kIvSjOUQOJ/iTJnZN8ZAOP6eTzmnBUdXz35B77nlAzN4lq2ST4TQKJ/l6SpyS576g+64ZKTRl/OskbRj9s7Va8QTO4lAABAgQIECBAYAcCV0vyrCT3GN3rCUOI6Zcb95+G9dTlrbDPaV/6k0lul+T9G9Tl1CFo6CeHzyxbrDoNLtpkfLEoTu2C/IokNx1+sEkgUYUs1Rjwi/+XvfsBvq+s6wT+/hnpEousktuS21JTpqy50LBhq/inZMG1WQUFzRUVV81WsERGSwwIKMF/oIYmDpTxJyNMSLTCKCHA5U+OpcOC2Wywpiy14kwOma3CzvPz3O1wfvfe7zn3nnN/537v684wjt/vc57znNfz+f7mfO55ns9peW3yh0T+0DJYNCNAgAABAgQI7GaBoQvUNC9vmYJEhya5sYXXKvOH5gsB3pvkpCT/0GKc9SbNQj7TCnpO2xA968UGs04/9HyXl2icUTv5vNytS0GiZj63SP5ZhjWtIO+sl2J0nELNCRAgQIAAAQIEBhAYqiDRvUleUz0zuH/GuJe5/17l/esq859C5fmH5x8D/KnrkgABAgQIECBAgAABAgQIECBAgAABAgQIECBAgMDmCChItDlz7Uq3r0CbgkRlE+tVSfarGN6d5A1Jvj6Fpf6G3M8nOTrJZ2rt2hYkmvbm1rLh+K87TsW3J3lmkjKuyWfam2Tbjmva6bssJG8ev2hBokUK5LQt8rQ7FtTM2lzRpSDRPkkuqGJu4rzo236bi5jmvdm4Y0hqToAAAQIECBAg0IPA45NcnuSAqq9SbPOoJH/Uou+S11yU5LBa2w8kOSHJfTOOf1yS307yhOr3pRBRKZj6ly3ON2nSLKA56x7zqUmuq/X7sSQvTvKVDudqFj/qUpCobWGnyXDkD4n8oUNwakqAAAECBAgQ2I0CP5rk40nKd+WTz9OS/MlAY2reJ5bTTHvxQvOeetqzlVlDXFX+8G1JzkzyxtpAfm9Bux9KUooLTT4XJzk+ScnrJp9pG6LbvkRi0seqCxLNy7u6PEdqPpNbpEjtxKBZRKprAdqB/jR0S4AAAQIECBAgMEWg74JE5f76Q1URzTu3EF/m/nuV96+ryn8mXJ5/eP7hHysCBAgQIECAAAECBAgQIECAAAECBAgQIECAAAECBJYQUJBoCTyHEhiJQJuCRM1CLzcneWGSv2pcQ/k34U3VovTyq2mLyNsW/pn25uC+yKa9AXaZBf9dFpI3r2HRgkSl8M7PJvn7Diht32g29IKa/1ht+pgMvSyCKhsJbppyLV0KErWNrTZkzTlVkKiNmjYECBAgQIAAgdUJnJjknNrprknykiR3txhC2Uh7WpJTam3LcUcmuWXG8c2NAIsUCC1dl3OeUZ1j1j1mM0dYZMNo896/S0GiafnSPFb5QyJ/aPGHpwkBAgQIECBAYAQC0547lMI4lw40tuZm2XKaacX5u3wP3hzqqvKHac8X+mKblq9MO9+sFxvMGseQBYmmFWiaV0y2y3OkvvLP4tJHfPQ1z/ohQIAAAQIECBCYL7BsQaJPJ/lSkj9NUopa3trhRQfL3H+v8v61j/vbLs9PPP/w/MO/WwQIECBAgAABAgQIECBAgAABAgQIECBAgAABAgQILCGgINESeA4lMBKBNgWJylCbG36fk+QjjWv4zqoI0TOrn/90krJ5tv5pWzRmdxck6lKApstC8ua0L1qQaJFNyeXf7LLxuvw3+UzbbDH0gprmG3nnWXfZiNE2ttr86U2Lv66bHdqcRxsCBAgQIECAAIHuAo9IcmGSo7ofOveIM5OcnuSbU1r1taBeQaLukyZ/6G7mCAIECBAgQIAAgekC075DPjnJWQOBlaKpv1Hr+7NJnp/kjsb5unwP3hzqqjbkKkj0YPm9k7wnyYtrP5733KbLc6S+8s8ytLbPAAf6E9AtAQIECBAgQIBAB4EhC2puNYyxFiRqFi9dVf4z8bJ+ateCRMXG+qmt/qL8ngABAgQIECBAgAABAgQIECBAgAABAgQIECBAgACBnQIKEgkEAusv0HYx8sFJrkqyX3XJ5yb5+ST/WCMoi2N+P0lZiP35JEcn+UyDqG3RGAWJHgzXdFukING0N/auuiBR17cGd9mI0Ta22vzVNuNvVjy36UsbAgQIECBAgACBfgWekeSKKu/os+drkpQNw3dP6bSvDaEKEnWbMflDNy+tCRAgQIAAAQIE5gs8NMnZ1QsYJi0vTnJ8kq/2jDftXB+rCth8ZYvnJl1emLCqDbkKEj140r47yaVJnl778bziVmMpSDRUvPf856M7AgQIECBAgMBGCihItGtBzeb966ryn0kADlmQyPOPjfwzd9EECBAgQIAAAQIECBAgQIAAAQIECBAgQIAAAQIENktAQaLNmm9Xuz0F2hYk2ifJBVWRoSLxyST/JcldFUv59+BNSc6s/v+sRc1ti8Y0F2d3WYC/yEx1KXzT7L/LQvLmsU3/U2uG9bbN8ZW5+Nkkf9/hYqdtGFh1QaLvTFJi45m1cU8rbjX5dZd5aRtbbchWHX9txqQNAQIECBAgQIBAUhZon5akFPYZ4vO8JB+e0rGCRLO1h1yQL38YIsr1SYAAAQIECBDYbIHmd/K3JzkmyW09s0wrWHNWlct8s3GuLt+DN4e5qg25bZ8v9MU47XyHJrmxwwmG3NBdf0HHZEjPSfKRGePr8hypr/yzDKWP+OhArikBAgQIECBAgMASAkPev241rGXuv1d5/9rH/W3zWq+u7pu/PAXJ84/E+qmt/nr8ngABAgQIECBAgAABAgQIECBAgAABAgQIECBAgACBmQIKEgkOAusv0LYgUbnSE5OcU7vk+uLq5kbRVyS5cApP26IxP5Dkt5IcXPVR3k58eJKbBiJfZsF/l4XkzeEvWpBo3oKYWUR7J3lP9QbmSZti+oeNA4ZcUHNIkiuT7Fc757SiSJNfd5mXZtGs0se8DQDzQqnE3VW1cX4qyU8m+cuB4k+3BAgQIECAAAEC7QS+L8kHkzyx1vzTSf623eEPavXtSQ5M8sjaTz+Q5IQk9zX662PBdfNtt7OKrvaxeL957z8vf2ibk8wilj98K2+VPyzwR+gQAgQIECBAgMBuEHh8ksuTHFA7909VL2R4oMfxPDfJ79T6K884jkryR1PO0eV78Obhq8of/lmSdyR5dW0AJycpRZaG+CyzIXoynqE2dJfn4+V5WfGYfLZ6qUaX50jN/KL5gpAu3s3neu9NclKSf+jSibYECBAgQIAAAQIrERjq/rXN4Je5/17l/euq8p+Jmecfnn+0+fvRhgABAgQIECBAgAABAgQIECBAgAABAgQIECBAgACBGQIKEgkNAusv0KUgUXMRyblJfj7JPyapvw123huF2xYkekSSi5P8RI14XuGaZWdimQX/XRaSN8fZdvNvc3yLFMjZP8lvJnlSNYjPJzk6yWcagxpqQU3ZgH1a9QboySm3WqTfZV4emuTsaiPApP9FN0S8oCqINennY1Uhp68sG2iOJ0CAAAECBAgQWEqguan37iRHJrllgV4fluStSX6mduys/h5V3UsfVrUtm4n/U5IbO5y3WSRo1r3w45L8dpInVH1vdc88bQjfneTSJE+vfrmOBYnkDx2CS1MCBAgQIECAAIHWAtPygE9U3/9+sXUv8xuW5xvnJzmm1uwjSV6Z5G+mHNrle/Dm4avMH96Y5M21AZRrLAVvvtaTW72bZTZET/oZakN3eeHCRUkm+WE531YWXZ4jNZ/lLPrCjlUXkRogDHRJgAABAgQIENgogaHuX9sgLnP/vcr711XmP8XN+qnE+qk2f0HaECBAgAABAgQIECBAgAABAgQIECBAgAABAgQIECAwVUBBIoFBYP0FuhQk2qd6S3ApYlM+1yYpx5dNu29Kcmb18w8kOSHJfVN42hYkmlZc5t1J3pDk6x3YJwv/vzNJKZT0l0muqv633s0yC/67LCRvDn3RgkSln8OT/GEHi2ckuSJJ2QhdPn9QbbL4P40+hlpQ03Qqp91qTrvOy6uSvK92PaWo1fFJyoL9tp+y8bnEctlcMfnUi2+17Uc7AgQIECBAgACBfgX2SnJekuOWvN+rj+rZSX63McxyL3h6km/Wfj5tI+frkpT7xLaf5v3wrEJD04qzPidJ2cDc9lMvGFuOWceCRPKHtrOtHQECBAgQIECAQFeBQ5JcmaQUlpl8TqkK3n+ja2eN9uXZ6SuSvL/x8/KzC2f03fV78Ho3q8wfmvnTzUlemOSvOpgVn1LEqBRrujPJZ5PclOS6Rg62zIboyXCG2tDdfK5Tzve8JB+e49DlOVKzmG3p9qerokcdqNMsVFuO7ZpbdjmftgQIECBAgAABAssJDHX/2mZUy9x/r/L+dZX5T3Gzfsr6qTZ/P9oQIECAAAECBAgQIECAAAECBAgQIECAAAECBAgQIDBDQEEioUFg/QW6FCQqV1sWip9Tu+xSFOfTSUrhl2dWP++ysL4ccmiSG6dQPjfJ79R+XgoK/WSSz3RgL+P7UK0ITyme9J+TfKrRxzIL/rssJG8OfZmCRNM2Ss+imfbW51nHD7Ggpmwef2uSV9cGWOaizOefzJnPrvNycFVwarKRpM05mqeftvH52CSXdog7TQkQIECAAAECBPoX+HfVvf1jal3Pyz3ajKDcN16U5LBa40nh1S81Omjeu5cCQa9M8jdtTpTk5VWB10nzWQWJynct9YKvpf35VS72tRbnKgU2T0tSNlRPPutWkEj+0GKiNSFAgAABAgQIEFhYoHxf/stJTqr1UIral6IvH0zywMI9J09L8htJ9q/1sVXu0PV78PrwVpk/fF/l88TaAH6qynPamj26ep70Y7U+phV7XWZD9KTrITZ0H5Dk15PUDbaa3zKers+Rms/i2pyjGbbNHHZWDrpEuDuUAAECBAgQIECgR4Eh7l/bDm/Z++9V3b+uMv8pdtZPJZclObAWSNZPtf2r0o4AAQIECBAgQIAAAQIECBAgQIAAAQIECBAgQIAAgShIJAgIrL9A14JEzYIvZyUpm1uvqor+lKJB5c22t82gmbZYY1ZBou9NckmSsuhm8nlvkjckua8F/aOqjbtH1dqWhRJlgfzfNY5fZsF/14Xk9VMvU5DoriRHJ/nTFhY/XlnWC/UcmeSWKcf2vaBmj2pjx9mNc51XzeW8TdVd56VsXC79Hlc7V9lg/popcz6NrYz19CQn1365yFueW0yJJgQIECBAgAABAh0EyvcPZUH7O2rH9LGZclq/5RTPS/LhxviW2Xw7bdPtvPEfkuTKJJP797I5utz7f7yFWSnc9FtJykbZyWedChLJH1pMsiYECBAgQIAAAQJLC5RCp+VFC/XCMuW+u+QdpaDQNzqeoeQW5aUNv9ooRlS+x39pkuvm9Nf1e/BmV6vKH6YVcirfn78sSXk2tNWnFE8txYfKywsmn+JTnlX8WePgZTdEl+763tD9XdUzp+fUxlpipjxzKjnYvE/X50iPT3J5I6/rUvxpWg767uqZzNe3mii/J0CAAAECBAgQ2C0Cfd+/drmIZe+/V3n/uqr8p/hZP2X9VJe/I20JECBAgAABAgQIECBAgAABAgQIECBAgAABAgQIEGgIKEgkJAisv0DXgkT7VG+7LZthy6dsbL0zyauq//+BJCfMKRjUpSBR+TfmZ5K8s8H8i9WC9XmFbMrC+LKw/c21Y8vC8Bcn+d0p07bMgv+uC8nrp1+mIFHpp1zL8Um+OCcUf6ias/rGivOrjRXTDPtcUFM2UP9Cklc3xtd2k0JzLJ+vNmJ/Zs71ls0AZSPJ3rU270rypi0KWZWNz+UN2CVm6seWAljnJPnm+v+5uwICBAgQIECAwNoKPCLJhUnqxUb72kxZCvh8KEnZkDz5TMtrpuUnZfPsf0vyB0kemKFb7i3fUrWrN5lXkGjWRt9y7/+pObNYNp2+J0l9g+wkbyu5x5enHNs2J5l1WvmD/GFt/2ExcAIECBAgQGDjBZ5WFR/avyHx9uoZxN+2FCqF8ktecGrju+Vy+M9XhVXnFTha5vlEOccq84d/X+VPdbOPVc8pSn4061PyqR9L8muNgk2l6Gz57r5ZJGfZDdFlHH1t6H5Ikh+p5rH+Ao1yjrYv0Wg+R7o2ScnFvjQDbNqc3ls5lxdvzMo/S3flZR3FtTwPm3zK3JTz3dgypjUjQIAAAQIECBBYvUBf96+LjHzZ++9V3r+uMv/x/MPzj0X+nhxDgAABAgQIECBAgAABAgQIECBAgAABAgQIECBAgEAloCCRUCCw/gJdCxKVKy5vCC4FWqZ9jk1y6RyWLgWJSjdl4XQpnlPfeFx+/sEkZya5Y8rC6+9NcnqSlzTGMW9h+DIL/ndnQaJyiWUB+UlJbk1yf+2aS4GdI6qF52WMk0/Z+PzCOW8sXmZBzT9P8i+SlCJIz682Qj+yMQ9t3gg9OaRZAKv8/OQq/ma9xbcslCpvWC6FseqfjyY5Lcmnp8TMv6k2PZQ3DNc/peBTKbZ1z/r/qbsCAgQIECBAgMBaCzwjyRWNzb2l6M5Heriqsnn4vCTH1fq6O8mRSW5p9P9dVX5SL/hTNoX+UpL3Nwpglu9MfqAqRtTMZ0q38woSld8fkOTXk9QLi34uyRlJfqexYXfeBtnSVykkO8aCRPKHHgJYFwQIECBAgAABAgsLlHv2cq9ennc0ixKV+/xS6P7DSf4iyT82zlK+f//X1fHlO+T6d/CTplt9lz1pt8zziUkfq8ofvq16GUT5Dr7+KflNKSx0zZTiQiXnKt+9l5cX1J8XzHtxwbIbosvYFt3QXfKr8mziXyU5pCrsU3LS5qfL84MSX7+Z5ElVJ+UFGuVFDuVn9ec69XOUornl5Qv1nLAcV551lYJDzYJZZdyHVi9daBZOalMYa+E/JAcSIECAAAECBAj0IrDo/WsfJ+/j/nuV96+ryn+sn/qn6OqS//QRk/ogQIAAAQIECBAgQIAAAQIECBAgQIAAAQIECBAgQGAbCChItA0m0SVsvMAiBYkOTnJVkv0aelttqC3NuxYkKsdMW0gyOXUpLlMWuH85yUOTlDcaT1sY/vHqDcX/c8aML7Pgf3cUJLq8KqpTiv5MPmXxfrEoC9LL9Tx7yiaIUgzoddVm7llv0J02R339obQ5f/1cZU7Propg1X9eNmJP3rZcNouUDdb1z7SN4tNiZu9qgX6Jm+Zn3maIvjz0Q4AAAQIECBAgsLVA2fBaipG+sda03PeWAqSlcFAfn+dWRX7qfZVzlkKn32ycYFZ+Uu5Pr60Kf867z5x01yZ/KvepvzFlc3S5H/6jJP+ruvc/LMkPz4FYdUGiPuak9CF/6EtSPwQIECBAgAABArMEyrPOUiTmPUkOnMNUnkVMCsCUzboHNQqm1g8txYzK9/Dl5Q3faEG/zPOJeveryB/K+UqBoVKQqBTUaX7qeVH53eOT/ESjENHkXv+1Sa6c4dPHhuhpG7pbTEerJuWZU3kpwudbtf5WgaMLkhzdaD+Jq/9bvYzhM43fz5rT8hyovKzik1WxrPLShfJsbFphrHkv62g5fM0IECBAgAABAgRWILDuBYkK0SrvX1eR/1g/9a3At35qBf8AOAUBAgQIECBAgAABAgQIECBAgAABAgQIECBAgACB7SigINF2nFXXtGkCixQkmrVw+vyqcMzX5iAuUpCodFfepHVeksMXmKA2C8OXWfC/OwoSFeuyiPxtHUzKpuWywL9sRp5VjKjwDrWg5tbq/P99i/M3p/g51VuAy6buaZ+fTlI8mp9HVcWM/usCMfPRasNI280EC5zCIQQIECBAgAABAi0Fvi/JB5M8sdZ+VrGgll3u0uy7q83CT6/9piywfmGSv5rSaSnSWjYs18e01bnfVRU3KhuTy6dNQaLyvcszk/zqlKJEs85XNqaem6RsSD2uarSOBYnkD1tFlN8TIECAAAECBAj0KVC+Tz6pKrIz67voNucr3y2flqQUmpn3PXy9r2WeT9T7WUX+MDlfKUp0cvVfG5d6mzaFR8dckOjXkrwpyf/ucOFlbn4myTvnHFOef/3hlN//aJJ3J/mRDucrTUtuWPLQ8tKH+zoeqzkBAgQIECBAgMDqBbZDQaKitqr711XkP9ZPJdZPrf7fAmckQIAAAQIECBAgQIAAAQIECBAgQIAAAQIECBAgsG0EFCTaNlPpQjZYYJGCRIXrxCTnNNyOrTbxzuNctCBR6bMscP+pJD/bcjNueQvxLyV5f4vF1sss+N9dBYnKHJTiUL+cZKuiOxdVmyDubBHrfS+o+WySdyT5UIt5mDa8svHgDUl+ccbYz0pySrW5u9nkYUmem+SNSZ7Q4tpL0abS328nmVdYq0VXmhAgQIAAAQIECPQk0MxZ7k5yZJJbeuq/dPNt1f1yua+sf56X5MMzztN2w3LJS05NckF1X3tG1V+bgkSTU39vktOTvGSLay73s7+Q5Pere/BXVe3XqSCR/KHHwNYVAQIECBAgQIBAJ4Hy3PNxSV6f5OgkXQoTXVE9M/lkkvs7nXXXlwR0yRWmnWrI/KF+vock+fEq33lKy2tu+6xijAWJlpnjwvPIqjjQK2dYzXr5Qmle8s/ywonSpvSz1adsGn5zkps6FMbaqk+/J0CAAAECBAgQGFZguxQkWvX965D5j/VT1k8N+1evdwIECBAgQIAAAQIECBAgQIAAAQIECBAgQIAAAQLbXEBBom0+wS5vIwQWLUh0cJKrkuxXKbVdIL9MQaLJhJTCRGUhznOqIjMH1TYGlMXVd1TFb65P8nctZ3FdCxKVojll0f8Tk/xkkrLo/4eray4W1yS5LMn/6LAJYpkFNeXNxp9P8hdJbqz++0KHc8+arnKN5dqOS/IfkpQiUJPPxUmOr972O+v4snmhGJU3DB+aZBIz5Q3Bf5bkhiQfT3KzQkQt/2I0I0CAAAECBAisRqDc+59X3QdOzlg2gb48yVd6HsIhSa6s5Til+w+GeZXAAAAgAElEQVQkOWFOYc3yvcj+SZ5fbcT9kWpzaClCVDYil5yp9Pk31VhLwaNFChKVw8s98b9N8oIkT6vd05Z78HIfW1x+r8qBmpt3x1qQSP7QcxDrjgABAgQIECBAoDeBhyf50SRPT1Lu8x9Te1FCud8vz0T+NMl11b3/MvnJMs8n5n2nPkT+MO18eyQ5oCocW8weX7MqRVNvr75/L0Vy/rplgZzdXZDo00m+VM1xye1u7SkHLS9ReFb1PKc8syj55OQz7+ULkzb/sso9j0hyYO15UMmtSkx+IknJ/4p718JYvf3x6IgAAQIECBAgQGAhge1UkGjV969DPT+xfmqhUHYQAQIECBAgQIAAAQIECBAgQIAAAQIECBAgQIAAAQIEviWgIJFIIECAAAECBAgQIECAAAECBAgQIECAAAECBAgQIECAAAECBAgQIECAAAECBAgQIECAAAECBAgQIECAAAECBAgQIECAAAECBAgQIECAAAECBBQkEgMECBAgQIAAAQIECBAgQIAAAQIECBAgQIAAAQIECBAgQIAAAQIECBAgQIAAAQIECBAgQIAAAQIECBAgQIAAAQIECBAgQIAAAQIECBAgQIBAFCQSBAQIECBAgAABAgQIECBAgAABAgQIECBAgAABAgQIECBAgAABAgQIECBAgAABAgQIECBAgAABAgQIECBAgAABAgQIECBAgAABAgQIECBAgICCRGKAAAECBAgQIECAAAECBAgQIECAAAECBAgQIECAAAECBAgQIECAAAECBAgQIECAAAECBAgQIECAAAECBAgQIECAAAECBAgQIECAAAECBAgQiIJEgoAAAQIECBAgQIAAAQIECBAgQIAAAQIECBAgQIAAAQIECBAgQIAAAQIECBAgQIAAAQIECBAgQIAAAQIECBAgQIAAAQIECBAgQIAAAQIECBBQkEgMECBAgAABAgQIECBAgAABAgQIECBAgAABAgQIECBAgAABAgQIECBAgAABAgQIECBAgAABAgQIECBAgAABAgQIECBAgAABAgQIECBAgAABAkVgBwYCBAgQIECAAAECBAgQIECAAAECBAgQIECAAAECBAgQIECAAAECBAgQIECAAAECBAgQIECAAAECBAgQIECAAAECBAgQIECAAAECBAgQIECAgIJEYoAAAQIECBAgQIAAAQIECBAgQIAAAQIECBAgQIAAAQIECBAgQIAAAQIECBAgQIAAAQIECBAgQIAAAQIECBAgQIAAAQIECBAgQIAAAQIECBCIgkSCgAABAgQIECBAgAABAgQIECBAgAABAgQIECBAgAABAgQIECBAgAABAgQIECBAgAABAgQIECBAgAABAgQIECBAgAABAgQIECBAgAABAgQIEFCQSAwQIECAAAECBAgQIECAAAECBAgQIECAAAECBAgQIECAAAECBAgQIECAAAECBAgQIECAAAECBAgQIECAAAECBAgQIECAAAECBAgQIECAAAECUZBIEBAgQIAAAQIECBAgQIAAAQIECBAgQIAAAQIECBAgQIAAAQIECBAgQIAAAQIECBAgQIAAAQIECBAgQIAAAQIECBAgQIAAAQIECBAgQIAAAQIKEokBAgQIECBAgAABAgQIECBAgAABAgQIECBAgAABAgQIECBAgAABAgQIECBAgAABAgQIECBAgAABAgQIECBAgAABAgQIECBAgAABAgQIECBAIAoSCQICBAgQIECAAAECBAgQIECAAAECBAgQIECAAAECBAgQIECAAAECBAgQIECAAAECBAgQIECAAAECBAgQIECAAAECBAgQIECAAAECBAgQIEBAQSIxQIAAAQIECBAgQIAAAQIECBAgQIAAAQIECBAgQIAAAQIECBAgQIAAAQIECBAgQIAAAQIECBAgQIAAAQIECBAgQIAAAQIECBAgQIAAAQIECBSBHRgIECBAgAABAgQIECBAgAABAgQIECBAgAABAgQIECBAgAABAgQIECBAgAABAgQIECBAgAABAgQIECBAgAABAgQIECBAgAABAgQIECBAgAABAgoSiQECBAgQIECAAAECBAgQIECAAAECBAgQIECAAAECBAgQIECAAAECBAgQIECAAAECBAgQIECAAAECBAgQIECAAAECBAgQIECAAAECBAgQIEAgChIJAgIECBAgQIAAAQIECBAgQIAAAQIECBAgQIAAAQIECBAgQIAAAQIECBAgQIAAAQIECBAgQIAAAQIECBAgQIAAAQIECBAgQIAAAQIECBAgQEBBIjFAgAABAgQIECBAgAABAgQIECBAgAABAgQIECBAgAABAgQIECBAgAABAgQIECBAgAABAgQIECBAgAABAgQIECBAgAABAgQIECBAgAABAgQIREEiQUCAAAECBAgQIECAAAECBAgQIECAAAECBAgQIECAAAECBAgQIECAAAECBAgQIECAAAECBAgQIECAAAECBAgQIECAAAECBAgQIECAAAECBAgoSCQGCBAgQIAAAQIECBAgQIAAAQIECBAgQIAAAQIECBAgQIAAAQIECBAgQIAAAQIECBAgQIAAAQIECBAgQIAAAQIECBAgQIAAAQIECBAgQIAAgShIJAgIECBAgAABAgQIECBAgAABAgQIECBAgAABAgQIECBAgAABAgQIECBAgAABAgQIECBAgAABAgQIECBAgAABAgQIECBAgAABAgQIECBAgAABBYnEAAECBAgQIECAAAECBAgQIECAAAECBAgQIECAAAECBAgQIECAAAECBAgQIECAAAECBAgQIECAAAECBAgQIECAAAECBAgQIECAAAECBAgQIFAEdmAgQIAAAQIECBAgQIAAAQIECBAgQIAAAQIECBAgQIAAAQIECBAgQIAAAQIECBAgQIAAAQIECBAgQIAAAQIECBAgQIAAAQIECBAgQIAAAQIECChIJAYIECBAgAABAgQIECBAgAABAgQIECBAgAABAgQIECBAgAABAgQIECBAgAABAgQIECBAgAABAgQIECBAgAABAgQIECBAgAABAgQIECBAgACBKEgkCAgQIECAAAECBAgQIECAAAECBAgQIECAAAECBAgQIECAAAECBAgQIECAAAECBAgQIECAAAECBAgQIECAAAECBAgQIECAAAECBAgQIECAAAEFicQAAQIECBAgQIAAAQIECBAgQIAAAQIECBAgQIAAAQIECBAgQIAAAQIECBAgQIAAAQIECBAgQIAAAQIECBAgQIAAAQIECBAgQIAAAQIECBAgEAWJBAEBAgQIECBAgAABAgQIECBAgAABAgQIECBAgAABAgQIECBAgAABAgQIECBAgAABAgQIECBAgAABAgQIECBAgAABAgQIECBAgAABAgQIECCgIJEYIECAAAECBAgQIECAAAECBAgQIECAAAECBAgQIECAAAECBAgQIECAAAECBAgQIECAAAECBAgQIECAAAECBAgQIECAAAECBAgQIECAAAECBKIgkSAgQIAAAQIECBAgQIAAAQIECBAgQIAAAQIECBAgQIAAAQIECBAgQIAAAQIECBAgQIAAAQIECBAgQIAAAQIECBAgQIAAAQIECBAgQIAAAQIEFCQSAwQIECBAgAABAgQIECBAgAABAgQIECBAgAABAgQIECBAgAABAgQIECBAgAABAgQIECBAgAABAgQIECBAgAABAgQIECBAgAABAgQIECBAgEAR2IGBAAECBAgQIECAAAECBAgQIECAAAECBAgQIECAAAECBAgQIECAAAECBAgQIECAAAECBAgQIECAAAECBAgQIECAAAECBAgQIECAAAECBAgQIKAgkRggQIAAAQIECBAgQIAAAQIECBAgQIAAAQIECBAgQIAAAQIECBAgQIAAAQIECBAgQIAAAQIECBAgQIAAAQIECBAgQIAAAQIECBAgQIAAAQIEoiCRICBAgAABAgQIECBAgAABAgQIECBAgAABAgQIECBAgAABAgQIECBAgAABAgQIECBAgAABAgQIECBAgAABAgQIECBAgAABAgQIECBAgAABAgQUJBIDBAgQIECAAAECBAgQIECAAAECBAgQIECAAAECBAgQIECAAAECBAgQIECAAAECBAgQIECAAAECBAgQIECAAAECBAgQIECAAAECBAgQIECAQBQkEgQECBAgQIAAAQIECBAgQIAAAQIECBAgQIAAAQIECBAgQIAAAQIECBAgQIAAAQIECBAgQIAAAQIECBAgQIAAAQIECBAgQIAAAQIECBAgQICAgkRigAABAgQIECBAgAABAgQIECBAgAABAgQIECBAgAABAgQIECBAgAABAgQIECBAgAABAgQIECBAgAABAgQIECBAgAABAgQIECBAgAABAgQIEIiCRIKAAAECBAgQIECAAAECBAgQIECAAAECBAgQIECAAAECBAgQIECAAAECBAgQIECAAAECBAgQIECAAAECBAgQIECAAAECBAgQIECAAAECBAgQUJBIDBAgQIAAAQIECBAgQIAAAQIECBAgQIAAAQIECBAgQIAAAQIECBAgQIAAAQIECBAgQIAAAQIECBAgQIAAAQIECBAgQIAAAQIECBAgQIAAAQJFYAcGAgQIECBAgAABAgQIECBAgAABAgQIECBAgAABAgQIECBAgAABAgQIECBAgAABAgQIECBAgAABAgQIECBAgAABAgQIECBAgAABAgQIECBAgICCRGKAAAECBAgQIECAAAECBAgQIECAAAECBAgQIECAAAECBAgQIECAAAECBAgQIECAAAECBAgQIECAAAECBAgQIECAAAECBAgQIECAAAECBAgQiIJEgoAAAQIECBAgQIAAAQIECBAgQIAAAQIECBAgQIAAAQIECBAgQIAAAQIECBAgQIAAAQIECBAgQIAAAQIECBAgQIAAAQIECBAgQIAAAQIECBBQkEgMECBAgAABAgQIECBAgAABAgQIECBAgAABAgQIECBAgAABAgQIECBAgAABAgQIECBAgAABAgQIECBAgAABAgQIECBAgAABAgQIECBAgAABAlGQSBAQIECAAAECBAgQIECAAAECBAgQIECAAAECBAgQIECAAAECBAgQIECAAAECBAgQIECAAAECBAgQIECAAAECBAgQIECAAAECBAgQIECAAAECChKJAQIECBAgQIAAAQIECBAgQIAAAQIECBAgQIAAAQIECBAgQIAAAQIECBAgQIAAAQIECBAgQIAAAQIECBAgQIAAAQIECBAgQIAAAQIECBAgQCAKEgkCAgQIECBAgAABAgQIECBAgAABAgQIECBAgAABAgQIECBAgAABAgQIECBAgAABAgQIECBAgAABAgQIECBAgAABAgQIECBAgAABAgQIECBAQEEiMUCAAAECBAgQIECAAAECBAgQIECAAAECBAgQIECAAAECBAgQIECAAAECBAgQIECAAAECBAgQIECAAAECBAgQIECAAAECBAgQIECAAAECBAgUgR0YCBAgQIAAAQIECBAgQIAAAQIECBAgQIAAAQIECBAgQIAAAQIECBAgQIAAAQIECBAgQIAAAQIECBAgQIAAAQIECBAgQIAAAQIECBAgQIAAAQIKEokBAgQIECBAgAABAgQIECBAgAABAgQIECBAgAABAgQIECBAgAABAgQIECBAgAABAgQIECBAgAABAgQIECBAgAABAgQIECBAgAABAgQIECBAIAoSCQICBAgQIECAAAECBAgQIECAAAECBAgQIECAAAECBAgQIECAAAECBAgQIECAAAECBAgQIECAAAECBAgQIECAAAECBAgQIECAAAECBAgQIEBAQSIxQIAAAQIECBAgQIAAAQIECBAgQIAAAQIECBAgQIAAAQIECBAgQIAAAQIECBAgQIAAAQIECBAgQIAAAQIECBAgQIAAAQIECBAgQIAAAQIECERBIkFAgAABAgQIECBAgAABAgQIECBAgAABAgQIECBAgAABAgQIECBAgAABAgQIECBAgAABAgQIECBAgAABAgQIECBAgAABAgQIECBAgAABAgQIKEgkBggQIECAAAECBAgQIECAAAECBAgQIECAAAECBAgQIECAAAECBAgQIECAAAECBAgQIECAAAECBAgQIECAAAECBAgQIECAAAECBAgQIECAAIEoSCQICBAgQIAAAQIECBAgQIAAAQIECBAgQIAAAQIECBAgQIAAAQIECBAgQIAAAQIECBAgQIAAAQIECBAgQIAAAQIECBAgQIAAAQIECBAgQIAAAQWJxAABAgQIECBAgAABAgQIECBAgAABAgQIECBAgAABAgQIECBAgAABAgQIECBAgAABAgQIECBAgAABAgQIECBAgAABAgQIECBAgAABAgQIECBQBHZgIECAAAECBAgQIECAAAECBAgQIECAAAECBAgQIECAAAECBAgQIECAAAECBAgQIECAAAECBAgQIECAAAECBAgQIECAAAECBAgQIECAAAECBAgoSCQGCBAgQIAAAQIECBAgQIAAAQIECBAgQIAAAQIECBAgQIAAAQIECBAgQIAAAQIECBAgQIAAAQIECBAgQIAAAQIECBAgQIAAAQIECBAgQIAAgShIJAgIECBAgAABAgQIECBAgAABAgQIECBAgAABAgQIECBAgAABAgQIECBAgAABAgQIECBAgAABAgQIECBAgAABAgQIECBAgAABAgQIECBAgAABBYnEAAECBAgQIECAAAECBAgQIECAAAECBAgQIECAAAECBAgQIECAAAECBAgQIECAAAECBAgQIECAAAECBAgQIECAAAECBAgQIECAAAECBAgQIBAFiQQBAQIECBAgQIAAAQIECBAgQIAAAQIECBAgQIAAAQIECBAgQIAAAQIECBAgQIAAAQIECBAgQIAAAQIECBAgQIAAAQIECBAgQIAAAQIECBAgoCCRGCBAgAABAgQIECBAgAABAgQIECBAgAABAgQIECBAgAABAgQIECBAgAABAgQIECBAgAABAgQIECBAgAABAgQIECBAgAABAgQIECBAgAABAgSiIJEgIECAAAECBAgQIECAAAECBAgQIECAAAECBAgQIECAAAECBAgQIECAAAECBAgQIECAAAECBAgQIECAAAECBAgQIECAAAECBAgQIECAAAECBBQkEgMECBAgQIAAAQIECBAgQIAAAQIECBAgQIAAAQIECBAgQIAAAQIECBAgQIAAAQIECBAgQIAAAQIECBAgQIAAAQIECBAgQIAAAQIECBAgQIBAEdiBgQABAgQIECBAgAABAgQIECBAgAABAgQIECBAgAABAgQIECBAgAABAgQIECBAgAABAgQIECBAgAABAgQIECBAgAABAgQIECBAgAABAgQIECCgIJEYIECAAAECBAgQIECAAAECBAgQIECAAAECBAgQIECAAAECBAgQIECAAAECBAgQIECAAAECBAgQIECAAAECBAgQIECAAAECBAgQIECAAAECBKIgkSAgQIAAAQIECBAgQIAAAQIECBAgQIAAAQIECBAgQIAAAQIECBAgQIAAAQIECBAgQIAAAQIECBAgQIAAAQIECBAgQIAAAQIECBAgQIAAAQIEFCQSAwQIECBAgAABAgQIECBAgAABAgQIECBAgAABAgQIECBAgAABAgQIECBAgAABAgQIECBAgAABAgQIECBAgAABAgQIECBAgAABAgQIECBAgEAUJBIEBAgQIECAAAECBAgQIECAAAECBAgQIECAAAECBAgQIECAAAECBAgQIECAAAECBAgQIECAAAECBAgQIECAAAECBAgQIECAAAECBAgQIECAgIJEYoAAAQIECBAgQIAAAQIECBAgQIAAAQIECBAgQIAAAQIECBAgQIAAAQIECBAgQIAAAQIECBAgQIAAAQIECBAgQIAAAQIECBAgQIAAAQIECBCIgkSCgAABAgQIECBAgAABAgQIECBAgAABAgQIECBAgAABAgQIECBAgAABAgQIECBAgAABAgQIECBAgAABAgQIECBAgAABAgQIECBAgAABAgQIEFCQSAwQIECAAAECBAgQIECAAAECBAgQIECAAAECBAgQIECAAAECBAgQIECAAAECBAgQIECAAAECBAgQIECAAAECBAgQIECAAAECBAgQIECAAAECRWAHBgIECBAgQIAAAQIECBAgQIAAAQIECBAgQIAAAQIECBAgQIAAAQIECBAgQIAAAQIECBAgQIAAAQIECBAgQIAAAQIECBAgQIAAAQIECBAgQICAgkRigAABAgQIECBAgAABAgQIECBAgAABAgQIECBAgAABAgQIECBAgAABAgQIECBAgAABAgQIECBAgAABAgQIECBAgAABAgQIECBAgAABAgQIEIiCRIKAAAECBAgQIECAAAECBAgQIECAAAECBAgQIECAAAECBAgQIECAAAECBAgQIECAAAECBAgQIECAAAECBAgQIECAAAECBAgQIECAAAECBAgQUJBIDBAgQIAAAQIECBAgQIAAAQIECBAgQIAAAQIECBAgQIAAAQIECBAgQIAAAQIECBAgQIAAAQIECBAgQIAAAQIECBAgQIAAAQIECBAgQIAAAQJRkEgQECBAgAABAgQIECBAgAABAgQIECBAgAABAgQIECBAgAABAgQIECBAgAABAgQIECBAgAABAgQIECBAgAABAgQIECBAgAABAgQIECBAgAABAgoSiQECBAgQIECAAAECBAgQIECAAAECBAgQIECAAAECBAgQIECAAAECBAgQIECAAAECBAgQIECAAAECBAgQIECAAAECBAgQIECAAAECBAgQIEAgChIJAgIECBAgQIAAAQIECBAgQIAAAQIECBAgQIAAAQIECBAgQIAAAQIECBAgQIAAAQIECBAgQIAAAQIECBAgQIAAAQIECBAgQIAAAQIECBAgQEBBIjFAgAABAgQIECBAgAABAgQIECBAgAABAgQIECBAgAABAgQIECBAgAABAgQIECBAgAABAgQIECBAgAABAgQIECBAgAABAgQIECBAgAABAgQIFIEdGAgQIECAAAECBAgQIECAAAECBAgQIECAAAECBAgQIECAAAECBAgQIECAAAECBAgQIECAAAECBAgQIECAAAECBAgQIECAAAECBAgQIECAAAECChKJAQIECBAgQIAAAQIECBAgQIAAAQIECBAgQIAAAQIECBAgQIAAAQIECBAgQIAAAQIECBAgQIAAAQIECBAgQIAAAQIECBAgQIAAAQIECBAgQCAKEgkCAgQIECBAgAABAgQIECBAgAABAgQIECBAgAABAgQIECBAgAABAgQIECBAgAABAgQIECBAgAABAgQIECBAgAABAgQIECBAgAABAgQIECBAQEEiMUCAAAECBAgQIECAAAECBAgQIECAAAECBAgQIECAAAECBAgQIECAAAECBAgQIECAAAECBAgQIECAAAECBAgQIECAAAECBAgQIECAAAECBAhEQSJBQIAAAQIECBAgQIAAAQIECBAgQIAAAQIECBAgQIAAAQIECBAgQIAAAQIECBAgQIAAAQIECBAgQIAAAQIECBAgQIAAAQIECBAgQIAAAQIECChIJAYIECBAgAABAgQIECBAgAABAgQIECBAgAABAgQIECBAgAABAgQIECBAgAABAgQIECBAgAABAgQIECBAgAABAgQIECBAgAABAgQIECBAgACBKEgkCAgQIECAAAECBAgQIECAAAECBAgQIECAAAECBAgQIECAAAECBAgQIECAAAECBAgQIECAAAECBAgQIECAAAECBAgQIECAAAECBAgQIECAAAEFicQAAQIECBAgQIAAAQIECBAgQIAAAQIECBAgQIAAAQIECBAgQIAAAQIECBAgQIAAAQIECBAgQIAAAQIECBAgQIAAAQIECBAgQIAAAQIECBAgUAR2YCBAgAABAgQIECBAgAABAgQIECBAgAABAgQIECBAgAABAgQIECBAgAABAgQIECBAgAABAgQIECBAgAABAgQIECBAgAABAgQIECBAgAABAgQIKEgkBggQIECAAAECBAgQIECAAAECBAgQIECAAAECBAgQIECAAAECBAgQIECAAAECBAgQIECAAAECBAgQIECAAAECBAgQIECAAAECBAgQIECAAIEoSCQICBAgQIAAAQIECBAgQIAAAQIECBAgQIAAAQIECBAgQIAAAQIECBAgQIAAAQIECBAgQIAAAQIECBAgQIAAAQIECBAgQIAAAQIECBAgQIAAAQWJxAABAgQIECBAgAABAgQIECBAgAABAgQIECBAgAABAgQIECBAgAABAgQIECBAgAABAgQIECBAgAABAgQIECBAgAABAgQIECBAgAABAgQIECAQBYkEAQECBAgQIECAAAECBAgQIECAAAECBAgQIECAAAECBAgQIECAAAECBAgQIECAAAECBAgQIECAAAECBAgQIECAAAECBAgQIECAAAECBAgQIKAgkRggQIAAAQIECBAgQIAAAQIECBAgQIAAAQIECBAgQIAAAQIECBAgQIAAAQIECBAgQIAAAQIECBAgQIAAAQIECBAgQIAAAQIECBAgQIAAAQIEoiCRICBAgAABAgQIECBAgAABAgQIECBAgAABAgQIECBAgAABAgQIECBAgAABAgQIECBAgAABAgQIECBAgAABAgQIECBAgAABAgQIECBAgAABAgQUJBIDBAgQIECAAAECBAgQIECAAAECBAgQIECAAAECBAgQIECAAAECBAgQIECAAAECBAgQIECAAAECBAgQIECAAAECBAgQIECAAAECBAgQIECAQBHYgYEAAQIECBAgQIAAAQIECBAgQIAAAQIECBAgQIAAAQIECBAgQIAAAQIECBAgQIAAAQIECBAgQIAAAQIECBAgQIAAAQIECBAgQIAAAQIECBAgoCCRGCBAgAABAgQIECBAgAABAgQIECBAgAABAgQIECBAgG+Zz1YAACAASURBVAABAgQIECBAgAABAgQIECBAgAABAgQIECBAgAABAgQIECBAgAABAgQIECBAgAABAgSiIJEgIECAAAECBAgQIECAAAECBAgQIECAAAECBAgQIECAAAECBAgQIECAAAECBAgQIECAAAECBAgQIECAAAECBAgQIECAAAECBAgQIECAAAECBBQkEgMECBAgQIAAAQIECBAgQIAAAQIECBAgQIAAAQIECBAgQIAAAQIECBAgQIAAAQIECBAgQIAAAQIECBAgQIAAAQIECBAgQIAAAQIECBAgQIBAFCQSBAQIECBAgAABAgQIECBAgAABAgQIECBAgAABAgQIECBAgAABAgQIECBAgAABAgQIECBAgAABAgQIECBAgAABAgQIECBAgAABAgQIECBAgICCRGKAAAECBAgQIECAAAECBAgQIECAAAECBAgQIECAAAECBAgQIECAAAECBAgQIECAAAECBAgQIECAAAECBAgQIECAAAECBAgQIECAAAECBAgQiIJEgoAAAQIECBAgQIAAAQIECBAgQIAAAQIECBAgQIAAAQIECBAgQIAAAQIECBAgQIAAAQIECBAgQIAAAQIECBAgQIAAAQIECBAgQIAAAQIECBBQkEgMECBAgAABAgQIECBAgAABAgQIECBAgAABAgQIECBAgAABAgQIECBAgAABAgQIECBAgAABAgQIECBAgAABAgQIECBAgAABAgQIECBAgAABAkVgBwYCBAgQIECAAAECBAgQIECAAAECBAgQIECAAAECBAgQIECAAAECBAgQIECAAAECBAgQIECAAAECBAgQIECAAAECBAgQIECAAAECBAgQIECAgIJEYoAAAQIECBAgQIAAAQIECBAgQIAAAQIECBAgQIAAAQIECBAgQIAAAQIECBAgQIAAAQIECBAgQIAAAQIECBAgQIAAAQIECBAgQIAAAQIECBCIgkSCgAABAgQIECBAgAABAgQIECBAgAABAgQIECBAgAABAgQIECBAgAABAgQIECBAgAABAgQIECBAgAABAgQIECBAgAABAgQIECBAgAABAgQIEFCQSAwQIECAAAECBAgQIECAAAECBAgQIECAAAECBAgQIECAAAECBAgQIECAAAECBAgQIECAAAECBAgQIECAAAECBAgQIECAAAECBAgQIECAAAECUZBIEBAgQIAAAQIECBAgQIAAAQIECBAgQIAAAQIECBAgQIAAAQIECBAgQIAAAQIECBAgQIAAAQIECBAgQIAAAQIECBAgQIAAAQIECBAgQIAAAQIKEokBAgQIECBAgAABAgQIECBAgAABAgQIECBAgAABAgQIECBAgAABAgQIECBAgAABAgQIECBAgAABAgQIECBAgAABAgQIECBAgAABAgQIECBAIAoSCQICBAgQIECAAAECBAgQIECAAAECBAgQIECAAAECBAgQIECAAAECBAgQIECAAAECBAgQIECAAAECBAgQIECAAAECBAgQIECAAAECBAgQIEBAQSIxQIAAAQIECBAgQIAAAQIECBAgQIAAAQIECBAgQIAAAQIECBAgQIAAAQIECBAgQIAAAQIECBAgQIAAAQIECBAgQIAAAQIECBAgQIAAAQIECBSBHRgIECBAgAABAgQIECBAgAABAgQIECBAgAABAgQIECBAgAABAgQIECBAgAABAgQIECBAgAABAgQIECBAgAABAgQIECBAgAABAgQIECBAgAABAgoSiQECBAgQIECAAAECBAgQIECAAAECBAgQIECAAAECBAgQIECAAAECBAgQIECAAAECBAgQIECAAAECBAgQIECAAAECBAgQIECAAAECBAgQIEAgChIJAgIECBAgQIAAAQIECBAgQIAAAQIECBAgQIAAAQIECBAgQIAAAQIECBAgQIAAAQIECBAgQIAAAQIECBAgQIAAAQIECBAgQIAAAQIECBAgQEBBIjFAgAABAgQIECBAgAABAgQIECBAgAABAgQIECBAgAABAgQIECBAgAABAgQIECBAgAABAgQIECBAgAABAgQIECBAgAABAgQIECBAgAABAgQIREEiQUCAAAECBAgQIECAAAECBAgQIECAAAECBAgQIECAAAECBAgQIECAAAECBAgQIECAAAECBAgQIECAAAECBAgQIECAAAECBAgQIECAAAECBAgoSCQGCBAgQIAAAQIECBAgQIAAAQIECBAgQIAAAQIECBAgQIAAAQIECBAgQIAAAQIECBAgQIAAAQIECBAgQIAAAQIECBAgQIAAAQIECBAgQIAAgShIJAgIECBAgAABAgQIECBAgAABAgQIECBAgAABAgQIECBAgAABAgQIECBAgAABAgQIECBAgAABAgQIECBAgAABAgQIECBAgAABAgQIECBAgAABBYnEAAECBAgQIECAAAECBAgQIECAAAECBAgQIECAAAECBAgQIECAAAECBAgQIECAAAECBAgQIECAAAECBAgQIECAAAECBAgQIECAAAECBAgQIFAEdmAgQIAAAQIECBAgQIAAAQIECBAgQIAAAQIECBAgQIAAAQIECBAgQIAAAQIECBAgQIAAAQIECBAgQIAAAQIECBAgQIAAAQIECBAgQIAAAQIECChIJAYIECBAgAABAgQIECBAgAABAgQIECBAgAABAgQIECBAgAABAgQIECBAgAABAgQIECBAgAABAgQIECBAgAABAgQIECBAgAABAgQIECBAgACBKEgkCAgQIECAAAECBAgQIECAAAECBAgQIECAAAECBAgQIECAAAECBAgQIECAAAECBAgQIECAAAECBAgQIECAAAECBAgQIECAAAECBAgQIECAAAEFicQAAQIECBAgQIAAAQIECBAgQIAAAQIECBAgQIAAAQIECBAgQIAAAQIECBAgQIAAAQIECBAgQIAAAQIECBAgQIAAAQIECBAgQIAAAQIECBAgEAWJBAEBAgQIECBAgAABAgQIECBAgAABAgQIECBAgAABAgQIECBAgAABAgQIECBAgAABAgQIECBAgAABAgQIECBAgAABAgQIECBAgAABAgQIECCgIJEYIECAAAECBAgQIECAAAECBAgQIECAAAECBAgQIECAAAECBAgQIECAAAECBAgQIECAAAECBAgQIECAAAECBAgQIECAAAECBAgQIECAAAECBKIgkSAgsJXAA1s18HsCBAgQIECAAIFtLbBjW1+dixubgPxjbDNiPAQIECBAgACB1QrIP1brvelnk39segS4fgIECBAgQGDTBeQfmx4Bq71++cdqvZ2NAAECBAgQIDA2AfnH2GbEeAgQIECAAAECBAgQIECAAAECBAgQINBCwJe7LZA02WgBC2I2evpdPAECBAgQIEAgciZBsEoB+ccqtZ2LAAECBAgQIDA+AfnH+OZkO49I/rGdZ9e1ESBAgAABAgS2FpB/bG2kRX8C8o/+LPVEgAABAgQIEFhHAfnHOs6aMRMgQIAAAQIECBAgQIAAAQIECBAgsPECvtzd+BAAsIWABTFChAABAgQIECCw2QJyps2e/1Vfvfxj1eLOR4AAAQIECBAYl4D8Y1zzsd1HI//Y7jPs+ggQIECAAAEC8wXkHyJklQLyj1VqOxcBAgQIECBAYHwC8o/xzYkRESBAgAABAgQIECBAgAABAgQIECBAYEsBX+5uSaTBhgtYELPhAeDyCRAgQIAAgY0XkDNtfAisFED+sVJuJyNAgAABAgQIjE5A/jG6KdnWA5J/bOvpdXEECBAgQIAAgS0F5B9bEmnQo4D8o0dMXREgQIAAAQIE1lBA/rGGk2bIBAgQIECAAAECBAgQIECAAAECBAgQ8OWuGCAwX+BBC2IeeMD6GAFDgAABAgQIENjOAjt27JIiyZm284SP79rkH+ObEyMiQIAAAQIECAwmIP8YjFbH7QTkH+2ctCJAgAABAgQIbAsB+ce2mMZ1vgj5xzrPnrETIECAAAECBDoKyD86gmlOgAABAgQIECBAgAABAgQIECBAgACBkQrYXDvSiTGs0QhYEDOaqTAQAgQIECBAgMDwAhbEDG/sDHMF5B8ChAABAgQIECCwQQLyjw2a7HFeqvxjnPNiVAQIECBAgACBQQTkH4Ow6rS9gPyjvZWWBAgQIECAAIG1F5B/rP0UugACBAgQIECAAAECBAgQIECAAAECBAjsFFCQSCAQmC9gQYwIIUCAAAECBAhskIAFMRs02eO8VPnHOOfFqAgQIECAAAECgwjIPwZh1Wl7AflHeystCRAgQIAAAQJrLyD/WPspXPcLkH+s+wwaPwECBAgQIECgg4D8owOWpgQIECBAgAABAgQIECBAgAABAgQIEBixgIJEI54cQxuFgAUxo5gGgyBAgAABAgQIrEbAgpjVODvLTAH5h+AgQIAAAQIECGyQgPxjgyZ7nJcq/xjnvBgVAQIECBAgQGAQAfnHIKw6bS8g/2hvpSUBAgQIECBAYO0F5B9rP4UugAABAgQIECBAgAABAgQIECBAgAABAjsFFCQSCATmC1gQI0IIECBAgAABAhskYEHMBk32OC9V/jHOeTEqAgQIECBAgMAgAvKPQVh12l5A/tHeSksCBAgQIECAwNoLyD/WfgrX/QLkH+s+g8ZPgAABAgQIEOggIP/ogKUpAQIECBAgQIAAAQIECBAgQIAAAQIERiygINGIJ8fQRiFgQcwopsEgCBAgQIAAAQKrEbAgZjXOzjJTQP4hOAgQIECAAAECGyQg/9igyR7npco/xjkvRkWAAAECBAgQGERA/jEIq07bC8g/2ltpSYAAAQIECBBYewH5x9pPoQsgQIAAAQIECBAgQIAAAQIECBAgQIDATgEFiQQCgfkCFsSIEAIECBAgQIDABglYELNBkz3OS5V/jHNejIoAAQIECBAgMIiA/GMQVp22F5B/tLfSkgABAgQIECCw9gLyj7WfwnW/APnHus+g8RMgQIAAAQIEOgjIPzpgaUqAAAECBAgQIECAAAECBAgQIECAAIERCyhINOLJMbRRCFgQM4ppMAgCBAgQIECAwGoELIhZjbOzzBSQfwgOAgQIECBAgMAGCcg/Nmiyx3mp8o9xzotRESBAgAABAgQGEZB/DMKq0/YC8o/2VloSIECAAAECBNZeQP6x9lPoAggQIECAAAECBAgQIECAAAECBAgQILBTQEEigUBgvoAFMSKEAAECBAgQILBBAhbEbNBkj/NS5R/jnBejIkCAAAECBAgMIiD/GIRVp+0F5B/trbQkQIAAAQIECKy9gPxj7adw3S9A/rHuM2j8BAgQIECAAIEOAvKPDliaEiBAgAABAgQIECBAgAABAgQIECBAYMQCChKNeHIMbRQCFsSMYhoMggABAgQIECCwGgELYlbj7CwzBeQfgoMAAQIECBAgsEEC8o8NmuxxXqr8Y5zzYlQECBAgQIAAgUEE5B+DsOq0vYD8o72VlgQIECBAgACBtReQf6z9FLoAAgQIECBAgAABAgQIECBAgAABAgQI7BRQkEggEJgvYEGMCCFAgAABAgQIbJCABTEbNNnjvFT5xzjnxagIECBAgAABAoMIyD8GYdVpewH5R3srLQkQIECAAAECay8g/1j7KVz3C5B/rPsMGj8BAgQIECBAoIOA/KMDlqYECBAgQIAAAQIECBAgQIAAAQIECBAYsYCCRCOeHEMbhYAFMaOYBoMgQIAAAQIECKxGwIKY1Tg7y0wB+YfgIECAAAECBAhskID8Y4Mme5yXKv8Y57wYFQECBAgQIEBgEAH5xyCsOm0vIP9ob6UlAQIECBAgQGDtBeQfaz+FLoAAAQIECBAgQIAAAQIECBAgQIAAAQI7BRQkEggE5gtYECNCCBAgQIAAAQIbJGBBzAZN9jgvVf4xznkxKgIECBAgQIDAIALyj0FYddpeQP7R3kpLAgQIECBAgMDaC8g/1n4K1/0C5B/rPoPGT4AAAQIECBDoICD/6IClKQECBAgQIECAAAECBAgQIECAAAECBEYsoCDRiCfH0EYhYEHMKKbBIAgQIECAAAECqxGwIGY1zs4yU0D+ITgIECBAgAABAhskIP/YoMke56XKP8Y5L0ZFgAABAgQIEBhEQP4xCKtO2wvIP9pbaUmAAAECBAgQWHsB+cfaT6ELIECAAAECBAgQIECAAAECBAgQIECAwE4BBYkEAoH5AhbEiBACBAgQIECAwAYJWBCzQZM9zkuVf4xzXoyKAAECBAgQIDCIgPxjEFadtheQf7S30pIAAQIECBAgsPYC8o+1n8J1vwD5x7rPoPETIECAAAECBDoIyD86YGlKgAABAgQIECBAgAABAgQIECBAgACBEQsoSDTiyTG0UQhYEDOKaZg/iK997Ws58cQTc/755z+o4RFHHJFLL700++67b+erGKLPzoNY8IB1HvuCl7zzsE297mXMxnBs+Rs99thjdxnKDTfckCc/+cljGOIuY/jyl7+cF73oRbn66qt7+zdnlBdqUAQ2VMCCmA2d+PFctvxjPHNhJGsmMOsebZWXccYZZ+SUU05Z5SmdiwABAgTWXED+seYTuP7Dl3+MZA5vvPHGHHroobt1NH18H3vmmWfm1FNPXel1bMo9uOcfKw2r3k7m+UdvlDoiQKAnAflHT5C6WVRA/rGo3JoeN+te6JJLLtm53mLRz+c+97m84AUvyJ//+Z8v2sVSxx144IG57LLL8tjHPnapfsZ8sPxjzLMze2zyj/WcN6MmsJ0F5B/beXZdGwECBAgQIECAAAECBAgQIECAAAECmySgINEmzbZrXUTAgphF1FZ8zBALIYbos87ywAMP5J577sm1116b66+/PrfffvvOxTL33nvvzmZ77713DjrooHz/93//zo0Ihx12WL7ne74nD3nIQ7bUHXrsWw5gNzXY1OveTdy9ndaCmN4odUSAQE8CFsT0BKmbRQXkH4vKOW7jBRQk2vgQAECAAIG1FJB/rOW0badByz9GMpsKEi0+EQoSLf5ijsXVHdlWwPOPtlLaESCwKgH5x6qknWeGgPxj5KHRdwGhvvub8ClINHwgWX81vPEQZ5B/DKGqTwIElhGQfyyj51gCBAgQIECAAAECBAgQIECAAAECBAiMR0BBovHMhZGMU8CCmHHOy4NGNcRCiCH6LIO+//7788lPfjLnnHNOrrjiik66T3nKU/JzP/dzO4sTPexhD5t57FBjbzPYWYsb2hzbps2rXvWqnHvuudlzzz13ab47r7vN2LWZLrDsgpihN+scccSuGzpmbXaf1ta8EyCwfgIWxKzfnG2zEcs/ttmEupzVCWxqQaIzzzwzp5566i7QN9xwQ5785CevbgKciQABAgQWEpB/LMTmoP4E5B/9WS7V09DfcbYZXB/3j7PuTducf9E2qyxI5PnHorO0ucd5/rG5c+/KCYxVQP4x1pnZmHHJP0Y+1X0XEOq7vwnfphQkkn+M/A9mhMOTf4xwUgyJwIYLyD82PABcPgECBAgQIECAAAECBAgQIECAAAEC20ZAQaJtM5UuZCABC2IGgu2z2yEK0QzR57333puzzjorb3/725e6/KOOOmpnUZ79999/aj9DjL3tgLfjgphZm0H62OigsE1iQUzbvy7tCBBYlYAFMauSdp4ZAvIPoUFgQQEFiR4M18eG8gWnwmEECBAg0EFA/tEBS9MhBOQfQ6gu0KeCRAugVYf08T1927N7/tFW6lvtPP/w/KNbxGhNgMAqBOQfq1B2jjkC8o+Rh0ffBYT67m/CpyBRP4G0O14IZ/1VP3M3qxfrr4b11TsBAt0F5B/dzRxBgAABAgQIECBAgAABAgQIECBAgACBMQooSDTGWTGmMQlYEDOm2ZgxliEK8PTd5z333JPXvOY1ufzyy3sRPfzww3PeeeflMY95zC799T32LgO2IL+L1jgW5K/irdWXXHJJXvSiF03FsSCmW8xoTYDA8AIWxAxv7AxzBeQfAoTAggIKEj0YTkGiBQPJYQQIEFixgPxjxeBO1xSQf4wkJhQkWnwiFCQ6YmfR/3333XchxO2+Idjzj/lhccQRu8aPQlIL/Sk5iMDaCMg/1maqtutA5R8jn9m+Cwj13d+ET0GifgJJQaJ+HOu9yD/kH/1HlR4JrLeA/GO958/oCRAgQIAAAQIECBAgQIAAAQIECBAgMBFQkEgsEJgvYEHMboqQVW8mPfDAA3PZZZflsY997M4r7rOozze+8Y2cdtppefOb39yr5gknnJC3vvWt2XPPPR/Ub59j7zpgBYm6iY1hYbcFMfPnbF0X5N9333259dZbc+211+7839tuuy133XXXzovde++9c9BBB+UJT3hCnvWsZ+VJT3pSHvGIR3QLXq0JbGMBC2K28eSux6XJP9ZjnoxymwjccsstOfLII3P33XfvckXzFuOP6fJn3c+va0Gi+++/P1/4whdyzTXXpFzDHXfckZtuuun/k5ec/YADDsjTnva0lEK9P/iDP5g99thjTFNiLAQIEOgkIP/oxKVx/wLyj/5NV9LjAw88kHPPPTcnnXTS1PPNKxA/5ACn3Zs2n70sev5Zm44VJFKQaF5Mef7h+YfnH4v+q+u47Sog/9iuM7s21yX/GPlU9V1AqO/+Rs7X+/Csv+pGav1VdharPfbYY3eBa/u8aOhiydZfdYtprQlsBwH5x3aYRddAgAABAgQIECBAgAABAgQIECBAgACBREEiUUBgvoAFMbspQrZTQaJSCOSYY47J7bffvotmKQjy8pe/PM9+9rPz6Ec/Og996EN3tilFjIrBzTffnPe+9725+uqrdzl2v/32y5VXXplDDjnkQb9TkOj8B3lMW9DQJay9IbiL1vS28zbAWBCzvG+9hzvvvDPvfOc7c/HFF+fee+9t1XkpUHT00Ufn9a9/fR73uMdlymKAqf3M+3d6lRuBWl2kRgQ6CFgQ0wFL0yEE5B9DqOqTwBSBrQrHzsq3xoRZNqKffvrpO/9rfq677ro89alPHdNw547l61//ej760Y/mXe96V66//vrW4y45ddmIX+5n99prr9bHzXuL9u7awN968BoSILCtBOQf22o61/Fi5B/rOGtJvvjFL+bFL35xPvGJT0y9gqOOOioXXnjhyouQK0i0XEDNK4o61HMfzz+Wm7NytOcfyxu27cHzj7ZS2hGYLSD/EB27WUD+sZsnYKvT911AqO/+5o3/q1/9ao4//vid6yTqn1e84hU7v3P+ju/4jrmXP+t+u3zvfMEFF2SfffbZiq/33ytI1I1UQSIFibpFzNat5R9bG2lBYCsB+cdWQn5PgAABAgQIECBAgAABAgQIECBAgACB9RBQkGg95skod5+ABTG7yX47FSS66KKL8tKXvnQXyVe+8pU5++yz88hHPnKuctmYec455+Tkk0/epd373ve+lEXq9c9QC9P7CoVZGz/nLbZvc+6hrtuC/Db689sMuSC/zej6XnjUd39trmGrNvfdd9/Ofyfe9ra3pSy2W+RTChOddtppefWrX50999xzyy4UJNqSSIM1FbAgZk0nbvsMW/6xfebSlYxc4I//+I93vin27rvvnjnSl7zkJfmVX/mVPPzhDx/l1czaZFEGOy1XHONFlKJKn/rUp/La1742Jfda9HP44YfnLW95Sw466KBWXShI1IpJIwIEViAg/1gBslPME5B/rGF8lMKa5bnCKaecMnf073//+1M237YtPt4HxXYvSNTGyPOPf1Iaw/fo02KyzTx2aeP5Rxetxdp6/rGYm6MITBOQf4iL3Swg/9jNE7DV6fsuINR3f/PGv+x6oVn3rsuuY9rKfNnfyz/kH/UYWvaFcG3ise88r+/+2lzDVm3kH1sJ+T2B9gLyj/ZWWhIgQIAAAQIECBAgQIAAAQIECBAgQGDMAgoSjXl2jG0MAhbE7KZZ2E4FiaYteN5vv/1y1VVX5eCDD24lfMcdd+T5z39+PvvZzz6o/RlnnLHLxoNlF9q0GtASjSyI+Se8MSyssCD/0uy7776dInoM81Yf8F133ZUTTzwxV1xxRafrmNW4vF39He94Rx71qEfN7U9Bol64dTJCAQtiRjgpmzUk+cdmzber3U0Ct99+e172spfl5ptv3nIEZbP3SSedlD322GPLtqtucNttt+WYY45JuZ7m57jjjst5552Xvfbaa9XDan2+spm+LJB/3etel3vvvbf1cf+PvTuBtqK6Ej6+PzDSBoUAEZyiOBAcoqKIKCg4osaBCNgqIERBgyAyqAgiElwKihMOKCgOgAtFVMQZI05JiMTZqNBCxykqxG6MqFmRpeZb+9AP37u36t6aTtWpW/9ai9UdX9Wpc3677nu1b52zy2/HHXbYwRTpPPHEE6suvKcgUWxuGkAAgYQEyD8SgqSZqALkH1HlMjpOiznec889MmTIkKpFyfXeaPbs2dK9e/fUektBIhGef/xwubnwPTrPP3j+UfoLkOcfqf1J4ESOCpB/OBqY4nSL/MPxWE+ZMsXzRWmTJ0+WcePGhe49BYlCk4U+gPyD/KP+RUNBotAfobIDmH8V35AWEKgvQP7B9YAAAggggAACCCCAAAIIIIAAAggggAACCNSGAAWJaiOOjMKeABNi7NlWbJmCRA15KEhU/UK0VYjpj3/8oxx00EFlHfAqBlW9lw33cGFCfpA+27LVczMhJkgE/PfRCWaDBg0SvU6T3IJMyqcgUZLitOWSABNiXIpGIftC/lHIsDPoNAXeeustGTx4cFkxor333lt23313s8C7/rbFFluYIrBaANKlokS6GP26664zxZK8Ni2Ce++990q3bt3S5A18Li1GpP3XBcJffvll4OOq7Ri0KBEFiapJ8nMEEEhLgPwjLWnO4yNA/pGjS+P777+XefPmydChQ8vun0444QTz35599tkGI2rfvr3ceuutqd0TUpCIgkT1L0Cef/D8I+6vWJ5/xBXkeATKBcg/uCoyFiD/yDgAlU7vNydEj9G5A9OnruW1xAAAIABJREFUTxf9rjzMlmZBIv2+fNKkSeZf/e2oo44yc1KqvaTK795VCzFpntO4ceMwQ09tXwoS/UBN/kH+EfeDR/4RV5DjESD/4BpAAAEEEEAAAQQQQAABBBBAAAEEEEAAAQRqVYCCRLUaWcaVlAATYpKSzFk7SRZgmT9/vpxyyillAmeeeaZcccUV0rJly4o6upDgwgsvlFtuuaVsvxkzZshvfvObBv89yb7bCJsWTjnmmGPKFk0ce+yxMnfuXGnRooXnaf0KA1XrY9AJRn7tRD1vtX5V+nncPsc5t9exNq+pNAoS6Rus+vbtK0uXLm0wvI4dO5pF2rvssksoMlcmMq1Zs8Z8/hctWhSq/0F31t9PusDdb+E9BYmCSrJf3gSYkJ+3iNVcf8k/ai6kDMgVAV2QsHjxYhk5cqTopOL6my6k0NzqsMMOkyFDhnjeX40dO9a8HTrsogtb469UUKfunJpzatGfpk2b2upGpHY1Flr4Sa2TLEZU15nOnTvLnXfeKbvttptv/yhIFCl0HIQAAhYEyD8soNJkGAHyjzBaGe6r389ec801MnXq1LL7p7p7n7///e8ycOBA0e9C629asPGqq66S3r17S6NGjayOgoJEYgrH8/yj8mXG8w+RP/zhD9K1a9dEPo88/4jGyPOPaG4clX8B8o/8xzDnIyD/cDiAlb4v1e9ZFyxYIHvssUeoEaRZkEg75pWPdOnSxRR21byo0rZq1Sozr+uVV15psFsSLyoLhRZyZ/KP6mDkH+Qf1a8SEeZfBVFiHwTCC5B/hDfjCAQQQAABBBBAAAEEEEAAAQQQQAABBBBAwEUBChK5GBX65JIAE2JcikaKfUmyAMvbb78tJ510kixfvrxsBJ06dZLhw4fLoYceKq1bt5ZNN93U7LN+/XrRBQT6RuMbb7xRXnrppbJjt956a3nkkUdEi6rU35Lse9LkuvBUF8RqkZPSrV27dnL//ffLXnvt5XnaqIWB4k4uiXreOHZx+xzn3F7H2rym0ihItGTJEjnxxBM9Fzs/9dRTcuSRR4Yiq1SIx68hLRyk1/5mm20W6lx+O3/zzTcyfvx4sxDJb9NiZ/q2Qi3GtOeee24891dffSWvv/663HzzzWYhuN+mv2O0YFO3bt08d6EgUSKhpBEHBZgQ42BQitUl8o9ixZvRpiTw2Wefmfsmvf/xKoBTfyFipTeg6oLRadOmmRzM4+9FSqMR+frrr2XMmDFmPNU2Lfrar1+/TPtb2seXX35Z+vTpU7ZYvv5+Bx98sGhBpcMPP1y22mors3j+22+/ldWrV8vChQvNG7lLC0vVP77a/TcFiapdOfwcAQTSEiD/SEua8/gIkH84fmno9+mvvfaaTJw4UR599NGy3uqi2tmzZ0v37t1F99WXIwwbNkzWrl1btu/QoUPlt7/9rWy55ZbWRl30gkQ8/wh2afH8I9kFwTz/4PlHsE8eeyGwQYD8gyshYwHyj4wD4Hd6vY+94YYbTDF/v23y5MnmO+nGjRsHHoXfXJBKDcQp3DhlyhTzUoH62957723ypPbt21fst9/3xS4XJCL/CHYpkn+Qf1S7Uph/VU2InyMQXYD8I7odRyKAAAIIIIAAAggggAACCCCAAAIIIIAAAi4JUJDIpWjQFxcFmBDjYlT+r0+6CFML9WhBEf2/K1eubLCg8YADDpBdd91VDjroIDniiCPkZz/7WeA3ACdZgEUXTeoC1wkTJiSqqUV9Lr/8cmnSpEmDdpPse6IdFpFPP/1UBgwYIE8//bRn07pIeNSoUZ6LZaMWBoo7uSTqeePYxe1znHN7HWvzmrJdkOi7776TSZMmmbfheW3nnnuuebN46eeokqELBYn0954u4vZaUK991wJMV199tey0006+Q/n+++/liSeeMAXC/BZzV1rITUGipD9ptOeKABNiXIlEYftB/lHY0DNwGwKaM953331y5ZVX+t7v6KJsXUhRv3CkFpM9/fTTZdmyZWXd2mKLLWTgwIEmb9lxxx1TL/Sj+aXmTWPHjg1EVn+ReqADLO+0bt06U5R3zpw5nmfSopp6H6tFNSvdo2uRKY2dX1GmasU1KUhkOdA0jwACgQXIPwJTsaMdAfIPO66JtPrhhx+alxXMnDnT8ztAvc+75ZZb5Oijj954T6oLUrUA+ZAhQzyP0UW4ei+mRcybNWuWSD/rN+JVkCjxk5Q06NICYZ5/BIs2zz+SWxDM8w+efwT71LEXAj8IkH9wNWQsQP6RcQD8Tv/+++9L//79RefG+G2af+gLxvbbb7/Ao0i7IJHX+eIWJNICsDrHycWN/CNYVMg/yD+qXSnMv6omxM8RiC5A/hHdjiMRQAABBBBAAAEEEEAAAQQQQAABBBBAAAGXBChI5FI06IuLAkyIcTAquvBw2rRpMmPGDM83/fp1WScZXHjhheZtwY0aNao4sqQLsKxZs8ZM9F+wYEEioj179jQLEdq0aVPWXtJ9T6TDIuYNzdXeqqaTgXTBxG677VZ22qiFgeJOLol63jhucfsc59xex9q8pmwXJKq00FjHqguV7777bjnssMMCs2VdkOjzzz8XLRTk9/tEFxTpIvWgbzt//vnnzaL6Dz74oMxAfR555BHp2LFj2c8oSBT4kmHHnAkwISZnAau97pJ/1F5MGVHKApp36H3N3Llz5fbbb/e8x9EuaWEhLfB61llneRa+0YK355xzjimA67Xp8VoEUo/v3LmzbLLJJtZHWmmBueaI+m/EiBFli8+1f3feeadnnmW90yUnWLRokVkA71VYUxe1XHvttcbV4+9xWVe14JQWk/IrSqRFo7Q48Kabblp2LAWJ0o4850MAAT8B8g+ujYwFyD8yDkDp6bX4pBbFvPXWW2XhwoW+xcj1e/Tp06dLly5dyu6b9J5Rjx09erTvvbDedw0aNMjcl+n/H+TeKwhVkQsS8fwjyBWyYR+efyS3IJjnH9WvO55/VDdij2IJkH8UK94Ojpb8w8GgaA4yceJEmTx5ctXeVZqn5HWwrYJEWeQdpePLujAq+UfVy3XjDuQf5B+VrhbmXwX/LLEnAlEEyD+iqHEMAggggAACCCCAAAIIIIAAAggggAACCCDgngAFidyLCT1yS4AJMQ7FQydULF68WEaOHCk6yTbqNnbsWLnooovMAlS/zUYBlrVr18qUKVPk6quvjtp1c9zQoUNFJ9i0bNnSsx0bfY/V4f87uNKk3/rtn3nmmXLddddJ06ZNG5w2amGguJNLop43jlncPsc5t9exX3zxhQwePNi88a7+lkQ/bRYk+uabb2T8+PGmOE+l7dhjj5VZs2bJVlttFYgu64JES5YsMYu0vRZx62JzXXzfrl27QGPRnapNVlM/XcxdOkkgqYJEOsFn6dKl8vjjj8vy5cvljTfeaFBsbp999jELow488EA59NBDRf93lAX/+rtRF3Q999xz8tJLL8nbb7/dYFGWviF+l112MQUF9Nru0KGD5+L1arDq+be//c0UL/jDH/4gK1askBdffHHjYfq3R9veeeedzXkOOeQQU1wuqYVf1frHz6sLMCGmuhF7WBUg/7DKS+O1KKB/4/W+5K233pIXXnhBnnzySXnttdcqDlX/7us9zjHHHFOxWO3q1atNwRu9v6q06b3KCSecIMcdd5wp5Ki5WtJ/2/UeY/78+TJs2LCywrx6fn1Tc9euXc24NOct3fQeR+95f/GLX2R2GWgBIS3ydNddd3n2YerUqWbhfOPGjQP3sdLbu3XMWvB2xx13LGsviYJEuljn3XffNfd9mu9qIaz6155eB1osQAvuHnzwwaYIauvWrQOPrW7HNO8vdUw6hmeffVb+9Kc/mfvz+t+/6LWmuUanTp2kR48e5v+W5u6hB8gBCBRcgPyj4BdA9sMn/8gwBvo3ft26dfLJJ5+Yv796T6HfW3kVDa/fTf1eUJ8x7LTTTr6917b1+za9d9Tv2iptes/Uq1cvOfzww2X33XeXzTbbLLJKFguDs14IXIfF84/gl00SzxWCn636njz/aGjE848NHjz/8P7spJmfVv/0skcUAfKPKGock6AA+UeCmEk0VakAvl/7Ol9Jv8cN8p0gBYmSiJJ3G+QfwW3JP5IpSMT8q2DXHPOvNjgx/yrY9VKEvcg/ihBlxogAAggggAACCCCAAAIIIIAAAggggAACRRCgIFERoswY4wgwISaOXoLHRpkIU+n01SbJ2Crq8/3335uFANdee615S3GYTRe36uLM7t27V1w0a6vvYfpauq8uYjz99NNNMZAgmxaM0n9BJjHVtWdr3H4FiZJY6OA3odm1CTF+/dRCKjqJbJtttikLq188gsRf99FCLrqgOuoW9neGvg1cF29vueWWVU+Z5YT87777TiZMmGCKm3lt+vZ0LR4VdgH8e++9J6eeeqrnZ7RPnz5m8Xrz5s0bnDLuhHwt0qbmM2bMKFtUXykIupj7iiuuMAWKgoxTJ0Y98MADop/ZMMXs9txzTxk3bpxZkNWkSZOq14XuoAvi9Q2Sc+bMCbS/7qQFitT4kksukbZt2wY+jh3tCTAhxp4tLQcSIP8IxMROCGwQCJtn6DF6z6Nvew76d1fvJfReSP9W6/1LkE0L0VxwwQVy3nnnyY9+9KMgh1TcR/ug93labLO0KKXeS+j9lI5L/4Zp0R8tonTzzTeXtanFcaZPny5dunQJdB8Vu+MlDbz55pvmvmflypVlTWvhSS38tO2224Y6rd73a0FbtfbaFi1aZIpFlW5xChLpObVgz29/+1v5/e9/H7i/el1oUQC9NioVSK7fYFr3l/pdxTPPPGPycC3eGXTTAkUjRoyQs846K1T+HrR99kOgCALkH0WIstNjJP/IKDxhv7vUbur9g96Tnn322YH/7mqBTb2HvOOOOwKPVIsp6j2j3p+F3YpakChsXsLzj6PMc4VWrVqFvcSs7M/zj4asPP/Y4MHzj/KPW1r5qZUPOo1uFCD/4GLIWID8I+MAlJ6+UlGb/v37m+8+vQqmDh8+XC6//PKq33FSkMhOwMk/vF2Zf+V/vTH/ytuG+VdiXqbB/Cs7v6tpdYMA+QdXAgIIIIAAAggggAACCCCAAAIIIIAAAgggUBsCFCSqjTgyCnsCTIixZxuqZS0K069fv6pvBw7TqL61Swv8NG7cuOwwW8Vt6k6kCw7WrFlj3nisk3j+8pe/yOuvv75xcakuLujQoYPsvPPOcuSRR5oHwNttt12gRaO2+x7GWPfVxabnnHOOecNz6dauXTvZdNNN5e233y77WdBJTHUH2ho3BYlEVq1aJaeccoq88sorDeK09dZbyyOPPCIdO3YM/BkKev3EnRDjN3lOFwFroauPPvqorCsnnXSSWcxcbRF0lhOZ9I3p+rtQf3eUbvo283vuuUd23HHHoMwb91u/fr1ZnKQx3m+//czbqnbddVfZZZddpEWLFuZzWrrFmZCvExd1MfZjjz0Wuq96QOnCe79GdEG+juv666+PdB49SBdY64TKagXSXnjhBbMQO0zRo/qdUnMtNNCtW7fIfeXAZASYEJOMI61EFiD/iEzHgUUUCLOQW//W6gLu3r17By42WN80zMK7qMV1vGKo59UFy3qf57XpRGEtxrPJJpts/LHmmppPLViwoOyQKAvZk7q2Zs6cKUOGDPFsTgtVjho1KlDOW9qA3sOee+65sv3228s+++wje+yxh+y0006mcGqzZs0824xakOjbb7+V2bNnm76WFocK6tSzZ09RizZt2lQ8JK37Sx2T5kFaQCDqmDSXuvHGG6uOKagR+yFQJAHyjyJF28mxkn9kGJZKhSRLu6UvK5g0aZK51wlSoLv+8WELD+q9p56r/v1lUKYiFiTi+Yf/1ZHl9+hBr1ndj+cfDbWyjBvPPzbEgucfYT7B7BtWgPwjrBj7JyxA/pEwaJzm9DtVfV7v9VIx/a5PC97feeedpvi913biiSfK1Vdfbb6H9dv8ChLdfffdZs5D1C2LvKO0r0m8wCzK+Mk/yD+iXDfMv/JWI/8g/4jyeeKYcALkH+G82BsBBBBAAAEEEEAAAQQQQAABBBBAAAEEEHBVgIJErkaGfrkiwIQYByKhE/O1oM1dd93l2ZtTTz1Vhg4dagr4bL755mYfLa7x8ccfmwWYOlHG661d+qZf/bkuVizdbBW3SYPTpb6/+uqrZmGoFvUp3XRC7dy5c6V169bmrc5vvPFG2T660OKqq64yhVGqbbbGTUEiEV0I2717d88QzJo1SwYNGhT4M1QtjnU/jzMhptLkOS1Edswxx8jgwYM9J9d16tRJpk2bJgceeKDv4p4sJ+Tr2I4//nj59NNPyyh/85vfmIXEm222WVDmWPtFLUj0+eefi/bVa4F8mA7tsMMO5k3aXbt29TxMF1brwvaxY8eGadZzX6+F/vV3DPsWQr8OaVEpndipf5/YshNgQkx29pzZCJB/cCEgEFLgm2++MQUI9e++16YFKfV+4IwzzpBWrVqFbL3h7rqYe+nSpXLttdfKwoULPdvSPOf++++XHj16xDqX3mvdcccd5s2ka9eu9Wxr8uTJpshukyZNyn7+2WefmUJFmnN5bXrfq0UXtXhSlMXmYQenObrGQe9XSzc1e+KJJ3zv68KeK8j+UQsSLVq0SE477bTIhXvq+qbfcWhu4nfvntb9ZZiiXtVc9XsZHVO1Qp7V2uHnCBRNgPyjaBF3brzkHxmHRItP9u/f3/P7c+2a3rNNnDhRjjjiiEhFNesPT5+z6H2q3jfrCxK8tiQLa2ZMm8rpef5RmTnL79HDXAA8/2iolWXceP7xQyx4/hHmU8y+YQTIP8Josa8FAfIPC6hhm9TvAxcvXiwjR470fNFO/efV1YqoVnsJAAWJwkan8v7kH+Qf+qKDKBvzr7zVyD/IP6J8njgmnAD5Rzgv9kYAAQQQQAABBBBAAAEEEEAAAQQQQAABBFwVoCCRq5GhX64IMCHGgUj4PQDWRYtabKhv377SqFEj356+9dZbvsVH/N68Zau4TRqcLvRdFwXPmzdPzj//fN/Fs/ULfOiE77POOstzwpMuIL744otN0ZtmzZr5Etoad9ELEumENF00rIuZvbZf//rXctNNN5UtOvWLR9DPQJQJMdrX559/XoYMGeJ5LfXs2VN0gk6bNm3MfgMHDvQsVqa/W3Qx7YgRI2Trrbcu63KWE/Lnz58vp5xyiiejLowfNWpUUOLY+0UpSKQx0iJW+nlPYtOCZ7ro2WsR/pIlS0TfzPjll1/GPpVeB/fee69069atrK1qRfPCnjztwlJh+1eE/ZkQU4QoOz1G8g+nw0PnXBVYvXq1yfkee+yxjV3cc889zT2HFrCNW4iodNxamOidd94x9zVa8Kd+wSB9O7MW3olS5EfvlbSY7pw5c+T666/3zaX0flWLEel9b6Xz6H2QFmu68cYbfUN38MEHy/Dhw0WLwdosbKlFKbWQT/0Y1XWqS5cuJn/UBZdpbVEKEmnRYx3Ds88+G7uben/50EMPyf7775/p/eXbb78t+sZzLYCUxBb37eZJ9IE2EMibAPlH3iJWc/0l/3AgpM8884wpSlS/ALnemw0bNswUj/T63itOt/V72+eee848W3n00Uc3NqX3J/q3/LDDDovTfCGO5flHsDBn+T16sB6K8PyD5x9+1wrPPzbI8Pwj6G+T/OxH/pGfWNVoT8k/Mg6s5gKaB0yaNMnzGbp+Pzt79uwGL6uqVvheh6SFVLXAkeYx9ef02CpIlDFj6qcn/whGTv7h78T8K28b5l81dGH+VbDfNewVToD8I5wXeyOAAAIIIIAAAggggAACCCCAAAIIIIAAAq4KUJDI1cjQL1cEmBDjQCT8JqmEWej51FNPSZ8+fcom1YwbN060ncaNGzcYqa3iNqWcX331lejkkdJNF7jq25F1omfdpgs43333XfM/v/vuO/MWY134qvuuXLlSLr/8cunXr5+k1XevS0P7snTpUrnyyisbLGYo3VcXz44ePbrBYgotPKWLLJYtW+Z51enkJ10oq2PUgjKlDyxtjbvoBYn+53/+xyy6ffLJJz3j4reQNu2CRNUmz9V/k58ORBca6OQSvebqLyCvP0gthnXmmWeahext27bdWPgsy4lMU6ZMkYsuusgzFlow5+STT07tt3aUCfm6sGrAgAHy9NNPl/WzR48eZsH8AQccIJtuuqmJ0T/+8Q/RyVETJkyQN954o+yYQw45RPRvxDbbbNPgZ+vXrzeFALSYVummEyEvuOAC2XfffWXzzTc3P/7222/N4v8ZM2aYolVeRYz8Jt/4Fc3T60f7oEUQttpqq43FAr744gszJp3o+dJLL5X1r9Li9NSCW/ATMSGm4BdA9sMn/8g+BvQgpwJacFLvJXTR9gknnCD77LNPpKJAYYev96GawyxcuFDWrFkj06ZNM3/7g26aQ2lBJS2mqIs99P9W2jQvuuqqq6R3794VC/PWtaH5phZOuuSSS3zve3VfvXfR+xbNm3UBSdOmTYMOIdB+q1atMoU19d6pdDv22GNNYacWLVoEaiuJnaIUJLr99ttN4avSTQtE6bWnBU/rclW9H/3www/NAh+ve1JtQ+89tRhl6Zbm/aX2TXPz0k2vgYkTJ4oWi/rJT35i8u+6a1Xvv7XAsFcepQVB1SnNWCZxPdAGAlkKkH9kqc+59Suy+gr6XQxb+gL6vZQWGteih3ofq99dbbfddmXff9vo2d///nfzPZ0WStT7Z/3OLEphTRt9c7FNnn+Ei0qW36MH7SnPP3j+4Xet8Pxjg0ya+WnQzy37xRMg/4jnx9GxBcg/YhNGa0Bzvddee81831e/KGn91vR7Z81L9Pu90t8V+j2gPve+7bbbKnZAv2O+8847TV6jGwWJosWr7ijyj3B+5B/+XmELEjH/SswLy5h/teGaYv5VuN9F7N1QgPyDKwIBBBBAAAEEEEAAAQQQQAABBBBAAAEEEKgNAQoS1UYcGYU9ASbE2LMN3LIWDNLFk6WbLjjt1q1boHa00ETfvn1NsZz6my7+0wV4m222WYP/Hqe4jRYL0uIZWjgkzU0Xr2qhjzh9j9rfurcqX3/99bJ48WLfZnShphYjGjJkiOfCho8++kguvPBCueeeeyq2oQtqdaFso0aNNu5na9xFL0jkV8wryOcoyPXkNwkt6ISYIJOwtBjR9OnTpWPHjg26pBPvdOG4LsDV3xGVtjFjxsill15qimhlNZGp2u+WoGZB4hJknygT8n/3u9+JFh4q3UoLRpX+/MEHHzSL7ku3du3ayf333y977bVXgx/pmxr1d35p4aODDz5Y5s2bZxZ1eW26AOyaa64xEypLt7333tsUsWrfvn2DH82ZM8csPi/ddPG5/q7zmFxhdl2+fLmcfvrpnkXY9O+eLmr3OzZIfNgnugATYqLbcWQiAuQfiTDSCAL5ENCCNYMGDfIs1ug1Al2crsWIdt1111AD1PveP/3pT+Yt1V4FEb0a0yKz559/fqCiR0E68+abb5ocTovplm5+eXmQdqPuE7YgkRas1GKmWjipdNPiPOedd55njquFhTXGmneUbn4FktO6v/znP/8pI0aMMAWr6m96j633vVqUwGvT60lzdr3XLS3kqTn/E088IV27do0aGo5DoHAC5B+FC7lrAyb/cC0i9MdJAZ5/RAtLVt+jh+ktzz82aPH8o/yq4fnHBpO08tMwn1v2jSdA/hHPj6NjC5B/xCYM34C+6EznLlWag1OpGFHdGfWeWJ+jT5061fPlPrpf6fekSRQkqvQ3ObyGvSOOOuooU4CpVatWsU9C/hGNkPzDvwhY0LlEzL/64doLahbtaiX/YP5VUleO++2Qf7gfI3qIAAIIIIAAAggggAACCCCAAAIIIIAAAggEEaAgURAl9imyABNiHIi+To656KKLynoS5uHvJ598Iv369ZPnnnuuQTtDhw41k2b+4z/+o8F/j1vcRoscaZGTNDctlqKFkOL2PUqfv/76a1NoSP/5bTqJSRfPalGR+oWESvf/5ptvTMEQXfyqb1qrv+niRrXV4h+lb2q2NW6/gkRRnIIek+RkpaDn9Npv3bp1Mnz4cDPhuNKmcdGFuT179gx9uqgFifQ60beGa6Ehv7f4aWf8ihHV76guzj777LPljTfe8Oy/jmvmzJnSpk0b8/OsJjL5XeN1nQ7zOzF0oDwOiDIhXycw6aLsv/71r6KL0nUh+Isvvmg+02eccYZvAZ5Vq1bJKaecYt7GW7p5jdtvgfkRRxxhfr9sueWWvgSffvqpnHXWWeb3lF4/OhFmp512kp/97Gey+eablx3nVzSvrkhcJevbb7/dLADfd999zT8tLrDLLruYiYq8jT6JqzRaG0yIiebGUYkJkH8kRklDCORDQN+yqvcepYVd6vde3yx98cUXmwIwpcV0w4xS8ytdMKKFEyudr/T+N8w5/PatlFfloSCRjkvvx1evXi3vvPOOvP322+at4vrfNCfZdtttfZn8vtPwG3da95d+9/N77rmn3HfffRULX+l3AFrM6G9/+5vst99+pvjrjjvuaP41a9aMwppJfGhoozAC5B+FCbWrAyX/cDUyDveriAuCef6R7AXJ8w+Rat/l8/yj/JqrZpbsVer/HEjPU/c8tvScPP9oKMLzj6SvymTaI/9IxpFWIguQf0Smi37gxx9/bAqtL1q0yLMRfRnPjBkzpHv37lW/09O/dVqMXIuz6/P4+pu+PO3GG2803w3WbRQkihY38o9obn5HkX+Qf3hdG8y/Yv5Vsr9paM1PgPyDawMBBBBAAAEEEEAAAQQQQAABBBBAAAEEEKgNAQoS1UYcGYU9ASbE2LMN3PL8+fNNIYrSTQsJjRo1quqkGD3O7y2nWkBn3LhxZW3HLW7z8MMPRyrOEhjFY8eJEyeK/vvXv/5lXLSASv3N9iSLSpNijjvuOFOMSIttBN0+/PBDM2FJx6GLZSsVI9I248bMr1+EZeBWAAAgAElEQVRFLkikk9JOO+20iouV69y0cIsWJWrXrl3QEJv9ohYk+vbbb83EOC1W5reYukePHnLTTTcF6pMuLB4/frzccccdDfqv47rzzjtlt9122/jfKUi0gSJKQaJQF0e9nSud6/nnn5du3bo1aNqvIJHupL8fzz33XNEiaR4TH0J30W/BuBYy0p9pEaQ4hQNCd4gDYgswISY2IQ3EEyD/iOfH0QjkTkDvazWP8yvuqgs5Jk2aJG3btk1kbP/+979NIZ3LLrtMFi5cWNam3iNpYUVdgJLkVgsFiaJ6+OU8gwcPluuvv15+/OMfN2g6rfvLSvfYp556qsm1dt9994oFhaOacBwCCPwgQP7B1ZCxAPlHxgHI4+mLWJBI48Tzj+SuVtvPqoL2lOcfG17owPMP7yuG5x8bXNLKT4N+btkvvgD5R3xDWoglQP4Riy/6wWvWrBEtjl5alKhr165yww03mBfnhNk+++wz8+K3usL3XvcU2h4FicKoNtyX/CO6XemR5B/VCxIx/6r8estDQdSonxLmX0WV47goAuQfUdQ4BgEEEEAAAQQQQAABBBBAAAEEEEAAAQQQcE+AgkTuxYQeuSXAhBgH4vHmm29Knz59ZOXKlQ16owslb7nlFjn66KMrFpVYsWKFjBgxwhQlqr9pgRtdgHn44YeXjTJucZtXXnlFjj/+ePn0009TE9QJRNddd505XxYFifS8pZNiWrZsKRdffLEMGTIkUkEOXSz73nvvmUWaHTp0MMVxNtlkE0/TuDHzC1RRCxK9//770r9/f9Hx19/02tLF0PqZKt2GDh0qU6dOlaZNmwa+7qMWJNITVJoUo33RidJ6DQbd9I1+Dz74oLlmtaCN/o7QIks9e/Zs0AQFiTZw2J6Qr5//tWvXmmvwtttuk0cffdQzlHfffbf069evwc90EmTfvn3l6aef9g2//u7v3bu3HHLIIbLzzjvLpptuGvRSabDfnDlzZODAgb7H6t+qE044QbQwW8eOHc01mUQhpEid5aBAAkyICcTETvYEyD/s2dJyjQn4LYpzbZhBJi2XLgjR+1DNgS+44AJT1LXSvYOfQ7Xz6r3v0qVL5dprr21QmGjatGmmeGPS9ytFK0i0fv16effdd43t7bffLh988EHZpem3ECKt+8t//vOfJq+bNWuW78dGFxP16tXLfG+ixYkotOnabxj6UwsC5B+1EMVcj4H8I4Pw5b2gT977HyfkPP+Io/fDsS4sCOb5B88/ql3NPP/YIJRWflotHvw8OQHyj+QsaSmSAPlHJLZkDtLvoIcPHy4LFiwwDep8it/+9rey5ZZbRjqBPsvXuVg6R0mf1XsVuKcgUSTajQeRf8Tzqzua/KN6QSK1Yv5Vw+ut2jO2ZK7OH1oh/yD/SPqacqU98g9XIkE/EEAAAQQQQAABBBBAAAEEEEAAAQQQQACBeAIUJIrnx9G1L8CEGAdi/M0338iYMWPMm7lKN12oqYUgtFCNLo7bfPPNzS66+O/jjz82k2n0rVxei/8GDBggN954ozRr1qys3bjFbfR8WgxDF3jG3byKbVRqM27f4/ZXJ8VcccUVogtczznnHNl6663jNhnoeFvjLmJBIrXUz9xNN93UwH7vvfeWe+65R7bffnvzc/1slW6TJ0+W0aNHS5MmTQLFLU5BIj1B6aQYLf5y2WWXyUknnRS4D6UdXbdunVk0rG1rAabSIlgUJNoglvSEGPVevXq1vPrqq6KTe7SY0GuvvVb1OvL6Hfndd9/JhAkTZMqUKVWP1x30b4m+AVIno/Xo0UN+/vOf+xY/K23Qr2ie34nbt29vFnT/8pe/lC5dukiLFi0C9ZGd0hNgQkx61pzJU4D8gwsDgYACtVSQSIeseYfmUVrY9le/+pW0bt06kETUgkR1jevCEc1ftRCnFoPUe+kwBUYDdfL/xnfQQQd57l5XXDfNYjdagPTkk0+WN954o6xPYXNwbeCrr74yRU31O4Df//73smTJEuNZafNbCJHm/eXMmTNNAeGgmy4s0ntZ7bsWDY5a1DPo+dgPgSIIkH8UIcpOj5H8I4Pw5L2gT977HzfkPP+IKyjmXlKfC7Rq1Sp+YxFa4PkHzz+CXDY8/9iglGZ+GiQu7BNfgPwjviEtxBIg/4jFF/9gLUo0fvx4OeKII0xBfL+XgcU/04YWKEgUX5L8I74h+UewgkQqzfyrH663vBckYv5V/N8dtJCMAPlHMo60ggACCCCAAAIIIIAAAggggAACCCCAAAIIZC1AQaKsI8D5XRdgQowjEVq+fLmceuqpnosFo3RRi5bo5BctQOG12SpuU6mvfgsiwy6GzKLvUWLgdYwWknrnnXfklVdeMUVJ3n33XVm5cmVZQakDDjjATFbXBZD777+/+demTRvxeIgZu2tFK0ikC5K16JAuSv3yyy8b+N16660yePBg46yfydNPP12WLVtWZhymKFHcgkR6cp1IoQtpP/zwQxk2bJgpmGRzoyDRBt0kJuRr8afHH39cHnzwwUCLtr3iumjRIjnhhBPKfvTyyy+biZReBemqXR/6N6JXr15y5plnyq677lrxd4sWzdOJm9dcc021Zj1/rgu6zzjjDOnZs6eVxf+ROlXwg5gQU/ALIPvhk39kHwN6kBOBWitIFJU9bkGiqOcNe1ylvCqPBYm0AK/mrvPnz5fHHnssUCHNUjO9V501a5Y0b968wY/SvL98//33pX///qYgVtitZcuW5h5W75k7d+4sjRo1CtsE+yOAgIhXvskzG66MNAXIP9LU/r9z5b2gT977n0HIN56S5x8bKLJcEMzzj+qfAJ5/bDDi+ccGhzTz0+pXJ3skIcDzjyQUaSOGAPlHDDwOjSeQ1T1OvF7HO5r8g/yj7goKU1yH+Vcb1MKYxfukkn/U9yP/SOJqcqsN8g+34kFvEEAAAQQQQAABBBBAAAEEEEAAAQQQQACBqAJMbo8qx3FFEWBCjCOR1knCzz77rCnaEKW4RP1h6KK56dOny8knn+xbZCKLoj5FLUiksV2xYoUpKDN37lxZu3ZtpKvu4IMPNkV0jjvuOGnWrFmkNpI4KC8Lgv3G+vzzz8vAgQPLPmcnnXSSiVGLFi02Huq3r+5w0UUXmX9NmzatyJpEQaKwcdNrTt/+9/rrr5vCVy+99JKZXK7/u7QIU/3iVx07dpR99tlHtttuO+tvC/QbU6WF92GLl4V1K90/zoT8zz77TKZNmyYzZsyI/Jmv64/fRKDvvvtOtIjWhRdeWBbXMGMfMGCATJo0Sdq2bet72F//+lc5++yz5amnngrTdIN927dvL5dccon07t1bmjRpErkdDowvwISY+Ia0EEuA/CMWHwcXSYCCRBuinZf8wy/f1TFksSC5Un8q3VdrIaJnnnlGLr30Uvn9738f6yNXqRBTmveXDz30kIwcOTLWdy2ah+s9s+ZLNgoFx4LmYAQcFyD/cDxAtd898o8MYkxBnx/Qs/huOO2Q8/wjbfHK5+P5R8OXUPD8w/964fnHDzZp5qdu/caozd6Qf9RmXHM0KvKPHAVLu1pa0GbVqlXmO0T9brX+pi/7adeunZlH0alTJ9l3331lt912KyvEnuXwi1KQiPwjy6us/NzkH+QfQa9I8g/yj6DXSt72I//IW8ToLwIIIIAAAggggAACCCCAAAIIIIAAAggg4C1AQSKuDAQqCzAhxrErRIuHnHvuufLHP/4xUs908osWwTjwwAMrLpJzuSBR1IW3WSzyrBYkLUpyzTXXyM033xyrYEj982hRj4kTJ4oW0Nlkk02qdSHxn+dlQbDXwF944QU566yzyiaQ6WSxe++9V/baa68Gh1UrFHbiiSfK1VdfLTvttJOvc5qLTtatWyd6vtmzZ8uyZcsix14n1A0aNMgUbtp+++0jtxPlwDlz5pjzem2TJ0+WcePGRWk20jFRJ8S89dZbMnjw4FgxqN/hSm8m07e3acxHjx4dq/CRxvyOO+6QQw891Pdvh06+HDVqlCxcuDCSZ91BWtjoyiuvlC222CJWOxwcXYAJMdHtODIRAfKPRBhppAgCUfOitG1sv0U1L/mH5n59+/aVp59+uiwEWvhT841ddtkltfBEKUikb2a99tprTeHVJLZKBYm0/bTuLzWvW7x4sSlKVLqYKMw49f5Vc3uNc6NGjcIcyr4IFFqA/KPQ4Xdh8OQfGUSBgkQ/oKf53XAGoRaef2Sh7n9Onn8EiwfPPzY48fyj4fWSVn4a7CplrzgC5B9x9Dg2AQHyjwQQbTehBdn1RU433XSTLFq0KNYzdi1iPmzYMPOMPesX8hShIBH5h+1PR7j2yT+CeZF/kH94XSnkH8E+P3nYi/wjD1GijwgggAACCCCAAAIIIIAAAggggAACCCCAQHUBChJVN2KPYgswIcbB+H/99ddy//33m0I2f/nLXwL1cM899xQt8jBgwABp2rRp1WMoSFSVKPYOcYtLVevA8OHD5fLLL0+9qEdeFgTX99MFqPpmriFDhpQtQNVFpTNmzJBTTz3VsxCLHvvkk0+az5dOCCjdWrZsKRdffLEpdOT12Utj0YkuHH7ggQfk0ksvjbXAtnRsajN06FAZM2aM6DjT2HTSUvfu3T1Pddppp8n06dMjX/O6CPzxxx+Xk08+Wbp06SItWrSoOKQoE/I//vhj0X4+++yzVbn22WcfOfroo+WQQw6RHXfcUfQzrQulS7cgi/w//fRTufPOO+XWW2/1vE6rdkZEOnfubNrQAl1+mxZA0s+SFr579NFHgzTruc8VV1wh5513XiZF1SJ3uoYOZEJMDQUzn0Mh/8hn3Oh1jgXyeP9enzsv/f/nP/8pI0aMkFmzZnleLU899ZQceeSRka6k//mf/zH3TnvssYfoIpef//znVe+jwhYk0rxH+655TbVNc4PDDz/c/NN72RdffFF+/etflx1WrSCRHpDm/WVdAddbbrkl8HctpYPSxQNaANYvZ6lmx88RKKIA+UcRo+7UmMk/nApHuM7UwoLaNL4bDqea3N48/0jOMm5LPP+IJsjzj/+Vfv36eT6T0GdNEyZMKIPl+Uewa43nH8GcbO1F/mFLlnYDCpB/BITKarf333/fvPxLX5KU5KYvjtPf/5Ve/hP2fH5zusK2E3b/IN/phm0zif3JP5JQTKYN8o9ojuQf5B+lV06az8eiXbUcFUSA/COIEvsggAACCCCAAAIIIIAAAggggAACCCCAAALuC1CQyP0Y0cNsBZgQk61/xbPrm7k++ugjU/xBi0z88Y9/bLC/Fo3QRYm6CHC77baruiCx/sEUJLIb+OXLl8vpp58uy5Yts3oiLRYzderUQEWokupIXhYE141Xi/XMmzdPzj//fM+32wWZGFxpQk3defTNd1OmTCkrlmN70Ym+BU5/D8ydOzepEJe107VrV5k5c6ZZAG1706JPffv2laVLl5adau+995b58+dL+/btQ3fD63ee/u7s3bu3/PKXv5Sf/exn0qhRowbthi1IpNfJddddZ+LhtenCbS181adPH9FiRM2bN9+4W6VzBSlIVNfQ+vXr5c9//rPcd9998vDDD4cuTqSLDHQSZuPGjSsa61jXrFljzqHnWrJkSaiY6N+vBQsWpHJNhepYQXZmQkxBAu3uMMk/3I0NPatRgbzdv5eGIU/913vB0aNHe15JOo7x48d7FkGtdunpdwHHHHOMfPnll2ZXLYpzwgknSK9evUQXu3gVRg1bkOi9994z96p+OezBBx9sfq79KP3+wS/nCbN4Jc37S53krTm73sfqPalahdm0+JK+QT1IMegw7bIvArUqQP5Rq5HNzbjIP3ITqvKOulaQKMozFdvfDWcVXp5/ZCVffl6ef8SPBc8/yl+S4FWQiOcfwa81nn8Et7KxJ/mHDVXaDCFA/hECK81d9e/YwoULzXe3Xi+hSqIvWmxEX2SlReubNGkSu0kKEv1ASP4R+3JKrAHyj/iU5B/kH6VXUZrPx+JfwbRQKkD+wTWBAAIIIIAAAggggAACCCCAAAIIIIAAAgjUhgAFiWojjozCngATYuzZJtZylInu1U5uo009p9+iR528+p//+Z9y8sknyxtvvNGge3fffbd5C2fd5rfgtNqYjjrqKNEJ/q1ataq2q9Wfa4EYXXipE5q8Nl082r9/fzniiCNEJ6U2a9ZMNttss4276oPmdevWmeI5WojkwQcfNMU+6haflrY5bdo0OffccyMtbI0CkacFwdXecBe2oNOKFSvMBLKnnnqqAd3ZZ58tV155ZVkxIt3J5qKTr7/+WsaMGSM333xzlFCGOqZz585y5513mmvW5lZtYp0WZxs8eHDo6/3NN9+UU045xSw8Lt38Ch2FLUj06aefyoABA+Tpp58uO4f6zZo1S37xi1948n3yySfm9+Bzzz1X9vMwBYnqH1xX1E4XsOs1q21Xm2B59NFHm+JWP/3pT0OFWa/F119/XZ555hnz+0oL6VXbSn/3V9ufnycnwISY5CxpKZIA+UckNg5CILpAnu7fvUaZp/6XFg6qPx59O7beZ2277bahgqnFc7Rg5OTJkz2P8yt0FLYg0e23327us702Pbcu1vFbSKPFS4cMGVJ2aJiCRKUHp3V/WTfRW4t6Ll682NzLVitQFKdQaqjgszMCNSJA/lEjgczvMMg/8hs7oSCRm8Hj+Yc7ceH5R3Kx4PlHQ0uvgkQ8/+D5R3KfOLstkX/Y9aX1qgLkH1WJstlBn10PHDiw6rPyJHoX5IVYQc5Tbd5EkDai7BPnO90o56t2DPlHNaH0fk7+kZw1+Qf5R6WrKa3nY8ld0cVuifyj2PFn9AgggAACCCCAAAIIIIAAAggggAACCCBQOwIUJKqdWDISOwJMiLHjmmirNooH2WhTB01BIjEFhHr37l12Degb0S655BLR4jVNmzYNfI3oAslVq1bJhRde6FnkSCcq3HPPPbLjjjsGbjPOjnlZEKyTYXRRrC4q9dp69uwpunC2TZs2oTi0UNSECRM2FgHSAkWXX365b0xtFSTS6+KGG26QkSNHevZfr7fjjjtOTjrpJOnQoYP85Cc/kebNm0ujRo0a7P/VV1/JP/7xD3nrrbdMERm9lvyK1px33nlmrEm80a8Sut9nSI/R610Xcrdr1y5w3PQtbePHj5drrrnG8xi/SXVhCxK9+OKL0qNHD8/iYQ888ID06tXLt8+VFoxHLUhUerK6AkUa46uuusoUPSvdklpcrRNk1EMLpj366KOe4/Za1BA4qOwYS4AJMbH4ODi+APlHfENaQCCUQF7u3/0Glaf+f/755zJo0CDf4rRTp041hX0aN24cOIYvv/yy9OnTx/MeXe/5n3jiCdE36pZuYQoS/etf/xK91/cqdHriiSeKFitq0aKFb5/9YpTk4pW07i/rChQ99thj5p7ZrzhRUvfogS8EdkQgxwLkHzkOXm10nfwjx3GkIJGbweP5hxtx4fkHzz/qrkSef2yQ4PmHG7+bXOgF+YcLUSh0H8g/HAy/3jfpC8O0mLzXtueee5qfd+vWTXbeeWfZfPPNG7xQTI/RovH6AjGdR7Fs2TLz/NvvGbi+oOz++++X/fbbL5YGBYk28JF/xLqMEjuY/IP8g/yj4ceJ/COxXy+5b4j8I/chZAAIIIAAAggggAACCCCAAAIIIIAAAggggIARoCARFwIClQWYEJODK8RG8SAbbSplEgWJqoXEVt+rnTfIzyst5JwxY4aceeaZZQVhgrSr+6xZs0Z0QeeiRYvKDtH/dsIJJwRtKtZ+eVoQrG9L04W1WsCm/qZFem688cbQxYjq2tAJZwsWLDCFonRBcaUCU7YKElV6G+2pp54qkydPlrZt24aOtS70vfbaa83iW51UV3/beuut5ZFHHpGOHTuGbjfMAX//+9/NZ+Xhhx/2PEx/pm8WbNmyZdVmdUGxFuDR4lSl46k72K9YUNiCRNpfLXTltVVbsPzKK6/I8ccfLxrX0s3r2PXr14sueNdrcMWKFeZ3ry5W19ho0ahNN93U10ZNrrvuOvPZKN1KCxLpvuvWrZNPPvlE/vrXv8rbb78tr732mnz44YemIFa1a+G9994TvR51YmbpRkGiqpevtR2YEGONloaDCZB/BHNiLwQSE8jT/bvXoPPWf7/7fx2bLka55ZZb5OijjxaPv8dlw6+UA+rOlYoFhSlI9MUXX8jgwYPNQpnSrVpRIb0vHTt2rLm/DHJsmveXmrdp8VW9J125cqW888475l5WiytNnz7dFGyttFUqlFrt/j6xDzANIVADAuQfNRDEfA+B/CPH8aMgkXvB4/lHeSHQLKPE8w+ef/D8o/wTyPOPLH8ruXFu8g834lDgXpB/OBh8Lbau332Wbvpd7WWXXWZe8BT2hUz690af7+vLo7wKHY0aNcrMZ6j0zL4aFQWJRMg/yD9KPyfMv6r2m6P858y/amjC/Kvw1xBHVBYg/+AKQQABBBBAAAEEEEAAAQQQQAABBBBAAAEEakOAgkS1EUdGYU+ACTH2bBNruVoBHi3KoQUjdLGdbrq/Lrj77rvvTMGKd999V3SR4Kuvvmp+dv3118v2228vOglm5syZDfp51FFHiT7Ab9WqVaT+F70gkd8iiUMOOcS4brPNNpFc6w763e9+Jz169ChrI83CHnlbEKxFaLQ4j0740m3o0KGiYwhSzCZWsP7vYFsTYl588UVzLZQW2Tn22GNl1qxZstVWW0XufqU36s6ePVsGDBgQue2gB957771y1lln+RYR0sXXV199tey0006+Teo45s2bJ+eff76sXbvWcz8t5HXbbbdJ69aty34etiDR/Pnz5ZRTTvE8z1NPPSVHHnmk58/0d/fEiRPNdeq1lU6I0ZgPGzasrNCWHltaUMgPx++61AJDar/LLruYQ/1+5+jPtL9jxoyRxo0b+8agkqEeP27cuKCXBPslKMCEmAQxaSqKAPlHFDWOQSCGQFb3737njTEUK4cmXVhGFwVrEZ+FCxd69lfzEL2P7du3b8WFLloMUu9j/drRxu+++27p16+f53nCFCTS7w1OO+00eeyxx8ra0v+uxXu22GILz/O8+eab5h54+fLlZT/3KmaU1v2lfh8yYcIEmTJlSlm/tNCq3vPqW88rbbqY6KCDDirbRS30/v6AAw6wck3SKAK1JkD+UWsRzd14yD9yF7IfOkxBIveCx/MPtxYE6xXC84/wnxOef2ww4/kHzz/Cf3rycQT5Rz7iVMO9JP9wLLiVCtroS630u9UgheP9hqUvDOrTp4988MEHDXY54ogjzDyFLbfcMrJItXliUed01XXI716gWoH6yAOKcCD5B/lH6WXD/KsIHyQR8zyE+Vcb7Jh/Fe0a4ih/AfIPrg4EEEAAAQQQQAABBBBAAAEEEEAAAQQQQKA2BChIVBtxZBT2BJgQY8/Ws2W/BW1pdkMfru67776pFyTSxYBJbLYn3sTpo+1JO6+//rr07t1bdHFq/S1IQaKiLghWJ51gftNNN8mPf/xjOeOMM0K/4S7ONWFrQoxfu0GuhSDjybr41ddff22K3dx8882+3dXF3CNGjJBevXrJzjvvLJtttpno2wj/8Y9/iBZs0uJrixcv9j1eFxLrRMOePXt67hN2Qn6l3+9nnnmmXHfdddK0adMG5/r+++/NZEQtlFVaXKpuR69F8n5vctRjtK2pU6eWnauuPbXVgnRaiKl00wmTWtCqefPm5keffvqpKUD19NNPl+2rb43UAlXdu3f3NX7mmWekf//+pp3SbdGiRaIFodjSF2BCTPrmnLGBAPkHFwQCKQtQkKgyeNIFifRszz//vAwcOLBsIUr9nmgxYL1vO/DAA01B4EaNGplCwh9++KG5P9R7Wb+imtqOvrlbCwy3aNHCc4BhChJVetu2Fu/RwkeHHXZY2Xk+/vhjUyhT7+u8Nq/FK2neXy5ZskS0kKnXfbbmAOrXpk0bz75r0VAtauv1PUaXLl1MjPR+mA0BBKoLkH9UN2IPqwLkH1Z57TZOQSK7vlFa5/lHFLWGx9jIP3j+ET4uPP8IX5CI5x/l1xnPP8J/9tI4gvwjDWXOUUGA/MOxy8Pv/jXoS36qDcfvRUJJtG97XpTte/tqdkF+bruPzL8KEoXyfcg/wruRf5B/6FWT5vOx8FcpR0QVIP+IKsdxCCCAAAIIIIAAAggggAACCCCAAAIIIICAWwIUJHIrHvTGPQEmxKQck0qLAtPqSt4LEqXlFOU8Lr+hq8gFiaLEMqljbBUkmj9/vpxyyill3Zw4caLovzhv8tNGH374Yc9CPUkVPAriu3z5cjn99NNl2bJlQXYPvc8555xjCvdoISOvLWxBIn3zYd++fWXp0qWe7ekbx8aNG2cWLn/33Xei47v66qtlzpw5FfvuVbjn/fffN4V+dBGA13bcccfJBRdcIJ06ddo4vq+++kp0Ut0NN9wgCxYs8DxOixENGjRo48+0wJPuP3LkSM/9tSjU2LFjzdsjt9pqK7OQXhdvr169Wh544AFThKn0jZDakL4VUsetC9zZ0hdgQkz65pyxgQD5BxcEAikLUJCoMriNBcF6P3TNNdeY+yQbm95Pap7Rtav/G5LDFCTSPup92+jRoz272759e5k8ebIcc8wx5t7y888/l4ceekiuvPJK0fP4baXFLnW/NO8vtZ9aFMnv3lfvlTV3OuiggzYW5NSFPitXrpQZM2bILbfc4jk0LVKkxzVu3NhGeGkTgZoTIP+ouZDmbUDkH3mLWL3+UpDIveDx/CN+TGzkH/F7Fb0Fnn9Et+P5xwY7nn9Ev4Y40luA/IMrI2MB8o+MA1B6ev1+8LTTTpPHHnuswY/23HNPue+++2TXXXeN1eMvvvhCBg8eLPfff3+DdihIFIt148HkH/EdyT+CGTL/KphTpb2Yf1Wuw/yr+NdVHlog/8hDlOgjAggggAACCCCAAAIIIIAAAggggAACCCBQXYCCRNWN2KPYAkyISbNBIaUAACAASURBVDn+n3zyiSnc8Nxzz6V85h9Od/fdd0uvXr1k1KhRMnPmzAb9OOqoo8zCxlatWkXqn9+ixzSLmETqeEIH+b2lTJu/6667zGQnLdgRZVuzZo1ZTKmTc0s3rwm7pftQkCiKevxjbE3If/HFF6VHjx6ib92rvx166KEyd+5c2XbbbSN3vtJ1PHv2bBkwYEDktsMeaGtSfs+ePc3vvzZt2vh2KWxBIn0T3JgxY0wBnyQ3/Z2tfzdKt3vvvVe0yFHpNRD13Mcee6zohBgtLFR/++yzz8zvnoULF0Ztuuw4vUZ1THELZyXWoYI1xISYggXcveGSf7gXE3pU4wIUJKocYFsT8m0VJdpiiy1MsZxTTz214r1U2IJEf/7zn+VXv/qVeUNrUpvf9wtp3l9qAU+97/QqkhllnLqY6J577pHddtstyuEcg0AhBcg/Chl2lwZN/uFSNEL2pRYKEoUcsvO78/wjfohs5R/xexatBZ5/RHOrO4rnHyI8/4h3DXF0uQD5B1dFxgLkHxkHoPT0//rXv+S8886Tm2++uaxnt956qykmFOd59QsvvGBeIlX6naq+nGfevHmy5ZZbRhbxu/eOO6errkN++ZbOC9Di9X4vdYo8oAgHkn9EQCs5hPwjmCHzr4I5+e3F/KtyGeZfxbum8nQ0+UeeokVfEUAAAQQQQAABBBBAAAEEEEAAAQQQQAABfwEKEnF1IFBZgAkxKV8hlQpcpNUVChLZlX7wwQeld+/eZSfRhaOXXHKJnH322dK0adPAnfj3v/8tq1atkgsvvNCzIEjnzp3Ngsgdd9yxYpsUJApMnuiOtibk66Q2LQz09NNPl/VXFydPnjxZ2rZtG3os69atk2uvvVYmTZpUdqwuul2wYIHsscceoduNc8CKFStkxIgR8tRTT8VpZuOxOvFj+vTpssMOO1RsL2xBIm3szTffNJMOdSFB2G3rrbf2XAA+ceJE0X+lkxiSXOSuFlpsqnv37p7dTnJhxNChQ2Xq1Kmhfg+GtWT/ygJMiOEKyViA/CPjAHD64glQkKhyzG1OyNeClbqwZfz48YkUkdScUheDDBw4UDbZZJOKAwtbkEjvLfWeU/OIsFvr1q1FF4eUFsqs9KbxtO4vNZ/WfHnIkCGxYxC0GFRYP/ZHoNYFyD9qPcLOj4/8w/kQ+XeQgkRuBo/nH/HiYjP/iNezaEfz/COaW/2jeP7B84/4VxEt1Bcg/+B6yFiA/CPjAHid/vbbbzeFh0o3fT5+2WWXyUknnSRNmjQJ1fPvv/9etMD7yJEjZdmyZWXHTpgwwXzX2rhx41Dt1t+ZgkQbNMg/Il9C5kDyj2B+zL8K5uS1F/OvylWYfxX9esrjkeQfeYwafUYAAQQQQAABBBBAAAEEEEAAAQQQQAABBMoFKEjEVYFAZQEmxKR8hVR6g5NXV1q2bCl77723/OhHP/Ls6TbbbCO77rprg5/99Kc/lZ133nnjf9MHnc2aNTP/WxfQbbrppmax4KhRo2TmzJkNjo37Ni2/RY+XXnqp6KSbImyfffaZ6FvDFi5c6DlcjUf//v1F34qmBV40NvXfLqYLJrUozNq1a+VPf/qTPProo+Zf6eLOusanTZsm5557btU3t1GQKJurz9aEfL1OZs2aJWeddZbnwPSzftxxx5kJdB06dJCf/OQn0rx5c2nUqNHG/euuNb223nrrLXn88cfl4Ycflg8++MCzTX174OWXXx56Ql4S8vp50CI2+vZCv89CtfOoiRbDGTNmjOjv1mpblIJEURY8a190suM+++wjvXr1KitKdOKJJ4pOlGzRokVZl3Xh+G233SYXX3yx+Z0RZdO/MbfccosceOCBFQ9fuXKljB492vw+irpddNFFov/CFGWLei6O8xdgQgxXR8YC5B8ZB4DTF08gq4JExZP2HrHeHz777LMyduxYeemllyKzdOrUSa644go59NBDq+Z+epKwBYn0mDVr1phcdtGiRYH7qTmH9kvvV7VYUun2wAMPmHtcry2t+0uNwUMPPSTjxo0zLlE2zeO1cKvem8d5a3qUc3MMAnkXIP/IewRz33/yjxyHkIJEbgaP5x/x4sKC4GB+PP8I5lR/L55/eJvx/CP8tZT3I8g/8h7B3Pef/MPBEH788cdy2mmnme9ovTYtqq7zd7p162bmWW2++eYN5u/oMevXrzdzFD766CMzh0e/81yyZIlne/o94v333y/77bdfLA1bc7rqOuWXb+n3w/o9b/05TLEGEvNg8o94gOQfwfzIP4I5kX9UdyL/qG5Ua3uQf9RaRBkPAggggAACCCCAAAIIIIAAAggggAACCBRVgIJERY084w4qwISYoFI1tp+tySuVFj2mQagPdufPny/t27dP43S+53jhhRdMoZioix2Ddl6Lq2iRFop7BBVLfz9bBYl0JF9//bUprqNFemxvhxxyiNx1112iE+iy2nQSkL4t+KqrrjKT+IIWJtKJ+LpwWIvp7LXXXoEXEEcpSKQ22s/FixebNyJW+x2gC7gnTZpkihHpW9f69esnzz33XANi7b8WODv88MM96fV8b775plx55ZVyzz33BA6PFkIaMmSI6eeWW24Z6Di95vQ6uPHGG6uOrX6DBx98sFxyySVy2GGHNSiKFeik7JS4ABNiEielwXAC5B/hvNgbgdgCFCSKTZhIA3ofpfew11xzjfzlL38J3KYuiDn77LNlwIABofK+KAWJtFNa5FKLCVfLMfReUotiat6r+agWO9Z7y9Lt17/+tdx0002+fU/z/vL99983/rNnzw6VS/Tp08fcy7Zt2zZw3NgRAQR+ECD/4GrIWID8I+MAxDl9XgoSxRlj0GNdW0TK84+gkav9/Xj+kVyMef7B84/krqZit0T+Uez4OzB68g8HguDVheeff14GDhzo+2KmpLqtz/UnT54sw4YNCzwnwe/cYV92l9QYXCtIpOMi/0gquvlvh/wjuRiSf5B/JHc1Fbsl8o9ix5/RI4AAAggggAACCCCAAAIIIIAAAggggEDtCFCQqHZiyUjsCDAhxo6r861SkMh+iPTNaLpw9I033rByMi1GpIuLdSEom7sCNifE6Kh1wfDYsWPltttus4bQo0cPs4i4Xbt21s4RtuHPP/9cli5dKjp58OWXXzafM7XQTT8TWpxM3zp40EEHyQEHHCCtW7cOewqJWpCo7kS6uPqRRx6RRYsWyWuvvbaxgI/254gjjpCTTz5Zdt99940FevTNihpLfeNg6Xbuueea4mNNmjTxHYdOGFqzZo0paKQFkf77v/9bXn/99Y2Lreu7dO/eXbRIULNmzUK76AHaV21bz7Ns2TJZtWpVgwJFWmBJC8N16dLFjFX//0aNGkU6FwclL8CEmORNaTGUAPlHKC52RiC+AAWJ4hsm2cK3334r7777rnmDtt7PauEgvVes2+rfR3Xt2tUU1Nxkk01CdyFqQSI9Ud1E9Hnz5pn77bp7Si1O2rlzZ1Ps85e//GWDe8lXXnlFjj/+eFNks/629dZby0MPPST7779/xTGkeX9Zl0s8/vjjsnz58ga5hC4a6tChg2ghKL1f1oKaUXKJ0AHjAARqWID8o4aDm4+hkX/kI06evaQg0Q8srhUk0p7x/CPHH64Eu87zjwQx6zXF849yV55/2LnWarFV8o9ajGquxkT+4Wi49O/Ik08+aebvfPDBB1Z6WVeMSIu2R/k+t7RTFCRqKEL+YeWyzV2j5B92Qkb+Qf5h58oqRqvkH8WIM6NEAAEEEEAAAQQQQAABBBBAAAEEEEAAgdoXoCBR7ceYEcYTYEJMPL/cHk1BonRCt3r1ahk/frzccccdiZ1QC3tccskl0rt374rFSRI7IQ3FErA9IUY7980338gDDzwgl156aYOiMLE6LiI6aW748OGmSI7+/2wIIFAbAkyIqY045ngU5B85Dh5dz6cABYnyGTd6jQACCNSKAPlHrUQyt+Mg/8ht6MS3WPhRRx0l+p1rq1atUh1dVguCdZAuFiTSfvH8I9VL0MmT8fzDybDQKQQKLUD+UejwuzB48g8XolChD++//75MnDhR5syZk2hPO3XqJNOmTZMDDzxQPH4PRTpXVvnHb37zG/MCpc022yxSv20eRP5hUzcfbZN/5CNO9BKBIgmQfxQp2owVAQQQQAABBBBAAAEEEEAAAQQQQAABBGpZgIJEtRxdxpaEABNiklDMYRsUJEovaPq2tRUrVsjMmTNl7ty5snbt2kgn79y5swwcOFD69esnzZo1i9QGB6UvkMaEmLpRrVu3zizGmT17tixbtizyYHfYYQcZNGiQud623377yO1wIAIIuCnAhBg341KgXpF/FCjYDNUNAQoSuREHeoEAAggUVYD8o6iRd2bc5B/OhCJ8R/73f//XfBe+ePHiBgdTkCi8pc0jeP5hU9f9tnn+4X6M6CECRRMg/yhaxJ0bL/mHcyEp79D3338vr7/+utx0002yaNGiyPN3tOXjjjtOhg0bJoceemjiLxOjIJH3xUT+kYMPmcUukn9YxKVpBBCIJED+EYmNgxBAAAEEEEAAAQQQQAABBBBAAAEEEEAAAecEKEjkXEjokGMCTIhxLCBpdYeCRGlJNzzP+vXr5Z133pFXXnnFvNX4b3/7m6xcuVI++OCDBjsecMAB5g3PHTp0kP3331/2228/2WqrraRRo0bZdJyzRhZIc0JMXSd1EtaaNWvMRLpXX31VXnrpJfNGcf3fX375pe+11rFjR9lnn31ku+22k0022STymDkQAQTcFmBCjNvxKUDvyD8KEGSG6JYABYncige9QQABBIomQP5RtIg7N17yD+dCErxDFCT6wUqfJXTt2jU4XkZ78vwjI/gMT8vzjwzxOTUCCHgKkH9wYWQsQP6RcQDCnr7+/avOq1i1apWZu/Nf//VfDZrSFzq1a9fOzKPo1KmT7LvvvrLbbrtJ8+bNw54y8P4UJKpORf5R3ajW9iD/qLWIMh4E8i9A/pH/GDICBBBAAAEEEEAAAQQQQAABBBBAAAEEEEBABShIxHWAQGUBJsQU9AqxVZCooJwMGwFfgSwmxBAOBBBAoJIAE2K4PjIWIP/IOACcvngCFCQqXswZMQIIIOCSAPmHS9EoZF/IP3IcdtcKEuWYkq4jYE2A5x/WaGkYAQQiCpB/RITjsKQEyD+SkqQdBBBAwEOA/IPLAgEEXBMg/3AtIvQHAQQQQAABBBBAAAEEEEAAAQQQQAABBBCIJkBBomhuHFUcASbEFCfWjBQBBBBAAAEEEBAmxHARZCxA/pFxADg9AggggAACCCCQpgD5R5ranMtDgPyDywIBBBBAAAEEECiQAPlHgYLt5lDJP9yMC71CAAEEEEAAAQSsCJB/WGGlUQQQQAABBBBAAAEEEEAAAQQQQAABBBBAIHUBChKlTs4JcybAhJicBYzuIoAAAggggAACcQSYEBNHj2MTECD/SACRJhBAAAEEEEAAgbwIkH/kJVI120/yj5oNLQNDAAEEEEAAAQTKBcg/uCo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doQYEJMbcSRUSCAAAIIIIAAAoEEmBATiImd7AmQf9izpWUEEEAAAQQQQMA5AfIP50JStA6RfxQt4owXAQQQQAABBAotQP5R6PC7MHjyDxeiQB8QQAABBBBAAIGUBMg/UoLmNAgggAACCCCAAAIIIIAAAggggAACCCCAgGUBChJZBqb53AswISb3IWQACCCAAAIIIIBAcAEmxAS3Yk8rAuQfVlhpFAEEEEAAAQQQcFOA/MPNuBSoV+QfBQo2Q0UAAQQQQAABBMg/uAYyFiD/yDgAnB4BBBBAAAEEEEhTgPwjTW3OhQACCCCAAAIIIIAAAggggAACCCCAAAII2BOgIJE9W1quDQEmxNRGHBkFAggggAACCCAQSIAJMYGY2MmeAPmHPVtaRgABBBBAAAEEnBMg/3AuJEXrEPlH0SLOeBFAAAEEEECg0ALkH4UOvwuDJ/9wIQr0AQEEEEAAAQQQSEmA/CMlaE6DAAIIIIAAAggggAACCCCAAAIIIIAAAghYFqAgkWVgms+9ABNich9CBoAAAggggAACCAQXYEJMcCv2tCJA/mGFlUYRQAABBBBAAAE3Bcg/3IxLgXpF/lGgYDNUBBBAAAEEEECA/INrIGMB8o+MA8DpEUAAAQQQQACBNAXIP9LU5lwIIIAAAggggAACCCCAAAIIIIAAAggggIA9AQoS2bOl5RoQuPXWWxtMiKmBITEEBBBAAAEEEEAAAR+B3XffXQ466KDSn5IzccWkJkD+kRo1J0IAAQQQQAABBDIXIP/IPASF7wD5R+EvAQAQQAABBBBAoEAC5B8FCrajQyX/cDQwdAsBBBBAAAEEELAgQP5hAZUmEUAAAQQQQAABBBBAQkxZUQAAIABJREFUAAEEEEAAAQQQQACBjARYXJsRPKfNhwATYvIRJ3qJAAIIIIAAAgjEFdDJMPqvZcuWpU2RM8XF5fjAAuQfganYEQEEEEAAAQQQyLUA+Ueuw1cznSf/qJlQMhAEEEAAAQQQQKCiAPkHF4gLAuQfLkSBPiCAAAIIIIAAAvYFyD/sG3MGBBBAAAEEEEAAAQQQQAABBBBAAAEEEEAgTQEW16apzblyJ8CEmNyFjA4jgAACCCCAAAKhBeomw+iBFCQKzccBCQqQfySISVMIIIAAAggggICjAuQfjgamgN0i/yhg0BkyAggggAACCBROgPyjcCF3dsDkH86Gho4hgAACCCCAAAKJCZB/JEZJQwgggAACCCCAAAIIIIAAAggggAACCCCAgDMCFCRyJhR0xEUBJsS4GBX6hAACCCCAAAIIJCdQfzKMtkpBouRsaSm8APlHeDOOQAABBBBAAAEE8iRA/pGnaNV+X8k/aj/GjBABBBBAAAEEii1A/lHs+Ls2evIP1yJCfxBAAAEEEEAAgWQFyD+S9aQ1BBBAAAEEEEAAAQQQQAABBBBAAAEEEEDAFQEKErkSCfrhqsC/63fs3/9u8D9d7TP9QgABBBBAAAEEEIgo8P/+X1mKRM4U0ZLDIgmQf0Ri4yAEEEAAAQQQQCCfAuQf+YxbDfWa/KOGgslQEEAAAQQQQACBagLkH9WE+LllAfIPy8A0jwACCCCAAAIIuCRA/uFSNOgLAggggAACCCCAAAIIIIAAAggggAACCCAQXYDFtdHtOLIYAkyIKUacGSUCCCCAAAIIIGAEmBDDhZCxAPlHxgHg9AgggAACCCCAQJoC5B9panMuDwHyDy4LBBBAAAEEEECgQALkHwUKtptDJf9wMy70CgEEEEAAAQQQsCJA/mGFlUYRQAABBBBAAAEEEEAAAQQQQAABBBBAAIHUBShIlDo5J8yZABNichYwuosAAggggAACCMQRYEJMHD2OTUCA/CMBRJpAAAEEEEAAAQTyIkD+kZdI1Ww/yT9qNrQMDAEEEEAAAQQQKBcg/+Cq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NSoF6RfxQo2AwVAQQQQAABBBAg/+Aa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NSoF6RfxQo2AwVAQQQQAABBBAg/+Aa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NSoF6RfxQo2AwVAQQQQAABBBAg/+Aa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NSoF6RfxQo2AwVAQQQQAABBBAg/+AayFiA/CPjAHB6BBBAAAEEEEAgTQHyjzS1ORcCCCCAAAIIIIAAAggggAACCCCAAAIIIGBPgIJE9mxpuTYEmBBTG3FkFAgggAACCCCAQCABJsQEYmInewLkH/ZsaRkBBBBAAAEEEHBOgPzDuZAUrUPkH0WLOONFAAEEEEAAgUILkH8UOvwuDJ78w4Uo0AcEEEAAAQQQQCAlAfKPlKA5DQIIIIAAAggggAACCCCAAAIIIIAAAgggYFmAgkSWgWk+9wJMiMl9CBkAAggggAACCCAQXIAJMcGt2NOKAPmHFVYaRQABBBBAAAEE3BQg/3AzLgXqFflHgYLNUBFAAAEEEEAAAfIProGMBcg/Mg4Ap0cAAQQQQAABBNIUIP9IU5tzIYAAAggggAACCCCAAAIIIIAAAggggAAC9gQoSGTPlpZrQ4AJMbURR0aBAAIIIIAAAggEEmBCTCAmdrInQP5hz5aWEUAAAQQQQAAB5wTIP5wLSdE6RP5RtIgzXgQQQAABBBAotAD5R6HD78LgyT9ciAJ9QAABBBBAAAEEUhIg/0gJmtMggAACCCCAAAIIIIAAAggggAACCCCAAAKWBShIZBmY5nMvwISY3IeQASCAAAIIIIAAAsEFmBAT3Io9rQiQf1hhpVEEEEAAAQQQQMBNAfIPN+Py/9m7G2CryvNe4M+Io5dL0ERCGpM2tDN1jiZXSUItVpqa+oEaFTQSTYQTY+QK0SYGtUZFMEoUaweJGpOg5MPwISipg9EWMeZWS2zRGIPOxDB07pXc3EKqxdBTmtIRuLNWy+45h81h73PW3nt9/PZMZuphrXe97+956Zw/+93PrtCs5I8KFdtSCRAgQIAAAQLyhz3QYQH5o8MF8HgCBAgQIECAQDsF5I92ansWAQIECBAgQIAAAQIECBAgQIAAAQIEWiegIVHrbI1cDgEHYspRR6sgQIAAAQIECDQk4EBMQ0wuap2A/NE6WyMTIECAAAECBHInIH/kriRVm5D8UbWKWy8BAgQIECBQaQH5o9Llz8Pi5Y88VMEcCBAgQIAAAQJtEpA/2gTtMQQIECBAgAABAgQIECBAgAABAgQIEGixgIZELQY2fOEFHIgpfAktgAABAgQIECDQuIADMY1bubIlAvJHS1gNSoAAAQIECBDIp4D8kc+6VGhW8keFim2pBAgQIECAAAH5wx7osID80eECeDwBAgQIECBAoJ0C8kc7tT2LAAECBAgQIECAAAECBAgQIECAAAECrRPQkKh1tkYuh4ADMeWoo1UQIECAAAECBBoScCCmISYXtU5A/midrZEJECBAgAABArkTkD9yV5KqTUj+qFrFrZcAAQIECBCotID8Ueny52Hx8kceqmAOBAgQIECAAIE2CcgfbYL2GAIECBAgQIAAAQIECBAgQIAAAQIECLRYQEOiFgMbvvACDsQUvoQWQIAAAQIECBBoXMCBmMatXNkSAfmjJawGJUCAAAECBAjkU0D+yGddKjQr+aNCxbZUAgQIECBAgID8YQ90WED+6HABPJ4AAQIECBAg0E4B+aOd2p5FgAABAgQIECBAgAABAgQIECBAgACB1gloSNQ6WyOXQ8CBmHLU0SoIECBAgAABAg0JOBDTEJOLWidQuvzxT//0TzF16tR44oknUrWlS5em/+1FgAABAgQIECAQIX/YBR0WKF3+6LCnxxMgQIAAAQIEci0gf+S6PFWYXCnyh/c8qrBVrZEAAQIECBDIQkD+yELRGAQIECBAgAABAgQIECBAgAABAgQIEOi8gIZEna+BGeRboBQHYvJNbHYECBAgQIAAgfwIOBCTn1pUdCaFyh/9D96vW7cuJkyY0Kd0eTicP2/evJg7d246r1tuuSXmzJlT0e1l2QQIECBAgEDeBOSPvFWkcvMpVP7oRHV+/etfx6xZs2LRokVtefzpp58ey5Yti1GjRrXleR5CgAABAgQIVEtA/qhWvXO42lLkj1a859Hu3NF/b8yYMSMWLlwYw4cPz+G2MSUCBAgQIECgqALyR1ErZ94ECBAgQIAAAQIECBAgQIAAAQIECBDoK6AhkR1BYGCBUhyIUWQCBAgQIECAAIHGBByIaczJVS0TKFT+0JCo8X3wwx/+MP7wD/+w8RtacGW9hlEteIwhCRAgQIAAgSYE5I8msFzaCoGW5Y+y/P7b7g8Ga0jUim1uTAIECBAgQGCvgPxhL3RYoGX5Y6B19c4mWfy+rSFRh3eRxxMgQIAAAQKFEZA/ClMqEyVAgAABAgQIECBAgAABAgQIECBAgMCAAhoS2SAEBhboyIEYRSFAgAABAgQIEOiMgAMxnXH31JpA5vmj92H7sWPHxsqVK6Orq6sh8mXLlsW0adPSa+sd1C9CQ6Kenp644oorYsmSJek6uru74957742RI0c2ZJDVRWX5QHZWHsYhQIAAAQIE/kNA/rATOiyQef7Yu56y/P6rIVGHd6jHEyBAgAABApkKyB+ZchqseYGW5Y+BpqIh0YELNWPGjFi4cGEMHz78wBe7ggABAgQIECDQoID80SCUywgQIECAAAECBAgQIECAAAECBAgQIJBzAQ2Jcl4g0+u4QEcOxHR81SZAgAABAgQIEKiogAMxFS18fpadef6oekOiH/3oRzFlypTYvHlzWuVjjjkmVqxYEccdd1xbq16WD2Q3i9b/A9w+2NCsoOsJECBAoOwC8kfZK5z79WWeP/auuCy///b/fXbp0qUxderUTAt7oEawmT7MYAQIECBAgEClBeSPSpc/D4tvWf4YaHFFaEiUh+KYAwECBAgQIEAgawH5I2tR4xEgQIAAAQIECBAgQIAAAQIECBAgQKAzAhoSdcbdU4sj0JEDMcXhMVMCBAgQIECAQLkEHIgpVz0LuJrM80eVGxLt2LEjZs2aFffff3+frXD55ZfHHXfcESNGjMj9Ftm+fXtMnz49Vq1alc61u7s77r333hg5cmTu555MUEOiQpTJJAkQIECggwLyRwfxPToRyDx/DJU1b7//akg01Iq6nwABAgQIEMiTgPyRp2pUci4dyR8aElVyr1k0AQIECBAgkAMB+SMHRTAFAgQIECBAgAABAgQIECBAgAABAgQIZCCgIVEGiIYotUAmB2L6H1pPxNatWxcTJkzIHG/jxo1x4YUXxoYNG9KxTz/99Ei+YXfUqFGZP8uABAgQIECAAIGyCTgQU7aKFm49meSP3quuakOiN998MxYsWBDXXXddypE08Bk+fHj84z/+Y/rft99+e1x99dVx8MEH53qTPPfcc3HuuefGli1b0nkec8wx8fDDD8f73ve+XM977+Q0JCpEmUySAAECBDooIH90EN+jE4HM88dQWfP2+28RGhJ5/2mou879BAgQIECgOgLyR3VqndOVdiR/FLkh0T/90z/F1KlT44knnkhLunr16pg0aVJT5e29/nHjxsWKFSvid3/3d5sao/fF8seg6dxIgAABAgQqJyB/VK7kFkyAAAECBAgQIECAAAECBAgQIECAQEkFNCQqaWEtKzOBTA7EOJCRWT0MRIAAAQIECBBoqYADMS3lNfiBBTLJH70fU8WGREn+uuOOO+KLX/xijeLLX/5yvOc974mLL744enp60gZFN954Y1x55ZVx6KGHHrgyHbhi586dMXv27LSxUu/XDTfcEDfffHPumyklc06sr7jiiliyZEm6hOnTp8ddd90V//2///cOiHokAQIECBDIn4D8kb+aVGxGmeePofjl8fdfDYn6VtQXYgxlh7uXAAECBAh0XkD+6HwNKj6DjuSPZ555Jk466aSU/sQTT4zly5fHmDFjBl2K/k2Cli5dmjYNasUri2c9+eSTMXHixHR6WXyhnfNvrai0MQkQIECAQDkF5I9y1tWqCBAgQIAAAQIECBAgQIAAAQIECBConoCGRNWruRU3J5DJgRgHMppDdzUBAgQIECBAoFMCDsR0St5z/1Mgk/zRW7NqDYm2bt0a1157ba0BTmJx2223xVVXXRXDhg2LBx54IGbNmpU2yklel19+edq4aPTo0bnahHv27IkHH3wwZs6cWZvr3gkmH5ZI1rH3QxS5mni/yfyf//N/4hOf+ESsX78+/ZMsPvCR5/WaGwECBAgQaFZA/mhWzPUZC2SePwY7v7z+/qshUd+Kakg02B3uPgIECBAgkA8B+SMfdajwLDqSP5YtWxbTpk1L2Y899th46KGH4uijjx50GbJoEtTow7dv3542+V+1alV6y2CaH/Vev4ZEjcq7jgABAgQIEMhCQP7IQtEYBAgQIECAAAECBAgQIECAAAECBAgQ6LyAhkSdr4EZ5FsgkwMxGhLlu8hmR4AAAQIECBDYK+BAjL3QYYFM8kfvNVSlIdHOnTvju9/9btxyyy2RfEg2eY0cOTJuvfXWuOyyy+LQQw9Nf/bmm29GcgA/aVC0bdu29Gdjx46NP//zP49TTjklDjrooA5vgf94/NNPPx0XX3xxbN68Of3va665Jg477LCYO3du+t/jx4+Pb33rW3HMMcfkYr77m8Rf/MVfxPnnn9/nj5M6ffSjH831vE2OAAECBAi0S0D+aJe05+xHIPP8MVjpvP7+qyFR34pqSDTYHe4+AgQIECCQDwH5Ix91qPAs2p4/ksanN998c/q/va+1a9fGaaedNugytLMhUf88knz5wvXXX9/U3Hs3JDrrrLPSL3N429ve1tQYvS92/m3QdG4kQIAAAQKVE5A/KldyCyZAgAABAgQIECBAgAABAgQIECBAoKQCGhKVtLCWlZlAJgdiHMjIrB4GIkCAAAECBAi0VMCBmJbyGvzAApnkj96PKXtDot27d8ezzz4bf/ZnfxaPPfZYbeldXV2xYMGCOPPMM/dpMpR8CCG554orrogNGzbU7jnvvPPihhtuiA9+8IMda0yUzC35MPbMmTNrjZUmT54cixYtSuc5Y8aMWL16dfp/T5w4Mb7yla/EUUcddeCd1YEr/vEf/zH+5//8n/Hoo4/2efqkSZPi/vvvj3e84x0dmJVHEiBAgACBfAnIH/mqRwVnk3n+aNYw77//akjUt6IaEjW7w11PgAABAgTyJSB/5KseFZxN2/PH9u3bY/r06bFq1aoa95w5c+Kmm26KYcOGDaoEnWxIlHwhQzL/Zl4LFy5Mv6AheSXvLyT/PXz48GaG6HOt82+DpnMjAQIECBConID8UbmSWzABAgQIECBAgAABAgQIECBAgAABAiUV0JCopIW1rMwE2n4gZqgzdyB8qILuJ0CAAAECBKos4EBMlaufi7Vnnj/K2JAo+dDyL3/5y3jyySfTxjZ/8zd/06d4n/70p+PWW2+Nd77znQMW9bXXXkubFn31q1+Nnp6e2rUf+tCH0oZASTOjoXxTcLM7aufOnbF8+fK45pprYtu2bentyTcW33vvvTFmzJj0v5N1925KNHbs2HQNJ598ctT5/1/NTiGz65Ma3X333fH5z3++7ph33HFH+iGIwX7oI7OJGogAAQIECHRYQP7ocAE8PvP80QxpEX7/LUJDombMh3qt95+GKuh+AgQIECDQWQH5o7P+nh5tzx/PPfdcnHvuubFly5Ya//jx4+PBBx+M3/md3xlUSdrZkOjf/u3f4uqrr07fw0heg2lING/evJg7d256fxYNiQaFNsib5I9BwrmNAAECBAjkRED+yEkhTIMAAQIECBAgQIAAAQIECBAgQIAAAQJDFNCQaIiAbi+9QNsPxAxV1IGMoQq6nwABAgQIEKiygAMxVa5+Ltaeef4oQ0Oif/mXf4mkedBPf/rTSNazZs2aePHFF/cp2PHHHx+33XZb2pznoIMOaqigSeOcZKzkG5Efe+yxfe456aST4sMf/nCccMIJ8T/+x/+It771rfGWt7ylobGbuejVV1+NG264If0gxN5Xd3d3JI17+jdWSiySDyEsWbIkvXTkyJFx+eWXpz8bPXp0M49t2bVPP/10XHzxxbF58+b0Gddee22MGDEidU5eSYOlBx54IBJfLwIECBAgUGUB+aPK1c/F2jPPH42uqii//2pI1Lei3n9qdIe7jgABAgQI5FNA/shnXSo0q7bmj6QB6uzZs9OG/v1fQ2mY378h0UD1W7duXUyYMGFIJR5qQ6He9yfvIyQe/+2//bchzaldN8sf7ZL2HAIECBAg0BoB+aM1rkYlQIAAAQIECBAgQIAAAQIECBAgQIBAuwU0JGq3uOcVTaCtB2KywHEgIwtFYxAgQIAAAQJVFXAgpqqVz826M88fRW9ItHbt2pgyZUr09PTst0gf+tCH4sorr4yzzz47Dj300EEV880334ykic6Xv/zluo2Jeg+aNAKaOnVq1Pn/F00/O/lm5rvuuiv9huO9a0waDCWNe5IPBwwfPrzumMkHo5N7br755tp9XV1d8YUvfCEuuOCCtPlPp16vvPJKXHLJJbF+/fp0CskHLpYuXZquJfkG5tWrV6c/T76JevHixWmjJy8CBAgQIFBVAfmjqpXPzbozzx8HWlnRfv/VkKhvRb3/dKAd7s8JECBAgEC+BeSPfNenArNra/74wQ9+ENOmTYskgySvD3zgA7UvOhhKw/wiNSTqn2duueWWmDNnTmG2mvxRmFKZKAECBAgQqCsgf9gYBAgQIECAAAECBAgQIECAAAECBAgQKIeAhkTlqKNVtE6grQdisliGAxlZKBqDAAECBAgQqKqAAzFVrXxu1p15/ih6Q6KkUdDtt9++zyH5I444Ij7xiU+k/0sa2xx88MF1i9j/wH3SEGfhwoX7bfSze/fuSDLVqlWr4hvf+EZs3ry5z7if/OQn45577onDDjts0JsmecZPf/rTtBlP0txo27ZttbGS5j1JU6Rx48YdsOHRnj174oUXXojPf/7zkdR57yv5MMWll14a3d3dkfzfWTROanSxmzZtij/5kz+JpJFU8ur/wY6k6dPFF19cc01q961vfSuOOeaYRh/hOgIECBAgUCoB+aNU5SziYjLPH/UQivz7b/880eoin3766bFs2bIYNWpUqx81qPG9/zQoNjcRIECAAIHcCMgfuSlFVSfSlvyR4P7yl7/s0xz/Yx/7WMydOzc+97nPxf/6X/8r9T/rrLPi3nvvTf8Nu5lXKxoS9X4fp5m5ZHlt8qUCyRcNBfhNAAAgAElEQVQx5Oklf+SpGuZCgAABAgSaF5A/mjdzBwECBAgQIECAAAECBAgQIECAAAECBPIooCFRHqtiTnkSyORATL1D6+vWrYvkw6aNvJL7169fH4888kj8zd/8Te1bu0466aT4yEc+Eh//+MfjPe95TzqUAxmNiLqGAAECBAgQIFBfwIEYO6PDApnkj95ryOoge70PxvY/eF8v4/S/ZjCH2rdu3RozZ86MXbt2xSmnnBIf+tCH4thjj41DDjnkgOVqtiFR7wGTZki/+MUv4qmnnopkbS+//HJ8/etfj9/7vd874HN7X5A0DvrVr36VNiFas2ZNPPzww2lu6/1KPvRw5ZVXxmWXXRYjRoxoavwdO3bEfffdF3fdddc+DZSShj8f/ehHU7eurq54y1ve0tTYzVz8s5/9LF3D3mZEI0eOTL2SplF7/39rYpF84OPTn/50n6ZEyQc/kiZMXgQIECBAoGoC8kfVKp679WaeP5IVlun33yI0JPL+U+7+XpkQAQIECBDIrYD8kdvSVGViLckf/fGSfy+/9tpr46tf/Wr6R8m/vSdNP5PzWf0b5k+ePDltSvTud7+74Rpk8Z5H/4dl9T5Ow4uoc2Gj793IH0NRdi8BAgQIEKiWgPxRrXpbLQECBAgQIECAAAECBAgQIECAAAEC5RXQkKi8tbWybAQyORAz2AMZyTcH/+AHP4gbbrghnn/++f2u6Igjjohbbrklpk+fHq+++mpceOGFsWHDhvT6vH+jbjZlMgoBAgQIECBAIBsBB2KycTTKoAUyyR+9n57VQfZONiQatGZEDKUh0VCem9z7xhtvxI033hgrVqyIbdu21R0u+TDEZz/72fjUpz4Vo0aNGtIjX3vttbj//vvT5kSbN2+uO1aSHS+44IK49dZbI/m/s3glHzh/4okn4vOf/3yt0VLSjCj5wMdFF10UBx10UJ/HJNcnjZk+85nP1OaZOPz5n/95nH/++ftcn8UcjUGAAAECBPIqIH/ktTKVmVem+aOMv/+WuSGR958q8/fcQgkQIECAQE1A/rAZOiyQaf6ot5akGdHs2bPT5v17X8m/lydnqZL9n/zb9IMPPph+AUJPT096ycSJE9Prjz766IZ4NCT6dcyaNSsWLVpU82rkC/nkj4a2l4sIECBAgECpBOSPUpXTYggQIECAAAECBAgQIECAAAECBAgQqLCAhkQVLr6lNySQyYGYwTQkSu5ZsGBB3HHHHbWDMAea8W233RZnn312dHd3a0h0ICx/ToAAAQIECBCoI+BAjG3RYYFM8kfvNWhI1Pdw/IwZM2LhwoUxfPjwtpT6lVdeiUsuuSTWr1/f53mnnHJKfPrTn07z22GHHZbpXP75n/85HnvssfjmN78ZTz31VJ+xk8Y/DzzwQJx00kmZPDP50Mbtt98e99xzTy23Js+4884747zzzks/5LG/149//OP43Oc+F8ke3fu6/PLL44tf/GKMHj06k/kZhAABAgQI5F1A/sh7hUo/v8zzR9l//83jjvD+Ux6rYk4ECBAgQCCfAvJHPutSoVllnj962yVfCnDdddelTfv3vpIvf0v+N2LEiNrP6jUl6urqSs9nnXnmmQdsmN+KhkRF2gPyR5GqZa4ECBAgQKCzAvJHZ/09nQABAgQIECBAgAABAgQIECBAgAABAlkJaEiUlaRxyiqQyYGYZg9kvPnmm+lhl+SwTP/X+PHj49RTT42RI0fGz3/+8/QDphs3bqxddtVVV8WTTz4ZL7/8cvqz008/PZYtWxajRo0qa42siwABAgQIECCQmYADMZlRGmhwApnkj96P7t2QaOzYsbFy5cpIDtc38kpyxLRp0/abK/ofvG9kzKVLl8bUqVMbuTSTa/pnsXY3JEoWsXr16pg3b14kWS7JZ7//+78fv/EbvzFgs54sFp98sOKXv/xlPPfcc/HEE0/E3/7t30aSFxP/gRoFNfLsnTt3xl/8xV/E/Pnza9kzuW/ChAlx9913xwc/+MFGhomtW7em31idNE/a+0oaGl155ZVx2WWX9fmgSEMDuogAAQIECBRMQP4oWMHKN93M80dZf//Nc+m9/5Tn6pgbAQIECBDIl4D8ka96VHA2Lckfyb+Dv/jii3H99dfH2rVra6xJ8/vkC+B6NyPa+4fJPY888kj67+WbN2+u3XPNNdekPzvyyCP3Wx4Nifp+CUQCtW7duvS9gXov598q+DfdkgkQIECAwH8KyB+2AgECBAgQIECAAAECBAgQIECAAAECBMohoCFROepoFa0TyORATLMHwpNDMlOmTImenp7aypLDG0mTouOPP77PN3Ilhzd+8IMfxLXXXhsbNmzYR0JDotZtDiMTIECAAAEC5RNwIKZ8NS3YijLJH73XrCFR38PxnWhIVLA9OOB0//mf/zn9oEaSTfc2wd17Q/JhjeRDH0cccURTS06aGy1fvjyS+5Nvsd77ShoTffazn43u7u54xzve0dSYLiZAgAABAkURkD+KUqnSzjPz/FFaqRwvzPtPOS6OqREgQIAAgZwJyB85K0j1ppN5/tixY0fcd9998aUvfanPvy0nDe9vvfXWAza8T5r4f+Yzn+lz1ir59+1Zs2bFpZdeWrcxkYZEzTUkcv6ten/RrZgAAQIECOwVkD/sBQIECBAgQIAAAQIECBAgQIAAAQIECJRDQEOictTRKlonkMmBmGYOhL/xxhuRfEj24Ycfrq1q8uTJce+998a73/3u/a70lVdeiUsuuSTWr1/f5xoNiVq3OYxMgAABAgQIlE/AgZjy1bRgK8okf/Res4ZEGhIN9e9AklGfffbZWLZsWTz22GN9GucmYydNc2+77bY4+eST+zTPbfa5r776atx0003xne98Z59bzz777PjEJz6RPuM3fuM3os7/r272ca4nQIAAAQK5EJA/clGGKk8i8/xRZcxOrd37T52S91wCBAgQIFA8AfmjeDUr2Ywzyx9JI6KHHnoo/uzP/iw2btzYh+mLX/xi+oVuw4cPb4hv69at6fVLlizpc/15550XixYtitGjR/f5uYZEjTckcv6toS3oIgIECBAgUFoB+aO0pbUwAgQIECBAgAABAgQIECBAgAABAgQqJqAhUcUKbrlNC2RyIKaZA+FPPfVUJAdbenp60skec8wxsWLFijjuuOMOOPkf/OAHMW3atNiyZUvtWg2JDsjmAgIECBAgQIBATcCBGJuhwwKZ5I/ea2hnQ6J169bFhAkT+hAO5nB+/3s6XJP9Pr7sWWvnzp0xd+7cuOOOO+oadHV1xRe+8IW44IILDvhN043WcPfu3fH000+nHyR54okn6t42derUuOeee+Jtb3tbo8O6jgABAgQI5FZA/shtaaoysczzR1Xg8rRO7z/lqRrmQoAAAQIE8i0gf+S7PhWYXSb5Y9euXXHXXXdF0nho77mqxO6II46IO++8M5J/Pz744IOb4kz+LXz58uVxzTXXxLZt22L8+PHxrW99Kz2v1f81mPc8eo9R9Pc/5I+mtpaLCRAgQIBApQXkj0qX3+IJECBAgAABAgQIECBAgAABAgQIECiRgIZEJSqmpbREIJMDMY0eyEgOzsyZMyfmz59fW0zy3zfddFMMGzbsgAtMDskk39x19913164t+4dkD4jiAgIECBAgQIBAEwIOxDSB5dJWCGSSP3pPTEOiVpTpP8asQtb65S9/GTNmzIjVq1fXID/0oQ/FzJkzY/LkyZk1IupfpTfffDP+9m//NhYuXBiPPPJI7Y8H+iBI6yptZAIECBAg0DoB+aN1tkZuSCDz/NHQU12UqYD3nzLlNBgBAgQIECi1gPxR6vIWYXGZ5Y/k348XLFgQ1113Xbrus88+O+bNmxfvf//7h+Tw6quvpv8mnYx32mmn1R1LQ6Jfx6xZs2LRokU1n3pfVuH825C2opsJECBAgEApBOSPUpTRIggQIECAAAECBAgQIECAAAECBAgQIBAaEtkEBAYWyORATKMHwl9//fXo7u6ONWvW1Ga1du3a/R50qTf1J598MiZOnFj7oyp8SNYmJkCAAAECBAhkJeBATFaSxhmkQCb5o/ezNSQaZCUauK0qWeuVV16Jz33uc3HSSSfF+eefH11dXXHQQQc1IDT0S/bs2RObN2+Ohx56KJ599tm0eW+9b6Ue+pOMQIAAAQIEOiMgf3TG3VNrApnnjyLa9v9AcV7XsL/84f2nvFbMvAgQIECAQP4E5I/81aRiM8o0f+zYsSO++MUvxgc+8IH0360PPfTQtnBqSNRYQyLn39qyHT2EAAECBAjkWkD+yHV5TI4AAQIECBAgQIAAAQIECBAgQIAAAQINC2hI1DCVCysqkMmBmEYPhL/00ksxZcqU2LRpU8p94oknxvLly2PMmDEN8//93/99fPzjH48XXnghvacqH5JtGMiFBAgQIECAAIEBBByIsT06LJBJ/ui9hiI2JOpwDYb8+KJ/oHnIAL0G6J+FZ8yYkX7D9PDhw7N8jLEIECBAgEBhBeSPwpauLBPPJH8U/fffos/f+09l+etoHQQIECBAoPUC8kfrjT1hQIFM8kenjYfakCjL+Xfi39/ljywraCwCBAgQIFBuAfmj3PW1OgIECBAgQIAAAQIECBAgQIAAAQIEqiOgIVF1am2lgxPI5EBMowcynnnmmTjppJNqMz3rrLNiyZIl8ba3va3h2b/xxhvR3d0djz/+eHqPhkQN07mQAAECBAgQIBAOxNgEHRbIJH/0XoOGRO2vaNE/0JylWCc+EJHl/I1FgAABAgRaLSB/tFrY+AcQyCR/FP3336LP3/tP/p4TIECAAAECjQrIH41Kua5FApnkjxbNreFhNST6dcyaNSsWLVpUM1u3bl1MmDChj6Hzbw1vKRcSIECAAIHSCsgfpS2thREgQIAAAQIECBAgQIAAAQIECBAgUDEBDYkqVnDLbVogkwMxjR4IX7ZsWUybNq02yRkzZsTChQtj+PDhDU+8/7M0JGqYzoUECBAgQIAAAQ2J7IFOC2SSP3ovQkOi9pe06B9ozlJMQ6IsNY1FgAABAmUUcCC/jFUt1JoyyR9+/+1b894ZrB3vz3j/qVB/50yWAAECBAh0VED+6Ci/h0dkkj9A/pdAJ/79Xf6wAwkQIECAAIFGBeSPRqVcR4AAAQIECBAgQIAAAQIECBAgQIAAgXwLaEiU7/qYXecFMjkQ40BG5wtpBgQIECBAgACBRgQciGlEyTUtFMgkf/SeX5UaEu3YsSNefvnl+PGPfxzPP/98/OIXv4hNmzbF5s2b+5Ssq6srxowZE+9617vi+OOPj/Hjx8d73/vephrBtnAP9Bm6Ex8oyHJtRZ9/lhbGIkCAAAEC9QTkD/uiwwKZ54+hrqcMvz9qSDTUXeB+AgQIECBAoFUC8kerZI3boEBH88fu3btj69at8aMf/Siee+65+MlPfhJJc9W/+7u/22f6J5xwQowaNSre//73x+///u/H7/3e78U73/nOOOiggxpcansu60R+cv6tPbX1FAIECBAgUAYB+aMMVbQGAgQIECBAgAABAgQIECBAgAABAgQIRGhIZBcQGFggkwMxDmTYZgQIECBAgACBYgg4EFOMOpV4lpnkj94+ZW9IlHyIYP369fH1r389Hnnkkejp6RnU9hg5cmScd955MXPmzLRBUV4+WNCJDxQMCnA/NxV9/llaGIsAAQIECNQTkD/siw4LZJ4/hrqeMvz+qCHRUHeB+wkQIECAAIFWCcgfrZI1boMCHckfSdOhBx98MO677770Cw0G+zr22GPjsssuiwsuuCDe8Y53DHaYTO/rRH5y/i3TEhqMAAECBAiUWkD+KHV5LY4AAQIECBAgQIAAAQIECBAgQIAAgQoJaEhUoWJb6qAEMjkQ40DGoOzdRIAAAQIECBBou4ADMW0n98C+Apnkj95Dlrkh0c9+9rP40z/903jssccy3Uef/OQn4+abb47f/u3fznTcwQzWiQ8UDGae+7un6PPP0sJYBAgQIECgnoD8YV90WCDz/DHU9ZTh90cNiYa6C9xPgAABAgQItEpA/miVrHEbFGhr/ti5c2csXrw45s6dG9u2bWtwige+7Igjjogbb7wx/XKD4cOHH/iGFl7Rifzk/FsLC2poAgQIECBQMgH5o2QFtRwCBAgQIECAAAECBAgQIECAAAECBCoroCFRZUtv4Q0KZHIgptEDGb0PqifzO/3002PZsmUxatSoBqcb0dPTE1dccUUsWbIkvWcwYzT8MBcSIECAAAECBEom4EBMyQpavOVkkj96L7t/xhgsSb1ckXyz8NSpU+OJJ55Ih123bl1MmDChzyP6X7N06dL0nqG+nnnmmfTbiDdu3FgbKvkgwFlnnRVnnHFGfOADH0i/pXjkyJFxyCGH9Hncv//7v6e56f/+3/8b69evjzVr1sRTTz2V/mzva+zYsfG1r30t/uAP/mCoUx3S/Z34QMGQJtzv5qLPP0sLYxEgQIAAgXoC8od90WGBzPPHUNeTt98fB9PgNa8Nibz/NNTd6X4CBAgQIFB8Afmj+DUs+Aralj9ee+21uPrqq2vnpva6jRkzJiZNmpSeo3rve98bb33rW+Pwww+Pgw46qEa7e/fu2L59e/zqV7+Kn/70p+n7H48++mhs3ry5D393d3csWLAgRo8enVlZ+r+fktnA+xloMOfJnH9rdVWMT4AAAQIEyiMgf5SnllZCgAABAgQIECBAgAABAgQIECBAgEC1BTQkqnb9rf7AApkciGn0QMbPfvazuOCCC+Lll19OZ5Z8CHblypXR1dV14Jn+5xX/8A//kH7A96//+q/TnwzmAEnDD3MhAQIECBAgQKBkAg7ElKygxVtOJvmj97LL2JDolVdeiUsuuSRtJpS89n4j8aWXXhqHHXbYoKq+ZcuWuOuuu+KrX/1qrTHR+PHj41vf+lYcc8wxgxozi5vy9oHsZtdU9Pk3u17XEyBAgACBZgXkj2bFXJ+xQOb5Y6jzy9vvj2VqSOT9p6HuTvcTIECAAIHiC8gfxa9hwVfQlvyxY8eOuPbaa9N/69/7Ov744+Omm26Kk08+OYYPH940486dO+P73/9+3HzzzfH888/X7r/88svjjjvuiBEjRjQ9Zr0bytSQSP7IZEsYhAABAgQIFFpA/ih0+UyeAAECBAgQIECAAAECBAgQIECAAAECNQENiWwGAgMLZHIgptGGRG+88UYk36L1+OOP12a1evXq9Bu6Gn0lB+TPPPPM2odoNSRqVM51BAgQIECAAIEIB2Lsgg4LZJI/eq+hbA2JkoP/yYcJ7r777nSZyTcaf/Ob34w//uM/rvf3t6ly7tmzJ9asWROf+cxnat92fMMNN6QfMjj44IObGiuri/P2gexm11X0+Te7XtcTIECAAIFmBeSPZsVcn7FA5vljqPPL2++PZWpI5P2noe5O9xMgQIAAgeILyB/Fr2HBV9CW/PGNb3wjpk+fXqNKzmAlTYPe+c53Dplv27Ztcd1118X9999fG2vx4sWRfFlCFq8yNSSSP7LYEcYgQIAAAQLFFpA/il0/sydAgAABAgQIECBAgAABAgQIECBAgMBeAQ2J7AUCAwtkciCm0YZEyQdgb7311pgzZ05tVjNmzIiFCxc29C1du3btSj8sO2/evNr9GhLZ4gQIECBAgACBxgUciGncypUtEcgkf7RkZnUG7X84ft26dTFhwoQ+V/a/ZunSpTF16tRBT3Hjxo1x4YUXxoYNG9Ix7rvvvvTDBXX+7g7qGUkmS5odff7zn0/vP/HEE2P58uVp46NOvPL2gexmDYo+/2bX63oCBAgQINCsgPzRrJjrMxbIXf7I2++PZWpI5P2njP/2GI4AAQIECBRQQP4oYNHKNeWW54/t27en7xesWrUqlUu+yGDJkiXx7ne/OzPJrVu3ps/Y+0VzU6ZMiaQp0eGHHz7kZ2T9fkq9CfXOOIM5T+b825DLbAACBAgQIFAZAfmjMqW2UAIECBAgQIAAAQIECBAgQIAAAQIESi6gIVHJC2x5QxbI5EBMowcyktk+99xzce6558aWLVvSyY8cOTI9LDNx4sQDLuall16Kj3/84/HKK6/Urh3MAZIDPsgFBAgQIECAAIGSCjgQU9LCFmdZmeSPdi23Ew2JnnnmmTjppJPSJR577LHx0EMPxdFHH53pkpNclXyIYNOmTem49RotZfrAAQbL2weym1130eff7HpdT4AAAQIEmhWQP5oVc33GArnLH3n7/bFMDYmSveP9p4z/BhmOAAECBAgUTED+KFjByjfdlueP/l9osGDBgpg1a1ZmX2iwtySLFi2KmTNnpv85duzYWLlyZXR1dQ25YmVqSCR/DHk7GIAAAQIECBReQP4ofAktgAABAgQIECBAgAABAgQIECBAgAABAqmAhkQ2AoGBBTI5ENNMQ6KdO3fG7NmzIzkYs/c1fvz4uPfee2PcuHH7ne3/+3//L6644opYvXp1n2s0JLLFCRAgQIAAAQKNCzgQ07iVK1sikEn+aMnM6gzaiYZEy5Yti2nTpqWzOfXUU2P58uUxevToTJfc/0MLVWtI1L+umeJmOJismyGmoQgQIECgYwLyR8foPfg/BHKXP8rQkKjdm8v7T+0W9zwCBAgQIFBcAfmjuLUrycxbnj/6/9v+0qVLY+rUqZnz9X6fQkOi/X+pg/NvmW89AxIgQIAAgUIJyB+FKpfJEiBAgAABAgQIECBAgAABAgQIECBAYL8CGhLZHAQGFsjkQEwzB8KT6bzyyitxySWXxPr162uzS75Na+7cuXH++efHoYceWvv57t274/nnn4+rr746km/r7f/yIU1bnAABAgQIECDQuIADMY1bubIlApnkj5bMrM6gnWhIlGSeP/zDP0xnc+yxx8ZDDz0URx99dKZLfuGFF+Kcc86JLVu2xMiRI2Pt2rVxwgknZPqMRgfrxAeyNSRqtDquI0CAAAECQxeQP4ZuaIQhCeQuf3Ti99+BBHvnjyw/aDykqvW72ftPWWoaiwABAgQIlFtA/ih3fQuwupbnj/4NiebNm5d+IVydvT8krkWLFsXMmTPTMbLMCf3/bb4VDZV6Z5zBnCeTP4a0ddxMgAABAgQqJSB/VKrcFkuAAAECBAgQIECAAAECBAgQIECAQIkFNCQqcXEtLROBTA7ENHsgI5n5008/HRdffHFs3ry5z0KSxkSnnHJKvOc974nkMMr3v//9ePHFF/e72MEcIMlEziAECBAgQIAAgQIKOBBTwKKVa8qZ5I92kXSiIVH/DxR8+ctfjs997nOZfaDgzTffjNtvvz3mzJmTMp544omxfPnyGDNmTLtY+zynEx/I1pCoI6X2UAIECBCoqID8UdHC52fZucsfnfj9d6BylLEhkfef8vMX0EwIECBAgEC7BeSPdot7Xj+BlueP7du3x/Tp02PVqlXpo//4j/84lixZEu9+97szK8bWrVvTZzz++OPpmFOmTInFixfH4YcfPuRnlLEhkfwx5G1hAAIECBAgUFgB+aOwpTNxAgQIECBAgAABAgQIECBAgAABAgQI9BHQkMiGIDCwQCYHYgbTkGjPnj2xZs2a+MxnPrNPU6L9TXnkyJExa9as+PnPfx7f/va308s0JLLFCRAgQIAAAQKNCzgQ07iVK1sikEn+aMnM6gzaiYZEO3fuTL/ReMGCBemMkkZBX/va1+KMM84YclOi3bt3x4oVK+Kzn/1sbNu2LR0/aUx00003xbBhw9rF2uc5eftAdkcQPJQAAQIECJRYQP4ocXGLsbTc5Y+8/f5b1oZE3n8qxl9QsyRAgAABAlkLyB9ZixqvSYG25I9ly5bFtGnTalPr7u6OO+64I975znc2Od19L0/eN7juuuvi/vvvr/1h0ozo0ksvHfLYyQBlbUgkf2SyPQxCgAABAgQKJyB/FK5kJkyAAAECBAgQIECAAAECBAgQIECAAIG6AhoS2RgEBhbI5EDMYBoS7Z3Wq6++mn4A9jvf+c6AM+3q6oovfelLceaZZ8bVV18dixYtSq/XkMgWJ0CAAAECBAg0LuBATONWrmyJQCb5oyUzqzNoJxoSJdN45ZVX4pJLLon169ens0oas15++eVx5ZVXxpFHHjmo5SdNXe+55540R/X09KRjjB8/Pv325KOOOmpQY2ZxU94+kJ3FmoxBgAABAgQI/JeA/GE3dFggd/kjb7//lrUh0d595/2nDv8N9HgCBAgQINBmAfmjzeAe11+gLfljx44dce2118ZXv/rV2vOPP/749NzVySefHMOHD2+6MskXJXz/+9+Pm2++OZ5//vna/cn7EkmzoxEjRjQ9Zr0bytqQSP7IZHsYhAABAgQIFE5A/ihcyUyYAAECBAgQIECAAAECBAgQIECAAAECdQU0JLIxCAwskMmBmKE0JEqmt3v37vjpT38aK1eujKeffjp+8pOfpB+SHTNmTPoh2fPOOy8+8pGPxGGHHRb9n6UhkS1OgAABAgQIEGhcwIGYxq1c2RKBTPJHS2ZWZ9BONSRKpvLMM8/EZZddFhs3bqzNLGlMdMopp8QZZ5yR5qTf+q3fSpsVHXLIIX1mn2Smf/mXf4nkw7c//vGP47HHHkv/1/s1duzY+NrXvhZ/8Ad/0C7Ous/J2weyO4rh4QQIECBAoIQC8kcJi1qsJeUuf+Tt99+yNyTy/lOx/sKaLQECBAgQGKqA/DFUQfcPUaBt+eO1115Lv8gt+cKB3q/kjFVytuq0006L97///fHWt741Dj/88DjooINqlyXns7Zv3x6/+tWv0nNaTzzxRDz66KOxefPmPmN1d3fHggULYvTo0UNk+a/by96QSP7IbKsYiAABAgQIFEJA/ihEmUySAAECBAgQIECAAAECBAgQIECAAAECBxTQkOiARC6ouEDbDsRU3NnyCRAgQIAAAQK5EHAgJhdlqPIkCpU/OtmQKNkk//t//++45ppr4pFHHsl0z3zyk5+ML33pS8Z+DsEAACAASURBVGlDo06/8vaB7E57eD4BAgQIECibgPxRtooWbj25yx95+/23d0OidlXXl0y0S9pzCBAgQIBA9QTkj+rVPGcrbmv+2LlzZyxevDjmzp0b27Zty4ziiCOOiBtvvDFmzpwZw4cPz2zcZKD+77lkOnidwWSPVgsbnwABAgQIVFtA/qh2/a2eAAECBAgQIECAAAECBAgQIECAAIHyCGhIVJ5aWklrBNp6IKY1SzAqAQIECBAgQIBAowIOxDQq5boWCRQqf3S6IVFSg+TbitevXx9f//rX08ZEPT09gyrNyJEj47zzzks/RDB+/Pg+34g8qAEzuilvH8jOaFmGIUCAAAECBP5TQP6wFToskLv8kbfffzUk6vAO9XgCBAgQIEAgUwH5I1NOgzUv0JH8kbyP8eCDD8Z9990XL7/8cvOz/s87jj322LjsssviE5/4RIwaNWrQ4wx0o4ZELWE1KAECBAgQINAhAfmjQ/AeS4AAAQIECBAgQIAAAQIECBAgQIAAgYwFNCTKGNRwpRPoyIGY0ilaEAECBAgQIECgIAIOxBSkUOWdZqHyRx4aEvXeCjt27Eg/UPDjH/84nn/++fjFL34RmzZtis2bN/fZMWPGjImjjjoqfvM3fzOOP/74tAHRe9/73sy/zTiLbZq3D2RnsSZjECBAgAABAv8lIH/YDR0WyF3+yNvvvxoSdXiHejwBAgQIECCQqYD8kSmnwZoX6Gj+SL7cYOvWrfGjH/0onnvuufjJT34SyXscf/d3f7fPSk444YS06dD73//+GDduXHzwgx+M3/qt32r5FxloSNT8pnIHAQIECBAgkF8B+SO/tTEzAgQIECBAgAABAgQIECBAgAABAgQINCOgIVEzWq6tokBHD8RUEdyaCRAgQIAAAQKdFHAgppP6nh0Rpcsf/Q/QL126NKZOnarYDQrk7QPZDU7bZQQIECBAgECDAvJHg1Aua5VA7vKH339bVWrjEiBAgAABAgQi5A+7oMMCucsfHfbweAIECBAgQIBAqQXkj1KX1+IIECBAgAABAgQIECBAgAABAgQIEKiQgIZEFSq2pQ5KwIGYQbG5iQABAgQIECBQTAEHYopZtxLNWv4oUTEthQABAgQIECBwIAH540BC/rzFAvJHi4ENT4AAAQIECBDIk4D8kadqVHIu8kcly27RBAgQIECAQFUF5I+qVt66CRAgQIAAAQIECBAgQIAAAQIECBAom4CGRGWrqPVkLeBATNaixiNAgAABAgQI5FjAgZgcF6caU5M/qlFnqyRAgAABAgQIpALyh43Q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DsRkgGgIAgQIECBAgEBRBByIKUqlSjtP+aO0pbUwAgQIECBAgMC+AvKHXdFhAfmjwwXweAIECBAgQIBAOwXkj3Zqe1YdAfnDtiBAgAABAgQIVEhA/qhQsS2VAAECBAgQIECAAAECBAgQIECAAIFSC2hIVOryWlwGAg7EZIBoCAIECBAgQIBAUQQciClKpUo7T/mjtKW1MAIECBAgQIDAvgLyh13RYQH5o8MF8HgCBAgQIECAQDsF5I92antWHQH5w7YgQIAAAQIECFRIQP6oULEtlQABAgQIECBAgAABAgQIECBAgACBUgtoSFTq8lpcBgIOxGSAaAgCBAgQIECAQFEEHIgpSqVKO0/5o7SltTACBAgQIECAwL4C8odd0WEB+aPDBfB4AgQIECBAgEA7BeSPdmp7Vh0B+cO2IECAAAECBAhUSED+qFCxLZUAAQIECBAgQIAAAQIECBAgQIAAgVILaEhU6vJaXAYCmRyI+fWvfx2zZs2KRYsWpVM6/fTTY9myZTFq1Kj0v3/+85/HihUrYu3atfHcc89FT09PjBkzJsaPHx/nnXdefOQjH4nDDjtsv8tJrr/iiitiyZIltWtWr14dkyZNOiDB5s2b46KLLopnn322du0DDzwQn/zkJ5u+94wzzkjn8Pa3v/2A97qAAAECBAgQIJBHAQdi8liVSs0pk/xRKTGLJUCAAAECBAgUWED+KHDxyjF1+aMcdbQKAgQIECBAgEBDAvJHQ0wuap2A/NE6WyMTIECAAAECBHInIH/kriQmRIAAAQIECBAgQIAAAQIECBAgQIAAgUEJaEg0KDY3VUggkwMx+2tI9Ja3vCUWL14cc+fOjW3btu2X9Ygjjogbb7wxZs6cGcOHD6973cKFC+Oqq66q/dn1118f8+bNi2HDhg1Yrh/+8Idx5plnpk2Q9r6S5km33357HHLIIQPe++STT8bEiRNr1yTPmz17dtR5I6lCW8ZSCRAgQIAAgSILOBBT5OqVYu6Z5I9SSFgEAQIECBAgQKACAvJHBYqc7yXKH/muj9kRIECAAAECBDIVkD8y5TRY8wLyR/Nm7iBAgAABAgQIFFZA/ihs6UycAAECBAgQIECAAAECBAgQIECAAAECfQQ0JLIhCAwskMmBmHoNib75zW/GAw88EDfccEPDNeju7o4FCxbE6NGj97mnf2OhM844I5YsWRJvf/vbBxy/fyOj5OJG7t2zZ0/ceuutMWfOnNr4a9eujdNOO63h9biQAAECBAgQIJA3AQdi8laRys0nk/xROTULJkCAAAECBAgUVED+KGjhyjNt+aM8tbQSAgQIECBAgMABBeSPAxK5oLUC8kdrfY1OgAABAgQIEMiVgPyRq3KYDAECBAgQIECAAAECBAgQIECAAAECBAYtoCHRoOncWBGBTA7E9G9IdOqpp8bpp58ef/qnf1pjPOKII+Kss86K973vffHv//7v8fTTT8dTTz21D/Pll18ed9xxR4wYMaLPn/3DP/xDTJ06Nf76r/86/fmRRx4Z3/ve92LcuHH7LdW//uu/xpVXXhmLFy/uc81RRx0Vq1atiuOOO26/927fvj2mT5+eXpe8PvzhD8eyZcviXe96V0W2hmUSIECAAAECZRRwIKaMVS3UmjLJH4VasckSIECAAAECBCosIH9UuPj5WLr8kY86mAUBAgQIECBAoC0C8kdbmD1k/wLyh91BgAABAgQIEKiQgPxRoWJbKgECBAgQIECAAAECBAgQIECAAAECpRbQkKjU5bW4DAQyORDTvyFR73mNHDkykiZDV199dYwePbr2R3v27Im///u/jy984QvxyCOP9FlK0pDoqquuimHDhtV+vmvXrpgzZ07Mnz+/9rOlS5emTYr299q8eXNcdNFF8eyzz+5zyYoVK+LCCy/c770vvPBCnHPOObFly5b0mlmzZsXtt98ehxxySAbshiBAgAABAgQIdEbAgZjOuHvqf8WA3hZJJvAiQIAAAQIECBAor4D8Ud7aFmRlmbz/UZC1miYBAgQIECBAoPIC8kflt0CnAeSPTlfA8wkQIECAAAECbRSQP9qI7VEECBAgQIAAAQIECBAgQIAAAQIECBBooYCGRC3ENXQpBDI5ELO/hkRJM6KFCxfGxRdfHAcffHBdsJ6enrQp0de+9rXanx9zzDHx8MMPx/ve974+9zz66KMxefLk2s8O1CToySefjIkTJ9Z97vXXXx/z5s3r0/So94WLFi2KmTNn1n703e9+Nz760Y+WougWQYAAAQIECFRXwIGY6tY+JyvPJH/kZC2mQYAAAQIECBAgcAAB+cMW6bCA/NHhAng8AQIECBAgQKCdAvJHO7U9q46A/GFbECBAgAABAgQqJCB/VKjYlkqAAAECBAgQIECAAAECBAgQIECAQKkFNCQqdXktLgOBTA7E7K8hUdLw57rrrttvM6K989+6dWtMnz49Hn/88dqSFixYEEnDod5v2mzcuDEuvPDC2LBhQ3rdhz/84Vi2bFm8613vqksxf/78uOGGG9I/O+mkk2LEiBHxl3/5l+l/n3XWWbFkyZJ429vets+9/dczduzYWLlyZXR1dWVAbggCBAgQIECAQOcEHIjpnL0npwKZ5A+WBAgQIECAAAECxRCQP4pRpxLPUv4ocXEtjQABAgQIECDQX0D+sCc6LCB/dLgAHk+AAAECBAgQaKeA/NFObc8iQIAAAQIECBAgQIAAAQIECBAgQIBA6wQ0JGqdrZHLIZDJgZh6DYnGjx8fDz74YPzO7/xOQ1JJY6Fp06bVrj3jjDPShkFvf/vbaz/r6emJK664Iv158ho5cmSsXbs2TjjhhH2e0f/apDlS0pDoqquuSq896qijYtWqVXHcccftc+/mzZvjoosuimeffTb9s0996lPxla98Jb3fiwABAgQIECBQZAEHYopcvVLMPZP8UQoJiyBAgAABAgQIVEBA/qhAkfO9RPkj3/UxOwIECBAgQIBApgLyR6acBmteQP5o3swdBAgQIECAAIHCCsgfhS2diRMgQIAAAQIECBAgQIAAAQIECBAgQKCPgIZENgSBgQUyORBTryHRnDlz4qabbophw4Y1VIP+TYCOPPLI+N73vhfjxo3rc//ChQtrTYWSP/j6178eM2bM2OcZGzdujAsvvDA2bNiQ/tnq1atj+PDhMXHixNq1yc8mTZq0z71PPvlkn+v294yGFuYiAgQIECBAgECOBByIyVExqjmVTPJHNemsmgABAgQIECBQPAH5o3g1K9mM5Y+SFdRyCBAgQIAAAQIDCcgf9keHBeSPDhfA4wkQIECAAAEC7RSQP9qp7VkECBAgQIAAAQIECBAgQIAAAQIECBBonYCGRK2zNXI5BDI5EFOvIdHatWvjtNNOa1jpX//1X+PKK6+MxYsX1+5ZsWJF2lSo9+u5556Lc889N7Zs2ZL+OGlGlDQpSpoN9X71bio0duzYWLlyZezZsycuuOCCePnll9NLk4ZJyf96vzG0a9euSJopzZ8/P71mf42RGl6YCwkQIECAAAECORJwICZHxajmVDLJH9Wks2oCBAgQIECAQPEE5I/i1axkM5Y/SlZQyyFAgAABAgQIDCQgf9gfHRaQPzpcAI8nQIAAAQIECLRTQP5op7ZnESBAgAABAgQIECBAgAABAgQIECBAoHUCGhK1ztbI5RDI5EBM/4ZExx57bDz00ENx9NFHN6U0b968mDt3bu2eW265JW0O1Pv1+uuvR3d3d6xZsyb98YknnhjLly+PMWPG1C5LGg/deuuttXunTJmSNjravXt3eu/jjz+eXrv354cffnjt3v7j17umqUW5mAABAgQIECCQIwEHYnJUjGpOJZP8UU06qyZAgAABAgQIFE9A/ihezUo2Y/mjZAW1HAIECBAgQIDAQALyh/3RYQH5o8MF8HgCBAgQIECAQDsF5I92ansWAQIECBAgQIAAAQIECBAgQIAAAQIEWiegIVHrbI1cDoFMDsT0b0h06qmnpk2CRo8e3ZTSokWLYubMmbV7rr/++kiaFA0bNqz2s127dqWNhubPn1/72dNPPx1/9Ed/VPvv7du3x/Tp02PVqlXpz5IxZs+enTYk6n3v2LFjY+XKldHV1VW794UXXohzzjkntmzZkv5swYIFMWvWrKjz5lFTa3MxAQIECBAgQCAPAg7E5KEKlZ5DJvmj0oIWT4AAAQIECBAokID8UaBilXOq8kc562pVBAgQIECAAIG6AvKHjdFhAfmjwwXweAIECBAgQIBAOwXkj3ZqexYBAgQIECBAgAABAgQIECBAgAABAgRaJ6AhUetsjVwOgUwOxPRvSHT66afHsmXLYtSoUU0pJfdMmzatds+MGTNi4cKFMXz48D7jPProozF58uTaz+688860adDe18aNG+PCCy+MDRs2pD9avXp1TJo0Kf2/kwZEH//4x2vXrl27Nk477bTaf/duijRy5Mj4q7/6q5gwYUJT63AxAQIECBAgQCCvAg7E5LUylZlXJvmjMloWSoAAAQIECBAouID8UfACFn/68kfxa2gFBAgQIECAAIGGBeSPhqlc2BoB+aM1rkYlQIAAAQIECORSQP7IZVlMigABAgQIECBAgAABAgQIECBAgAABAk0LaEjUNJkbKiaQyYGYdjck6t9wqLu7O+69995IGgglr94Ni8aOHZs2Ierq6kr/7KWXXoopU6bEpk2b0v+eN29ezJ49O5I3h3bs2BF/8id/Et/+9rfTPzv11FPjO9/5Thx55JEV2xaWS4AAAQIECJRVwIGYsla2MOvKJH8UZrUmSoAAAQIECBCouID8UfEN0Pnlyx+dr4EZECBAgAABAgTaJiB/tI3ag+oLyB92BgECBAgQIECgQgLyR4WKbakECBAgQIAAAQIECBAgQIAAAQIECJRaQEOiUpfX4jIQyORATFYNiRYuXBhXXXVVbVm33HJLzJkzZ59l9m8c1Lvp0J49e+Lmm29O/5e8kuZDixcvjsMPPzz97zfeeCOSBkaPP/54+t+9mxn1b3R0/fXXpw2Lhg0blgG1IQgQIECAAAECnRdwIKbzNaj4DDLJHxU3tHwCBAgQIECAQGEE5I/ClKqsE5U/ylpZ6yJAgAABAgQI1BGQP2yLDgvIHx0ugMcTIECAAAECBNopIH+0U9uzCBAgQIAAAQIECBAgQIAAAQIECBAg0DoBDYlaZ2vkcghkciCmf0OicePGxYoVK+J3f/d3G1bq30goufHOO++MWbNm1R1j0aJFMXPmzNqfrV27Nk477bTYvn17TJ8+PVatWpX+WdJQaPbs2bH3zZ9du3alTY7mz5+f/nnvuT766KMxefLk2pirV6+OSZMmNbwGFxIgQIAAAQIE8i7gQEzeK1T6+WWSP0qvZIEECBAgQIAAgZIIyB8lKWRxlyF/FLd2Zk6AAAECBAgQaFpA/miazA3ZCsgf2XoajQABAgQIECCQawH5I9flMTkCBAgQIECAAAECBAgQIECAAAECBAg0LKAhUcNUZOMvBAAAIABJREFULqyoQCYHYvo3JDryyCPje9/7Xtrsp9FXT09PXHHFFbFkyZLaLQM1BHrhhRfinHPOiS1btqTX72089PLLL8eUKVNi06ZN6c/rjbFs2bKYNm1a7TlJM6OTTz65T6OiE088MZYvXx5jxoxpdAmuI0CAAAECBAjkXsCBmNyXqOwTzCR/lB3J+ggQIECAAAECZRGQP8pSycKuQ/4obOlMnAABAgQIECDQvID80byZOzIVkD8y5TQYAQIECBAgQCDfAvJHvutjdgQIECBAgAABAgQIECBAgAABAgQIEGhUQEOiRqVcV1WBTA7E9G9IlGAuXrw4Lr300oZdN27cGBdeeGFs2LAhvWfs2LGxcuXK6OrqqjvG66+/Ht3d3bFmzZr0z5MmRMkzn3766Zg8efKAY7z00kt9mhbdeeed6Vi9x5sxY0YsXLgwhg8f3vAaXEiAAAECBAgQyLuAAzF5r1Dp55dJ/ii9kgUSIECAAAECBEoiIH+UpJDFXYb8UdzamTkBAgQIECBAoGkB+aNpMjdkKyB/ZOtpNAIECBAgQIBArgXkj1yXx+QIECBAgAABAgQIECBAgAABAgQIECDQsICGRA1TubCiApkciKnXkOhTn/pUfOUrX4kRI0Y0RPuNb3wjpk+fXrv2QPfv2rUr5syZE/Pnz0/vOeqoo9IGRg8//HDtZ3ubFB1++OF95tC/mVHy3OTaj33sY9HT05Neu3Tp0pg6dWpDc3cRAQIECBAgQKAoAg7EFKVSpZ1nJvmjtDoWRoAAAQIECBAomYD8UbKCFm858kfxambGBAgQIECAAIFBC8gfg6ZzYzYC8kc2jkYhQIAAAQIECBRCQP4oRJlMkgABAgQIECBAgAABAgQIECBAgAABAgcU0JDogEQuqLhAJgdi6jUkGjlyZCxZsiQmT558QOJXX301pk2bFj/84Q9r1373u9+Nj370owPe++ijj/YZ/+67745nnnkmVq1ald43b968mD17dvR/46d/M6MTTzwx3vve98bixYvT+4455pi0sdH73ve+A87dBQQIECBAgACBIgk4EFOkapVyrpnkj1LKWBQBAgQIECBAoIQC8kcJi1qsJckfxaqX2RIgQIAAAQIEhiQgfwyJz81DF5A/hm5oBAIECBAgQIBAYQTkj8KUykQJECBAgAABAgQIECBAgAABAgQIECAwoICGRDYIgYEFMjkQU68hUfLY8ePHx7333hvjxo3b7yxee+21uPrqq9PmRXtfkyZNivvvvz/e8Y53DDj7zZs3x0UXXRTPPvtsel3yvG3btsWmTZvS/169enUkY9V7LVu2LG2CVO/V3d2dzjtpquRFgAABAgQIECiTgAMxZapmIdeSSf4o5MpNmgABAgQIECBQQQH5o4JFz9eS5Y981cNsCBAgQIAAAQItFZA/Wspr8AMLyB8HNnIFAQIECBAgQKA0AvJHaUppIQQIECBAgAABAgQIECBAgAABAgQIVFxAQ6KKbwDLP6BAJgdi9teQKHl6V1dXzJ07N84///w49NBDaxPas2dPvPjii3H99dfH2rVraz9PmgCtWrUqJk6ceMDJD/TcsWPHxsqVK9Pn13u99NJLMWXKlFrzot7X3HnnnTFr1qwDPt8FBAgQIECAAIGiCTgQU7SKlW6+meSP0qlYEAECBAgQIECgpALyR0kLW5xlyR/FqZWZEiBAgAABAgSGLCB/DJnQAEMTkD+G5uduAgQIECBAgEChBOSPQpXLZAkQIECAAAECBAgQIECAAAECBAgQILBfAQ2JbA4CAwtkciCmXmOgI488MrZs2VJ7etIY6JRTTon3vOc90dPTE9///vdj/fr1+8zu9ttvj6uvvjoOPvjghmq3aNGimDlz5j7XJs2GFi9eHIcffnjdcV5//fXo7u6ONWvW9PnzZN7f+973Yty4cQ0930UECBAgQIAAgSIJOBBTpGqVcq6Z5I9SylgUAQIECBAgQKCEAvJHCYtarCXJH8Wql9kSIECAAAECBIYkIH8Mic/NQxeQP4ZuaAQCBAgQIECAQGEE5I/ClMpECRAgQIAAAQIECBAgQIAAAQIECBAgMKCAhkQ2CIGBBTI5EFOvIdFDDz0UDz/8cPq/Rl4jR46M2267LW0u1GgzomTcF154Ic4555w+zY+Sn8+bNy9mz54ddd70Saeza9eumDNnTsyfP7/P9M4444xYsmRJvP3tb29k2q4hQIAAAQIECBRKwIGYQpWrjJPNJH+UEcaaCBAgQIAAAQJlFJA/yljVQq1J/ihUuUyWAAECBAgQIDA0AfljaH7uHrKA/DFkQgMQIECAAAECBIojIH8Up1ZmSoAAAQIECBAgQIAAAQIECBAgQIAAgYEENCSyPwgMLJDJgZh6DYnWrVsXxx13XNx+++1xzz33RE9Pz35ncvbZZ8fNN98cH/jAB/bbQGh/N7/++uvR3d0da9as6XPJ6tWrY9KkSQOuftmyZTFt2rQ+1xyokZENRYAAAQIECBAosoADMUWuXinmnkn+KIWERRAgQIAAAQIEKiAgf1SgyPleovyR7/qYHQECBAgQIEAgUwH5I1NOgzUvIH80b+YOAgQIECBAgEBhBeSPwpbOxAkQIECAAAECBAgQIECAAAECBAgQINBHQEMiG4LAwAKZHIjZX0OiCRMmxJ49e+JnP/tZLF++PB5//PF48cUX0xmdcMIJceqpp8a5556bNiI66KCDBlWrZPxbb7015syZU7t/7NixsXLlyujq6hpwzJdeeimmTJkSmzZtql23du3aOO200wY1FzcRIECAAAECBPIu4EBM3itU+vllkj9Kr2SBBAgQIECAAIGSCMgfJSlkcZchfxS3dmZOgAABAgQIEGhaQP5omswN2QrIH9l6Go0AAQIECBAgkGsB+SPX5TE5AgQIECBAgAABAgQIECBAgAABAgQINCygIVHDVC6sqEAmB2IGakhUUVfLJkCAAAECBAjkUsCBmFyWpUqTyiR/VAnMWgkQIECAAAECRRaQP4pcvVLMXf4oRRktggABAgQIECDQmID80ZiTq1omIH+0jNbABAgQIECAAIH8Ccgf+auJGREgQIAAAQIECBAgQIAAAQIECBAgQGAwAhoSDUbNPVUSyORAjIZEVdoy1kqAAAECBAgUWcCBmCJXrxRzzyR/lELCIggQIECAAAECFRCQPypQ5HwvUf7Id33MjgABAgQIECCQqYD8kSmnwZoXkD+aN3MHAQIECBAgQKCwAvJHYUtn4gQIECBAgAABAgQIECBAgAABAgQIEOgjoCGRDUFgYIFMDsRoSGSbESBAgAABAgSKIeBATDHqVOJZZpI/SuxjaQQIECBAgACBUgnIH6UqZxEXI38UsWrmTIAAAQIECBAYpID8MUg4t2UlIH9kJWkcAgQIECBAgEABBOSPAhTJFAkQIECAAAECBAgQIECAAAECBAgQINCAgIZEDSC5pNICmRyI0ZCo0nvI4gkQIECAAIECCTgQU6BilXOqmeSPctJYFQECBAgQIECgfALyR/lqWrAVyR8FK5jpEiBAgAABAgSGIiB/DEXPvRkIyB8ZIBqCAAECBAgQIFAUAfmjKJUyTwIECBAgQIAAAQIECBAgQIAAAQIECAwsoCGRHUJgYIFMDsRoSGSbESBAgAABAgSKIeBATDHqVOJZZpI/SuxjaQQIECBAgACBUgnIH6UqZxEXI38UsWrmTIAAAQIECBAYpID8MUg4t2UlIH9kJWkcAgQIECBAgEABBOSPAhTJFAkQIECAAAECBAgQIECAAAECBAgQINCAgIZEDSC5pNICmRyI0ZCo0nvI4gkQIECAAIECCTgQU6BilXOqmeSPctJYFQECBAgQIECgfALyR/lqWrAVyR8FK5jpEiBAgAABAgSGIiB/DEXPvRkIyB8ZIBqCAAECBAgQIFAUAfmjKJUyTwIECBAgQIAAAQIECBAgQIAAAQIECAwsoCGRHUJgYIFMDsRoSGSbESBAgAABAgSKIeBATDHqVOJZZpI/SuxjaQQIECBAgACBUgnIH6UqZxEXI38UsWrmTIAAAQIECBAYpID8MUg4t2UlIH9kJWkcAgQIECBAgEABBOSPAhTJFAkQIECAAAECBAgQIECAAAECBAgQINCAgIZEDSC5pNICmRyI0ZCo0nvI4gkQIECAAIECCTgQU6BilXOqmeSPctJYFQECBAgQIECgfALyR/lqWrAVyR8FK5jpEiBAgAABAgSGIiB/DEXPvRkIyB8ZIBqCAAECBAgQIFAUAfmjKJUyTwIECBAgQIAAAQIECBAgQIAAAQIECAwsoCGRHUJgYIFMDsRoSGSbESBAgAABAgSKIeBATDHqVOJZZpI/SuxjaQQIECBAgACBUgnIH6UqZxEXI38UsWrmTIAAAQIECBAYpID8MUg4t2UlIH9kJWkcAgQIECBAgEABBOSPAhTJFAkQIECAAAECBAgQIECAAAECBAgQINCAgIZEDSC5pNICmRyI0ZCo0nvI4gkQIECAAIECCTgQU6BilXOqmeSPctJYFQECBAgQIECgfALyR/lqWrAVyR8FK5jpEiBAgAABAgSGIiB/DEXPvRkIyB8ZIBqCAAECBAgQIFAUAfmjKJUyTwIECBAgQIAAAQIECBAgQIAAAQIECAwsoCGRHUJgYAEHYuwQAgQIECBAgECFBByIqVCx87lU+SOfdTErAgQIECBAgEBLBOSPlrAatHEB+aNxK1cSIECAAAECBAovIH8UvoRFX4D8UfQKmj8BAgQIECBAoAkB+aMJLJcSIECAAAECBAgQIECAAAECBAgQIEAgxwIaEuW4OKaWCwEHYnJRBpMgQIAAAQIECLRHwIGY9jh7yn4F5A+bgwABAgQIECBQIQH5o0LFzudS5Y981sWsCBAgQIAAAQItEZA/WsJq0MYF5I/GrVxJgAABAgQIECi8gPxR+BJaAAECBAgQIECAAAECBAgQIECAAAECBFIBDYlsBAIDCzgQY4cQIECAAAECBCok4EBMhYqdz6XKH/msi1kRIECAAAECBFoiIH+0hNWgjQvIH41buZIAAQIECBAgUHgB+aPwJSz6AuSPolfQ/AkQIECAAAECTQjIH01guZQAAQIECBAgQIAAAQIECBAgQIAAAQI5FtCQKMfFMbVcCDgQk4symAQBAgQIECBAoD0CDsS0x9lT9isgf9gcBAgQIECAAIEKCcgfFSp2Ppcqf+SzLmZFgAABAgQIEGiJgPzRElaDNi4gfzRu5UoCBAgQIECAQOEF5I/Cl9ACCBAgQIAAAQIECBAgQIAAAQIECBAgkApoSGQjEBhYwIEYO4QAAQIECBAgUCEBB2IqVOx8LlX+yGddzIoAAQIECBAg0BIB+aMlrP+fvXuBrqo88z/+/IUSM0xwALET7YiupQsiBUQqKEEjAwaUu4CAkKAFCRVEgSlFFJCryCyIVXAIDcMdwk1uxVIEBQUVKYOgFBnakThqHFEYyaJeFpD/et/xHHLue5/sfc6+fM9aXTOSvd/9vp/nPcf+mvc8MKhxAfKHcSuuRAABBBBAAAEEXC9A/nB9Cd2+APKH2yvI/BFAAAEEEEAAARMC5A8TWFyKAAIIIIAAAggggAACCCCAAAIIIIAAAgg4WICGRA4uDlNzhAAHYhxRBiaBAAIIIIAAAgikRoADMalx5ikxBcgfbA4EEEAAAQQQQMBHAuQPHxXbmUslfzizLswKAQQQQAABBBCwRYD8YQsrgxoXIH8Yt+JKBBBAAAEEEEDA9QLkD9eXkAUggAACCCCAAAIIIIAAAggggAACCCCAAAJagIZEbAQE4gtwIIYdggACCCCAAAII+EiAAzE+KrYzl0r+cGZdmBUCCCCAAAIIIGCLAPnDFlYGNS5A/jBuxZUIIIAAAggggIDrBcgfri+h2xdA/nB7BZk/AggggAACCCBgQoD8YQKLSxFAAAEEEEAAAQQQQAABBBBAAAEEEEAAAQcL0JDIwcVhao4Q4ECMI8rAJBBAAAEEEEAAgdQIcCAmNc48JaYA+YPNgQACCCCAAAII+EiA/OGjYjtzqeQPZ9aFWSGAAAIIIIAAArYIkD9sYWVQ4wLkD+NWXIkAAggggAACCLhegPzh+hKyAAQQQAABBBBAAAEEEEAAAQQQQAABBBBAQAvQkIiNgEB8AQ7EsEMQQAABBBBAAAEfCXAgxkfFduZSyR/OrAuzQgABBBBAAAEEbBEgf9jCyqDGBcgfxq24EgEEEEAAAQQQcL0A+cP1JXT7Asgfbq8g80cAAQQQQAABBEwIkD9MYHEpAggggAACCCCAAAIIIIAAAggggAACCCDgYAEaEjm4OEzNEQIciHFEGZgEAggggAACCCCQGgEOxKTGmafEFCB/sDkQQAABBBBAAAEfCZA/fFRsZy6V/OHMujArBBBAAAEEEEDAFgHyhy2sDGpcgPxh3IorEUAAAQQQQAAB1wuQP1xfQhaAAAIIIIAAAggggAACCCCAAAIIIIAAAghoARoSsREQiC/AgRh2CAIIIIAAAggg4CMBDsT4qNjOXCr5w5l1YVYIIIAAAggggIAtAuQPW1gZ1LgA+cO4FVcigAACCCCAAAKuFyB/uL6Ebl8A+cPtFWT+CCCAAAIIIICACQHyhwksLkUAAQQQQAABBBBAAAEEEEAAAQQQQAABBBwsQEMiBxeHqTlCgAMxjigDk0AAAQQQQAABBFIjwIGY1DjzlJgC5A82BwIIIIAAAggg4CMB8oePiu3MpZI/nFkXZoUAAggggAACCNgiQP6whZVBjQuQP4xbcSUCCCCAAAIIIOB6AfKH60vIAhBAAAEEEEAAAQQQQAABBBBAAAEEEEAAAS1AQyI2AgLxBTgQww5BAAEEEEAAAQR8JMCBGB8V25lLJX84sy7MCgEEEEAAAQQQsEWA/GELK4MaFyB/GLfiSgQQQAABBBBAwPUC5A/Xl9DtCyB/uL2CzB8BBBBAAAEEEDAhQP4wgcWlCCCAAAIIIIAAAggggAACCCCAAAIIIICAgwVoSOTg4jA1RwhwIMYRZWASCCCAAAIIIIBAagQ4EJMaZ54SU4D8weZAAAEEEEAAAQR8JED+8FGxnblU8ocz68KsEEAAAQQQQAABWwTIH7awMqhxAfKHcSuuRAABBBBAAAEEXC9A/nB9CVkAAggggAACCCCAAAIIIIAAAggggAACCCCgBWhIxEZAIL4AB2LYIQgggAACCCCAgI8EOBDjo2I7c6nkD2fWhVkhgAACCCCAAAK2CJA/bGFlUOMC5A/jVlyJAAIIIIAAAgi4XoD84foSun0B5A+3V5D5I4AAAggggAACJgTIHyawuBQBBBBAAAEEEEAAAQQQQAABBBBAAAEEEHCwAA2JHFwcpuYIAQ7EOKIMTAIBBBBAAAEEEEiNAAdiUuPMU2IKkD/YHAgggAACCCCAgI8EyB8+KrYzl0r+cGZdmBUCCCCAAAIIIGCLAPnDFlYGNS5A/jBuxZUIIIAAAggggIDrBcgfri8hC0AAAQQQQAABBBBAAAEEEEAAAQQQQAABBLQADYnYCAjEF+BADDsEAQQQQAABBBDwkQAHYnxUbGculfzhzLowKwQQQAABBBBAwBYB8octrAxqXID8YdyKKxFAAAEEEEAAAdcLkD9cX0K3L4D84fYKMn8EEEAAAQQQQMCEAPnDBBaXIoAAAggggAACCCCAAAIIIIAAAggggAACDhagIZGDi8PUHCHAgRhHlIFJIIAAAggggAACqRHgQExqnHlKTAHyB5sDAQQQQAABBBDwkQD5w0fFduZSyR/OrAuzQgABBBBAAAEEbBEgf9jCyqDGBcgfxq24EgEEEEAAAQQQcL0A+cP1JWQBCCCAAAIIIIAAAggggAACCCCAAAIIIICAFqAhERsBgfgCHIhhhyCAAAIIIIAAAj4S4ECMj4rtzKWSP5xZF2aFAAIIIIAAAgjYIkD+sIWVQY0LkD+MW3ElAggggAACCCDgegHyh+tL6PYFkD/cXkHmjwACCCCAAAIImBAgf5jA4lIEEEAAAQQQQAABBBBAAAEEEEAAAQQQQMDBAjQkcnBxmJojBDgQ44gyMAkEEEAAAQQQQCA1AhyISY0zT4kpQP5gcyCAAAIIIIAAAj4SIH/4qNjOXCr5w5l1YVYIIIAAAggggIAtAuQPW1gZ1LgA+cO4FVcigAACCCCAAAKuFyB/uL6ELAABBBBAAAEEEEAAAQQQQAABBBBAAAEEENACNCRiIyAQX8CSAzHffvutjBkzRkpKSvTTOnfuLKtWrZKGDRvqfz537py8+uqrsmXLFjl8+LCcOHFC//kdd9whbdq0kQcffFDatm0rtWvXTqpeP/zwg7z//vuyZ88eeeedd+T48ePBZ6gBmzRpIjk5OZKXl6fnpv75iiuuSPis/fv3S/v27YPXrVy5UgYNGqT/+dKlS3LgwAEpKyuTt956S69LvVq1aiV33XVX3DUpL3XPmjVr9HyVR1ZWltx6662Sn58vgwcPlsaNG0uUX1glnHNVVZV8+umn8vvf/1527NghR44ckfLy8uDcWrZsKffff792qFevXsLxuAABBBBAAAEEvCXAgRhv1dOFq7Ekf7hw3UwZAQQQQAABBBDwpQD5w5dld9KiyR9OqgZzQQABBBBAAAEEbBYgf9gMzPCJBMgfiYT4OQIIIIAAAggg4CEB8oeHislSEEAAAQQQQAABBBBAAAEEEEAAAQQQQMDXAjQk8nX5WbwBAUsOxMRqSHTVVVfJ+vXrZerUqSENgqLN6/bbb5cXXnhB7rzzTsONeM6fPy9Lly6Vl156KeH41Z/ZrVs3PSfVPChe059YDYk++ugj+fWvf62b/sR79e7dW4qLi3VzIfVSzYJUA6Inn3xSDh48GPNW1Zxo/PjxMm7cOMnMzDRQxv+75NSpUzJlyhRZvnx5wnsaNGggzzzzjAwfPlzq1q2b8HouQAABBBBAAAFvCHAgxht1dPEqLMkfLl4/U0cAAQQQQAABBHwlQP7wVbmduFjyhxOrwpwQQAABBBBAAAGbBMgfNsEyrFEB8odRKa5DAAEEEEAAAQQ8IED+8EARWQICCCCAAAIIIIAAAggggAACCCCAAAIIICAiNCRiGyAQX8CSAzHRGhItWrRISkpKZNasWYZroJrkLFiwQPr375+wKdHJkydl1KhRsnPnTsPjV7/QyLOiNST6p3/6J93E58SJE4ae27NnT+1wzTXXyNq1a2XkyJFy5swZQ/dOmDBBnn32WcnIyIh7/aVLl2Tjxo26SVJ5ebmhsQMX5efny/z58+Xmm282dR8XI4AAAggggIA7BTgQ4866eWjWluQPD3mwFAQQQAABBBBAwNMC5A9Pl9cNiyN/uKFKzBEBBBBAAAEEELBIgPxhESTDJCtA/khWjvsQQAABBBBAAAEXCpA/XFg0powAAggggAACCCCAAAIIIIAAAggggAACCEQRoCER2wKB+AKWHIgJb0h01113SatWreTFF18MPr1x48Zyzz33SE5Ojly8eFHef/992b17d0RznpYtW+rGPU2aNIk58//5n/+RoqIi2bJlS8g1qsnQ7bffLr/4xS8kKytL/+yTTz6Rd955Rw4fPhwxXqJnhTckGjt2rKg/O3DggB5LPaNjx476meoVa02qKVObNm1k6NChwYZByuP+++8X9X8rKytl165dwXEDE1Xjb9q0ST8j1quqqkrWrFkjI0aM0ONUfynDO++8U5o2bar/+Pjx47Jnz56IpkVt27aVJUuW6NrwQgABBBBAAAFvC3Agxtv1dcHqLMkfLlgnU0QAAQQQQAABBBBQf2PE/4v4FQ2/s2FnpFKA/JFKbZ6FAAIIIIAAAgikWYD8keYC8HjyB3sAAQQQQAABBBDwkQD5w0fFZqkIIIAAAggggAACCCCAAAIIIIAAAggg4GkBDrd7urwszgIBSw7EhDckqj4v1RTnmWeekT59+khmZmbIlE+fPi3PPvusvPzyyyF/PnfuXBkzZky0L6zoZkZz5syRiRMnBu9RjXsmT54sw4cPl3r16kWwqKY9x44d09eoBj/VX/GeFd6QqPp9//Iv/yKqQVF2dnbIeP/1X/8lo0ePlu3bt4fMT639yy+/1A2IZsyYIf369ZOMjIzgNZcuXZI//OEPMnLkyJCGQWostd7q11Z/4N69e2XIkCEh96gGSTNnzpQOHTpI7dq1Q+anarVx40Zdk/Ly8uDPevfuLSUlJdKoUSMLthVDIIAAAggggIBTBTgQ49TK+GZeluQP32ixUAQQQAABBBBAwOUC5A+XF9D90yd/uL+GrAABBBBAAAEEEDAsQP4wTMWF9giQP+xxZVQEEEAAAQQQQMCRAuQPR5aFSSGAAAIIIIAAAggggAACCCCAAAIIIIAAAqYFaEhkmowbfCZgyYGYWA2J2rZtK6WlpfLzn/88Juv58+dl/PjxIU2JunTpIitWrJCrr7464r6PP/5YBg4cKAcOHAj+bNGiRTJs2LCoDYyqD/C///u/ulmQGjvwKigokAULFohqahT+itWQaPbs2TJu3LiIZj+B+9977z3p1auXVFRUhAypmhEtW7ZM8vLyonqoxkmrVq0SNafAq127drJ69WrdyCj8pRocPfroo7J169bgj3r27KnXc91118XdyocOHdLNj5Jx9Nl7hOUigAACCCDgKQEOxHiqnG5cjCX5w40LZ84IIIAAAggggIAfBcgffqy6o9ZM/nBUOZgMAggggAACCCBgrwD5w15fRk8oQP5ISMQFCCCAAAIIIICAdwTIH96pJStBAAEEEEAAAQQQQAABBBBAAAEEEEAAAX8L0JDI3/Vn9YkFLDkQE60hkWrwoxr/qAY5iV7hDXyaN28u69atk6ZNm0bcqprvVB+zd+/esnjxYqlfv36ix+ifv/baa5Kfnx+8tlOnTrrhT6NGjSLuj9aQyMjzKisrdbOf6o2P1OAvvPCCbogUEFnsAAAgAElEQVQU5RdRwWeXl5fLQw89JG+//bb+s+zsbNm2bZu0bt06Yn6vvPKK9OnTJ/jnqgHUkiVLJCcnx5DFzp07pW/fvqLmq17KYvny5fqZvBBAAAEEEEDAmwIciPFmXd2yqkWLFoXkD7fMm3kigAACCCCAAAIImBe45ZZbpH379uE38jsb85TckaQA+SNJOG5DAAEEEEAAAQRcKED+cGHRPDZl8ofHCspyEEAAAQQQQACBOALkD7YHAggggAACCCCAAAIIIIAAAggggAACCCDgHQEOt3unlqzEHgHbGhJ16dJFN+S5+uqrE878888/l0GDBsmePXuC1+7bt09yc3Mj7j148KC88cYbcvjwYTl16pQ8/PDDUlRUlPAZgQtOnDgh/fv3lyNHjug/atmypaxdu1aaNGkSMUa0hkSlpaUydOjQhM+bPn26TJ48OXhdvOdUH+ybb76RYcOGyYYNG+JanD9/XkaNGiVLly4NXrdo0SJ9b7yGR9WfFW2MLVu2SI8ePRKujwsQQAABBBBAwJ0CNCRyZ928MmsO5HulkqwDAQQQQAABBBCIL6AO46v/NGjQIPxCfmfD5kmZAPkjZdQ8CAEEEEAAAQQQSKsA+SOt/Dz8RwHyB1sBAQQQQAABBBDwhwD5wx91ZpUIIIAAAggggAACCCCAAAIIIIAAAggg4B8BDrf7p9asNDkB2xoSPfXUU6Ka8tSqVSvhzCorK2XkyJG6gVHgFashUcLBElxQk4ZE2dnZsm3bNmndunXCaZSUlMiIESOC1xUUFMiCBQskKysr7r3ffvutjBkzRtT98SzMrCPeA8PnaaZuCRG4AAEEEEAAAQQcJ0BDIseVxFcT4kC+r8rNYhFAAAEEEEDApwKBw/hq+TQk8ukmcMiyyR8OKQTTQAABBBBAAAEEbBQgf9iIy9CmBMgfpri4GAEEEEAAAQQQcKUA+cOVZWPSCCCAAAIIIIAAAggggAACCCCAAAIIIIBAXAEaErFBEIgvYFtDomXLlklhYaEhf6NNeAwNluAiM4189u/fL+3btw+OeM8998iqVavk2muvTTgVdd3gwYOD16kmQ7Nnz5Y6derEvdeoxWuvvSb5+fnBsbp27aobOtWvXz/h3Kpf8Oabb0peXl7wj/r27SulpaVy1VVXmRqHixFAAAEEEEDAHQI0JHJHnbw6Sw7ke7WyrAsBBBBAAAEEEPg/geqH8dU/05CInZFOAfJHOvV5NgIIIIAAAgggYL8A+cN+Y55gXID8YdyKKxFAAAEEEEAAATcKkD/cWDXmjAACCCCAAAIIIIAAAggggAACCCCAAAIIJBagIVFiI67wt4BtDYnKysqkf//+hnSNNuExNFiUi3744Qf561//Knv27JGNGzfK7t27g1e1bNlS1q5dK02aNIm4M7whUefOnXVDooYNGyacSnhDomnTpsmkSZMS3mfUoqSkREaMGBEcLzc3V7p06SI/+clPEj6j+gWffvqpzJ8/P/hHZpoumXoQFyOAAAIIIICAIwRoSOSIMvh5EpbkDz8DsnYEEEAAAQQQQMBNAuQPN1XLk3Mlf3iyrCwKAQQQQAABBBCILkD+YGekWYD8keYC8HgEEEAAAQQQQCCVAuSPVGrzLAQQQAABBBBAAAEEEEAAAQQQQAABBBBAwD4BGhLZZ8vI3hCw5ECM0SY6schqer8a99KlS/LNN99IeXm5nD59Wj788EM5evSoHDlyRA4fPhyzWmYaEhUUFMiCBQskKysrYfXtbkg0ffp0mTx5csJ5mL0gnofZsbgeAQQQQAABBJwnwIEY59XEZzOyJH/4zIzlIoAAAggggAACrhUgf7i2dF6ZOPnDK5VkHQgggAACCCCAgAEB8ocBJC6xU4D8YacuYyOAAAIIIIAAAg4TIH84rCBMBwEEEEAAAQQQQAABBBBAAAEEEEAAAQQQSFKAhkRJwnGbbwQsORBT04ZCyd6v7tuzZ48sWbJEdu/eLWfOnDFdODMNiYqKiqS4uFgyMzMTPoeGRAmJuAABBBBAAAEE0iDAgZg0oPPI6gKW5A9IEUAAAQQQQAABBNwhQP5wR508PEvyh4eLy9IQQAABBBBAAIFwAfIHeyLNAuSPNBeAxyOAAAIIIIAAAqkUIH+kUptnIYAAAggggAACCCCAAAIIIIAAAggggAAC9gnQkMg+W0b2hoAlB2KSbSgUIDR7/6VLl+T111+XiRMnysGDBw1XokGDBtKqVSv585//LBUVFfo+GhKF8sXzMAzNhQgggAACCCDgWAEOxDi2NH6ZmCX5wy9YrBMBBBBAAAEEEHC7APnD7RV0/fzJH64vIQtAAAEEEEAAAQSMC5A/jFtxpS0C5A9bWBkUAQQQQAABBBBwpgD5w5l1YVYIIIAAAggggAACCCCAAAIIIIAAAggggIBZARoSmRXjer8JWHIgxmxDoXBkM/dfuHBBFi5cqJsRVVZWxqxX48aNpVmzZroBUevWrfX//dnPfiZ//etfpX///nLkyBF9r1caEk2bNk0mTZrkt/3LehFAAAEEEEDApAAHYkyCcbnVApbkD6snxXgIIIAAAggggAAC9giQP+xxZVTDAuQPw1RciAACCCCAAAIIuF+A/OH+Grp8BeQPlxeQ6SOAAAIIIIAAAmYEyB9mtLgWAQQQQAABBBBAAAEEEEAAAQQQQAABBBBwrgANiZxbG2bmDAFLDsSYaSgUbdlm7n/99ddl8ODBUlFRERyqQYMGMnDgQOnWrZv8/Oc/l2uuuUbq1KkTVfjEiROeaEj03HPP6aZMgddjjz0mc+fOlSuvvNIZO4tZIIAAAggggIAjBTgQ48iy+GlSluQPP4GxVgQQQAABBBBAwM0C5A83V88Tcyd/eKKMLAIBBBBAAAEEEDAmQP4w5sRVtgmQP2yjZWAEEEAAAQQQQMB5AuQP59WEGSGAAAIIIIAAAggggAACCCCAAAIIIIAAAskI0JAoGTXu8ZOAJQdizDQUioZr9P7z58/LqFGjZOnSpcFhcnNzpaSkRJo1a2aobl5pSLR27VoZMGBAcM1dunSRFStWyNVXX23IgYsQQAABBBBAwJ8CHIjxZ90dtGpL8oeD1sNUEEAAAQQQQAABBOIIkD/YHmkWIH+kuQA8HgEEEEAAAQQQSKUA+SOV2jwrigD5g22BAAIIIIAAAgj4SID84aNis1QEEEAAAQQQQAABBBBAAAEEEEAAAQQQ8LQADYk8XV4WZ4GAJQdijDYUijVfo/cfPXpU+vbtKydPntRDZWVlyYYNGyQ/P98wxZtvvil5eXnB61u2bCmquU+TJk0ixti/f7+0b98++OdFRUVSXFwsmZmZCZ+3atUqGTx4cPC6adOmyaRJkxLeZ9Ti0KFD0r17d6moqNBjZmdny+bNm6VNmzYJn1H9gldeeUVmzJghjRs3lttuu003duratatkZGSYGoeLEUAAAQQQQMAdAhyIcUedPDxLS/KHh31YGgIIIIAAAggg4CkB8oenyunGxZA/3Fg15owAAggggAACCCQpQP5IEo7brBIgf1glyTgIIIAAAggggIALBMgfLigSU0QAAQQQQAABBBBAAAEEEEAAAQQQQAABBAwI0JDIABKX+FrAkgMxRpvoxJI2ev9rr70W0nyoXbt2snr1at1Mx8irqqpKNxQaN25c8HK3NiQ6e/asDB06VDZt2hRcy8SJE2Xq1KlSu3ZtIxxy7tw5efzxx2X58uXB68eMGSOzZ8+WOnXqGBqDixBAAAEEEEDAXQIciHFXvTw4W0vyhwddWBICCCCAAAIIIOBJAfKHJ8vqpkWRP9xULeaKAAIIIIAAAgjUUID8UUNAbq+pAPmjpoLcjwACCCCAAAIIuEiA/OGiYjFVBBBAAAEEEEAAAQQQQAABBBBAAAEEEEAgjgANidgeCMQXsORAjNGGQrGmYvT+rVu3Ss+ePYPDtG7dWsrKyuSmm24yVOejR4/KgAED5Pjx48Hr3dqQSDVXevHFF+XJJ58MrkU1Zlq2bJnk5eUZ8lB2w4cPl8rKSn19VlaWrFmzRrp27Wrofi5CAAEEEEAAAfcJcCDGfTXz2IwtyR8eM2E5CCCAAAIIIICAZwXIH54trVsWRv5wS6WYJwIIIIAAAgggYIEA+cMCRIaoiQD5oyZ63IsAAggggAACCLhMgPzhsoIxXQQQQAABBBBAAAEEEEAAAQQQQAABBBBAIIYADYnYGgjEF7DkQIzRhkKxpmL0/nfffVfy8/ODDXTUeCtWrJBBgwZJlF/uhDzu2LFjUlRUJPv37w/58+bNm8u6deukadOmEdNT17Zv3z745+r+4uJiyczMTLivVq1aJYMHDw5eN23aNJk0aVLC+4xaqIFOnTqln1F9TW3btpUFCxaIatYU7/Xhhx/KsGHD5MCBA8HL+vXrJyUlJVK/fv2E8+QCBBBAAAEEEHCnAAdi3Fk3D83akvzhIQ+WggACCCCAAAIIeFqA/OHp8rphceQPN1SJOSKAAAIIIIAAAhYJkD8sgmSYZAXIH8nKcR8CCCCAAAIIIOBCAfKHC4vGlBFAAAEEEEAAAQQQQAABBBBAAAEEEEAAgSgCNCRiWyAQX8CSAzFmmuhEm47R+ysqKqSwsFB27doVHKZx48YyY8YMUc10MjIyIob/8ssvZdmyZTJ79mw5c+ZMVI19+/ZJbm5uxM+c3pBITbisrEyGDx8e0qRJmUyePFn69+8vdevWDVnX999/Lxs3bhTVIOnEiRMhjsopLy+P9wwCCCCAAAIIeFiAAzEeLq47lmZJ/nDHUpklAggggAACCCCAAPmDPZBmAfJHmgvA4xFAAAEEEEAAgVQKkD9Sqc2zogiQP9gWCCCAAAIIIICAjwTIHz4qNktFAAEEEEAAAQQQQAABBBBAAAEEEEAAAU8L0JDI0+VlcRYIWHIgxmhDoVjzNXp/VVWVlJaW6gY84a8mTZrInXfeKU2bNtU/+vrrr+Wtt96Sd999N+TS22+/XTfp2bNnT/DP9+7dK3fffXfEmG5oSHThwgWZO3euTJgwIWL+DRo0kI4dO8qtt94qtWrVkvLycnn11Vf1/63+ysrKkueff167qut4IYAAAggggIB3BTgQ493aumRlluQPl6yVaSKAAAIIIIAAAr4XIH/4fgukG4D8ke4K8HwEEEAAAQQQQCCFAuSPFGLzqGgC5A/2BQIIIIAAAggg4CMB8oePis1SEUAAAQQQQAABBBBAAAEEEEAAAQQQQMDTAjQk8nR5WZwFApYciDHaUCjWfM3cf/78eXn66aflt7/9renl//KXv5SZM2fKkiVLZOLEicH7ly1bJoWFhRHjuaEhkZq0akq0cOFCvabKykpTLqoZ0axZs2TEiBFSu3ZtU/dyMQIIIIAAAgi4T4ADMe6rmcdmbEn+8JgJy0EAAQQQQAABBDwrQP7wbGndsjDyh1sqxTwRQAABBBBAAAELBMgfFiAyRE0EyB810eNeBBBAAAEEEEDAZQLkD5cVjOkigAACCCCAAAIIIIAAAggggAACCCCAAAIxBGhIxNZAIL6AJQdizDQUijYds/er61UDnhkzZsiZM2cS1rhz587ym9/8RvLy8uSKK66QrVu3Ss+ePYP3FRUVSXFxsWRmZoaM5ZaGRGrSVVVVcvjwYW2yadOmhCbqgm7dusnUqVOlVatWEuWXY4bG4CIEEEAAAQQQcJcAB2LcVS8PztaS/OFBF5aEAAIIIIAAAgh4UoD84cmyumlR5A83VYu5IoAAAggggAACNRQgf9QQkNtrKkD+qKkg9yOAAAIIIIAAAi4SIH+4qFhMFQEEEEAAAQQQQAABBBBAAAEEEEAAAQQQiCNAQyK2BwLxBSw5EGO2oVD4lJK9/8svv5Rt27bJrl27dDOeEydO6KEbN24sLVu2lA4dOohqRtSkSRPdiCjw+vjjj2XgwIFy4MAB/Uc5OTlSVlYmLVq0CJmamxoSBSZ+6dIlOXXqlG66tHfvXjl+/HiIS7NmzXRjpu7du0e48GZBAAEEEEAAAe8LcCDG+zV2+AotyR8OXyPTQwABBBBAAAEEEPhRgPzBVkizAPkjzQXg8QgggAACCCCAQCoFyB+p1OZZUQTIH2wLBBBAAAEEEEDARwLkDx8Vm6UigAACCCCAAAIIIIAAAggggAACCCCAgKcFaEjk6fKyOAsEOBBjASJDIIAAAggggAACbhHgQIxbKuXZeZI/PFtaFoYAAggggAACCEQKkD/YFWkWIH+kuQA8HgEEEEAAAQQQSKUA+SOV2jwrigD5g22BAAIIIIAAAgj4SID84aNis1QEEEAAAQQQQAABBBBAAAEEEEAAAQQQ8LQADYk8XV4WZ4EAB2IsQGQIBBBAAAEEEEDALQIciHFLpTw7T/KHZ0vLwhBAAAEEEEAAgUgB8ge7Is0C5I80F4DHI4AAAggggAACqRQgf6RSm2dFESB/sC0QQAABBBBAAAEfCZA/fFRslooAAggggAACCCCAAAIIIIAAAggggAACnhagIZGny8viLBDgQIwFiAyBAAIIIIAAAgi4RYADMW6plGfnSf7wbGlZGAIIIIAAAgggEClA/mBXpFmA/JHmAvB4BBBAAAEEEEAglQLkj1Rq86woAuQPtgUCCCCAAAIIIOAjAfKHj4rNUhFAAAEEEEAAAQQQQAABBBBAAAEEEEDA0wI0JPJ0eVmcBQIciLEAkSEQQAABBBBAAAG3CHAgxi2V8uw8yR+eLS0LQwABBBBAAAEEIgXIH+yKNAuQP9JcAB6PAAIIIIAAAgikUoD8kUptnhVFgPzBtkAAAQQQQAABBHwkQP7wUbFZKgIIIIAAAggggAACCCCAAAIIIIAAAgh4WoCGRJ4uL4uzQIADMRYgMgQCCCCAAAIIIOAWAQ7EuKVSnp0n+cOzpWVhCCCAAAIIIIBApAD5g12RZgHyR5oLwOMRQAABBBBAAIFUCpA/UqnNs6IIkD/YFggggAACCCCAgI8EyB8+KjZLRQABBBBAAAEEEEAAAQQQQAABBBBAAAFPC9CQyNPlZXEWCHAgxgJEhkAAAQQQQAABBNwiwIEYt1TKs/Mkf3i2tCwMAQQQQAABBBCIFCB/sCvSLED+SHMBeDwCCCCAAAIIIJBKAfJHKrV5VhQB8gfbAgEEEEAAAQQQ8JEA+cNHxWapCCCAAAIIIIAAAggggAACCCCAAAIIIOBpARoSebq8LM4CAQ7EWIDIEAgggAACCCCAgFsEOBDjlkp5dp7kD8+WloUhgAACCCCAAAKRAuQPdkWaBcgfaS4Aj0cAAQQQQAABBFIpQP5IpTbPiiJA/mBbIIAAAggggAACPhIgf/io2CwVAQQQQAABBBBAAAEEEEAAAQQQQAABBDwtQEMiT5eXxVkgwIEYCxAZAgEEEEAAAQQQcIsAB2LcUinPzpP84dnSsjAEEEAAAQQQQCBSgPzBrkizAPkjzQXg8QgggAACCCCAQCoFyB+p1OZZUQTIH2wLBBBAAAEEEEDARwLkDx8Vm6UigAACCCCAAAIIIIAAAggggAACCCCAgKcFaEjk6fKyOAsEOBBjASJDIIAAAggggAACbhHgQIxbKuXZeZI/PFtaFoYAAggggAACCEQKkD/YFWkWIH+kuQA8HgEEEEAAAQQQSKUA+SOV2jwrigD5g22BAAIIIIAAAgj4SID84aNis1QEEEAAAQQQQAABBBBAAAEEEEAAAQQQ8LQADYk8XV4WZ4EAB2IsQGQIBBBAAAEEEEDALQIciHFLpTw7T/KHZ0vLwhBAAAEEEEAAgUgB8ge7Is0C5I80F4DHI4AAAggggAACqRQgf6RSm2dFESB/sC0QQAABBBBAAAEfCZA/fFRslooAAggggAACCCCAAAIIIIAAAggggAACnhagIZGny8viLBDgQIwFiAyBAAIIIIAAAgi4RYADMW6plGfnSf7wbGlZGAIIIIAAAgggEClA/mBXpFmA/JHmAvB4BBBAAAEEEEAglQLkj1Rq86woAuQPtgUCCCCAAAIIIOAjAfKHj4rNUhFAAAEEEEAAAQQQQAABBBBAAAEEEEDA0wI0JPJ0eVmcBQIciLEAkSEQQAABBBBAAAG3CHAgxi2V8uw8yR+eLS0LQwABBBBAAAEEIgXIH+yKNAuQP9JcAB6PAAIIIIAAAgikUoD8kUptnhVFgPzBtkAAAQQQQAABBHwkQP7wUbFZKgIIIIAAAggggAACCCCAAAIIIIAAAgh4WoCGRJ4uL4uzQIADMRYgMgQCCCCAAAIIIOAWAQ7EuKVSnp0n+cOzpWVhCCCAAAIIIIBApAD5g12RZgHyR5oLwOMRQAABBBBAAIFUCpA/UqnNs6IIkD/YFggggAACCCCAgI8EyB8+KjZLRQABBBBAAAEEEEAAAQQQQAABBBBAAAFPC9CQyNPlZXEWCHAgxgJEhkAAAQQQQAABBNwiwIEYt1TKs/Mkf3i2tCwMAQQQQAABBBCIFCB/sCvSLED+SHMBeDwCCCCAAAIIIJBKAfJHKrV5VhQB8gfbAgEEEEAAAQQQ8JEA+cNHxWapCCCAAAIIIIAAAggggAACCCCAAAIIIOBpARoSebq8LM4CAQ7EWIDIEAgggAACCCCAgFsEOBDjlkp5dp7kD8+WloUhgAACCCCAAAKRAuQPdkWaBcgfaS4Aj0cAAQQQQAABBFIpQP5IpTbPiiJA/mBbIIAAAggggAACPhIgf/io2CwVAQQQQAABBBBAAAEEEEAAAQQQQAABBDwtQEMiT5eXxVkgwIEYCxAZAgEEEEAAAQQQcIsAB2LcUinPzpP84dnSsjAEEEAAAQQQQCBSgPzBrkizAPkjzQXg8QgggAACCCCAQCoFyB+p1OZZUQTIH2wLBBBAAAEEEEDARwLkDx8Vm6UigAACCCCAAAIIIIAAAggggAACCCCAgKcFaEjk6fKyOAsEOBBjASJDIIAAAggggAACbhHgQIxbKuXZeZI/PFtaFoYAAggggAACCEQKkD/YFWkWIH+kuQA8HgEEEEAAAQQQSKUA+SOV2jwrigD5g22BAAIIIIAAAgj4SID84aNis1QEEEAAAQQQQAABBBBAAAEEEEAAAQQQ8LQADYk8XV4WZ4EAB2IsQGQIBBBAAAEEEEDALQIciHFLpTw7T/KHZ0tr/cL2798v7du3Dw5cVFQkxcXFkpmZaf3DXDLiiRMnpH///nLkyBE9486dO8uqVaukYcOGplZw4cIFmTt3rkyYMEGysrJkxYoV0rNnz5AxlP+gQYOkvLxcHnvsMZkzZ47UrVvX1HPsvFite/DgwXY+Ijj2tGnTZNKkSSl5Fg9BAAEEvCZA/vBaRV23HvKH60qWvgmTPyLtyR+XTcgf6Xtv8mQEEEDAjAD5w4wW19ogQP6wAdWrQ5I/yB/x9jb5w6vvfNaFAAJeEyB/eK2irAcBBBBAAAEEEEAAAQQQQAABBBBAAAEE/CpAQyK/Vp51GxXgQIxRKa5DAAEEEEAAAQQ8IMCBGA8U0d1LIH+4u36WzP706dOyevVq6dq1q9x0000xx+RAfiSNVV8I3rt3rwwZMkQ3GyosLJSXXnpJ6tWrF/JA1bRoypQpMmvWLN20aOHChTJw4ECJ8u8RS/aF2UE4kG9WjOsRQACB9AiQP9LjzlODAuQPNoOQP5LfBOSPy3bkj+T3EXcigAACqRQgf6RSm2dFESB/sC3IHzXYA+QP8kcNtg+3IoAAAmkRIH+khZ2HIoAAAggggAACCCCAAAIIIIAAAggggAAClgvQkMhyUgb0mAAHYjxWUJaDAAIIIIAAAgjEE+BADPsjzQLkjzQXIJ2PP3/+vKxbt06ef/55ufLKK2Xt2rXSpEmTmFOiIVEkjRUH8r/44gsZNmyYbN++XbKzs6WsrEzuvvvuqHWo/ryWLVvKmjVrJCcnJ53bKPhsvhDsiDIwCQQQQCChAPkjIREX2CtA/rDX19Gjkz9qXh7yx2VD8kfN9xMjIIAAAqkQIH+kQplnxBEgf/h4e5A/al588gf5o+a7iBEQQACB1AqQP1LrzdMQQAABBBBAAAEEEEAAAQQQQAABBBBAAAG7BGhIZJcs43pFgAMxXqkk60AAAQQQQAABBAwIcCDGABKX2ClA/rBT18Fjnz17Vh555BHZsmWLnqVqbkNDIvMFq+mB/AsXLsjs2bNl0qRJ+uHjxo2TmTNnSkZGRtTJVFVVyYsvvihPPvmk/vmjjz4qxcXFUrduXfOTt/gOvhBsMSjDIYAAAjYJkD9sgmVYowLkD6NSHruO/GFNQckflx3JH9bsKUZBAAEE7BYgf9gtzPgJBMgfPt0i5A9rCk/+IH9Ys5MYBQEEEEidAPkjddY8CQEEEEAAAQQQQAABBBBAAAEEEEAAAQQQsFOAhkR26jK2FwQ4EOOFKrIGBBBAAAEEEEDAoAAHYgxCcZldAuQPu2QdPu7XX38tgwYNkj/+8Y96pjQkSq5gNT2Qv3//fl2H8vJyycnJkbKyMmnRokXcyXz22WdSUFAgb7zxhmRlZcmiRYtkwIAByS0gTXeFu6lp7Nu3T3Jzc9M0Ix6LAAII+EeA/OGfWjt0peQPhxbG7mmRP6wRJn8k50j+SM6NuxBAAAErBMgfVigyRg0EyB81wHPzreQPa6pH/kjOkfyRnBt3IYAAAlYIkD+sUGQMBBBAAAEEEEAAAQQQQAABBBBAAAEEEEAg/QI0JEp/DZiBswU4EOPs+jA7BBBAAAEEEEDAUgEOxFjKyWDmBcgf5s08cQcH8q0pY00O5J87d04ef/xxWb58uZ7MpEmTZMqUKVKrVq24k6uqqpLS0lIZPny4vq5Dhw6yYsUKue6666xZVApG4UB+CpB5BAIIIBBDgPzB1kizAPkjzQVI1+PJH9bIkz+ScyR/JOfGXQgggIAVAuQPKxQZowYC5I8a4Ln5VvKHNdUjfyTnSP5Izo27EEAAASsEyB9WKDIGAggggAACCCCAAAIIIIAAAggggHzxaKYAACAASURBVAACCCCQfgEaEqW/BszA2QIciHF2fZgdAggggAACCCBgqQAHYizlZDDzAuQP82aeuIMD+daUsSYH8rds2SIFBQVSWVkpOTk5sn79emnWrJmhiVVUVEhhYaHs2rVLX//CCy/I6NGjJcq/UwyNl+qLOJCfanGehwACCFwWIH+wG9IsQP5IcwHS9XjyhzXy5I/kHMkfyblxFwIIIGCFAPnDCkXGqIEA+aMGeG6+lfxhTfXIH8k5kj+Sc+MuBBBAwAoB8ocVioyBAAIIIIAAAggggAACCCCAAAIIIIAAAgikX4CGROmvATNwtgAHYpxdH2aHAAIIIIAAAghYKsCBGEs5Gcy8QMryR/gB8M6dO8uqVaukYcOG5mfNHTUW4EB+jQn1AMkeyD979qwUFRXpJkTqpZoJzZkzRzIyMgxNrKqqSoqLi2XcuHH6+tzcXFm5cqXccMMNhu5P90UcyE93BXg+Agj4WYD84efqO2Lt5A9HlCH1kyB/WGNO/kjOkfyRnBt3IYAAAlYIkD+sUGSMGgiQP2qA5+ZbyR/WVI/8kZwj+SM5N+5CAAEErBAgf1ihyBgIIIAAAggggAACCCCAAAIIIIAAAggggED6BWhIlP4aMANnC6TsQIyzGZgdAggggAACCCDgDwEOxPijzg5eZcryBw2JnLULOJBvTT2SPZC/ZcsWKSgokMrKSsnKypJNmzZJx44dTU3q2LFj0q9fPzl+/Li+74UXXtCNjaL8e8XUuKm4mAP5qVDmGQgggEB0AfIHOyPNAuSPNBcgXY8nf1gjT/5IzpH8kZwbdyGAAAJWCJA/rFBkjBoIkD9qgOfmW8kf1lSP/JGcI/kjOTfuQgABBKwQIH9YocgYCCCAAAIIIIAAAggggAACCCCAAAIIIIBA+gVoSJT+GjADZwuk7ECMsxmYHQIIIIAAAggg4A8BDsT4o84OXmXK8ocTGhKtWrVKBg8eHCzHvn37JDc3V//z999/L2+++aasXr1a3nnnHVEHhtXrjjvukE6dOkn//v3llltukSuuuCKinOfOnZNXX31VN5U5cOCAlJeXS4MGDeT222+Xbt26yYMPPijXXHNNUtvg0qVLei7btm2T119/XQ4ePChnzpwJzu22226Tnj17yl133SWZmZlxnxHtEHS8G6r7qOv2798v7du3D95SVFQkxcXF+rlVVVXyn//5n6Ia7ezcuVPee+893WxHObRr107uv/9+6dGjh1x33XVJOaiblPNbb70lGzZskCNHjsjhw4f1WAFrVctevXpJTk6O1K5dO+nnfPvtt7qOqp7qeYHn5OXl6XUMGDBArr/+ej1+Mgfyz58/L6NGjZKlS5fqMXr37i2LFy+W+vXrm5qzmueYMWOkpKRE36f26fLlyyU7O9vUOOm4uCYH8isqKqSwsFB27doVnPrKlStl0KBBppai3vPjx4+XF198MXif2rv33nuv/udw386dO4v6DGnYsKH++SeffCJlZWUh+71x48bStm1bXVO1V+rVq2dqTtUvVu+pTz/9VH7/+9/Ljh079J5Xny3q1apVK2nZsqV+hppXTZ6T9AS5EQEEXCtA/nBt6bwycfIH+SPmXiZ/kD/s+qAjfySWJX8kNuIKBBBIToD8kZwbd1kmQP4gf5A/wgT4/Ydlny8xByJ/JDYmfyQ24goEEEhOgPyRnBt3IYAAAggggAACCCCAAAIIIIAAAggggAACThOgIZHTKsJ8nCaQsgMxTls480EAAQQQQAABBPwowIEYP1bdUWtOWf5wakMi1SxHNSB68skndbOfeK/HHntMpk+frhvgqJdqFvTKK6/IM888E2xgFO1+df28efN0wxSjjXLUYVzVCGfKlCm6IUmiV5MmTWTy5MnSp08fycjIiHq5XQ2JvvrqK22gmuHEe2VlZcnjjz8uEyZMEPX/G32dPn1aN91RzY8CzZji3auaMymLf/7nf47aQCrWvaqequnTxIkT4+4FVc9p06bJsGHD5NSpU7pZlWoWo17hTWuiPUs1a1KNk1RjHfWaO3eubiwU5d8HCYnCm2xt3LhRHnjggZj3RdsDai2TJk1K+CwrL6jJgXz13pg5c2bInKs3xzI6z/A5hDd0itWQ6O///u+ltLRU77F4+1HtE/W+GDFiRMJmYeFzVvtKvfcTvafUfYHnDB8+XOrWrWt0+VyHAAI+FiB/+Lj4zlg6+YP8EXMnGm1IRP4gf5j9OCN/xBcjf5jdUVyPAAJmBMgfZrS41gYB8gf5g/zxowC//7DhEybGkOQP8kfqdhtPQgCBcAHyB3sCAQQQQAABBBBAAAEEEEAAAQQQQAABBBDwhgANibxRR1Zhn0DKDsTYtwRGRgABBBBAAAEEEDAqwIEYo1JcZ5NAyvKHUxsS/fd//7eMHDnSUKMbVQPVlGjOnDm66Y9qkKMaFFVWViYsj2rAM2vWLP2sRI1nvv/+e1m0aJE8/fTThsau/vCCggLd4KZRo0YRc7KjIVG/fv1k3LhxwYY8CSFERN3z0ksvyU9/+tOEl//Hf/yHjB49Wvbv35/w2uoXKO/x48fruWVmZia8VzWfUW6qtkbqqQZU9ezWrZsoc6MNicKb6ah5/uEPf5DcH/+m6oQTDbsgvKYPP/ywzJ8/P2ZjGi80JFIE4U2dWrZsKWvXrhXVmMvoK7yZk3ovq/dc4P0ZrSHRv//7v8uyZct00yqjr3jvyfAx1JdCVFOpX//611JeXm70Efq6/Px8Xfubb77Z1H1cjAAC/hMgf/iv5g5bMfmD/BFzSxppSET+IH8k85lWky8Ekz+ii5M/ktmJ3IOAPwXIH/6su4NWTf4gf5A/RITff7jnL2Qgf5A/HPTvUKaCgCsFyB+uLBuTRgABBBBAAAEEEEAAAQQQQAABBBBAAAEEIgRoSMSmQCC+QMoOxFAIBBBAAAEEEEAAgfQLcCAm/TXw+QxSlj+c2JDomWeekRUrVgQbfzRo0EC6du0qzZo1kx9++EHefvtt3QgnvEGNuueKK66QESNGBH+mGqH06NFDGjZsKGqtW7duFfWlx+qvnJwcWb9+vR4/1uvChQu6Mc6ECRMiLmnVqpXceeedcv3118vFixfl/fffl927d0c0U+rZs6eUlJRENPz54osvpKysTFTDI3UAfd26dXL8+HH9nOzsbN1YRxkEXg888EBIcxNl0b59++DPA04nT54M/pmaY6dOnYIOu3btksOHD0esRTV/UWusXbt2TIu9e/fKkCFDIhqzqCY+qoFPu3btpE6dOvLJJ59oh3BvNfATTzwhM2fOjNmgR10Tz7xt27Z6PeqZ0Z4zduxYee211+SDDz7Q6+jcubOoRjdqH0R7VVRUSGFhoSgX9brnnnv09ddee21SH0Vqb6omV2pPqleiPeaVhkRnz56VoUOHyqZNm4JupaWl+s+MvM6fPy+jRo2SpUuXBvf/5s2bpU2bNsHbwxsSqX2g6quaBQVe4Z8Zas+qvRj+CjQyq1u3bszpqWZVa9asCflcCVysPl/Ue79p06b6j9T7ds+ePRHvDbVflyxZovcBLwQQQCCWAPmDvZFmAfIH+SP437/IH5GZj/xhzydUTRsSkT/IH/bsTEZFwB8C5A9/1NnBqyR/kD/IH3F+50T+sOfTi/wR6crvP+zZa4yKAAKRAuQPdgUCCCCAAAIIIIAAAggggAACCCCAAAIIIOANARoSeaOOrMI+gZQdiLFvCYyMAAIIIIAAAgggYFSAAzFGpbjOJoGU5Q8nNiQKmKpmM5MnT5bhw4dLvXr1gtTqgOyf/vQnefzxx+XAgQPBP7/mmmt0Qx/VDKZly5byr//6r9KxY0fdpCjwUk1/Vq5cKWPGjAlpaKSaDak/i/Lel1gHcrt16yZTpkyR2267LeQZ6lnnzp2TRYsWybRp00Keo5qtzJkzRzIzM6NunfB6qHWsXbtWVOOTWK/whkTVr1NznDp1qqiGRNXXdunSJd2gRTVxOXLkSPCWRI1zVJMj9QXl6u6qTspu9OjREQ1/1HNef/11mThxohw8eDBkCcpBNQ6qVatW1KXt3LlT+vbtG+KnGh6pWt1+++0h5qp5kXrO+PHjQ9YTGDhRQyJleN999wWfpRrVqOdceeWVSb3F1Z5RDZcmTbr8N/yqfTdo0KCo43mlIZFaXHFxsa5r4PXwww/L/Pnz4zafClx77Ngx6devX7AhV+/evWXx4sVSv3794HjhDYmqg6q9qGo3btw4adSoUchnxl/+8hf5zW9+E9IsSV2QaB9Ga8Cl9p+qb4cOHSKad6n5bdy4UVRjtfLy8uAc1FpUQ7Lq80pqc3ETAgh4VoD84dnSumVh5A8R3eyS/EH+qN74lvxh70dYTb8QTP4Q/b+BkD/s3aeMjoBXBcgfXq2sa9ZF/iB/6M3K7z/4/UcqP7XIH5Ha/P4jlTuQZyHgbwHyh7/rz+oRQAABBBBAAAEEEEAAAQQQQAABBBBAwDsCNCTyTi1ZiT0CKTsQY8/0GRUBBBBAAAEEEEDAjAAHYsxoca0NAinLH05tSKS+DLxw4UIZOHBg1CZByvyVV16RPn36RPCrvz12yZIloprrRHup5jWzZ88OaRajGt+UlpbKVVddFXFLtEPKv/rVr+T555/XX1qO9VJNaXbs2CHq2kBjEnX9hg0bJD8/P+ptVjYkUo1ZVLOVunXrxpxjtMPGsRrnqGZOTz/9tG7UE3g1btxY5s2bJ6rZSrRmToHrTp8+rZvErFixIuReZfGLX/wiYn5nz56VoqIiWb9+ffBnPXv2lAULFsh1110Xcz3Hjx+XRx55JKRhkro4UUOi8CY6au+p59fktXXrVlFzDrxU0ya17+rUqWNoj6lmVtUbGtVkLkbvteJAfnhToURNrqrPTTUfGjZsWPCPotUhVkMi9d5SdRwyZEhEk6DAgOrL5aop0b/9278FnxFvfl9++aU8+uijomoZeBnZh+raQ4cOyciRI0P2ompSptYX771itFZchwAC3hMgf3ivpi5bEfmD/KG3bE2+EEz+uPyuJ38Y+wQkf4Q6kT+M7RuuQgABawTIH9Y4MkrSAuQP8gf5g99/8PuPKL+H4vcfSf97hRsRQMDhAuQPhxeI6SGAAAIIIIAAAggggAACCCCAAAIIIIAAAgYFaEhkEIrLfCuQsgMxvhVm4QgggAACCCCAgIMEOBDjoGL4cyopyx9ObUg0evRo3UwnIyMj5g74/PPPZdCgQbJnz57gNaopiWp6U70RTLQBVLOQ7t27S0VFhf5xu3btZPXq1aIa7FR/qaZCqsmJaqYTeKmxS0pK5Kc//WnC3anuV42Ohg8fHrz24Ycflvnz50dtFGRVQ6KuXbvq5/7jP/5j3DmqJkPjx4+XF198MXjdlClTRP0n/HMwvNGMusFMg5XPPvtMCgoK5I033gg+S7nOnDkzos67d+/WTY5UAxn1Uk1jysrKpEWLFgnNX3/9dRk8eHCwtuqGeF8I/tvf/iZPPPGE9gq8du7cKffee2/CZ8W74OjRo6IaXZ08eVJf1qlTJ73HGjVqVKNx7bzZii8Enz9/XkaNGiVLly4NTlXZDh06NO7UVa1VA59A06pYjYJiHcifPn26TJgwIWYzosDDv/jiC90UaPv27cH5qCZbqmFU+J4Pb3qWqNlZ+ALVPlJ7ILCP1R5Yvny5ZGdn21lGxkYAAZcKkD9cWjjvTJv8Qf7QuznZhkTkD/JHMh+H5I/Q4xnkj2R2EfcggECyAuSPZOW4zyIB8gf5g/zB7z8s+jgxPgz5g/xhfLdwJQIIWC1A/rBalPEQQAABBBBAAAEEEEAAAQQQQAABBBBAAIH0CNCQKD3uPNU9Aik7EOMeEmaKAAIIIIAAAgh4V4ADMd6trUtWZkn+2L9/v7Rv396WJe/bt09yc3MtGXvVqlW6gUzgpZoKbdq0STp27Bh3/GiNSbp06aIbmlx99dVx7y0vL5eHHnpI3n77bX1drC/eqoZFhYWFsmvXLn2dmtuGDRskPz/f8NrDx1DNSLZt2yatW7eOGMOqhkRGGsAEHq4apAwZMiQ4l6KiIt2EKTMzM2R+6s/Gjh0b/DPVMGjx4sVSv359wxbhX7CM5n7x4kX9N+M+99xzwXHVP6smSbVq1Ur4rGhNluI1JApvbNW8eXNZt26dNG3aNOGz4l1g17g1mlSCm604kK8eEf6ejteEKzCl8CZhse6J9r5XjYLWrFkjN954oyGe8PlF+9yI1ljJTAMuNZFoY2zZskV69OhhaJ5chAAC/hIgf/ir3g5cLfmD/BE3F1Xfs9FyJvkjtMkr+cPYpxz54/L/bkH+MLZnuAoBBKwTIH9YZ8lISQmQP8gf5A9+/5HUh0dNbiJ/kD9qsn+4FwEEaiZA/qiZH3cjgAACCCCAAAIIIIAAAggggAACCCCAAAJOEaAhkVMqwTycKmDJgRinLo55IYAAAggggAACCIQKcCCGHZFmAUvyh1sbErVr105Wr14tjRs3jluGaI1rnnrqKZk+fXrCxjVGG/8ow/vuu08qKyv1XIw2PKo+8WjzXLhwoajGP+Evo/Oqfl94nW+++WbdNKlFixaGtnH4/cOGDZPf/va38nd/93fB+9X6R44cqZs9BV6x1hDvoeFNetS14Q1avvrqKykoKJAdO3YEh9q5c6fce++9htajLnrttddCmkbF+0LwRx99JA8++KB88MEHevx77rlHN9S59tprDT8v2oXRzPbu3St33313jca182arDuR//PHHMnDgQDlw4ICerpE9Gd7wauPGjfLAAw9ELDdaQyIzDavUgOENyaI1CQu3iNW0LFE9SkpKZMSIEcHLjH5GJRqXnyOAgPcEyB/eq6nLVkT+IH/oLWvkv/OQPyLf3eSP5D7xyB+XmxSTP5LbQ9yFAALJC5A/krfjTksEyB/kD/IHv/+w5MPEzCDkD/KHmf3CtQggYK0A+cNaT0ZDAAEEEEAAAQQQQAABBBBAAAEEEEAAAQTSJUBDonTJ81y3CFhyIMYti2WeCCCAAAIIIICA3wU4EOP3HZD29VuSP9zakEg1o1mwYIFkZWUlLIRqPjR58uTgdfPmzZMxY8YkvM9o45/wZiKPPfaYzJ07V6688sqEz6h+wfLly2XIkCHBP1JznD17ttSpUydkHKPzqn5TeJ07deqkGzo1atTI0BzD74/WvOcvf/mLDBgwQA4dOqTHjNbAxcjDfvjhB5kwYYKo5jOB17Rp00Q1lAm8jh49Kn379pWTJ0/qPzLaoKr688PnG68hUfj6u3btqhsv1a9f38iSYl7z3Xffybhx4+Tll18OXrNy5UoZNGhQjca182arDuRHq3O8BlZnz56VoUOHyqZNm/Ty2rZtK2vWrJEbb7wxYrnRGhKZbVj1t7/9TZ544gkpLS0Njl9WVib9+/cP/nP4l8qT3Rdvvvmm5OXlBcdVe1s996qrrrKzlIyNAAIuFCB/uLBo3poy+YP8oXd0Mg2JyB8i5I/kPhDJH+SP5HYOdyGAgBUC5A8rFBmjBgLkD/IH+YPff9TgIyS5W8kf5I/kdg53IYCAFQLkDysUGQMBBBBAAAEEEEAAAQQQQAABBBBAAAEEEEi/AA2J0l8DZuBsAUsOxDh7icwOAQQQQAABBBBAICDAgRj2QpoFLMkfbm1IVFRUpBvWZGZmJixDeEMiow1fjDT+uXjxom6U89xzzwXncf/998vdd9+dcF7hF3z44Yei5hZ4xWq6ZGRe4WMbaSgUb8JG7leNiLp37y4VFRV6qGSaBAXmEN7kKbze4Q1ckmkEoxrcKOPt27frx8ZrSLRq1SoZPHhwkMjM/ku0EcL356xZs+Spp55KdFvafm7VgXy1gPCGPvEajb333nvSq1ev4P6K1bBLjRvekKh58+aybt06adq0qSm38NqEN8YK36e5ubnSpUsX+clPfmLqOZ9++qnMnz8/eM8999wjas9de+21psbhYgQQ8L4A+cP7NXb4Cskf5A+9RZNpSBTvv2tH2/fkD/JHYF+QPy435iV/OPzfkkwPAQ8KkD88WFR3LYn8Qf4gf/z4nuX3H6n78CJ/kD9St9t4EgIIhAuQP9gTCCCAAAIIIIAAAggggAACCCCAAAIIIICANwRoSOSNOrIK+wQsORBj3/QYGQEEEEAAAQQQQMBKAQ7EWKnJWEkIpCx/hDfAMftl0iTWFnFLeEMY1bBFNQupVatWwuHtbEgU3vgk4WRMXBDL2YqGRGYb6hj5QrCRa4wuP1EDoEQ/N/Kc8No5pSFReNMbI2tJ5TVWHshXzasKCwtl165degk333yzbNiwQVq0aBGypKqqKt2AbNy4ccE/37lzp9x7771Rlx5e206dOsnq1aulUaNGpqjCv/Ab/rkT/tliavA4Fxv5kr9Vz2IcBBBwlwD5w1318uBsyR/kD72tjfx3lfBsQP6IbJpJ/jD2KUn+uPy/e5A/jO0ZrkIAAesEyB/WWTJSUgLkD/IH+ePHt47ZPKVu4/cfSX3uCPmD/JHczuEuBBCwQoD8YYUiYyCAAAIIIIAAAggggAACCCCAAAIIIIAAAukXoCFR+mvADJwtkLIDMc5mYHYIIIAAAggggIA/BDgQ4486O3iVKcsfTmxIZKZpCw2JRNz+heDwL+umuiFReGOaZL4AEOuzRDXaGTt2bPDHZvZ2Oj6frDyQf/HiRZk6dapuLhZ4zZs3T8aMGROytK+++koKCgpkx44d+s9Vg6Hly5dLdnZ2VAIzX7aIZ5hon/GF4HTsQJ6JgL8FyB/+rr8DVk/+mDTJUBnIH+SPaBvFzH9HJX9cFiR/FEtmZqYGIX8Y+gjmIgQQsFCA/GEhJkMlI0D+IH/ofeOHhqj8/iOZjwh77iF/kD/s2VmMigACRgTIH0aUuAYBBBBAAAEEEEAAAQQQQAABBBBAAAEEEHC+AA2JnF8jZphegZQdiEnvMnk6AggggAACCCCAgBLgQAz7IM0CKcsfNCT6oy51tIPv4V8qtXJPhB9CD4wdXg8/HMhXzWgWLFggWVlZmiFRoxgjdTDzheDwL35a2ZAofC1+akik6vTee+9Jr169pKKiQpetb9++UlpaKldddVWwjKqh1n333SeVlZX6z1Q9nn766Wj/HtY/N1PbeHsl0T7jC8FG3mlcgwACVgqQP6zUZKwkBMgffCE4Zi4K309ub4hK/kjiE8KmW6z8QjD5I3qRjPxvCjaVl2ERQMDhAuQPhxfI+9Mjf5A/yB8/vs+T+X2Emf+NnN9/XP5AJX/QkMj7/3plhQg4V4D84dzaMDMEEEAAAQQQQAABBBBAAAEEEEAAAQQQQMCMAA2JzGhxre8EFi1aFHIgxncALBgBBBBAAAEEEPCRwC233CLt27cPXzGZyUd7wAFL5UC+Qw/kr1y5UgYNGmTbFvFjQ6LwA/eJGsUYwTdzIL+kpERGjBgRHDaZLwDEmtNzzz0nEydODP7Ybw2Jzp49K0OHDpVNmzZpg+zsbNm2bZu0bt1a//PFixdl6tSpuglR4OebN2+WNm3axCyzmdrG2yvFxcUyduzYmLUJ/6KG02tn5H3BNQgg4GwBDuQ7uz4+mB35g/yht7mR5iVub0hE/nDOJ5rVXwgmfzintswEAQScL0D+cH6NPD5D8gf5g/zx45s8md9HmPnfyPn9x+VPU/LHpCAGv//w+L9lWR4CDhQgfziwKEwJAQQQQAABBBBAAAEEEEAAAQQQQAABBBBIQoAv1yaBxi3+EaAhkX9qzUoRQAABBBBAwN8CqhmR+k+DBg3CIchM/t4aqV49B/IdcCD/u+++k3HjxsnLL78crP+sWbPkqaeesm0/OLUh0aFDh6R79+5SUVGh196uXTtZvXq1NG7c2LRFeCOYxx57TObOnStXXnmlHiv8C86dO3cW1aSoYcOGhp9VWVkpI0eOlBUrVuh74o1hRQOkWBNz26Fuqw/kK5fweqtajxkzRtTBU7WfCgsLZdeuXZqwd+/esnjxYqlfv37MWod/2UI1NyorK5ObbrrJ8P6oqqrSjZDUfwKvefPm6XkFXuHNpML3qeGHcSECCCBgUIAD+QahuMwuAfIH+UPvLac0JCJ/JPdWJ3+QP5LbOdyFAAJ+FCB/+LHqjloz+YP8Qf748S3J7z9S99nE7z/4/UfqdhtPQgCBcAHyB3sCAQQQQAABBBBAAAEEEEAAAQQQQAABBBDwhgBfrvVGHVmFTQI0JLIJlmERQAABBBBAAAEHCQSaEakp0ZDIQYXx51Q4kO+AA/lq64U3JUnmb6s1s4Wd2pCovLxcHnroIXn77bf1crKysmTnzp1yxx13mFmeGGny9NFHH8mDDz4oH3zwgR7byJeiwyfx+eefy6BBg2TPnj36R/EO9a9du1YGDBgQHMLKGod/IdjuhlamihHlYjsO5B89elT69u0rJ0+e1E9U/39paalcddVVsnv3bt2ESDWQUq+FCxeK8o/3Cm9IlJ2dLdu2bRPVmMjoK7xhlbpvy5Yt0qNHj+AQ4fuiS5cuusHV1VdfbfQxXIcAAgiYEuBAvikuLrZegPxB/jD8373DG4ia/e/PRhqQkj+Se5OTP0TIH8ntHe5CAAH/CZA//Fdzh62Y/EH+IH/w+4+Ufyzx+w9+/5HyTccDEUAgKED+YDMggAACCCCAAAIIIIAAAggggAACCCCAAALeEKAhkTfqyCpsEqAhkU2wDIsAAggggAACCDhEoHozIjUlGhI5pDD+nQYH8h1yIH/r1q3Ss2fP4E5s27atrFmzRm688UbDu7OqqkqKi4tl/fr1csMNN0jz5s11I5+8vDypVatWyDhObUgUrYGLkeYx4UjhjYLUz8MbwZw9e1YKCgpk+/btwdvDr0mEr77kfN999wUb3cRrSGTkC9GJnhft5+GNc9Q1K1eu1I2SnPqy40D++fPnZdSoUbJ06VK97EADodtuu01mzpwpk358r+fk5Oj3SLNmzeLyRHNVDY6GDh1qmDV8ndGaXh06dEi6Yeid1wAAIABJREFUd+8uFRUVwXlv3rxZ2rRpY/g56sJXXnlFZsyYIY0bNxa1ZrW+rl27SkZGhqlxuBgBBLwvwIF879fY4Sskf5A/9BY10gw0FQ2JyB/mPzHIH/9nRv4gf5h/93AHAv4UIH/4s+4OWjX5g/xB/uD3Hyn/SOL3H02C5vz+I+Xbjwci4HsB8ofvtwAACCCAAAIIIIAAAggggAACCCCAAAIIIOARARoSeaSQLMM2gZQdiLFtBQyMAAIIIIAAAgggYFiAAzGGqbjQHoGU5Y/wBjjxGrfYs1SRVatWyeDBg4PDT5s2LdikJNEzp0+fLpMnTw5eZrThi9HGPx9//LEMHDhQDhw4EHzGokWLZNiwYRLlcyLqdD/77DPdYOeNN94I/nzevHkyZsyYiOuNzqv6jan4QrB6nmqqNHbs2OCje/ToIb/73e/kmmuuSVSm4M/Dax3tC8+qgVP1RjXq5qKiIv38zMzMhM+6ePGiTJ06VdTeCLzi7euPPvpIHnzwQfngx7+RuF27drJ69WrdQKYmr2+++Ubvkw0bNgSH2bdvn+Tm5tZkWFvvteNAvppweN1VM6s+ffro98WOHTv0mh5++GGZP3++1K1bN+4ao33R2ui9gYEXL16saxN4RbtfNcZSTY42bdoUvG7ixIl6b9WuXdtQHc6dOyePP/64LF++PHi9et/Pnj1b6tSpY2gMLkIAAf8IkD/8U2uHrpT84ZAvBJM/Lr9DyB/mPi3IH5e9yB/kD3PvHq5GwJ8C5A9/1t1BqyZ/kD/0dnRKQ1Q1F/KHuU8I8gf5g99/mHvPcDUCfhcgf/h9B7B+BBBAAAEEEEAAAQQQQAABBBBAAAEEEPCKAA2JvFJJ1mGXQMoOxNi1AMZFAAEEEEAAAQQQMC7AgRjjVlxpi0DK8gcNif6oCxjr4Pv3338vTz/9tMydOzdY6LZt28qSJUskJycnYfFVcxzVfGj8+PHBa1Wjm82bN8utt94acb+TGxIdO3ZM+vXrJ8ePHw/O20xzpmiNmUaPHi1z5syRjIyMEIv33ntPevXqJRUVFfrPs7KydGOf/Pz8hOZHjx6VAQMGhMwzXkOi06dPy0MPPSS7du3SY9988836WS1atEj4rHgXfP755zJo0CDZs2ePvqx58+aybt06adq0aY3GtfNmuxoShX+xXjWYUjb9+/cP1njjxo3ywAMPJFxetIZEan+sWLFCevbsmfD+U6dO6QZoqpFX4BXt2aox1osvvihPPvlkyHt32bJlkpeXl/A56oKysjIZPny4VFZWBvfxmjVrpGvXrobu5yIEEPCXAPnDX/V24GrJHw75QjD54/K7g/xh7pOC/HHZi/xB/jD37uFqBPwpQP7wZ90dtGryB/lDb0cnNSQif5j7hCB/kD/4/Ye59wxXI+B3AfKH33cA60cAAQQQQAABBBBAAAEEEEAAAQQQQAABrwjQkMgrlWQddgmk7ECMXQtgXAQQQAABBBBAAAHjAhyIMW7FlbYI+Cp/rFq1SjcICbymTZsmkxxyIF/N6U9/+pP07dtXysvLg3NUDUUWLFggqrlQrJdqaPLGG2/IL3/5y5B7x40bJzNnzoxowqPGCW9IZKQ5jmqs0r59++A0VLMX9bf5ZmZmGtqc4ffHat4T7cvRDRo00A6qsUyUz83g81XTH7Vu1TQm8FJ2qva5ubkR84z1RWz1rNatW8dcl2p6NHLkSNmyZUvINfEaEn333Xd6bi+//HLwHnV/jx49DPnFuujQoUPSvXv3YMMdtWfU+uvXr1+jce282a6GRKqeqimXavCjXu3atZNOnTqJeq+rl2rypRr13HjjjQmXF60hUWCMRPsj2j5Udf7d734n11xzTcSzozUvUnNN9Bw10IcffijDhg2TAwcOBMdVDb1KSkocvQcSFoALEEDANgHyh220DGxMgPxB/tA7hfwR2og20X/vI38Y+4CJdRX5I1SG/FGz/cTdCCBgToD8Yc6Lqy0XIH+QP8gfUf4iDPKH5Z81IQOSP8gf9u4wRkcAgXgC5A/2BwIIIIAAAggggAACCCCAAAIIIIAAAggg4A0BGhJ5o46swj4BXx2IsY+RkRFAAAEEEEAAAXcIcCDGHXXy8Cx9lT+c3pDo4sWLMm/ePN1QpfpL/e29qrGQaqySkZER8rPz58/LokWLZMaMGXLmzJngz1QzkyVLlkhOTk7U7fvNN9/oJiYbNmwI/nzWrFkyduzYqA2M1EWpakiknnXy5EkpKCgIabKSlZUljz32mG7q06hRo5B1Xbp0Sfbt2ycTJ07U86z+mj17tr6ndu3aUS2OHz8ujzzySMizmjRpIpMnT5Y+ffqEeKjnHDx4UI8X/hw1eLyGROrnqknMiBEjQsyfeuqpGn3ErF27VgYMGBAcQ403ffp0qVWrVsS40Q7Cm2nMVaOJVrvZrgP56hGvvfaa5OfnR53qmDFjRO2HOnXqJFxKrIZE6sZY+0M1Bzt8+LCoGuzcuTP4DLV31Xst1rzUheF/y6/6M9VMS+1D1Yirbt26IXNWzZc2btyomy0pz8BL3bNs2TLJy8tLuEYuQAABfwqQP/xZdwetmvzhoC8Ekz8uvzPIH8Y/JcgfoVbkD/KH8XcPVyLgTwHyhz/r7qBVkz/IHyH/Wzy///g/Dn7/Ye+nFL//iPTl9x/27jlGRwCBywLkD3YDAggggAACCCCAAAIIIIAAAggggAACCCDgDQEaEnmjjqzCPgFfHYixj5GREUAAAQQQQAABdwhwIMYddfLwLH2VP5zekEjtM9VgSDUkevnllyO2nWo0cs899wSbDB07dky2b98e0ohI3aSue+GFF6RXr14xt+4PP/wgEyZMkOLi4pBr1EF0db96qcP5qsFO4JXKhkTqmXv37pUhQ4ZIeXl5yBxVc5fc3Fxp166dbizzySefyO7du0OasgRuUA2M5syZE9HMJRwm1rOUR8eOHeX666+Xr7/+Wnbt2qUbzsR6JWpIdOjQIenevbtUVFToIVTTJfW3Eas1JfNSDXCmTp2q/xN4bdmyRXr06BF1OD80JFK2hYWFulbhL9Uk6N577zVEHa0hUXZ2drB2apDq+6OyslI/88CBAxHjJ2qKpW64cOGCzJ07V78vw18NGjTQ+/DWW2/VjabUe+LVV1+N+t54/vnnZfjw4VEbUhlaOBchgIDnBcgfni+x0xdI/nDQF4LVZiF/XH7LkD8Sf3yQPyKNyB/kj8TvHK5AwN8C5A9/198Bqyd/kD9CtiG//wj9XQu//7DnU8rOhkTkD/KHPbuWURHwjgD5wzu1ZCUIIIAAAggggAACCCCAAAIIIIAAAggg4G8BGhL5u/6sPrGArw7EJObgCgQQQAABBBBAwNsCHIjxdn1dsDpf5Q83NCRSe0Z9KXjWrFn6P2ZfqpnQvHnzpHfv3hLl8yVkONW4RjXEUY1Uor0WLlwoRUVFwR+luiGRevC7774ro0ePloMHD5qiUA1+nnjiCd3cpW7dugnvVV+s3bFjh/zqV7+KaPIS62b1jDFjxuiGSEuXLtWXJWpI9NVXX2lz9Sz1Uk2VVq9eHWwClXCiYRd88803MmzYMNmwYYP+Sdu2bWXNmjVy4403Rh3KDw2JLl68qBs0TZ8+PcSgU6dOsnz5clFNhYy8ojUkWrdunaxfv17/x8hL7RH1Ph4xYoTUrl074S2qKZF6302cODHm+zLefjTzrIST4QIEEPCsAPnDs6V1y8LIHw77QrDaOOSPy28f8kf8jxLyR6QP+cNY1nHLv6SYJwIIWC9A/rDelBFNCZA/yB/8/kNE+P3HJFMfHDW92M6GROQP8kdN9yf3I+B1AfKH1yvM+hBAAAEEEEAAAQQQQAABBBBAAAEEEEDALwI0JPJLpVlnsgK+OhCTLBL3IYAAAggggAACXhHgQIxXKunadfgqf7ilIZHaTZcuXZLXX39dpk2bJm+99ZahDVZYWKgbsdxwww2GrlcNV+bMmSPPPvts1Oufeuop3dSlVq1a+ufpaEiknnv69Gl54YUXdKOWM2fOJFxbt27ddEOXO+64I2FTpvDBTp06JVOmTNGNa+K91N8cPGPGDLnvvvtk3LhxUlJSoi9P1JBIHfwvLi7W9wReqjFUjx49Eq4r2gWHDh2S7t27i/pbcdVLNW9SNc3IyIg6nh8aEgX2qqpN9WZbai8//fTThvdEtIZE+/btkxYtWsjs2bPlpZdeits0SO1D9X5s1aqV4Wequas9cvjwYb2/Nm3aZGhfJPssQ4NzEQIIeE6A/OG5krptQeQPB34hmPwR+jYif8T+WCF/RLdRWZn84bZ/HTFfBBBIlQD5I1XSPCeGAPmD/MHvP6q9Ofj9R2o+K+1sSMTvPzh6nppdzFMQcK8A+cO9tWPmCCCAAAIIIIAAAggggAACCCCAAAIIIIBAdQF+K8R+QCC+gK8OxLAZEEAAAQQQQAABvwtwIMbvOyDt6/dV/nBTQ6LAzrhw4YIcP35cNm/eLO+++64cO3ZMysvL9Y9VU5ycnBzJz88X1ZDkZz/7manGJ2oM1fhINTxaunSpvPPOO6IOSgdeBQUFsmDBAsnKytJ/lK6GRIH5fPnll7pJ0x//+Ec5cuSIbtqiXo0bN5aWLVtKhw4ddEMg5XLFFVck/eZSJn/+859l7dq1snfvXnn//fd14xn1nLZt20rv3r3l/vvvl3r16kl405pEDYnUpMK/xBve+MnMxFUjpBEjRuhbVJ1UA5uOHTvGHMIvDYnOnj0rQ4cODTb0yc7O1u+hNm3aGOaN1ZAoNzdXNw366KOPZPXq1bJ9+/bgXlRNsDp16iS9evXSjYhqug/VF0S2bt2q96H6HAi8P9VebNasmeTl5emGVDXd84ZRuBABBDwhQP7wRBndvAjyh0O/EEz+iHxbkT8iTcgf0T9+yR9u/tcSc0cAAbsFyB92CzN+AgHyB/mD33+EvUn4/Yf9n5t2NyQif9hfQ56AAALuFSB/uLd2zBwBBBBAAAEEEEAAAQQQQAABBBBAAAEEEKguQEMi9gMC8QV8dSCGzYAAAggggAACCPhdgAMxft8BaV8/+SPtJWACfhM4f/68jBo1SjeBUq927drpxjaqyYyZl2qSNHLkSFmxYoW+TTVKWrx4sdSvX9/MMJ68NvxAfjI28RoSeRKNRSGAgG8EyB++KbVTF0r+cGplmJdnBcgf9peW/GG/MU9AAAH3CpA/3Fs7j8yc/OGRQrIM9wiQP+yvFfnDfmOegAAC7hUgf7i3dswcAQQQQAABBBBAAAEEEEAAAQQQQAABBBCoLkBDIvYDAvEFOBDDDkEAAQQQQAABBHwkwIEYHxXbmUslfzizLszK4wK7d+/WDYRUUyH12rhxozzwwAOmVv3ee+9Jr169pKKiQt9XWloqQ4cONTWGVy8Ot1m4cKEUFRWZWi4NiUxxcTECCLhIgPzhomJ5c6rkD2/WlVU5XID8YW+ByB/2+jI6Agi4W4D84e76eWD25A8PFJEluE+A/GFvzcgf9voyOgIIuFuA/OHu+jF7BBBAAAEEEEAAAQQQQAABBBBAAAEEEEAgIEBDIvYCAvEFOBDDDkEAAQQQQAABBHwkwIEYHxXbmUslfzizLszK4wLqb7BVDXLWr1+vV/rwww/L/PnzpW7duoZWfvHiRZk6dapMnz5dX9+hQwdZsWKFXHfddYbu9/JF4TY5OTnauVmzZqaWTUMiU1xcjAACLhIgf7ioWN6cKvnDm3VlVQ4XIH/YVyDyh322jIwAAt4QIH94o44uXgX5w8XFY+ruFSB/2Fc78od9toyMAALeECB/eKOOrAIBBBBAAAEEEEAAAQQQQAABBBBAAAEEEKAhEXsAgfgCHIhhhyCAAAIIIIAAAj4S4ECMj4rtzKWSP5xZF2blA4EtW7ZIQUGBVFZWSnZ2tmzevFnatGljaOUff/yxDBw4UA4cOKCvX7RokQwbNkyi/DvF0HheuijcZvTo0TJnzhzJyMgwtUwaEpni4mIEEHCRAPnDRcXy5lTJH96sK6tygQD5w54ikT/scWVUBBDwjgD5wzu1dOlKyB8uLRzTdr8A+cOeGpI/7HFlVAQQ8I4A+cM7tWQlCCCAAAIIIIAAAggggAACCCCAAAIIIOBvARoS+bv+rD6xAAdiEhtxBQIIIIAAAggg4BkBDsR4ppRuXQj5w62VY96uFzh37pw8/vjjsnz5cr2WiRMnytSpU6V27dpx11ZVVSWlpaUyfPhwfV2HDh1kxYoVct1117nepKYLuHDhgsydO1cmTJigh8rKypJNmzZJx44dTQ9NQyLTZNyAAAIuESB/uKRQ3p0m+cO7tWVlDhcgf1hfIPKH9aaMiAAC3hMgf3ivpi5bEfnDZQVjut4RIH9YX0vyh/WmjIgAAt4TIH94r6asCAEEEEAAAQQQQAABBBBAAAEEEEAAAQT8KUBDIn/WnVUbF+BAjHErrkQAAQQQQAABBFwvwIEY15fQ7Qsgf7i9gszf1QJvvvmmDBgwQCoqKiQnJ0fKysqkRYsWcdf02WefSUFBgbzxxhu64c6iRYv0GH57nT59Wjdv+od/+Ae99M8//1xeeuklefnll6WyslL/Wb9+/aSkpETq169vmoeGRKbJuAEBBFwiQP5wSaG8O03yh3dry8pcIED+SL5I5I/k7bgTAQT8LUD+8Hf9HbB68ocDisAU/CtA/ki+9uSP5O24EwEE/C1A/vB3/Vk9AggggAACCCCAAAIIIIAAAggggAACCHhHgIZE3qklK7FHgAMx9rgyKgIIIIAAAggg4EgBDsQ4six+mhT5w0/VZq2OE1B/o+2UKVNk1qxZem4TJ06UqVOn6kY70V5VVVVSWloqw4cP1z8uLCzUTXjq1avnuLXZPSH1ZYa8vLyYj1HNmjZs2CD5+flJTYWGREmxcRMCCLhAgPzhgiJ5e4rkD2/Xl9U5XID8kXyByB/J23EnAgj4W4D84e/6O2D15A8HFIEp+FeA/JF87ckfydtxJwII+FuA/OHv+rN6BBBAAAEEEPj/7N0NsNTVfT/+z6gVKUWLRlNiJ8SZOEgdIY+SAolaUWMQ8AEVg6ApBIyPQaYWMWiRaAgdwPpUMVgNCIJiEK2pEnxKIIkP1KCxas1MJI3eTNQwkZgmGZDfnO//f7fcvXvv3YXde3e/+/rOOBPvPd9zPuf1OUvn6PouAQIECBAgQIAAAQIECORHQCBRfnppJ7UR8IWY2rialQABAgQIECBQlwK+EFOXbWmmotw/mqnb9lqXAm+88UZMnDgxnnjiiRgwYEAWovOpT32qZK2vv/56nHvuubFx48YYNGhQrFy5MgYPHlyX+6p1UZs2bYrRo0dHS0tLyaXmzZsXM2bM6DDcqav6BBJ1JeT3BAg0qoD7R6N2Ljd1u3/kppU20qgC7h+71zn3j91z8xYBAgTcP5yBHhZw/+jhBliegPvH7p0B94/dc/MWAQIE3D+cAQIECBAgQIAAAQIECBAgQIAAAQIECORDQCBRPvpoF7UT8IWY2tmamQABAgQIECBQdwK+EFN3LWm2gtw/mq3j9luXAuvWrYtx48bFtm3bYtq0abFo0aLo3bt3m1rT/zfhFLIze/bs7OfLli2LCRMmRIn/O1KXe6x2Ua+++mqcffbZsXnz5nZTz5o1K9Jfffr02e1lBRLtNp0XCRCocwH3jzpvUP7Lc//If4/tsAEE3D8qb5L7R+Vm3iBAgEAScP9wDnpYwP2jhxtgeQJJwP2j8nPg/lG5mTcIECDg/uEMECBAgAABAgQIECBAgAABAgQIECBAID8CAony00s7qY2AL8TUxtWsBAgQIECAAIG6FPCF/LpsSzMV5f7RTN2217oVSGFDCxYsiJkzZ0bfvn2zsKGxY8e2qfe5557LQou2bNkSF154YcyfP3+PAnfqFqPMwn73u9/FjTfeGKtXr47nn38+DjzwwBg1alRMnjw5PvvZz8Zee+1V5kylhwkk2iM+LxMgUMcC7h913JzmKM39ozn6bJd1LuD+UXmD3D8qN/MGAQIEkoD7h3PQwwLuHz3cAMsTSALuH5WfA/ePys28QYAAAfcPZ4AAAQIECBAgQIAAAQIECBAgQIAAAQL5ERBIlJ9e2kltBHwhpjauZiVAgAABAgQI1KWAL+TXZVuaqSj3j2bqtr0SIECAAAECTS/g/tH0R6CnAdw/eroD1idAgAABAgQIdKOA+0c3YluqlID7h3NBgAABAgQIEGgiAfePJmq2rRIgQIAAAQIECBAgQIAAAQIECBAgkGsBgUS5bq/NVUHAF2KqgGgKAgQIECBAgECjCPhCTKN0Krd1un/ktrU2RoAAAQIECBBoL+D+4VT0sID7Rw83wPIECBAgQIAAge4UcP/oTm1rlRBw/3AsCBAgQIAAAQJNJOD+0UTNtlUCBAgQIECAAAECBAgQIECAAAECBHItIJAo1+21uSoI+EJMFRBNQYAAAQIECBBoFAFfiGmUTuW2TveP3LbWxggQIECAAAEC7QXcP5yKHhZw/+jhBlieAAECBAgQINCdAu4f3altrRIC7h+OBQECBAgQIECgiQTcP5qo2bZKgAABAgQIECBAgAABAgQIECBAgECuBQQS5bq9NlcFAV+IqQKiKQgQIECAAAECjSLgCzGN0qnc1un+kdvW2hgBAgQIECBAoL2A+4dT0cMC7h893ADLEyBAgAABAgS6U8D9ozu1rVVCwP3DsSBAgAABAgQINJGA+0cTNdtWCRAgQIAAAQIECBAgQIAAAQIECBDItYBAoly31+aqIOALMVVANAUBAgQIECBAoFEEfCGmUTqV2zrdP3LbWhsjQIAAAQIECLQXcP9wKnpYwP2jhxtgeQIECBAgQIBAdwq4f3SntrVKCLh/OBYECBAgQIAAgSYScP9oombbKgECBAgQIECAAAECBAgQIECAAAECuRYQSJTr9tpcFQR8IaYKiKYgQIAAAQIECDSKgC/ENEqnclun+0duW2tjBAgQIECAAIH2Au4fTkUPC7h/9HADLE+AAAECBAgQ6E4B94/u1LZWCQH3D8eCAAECBAgQINBEAu4fTdRsWyVAgAABAgQIECBAgAABAgQIECBAINcCAoly3V6bq4KAL8RUAdEUBAgQIECAAIFGEfCFmEbpVG7rdP/IbWttjAABAgQIECDQXsD9w6noYQH3jx5ugOUJECBAgAABAt0p4P7RndrWKiHg/uFYECBAgAABAgSaSMD9o4mabasECBAgQIAAAQIECBAgQIAAAQIECORaQCBRrttrc1UQ8IWYKiCaggABAgQIECDQKAK+ENMoncptne4fuW2tjREgQIAAAQIE2gu4fzgVPSzg/tHDDbA8AQIECBAgQKA7Bdw/ulPbWiUE3D8cCwIECBAgQIBAEwm4fzRRs22VAAECBAgQIECAAAECBAgQIECAAIFcCwgkynV7ba4KAr4QUwVEUxAgQIAAAQIEGkXAF2IapVO5rdP9I7ettTECBAgQIECAQHsB9w+noocF3D96uAGWJ0CAAAECBAh0p4D7R3dqW6uEgPuHY0GAAAECBAgQaCIB948maratEiBAgAABAgQIECBAgAABAgQIECCQawGBRLlur81VQcAXYqqAaAoCBAgQIECAQKMI+EJMo3Qqt3W6f+S2tTZGgAABAgQIEGgv4P7hVPSwgPtHDzfA8gQIECBAgACB7hRw/+hObWuVEHD/cCwIECBAgAABAk0k4P7RRM22VQIECBAgQIAAAQIECBAgQIAAAQIEci0gkCjX7bW5Kgj4QkwVEE1BgAABAgQIEGgUAV+IaZRO5bZO94/cttbGCBAgQIAAAQLtBdw/nIoeFnD/6OEGWJ4AAQIECBAg0J0C7h/dqW2tEgLuH44FAQIECBAgQKCJBNw/mqjZtkqAAAECBAgQIECAAAECBAgQIECAQK4FBBLlur02VwUBX4ipAqIpCBAgQIAAAQKNIuALMY3SqdzW6f6R29baGAECBAgQIECgvYD7h1PRwwLuHz3cAMsTIECAAAECBLpTwP2jO7WtVULA/cOxIECAAAECBAg0kYD7RxM121YJECBAgAABAgQIECBAgAABAgQIEMi1gECiXLfX5qog4AsxVUA0BQECBAgQIECgUQR8IaZROpXbOt0/cttaGyNAgAABAgQItBdw/3AqeljA/aOHG2B5AgQIECBAgEB3Crh/dKe2tUoIuH84FgQIECBAgACBJhJw/2iiZtsqAQIECBAgQIAAAQIECBAgQIAAAQK5FhBIlOv22lwVBHwhpgqIpiBAgAABAgQINIqAL8Q0SqdyW6f7R25ba2MECBAgQIAAgfYC7h9ORQ8LuH/0cAMsT4AAAQIECBDoTgH3j+7UtlYJAfcPx4IAAQIECBAg0EQC7h9N1GxbJUCAAAECBAgQIECAAAECBAgQIEAg1wICiXLdXpurgoAvxFQB0RQECBAgQIAAgUYR8IWYRulUbutsc//I7S5tjAABAgQIECBAoCMB/87G2ehOAfeP7tS2FgECBAgQIECg/gTcP+qvJ3muyP0jz921NwIECBAgQIBA1wLuH10bGUGAAAECBAgQIECAAAECBAgQIECAAIG6E/APd+uuJQqqMwGBRHXWkHouZ+PGjTFixIhCidOmTYtFixZF796967nsmtb26quvxtlnnx2bN2/O1jnppJNi+fLlcdBBB1W07vbt22PBggUxc+bM6Nu3byxbtizGjh3bZo7kP2HChNiyZUtceOGFMX/+/OjTp09F69RycNr3ueeeW8slCnNfe+21MXv27G5ZyyIECBDIm4BAorx1tOH24wv5DdcyBRMgQIAAAQIEqirg39lUldNkXQi4fzgiBAgQIECAAIHmFnD/aO7+d/fu3T+6W9x6BAgQIECAAIH6EnD/qK9+qIYAAQIECBAgQIAAAQIECBAgQIAAAQJlCfiHu2UxGdTEAgKJmrj5rVt/6623YsWKFTFq1Kj46Ec/2qGIQKLeo7OPAAAgAElEQVT2NNUKJHrqqafivPPOy8KGJk2aFDfddFPsv//+bRZMoUXXXHNNXH/99Vlo0W233RbnnHNOlAiW6JFTLZCoR9gtSoAAgYoFBBJVTOaF6gr4Qn51Pc1GgAABAgQIEGg0Af/OptE61tj1un80dv9UT4AAAQIECBDYUwH3jz0V9H4lAu4flWgZS4AAAQIECBDIn4D7R/56akcECBAgQIAAAQIECBAgQIAAAQIECDSBgH+42wRNtsU9EhBItEd8jf3ye++9F/fee29885vfjP322y9WrVoVAwcO7HBTAona01QjkOhXv/pVTJkyJR5++OHo379/rFy5Mj73uc+V7MOu6w0ZMiTuueeeGDRoUF0cRIFEddEGRRAgQKBLAYFEXRIZUFsBX8ivra/ZCRAgQIAAAQL1LuDf2dR7h/JVn/tHvvppNwQIECBAgACBSgXcPyoVM35PBNw/9kTPuwQIECBAgACBxhdw/2j8HtoBAQIECBAgQIAAAQIECBAgQIAAAQJNKOAf7jZh0225IgGBRBVx5Wfw1q1b40tf+lKsXbs221QKtxFIVHl/9zSQaPv27TFv3ryYPXt2tviMGTPiuuuui169epUsZufOnXHjjTfGV7/61ez3X/7yl2PRokXRp0+fyouv8hsCiaoMajoCBAjUSEAgUY1gTUuAAAECBAgQIECAAAECBAgQIECAAAECBAgQIECAAAECBAgQIECAAAECBAgQIECAAAECBAgQIECAAAECBAgQINAQAgKJGqJNiuxBAYFEPYjfk0u/8847MWHChHj00UezMgQS7V439jSQaOPGjVkftmzZEoMGDYqVK1fG4MGDOy3mjTfeiIkTJ8YTTzwRffv2jdtvvz3Gjx+/exvoobeK3VIZGzZsiOHDh/dQRZYlQIBA8wgIJGqeXtspAQIECBAgQIAAAQIECBAgQIAAAQIECBAgQIAAAQIECBAgQIAAAQIECBAgQIAAAQIECBAgQIAAAQIECBAgQIBAewGBRE4Fgc4FBBI16QkRSFSdxu9JING7774bl1xySSxdujQrZvbs2XHNNdfE3nvv3WlxO3fujCVLlsTUqVOzcccdd1wsW7YsDj300OpsqhtmEUjUDciWIECAQAcCAokcDQIECBAgQIAAAQIECBAgQIAAAQIECBAgQIAAAQIECBAgQIAAAQIECBAgQIAAAQIECBAgQIAAAQIECBAgQIAAgWYWEEjUzN2393IEBBKVo5TDMQKJqtPUPQkkWrt2bUycODG2bdsWgwYNivvuuy+OPPLIsgpraWmJSZMmxfr167PxN9xwQ1x66aVRImSirPm6e5BAou4Wtx4BAgT+T0AgkdNAgAABAgQIECBAgAABAgQIECBAgAABAgQIECBAgAABAgQIECBAgAABAgQIECBAgAABAgQIECBAgAABAgQIECDQzAICiZq5+/ZejkC3BRIVB+CcdNJJsXz58jjooIPKqdOYKgsIJKoO6O4GEm3dujWmTZuWhRClJ4UJzZ8/P3r16lVWYTt37oxFixbFjBkzsvHDhw+Pu+++Oz7ykY+U9X5PDxJI1NMdsD4BAs0sIJCombtv7wQIECBAgAABAgQIECBAgAABAgQIECBAgAABAgQIECBAgAABAgQIECBAgAABAgQIECBAgAABAgQIECBAgAABAgKJnAECnQsIJGrSEyKQqDqN391AorVr18bEiRNj27Zt0bdv31izZk0cf/zxFRX10ksvxZlnnhkvv/xy9t4NN9yQBRuVCJqoaN7uGCyQqDuUrUGAAIHSAgKJnAwCBAgQIECAAAECBAgQIECAAAECBAgQIECAAAECBAgQIECAAAECBAgQIECAAAECBAgQIECAAAECBAgQIECAAIFmFhBI1Mzdt/dyBJoqkGj58uVx7rnnFlw2bNgQw4cPz/7+j3/8Y3z/+9+PFStWxI9+9KNIgSnp+cxnPhMjR46Ms88+O/7mb/4m9tprr3au7777bnz3u9/NQmWefvrp2LJlSxx44IHx6U9/Ok455ZQ466yz4pBDDimnH+3GvP/++1ktDz30UDz++OPx7LPPxm9+85tCbZ/4xCdi7Nix8dnPfjZ69+7d6RqlQmA6e2FXnzRu48aNMWLEiMIr06ZNi0WLFmXr7ty5M/77v/87UtDOunXr4plnnsnCdpLDsGHD4gtf+EKMGTMmDj300N1ySC8l5x/84AexevXq2Lx5czz//PPZXK3WqZennnpqDBo0KPbZZ5/dXud///d/sz6mfqb1Wtc55phjsn2MHz8+PvzhD2fz704g0XvvvRcXX3xx3HXXXdkcp512Wtxxxx3Rr1+/impOdU6fPj0WL16cvZfO6dKlS6N///4VzdMTg/ckkKilpSUmTZoU69evL5R+9913x4QJEyraSvrMX3HFFXHjjTcW3ktn94QTTsj+vtj3pJNOivRnyEEHHZT9/he/+EWsXLmyzXkfMGBADB06NOtpOiv7779/RTXtOjh9pn75y1/Gv//7v8cjjzySnfn0Z0t6Pv7xj8eQIUOyNVJde7LObhfoRQIEGlZAIFHDtk7hBAgQIECAAAECBAgQIECAAAECBAgQIECAAAECBAgQIECAAAECBAgQIECAAAECBAgQIECAAAECBAgQIECAAAECVRAQSFQFRFPkWqDpA4lSWE4KIPrqV7+ahf109lx44YUxd+7cLAAnPSks6Dvf+U587WtfKwQYlXo/jV+4cGEWmFJuUE4KI0lBONdcc00WSNLVM3DgwLj66qvjjDPOiF69epUcXqtAorfffjszSGE4nT19+/aNSy65JGbOnBnpf5f7vPXWW1noTgo/ag1j6uzdFM6ULP7u7/6uZIBUR++mfqbQp1mzZnV6FlI/r7322pgyZUq8/vrrWVhVCotJT3FoTam1UlhTCk5KwTrpWbBgQRYsVCIgokui4pCt+++/P04//fQO3yt1BtJeZs+e3eVa1RywJ4FE6bNx3XXXtal513CscussrqE40KmjQKK/+Iu/iCVLlmRnrLPzmM5J+lxccMEFXYaFFdeczlX67Hf1mUrvta4zderU6NOnT7nbN44AgSYWEEjUxM23dQIECBAgQIAAAQIECBAgQIAAAQIECBAgQIAAAQIECBAgQIAAAQIECBAgQIAAAQIECBAgQIAAAQIECBAgQIAAgRBI5BAQ6Fyg6QOJ/ud//icuuuiisoJuEmUKJZo/f34W+pMCclJA0bZt27o8ZymA5/rrr8/W6ip45o9//GPcfvvtcdVVV5U1966LT5w4MQu4Ofjgg9vVVItAojPPPDNmzJhRCOTpEiIi0js33XRTfPCDH+xy+H/+53/GpZdeGhs3buxy7K4DkvcVV1yR1da7d+8u303hM8kt9bacfqYJUz9POeWUSOblBhIVh+mkOv/jP/4jhg8f3mWNpQYU9/T888+Pm2++ucNgmjwEEiWH4lCnIUOGxKpVqyIFc5X7FIc5pc9y+sy1fj5LBRL927/9W3z729/OQqvKfTr7TBbPkUKxUqjUP/zDP8SWLVvKXSIbd+KJJ2a9P/zwwyt6z2ACBJpPQCBR8/XcjgkQIECAAAECBAgQIECAAAECBAgQIECAAAECBAgQIECAAAECBAgQIECAAAECBAgQIECAAAECBAgQIECAAAECBP5PQCCR00Cgc4GmDiT62te+FsuWLSsEfxx44IExatSoOPLII+NPf/pT/PCHP8yCcIoDatI7e+21V1xwwQWF36UglDFjxsRBBx0U77zzTjz44IORwl92fQYNGhT33XdfNn9Hz/bt27NgnJkzZ7Yb8vGPfzz+9m//Nj784Q/Hjh074ic/+Uk89thj7cKUxo4dG4sXL24X+POrX/0qVq5cGSnwKIWt3HvvvfHyyy9n6/Tv3z8L1kkGrc/pp5/eJtwkWYwYMaLw+1an1157rfCzVOPIkSMLDuvXr4/nn3++3V5S+Eva4z777NOhxVNPPRXnnXdeu2CWFOKTAnyGDRsW++67b/ziF7/IHIq908SXXXZZXHfddR0G9KQxnZkPHTo0209as9Q6l19+eXzve9+LF198MdvHSSedFCnoJp2DUk9LS0tMmjQpkkt6jj322Gz8hz70od36syqdzRRylc5kero6Y3kJJNq6dWtMnjw51qxZU3BbsmRJ9rNynvfeey8uvvjiuOuuuwrn/4EHHoijjz668HpxIFE6B6m/KSyo9Sn+MyOd2XQWi5/WILM+ffp0WF4Kq7rnnnva/LnSOjj9+ZI++0cccUT2o/S5ffLJJ9t9NtJ5vfPOO7Nz4CFAgEBHAgKJnA0CBAgQIECAAAECBAgQIECAAAECBAgQIECAAAECBAgQIECAAAECBAgQIECAAAECBAgQIECAAAECBAgQIECAAIFmFhBI1Mzdt/dyBJo6kKgVKIXNXH311TF16tTYf//9C24pIOS5556LSy65JJ5++unCzw855JAs0CeFwQwZMiT++Z//OY4//vgspKj1SaE/d999d0yfPr1NoFEKG0o/KxEGEB0FkpxyyilxzTXXxCc+8Yk2a6S13n333bj99tvj2muvbbNOCluZP39+9O7du+Q5SKFJEyZMiEcffTT7fdrHqlWrIgWfdPQUBxLtOi7VOGfOnEiBRLvu7f33388CWlKIy+bNmwuvdBWck0KOUkDSru6pT8nu0ksvbRf4k9Z5/PHHY9asWfHss8+22UJySMFBe++9d8mtrVu3LsaNG9fGLwUepV59+tOfbmOewovSOldccUWb/bRO3FUgUTI8+eSTC2uloJq0zn777VfO57XdmHRmUuDS7NmzC79L5y71ttSTl0CitLdFixZlfW19zj///Lj55ps7DZ9qHfvSSy/FmWeeWQjkOu200+KOO+6Ifv36FeYrDiTa1TOdxdS7GTNmxMEHH9zmz4yf/exn8Y//+I9twpLSgK7OYakArnT+Un+PO+64duFdqb77778/UrDali1bCjWkvaRAsl3r2q3D5SUCBHIrIJAot621MQIECBAgQIAAAQIECBAgQIAAAQIECBAgQIAAAQIECBAgQIAAAQIECBAgQIAAAQIECBAgQIAAAQIECBAgQIAAgTIEBBKVgWRIUws0fSBRCha57bbb4pxzzikZEpROx3e+850444wz2h2UoUOHxp133hkpXKfUk8Jr5s2b1yYsJgXfLFmyJA444IB2r5QKi/nKV74S3/zmNyPV2dGTQmkeeeSRSGNbg0nS+NWrV8eJJ55Y8rVqBhKlYJYUttKnT58OaywVttJRcE4Kc7rqqquyoJ7WZ8CAAbFw4cJIYSulwpxax7311ltZSMyyZcvavJssPvWpT7Wrb+vWrTFt2rS47777Cr8bO3Zs3HLLLXHooYd2uJ+XX345vvSlL7UJTEqDuwokKg7RSWcvrb8nz4MPPhip5tYnhTalc7fvvvuWdcZSmNWugUZ7Uku575Y66xs2bIgUBFXuUxwq1FXI1a7zpvChKVOmFH5Uqg8dBRKlz1bq43nnndcuJKh1whRWlkKJ/vVf/7WwRmf1/frXv44vf/nLkXrZ+pRzDtPYTZs2xUUXXdTmLKaQsrS/zj4r5TobR4BA/gQEEuWvp3ZEgAABAgQIECBAgAABAgQIECBAgAABAgQIECBAgAABAgQIECBAgAABAgQIECBAgAABAgQIECBAgAABAgQIECBQvoBAovKtjGxOgaYPJLr00kuzMJ1evXp1eALefPPNmDBhQjz55JOFMSmUJIXe7BoEU2qCFBYyevToaGlpyX49bNiwWLFiRaSAnV2fFCqUQk5SmE7rk+ZevHhxfPCDH+zydKb3U9DR1KlTC2PPP//8uPnmm0sGBVUrkGjUqFHZun/1V3/VaY0pZOiKK66IG2+8sTDummuuifRXcTBCcdBMeqGSgJU33ngjJk6cGE888URhreR63XXXtevzY489loUcpQCZ9KTQmJUrV8bgwYO7NH/88cfj3HPPLfQ2vdBZINHvf//7uOyyyzKv1mfdunVxwgkndLlWZwNeeOGFSEFXr732WjZs5MiR2Rk7+OCD92jeWr5cjUCi9957Ly6++OK46667CqUm28mTJ3daeup1CvBpDa3qKCioo0CiuXPnxsyZMzsMI2pd/Fe/+lUWCvTwww8X6kkhWykwqvjMF4eedRV2VrzBdI7SGWg9x+kMLF26NPr371/LNpqbAIEGFRBI1KCNUzYBAgQIECBAgAABAgQIECBAgAABAgQIECBAgAABAgQIECBAgAABAgQIECBAgAABAgQIECBAgAABAgQIECBAgEBVBAQSVYXRJDkWqEog0caNG2PEiBE1YdqwYUMMHz68KnMvX748C5BpfVKo0Jo1a+L444/vdP5SwSSf//zns0CTD3zgA52+u2XLlvjiF78YP/zhD7NxQ4YMiVWrVsXAgQPbvJcCiyZNmhTr16/Pfp5qW716dZx44oll7714jhRG8tBDD8UnP/nJdnNUK5ConACY1sVTQMp5551XqGXatGlZCFPv3r3b1Jd+dvnllxd+lgKD7rjjjujXr1/ZFsUBL6Xcd+zYEbNnz45vfOMbhXnT36eQpL333rvLtUqFLHUWSFQcbHXUUUfFvffeG0cccUSXa3U2oFbz7lFRXbxcjUCitETxZ7qzEK7WkopDwjp6p9TnPgUF3XPPPXHYYYeVxVNcX6k/N0oFK1USwJUKKTXH2rVrY8yYMWXVaRABAs0lIJCoufpttwQIECBAgAABAgQIECBAgAABAgQIECBAgAABAgQIECBAgAABAgQIECBAgAABAgQIECBAgAABAgQIECBAgAABAm0FBBI5EQQ6F2jqQKJhw4bFihUrYsCAAZ0qlQquufLKK2Pu3LldBteUG/yTQp1OPvnk2LZtW1ZLuYFHuxZeqs7bbrstUvBP8VNuXbu+Vxw8dfjhh2ehSYMHDy7rc1b8/pQpU+Jf/uVf4s///M8L76f9X3TRRVnYU+vT0R46W7Q4pCeNLQ5oefvtt2PixInxyCOPFKZat25dnHDCCWXtJw363ve+1yY0qrNAoldeeSXOOuusePHFF7P5jz322CxQ50Mf+lDZ65UaWMrsqaeeis997nN7NG8tX65WINHPf/7zOOecc+Lpp5/Oyi3nTBYHXt1///1x+umnt9tuqUCiSgKr0oTFgWSlQsKKLToKLeuqH4sXL44LLrigMKzcP6O6mtfvCRDIn4BAovz11I4IECBAgAABAgQIECBAgAABAgQIECBAgAABAgQIECBAgAABAgQIECBAgAABAgQIECBAgAABAgQIECBAgAABAgTKFxBIVL6Vkc0p0NSBRCmM5pZbbom+fft22f0UPnT11VcXxi1cuDCmT5/e5XvlBv8Uh4lceOGFsWDBgthvv/26XGPXAUuXLo3zzjuv8KNU47x582LfffdtM0+5de36UnGg0MiRI7NAp4MPPrisGovfLxXe87Of/SzGjx8fmzZtyuYsFeBSzmJ/+tOfYubMmZHCZ1qfa6+9NlKgTOvzwgsvxLhx4+K1117LflRuQNWu6xfX21kgUfH+R40alQUv9evXr5wtdTjmD3/4Q8yYMSNuvfXWwpi77747JkyYsEfz1vLlagUSlepzZwFWW7dujcmTJ8eaNWuy7Q0dOjTuueeeOOyww9ptt1QgUaWBVb///e/jsssuiyVLlhTmX7lyZZx99tmFvy8Otdrdc/H9738/jjnmmMK86WyndQ844IBattLcBAg0oIBAogZsmpIJECBAgAABAgQIECBAgAABAgQIECBAgAABAgQIECBAgAABAgQIECBAgAABAgQIECBAgAABAgQIECBAgAABAgSqJiCQqGqUJsqpQFMHEk2bNi0LrOndu3eX7S0OJCo38KWc4J8dO3ZkQTnf+MY3CnV84QtfiM997nNd1lU84Kc//Wmk2lqfjkKXyqmreO5yAoU6K7ic91MQ0ejRo6OlpSWbandCglprKA55Ku53cYDL7gTBpICbZPzwww9ny3YWSLR8+fI499xzC0SVnL+uDkLx+bz++uvjyiuv7Oq1Hvt9tQKJ0gaKA306Cxp75pln4tRTTy2cr44Cu9K8xYFERx11VNx7771xxBFHVORW3JviYKziczp8+PD4/Oc/H3/2Z39W0Tq//OUv4+abby68c+yxx0Y6cx/60IcqmsdgAgTyLyCQKP89tkMCBAgQIECAAAECBAgQIECAAAECBAgQIECAAAECBAgQIECAAAECBAgQIECAAAECBAgQIECAAAECBAgQIECAAIGOBQQSOR0EOheoSiBROcjFATidBbeUM9/ujCkOhEmBLSksZO+99+5yuloGEhUHn3RZTAUDOnKuRiBRpYE65QQSlTOm3O13FQDU1e/LWae4d/USSFQcelPOXrpzTDUDiVJ41aRJk2L9+vXZFg4//PBYvXp1DB48uM2Wdu7cmQWQzZgxo/DzdevWxQknnFBy68W9HTlyZKxYsSIOPvjgiqiKA4eK/9wp/rOlosk7GTxkyJBYtWpVDBw4sFpTmocAgZwICCTKSSNtgwABAgQIECBAgAABAgQIECBAgAABAgQIECBAgAABAgQIECBAgAABAgQIECBAgAABAgQIECBAgAABAgQIECBAYLcEBBLtFpuXmkigqQOJKgltEUgUURwW1GiBRMVhQd0dSFQcTFOpX2d/LqWgncsvv7wwpJKz3RN/3lUzkGjHjh0xZ86cLFys9Vm4cGFMnz69zdbefvvtmDhxYjzyyCPZz1PA0NKlS6N///4lCSoJm+rMsKtzJpCoJ06gNQk0t4BAoubuv90TIECAAAECBAgQIECAAAECBAgQIECAAAECBAgQIECAAAECBAgQIECAAAECBAgQIECAAAECBAgQIECAAAECBJpdQCBRs58A++9KQCDR7NldGWW/F0jU+IFEKYzmlltuib59+2Y97SooppyDUUloTfEZqmYgUfFemimQKPXpmWeeiVNPPTVaWlqyto0bNy6WLFkSBxxwQKGNKVDr5JNPjm3bthU+01dddVWUCObIfl9Jbzs7K12dM4FE5XzSjCFAoJoCAomqqWkuAgQIECBAgAABAgQIECBAgAABAgQIECBAgAABAgQIECBAgAABAgQIECBAgAABAgQIECBAgAABAgQIECBAgACBRhMQSNRoHVNvdwsIJKrTQKK77747JkyYULPz8M4772TzP/roo9kaQ4YMiVWrVsXAgQM7XDMFuowYMaLw+0oDdYrfP+mkk7JQoIMOOqgwZzljykXpKgimq9+Xs04loTWLFy+OCy64YLf9OqvnG9/4RsyaNaswpNkCibZu3RqTJ0+ONWvWZAb9+/ePhx56KD75yU9mf79jx46YM2dOFizW+vsHHnggjj766A5ZK+ltZ71ZtGhRXH755R32pjiQqN57V87nwhgCBOpbQCBRffdHdQQIECBAgAABAgQIECBAgAABAgQIECBAgAABAgQIECBAgAABAgQIECBAgAABAgQIECBAgAABAgQIECBAgAABArUVEEhUW1+zN76AQKI6CCT6wx/+EDNmzIhbb721cKKuv/76uPLKK2t2wuo1kGjTpk0xevToaGlpyfY+bNiwWLFiRQwYMKBii+IgmAsvvDAWLFgQ++23XzZXNcKPtm3bFhdddFEsW7Ysm7NUyFJr4dUIQOoIodFCbV599dU4++yzY/PmzYUtbdiwIYYPH15xn1tfKO536vX06dMjBW+k8zRp0qRYv359Nvy0006LO+64I/r169fhesWBRCncaOXKlfHRj3607Bp37tyZBSGlv1qfhQsXZnW1PsVhUsXntOzFDCRAgECZAgKJyoQyjAABAgQIECBAgAABAgQIECBAgAABAgQIECBAgAABAgQIECBAgAABAgQIECBAgAABAgQIECBAgAABAgQIECBAIJcCAoly2VabqqKAQKI6CCRK/SwOJZk2bVqkgJXevXtXsd3/N1W9BhJt2bIlvvjFL8YPf/jDrNi+ffvGunXr4jOf+UxFDuWEPL3yyitx1llnxYsvvpjNPWTIkFi1alUMHDiw7LXefPPNmDBhQjz55JPZO50FEqW5x48fX5i7mj0uDiSqdaBV2UAdDKxFINELL7wQ48aNi9deey1bNf3vJUuWxAEHHBCPPfZYFkKUAqTSc9ttt0Xy7+wpDiTq379/PPTQQ5GCicp9igOr0ntr166NMWPGFKYoPhef//zns4CrD3zgA+UuYxwBAgQqEhBIVBGXwQQIECBAgAABAgQIECBAgAABAgQIECBAgAABAgQIECBAgAABAgQIECBAgAABAgQIECBAgAABAgQIECBAgAABAjkTEEiUs4baTtUFBBLVSSDRgw8+GGPHji00eOjQoXHPPffEYYcdVnbTd+7cmYUY3XffffGRj3wkjjrqqCzI55hjjom99967zTz1GkhUKsClnPCYYqTioKD0++IgmK1bt8bEiRPj4YcfLrxePKYr/I0bN8bJJ59cCLrpLJAojR0xYkRhys7GdrXurr8vDs5Jv7v77ruzoKR6fWoRSPTee+/FxRdfHHfddVe27dYAoU984hNx3XXXxez//7M+aNCg7DNy5JFHdspTyjUFHE2ePLls1uJ9lgq92rRpU4wePTpaWloKdT/wwANx9NFHl71OGvid73wnvv71r8eAAQMi7Tntb9SoUdGrV6+K5jGYAIH8Cwgkyn+P7ZAAAQIECBAgQIAAAQIECBAgQIAAAQIECBAgQIAAAQIECBAgQIAAAQIECBAgQIAAAQIECBAgQIAAAQIECBAgQKBjAYFETgeBzgUEEtVJINHPf/7zOOecc+Lpp58udOz222+PKVOmRInggJJdfeONN7KAnSeeeKLw+4ULF8b06dPbja/XQKJUaApVuvzyyws1jxkzJr71rW/FIYccUvbnefny5XHuuecWxpcKgkkBTrsG1aTB06ZNy9bv3bt3l2vt2LEj5syZE3Pnzi2M7Sxk6JFspCUAACAASURBVJVXXomzzjorXnzxxWz8sGHDYsWKFVmAzJ48v/3tb7Nzsnr16sI0GzZsiOHDh+/JtDV9txaBRKng4r6nMKszzjgj+1w88sgj2Z7OP//8uPnmm6NPnz6d7rFUIFG577ZOfMcdd2S9aX1KvZ+CsVLI0Zo1awrjZs2alZ2tffbZp6w+vPvuu3HJJZfE0qVLC+PT537evHmx7777ljWHQQQINI+AQKLm6bWdEiBAgAABAgQIECBAgAABAgQIECBAgAABAgQIECBAgAABAgQIECBAgAABAgQIECBAgAABAgQIECBAgAABAgQItBcQSORUEOhcQCBRnQQS/fGPf4yrrroqFixYUOjY0KFD484774xBgwZ1eY5TOE4KH7riiisKY1PQzQMPPBAf+9jH2r1fz4FEL730Upx55pnx8ssvF+quJJypVDDTpZdeGvPnz49evXq1sXjmmWfi1FNPjZaWluznffv2zYJ9TjzxxC7NX3jhhRg/fnybOjsLJHrrrbfii1/8Yqxfvz6b+/DDD8/WGjx4cJdrdTbgzTffjAkTJsSTTz6ZDTvqqKPi3nvvjSOOOGKP5q3ly7UKJCoO9koBU8nm7LPPLvT4/vvvj9NPP73L7ZUKJErnY9myZTF27Ngu33/99dezUKyNGzcWxpZaOwVj3XjjjfHVr361zWf329/+dhxzzDFdrpMGrFy5MqZOnRrbtm0rnON77rknRo0aVdb7BhEg0FwCAomaq992S4AAAQIECBAgQIAAAQIECBAgQIAAAQIECBAgQIAAAQIECBAgQIAAAQIECBAgQIAAAQIECBAgQIAAAQIECBAg0FZAIJETQaBzgW4LJKqHRixfvjwLCGl9rr322phdJ4FEqabnnnsuxo0bF1u2bCnUmAJFbrnllkjhQh09KdDkiSeeiL//+79v8+6MGTPiuuuuaxfCk+YpDiQqJxwnBauMGDGiUEYKe1m0aFH07t27rPYWv99ReE+pcKYDDzwwc0jBMiWCFArrp9CftO8UGtP6JLvU++HDh7ers6MgqLTWJz/5yQ73lUKPLrrooli7dm2bMZ0FEv3hD3/Iarv11lsL76T3x4wZU5ZfR4M2bdoUo0ePLgTupDOT9t+vX789mreWL9cqkCj1M4VypYCf9AwbNixGjhwZ6bOenhTylYJ6DjvssC63VyqQqHWOrs5HqXOY+vytb30rDjnkkHZrlwovSrV2tU6a6Kc//WlMmTIlnn766cK8KdBr8eLFdX0GumyAAQQI1ExAIFHNaE1MgAABAgQIECBAgAABAgQIECBAgAABAgQIECBAgAABAgQIECBAgAABAgQIECBAgAABAgQIECBAgAABAgQIECDQAAICiRqgSUrsUQGBRHUUSLRjx45YuHBhFqiy6zNkyJAsWCgFq/Tq1avN79577724/fbb4+tf/3r85je/KfwuhZnceeedMWjQoJIH7Le//W0WYrJ69erC76+//vq4/PLLSwYYpUHdFUiU1nrttddi4sSJbUJW+vbtGxdeeGEW6nPwwQe32df7778fGzZsiFmzZmV17vrMmzcve2efffYpafHyyy/Hl770pTZrDRw4MK6++uo444wz2nikdZ599tlsvuJ10uSdBRKl36eQmAsuuKCN+ZVXXrlHfwisWrUqxo8fX5gjzTd37tzYe++9281bKgiokmCuPSp0l5drFUiUlvje974XJ554YslSp0+fHuk87Lvvvl1upaNAovRiR+cjhYM9//zzkXqwbt26whrp7KbPWkd1pYErV66MqVOnxrZt2wrvpTCtdA5TEFefPn3a1JzCl+6///4sbCl5tj7pnW9/+9txzDHHdLlHAwgQaE4BgUTN2Xe7JkCAAAECBAgQIECAAAECBAgQIECAAAECBAgQIECAAAECBAgQIECAAAECBAgQIECAAAECBAgQIECAAAECBAgQ+P8EBBI5CQQ6FxBIVEeBRKlVKWAoBRLdeuut7TqXgkaOPfbYQsjQSy+9FA8//HCbIKL0Uhp3ww03xKmnntph9//0pz/FzJkzY9GiRW3GpKCV9H56UjhRCthpfbozkCit+dRTT8V5550XW7ZsaVNjCncZPnx4DBs2LAuW+cUvfhGPPfZYm1CW1hdSgNH8+fPbhbkUw3S0VvI4/vjj48Mf/nC88847sX79+ixwpqOnq0CiTZs2xejRo6OlpSWbIoUu3XLLLZH2tDtPCsCZM2dO9lfrs3bt2hgzZkzJ6ZohkCjZTpo0KetV8ZNCgk444YSyqEsFEvXv37/QuzTJrucjBQmlNZ9++ul283cVipVe2L59eyxYsCD7XBY/Bx54YHYOP/axj2VBU+kz8d3vfrfkZ+Ob3/xmFmxUKpCqrI0bRIBA7gUEEuW+xTZIgAABAgQIECBAgAABAgQIECBAgAABAgQIECBAgAABAgQIECBAgAABAgQIECBAgAABAgQIECBAgAABAgQIECDQiYBAIseDQOcCAonqLJAotSuFEl1//fXZX5U+KUxo4cKFcdppp0WJwIE206XgmhSIk4JUSj233XZbTJs2rfCr7g4kSgv/+Mc/jksvvTSeffbZiihSwM9ll12Whbv06dOny3dTsM8jjzwSX/nKV9qFvHT0clpj+vTpWSDSXXfdlQ3rKpDo7bffzszTWulJoUorVqwohEB1WWjRgN/+9rcxZcqUWL16dfaboUOHxj333BOHHXZYyamaIZBox44dWUDT3Llz2xiMHDkyli5dGilUqJynVCDRvffeG/fdd1/2VzlPOiPpc3zBBRfEPvvs0+UrKZQofe5mzZrV4eeys/NYyVpdFmMAAQK5FRBIlNvW2hgBAgQIECBAgAABAgQIECBAgAABAgQIECBAgAABAgQIECBAgAABAgQIECBAgAABAgQIECBAgAABAgQIECBAgEAZAgKJykAypKkFBBLVYSBROpHvv/9+PP7443HttdfGD37wg7IO6aRJk7Iglo985CNljU+BK/Pnz49/+qd/Kjn+yiuvzEJd9t577+z3PRFIlNZ966234oYbbsiCWn7zm990ubdTTjklC3T5zGc+02UoU/Fkr7/+elxzzTVZcE1nz8CBA+PrX/96nHzyyTFjxoxYvHhxNryrQKIUfLRo0aLsndYnBUONGTOmy32VGrBp06YYPXp0tLS0ZL9O4U2pp7169So5XzMEErWe1dSbXcO20lm+6qqryj4TpQKJNmzYEIMHD4558+bFTTfd1GloUDqH6fP48Y9/vOw1U+3pjDz//PPZ+VqzZk1Z52J31yprcoMIEMidgECi3LXUhggQIECAAAECBAgQIECAAAECBAgQIECAAAECBAgQIECAAAECBAgQIECAAAECBAgQIECAAAECBAgQIECAAAECBCoQEEhUAZahTSkgkKhOA4laT+P27dvj5ZdfjgceeCB+/OMfx0svvRRbtmzJfp1CcQYNGhQnnnhipECSv/7rv64o+CTNkYKPUuDRXXfdFT/60Y8iBda0PhMnToxbbrkl+vbtm/2opwKJWuv59a9/nYU0Pfroo7F58+YstCU9AwYMiCFDhsRxxx2XBQIll7322mu3P9DJ5L/+679i1apV8dRTT8VPfvKTLHgmrTN06NA47bTT4gtf+ELsv//+URxa01UgUSqqOESoOPipksJTENIFF1yQvZL6lAJsjj/++A6naJZAoq1bt8bkyZMLgT79+/fPPkNHH3102bwdBRINHz48Cw165ZVXYsWKFfHwww8XzmIKwRo5cmSceuqpWRDRnp7DFJD14IMPZucw/TnQ+vlMZ/HII4+MY445Jguk2tMzXzaKgQQI5EJAIFEu2mgTBAgQIECAAAECBAgQIECAAAECBAgQIECAAAECBAgQIECAAAECBAgQIECAAAECBAgQIECAAAECBAgQIECAAAECuykgkGg34bzWNAJNFUjUNF210boWeO+99+Liiy/OQqDSM2zYsCzYJoXMVPKkkKSLLrooli1blr2WgpLuuOOO6NevXyXT5HJscSDR7th0FkiUSzSbIkCgaQQEEjVNq22UAAECBAgQIECAAAECBAgQIECAAAECBAgQIECAAAECBAgQIECAAAECBAgQIECAAAECBAgQIECAAAECBAgQIECghIBAIseCQOcCAomcEAI9IPDYY49lAUIpVCg9999/f5x++ukVVfLMM8/EqaeeGi0tLdl7S5YsicmTJ1c0R14HF9vcdtttMW3atIq2K5CoIi6DCRBoIAGBRA3ULKUSIECAAAECBAgQIECAAAECBAgQIECAAAECBAgQIECAAAECBAgQIECAAAECBAgQIECAAAECBAgQIECAAAECBAhUXUAgUdVJTZgzAYFEOWuo7TSGwNatW7OAnPvuuy8r+Pzzz4+bb745+vTpU9YGduzYEXPmzIm5c+dm44877rhYtmxZHHrooWW9n+dBxTaDBg3KnI888siKti2QqCIugwkQaCABgUQN1CylEiBAgAABAgQIECBAgAABAgQIECBAgAABAgQIECBAgAABAgQIECBAgAABAgQIECBAgAABAgQIECBAgAABAgQIVF1AIFHVSU2YMwGBRDlrqO00jsDatWtj4sSJsW3btujfv3888MADcfTRR5e1gZ///OdxzjnnxNNPP52Nv/3222PKlClRImSirPnyNKjY5tJLL4358+dHr169KtqmQKKKuAwmQKCBBAQSNVCzlEqAAAECBAgQIECAAAECBAgQIECAAAECBAgQIECAAAECBAgQIECAAAECBAgQIECAAAECBAgQIECAAAECBAgQIFB1AYFEVSc1Yc4EBBLlrKG20zgC7777blxyySWxdOnSrOhZs2bFnDlzYp999ul0Ezt37owlS5bE1KlTs3HHHXdcLFu2LA499NDG2XyNKt2+fXssWLAgZs6cma3Qt2/fWLNmTRx//PEVryiQqGIyLxAg0CACAokapFHKJECAAAECBAgQIECAAAECBAgQIECAAAECBAgQIECAAAECBAgQIECAAAECBAgQIECAAAECBAgQIECAAAECBAgQqImAQKKasJo0RwICiXLUTFtpPIHvf//7MX78+GhpaYlBgwbFypUrY/DgwZ1u5I033oiJEyfGE088kQXu3H777dkczfa89dZbWXjTX/7lX2Zbf/PNN+Omm26KW2+9NbZt25b97Mwzz4zFixdHv379KuYRSFQxmRcIEGgQAYFEDdIoZRIgQIAAAQIECBAgQIAAAQIECBAgQIAAAQIECBAgQIAAAQIECBAgQIAAAQIECBAgQIAAAQIECBAgQIAAAQIECNREQCBRTVhNmiMBgUQ5aqatNJ7A9u3b45prronrr78+K37WrFkxZ86cLGin1LNz585YsmRJTJ06Nfv1pEmTshCe/fffv/E2v4cVpzCnY445psNZUljT6tWr48QTT9ytlQQS7RablwgQaAABgUQN0CQlEiBAgAABAgQIECBAgAABAgQIECBAgAABAgQIECBAgAABAgQIECBAgAABAgQIECBAgAABAgQIECBAgAABAgQI1ExAIFHNaE2cEwGBRDlppG00rsAbb7wREydOjCeeeCIGDBiQheh86lOfKrmh119/Pc4999zYuHFjDBo0KFauXBmDBw9u3M3vQeWbNm2K0aNHR0tLS8lZ5s2bFzNmzOgw3KmrpQUSdSXk9wQINKqAQKJG7Zy6CRAgQIAAAQIECBAgQIAAAQIECBAgQIAAAQIECBAgQIAAAQIECBAgQIAAAQIECBAgQIAAAQIECBAgQIAAAQIEqiEgkKgaiubIs4BAojx3194aRmDdunUxbty42LZtW0ybNi0WLVoUvXv3blP/9u3bI4XszJ49O/v5smXLYsKECVEiWKJh9r0nhb766qtx9tlnx+bNm9tNM2vWrEh/9enTZ7eXEEi023ReJECgzgUEEtV5g5RHgAABAgQIECBAgAABAgQIECBAgAABAgQIECBAgAABAgQIECBAgAABAgQIECBAgAABAgQIECBAgAABAgQIECBQUwGBRDXlNXkOBAQS5aCJttD4AilsaMGCBTFz5szo27dvFjY0duzYNht77rnnstCiLVu2xIUXXhjz58/fo8CdRlf73e9+FzfeeGOsXr06nn/++TjwwANj1KhRMXny5PjsZz8be+211x5tUSDRHvF5mQCBOhYQSFTHzVEaAQIECBAgQIAAAQIECBAgQIAAAQIECBAgQIAAAQIECBAgQIAAAQIECBAgQIAAAQIECBAgQIAAAQIECBAgQIBAzQUEEtWc2AINLiCQqMEbqHwCBAgQIECAQCUCAokq0TKWAAECBAgQIECAAAECBAgQIECAAAECBAgQIECAAAECBAgQIECAAAECBAgQIECAAAECBAgQIECAAAECBAgQIEAgbwICifLWUfuptoBAomqLmo8AAQIECBAgUMcCAonquDlKI0CAAAECBAgQIECAAAECBAgQIECAAAECBAgQIECAAAECBAgQIECAAAECBAgQIECAAAECBAgQIECAAAECBAgQqLmAQKKaE1ugwQUEEjV4A5VPgAABAgQIEKhEQCBRJVrGEiBAgAABAgQIECBAgAABAgQIECBAgAABAgQIECBAgAABAgQIECBAgAABAgQIECBAgAABAgQIECBAgAABAgQI5E1AIFHeOmo/1RYQSFRtUfMRIECAAAECBOpYQCBRHTdHaQQIECBAgAABAgQIECBAgAABAgQIECBAgAABAgQIECBAgAABAgQIECBAgAABAgQIECBAgAABAgQIECBAgAABAjUXEEhUc2ILNLiAQKIGb6DyCRAgQIAAAQKVCAgkqkTLWAIECBAgQIAAAQIECBAgQIAAAQIECBAgQIAAAQIECBAgQIAAAQIECBAgQIAAAQIECBAgQIAAAQIECBAgQIAAgbwJCCTKW0ftp9oCAomqLWo+AgQIECBAgEAdCwgkquPmKI0AAQIECBAgQIAAAQIECBAgQIAAAQIECBAgQIAAAQIECBAgQIAAAQIECBAgQIAAAQIECBAgQIAAAQIECBAgQKDmAgKJak5sgQYXEEjU4A1UPgECBAgQIECgEgGBRJVoGUuAAAECBAgQIECAAAECBAgQIECAAAECBAgQIECAAAECBAgQIECAAAECBAgQIECAAAECBAgQIECAAAECBAgQIJA3AYFEeeuo/VRbQCBRtUXNR4AAAQIECBCoYwGBRHXcHKURIECAAAECBAgQIECAAAECBAgQIECAAAECBAgQIECAAAECBAgQIECAAAECBAgQIECAAAECBAgQIECAAAECBAjUXEAgUc2JLdDgAgKJGryByidAgAABAgQIVCIgkKgSLWMJECBAgAABAgQIECBAgAABAgQIECBAgAABAgQIECBAgAABAgQIECBAgAABAgQIECBAgAABAgQIECBAgAABAgTyJiCQKG8dtZ9qCwgkqrao+QgQIECAAAECdSwgkKiOm6M0AgQIECBAgAABAgQIECBAgAABAgQIECBAgAABAgQIECBAgAABAgQIECBAgAABAgQIECBAgAABAgQIECBAgACBmgsIJKo5sQUaXEAgUYM3UPkECBAgQIAAgUoEBBJVomUsAQIECBAgQIAAAQIECBAgQIAAAQIECBAgQIAAAQIECBAgQIAAAQIECBAgQIAAAQIECBAgQIAAAQIECBAgQIBA3gQEEuWto/ZTbQGBRNUWNR8BAgQIECBAoI4FBBLVcXOURoAAAQIECBAgQIAAAQIECBAgQIAAAQIECBAgQIAAAQIECBAgQIAAAQIECBAgQIAAAQIECBAgQIAAAQIECBAgUHMBgUQ1J7ZAgwsIJGrwBiqfAAECBAgQIFCJgECiSrSMJUCAAAECBAgQIECAAAECBAgQIECAAAECBAgQIECAAAECBAgQIECAAAECBAgQIECAAAECBAgQIECAAAECBAgQyJuAQKK8ddR+qi0gkKjaouYjQIAAAQIECNSxgECiOm6O0ggQIECAAAECBAgQIECAAAECBAgQIECAAAECBAgQIECAAAECBAgQIECAAAECBAgQIECAAAECBAgQIECAAAECBGouIJCo5sQWaHABgUQN3kDlEyBAgAABAgQqERBIVImWsQQIECBAgAABAgQIECBAgAABAgQIECBAgAABAgQIECBAgAABAgQIECBAgAABAgQIECBAgAABAgQIECBAgAABAnkTEEiUt47aT7UFBBJVW9R8BAgQIECAAIE6FhBIVMfNURoBAgQIECBAgAABAgQIECBAgAABAgQIECBAgAABAgQIECBAgAABAgQIECBAgAABAgQIECBAgAABAgQIECBAgEDNBQQS1ZzYAg0uIJCowRuofAIECBAgQIBAJQICiSrRMpYAAQIECBAgQIAAAQIECBAgQIAAAQIECBAgQIAAAQIECBAgQIAAAQIECBAgQIAAAQIECBAgQIAAAQIECBAgQCBvAgKJ8tZR+6m2gECiaouajwABAgQIECBQxwICieq4OUojQIAAAQIECBAgQIAAAQIECBAgQIAAAQIECBAgQIAAAQIECBAgQIAAAQIECBAgQIAAAQIECBAgQIAAAQIECBCouYBAopoTW6DBBQQSNXgDlU+AAAECBAgQqERAIFElWsYSIECAAAECBAgQIECAAAECBAgQIECAAAECBAgQIECAAAECBAgQIECAAAECBAgQIECAAAECBAgQIECAAAECBAjkTUAgUd46aj/VFhBIVG1R8xEgQIAAAQIE6lhAIFEdN0dpBAgQIECAAAECBAgQIECAAAECBAgQIECAAAECBAgQIECAAAECBAgQIECAAAECBAgQIECAAAECBAgQIECAAAECNRcQSFRzYgs0uIBAogZvoPIJECBAgAABApUICCSqRMtYAgQIECBAgAABAgQIECBAgAABAgQIECBAgAABAgQIECBAgAABAgQIECBAgAABAgQIECBAgAABAgQIECBAgACBvAkIJMpbR+2n2gICiaotaj4CBAgQIECAQB0LCCSq4+YojQABAgQIECBAgAABAgQIECBAgAABAgQIECBAgAABAgQIECBAgAABAgQIECBAgAABAgQIECBAgAABAgQIECBAoOYCAolqTmyBBhcQSNTgDVQ+AQIECBAgQKASAYFElWgZS4AAAQIECBAgQIAAAQIECBAgQIAAAQIECBAgQIAAAQIECBAgQIAAAQIECBAgQIAAAQIECBAgQIAAAQIECBAgkDcBgUR566j9VFtAIFG1Rc1HgAABAgQIEKhjAYFEddwcpREgQIAAAQIECBAgQIAAAQIECBAgQIAAAQIECBAgQIAAAQIECBAgQIAAAQIECBAgQIAAAQIECBAgQIAAAQIECNRcQCBRzYkt0OACAokavIHKJ0CAAAECBAhUIiCQqBItYwkQIECAAAECBAgQIECAAAECBAgQIECAAAECBAgQIECAAAECBAgQIECAAAECBAgQIECAAAECBAgQIECAAAECBPImIJAobx21n2oLCCSqtqj5CBAgQIAAAQJ1LCCQqI6bozQCBAgQIECAAAECBAgQIECAAAECBAgQIECAAAECBAgQIECAAAECBAgQIECAAAECBAgQIECAAAECBAgQIECAAIGaCwgkqjmxBRpcQCBRgzdQ+QQIECBAgACBSgQEElWiZSwBAgQIECBAgAABAgQIECBAgAABAgQIECBAgAABAgQIECBAgAABAgQIECBAgAABAgQIECBAgAABAgQIECBAgEDeBAQS5a2j9lNtAYFE1RY1HwECBAgQIECgjgUEEtVxc5RGgAABAgQIECBAgAABAgQIECBAgAABAgQIECBAgAABAgQIECBAgAABAgQIECBAgAABAgQIECBAgAABAgQIECBQcwGBRDUntkCDCwgkavAGKp8AAQIECBAgUImAQKJKtIwlQIAAAQIECBAgQIAAAQIECBAgQIAAAQIECBAgQIAAAQIECBAgQIAAAQIECBAgQIAAAQIECBAgQIAAAQIECBDIm4BAorx11H6qLSCQqNqi5iNAgAABAgQI1LGAQKI6bo7SCBAgQIAAAQIECBAgQIAAAQIECBAgQIAAAQIECBAgQIAAAQIECBAgQIAAAQIECBAgQIAAAQIECBAgQIAAAQIEai4gkKjmxBZocAGBRA3eQOUTIECAAAECBCoREEhUiZaxBAgQIECAAAECBAgQIECAAAECBAgQIECAAAECBAgQIECAAAECBAgQIECAAAECBAgQIECAAAECBAgQIECAAAECeRMQSJS3jtpPtQUEElVb1HwECBAgQIAAgToWEEhUx81RGgECBAgQIECAAAECBAgQIECAAAECBAgQIECAAAECBAgQIECAAAECBAgQIECAAAECBAgQIECAAAECBAgQIECAQM0FBBLVnNgCDS4gkKjBG6h8AgQIECBAgEAlAgKJKtEylgABAgQIECBAgAABAgQIECBAgAABAgQIECBAgAABAgQIECBAgAABAgQIECBAgAABAgQIECBAgAABAgQIECBAIG8CAony1lH7qbaAQKJqi5qPAAECBAgQIFDHAgKJ6rg5SiNAgAABAgQIECBAgAABAgQIECBAgAABAgQIECBAgAABAgQIECBAgAABAgQIECBAgAABAgQIECBAgAABAgQIEKi5gECimhNboMEFBBI1eAOVT4AAAQIECBCoREAgUSVaxhIgQIAAAQIECBAgQIAAAQIECBAgQIAAAQIECBAgQIAAAQIECBAgQIAAAQIECBAgQIAAAQIECBAgQIAAAQIECORNQCBR3jpqP9UWEEhUbVHzESBAgAABAgTqWEAgUR03R2kECBAgQIAAAQIECBAgQIAAAQIECBAgQIAAAQIECBAgQIAAAQIECBAgQIAAAQIECBAgQIAAAQIECBAgQIAAAQI1FxBIVHNiCzS4gECiBm+g8gkQIECAAAEClQgIJKpEy1gCBAgQIECAAAECBAgQ8AfLPwAAIABJREFUIECAAAECBAgQIECAAAECBAgQIECAAAECBAgQIECAAAECBAgQIECAAAECBAgQIECAAIG8CQgkyltH7afaAgKJqi1qPgIECBAgQIBAHQsIJKrj5iiNAAECBAgQIECAAAECBAgQIECAAAECBAgQIECAAAECBAgQIECAAAECBAgQIECAAAECBAgQIECAAAECBAgQIECg5gICiWpObIEGFxBI1OANVD4BAgQIECBAoBIBgUSVaBlLgAABAgQIECBAgAABAgQIECBAgAABAgQIECBAgAABAgQIECBAgAABAgQIECBAgAABAgQIECBAgAABAgQIECCQNwGBRHnrqP1UW0AgUbVFzUeAAAECBAgQqGMBgUR13BylESBAgAABAgQIECBAgAABAgQIECBAgAABAgQIECBAgAABAgQIECBAgAABAgQIECBAgAABAgQIECBAgAABAgQI1FxAIFHNiS3Q4AICiRq8gconQIAAAQIECFQiIJCoEi1jCRAgQIAAAQIECBAgQIAAAQIECBAgQIAAAQIECBAgQIAAAQIECBAgQIAAAQIECBAgQIAAAQIECBAgQIAAAQIE8iYgkChvHbWfagsIJKq2qPkIECBAgAABAnUsIJCojpujNAIECBAgQIAAAQIECBAgQIAAAQIECBAgQIAAAQIECBAgQIAAAQIECBAgQIAAAQIECBAgQIAAAQIECBAgQIAAgZoLCCSqObEFGlxAIFGDN1D5BAgQIECAAIFKBAQSVaJlLAECBAgQIECAAAECBAgQIECAAAECBAgQIECAAAECBAgQIECAAAECBAgQIECAAAECBAgQIECAAAECBAgQIECAQN4EBBLlraP2U20BgUTVFjUfAQIECBAgQKCOBQQS1XFzlEaAAAECBAgQIECAAAECBAgQIECAAAECBAgQIECAAAECBAgQIECAAAECBAgQIECAAAECBAgQIECAAAECBAgQIFBzAYFENSe2QIMLCCRq8AYqnwABAgQIECBQiYBAokq0jCVAgAABAgQIECBAgAABAgQIECBAgAABAgQIECBAgAABAgQIECBAgAABAgQIECBAgAABAgQIECBAgAABAgQIEMibgECivHXUfqotIJCo2qLmI0CAAAECBAjUsYBAojpujtIIECBAgAABAgQIECBAgAABAgQIECBAgAABAgQIECBAgAABAgQIECBAgAABAgQIECBAgAABAgQIECBAgAABAgRqLiCQqObEFmhwAYFEDd5A5RMgQIAAAQIEKhEQSFSJlrEECBAgQIAAAQIECBAgQIAAAQIECBAgQIAAAQIECBAgQIAAAQIECBAgQIAAAQIECBAgQIAAAQIECBAgQIAAAQJ5ExBIlLeO2k+1BQQSVVvUfAQIECBAgACBOhYQSFTHzVEaAQIECBAgQIAAAQIECBAgQIAAAQIECBAgQIAAAQIECBAgQIAAAQIECBAgQIAAAQIECBAgQIAAAQIECBAgQIBAzQUEEtWc2AINLiCQqMEbqHwCBAgQIECAQCUCAokq0TKWAAECBAgQIECAAAECBAgQIECAAAECBAgQIECAAAECBAgQIECAAAECBAgQIECAAAECBAgQIECAAAECBAgQIEAgbwICifLWUfuptoBAomqLmo8AAQIECBAgUMcCAonquDlKI0CAAAECBAgQIECAAAECBAgQIECAAAECBAgQIECAAAECBAgQIECAAAECBAgQIECAAAECBAgQIECAAAECBAgQqLmAQKKaE1ugwQUEEjV4A5VPgAABAgQIEKhEQCBRJVrGEiBAgAABAgQIECBAgAABAgQIECBAgAABAgQIECBAgAABAgQIECBAgAABAgQIECBAgAABAgQIECBAgAABAgQI5E1AIFHeOmo/1RYQSFRtUfMRIECAAAECBOpYQCBRHTdHaQQIECBAgAABAgQIECBAgAABAgQIECBAgAABAgQIECBAgAABAgQIECBAgAABAgQIECBAgAABAgQIECBAgAABAjUXEEhUc2ILNLiAQKIGb6DyCRAgQIAAAQKVCAgkqkTLWAIECBAgQIAAAQIECBAgQIAAAQIECBAgQIAAAQIECBAgQIAAAQIECBAgQIAAAQIECBAgQIAAAQIECBAgQIAAgbwJCCTKW0ftp9oCAomqLWo+AgQIECBAgEAdCwgkquPmKI0AAQIECBAgQIAAAQIECBAgQIAAAQIECBAgQIAAAQIECBAgQIAAAQIECBAgQIAAAQIECBAgQIAAAQIECBAgQKDmAgKJak5sgQYXEEjU4A1UPgECBAgQIECgEgGBRJVoGUuAAAECBAgQIECAAAECBAgQIECAAAECBAgQIECAAAECBAgQIECAAAECBAgQIECAAAECBAgQIECAAAECBAgQIJA3AYFEeeuo/VRbQCBRtUXNR4AAAQIECBCoYwGBRHXcHKURIECAAAECBAgQIECAAAECBAgQIECAAAECBAgQIECAAAECBAgQIECAAAECBAgQIECAAAECBAgQIECAAAECBAjUXEAgUc2JLdDgAgKJGryByidAgAABAgQIVCIgkKgSLWMJECBAgAABAgQIECBAgAABAgQIECBAgAABAgQIECBAgAABAgQIECBAgAABAgQIECBAgAABAgQIECBAgAABAgTyJiCQKG8dtZ9qCwgkqrao+QgQIECAAAECdSwgkKiOm6M0AgQIECBAgAABAgQIECBAgAABAgQIECBAgAABAgQIECBAgAABAgQIECBAgAABAgQIECBAgAABAgQIECBAgACBmgsIJKo5sQUaXEAgUYM3UPkECBAgQIAAgUoEBBJVomUsAQIECBAgQIAAAQIECBAgQIAAAQIECBAgQIAAAQIECBAgQIAAAQIECBAgQIAAAQIECBAgQIAAAQIECBAgQIBA3gQEEuWto/ZTbQGBRNUWNR8BAgQIECBAoI4FBBLVcXOURoAAAQIECBAgQIAAAQIECBAgQIAAAQIECBAgQIAAAQIECBAgQIAAAQIECBAgQIAAAQIECBAgQIAAAQIECBAgUHMBgUQ1J7ZAgwsIJGrwBiqfAAECBAgQIFCJgECiSrSMJUCAAAECBAgQIECAAAECBAgQIECAAAECBAgQIECAAAECBAgQIECAAAECBAgQIECAAAECBAgQIECAAAECBAgQyJuAQKK8ddR+qi0gkKjaouYjQIAAAQIECNSxgECiOm6O0ggQIECAAAECBAgQIECAAAECBAgQIECAAAECBAgQIECAAAECBAgQIECAAAECBAgQIECAAAECBAgQIECAAAECBGouIJCo5sQWaHABgUQN3kDlEyBAgAABAgQqERBIVImWsQQIECBAgAABAgQIECBAgAABAgQIECBAgAABAgQIECBAgAABAgQIECBAgAABAgQIECBAgAABAgQIECBAgAABAnkTEEiUt47aT7UFBBJVW9R8BAgQIECAAIE6FhBIVMfNURoBAgQIECBAgAABAgQIECBAgAABAgQIECBAgAABAgQIECBAgAABAgQIECBAgAABAgQIECBAgAABAgQIECBAgEDNBQQS1ZzYAg0uIJCowRuofAIECBAgQIBAJQICiSrRMpYAAQIECBAgQIAAAQIECBAgQIAAAQIECBAgQIAAAQIECBAgQIAAAQIECBAgQIAAAQIECBAgQIAAAQIECBAgQCBvAgKJ8tZR+6m2gECiaouajwABAgQIECBQxwICieq4OUojQIAAAQIECBAgQIAAAQIECBAgQIAAAQIECBAgQIAAAQIECBAgQIAAAQIECBAgQIAAAQIECBAgQIAAAQIECBCouYBAopoTW6DBBdoEEjX4XpRPgAABAgQIECBQuYA7U+Vm3iBAgAABAgQIECBAgAABAgQIECBAgAABAgQIECBAgAABAgQIECBAgAABAgQIECBAgAABAgQIECBAgAABAgQIEGhQAf9xbYM2TtndJiCQqNuoLUSAAAECBAgQqEsBd6a6bIuiCBAgQIAAAQIECBAgQIAAAQIECBAgQIAAAQIECBAgQIAAAQIECBAgQIAAAQIECBAgQIAAAQIECBAgQIAAAQIEaiHgP66thao58yQgkChP3bQXAgQIECBAgEDlAu5MlZt5gwABAgQIECBAgAABAgQIECBAgAABAgQIECBAgAABAgQIECBAgAABAgQIECBAgAABAgQIECBAgAABAgQIECBAoEEF/Me1Ddo4ZXebgECibqO2EAECBAgQIECgLgXcmeqyLYoiQIAAAQIECBAgQIAAAQIECBAgQIAAAQIECBAgQIAAAQIECBAgQIAAAQIECBAgQIAAAQIECBAgQIAAAQIECBCohYD/uLYWquYkQIAAAQIECBAgQIAAAQIECBAgQIAAAQIECBAgQIAAAQIECBAgQIAAAQIECBAgQIAAAQIECBAgQIAAAQIECBAgQIAAAQIECBAgQIAAAQINJiCQqMEaplwCBAgQIECAAAECBAgQIECAAAECBAgQIECAAAECBAgQIECAAAECBAgQIECAAAECBAgQIECAAAECBAgQIECAAAECBAgQIECAAAECBAgQIFALAYFEtVA1JwECBAgQIECAAAECBAgQIECAAAECBAgQIECAAAECBAgQIECAAAECBAgQIECAAAECBAgQIECAAAECBAgQIECAAAECBAgQIECAAAECBAgQaDABgUQN1jDlEiBAgAABAgQIECBAgAABAgQIECBAgAABAv+PnTsmAQAAQCDYv7UpfhCugMi5S4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AAAQIECBAgQIAAAQIECBAgQIAAAQIECBAgQIAAAQIECBAgQIAAAQIECBAgQIAAAQIEC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CBAgAABAgQIECBAgAABAgQIECgEHBIVqjIJECBAgAABAgQIECBAgAABAgQIECBAgAABAgQIECBAgAABAgQIECBAgAABAgQIECBAgAABAgQIECBAgAABAgQIECBAgAABAgQIECBAgMCZgEOis8HUJUCAAAECBAgQIECAAAECBAgQIECAAAECBAgQIECAAAECBAgQIECAAAECBAgQIECAAAECBAgQIECAAAECBAgQIECAAAECBAgQIECAAAEChYBDokJVJgECBAgQIECAAAECBAgQIECAAAECBAgQIECAAAECBAgQIECAAAECBAgQIECAAAECBAgQIECAAAECBAgQIECAAAECBAgQIECAAAECBAgQOBNwSHQ2mLoECBAgQIAAAQIECBAgQIAAAQIECBAgQIAAAQIECBAgQIAAAQIECBAgQIAAAQIECBAgQIAAAQIECBAgQIAAAQIECBAgQIAAAQIECBAgQKAQcEhUqMokQIAAAQIECBAgQIAAAQIECBAgQIAAAQIECBAgQIAAAQIECBAgQIAAAQIECBAgQIAAAQIECBAgQIAAAQIECBAgQIAAAQIECBAgQIAAAQJnAg6JzgZTlwABAgQIECBAgAABAgQIECBAgAABAgQIECBAgAABAgQIECBAgAABAgQIECBAgAABAgQIECBAgAABAgQIECBAgAABAgQIECBAgAABAgQIFAIOiQpVmQQIECBAgAABAgQIECBAgAABAgQIECBAgAABAgQIECBAgAABAgQIECBAgAABAgQIECBAgAABAgQIECBAgAABAgQIECBAgAABAgQIECBA4EzAIdHZYOoSIECAAAECBAgQIECAAAECBAgQIECAAAECBAgQIECAAAECBAgQIECAAAECBAgQIECAAAECBAgQIECAAAECBAgQIECAAAECBAgQIECAAIFCwCFRoSqTAAECBAgQIECAAAECBAgQIECAAAECBAgQIECAAAECBAgQIECAAAECBAgQIECAAAECBAgQIECAAAECBAgQIECAAAECBAgQIECAAAECBAicCTgkOhtMXQIECBAgQIAAAQIECBAgQIAAAQIECBAgQIAAAQIECBAgQIAAAQIECBAgQIAAAQIECBAgQIAAAQIECBAgQIAAAQIECBAgQIAAAQIECBAgUAg4JCpUZRIgQIAAAQIECBAgQIAAAQIECBAgQIAAAQIECBAgQIAAAQIECBAgQIAAAQIECBAgQIAAAQIECBAgQIAAAQIECBAgQIAAAQIECBAgQIAAgTMBh0Rng6lLgAABAgQIECBAgAABAgQIECBAgAABAgQIECBAgAABAgQIECBAgAABAgQIECBAgAABAgQIECBAgAABAgQIECBAgAABAgQIECBAgAABAgQKAYdEhapMAgQIECBAgAABAgQIECBAgAABAgQIECBAgAABAgQIECBAgAABAgQIECBAgAABAgQIECBAgAABAgQIECBAgAABAgQIECBAgAABAgQIECBwJuCQ6GwwdQkQIECAAAECBAgQIECAAAECBAgQIECAAAECBAgQIECAAAECBAgQIECAAAECBAgQIECAAAECBAgQIECAAAECBAgQIECAAAECBAgQIECAQCHgkKhQlUmAAAECBAgQIECAAAECBAgQIECAAAECBAgQIECAAAECBAgQIECAAAECBAgQIECAAAECBAgQIECAAAECBAgQIECAAAECBAgQIECAAAECBM4EHBKdDaYuAQIECBAgQIAAAQIECBAgQIAAAQIECBAgQI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C3M94gAAAgAElEQVQAAQIECBAgQIAAAQIECBAgQIAAAQIECBAgQIAAAQIECBAgQIAAAQIECBAgQIAAAQIEC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CBAgAABAgQIECBAgAABAgQIECgEHBIVqjIJECBAgAABAgQIECBAgAABAgQIECBAgAABAgQIECBAgAABAgQIECBAgAABAgQIECBAgAABAgQIECBAgAABAgQIECBAgAABAgQIECBAgMCZgEOis8HUJUCAAAECBAgQIECAAAECBAgQIECAAAECBAgQIECAAAECBAgQIECAAAECBAgQIECAAAECBAgQIECAAAECBAgQIECAAAECBAgQIECAAAEChYBDokJVJgECBAgQIECAAAECBAgQIECAAAECBAgQIECAAAECBAgQIECAAAECBAgQIECAAAECBAgQIECAAAECBAgQIECAAAECBAgQIECAAAECBAgQOBNwSHQ2mLoECBAgQIAAAQIECBAgQIAAAQIECBAgQIAAAQIECBAgQIAAAQIECBAgQIAAAQIECBAgQIAAAQIECBAgQIAAAQIECBAgQIAAAQIECBAgQKAQcEhUqMokQIAAAQIECBAgQIAAAQIECBAgQIAAAQIECBAgQIAAAQIECBAgQIAAAQIECBAgQIAAAQIECBAgQIAAAQIECBAgQIAAAQIECBAgQIAAAQJnAg6JzgZTlwABAgQIECBAgAABAgQIECBAgAABAgQIECBAgAABAgQIECBAgAABAgQIECBAgAABAgQIECBAgAABAgQIECBAgAABAgQIECBAgAABAgQIFAIOiQpVmQQIECBAgAABAgQIECBAgAABAgQIECBAgAABAgQIECBAgAABAgQIECBAgAABAgQIECBAgAABAgQIECBAgAABAgQIECBAgAABAgQIECBA4EzAIdHZYOoSIECAAAECBAgQIECAAAECBAgQIECAAAECBAgQIECAAAECBAgQIECAAAECBAgQIECAAAECBAgQIECAAAECBAgQIECAAAECBAgQIECAAIFCwCFRoSqTAAECBAgQIECAAAECBAgQIECAAAECBAgQIECAAAECBAgQIECAAAECBAgQIECAAAECBAgQIECAAAECBAgQIECAAAECBAgQIECAAAECBAicCTgkOhtMXQIECBAgQIAAAQIECBAgQIAAAQIECBAgQIAAAQIECBAgQIAAAQIECBAgQIAAAQIECBAgQIAAAQIECBAgQIAAAQIECBAgQIAAAQIECBAgUAg4JCpUZRIgQIAAAQIECBAgQIAAAQIECBAgQIAAAQIECBAgQIAAAQIECBAgQIAAAQIECBAgQIAAAQIECBAgQIAAAQIECBAgQIAAAQIECBAgQIAAgTMBh0Rng6lLgAABAgQIECBAgAABAgQIECBAgAABAgQIECBAgAABAgQIECBAgAABAgQIECBAgAABAgQIECBAgAABAgQIECBAgAABAgQIECBAgAABAgQKAYdEhapMAgQIECBAgAABAgQIECBAgAABAgQIECBAgAABAgQIECBAgAABAgQIECBAgAABAgQIECBAgAABAgQIECBAgAABAgQIECBAgAABAgQIECBwJuCQ6GwwdQkQIECAAAECBAgQIECAAAECBAgQIECAAAECBAgQIECAAAECBAgQIECAAAECBAgQIECAAAECBAgQIECAAAECBAgQIECAAAECBAgQIECAQCHgkKhQlUmAAAECBAgQIECAAAECBAgQIECAAAECBAgQIECAAAECBAgQIECAAAECBAgQIECAAAECBAgQIECAAAECBAgQIECAAAECBAgQIECAAAECBM4EHBKdDaYuAQIECBAgQIAAAQIECBAgQIAAAQIECBAgQI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AAAQIECBAgQIAAAQIECBAgQIAAAQIECBAgQIAAAQIECBAgQIAAAQIECBAgQIAAAQIEC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CBAgAABAgQIECBAgAABAgQIECgEHBIVqjIJECBAgAABAgQIECBAgAABAgQIECBAgAABAgQIECBAgAABAgQIECBAgAABAgQIECBAgAABAgQIECBAgAABAgQIECBAgAABAgQIECBAgMCZgEOis8HUJUCAAAECBAgQIECAAAECBAgQIECAAAECBAgQIECAAAECBAgQIECAAAECBAgQIECAAAECBAgQIECAAAECBAgQIECAAAECBAgQIECAAAEChYBDokJVJgECBAgQIECAAAECBAgQIECAAAECBAgQIECAAAECBAgQIECAAAECBAgQIECAAAECBAgQIECAAAECBAgQIECAAAECBAgQIECAAAECBAgQOBNwSHQ2mLoECBAgQIAAAQIECBAgQIAAAQIECBAgQIAAAQIECBAgQIAAAQIECBAgQIAAAQIECBAgQIAAAQIECBAgQIAAAQIECBAgQIAAAQIECBAgQKAQcEhUqMokQIAAAQIECBAgQIAAAQIECBAgQIAAAQIECBAgQIAAAQIECBAgQIAAAQIECBAgQIAAAQIECBAgQIAAAQIECBAgQIAAAQIECBAgQIAAAQJnAg6JzgZTlwABAgQIECBAgAABAgQIECBAgAABAgQIECBAgAABAgQIECBAgAABAgQIECBAgAABAgQIECBAgAABAgQIECBAgAABAgQIECBAgAABAgQIFAIOiQpVmQQIECBAgAABAgQIECBAgAABAgQIECBAgAABAgQIECBAgAABAgQIECBAgAABAgQIECBAgAABAgQIECBAgAABAgQIECBAgAABAgQIECBA4EzAIdHZYOoSIECAAAECBAgQIECAAAECBAgQIECAAAECBAgQIECAAAECBAgQIECAAAECBAgQIECAAAECBAgQIECAAAECBAgQIECAAAECBAgQIECAAIFCwCFRoSqTAAECBAgQIECAAAECBAgQIECAAAECBAgQIECAAAECBAgQIECAAAECBAgQIECAAAECBAgQIECAAAECBAgQIECAAAECBAgQIECAAAECBAicCTgkOhtMXQIECBAgQIAAAQIECBAgQIAAAQIECBAgQIAAAQIECBAgQIAAAQIECBAgQIAAAQIECBAgQIAAAQIECBAgQIAAAQIECBAgQIAAAQIECBAgUAg4JCpUZRIgQIAAAQIECBAgQIAAAQIECBAgQIAAAQIECBAgQIAAAQIECBAgQIAAAQIECBAgQIAAAQIECBAgQIAAAQIECBAgQIAAAQIECBAgQIAAgTMBh0Rng6lLgAABAgQIECBAgAABAgQIECBAgAABAgQIECBAgAABAgQIECBAgAABAgQIECBAgAABAgQIECBAgAABAgQIECBAgAABAgQIECBAgAABAgQKAYdEhapMAgQIECBAgAABAgQIECBAgAABAgQIECBAgAABAgQIECBAgAABAgQIECBAgAABAgQIECBAgAABAgQIECBAgAABAgQIECBAgAABAgQIECBwJuCQ6GwwdQkQIECAAAECBAgQIECAAAECBAgQIECAAAECBAgQIECAAAECBAgQIECAAAECBAgQIECAAAECBAgQIECAAAECBAgQIECAAAECBAgQIECAQCHgkKhQlUmAAAECBAgQIECAAAECBAgQIECAAAECBAgQIECAAAECBAgQIECAAAECBAgQIECAAAECBAgQIECAAAECBAgQIECAAAECBAgQIECAAAECBM4EHBKdDaYuAQIECBAgQIAAAQIECBAgQIAAAQIECBAgQI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AAAQIECBAgQIAAAQIECBAgQIAAAQIECBAgQIAAAQIECBAgQIAAAQIECBAgQIAAAQIECGFsyXUAACAASURBV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CBAgAABAgQIECBAgAABAgQIECgEHBIVqjIJECBAgAABAgQIECBAgAABAgQIECBAgAABAgQIECBAgAABAgQIECBAgAABAgQIECBAgAABAgQIECBAgAABAgQIECBAgAABAgQIECBAgMCZgEOis8HUJUCAAAECBAgQIECAAAECBAgQIECAAAECBAgQIECAAAECBAgQIECAAAECBAgQIECAAAECBAgQIECAAAECBAgQIECAAAECBAgQIECAAAEChYBDokJVJgECBAgQIECAAAECBAgQIECAAAECBAgQIECAAAECBAgQIECAAAECBAgQIECAAAECBAgQIECAAAECBAgQIECAAAECBAgQIECAAAECBAgQOBNwSHQ2mLoECBAgQIAAAQIECBAgQIAAAQIECBAgQIAAAQIECBAgQIAAAQIECBAgQIAAAQIECBAgQIAAAQIECBAgQIAAAQIECBAgQIAAAQIECBAgQKAQcEhUqMokQIAAAQIECBAgQIAAAQIECBAgQIAAAQIECBAgQIAAAQIECBAgQIAAAQIECBAgQIAAAQIECBAgQIAAAQIECBAgQIAAAQIECBAgQIAAAQJnAg6JzgZTlwABAgQIECBAgAABAgQIECBAgAABAgQIECBAgAABAgQIECBAgAABAgQIECBAgAABAgQIECBAgAABAgQIECBAgAABAgQIECBAgAABAgQIFAIOiQpVmQQIECBAgAABAgQIECBAgAABAgQIECBAgAABAgQIECBAgAABAgQIECBAgAABAgQIECBAgAABAgQIECBAgAABAgQIECBAgAABAgQIECBA4EzAIdHZYOoSIECAAAECBAgQIECAAAECBAgQIECAAAECBAgQIECAAAECBAgQIECAAAECBAgQIECAAAECBAgQIECAAAECBAgQIECAAAECBAgQIECAAIFCwCFRoSqTAAECBAgQIECAAAECBAgQIECAAAECBAgQIECAAAECBAgQIECAAAECBAgQIECAAAECBAgQIECAAAECBAgQIECAAAECBAgQIECAAAECBAicCTgkOhtMXQIECBAgQIAAAQIECBAgQIAAAQIECBAgQIAAAQIECBAgQIAAAQIECBAgQIAAAQIECBAgQIAAAQIECBAgQIAAAQIECBAgQIAAAQIECBAgUAg4JCpUZRIgQIAAAQIECBAgQIAAAQIECBAgQIAAAQIECBAgQIAAAQIECBAgQIAAAQIECBAgQIAAAQIECBAgQIAAAQIECBAgQIAAAQIECBAgQIAAgTMBh0Rng6lLgAABAgQIECBAgAABAgQIECBAgAABAgQIECBAgAABAgQIECBAgAABAgQIECBAgAABAgQIECBAgAABAgQIECBAgAABAgQIECBAgAABAgQKAYdEhapMAgQIECBAgAABAgQIECBAgAABAgQIECBAgAABAgQIECBAgAABAgQIECBAgAABAgQIECBAgAABAgQIECBAgAABAgQIECBAgAABAgQIECBwJuCQ6GwwdQkQIECAAAECBAgQIECAAAECBAgQIECAAAECBAgQIECAAAECBAgQIECAAAECBAgQIECAAAECBAgQIECAAAECBAgQIECAAAECBAgQIECAQCHgkKhQlUmAAAECBAgQIECAAAECBAgQIECAAAECBAgQIECAAAECBAgQIECAAAECBAgQIECAAAECBAgQIECAAAECBAgQIECAAAECBAgQIECAAAECBM4EHBKdDaYuAQIECBAgQIAAAQIECBAgQIAAAQIECBAgQIAAAQIECBAgQIAAAQIECBAgQIAAAQIECBAgQIAAAQIECBAgQIAAAQIECBAgQIAAAQIECBAoBBwSFaoyCRAgQIAAAQIECBAgQIAAAQIECBAgQIAAAQIECBAgQIAAAQIECBAgQIAAAQIECBAgQIAAAQIECBAgQIAAAQIECBAgQIAAAQIECBAgQIDAmYBDorPB1CVAgAABAgQIECBAgAABAgQIECBAgAABAgQIECBAgAABAgQIECBAgAABAgQIECBAgAABAgQIECBAgAABAgQIECBAgAABAgQIECBAgAABAoWAQ6JCVSYBAgQIECBAgAABAgQIECBAgAABAgQIECBAgAABAgQIECBAgAABAgQIECBAgAABAgQIECBAgAABAgQIECBAgAABAgQIECBAgAABAgQIEDgTcEh0Npi6BAgQIECAAAECBAgQIECAAAECBAgQIECAAAECBAgQIECAAAECBAgQIECAAAECBAgQIECAAAECBAgQIECAAAECBAgQIECAAAECBAgQIECgEHBIVKjKJECAAAECBAgQIECAAAECBAgQIECAAAECBAgQIECAAAECBAgQIECAAAECBAgQIECAAAECBAgQIECAAAECBAgQIECAAAECBAgQIECAAAECZwIOic4GU5cAAQIECBAgQIAAAQIECBAgQIAAAQIECBAgQIAAAQIECBAgQIAAAQIECBAgQIAAAQIECBAgQIAAAQIECBAgQIAAAQIECBAgQIAAAQIECBQCDokKVZkECBAgQIAAAQIECBAgQIAAAQIECBAgQIAAAQIECBAgQIAAAQIECBAgQIAAAQIECBAgQIAAAQIECBAgQIAAAQIECBAgQIAAAQIECBAgQOBMwCHR2WDqEiBAgAABAgQIECBAgAABAgQIECBAgAABAgQIECBAgAABAgQIECBAgAABAgQIECBAgAABAgQIECBAgAABAgQIECBAgAABAgQIECBAgACBQsAhUaEqkwABAgQIECBAgAABAgQIECBAgAABAgQIECBAgAABAgQIECBAgAABAgQIECBAgAABAgQIECBAgAABAgQIECBAgAABAgQIECBAgAABAgQInAk4JDobTF0CBAgQIECAAAECBAgQIECAAAECBAgQIECAAAECBAgQIECAAAECBAgQIECAAAECBAgQIECAAAECBAgQIECAAAECBAgQIECAAAECBAgQIFAIOCQqVGUSIECAAAECBAgQIECAAAECBAgQIECAAAECBAgQIECAAAECBAgQIECAAAECBAgQIECAAAECBAgQIECAAAECBAgQIECAAAECBAgQIECAAIEzAYdEZ4OpS4AAAQIECBAgQIAAAQIECBAgQIAAAQIECBAgQIAAAQIECBAgQIAAAQIECBAgQIAAAQIECBAgQIAAAQIECBAgQIAAAQIECBAgQIAAAQIECgGHRIWqTAIECBAgQIAAAQIECBAgQIAAAQIECBAgQIAAAQIECBAgQIAAAQIECBAgQIAAAQIECBAgQIAAAQIECBAgQIAAAQIECBAgQIAAAQIECBAgcCbgkOhsMHUJECBAgAABAgQIECBAgAABAgQIECBAgAABAgQIECBAgAABAgQIECBAgAABAgQIECBAgAABAgQIECBAgAABAgQIECBAgAABAgQIECBAgEAh4JCoUJVJgAABAgQIECBAgAABAgQIECBAgAABAgQIECBAgAABAgQIECBAgAABAgQIECBAgAABAgQIECBAgAABAgQIECBAgAABAgQIECBAgAABAgTOBBwSnQ2mLgECBAgQIECAAAECBAgQIECAAAECBAgQIECAAAECBAgQIECAAAECBAgQIECAAAECBAgQIECAAAECBAgQIECAAAECBAgQIECAAAECBAgQKAQcEhWqMgkQIECAAAECBAgQIECAAAECBAgQIECAAAECBAgQIECAAAECBAgQIECAAAECBAgQIECAAAECBAgQIECAAAECBAgQIECAAAECBAgQIECAwJmAQ6KzwdQlQIAAAQIECBAgQIAAAQIECBAgQIAAAQIECBAgQIAAAQIECBAgQIAAAQIECBAgQIAAAQIECBAgQIAAAQIECBAgQIAAAQIECBAgQIAAAQKFgEOiQlUmAQIECBAgQIAAAQIECBAgQIAAAQIECBAgQIAAAQIECBAgQIAAAQIECBAgQIAAAQIECBAgQIAAAQIECBAgQIAAAQIECBAgQIAAAQIECBA4E3BIdDaYugQIECBAgAABAgQIECBAgAABAgQIECBAgAABAgQIECBAgAABAgQIECBAgAABAgQIECBAgAABAgQIECBAgAABAgQIECBAgAABAgQIECBAoBBwSFSoyiRAgAABAgQIECBAgAABAgQIECBAgAABAgQIECBAgAABAgQIECBAgAABAgQIECBAgAABAgQIECBAgAABAgQIECBAgAABAgQIECBAgAABAmcCDonOBlOXAAECBAgQIECAAAECBAgQIECAAAECBAgQIECAAAECBAgQIECAAAECBAgQIECAAAECBAgQIECAAAECBAgQIECAAAECBAgQIECAAAECBAgUAg6JClWZBAgQIECAAAECBAgQIECAAAECBAgQIECAAAECBAgQIECAAAECBAgQIECAAAECBAgQIECAAAECBAgQIECAAAECBAgQIECAAAECBAgQIEDgTMAh0dlg6hIgQIAAAQIECBAgQIAAAQIECBAgQIAAAQIECBAgQIAAAQIECBAgQIAAAQIECBAgQIAAAQIECBAgQIAAAQIECBAgQIAAAQIECBAgQIAAgULAIVGhKpMAAQIECBAgQIAAAQIECBAgQIAAAQIECBAgQIAAAQIECBAgQIAAAQIECBAgQIAAAQIECBAgQIAAAQIECBAgQIAAAQIECBAgQIAAAQIECJwJOCQ6G0xdAgQIECBAgAABAgQIECBAgAABAgQIECBAgAABAgQIECBAgAABAgQIECBAgAABAgQIECBAgAABAgQIECBAgAABAgQIECBAgAABAgQIECBQCDgkKlRlEiBAgAABAgQIECBAgAABAgQIECBAgAABAgQIECBAgAABAgQIECBAgAABAgQIECBAgAABAgQIECBAgAABAgQIECBAgAABAgQIECBAgACBMwGHRGeDqUuAAAECBAgQIECAAAECBAgQIECAAAECBAgQIECAAAECBAgQIECAAAECBAgQIECAAAECBAgQIECAAAECBAgQIECAAAECBAgQIECAAAECBAoBh0SFqkwCBAgQIECAAAECBAgQIECAAAECBAgQIECAAAECBAgQIECAAAECBAgQIECAAAECBAgQIECAAAECBAgQIECAAAECBAgQIECAAAECBAgQIHAm4JDobDB1CRAgQIAAAQIECBAgQIAAAQIECBAgQIAAAQIECBAgQIAAAQIECBAgQIAAAQIECBAgQIAAAQIECBAgQIAAAQIECBAgQIAAAQIECBAgQIBAIeCQqFCVSYAAAQIECBAgQIAAAQIECBAgQIAAAQIECBAgQIAAAQIECBAgQIAAAQIECBAgQIAAAQIECBAgQIAAAQIECBAgQIAAAQIECBAgQIAAAQIEzgQcEp0Npi4BAgQIECBAgAABAgQIECBAgAABAgQIECBAgAABAgQIECBAgAABAgQIECBAgAABAgQIECBAgAABAgQIEBg79x5sT1nf+f4T4WgmlFo4YgbNHLROOOhxlBhUjJioAYkmXkDwhkJ0RETFC3KGKF4QUTRmkHhjQGGCIKIR8cKYeMGIF7yQeEHHQo5JKVNHMTFqiUVUAnLq6zzL6dP22rvX2rt/v734vbqKKt3r6aeffvWzev3+ehMgQIAAAQIECBAgQIAAAQIECEwhIEg0hao5CRAgQIAAAQIECBAgQIAAAQIECBAgQIAAAQIECBAgQIAAAQIECBAgQIAAAQIECBAgQIAAAQIECBAgQIAAAQIECBAgQIAAAQIECBAgQIDAigkIEq3YA7NcAgQIECBAgAABAgQIECBAgAABAgQIECBAgAABAgQIECBAgAABAgQIECBAgAABAgQIECBAgAABAgQIECBAgAABAgQIECBAgAABAgQIECAwhYAg0RSq5iRAgAABAgQIECBAgAABAgQIECBAgAABAgQIECBAgAABAgQIECBAgAABAgQIECBAgAABAgQIECBAgAABAgQIECBAgAABAgQIECBAgAABAismIEi0Yg/McgkQIECAAAECBAgQIECAAAECBAgQIECAAAECBAgQIECAAAECBAgQIECAAAECBAgQIECAAAECBAgQIECAAAECBAgQIECAAAECBAgQIECAwBQCgkRTqJqTAAECBAgQIECAAAECBAgQIECAAAECBAgQIECAAAECBAgQIECAAAECBAgQIECAAAECBAgQIECAAAECBAgQIECAAAECBAgQIECAAAECBAismIAg0Yo9MMslQIAAAQIECBAgQIAAAQIECBAgQIAAAQIECBAgQIAAAQIECBAgQIAAAQIECBAgQIAAAQIECBAgQIAAAQIECBAgQIAAAQIECBAgQIAAAQJTCAgSTaFqTgIECBAgQIAAAQIECBAgQIAAAQIECBAgQIAAAQIECBAgQIAAAQIECBAgQIAAAQIECBAgQIAAAQIECBAgQIAAAQIECBAgQIAAAQIECBAgsGICgkQr9sAslwABAgQIECBAgAABAgQIECBAgAABAgQIECBAgAABAgQIECBAgAABAgQIECBAgAABAgQIECBAgAABAgQIECBAgAABAgQIECBAgAABAgQITCEgSDSFqjkJECBAgAABAgQIECBAgAABAgQIECBAgAABAgQIECBAgAABAgQIECBAgAABAgQIECBAgAABAgQIECBAgAABAgQIECBAgAABAgQIECBAgMCKCQgSrdgDs1wCBAgQIECAAAECBAgQIECAAAECBAgQIECAAAECBAgQIECAAAECBAgQIECAAAECBAgQIECAAAECBAgQIECAAAECBAgQIECAAAECBAgQIDCFgCDRFKrmJECAAAECBAgQIECAAAECBAgQIECAAAECBAgQIECAAAECBAgQIECAAAECBAgQIECAAAECBAgQIECAAAECBAgQIECAAAECBAgQIECAAAECKyYgSLRiD8xyCRAgQIAAAQIECBAgQIAAAQIECBAgQIAAAQIECBAgQIAAAQIECBAgQIAAAQIECBAgQIAAAQIECBAgQIAAAQIECBAgQIAAAQIECBAgQIDAFAKCRFOompMAAQIECBAgQIAAAQIECBAgQIAAAQIECBAgQIAAAQIECBAgQIAAAQIECBAgQIAAAQIECBAgQIAAAQIECBAgQIAAAQIECBAgQIAAAQIECKyYgCDRij0wyyVAgAABAgQIECBAgAABAgQIECBAgAABAgQIECBAgAABAgQIECBAgAABAgQIECBAgAABAgQIECBAgAABAgQIECBAgAABAgQIECBAgAABAlMICBJNoWpOAgQIECBAgAABAgQIECBAgAABAgQIECBAgAABAgQIECBAgAABAgQIECBAgAABAgQIECBAgAABAgQIECBAgAABAgQIECBAgAABAgQIECCwYgKCRCv2wCyXAAECBAgQIECAAAECBAgQIECAAAECBAgQIECAAAECBAgQIECAAAECBAgQIECAAAECBAgQIECAAAECBAgQIECAAAECBAgQIECAAAECBAhMISBINIWqOQkQIECAAAECBAgQIECAAAECBAgQIECAAAECBAgQIECAAAECBAgQIECAAAECBAgQIECAAAECBAgQIECAAAECBAgQIECAAAECBAgQIECAwIoJCBKt2AOzXAIECBAgQIAAAQIECBAgQIAAAQIECBAgQIAAAQIECBAgQIAAAQIECBAgQIAAAQIECBAgQIAAAQIECBAgQIAAAQIECBAgQIAAAQIECBAgMIWAINEUquYkQIAAAQIECBAgQIAAAQIECBAgQIAAAQIECBAgQIAAAQIECBAgQIAAAQIECBAgQIAAAQIECBAgQIAAAQIECBAgQIAAAQIECBAgQIAAAQIrJiBItGIPzHIJECBAgAABAgQIECBAgAABAgQIECBAgAABAgQIECBAgAABAgQIECBAgAABAgQIECBAgAABAgQIECBAgAABAgQIECBAgAABAgQIECBAgMAUAoJEU6iakwABAgQIECBAgAABAgQIECBAgAABAgQIECBAgAABAgQIECBAgAABAgQIECBAgAABAgQIECBAgAABAgQIECBAgAABAgQIECBAgAABAgQIrJiAINGKPTDLJUCAAAECBAgQIECAAAECBAgQIECAAAECBAgQIECAAAECBAgQIECAAAECEoWFMQAAIABJREFUBAgQIECAAAECBAgQIECAAAECBAgQIECAAAECBAgQIECAAAECUwgIEk2hak4CBAgQIECAAAECBAgQIECAAAECBAgQIECAAAECBAgQIECAAAECBAgQIECAAAECBAgQIECAAAECBAgQIECAAAECBAgQIECAAAECBAgQILBiAoJEK/bALJcAAQIECBAgQIAAAQIECBAgQIAAAQIECBAgQIAAAQIECBAgQIAAAQIECBAgQIAAAQIECBAgQIAAAQIECBAgQIAAAQIECBAgQIAAAQIECEwhIEg0hao5CRAgQIAAAQIECBAgQIAAAQIECBAgQIAAAQIECBAgQIAAAQIECBAgQIAAAQIECBAgQIAAAQIECBAgQIAAAQIECBAgQIAAAQIECBAgQIDAigkIEq3YA7NcAgQIECBAgAABAgQIECBAgAABAgQIECBAgAABAgQIECBAgAABAgQIECBAgAABAgQIECBAgAABAgQIECBAgAABAgQIECBAgAABAgQIECAwhYAg0RSq5iRAgAABAgQIECBAgAABAgQIECBAgAABAgQIECBAgAABAgQIECBAgAABAgQIECBAgAABAgQIECBAgAABAgQIECBAgAABAgQIECBAgAABAismIEi0Yg/McgkQIECAAAECBAgQIECAAAECBAgQIECAAAECBAgQIECAAAECBAgQIECAAAECBAgQIECAAAECBAgQIECAAAECBAgQIECAAAECBAgQIECAwBQCgkRTqJqTAAECBAgQIECAAAECBAgQIECAAAECBAgQIECAAAECBAgQIECAAAECBAgQIECAAAECBAgQIECAAAECBAgQIECAAAECBAgQIECAAAECBAismIAg0Yo9MMslQIAAAQIECBAgQIAAAQIECBAgQIAAAQIECBAgQIAAAQIECBAgQIAAAQIECBAgQIAAAQIECBAgQIAAAQIECBAgQIAAAQIECBAgQIAAAQJTCAgSTaFqTgIECBAgQIAAAQIECBAgQIAAAQIECBAgQIAAAQIECBAgQIAAAQIECBAgQIAAAQIECBAgQIAAAQIECBAgQIAAAQIECBAgQIAAAQIECBAgsGICgkQr9sAslwABAgQIECBAgAABAgQIECBAgAABAgQIECBAgAABAgQIECBAgAABAgQIECBAgAABAgQIECBAgAABAgQIECBAgAABAgQIECBAgAABAgQITCEgSDSFqjkJECBAgAABAgQIECBAgAABAgQIECBAgAABAgQIECBAgAABAgQIECBAgAABAgQIECBAgAABAgQIECBAgAABAgQIECBAgAABAgQIECBAgMCKCQgSrdgDs1wCBAgQIECAAAECBAgQIECAAAECBAgQIECAAAECBAgQIECAAAECBAgQIECAAAECBAgQIECAAAECBAgQIECAAAECBAgQIECAAAECBAgQIDCFgCDRFKrmJECAAAECBAgQIECAAAECBAgQIECAAAECBAgQIECAAAECBAgQIECAAAECBAgQIECAAAECBAgQIECAAAECBAgQIECAAAECBAgQIECAAAECKyYgSLRiD8xyCRAgQIAAAQIECBAgQIAAAQIECBAgQIAAAQIECBAgQIAAAQIECBAgQIAAAQIECBAgQIAAAQIECBAgQIAAAQIECBAgQIAAAQIECBAgQIDAFAKCRFOompMAAQIECBAgQIAAAQIECBAgQIAAAQIECBAgQIAAAQIECBAgQIAAAQIECBAgQIAAAQIECBAgQIAAAQIECBAgQIAAAQIECBAgQIAAAQIECKyYgCDRij0wyyVAgAABAgQIECBAgAABAgQIECBAgAABAgQIECBAgAABAgQIECBAgAABAgQIECBAgAABAgQIECBAgAABAgQIECBAgAABAgQIECBAgAABAlMICBJNoWpOAgQIECBAgAABAgQIECBAgAABAgQIECBAgAABAgQIECBAgAABAgQIECBAgAABAgQIECBAgAABAgQIECBAgAABAgQIECBAgAABAgQIECCwYgKCRCv2wCyXAAECBAgQIECAAAECBAgQIECAAAECBAgQIECAAAECBAgQIECAAAECBAgQIECAAAECBAgQIECAAAECBAgQIECAAAECBAgQIECAAAECBAhMISBINIWqOQkQIECAAAECBAgQIECAAAECBAgQIECAAAECBAgQIECAAAECBAgQIECAAAECBAgQIECAAAECBAgQIECAAAECBAgQIECAAAECBAgQIECAwIoJCBKt2AOzXAIECBAgQIAAAQIECBAgQIAAAQIECBAgQIAAAQIECBAgQIAAAQIECBAgQIAAAQIECBAgQIAAAQIECBAgQIAAAQIECBAgQIAAAQIECBAgMIWAINEUquYkQIAAAQIECBAgQIAAAQIECBAgQIAAAQIECBAgQIAAAQIECBAgQIAAAQIECBAgQIAAAQIECBAgQIAAAQIECBAgQIAAAQIECBAgQIAAAQIrJiBItGIPzHIJECBAgAABAgQIECBAgAABAgQIECBAgAABAgQIECBAgAABAgQIECBAgAABAgQIECBAgAABAgQIECBAgAABAgQIECBAgAABAgQIECBAgMAUAoJEU6iakwABAgQIECBAgAABAgQIECBAgAABAgQIECBAgAABAgQIECBAgAABAgQIECBAgAABAgQIECBAgAABAgQIECBAgAABAgQIECBAgAABAgQIrJiAINGKPTDLJUCAAAECBAgQIECAAAECBAgQIECAAAECBAgQIECAAAECBAgQIECAAAECBAgQIECAAAECBAgQIECAAAECBAgQIECAAAECBAgQIECAAAECUwgIEk2hak4CBAgQIECAAAECBAgQIECAAAECBAgQIECAAAECBAgQIECAAAECBAgQIECAAAECBAgQIECAAAECBAgQIECAAAECBAgQIECAAAECBAgQILBiAoJEK/bALJcAAQIECBAgQIAAAQIECBAgQIAAAQIECBAgQIAAAQIECBAgQIAAAQIECBAgQIAAAQIECBAgQIAAAQIECBAgQIAAAQIECBAgQIAAAQIECEwhIEg0hao5CRAgQIAAAQIECBAgQIAAAQIECBAgQIAAAQIECBAgQIAAAQIECBAgQIAAAQIECBAgQIAAAQIECBAgQIAAAQIECBAgQIAAAQIECBAgQIDAigkIEq3YA7NcAgQIECBAgAABAgQIECBAgAABAgQIECBAgAABAgQIECBAgAABAgQIECBAgAABAgQIECBAgAABAgQIECBAgAABAgQIECBAgAABAgQIECAwhYAg0RSq5iRAgAABAgQIECBAgAABAgQIECBAgAABAgQIECBAgAABAgQIECBAgAABAgQIECBAgAABAgQIECBAgAABAgQIECBAgAABAgQIECBAgAABAismIEi0Yg/McgkQIECAAAECBAgQIECAAAECBAgQIECAAAECBAgQIECAAAECBAgQIECAAAECBAgQIECAAAECBAgQIECAAAECBAgQIECAAAECBAgQIECAwBQCgkRTqJqTAAECBAgQIECAAAECBAgQIECAAAECBAgQIECAAAECBAgQIECAAAECBAgQIECAAAECBAgQIECAAAECBAgQIECAAAECBAgQIECAAAECBAismIAg0Yo9MMslQIAAAQIECBAgQIAAAQIECBAgQIAAAQIECBAgQIAAAQIECBAgQIAAAQIECBAgQIAAAQIECBAgQIAAAQIECBAgQIAAAQIECBAgQIAAAQJTCAgSTaFqTgIECBAgQIAAAQIECBAgQIAAAQIECBAgQIAAAQIECBAgQIAAAQIECBAgQIAAAQIECBAgQIAAAQIECBAgQIAAAQIECBAgQIAAAQIECBAgsGICgkQr9sAslwABAgQIECBAgAABAgQIECBAgAABAgQIECBAgAABAgQIECBAgAABAgQIECBAgAABAgQIECBAgAABAgQIECBAgAABAgQIECBAgAABAgQITCEgSDSFqjkJECBAgAABAgQIECBAgAABAgQIECBAgAABAgQIECBAgAABAgQIECBAgAABAgQIECBAgAABAgQIECBAgAABAgQIECBAgAABAgQIECBAgMCKCQgSrdgDs9wNCfybJKclefoSs/woyZeSXJvk75JcmuRvk1y3xFxOmVbg7kneleRunctckuSIJNdMe2mzE1hXYOck/2eS/ZPcP8leSe7VOeuLSa5O8vEkn0zylSTXrzvr8IChd94Dkly25HxrnfZvk5yf5A/aoCuSPC7JVRNc6+Y8Ze2P45K8Okn97hye5H29G16137Ldk5yb5IDOfVyZ5DFJvroNHuYtkvz7dv3a/3dNcr/OdWuP/n2SzyX5m/Zbv5Hf9v3ad2GPJKcnOd6/FbbBU3YJAgQIECBAgAABAgQIECBAgAABAgQIECBAgAABAgQIECBAgAABAgQIECBAgAABAgQIECBAgAABAgQIECBAgAABAgQ2TUCQaNMoTbQCAhuJOAzd3veTnJfkz5N8cwXuv5a4W5LDknygBRhWZNmjl1nvtGOTnDpwxiFJLho9k4EENleggj1PSHJUknssMHXFid6c5C+WCGoJEi0AvQlDN+P9+sAkb01SMZuK+Dy7hfC6y1u137JHJ3n3gG+FlyoSeNMm2A9NsUuSRyU5OsnvLnCN2W/765N8Y4n1VVTqpCQntKhUXf+CJeZZYMmGEiBAgAABAgQIECBAgAABAgQIECBAgAABAgQIECBAgAABAgQIECBAgAABAgQIECBAgAABAgQIECBAgAABAgQIECBAYPMEBIk2z9JMW19gsyMOszuueMHzk5yf5IYtylBhhscm+ZMkP0nyuCRXbdG1bmRZuyY5O8nBA5Ock+SYJNdt5ALOJbCgwK2SVAzrpUn2WvDc7vB6z7wiyRlJfjxyHkGikVAbHLZZ79d/l+SsJH/U4lOPT/KJgbWt0m9Z7f/XJHnOwH1ckuSIJUJb6z2uWyT5/SSnJLnPeoPX+PxHSU5v66/v3yJHfdffmWTvJFe0GNmVi0xgLAECBAgQIECAAAECBAgQIECAAAECBAgQIECAAAECBAgQIECAAAECBAgQIECAAAECBAgQIECAAAECBAgQIECAAAECBLaXgCDR9pJ33e0hMFXEYXYvL2vhgrGxkG1lUJGev0jyqHbBiiPcXINE+yd5T5JbJ6mYRD2LO7T7vibJQUku31bwrrPDC9wuyclJnrmGRIVO6jv5r0kqpLJnkj3WGF/7+9gkV4/QFSQagbTBIZv1ft05yQvafqklnZrkRUl+OrC+Vfotu3uSdyW5W+c9vHvnnirWddEGn0H39LI5Lsnx7XdgaOr6bfhSJ+xV37e1YmGXtaDSFxZYZ/37uiJMf97OeUv73griLYBoKAECBAgQIECAAAECBAgQIECAAAECBAgQIECAAAECBAgQIECAAAECBAgQIECAAAECBAgQIECAAAECBAgQIECAAAEC20dAkGj7uLvq9hEYijic2SIB60WEbtniBndOUtGbJyW5x8BtVFCiQhI3bJ9bHLzqv01yfpI/aJ/eXINEO7WYxwvbfX66hS7+c0el4jAnJblxCz0fS7l5Cvx6kjckeczA7X0yyRlJPpSkgkQ39cbcNsn9W8jo4QPnVyDlqUmuWodOkGj6vbVZ79f92nu64jhXJnl8ki/PWf4q/ZY9ve31upWKwp2S5IQksyjROUmOSbIZoZ5dkrwyyXMH3L6S5M3tN+E7SX7WG1Om+yR5WpKDB2JG9V07KsknFthSd0pyXpIHt0Benf+OBc43lAABAgQIECBAgAABAgQIECBAgAABAgQIECBAgAABAgQIECBAgAABAgQIECBAgAABAgQIECBAgAABAgQIECBAgAABAttFQJBou7C76HYS2EjEob/kCh88P8l/6oULftSiBVspOrBZwYzt9NhGX/YuSS5Ism87o0IQr09yVpK9298uSXJEC2OMnthAAgsK1PvhNS0o1D21YmDHJ/mbkdGyWyS5T4ucVbCme7wvScVe/nGNtW3LINGCRDeb4Zvxfr1Ni1fVu6mO9cJpq/JbtmuSs1vgp+7r0hYL+tMkD233WvGlinZ9dYM7YuckxyV5dW+eq5O8OMm7k6wXHqxT69/Fv5mk1lhhou7xuSRPacGoMcutuY5sIaQa/7Ekhyf51piTjSFAgAABAgQIECBAgAABAgQIECBAgAABAgQIECBAgAABAgQIECBAgAABAgQIECBAgAABAgQIECBAgAABAgQIECBAgMD2EhAk2l7yrrs9BDYz4lDrr1jIYUlO70WJLkvypCTf3B43OXDNzQhmbJFbWXMZj27RidmglyQ5rcVcKtwyOw5JctEq3JA1rqTAvDBKBbIqRvSdJe7qdi208rTeufXuqTmvmzOnINES2Aueshnv10clqf1x6xa7WS/Qsyq/ZfdN8t4kuzfTM1s06NgWXZpRV0io3tU3LWg/G17/ln1CkjN6v8UfbgGkry0xbxnXd+tlvXPHhMC6p9S9n5vkgPbH57VQ3rL3usStOIUAAQIECBAgQIAAAQIECBAgQIAAAQIECBAgQIAAAQIECBAgQIAAAQIECBAgQIAAAQIECBAgQIAAAQIECBAgQIAAAQKLCQgSLeZl9GoLbHbEoTTmxUc2GljYTOnNCGZs5nqmmGuXJG9M8uTO5Acm+UiSJyZ5W+fv5yQ5Zo2IyxTrM+eOI7BfkvOT7NG55bckeUGS72+Aofb4a5I8szPHj5IcleQdc+YVJNoA+MhTN/p+3TVJhXoqQlTH61sI56drXH8Vfst2SnJikgrDzY6j273Wd+SvO/GgS5IckeSakeb9YXu2oNO+nQ8+kORZSa5ecs61ft8rVPTaJDeOmLv+nV0BplPb2K0WLBxxC4YQIECAAAECBAgQIECAAAECBAgQIECAAAECBAgQIECAAAECBAgQIECAAAECBAgQIECAAAECBAgQIECAAAECBAgQILCjCQgS7WhPfMe+3ykiDiW6W4ssHNzh3WhgYTOf1EaDGZu5lqnmumeSC5NUmKKOTyc5rMUo9kryziR7t88qenFQksunWox5d1iBoTDW55IcnuTrm6By5xbXqqDL7FjrXSNItAno60yx0ffro1pM59ZJKjBVvyMfXeeaq/BbdscW5npQ5737iCSfT3L7ds8P7dznIUkuWuJxDYWPKkJUIbqK/2z06Aejar4rW0DqqyMnv3uSdyW5Wxv/vBaeumnk+YYRIECAAAECBAgQIECAAAECBAgQIECAAAECBAgQIECAAAECBAgQIECAAAECBAgQIECAAAECBAgQIECAAAECBAgQIEBgmwoIEm1TbhfbzgJTRRzqtrpRidlt1t/eP/Ke67v460kq3vC7Se6R5LeSVKSijgpVfCnJV5L8VZJPJrl2jbn7EZ71lvGAdeINm72+9dazyOe1tmOTnNo56bQkL0hyfZJbJXlNkud0Pj85yUlJblzkQnPG3iHJ7yf5gxY9ulcbd1WSLyapYMzFSf5pyWtNPf9t2p47tLf+inpckeRjSd7b4k7LBDR2biGOikBVSOc+SW7XLMqnnC5t+/r/TbLoNaaef5HHdt9mtXvnpCe1MMsi86w1tkIrb+sNmBdzWS9IVOuscNfDktTa631Tz+Mz7Xl8aJ33THcZGw3z1Pf4N5I8PEmFaiogtkdnn9RerHffImua5zjb83+Y5LeT3K8NHLvnN+v92g9YvSfJU5P8YJ3NspV/y2ZLf3SSd3fuo4JxRyb5YZKhd/Y5SY5Jct2CX5S7JLkgyb6d805o7/zNeL/XtL+X5B1Jut/r45LU78yY91X/eW2lYOGC3IYTIECAAAECBAgQIECAAAECBAgQIECAAAECBAgQIECAAAECBAgQIECAAAECBAgQIECAAAECBAgQIECAAAECBAgQILAjCAgS7QhP2T3OBKaMOFSo4NwkB3S4X5XkJetEb+o7eM8kf5LkCQs8qu8neUWSN88JOGxWMGOq9S1wq+sOvX2S81rEZDa4H2jpxzE+3UIsFSBZ9tgtyfOSHN0J7Mybq57Xm5L8WYtLjbnm1PNXDOWoJC8esf5ab+3vE5N8c8ziW3TkwUle1oJHY05b5Bq1N6ecf8x6u2N2aj71nZ8dU4RHKlD1liSP7FxnXsxlXpDo71oc5uXrPPv6flR0pd4zP14HZCNBoju3QNgRI9DXe/etNcVszz+3EzuaN74icBWheWmS7/QGbdb7tR+wGhu52Yq/ZV2iofX1761/79ckeUSSz4/YA90hFXA6q/OHK5M8JslXF5xnreFD97Pod7sfEpsXEdvEZZuKAAECBAgQIECAAAECBAgQIECAAAECBAgQIECAAAECBAgQIECAAAECBAgQIECAAAECBAgQIECAAAECBAgQIECAAAECywkIEi3n5qzVFJgy4lAxkpOTvLBD88Ekhyf55zlcO7eYzSlJbr0k6buSPDvJP/bO34xgxpTrW/J2B0/bP8l7OoZDsaE9krw9yf07MywbhKj35gOTnJGknBc5PpDkWUnWCiFNPX+t965JXpfkwEUW39b9/OZ90xrn3qIFn05fYm+XzTOS1Pdn3jWmnn9Blp8PH4qS1TvhpHWiZMtc69gkr+2cOC/CMvTOe2iShyWpKM/Yo4JfFZT57honLBMkqudY38MKddV3dJHjw0mOSfL1kSfdPcmZSfYbOX427HPtO9sN5WzG+7W+5y9qvxt1rQog1XO5bMT6ttpvWX/JZV2/TXdrHwzFhm7bQkKHdk4eG2SanVKBqTcmeXJnjnlxrhGsaw6pANj7OiPqeR2c5KMjJ+7vmanWOXI5hhEgQIAAAQIECBAgQIAAAQIECBAgQIAAAQIECBAgQIAAAQIECBAgQIAAAQIECBAgQIAAAQIECBAgQIAAAQIECBAgQGC+gCCR3bEjCUwZcSjHxyV5Rwf0K0kem+RrA8j13XtCi9r0Y0RfTHJF57xbJrlvi+ncbmCuE5K8phc9+XdJHp/kVknqvmsd3ThEBUa+35nrol7YY+r1bda+K5tXJ6lAy+x4VZKX9DyGglHLBiEqRvTWgYBKeVac4kvt2uX9oIFxFU96+hpxl6nnr3X9RZJ9ew+h1l8xp8uTXJ+kAjMHJLlXb1yFOI5OcsEawaChe6jzau7PtvhKTTvPqPZ/fT8qtDN0TD3/MvtznyQXtzDR7PxHJXn/MpOtc87Yaw298+oZd8Nc9dwrlPXVJPV9KtuKfPWPiksdn+S6OWtbNEi01jvmqiSf6bwD5+2TigU9ZY19MlvqvD1fe7ICQGVSe/5/b/feD43VdSouN4sfbfT9WuvqB6wuTfLEJN8esV+20m/Z0HL7waz6vakQW3l3j3oPVthtdlyS5IgkFTAacwyF5iqYdtqYkxccs9Fr1e/8m9o+qkvPi4gtuCzDCRAgQIAAAQIECBAgQIAAAQIECBAgQIAAAQIECBAgQIAAAQIECBAgQIAAAQIECBAgQIAAAQIECBAgQIAAAQIECBAgsPkCgkSbb2rGrSswdcRhvySf6t3+A1rwoq9SwYt3Jtm788GHk7woyReS/GyAcZcWM3hlkm6YqGIZFW/5xhz6RUMhNc22XN9GdsxdWhhnFtep4MXBLQzUn7ciKxUDmgWgKnpxUIvkjF3DnkkqrtGN+VTQ5RVJzk5ybW+iXZP830me3bluDXlektcPBH2mnv/Xk5yZpEI5s2Ot9d8iyW8nqT13YOecq1s8pWIu/eM2Sd7cAl2zz96S5MQ5oZH6Xtb+/bPevj45yUm9sFTNN/X8Y/dCf1w/SFbxmkOTfHnZCdc4745Jzm/Bq9mwlyYps+4x9M6bfV7flZcn+S+9yFD9u+A3k/xp+y5155u3b2vMou+ZoajU37Z34MeS3DBwL4e071rFYWbHeoGv3dqer/dC994rsPS6gT1ZZk9te6/7nj21re2nvXUtet+z0+v34q8774Vaz3FJfjJiv2yl37L+cuudV+/CrveR7W/9sXdP8q5OLK8+r2dcgbwxx/2S1O9mN+pX76mPjDl5wTH9oFCdXu/Sii/9eMRc9b2q3/fud/RJ7Xs84nRDCBAgQIAAAQIECBAgQIAAAQIECBAgQIAAAQIECBAgQIAAAQIECBAgQIAAAQIECBAgQIAAAQIECBAgQIAAAQIECBAgsO0EBIm2nbUrbX+BqSMOQxGfoeBAfe8qYlCBi9lRAY7Dk3xrHaY696EtZjQ2wrBoMGNbr28jO+OJSd7WmeCDzfGfBybdPcm5SQ7ofDYvejO0pp1aVOclnQ8rzPMfk9Tzu2nOjezcQiOv7nw+FJHaFvMfn+SUBddfwyvMUut/WufcsqzQUj/CtE+Si5OUdx0VjKnAyw/WeNC15+pZVuxpdnw6yWFJyrh7TD3/svvxhT3bS9s9fXvZCdc479daTKdCL7NjKI4yL0hUMaKjW8xr3r6t90tFiZ7RucYVLTR11cDaFnnP3CFJRaoe2ZnnfUmeNeIdWM//Tb0o2FFJzprzHay9V5/Njrr3ZyZ5+5zwW42r/ViRrDNGBMwWue8uW/0GvLbzh3oe9QzHHFvlt2xorf3Q0lp7piJ7b0zy5M5E5yQ5phfJmmeyLSNgtScqqlb/zY4Pte/498Y8tLbfa5/PjtOSvCDJ9SPPN4wAAQIECBAgQIAAAQIECBAgQIAAAQIECBAgQIAAAQIECBAgQIAAAQIECBAgQIAAAQIECBAgQIAAAQIECBAgQIAAAQLbRECQaJswu8gWEdgqEYfbtkDGoR2XQ5JcNNKpQiEV5KiA0ez44xbbGZpi0WDGtl7fyNv+pWFDMYvjklTkYSiyUu+7FyWpCNHsGAoDzVvPXVrAZd/OgHoG568RI5oNHQqwVEzm7M5c23r+MVGarsWdWjDowe2Pdf7BST7aA+tHQl7aM5/nu2vzqDlnx4FJPrKN519mP1ZMqvZVRYlmx6KxkkWue8sWiKqozey4MEntqR92/jYvSFQRlAqi3bBU9l65AAAgAElEQVTORfvPvIbP+44t8p55dJJ3976HT0ly5UiE2hd1v7Mo2yVJjkhyTe/8oT1VQbGKa61370N2QwGzRe57tryhoNTQXp/HsVV+y/rrG4qqvT5JhdB+Oudm+lG5eoYHJbl8xF54eotGzYauFT8aMd26Q/oRqXnRtHkT3bPt2z3bgNq3FV377rpXNoAAAQIECBAgQIAAAQIECBAgQIAAAQIECBAgQIAAAQIECBAgQIAAAQIECBAgQIAAAQIECBAgQIAAAQIECBAgQIAAAQLbUECQaBtiu9R2F5g64nDHFqd5UOdOT0jyqt6dV0Sjghx3T3KvFsZ4apJvLyBUUY2Xd8avFX1ZNJixrde3wG3//4buk+TiJLu3v44JWdw3yXs759SpY2NQ/XDG+5M8Lck/jbyBesZndcae3uIuP2l/m3r+/vXPTfLsJNeOXH8N689R8aeK21zfmaN/H7X/a7/euM516veoxh2Q5B+SfDXJBwYiNVPPvwDHL4ZO/W4ZWlP/HTAUQBpa17x4z7z77j/z97R98IPeCWPfM0MhsaPad2MoJDa0rqE5HpWkvpPdY78kf90JFy0arNk/Sd3vLHxU+7EiZN17H3vf3XX1fyu+kuSxSb42cvNNvd/G/pb1l7tHkrcnuX/ng/Xer0MhtrXCct1rjvkOjCQdNaz/7ll0P230uY9apEEECBAgQIAAAQIECBAgQIAAAQIECBAgQIAAAQIECBAgQIAAAQIECBAgQIAAAQIECBAgQIAAAQIECBAgQIAAAQIECBDYqIAg0UYFnb9KAlNHHHZrMYYKqsyOtUJBG7GbMki0kXXNzl1kfctcr95dxyY5tXPyhUmOTPLDNSa8bQufHNoZc06SY5Jct8Z5t0zy6nbN2bCx0YzZ+HsmeV2S7yT5YpLPJ/lUkp8mmXr+ob3/pBbQWsS/7qGc92wnXZqkIh3dmNbvJfl4Z9KrkzwjyQeTjA3OrLWmqedfxGM2dup3y9CaxsRYhta16L7dK8k7k+zdFvH1JPX9+XJvUWPDPP35Fo26zC779CRndNYwFL6qd8RrO2Nen+T49p0b85wrIHNmi8Z9IcmXktSe/1Hn5LH33b3eXZP8ZZJ7rPE9Wmt9U++3ZX/LKrT37s7CP53ksCT1Dph3DL37xkazxnwHxjznsWM2GiSqsNWbWtRqds0HJvnE2AUYR4AAAQIECBAgQIAAAQIECBAgQIAAAQIECBAgQIAAAQIECBAgQIAAAQIECBAgQIAAAQIECBAgQIAAAQIECBAgQIAAgW0hIEi0LZRdY6sITB1x6Ic26r6fn+S0CQAWCf4sE8zY6JIXWd8y19o9yblJuvGno1s8ZL35+iGTa5IclOTyNU7cNcl5Sf6oM2YzQxJTz19hlfOTPKitv4IqByb57HpYvc/7oZKye0SLK82GDj2but5/a2uoSMkPFrxud/jU8y+ztKnfLUNrGhNjGVrXovt2KKLy+BYp6q5r7HvmIUk+3DnxAy3Qsuie6Iep+kGyX23Bsmd2rvXH7b2xzDOed87Y++6ev1+Lkc3+tqjB1Pttmd+yXZK8McmTOzc6FIkacuzviRpzSJKL1nlQY74Dm/msNxokGtqTy4ThNvOezEWAAAECBAgQIECAAAECBAgQIECAAAECBAgQIECAAAECBAgQIECAAAECBAgQIECAAAECBAgQIECAAAECBAgQIECAAIFfEhAksil2JIHtEXHYrNhAfVdvl2SfJA9P8sgke3Qe3kuTnDznYS4TzFh0X2xkfYteq8bvn+Q9SSqWUseVSR6T5KsjJrt7kncluVtnbNmdlOTGOef3Ax1fSfLYJF8bcb0xQ6ae/55JKtiyZ1tMhYQqsPT9MYvrjKnvUN13167CRh/pjKm9cGSSN68x98eT/FWSjyYpy+sXWMfU8y+wlF8MHQqNnJXkuUn+ZZkJ1zlnp/Z9f2Fn3FDUpv/OuyLJ45JctcCahq51QpKKzXSPse+ZfhDssiQfTPKvC6yphv5GkmM651yapIIx325/66+n/rxojGnMksbed3euftjmzCTHJvnxmAsm2Yq/Zf33akXIDm7f8fVuaygydk57vtetcXLt/1M6n1+S5LAk313vgkt+3t+7n09Sca6/X2C+fkRp6Lu0wHSGEiBAgAABAgQIECBAgAABAgQIECBAgAABAgQIECBAgAABAgQIECBAgAABAgQIECBAgAABAgQIECBAgAABAgQIECBAYPMFBIk239SMW1dg6ohDP/pSEhUreOcCJLXGClzcJcm/T/J/Jbl3kvu0ING8qbZVkGiK9S3A8/Oht0zy6hbwmJ07Jl4xG7tLkjcmeXLnwp9L8oQk35izmLsm+csk92ifLxOiWOs+p55/vySfWhR65Pih6FYZv7IFedabpqJIFdOp78knk1y73glJpp5/xBJ+aUg/NPKhFsj53jKTrXPOryV5XQs/zYYORW3677xlgy39ext634wN8/Tn2iyefmxptyRvT3JAu0AFciqe9dnNumCbZ+x9dy+71YNEy/yWVVDptZ2brL12RJKKn613VPTqxCS1N2ZHnXdQksvXOLnvuExwa721zT6vfy/XGuu/2bHMd3zMd2nsmowjQIAAAQIECBAgQIAAAQIECBAgQIAAAQIECBAgQIAAAQIECBAgQIAAAQIECBAgQIAAAQIECBAgQIAAAQIECBAgQIDAJAKCRJOwmnSLCkwdJHpIkg/37v0BSS5bw6O+g3skqajLo5Pca0m7qYJE22J9i95yxZouSLLvoieuM/7IJGfPGdMP+iwToljr8tt6/s2kGwoS1fy3SnJIktqbe428YEVjLkzyZ0m+luSmNc6bev6RS/7FsH4cZbOjVd319GM79dlJ7b+uWf+dt+y+rbDMWzsLWIUgUe25ilzt3dY9VaxmmSDR05Oc0fEcikmttf+22m/Zru3defCiX5p1xp/c9vSNI9/LU0Wn6vJDEbCzWnTtXxa47364aa3f7gWmNZQAAQIECBAgQIAAAQIECBAgQIAAAQIECBAgQIAAAQIECBAgQIAAAQIECBAgQIAAAQIECBAgQIAAAQIECBAgQIAAAQKbJyBItHmWZtr6AlNHHPqRifWCJBUVOS7JM5PcegG+zyW5RZL7dM6ZIki0rda3wK3/fOhTk1QIYrOPc5Ick+S6gYm3dTBo2XDMPJP++jfTbl6QaHaN+t49KMlRSfYfude/n+T5Sc5PcsM6i516/rFW+yS5OMnunRMOTPKRsRMsMG7oWo9vAZ7uNJsVJOq/2wSJ/pfyMkGilyR5eedBbbUg0aK/ZfW9fs/I7/YC2zyXJKkY1jVzTqqY39uT3L/z+dFJynOzj6FrnZDkVQteqB8uEyRaENBwAgQIECBAgAABAgQIECBAgAABAgQIECBAgAABAgQIECBAgAABAgQIECBAgAABAgQIECBAgAABAgQIECBAgAABAgSmFxAkmt7YFbaOwJRBoqG5L0xyZJIfDhDsmeSNSSpYstbx2SRfS/K3Sb6Q5Mo2Xz9osdlBom25vkV2yC7N7cmLnDRybEUvDkpy+cD4eyap51kudawXmxp5yV8Mm3r+qYNKY++3nt9vJXlokj9Kcq81TvxRixi9Y+zkSaaef62l3D7Jee3eZuNOTnJSkhsXuIcxQ/vBmK8nOTTJl3sn999LFXg5LMl3x1ykM2bM+2ZsmGfMXAsub3D4HVvQqmJYddR+qvdtvVM38xh7391r9p/fVgoSLfpbtlOSE5PUc53iOCTJRXMmHlrrWmG5jazvIUk+3JtgmeDYC5Oc0plHkGgjT8W5BAgQIECAAAECBAgQIECAAAECBAgQIECAAAECBAgQIECAAAECBAgQIECAAAECBAgQIECAAAECBAgQIECAAAECBAhMIiBINAmrSbeowJRBorskuSDJvp17r0DDK5Pc1POoaMppSZ7W+/sn2xyfSfKNJNcOnDs7ZZGox6LBjG29vkW2y32TvDfJ7p2TKjBSVosetR8qjnPrzonzAjJ7JXlnkr3b2K8keWyLRS163aHxU89/vxbTmN3rZgeVljGo35/bJam1Pa4Fiur/d4/3JHlqkh8scYGp5+8vaSjM8rEkhyf51hLrn3fKrknOTnJwZ8C8CEv/nXdFs75qgfXUfdX3okIqs+PoJBXR6R5j3zP9IMvpSY5L8pMF1jRmaH89dc4Dk3xizMkLjBl7390pn5jkbZ0/bKUg0SK/ZXULQ+O/uET0qub639o7tvseWC8wVO+HszqWFe17/ECca4FH+ktDb5XkNUme0/mk4l5HJKmQ3SLHIr/di8xrLAECBAgQIECAAAECBAgQIECAAAECBAgQIECAAAECBAgQIECAAAECBAgQIECAAAECBAgQIECAAAECBAgQIECAAAECBDZNQJBo0yhNtAICUwaJ+lGEHyV5WJLLBlz2T1KhlVkcpsa+Isnrkvx0pOMiUYNFgxnben0jbzn1vjo2yamdEz6X5Akt4DR2ntm4obDLvPl2S/L2JAd0LrJo3KT2339OcrckFc34+xY5+naSqef/zSTvSLJPW/9a+3NRx80aXwYV8OqGumqdByap6NRGj6nnr/UNBbOOasGUfphs2ft5VJLzeiGtJyU5f2DC/jtvGc/btvUf2pm/nslHetcb+56p+FTtxdnxwRZt+udlQeac92vtnXpk5/M/TnLugtd5cduD/5Dkq0k+0L6/s2nG3nf3sn2DrRQkWuS3rO7p0Une3bm5CvQclOTyBZ1r+FD4Z735hoJIpyQ5MckNS6xh6JR7J7kwyR6dD09okaIbF7xG/7e75nnVgnMYToAAAQIECBAgQIAAAQIECBAgQIAAAQIECBAgQIAAAQIECBAgQIAAAQIECBAgQIAAAQIECBAgQIAAAQIECBAgQIAAgUkFBIkm5TX5FhOYKkh0hyRvSfLIzv1WcKjCDj/oGeyU5OQkL+z8vQIZz05y7UivodDGS9u8Q1MsEszYHusbedvZvcVEulGgCjlU4GHRKMTsmhU4em1vARUwObv3t19tIaRndv7+/CSnjV18kju2aMyD2jlfT1KRly8nmXr+oajMcW39i4RyKv7xX1vo44tJvtliJP/Y7qkiW/sl+e0k90myc5KnJ6no0pjjN1r46Xc7g7uxnannH7PGtcYMBVWuaNGsilBt9LhTixE9uDPRJUmOSFLhlv4x9M47OkkFcMYed0/yrhbSqnPqfiqoc1VvgrHvmYpiXZz8/Ptcx3rBmXnrrBBOxYKuTvKFTiyoG3Wr92zFaWZHfV9fkOT6kTdf++1NLZg0O6UfYxp7391L1nfkU50/fCjJE5N8b+S6tsJvWS11lyRvTPLkzrorlvWsJBW/Wuao39H39U6s38yT5rznh0J1tafqvfE3yyygd85tkryhfcdmH9V3+TFtzy1yiaHnNi8mtsi8xhIgQIAAAQIECBAgQIAAAQIECBAgQIAAAQIECBAgQIAAAQIECBAgQIAAAQIECBAgQIAAAQIECBAgQIAAAQIECBAgQGBTBQSJNpXTZFtcYIqIQwVXKuzy6t69z4sMDAUuFg3bVBTmgiT7dq65WUGi7bG+sdvmIUk+3BlcwYuDk3x07AQD4/qxlRoyL6hRgamzOnPMi07NW87+SeqcMq7jwiQVP/ph+/9Tzj8U7fhYC618a6RfzVHrfXNn/KeTHNaiMPXn2ze/h7Yx9YweluSykddYL9gx9fwjl7nmsHu3Z7tHZ1QFVirMNAs3LXOdir+8Jkk3ilXzrBU0GfI8J8kxSa4bsYihfTPv/LFhnl1b8Ku+u7OjokEnttDViGVlKBIzFBvqf+c+1+JQ3xhzkST990N/v9c0Y++7e8m7JvnLJPdofxyad60lboXfslrfPdte37Oz2KGg20junw8bCs9d2oJN88Jmd07ythZDm12rnvVTkmwkBDbv9/2E9l1cNIQ3FIZ7wALvx0UcjSVAgAABAgQIECBAgAABAgQIECBAgAABAgQIECBAgAABAgQIECBAgAABAgQIECBAgAABAgQIECBAgAABAgQIECBAgMDSAoJES9M5cQUFNjviUN+fJyQ5oxOZKZaKzlR85LsDRkNBgoobvGqkZwUSTkpS53SPzQoSbY/1jbn1W7UAxHM6gz/Ygjr/PGaCOWOG5r0myUFJLu+dMxQvOjzJ+UluWmcNQ3uvQlYVUZmdO/X8Q6GcFyQ5dWQIpqIjFWvqhrAqkPOSJNe3+98pyclJXtjxWCQ20w8O1TQPTPKJbTT/BrbSL04tg4qMlU33+ECSZ3XiTYtc63Yteva03kmnJzl+jbjQ0L6rSFTt24okrXfcrcXP9u4MPCTJRQMnjg3z1Huzvsd/3pnj6iR/nOTj6y2off74Fsaaxb3qnupdXMbdYyhuU/u1AnI3rHOteo5lW/t3dry+/e2nnb+Nve/u5XZL8vYkB7Q/fj3JoUm+PPL+t8Jv2VCs6ookj0ty1cj7GBo2NG+Nm7fvZnP090T9vaJE9Z37/BLrKeN6/i/rnbuRuNgd2+/Fg9qcX0ny2CRfW2J9TiFAgAABAgQIECBAgAABAgQIECBAgAABAgQIECBAgAABAgQIECBAgAABAgQIECBAgAABAgQIECBAgAABAgQIECBAgMBkAoJEk9GaeAsKbGbE4TZJnpvkP/ViROuFNX61BWCe2fGpiMaRSb6zjlnFc+qaL+5ds06rSFH9NxTG6Qcz1opfbI/1jdkqd2lhlG4Mpx/0GTPP0JiHJPlw74OK6pTnjZ2/V6DkxBbgmf15vedd426R5LAkFY+ZBVSGwh1Tz1/755VJym12VMjl2CRvXSfQUuv+0yTP6Jxb914Rlb/r2e3folzdWMzR7fmtFW6q36MntujRbMpL29++3bnG1PMvu4+65+3SgkTd73l9Xs+93hkfTfKzERcqk3u1YNmBvfEVW3lKkivXmGfonVfD69x65/z3Nc69U5I3JXlUZ8z7k1QU6Z8GzlskzHPnJG9Lsl9nnrHxmP+Q5KxeGOtdLQL3g4F1PbWN7+759fZjuT84yX9Nskc7sUJlFb2ZxbFm8y3yfp2dM/SeLefyHXNshd+yXZOcneTgzoKHgk1j7qc/5p5JLkxSEbTZcU6SY9aIb1Wsr95tFZvqHvWeqt/M2iPdkNRa66r9WSGqilz151oknNW/xj5JLk5Soaw66re/4mBD+3YZN+cQIECAAAECBAgQIECAAAECBAgQIECAAAECBAgQIECAAAECBAgQIECAAAECBAgQIECAAAECBAgQIECAAAECBAgQIEBgUwQEiTaF0SQrIrCRiEOdWxGiuyV5ZJJHd0IVs9uvuMt6oYsa2w9k1N8uSHJCkm8OWFZo4XeSHJ/k4XOsz2xhmR8PfH7bFuSoeMzsqGu9dk6gYVuvb8z26a+p4iCPSPL5MSevM6biEOcmOaAzruIoFaP4Ru/coZDKLHjx7iR9/3nhquclqXhHP9Az9fwV+DivF3OpWzwtyZ8n+R+9+50FcSrO1N97L2hxrRt659Q9vyHJEZ2/fz/JK1rA5NqB51EBn4odvbQX2xpymnr+TdhSP59it+ZTwZH+8aEWqLosSdn090F9ZytEdNRAFKXmGhMUqnHzgkT12VUt4FJr6T7DCmjdp629Gwyq79yTkvzNHKBFgkQ1RcV93jwQdHt5kncOhGcqqHVI2yN7ddawXhSswjn1fnxM55x6V9d16vr9/Vhm9d3/syS365xzapIXDbwzF32/zqZ8epIzeu/kV43cfFvht6wfBqulLxJVWutW633wxiRP7gyq/XdQksvXOLHOq9+2+q9//G17L1UMrOJ//SBYmd6jBYIqOjQLqs3mqX32H5N8bE74b8yje1ySd3QG1vN+SS98N2YeYwgQIECAAAECBAgQIECAAAECBAgQIECAAAECBAgQIECAAAECBAgQIECAAAECBAgQIECAAAECBAgQIECAAAECBAgQIDCpgCDRpLwm32ICa8U5NrrUClxUBKECE/1AS3/uO7UozIN7H9QcFVv4bJL63zsl2bvFY/bojK3PKopQ0ZCK6dRxVpLnJvmXgRu5ZZJXt2BR9+MKklRkoY6KE1WYpI5tvb717CsM8aYWipiNPSfJMQPRkvXmGvq83oPHtgBL9/MjW0Cnf84Dk7x1IEhVlpcmubI9u99KUtGObtSk5jq9xaWum7PY7TV/LefjST7V9l+5V6Rp34F11v0fl+R7c+7h3kkuHDCq+M6n2z6/Pkntzfsmuf+A0/uSVLTlHweuMfX8y+yjoXPKsN4LFW+ad5TJFUn+tQ2o73o3uNM/7z1tv86+u2uttf/O+2SS/97iT7Pz6j3w/vYs5z3zMe+3RYNEFVqrPVTvpv5RJhWO+VKLtZTJH86JwP1JCwvduAZEheT+YmAv969T4x40cJ219uKi79fZMvdJcnHnHV6hsGe17956+297/5bVb9PJSV7YWeglLUJW4aDNOCr6V5G37lHXrDjaWs+6wlUV8nrlQFRoNlft59pbs4BcxcMqADbvqHDYc5J8YQM3Vr8zJ7b/ZtNsVsBpA8tyKgECBAgQIECAAAECBAgQIECAAAECBAgQIECAAAECBAgQIECAAAECBAgQIECAAAECBAgQIECAAAECBAgQIECAAAECBH5ZQJDIrtiRBKaKOFTQ48VJLkrys5Ggv9ciGmuFR4amml3ry0nenqSiFnVUDOKwJN+dc/0KH1TwooIjQ8fRSc7sfLCt17cWWwVr3tsJd9TYebGgkfy/NOyeLaCzZ+eTCr88NckPBib9nST/pQWjFrnmW1qcpkIoax1bdf5ac+2jCsnM22s1pn5bHtqMujGtsVbrRXemnn/sOseMu0WS309ySouIjTlnaEztmVe098a8mFX/vP47r6Jjz2uRpMNHLqSu+/wk568TW1s0SFSXryhRvXvKZt67ad4yx0SSuufWd/uNSQ4ced+zYR9ooaC1AlCLvl9r7tu371J9T+qoUFe9w5cJTS14S3OHj/0tu0uSC3qBpzGxoEXWece25yoQNTs+l+QJSb6xzkT1fqjAUMWLHr7IRXtja49VQO7Udd53Yy5x2xYOPLQNHnsvY+Y2hgABAgQIECBAgAABAgQIECBAgAABAgQIECBAgAABAgQIECBAgAABAgQIECBAgAABAgQIECBAgAABAgQIECBAgAABApsqIEi0qZwm2+ICmx0kqnDEG5Kck+R7S9z7byWpiMOYYEJFQU5r0aAKwfTjBhVOeFiSy+aso+79+CQvm/P5q5K8JMmNnc+35frm8dU76kXNaTZmipDDLi1W8uTOQq5JclCSy+csbrcW5nnmiJhKhT5enuTdSX46cq9si/krTlNBmNuNWNMy93DXFps5eMT8NaS+U69bILoz9fwjlz1qWO2xipFUzOkeo874n4M28p4ZChI9Mcn1LYz17HX27n9LcmKSLya5aZ01LxMkqiln8ZiKuo3dJ4usq7vsegZHtYDcent+kQDUMu/Xuu9jW+xmtsYKG71/xN7Y3r9ltYfetsC7csQt/dKQndreq9+l7nFIi/+NmfNWSQ5I8idJfnfMCW1MPfuKx1WM6H8scN5aQyseeHEnrPf69ps89vdgk5ZhGgIECBAgQIAAAQIECBAgQIAAAQIECBAgQIAAAQIECBAgQIAAAQIECBAgQIAAAQIECBAgQIAAAQIECBAgQIAAAQIECKwvIEi0vpERNx+BjUQcKlBwRYuDfCpJ/fcPSW7YIM/OSfZN8kdJHpCkIkC3bnN+NskXkvxVkk8mubZzraGYxSkt4DBvTbdoUYaK7vxOkr06852X5FlJKmzUPbbl+oYod09ybotKzD6fKuTw6BYM6q6jglEn9UJN/XXeIckj2hrv1XGtgM9n2vP7UO/5LbJtpp5/17b2P0xSgZ/7tcXVXvhSi9G8J0mFoH68yMLb2Nqrv5Gk5n9Q8ymnOmbX+EqS97Wg1nULXmPq+RdczrrD63u4Z7Mojzt3zOvkiv/U3vl0ko8m+X828J6ZFySqgFq51fM+rD3/2XOv69f75i/bMx/7jls2SDQDK5eyeGSSBya5W+e7VFGmryb5eIu6lM/P1pWeP+A2Sf6g7cm9k8z2Y12n9vmH23X+aYFrLPN+7UdqhsJwQ0vYnr9lQ/G2ej88NckPFvAaM/S+Sd7bifjUORUAPCbJIu+J2TuiokQPSfJ/9H5raz9d2d7Xl7b3XkW7NvN4epIzOu+9im/V99tBgAABAgQIECBAgAABAgQIECBAgAABAgQIECBAgAABAgQIECBAgAABAgQIECBAgAABAgQIECBAgAABAgQIECBAgACBLScgSLTlHokFESBAgACBlRPYaJBo5W54Exbcj/tUhKoCURVGctx8BCoy+KYkh7dbmirgdPMRcycECBAgQIAAAQIECBAgQIAAAQIECBAgQIAAAQIECBAgQIAAAQIECBAgQIAAAQIECBAgQIAAAQIECBAgQIAAAQIECGxXAUGi7crv4gQIECBA4GYhIEi03GPcP0kFaipaU8chSS5abipnbVGB+yZ5b5Ld2/qOTHL2Fl2rZREgQIAAAQIECBAgQIAAAQIECBAgQIAAAQIECBAgQIAAAQIECBAgQIAAAQIECBAgQIAAAQIECBAgQIAAAQIECBAgQCCCRDYBAQIECBAgsFEBQaLlBHdNcmaSx7TTz0lyTJLrlpvOWVtMYKckJyZ5SVvXx5IcnuRbW2ydlkOAAAECBAgQIECAAAECBAgQIECAAAECBAgQIECAAAECBAgQIECAAAECBAgQIECAAAECBAgQIECAAAECBAgQIECAAIFfCAgS2QwECBAgQIDARgX2SvLOJHu3iT6d5LAkV2904h3g/EclOS/JrZNck+SgJJfvAPe9I9ziXZJckGTfdrNHJTkryU07ws27RwIECBAgQIAAAQIECBAgQIAAAQIECBAgQIAAAQIECBAgQIAAAQIECBAgQIAAAQIECBAgQIAAAR0ScV0AACAASURBVAIECBAgQIAAAQIEVlNAkGg1n5tVEyBAgACBrSSwT5KLk+zeFvWhJE9M8r2ttMgtupbbJHlDkiPa+k5JcmKSG7boei1rnED9G/vIJG9uwz+W5PAk3xp3ulEECBAgQIAAAQIECBAgQIAAAQIECBAgQIAAAQIECBAgQIAAAQIECBAgQIAAAQIECBAgQIAAAQIECBAgQIAAAQIECBDYPgKCRNvH3VUJECBAgMDNRWDnJC9IcnLnhk5PclySn9xcbnLi+/i9JO9oQacrkzw+yZcnvqbppxW4U5Lzkjw4yY+SHNWe8bRXNTsBAgQIECBAgAABAgQIECBAgAABAgQIECBAgAABAgQIECBAgAABAgQIECBAgAABAgQIECBAgAABAgQIECBAgAABAgQ2KCBItEFApxMgQIAAgR1MoP7t8Nwkeyb5VpLfSfLwnsGRSc7ewVw2crsVdTopyQltklOSnJjkho1M6tztJlDfkfoOvLmt4Nwkz05y7XZbkQsTIECAAAECBAgQIECAAAECBAgQIECAAAECBAgQIECAAAECBAgQIECAAAECBAgQIECAAAECBAgQIECAAAECBAgQIEBgpIAg0UgowwgQIECAAIGfC9w6yZuSHD7H42Pts4oVOcYL3CnJeUkenOTqJIcm+bvxpxu5hQTunORtSfZLcmWSxyf58hZan6UQIECAAAECBAgQIECAAAECBAgQIECAAAECBAgQIECAAAECBAgQIECAAAECBAgQIECAAAECBAgQIECAAAECBAgQIEBgroAgkc1BgAABAgQILCKwR5K3J7n/wElXJHlGks8sMqGxvxA4MMmFLfp0ZpJjk/yYz0oJ7JzkBUlObquucNf5SW5aqbuwWAIECBAgQIAAAQIECBAgQIAAAQIECBAgQIAAAQIECBAgQIAAAQIECBAgQIAAAQIECBAgQIAAAQIECBAgQIAAAQIEdlgBQaId9tG7cQIECBAgsJTAXkleluReSep/1/HxFtK5IMn3lprVSSVQMZvjkrw6yY+SVMzmfWhWSuDe7btQ4a7Tkxyf5LqVugOLJUCAAAECBAgQIECAAAECBAgQIECAAAECBAgQIECAAAECBAgQIECAAAECBAgQIECAAAECBAgQIECAAAECBAgQIEBghxYQJNqhH7+bJ0CAAAECBAgQIECAAAECBAgQIECAAAECBAgQIECAAAECBAgQIECAAAECBAgQIECAAAECBAgQIECAAAECBAgQIECAAAECBAgQIECAAAEC/1NAkMhOIECAAAECBAgQIECAAAECBAgQIECAAAECBAgQIECAAAECBAgQIECAAAECBAgQIECAAAECBAgQIECAAAECBAgQIECAAAECBAgQIECAAAECBASJ7AECBAgQIECAAAECBAgQIECAAAECBAgQIECAAAECBAgQIECAAAECBAgQIECAAAECBAgQIECAAAECBAgQIECAAAECBAgQIECAAAECBAgQIEAggkQ2AQECBAgQIECAAAECBAgQIECAAAECBAgQIECAAAECBAgQIECAAAECBAgQIECAAAECBAgQIECAAAECBAgQIECAAAECBAgQIECAAAECBAgQICBIZA8QIECAAAECBAgQIECAAAECBAgQIECAAAECBAgQIECAAAECBAgQIECAAAECBAgQIECAAAECBAgQIECAAAECBAgQIECAAAECBAgQIECAAAECESSyCQgQIECAAAECBAgQIECAAAECBAgQIECAAAECBAgQIECAAAECBAgQIECAAAECBAgQIECAAAECBAgQIECAAAECBAgQIECAAAECBAgQIECAAAFBInuAAAECBAgQIECAAAECBAgQIECAAAECBAgQIECAAAECBAgQIECAAAECBAgQIECAAAECBAgQIECAAAECBAgQIECAAAECBAgQIECAAAECBAgQKIFfwUCAAAECBAgQIECAAAECBAgQIECAAAECBAgQIECAAAECBAgQIECAAAECBAgQIECAAAECBAgQIECAAAECBAgQIECAAAECBAgQIECAAAECBAgQECSyBwgQIECAAAECBAgQIECAAAECBAgQIECAAAECBAgQIECAAAECBAgQIECAAAECBAgQIECAAAECBAgQIECAAAECBAgQIECAAAECBAgQIECAAIEIEtkEBAgQIECAAAECBAgQIECAAAECBAgQIECAAAECBAgQIECAAAECBAgQIECAAAECBAgQIECAAAECBAgQIECAAAECBAgQIECAAAECBAgQIECAgCCRPUCAAAECBAgQIECAAAECBAgQIECAAAECBAgQIECAAAECBAgQIECAAAECBAgQIECAAAECBAgQIECAAAECBAgQIECAAAECBAgQIECAAAECBAhEkMgmIECAAAECBAgQIECAAAECBAgQIECAAAECBAgQIECAAAECBAgQIECAAAECBAgQIECAAAECBAgQIECAAAECBAgQIECAAAECBAgQIECAAAECBASJ7AECBAgQIECAAAECBAgQIECAAAECBAgQIECAAAECBAgQIECAAAECBAgQIECAAAECBAgQIECAAAECBAgQIECAAAECBAgQIECAAAECBAgQIEAggkQ2AQECBAgQIECAAAECBAgQIECAAAECBAgQIECAAAECBAgQIECAAAECBAgQIECAAAECBAgQIECAAAECBAgQIECAAAECBAgQIECAAAECBAgQICBIZA8QIECAAAECBAgQIECAAAECBAgQIECAAAECBAgQIECAAAECBAgQIECAAAECBAgQIECAAAECBAgQIECAAAECBAgQIECAAAECBAgQIECAAAECJfArGAgQIECAAAECBAgQIECAAAECBAgQIECAAAECBAgQIECAAAECBAgQIECAAAECBAgQIECAAAECBAgQIECAAAECBAgQIECAAAECBAgQIECAAAECgkT2AAECBAgQIECAAAECBAgQIECAAAECBAgQIECAAAECBAgQIECAAAECBAgQIECAAAECBAgQIECAAAECBAgQIECAAAECBAgQIECAAAECBAgQIBBBIpuAAAECBAgQIECAAAECBAgQIECAAAECBAgQIECAAAECBAgQIECAAAECBAgQIECAAAECBAgQIECAAAECBAgQIECAAAECBAgQIECAAAECBAgQECSyBwgQIECAAAECBAgQIECAAAECBAgQIECAAAECBAgQIECAAAECBAgQIECAAAECBAgQIECAAAECBAgQIECAAAECBAgQIECAAAECBAgQIECAAIEIEtkEBAgQIECAAAECBAgQIECAAAECBAgQIECAAAECBAgQIECAAAECBAgQIECAAAECBAgQIECAAAECBAgQIECAAAECBAgQIECAAAECBAgQIECAgCCRPUCAAAECBAgQIECAAAECBAgQIECAAAECBAgQIECAAAECBAgQIECAAAECBAgQIECAAAECBAgQIECAAAECBAgQIECAAAECBAgQIECAAAECBAhEkMgmIECAAAECBAgQIECAAAECBAgQIECAAAECBAgQIECAAAECBAgQIECAAAECBAgQIECAAAECBAgQIECAAAECBAgQIECAAAECBAgQIECAAAECBASJ7AECBAgQIECAAAECBAgQIECAAAECBAgQIECAAAECBAgQIECAAAECBAgQIECAAAECBAgQIECAAAECBAgQIECAAAECBAgQIECAAAECBAgQIECgBH4FAwECBAgQIECAAAECBAgQIECAAAECBAgQIECAAAECBAgQIECAAAECBAgQIECAAAECBAgQIECAAAECBAgQIECAAAECBAgQIECAAAECBAgQIEBAkMgeIECAAAECBAgQIECAAAECBAgQIECAAAECBAgQIECAAAECBAgQIECAAAECBAgQIECAAAECBAgQIECAAAECBAgQIECAAAECBAgQIECAAAECBCJIZBMQIECAAAECBAgQIECAAAECBAgQIPD/sXcfUPtkdZ3gv40MuOMAAwsqjDPAGZiFgySRsGQlqig0NCC9EpQoUWBBggMCEkTJ3UholCA5g4jkJFEBBRlA3APoDlHg4GyLMA3s+dm3hqKo53mqnvSG/tQ5/6P83wq3PnXff5+69bvfS4AAAQIECBAgQIAAAQIECBAgQIAAAQIECBAgQIAAAQIECBAgQIAAAQIECBAgQIAAAQIECBAgQIAAAQICifQBAgQIECBAgAABAgQIECBAgAABAgQIECBAgAABAgQIECBAgAABAgQIECBAgAABAgQIECBAgAABAgQIECBAgAABAgQIECBAgAABAgQIECBAIAKJdAICBAgQIECAAAECBAgQIECAAAECBAgQIECAAAECBAgQIECAAAECBAgQIECAAAECBAgQIECAAAECBAgQIECAAAECBAgQIECAAAECBAgQIEBAIJE+QIAAAQIECBAgQIAAAQIECBAgQIAAAQIECBAgQIAAAQIECBAgQIAAAQIECBAgQIAAAQIECBAgQIAAAQIECBAgQIAAAQIECBAgQIAAAQIECEQgkU5AgAABAgQIECBAgAABAgQIECBAgAABAgQIECBAgAABAgQIECBAgAABAgQIECBAgAABAgQIECBAgAABAgQIECBAgAABAgQIECBAgAABAgQICCTSBwgQIECAAAECBAgQIECAAAECBAgQIECAAAECBAgQIECAAAECBAgQIECAAAECBAgQIECAAAECBAgQIECAAAECBAgQIECAAAECBAgQIECAAIESOAEDAQIECBAgQIAAAQIECBAgQIAAAQIECBAgQIAAAQIECBAgQIAAAQIECBAgQIAAAQIECBAgQIAAAQIECBAgQIAAAQIECBAgQIAAAQIECBAgQEAgkT5AgAABAgQIECBAgAABAgQIECBAgAABAgQIECBAgAABAgQIECBAgAABAgQIECBAgAABAgQIECBAgAABAgQIECBAgAABAgQIECBAgAABAgQIRCCRTkCAAAECBAgQIECAAAECBAgQIECAAAECBAgQIECAAAECBAgQIECAAAECBAgQIECAAAECBAgQIECAAAECBAgQIECAAAECBAgQIECAAAECBAgIJNIHCBAgQIAAAQIECBAgQIAAAQIECBAgQIAAAQIECBAgQIAAAQIECBAgQIAAAQIECBAgQIAAAQIECBAgQIAAAQIECBAgQIAAAQIECBAgQIAAgQgk0gkIECBAgAABAgQIECBAgAABAgQIECBAgAABAgQIECBAgAABAgQIECBAgAABAgQIECBAgAABAgQIECBAgAABAgQIECBAgAABAgQIECBAgAABgUT6AAECBAgQIECAAAECBAgQIECAAAECBAgQIECAAAECBAgQIECAAAECBAgQIECAAAECBAgQIECAAAECBAgQIECAAAECBAgQIECAAAECBAgQIBCBRDoBAQIECBAgQIAAAQIECBAgQIAAAQIECBAgQIAAAQIECBAgQIAAAQIECBAgQIAAAQIECBAgQIAAAQIECBAgQIAAAQIECBAgQIAAAQIECBAgIJBIHyBAgAABAgQIECBAgAABAgQIECBAgAABAgQIECBAgAABAgQIECBAgAABAgQIECBAgAABAgQIECBAgAABAgQIECBAgAABAgQIECBAgAABAgRK4AQMBAgQIECAAAECBAgQIECAAAECBAgQIECAAAECBAgQIECAAAECBAgQIECAAAECBAgQIECAAAECBAgQIECAAAECBAgQIECAAAECBAgQIECAAAGBRPoAAQIECBAgQIAAAQIECBAgQIAAAQIECBAgQIAAAQIECBAgQIAAAQIECBAgQIAAAQIECBAgQIAAAQIECBAgQIAAAQIECBAgQIAAAQIECBAgEIFEOgEBAgQIECBAgAABAgQIECBAgAABAgQIECBAgAABAgQIECBAgAABAgQIECBAgAABAgQIECBAgAABAgQIECBAgAABAgQIECBAgAABAgQIECAgkEgfIECAAAECBAgQIECAAAECBAgQIECAAAECBAgQIECAAAECBAgQIECAAAECBAgQIECAAAECBAgQIECAAAECBAgQIECAAAECBAgQIECAAAECBCKQSCcgQIAAAQIECBAgQIAAAQIECBAgQIAAAQIECBAgQIAAAQIECBAgQIAAAQIECBAgQIAAAQIECBAgQIAAAQIECBAgQIAAAQIECBAgQIAAAQIEBBLpAwQIECBAgAABAgQIECBAgAABAgQIECBAgAABAgQIECBAgAABAgQIECBAgAABAgQIECBAgAABAgQIECBAgAABAgQIECBAgAABAgQIECBAgEAEEukEBAgQIECAAAECBAgQIECAAAECBAgQIECAAAECBAgQIECAAAECBAgQIECAAAECBAgQIECAAAECBAgQIECAAAECBAgQIECAAAECBAgQIECAgEAifYAAAQIECBAgQIAAAQIECBAgQIAAAQIECBAgQIAAAQIECBAgQIAAAQIECBAgQIAAAQIECBAgQIAAAQIECBAgQIAAAQIECBAgQIAAAQIECBAogRMwECBAgAABAgQIECBAgAABAgQIECBAgAABAgQIECBAgAABAgQIECBAgAABAgQIECBAgAABAgQIECBAgAABAgQIECBAgAABAgQIECBAgAABAgQEEukDBAgQIECAAAECBAgQIECAAAECBAgQIECAAAECBAgQIECAAAECBAgQIECAAAECBAgQIECAAAECBAgQIECAAAECBAgQIECAAAECBAgQIECAQAQS6QQECBAgQIAAAQIECBAgQIAAAQIECBAgQIAAAQIECBAgQIAAAQIECBAgQIAAAQIECBAgQIAAAQIECBAgQIAAAQIECBAgQIAAAQIECBAgQICAQCJ9gAABAgQIECBAgAABAgQIECBAgAABAgQIECBAgAABAgQIECBAgAABAgQIECBAgAABAgQIECBAgAABAgQIECBAgAABAgQIECBAgAABAgQIEIhAIp2AAAECBAgQIECAAAECBAgQIECAAAECBAgQIECAAAECBAgQIECAAAECBAgQIECAAAECBAgQIECAAAECBAgQIECAAAECBAgQIECAAAECBAgQEEikDxAgQIAAAQIECBAgQIAAAQIECBAgQIAAAQIECBAgQIAAAQIECBAgQIAAAQIECBAgQIAAAQIECBAgQIAAAQIECBAgQIAAAQIECBAgQIAAAQIRSKQTECBAgAABAgQIECBAgAABAgQIECBAgAABAgQIECBAgAABAgQIECBAgAABAgQIECBAgAABAgQIECBAgAABAgQIECBAgAABAgQIECBAgAABAgKJ9AECBAgQIECAAAECBAgQIECAAAECBAgQIECAAAECBAgQIECAAAECBAgQIECAAAECBAgQIECAAAECBAgQIECAAAECBAgQIECAAAECBAgQIECgBE7AQIAAAQIECBAgQIAAAQIECBAgQIAAAQIECBAgQIAAAQIECBAgQIAAAQIECBAgQIAAAQIECBAgQIAAAQIECBAgQIAAAQIECBAgQIAAAQIECBAQSKQPECBAgAABAgQIECBAgAABAgQIECBAgAABAgQIECBAgAABAgQIECBAgAABAgQIECBAgAABAgQIECBAgAABAgQIECBAgAABAgQIECBAgAABAhFIpBMQIECAAAECBAgQIECAAAECBAgQIECAAAECBAgQIECAAAECBAgQIECAAAECBAgQIECAAAECBAgQIECAAAECBAgQIECAAAECBAgQIECAAAECAon0AQIECBAgQIAAAQIECBAgQIAAAQIECBAgQIAAAQIECBAgQIAAAQIECBAgQIAAAQIECBAgQIAAAQIECBAgQIAAAQIECBAgQIAAAQIECBAgQCACiXQCAgQIECBAgAABAgQIECBAgAABAgQIECBAgAABAgQIECBAgAABAgQIECBAgAABAgQIECBAgAABAgQIECBAgAABAgQIECBAgAABAgQIECBAQCCRPkCAAAECBAgQIECAAAECBAgQIECAAAECBAgQIECAAAECBAgQIECAAAECBAgQIECAAAECBAgQIECAAAECBAgQIECAAAECBAgQIECAAAECBAhEIJFOQIAAAQIECBAgQIAAAQIECBAgQIAAAQIECBAgQIAAAQIECBAgQIAAAQIECBAgQIAAAQIECBAgQIAAAQIECBAgQIAAAQIECBAgQIAAAQIECAgk0gcIECBAgAABAgQIECBAgAABAgQIECBAgAABAgQIECBAgAABAgQIECBAgAABAgQIECBAgAABAgQIECBAgAABAgQIECBAgAABAgQIECBAgACBEjgBAwECBAgQIECAAAECBAgQIECAAAECBAgQIECAAAECBAgQIECAAAECBAgQIECAAAECBAgQIECAAAECBAgQIECAAAECBAgQIECAAAECBAgQIEBAIJE+QIAAAQIECBAgQIAAAQIECBAgQIAAAQIECBAgQIAAAQIECBAgQIAAAQIECBAgQIAAAQIECBAgQIAAAQIECBAgQIAAAQIECBAgQIAAAQIECEQgkU5AgAABAgQIECBAgAABAgQIECBAgAABAgQIECBAgAABAgQIECBAgAABAgQIECBAgAABAgQIECBAgAABAgQIECBAgAABAgQIECBAgAABAgQICCTSBwgQIECAAAECBAgQIECAAAECBAgQIECAAAECBAgQIECAAAECBAgQIECAAAECBAgQIECAAAECBAgQIECAAAECBAgQIECAAAECBAgQIECAAIEIJNIJCBAgQIAAAQIECBAgQIAAAQIECBAgQIAAAQIECBAgQIAAAQIECBAgQIAAAQIECBAgQIAAAQIECBAgQIAAAQIECBAgQIAAAQIECBAgQIAAAYFE+gABAgQIECBAgAABAgQIECBAgAABAgQIECBAgAABAgQIECBAgAABAgQIECBAgAABAgQIECBAgAABAgQIECBAgAABAgQIECBAgAABAgQIECAQgUQ6AQECBAgQIECAAAECBAgQIECAAAECBAgQIECAAAECBAgQIECAAAECBAgQIECAAAECBAgQIECAAAECBAgQIECAAAECBAgQIECAAAECBAgQICCQSB8gQIAAAQIECBAgQIAAAQIECBAgQIAAAQIECBAgQIAAAQIECBAgQIAAAQIECBAgQIAAAQIECBAgQIAAAQIECBAgQIAAAQIECBAgQIAAAQIESuAEDAQIECBAgAABAgQIECBAgAABAgQIECBAgAABAgQIECBAgAABAgQIECBAgAABAgQIECBAgAABAgQIECBAgAABAgQIECBAgAABAgQIECBAgAABgUT6AAECBAgQIECAAAECBAgQIECAAAECBAgQIECAAAECBAgQIECAAAECBAgQIECAAAECBAgQIECAAAECBAgQIECAAAECBAgQIECAAAECBAgQIBCBRDoBAQIECBAgQIAAAQIECBAgQIAAAQIECBAgQIAAAQIECBAgQIAAAQIECBAgQIAAAQIECBAgQIAAAQIECBAgQIAAAQIECBAgQIAAAQIECBAgIJBIHyBAgAABAgQIECBAgAABAgQIECBAgAABAgQIECBAgAABAgQIECBAgAABAgQIECBAgAABAgQIECBAgAABAgQIECBAgAABAgQIECBAgAABAgQikEgnIECAAAECBAgQIECAAAECBAgQIECAAAECBAgQIECAAAECBAgQIECAAAECBAgQIECAAAECBAgQIECAAAECBAgQIECAAAECBAgQIECAAAECBAQS6QMECBAgQIAAAQIECBAgQIAAAQIECBAgQIAAAQIECBAgQIAAAQIECBAgQIAAAQIECBAgQIAAAQIECBAgQIAAAQIECBAgQIAAAQIECBAgQIBABBLpBAQIECBAgAABAgQIECBAgAABAgQIECBAgAABAgQIECBAgAABAgQIECBAgAABAgQIECBAgAABAgQIECBAgAABAgQIECBAgAABAgQIECBAgIBAIn2AAAECBAgQIECAAAECBAgQIECAAAECBAgQIECAAAECBAgQIECAAAECBAgQIECAAAECBAgQIECAAAECBAgQIECAAAECBAgQIECAAAECBAgQKIETMBAgQIAAAQIECBAgQIAAAQIECBAgQIAAAQIECBAgQIAAAQIECBAgQIAAAQIECBAgQIAAAQIECBAgQIAAAQIECBAgQIAAAQIECBAgQIAAAQIEBBLpAwQIECBAgAABAgQIECBAgAABAgQIECBAgAABAgQIECBAgAABAgQIECBAgAABAgQIECBAgAABAgQIECBAgAABAgQIECBAgAABAgQIECBAgEAEEukEBAgQIECAAAECBAgQIECAAAECBAgQIECAAAECBAgQIECAAAECBAgQIECAAAECBAgQIECAAAECBAgQIECAAAECBAgQIECAAAECBAgQIECAgEAifYAAAQIECBAgQIAAAQIECBAgQIAAAQIECBAgQIAAAQIECBAgQIAAAQIECBAgQIAAAQIECBAgQIAAAQIECBAgQIAAAQIECBAgQIAAAQIECBCIQCKdgAABAgQIECBAgAABAgQIECBAgAABAgQIECBAgAABAgQIECBAgAABAgQIECBAgAABAgQIECBAgAABAgQIECBAgAABAgQIECBAgAABAgQIEBBIpA8QIECAAAECBAgQIECAAAECBAgQIECAAAECBAgQIECAAAECBAgQIECAAAECBAgQIECAAAECBAgQIECAAAECBAgQIECAAAECBAgQIECAAAECEUikExAgQIAAAQIECBAgQIAAAQIECBAgQIAAAQIECBAgQIAAAQIECBAgQIAAAQIECBAgQIAAAQIECBAgQIAAAQIECBAgQIAAAQIECBAgQIAAAQICifQBAgQIECBAgAABAgQIECBAgAABAgQIECBAgAABAgQIECBAgAABAgQIECBAgAABAgQIECBAgAABAgQIECBAgAABAgQIECBAgAABAgQIECBAoAROwECAAAECBAgQDlC/7AAAIABJREFUIECAAAECBAgQIECAAAECBAgQIECAAAECBAgQIECAAAECBAgQIECAAAECBAgQIECAAAECBAgQIECAAAECBAgQIECAAAECBAgQEEikDxAgQIAAAQIECBAgQIAAAQIECBAgQIAAAQIECBAgQIAAAQIECBAgQIAAAQIECBAgQIAAAQIECBAgQIAAAQIECBAgQIAAAQIECBAgQIAAAQIRSKQTECBAgAABAgQIECBAgAABAgQIECBAgAABAgQIECBAgAABAgQIECBAgAABAgQIECBAgAABAgQIECBAgAABAgQIECBAgAABAgQIECBAgAABAgKJ9AECBAgQIECAAAECBAgQIECAAAECBAgQIECAAAECBAgQIECAAAECBAgQIECAAAECBAgQIECAAAECBAgQIECAAAECBAgQIECAAAECBAgQIEAgAol0AgIECBAgQIAAAQIECBAgQIAAAQIECBAgQIAAAQIECBAgQIAAAQIECBAgQIAAAQIECBAgQIAAAQIECBAgQIAAAQIECBAgQIAAAQIECBAgQEAgkT5AgAABAgQIECBAgAABAgQIECBAgAABAgQIECBAgAABAgQIECBAgAABAgQIECBAgAABAgQIECBAgAABAgQIECBAgAABAgQIECBAgAABAgQIRCCRTkCAAAECBAgQIECAAAECBAgQIECAAAECBAgQIECAAAECBAgQIECAAAECBAgQIECAAAECBAgQIECAAAECBAgQIECAAAECBAgQIECAAAECBAgIJNIHCBAgQIAAAQIECBAgQIAAAQIECBAgQIAAAQIECBAgQIAAAQIECBAgQIAAAQIECBAgQIAAAQIECBAgQIAAAQIECBAgQIAAAQIECBAgQIAAgRI4AQMBAgQIECBAgAABAgQIECBAgAABAgQIECBAgAABAgQIECBAgAABAgQIECBAgAABAgQIECBAgAABAgQIECBAgAABAgQIECBAgAABAgQIECBAQCCRPkCAAAECBAgQIECAAAECBAgQIECAAAECBAgQIECAAAECBAgQIECAAAECBAgQIECAAAECBAgQIECAAAECBAgQIECAAAECBAgQIECAAAECBAhEIJFOQIAAAQIECBAgQIAAAQIECBAgQIAAAQIECBAgQIAAAQIECBAgQIAAAQIECBAgQIAAAQIECBAgQIAAAQIECBAgQIAAAQIECBAgQIAAAQIECAgk0gcIECBAgAABAgQIECBAgAABAgQIECBAgAABAgQIECBAgAABAgQIECBAgAABAgQIECBAgAABAgQIECBAgAABAgQIECBAgAABAgQIECBAgACBCCTSCQgQIECAAAECBAgQIECAAAECBAgQIECAAAECBAgQIECAAAECBAgQIECAAAECBAgQIECAAAECBAgQIECAAAECBAgQIECAAAECBAgQIECAAAGBRPoAAQIECBAgQIAAAQIECBAgQIAAAQIECBAgQIAAAQIECBAgQIAAAQIECBAgQIAAAQIECBAgQIAAAQIECBAgQIAAAQIECBAgQIAAAQIECBAgEIFEOgEBAgQIECBAgAABAgQIECBAgAABAgQIECBAgAABAgQIECBAgAABAgQIECBAgAABAgQIECBAgAABAgQIECBAgAABAgQIECBAgAABAgQIECAgkEgfIECAAAECBAgQIECAAAECBAgQIECAAAECBAgQIECAAAECBAgQIECAAAECBAgQIECAAAECBAgQIECAAAECBAgQIECAAAECBAgQIECAAAECBErgBAwECBAgQIAAAQIECBAgQIAAAQIECBAgQIAAAQIECBAgQIAAAQIECBAgQIAAAQIECBAgQIAAAQIECBAgQIAAAQIECBAgQIAAAQIECBAgQIAAAYFE+gABAgQIECBAgAABAgQIECBAgAABAgQIECBAgAABAgQIECBAgAABAgQIECBAgAABAgQIECBAgAABAgQIECBAgAABAgQIECBAgAABAgQIECAQgUQ6AQECBAgQIECAAAECBAgQIECAAAECBAgQIECAAAECBAgQIECAAAECBAgQIECAAAECBAgQIECAAAECBAgQIECAAAECBAgQIECAAAECBAgQICCQSB8gQIAAAQIECBAgQIAAAQIECBAgQIAAAQIECBAgQIAAAQIECBAgQIAAAQIECBAgQIAAAQIECBAgQIAAAQIECBAgQIAAAQIECBAgQIAAAQIEIpBIJyBAgAABAgQIECBAgAABAgQIECBAgAABAgQIECBAgAABAgQIECBAgAABAgQIECBAgAABAgQIECBAgAABAgQIECBAgAABAgQIECBAgAABAgQEEukDBAgQIECAAAECBAgQIECAAAECBAgQIECAAAECBAgQIECAAAECBAgQIECAAAECBAgQIECAAAECBAgQIECAAAECBAgQIECAAAECBAgQIECAQAQS6QQECBAgQIAAAQIECBAgQIAAAQIECBAgQIAAAQIECBAgQIAAAQIECBAgQIAAAQIECBAgQIAAAQIECBAgQIAAAQIECBAgQIAAAQIECBAgQICAQCJ9gAABAgQIECBAgAABAgQIECBAgAABAgQIECBAgAABAgQIECBAgAABAgQIECBAgAABAgQIECBAgAABAgQIECBAgAABAgQIECBAgAABAgQIECiBEzAQIECAAAECBAgQIECAAAECBAgQIECAAAECBAgQIECAAAECBAgQIECAAAECBAgQIECAAAECBAgQIECAAAECBAgQIECAAAECBAgQIECAAAECBAQS6QMECBAgQIAAAQIECBAgQIAAAQIECBAgQIAAAQIECBAgQIAAAQIECBAgQIAAAQIECBAgQIAAAQIECBAgQIAAAQIECBAgQIAAAQIECBAgQIBABBLpBAQIECBAgAABAgQIECBAgAABAgQIECBAgAABAgQIECBAgAABAgQIECBAgAABAgQIECBAgAABAgQIECBAgAABAgQIECBAgAABAgQIECBAgIBAIn2AAAECBAgQIECAAAECBAgQIECAAAECBAgQIECAAAECBAgQIECAAAECBAgQIECAAAECBAgQIECAAAECBAgQIECAAAECBAgQIECAAAECBAgQiEAinYDAMRX4P5K8OMllR+7veUnuluR/bOne753k8SPnekiSR2zpGsf1NP9bkickuXPvBq+e5N07uuH/K8kfr3nuDyf5cpK/S/KuJG9P8sUk313zfKsO+6EkD03yXwc73iHJs1YdvKWfnzfJVZNcK8lPt9+n87VzfzXJXyf5eJI3JPnAjj22dEtOQ4AAAQIECBAgQIAAAQIDgcPw/rnoodQ78cN7P/yVJM/fwRP839t5b9DOXe+7t0zyyR1cq05pfGIe7I8kuWKSa7f/e6kkF26nqPG9v0ry/yR5UxtT+ock35l3CXsTIECAAAECBAgQIEDgfwmcPcl/SXKd9q20ag8u3/Op78afTfKO9t34o0m+dUT99v0+vC+m4X3NuW73HfzrSd7b6gLqvXOXz/iCSZ6b5Lq9htZ3+Jsn+dicxq+579mS/Md2/arXuESSq/TOVeMjVSfx/iRvbe/hp695LYcRIECAAAECBAgQIECAAIFdCWwyHlBt6r49f6WNCdR8hg8l+cauGnxEzzt3PEl9xLwHrT5inpe9CRAgQIAAAQIECBAgQIDAzgVO2PkVXIAAgYMQWBZI9KkkJyX5yBYadp4kp7XzDU8nkGg18FEKJBq7mz9pYVRVbLrtiW4XTfLCJFceXPiVSW6f5Guredfao4oN65p3SXJiknPNOEt5PLEV354x4zi7EiBAgAABAgQIECBAgMDBCRzU++eUOxZINEUpOY7jEzVuXxMgK8T61km6gOQpIhUk/ZSc6aI4dIqYfQgQIECAAAECBAgQKIGaTHWrJHdKcukZJBVO9Iwkf5Tk8zOOOwy7zp1AdhjaPKUNm05AHF6je8bPbIsYTWnDnH1umuTlIwfcty3wtKtFkmqC241bbcA1ZjS4QptqIbAnJ/n0DhdxmtEkuxIgQIAAAQIECBAgQIAAgX8d26kFjrqFiLZBUmMCT2pjP8J5zxSdO560SSDR2DNUH/H9KuojtvGb7hwECBAgQIAAAQIECBAgQGCJgEAi3YPA8RRYFkhUd1xhK0/fwq1fIclrk9SKdcNNINFq4KMeSNTd4VOT1CTJKrzb1rao6LBWX6igoLds60K981wkycOS3GbDc9dAf3nUSpE2AgQIECBAgAABAgQIEDjcAgfx/jlVRCDRVKkz9zsu4xMXSFKTLu86Myh5qPUXSR6Q5G0mR87rSPYmQIAAAQIECBAgcBYTOGeSmyWp7/tVZ7DuVt+KfyfJ045QOOrcCWTr2uz7uF1MQKx7+GSS30jyhi2+Z1b/e2ySe44gvbl9u9920FUtUvSzSR6V5IobPJyqXaixiGr/NmslNmiSQwkQIECAAAECBAgQIEDgLCywq/GAIn1jkrsnqYWxz+rb3PGkbQcSdf7qI76/J6qPOKv/Zrp/AgQIECBAgAABAgQIENiZgECindE6MYEDFVgVSFSrtd0tSRVIbbLdO8njF5xAINFq2eMSSFR3+rrWp2olhE23WonwlCS3ayf6UpKyOlf737XS4P2TfHPTC7Xj67+FtRrEE1cU2X64t+LjuZNcZcn1q+DwPm2liTO21E6nIUCAAAECBAgQIECAAIHtCuz7/XNu6wUSzRU72uMTdbc/laTGPa625NZrAmg3/lLjJZdbElxUY381MfJxR2hC8Pyn7ggCBAgQIECAAAECBNYVOF+SR7RA1EXnqO+ef53kfyapIJeLJ7nwkgu+MknVEWzju/G69zX1uLkTyKae96D32+UExHrPrOf7nCTb+A5+qSQvTXLJhlbhQ/0FsSos6xVbBK336AoBrnqDrv5gePq6x1p86BvtB9Xfl4V1vbsFKn1oi+10KgIECBAgQIAAAQIECBAgMFdgl+MB1ZZXJ7lzki/Obdgx23/ueNKuAomK9SjP36j2q484Zr8cbocAAQIECBAgQIAAAQIEjqeAQKLj+VzdFYFVgUQfT3LzJB/bgOo8SU5LctKCcwgkWo170IFEVTh6y7aS4bLWVmFpPe9/n+TqSW6R5EYjB2zrQ8NlkrysFbPWZWplwv/S62vb6L9d8+u/g2VwapIquO1vVVxb4V1/mOQTSb41+PnZW7HtyUluP1J4W4WKVcD7hC0VY67uUfYgQIAAAQIECBAgQIAAgTkC+3z/nNOubt+zSiCR8Ykzn/g1kzxjZJJjjS/UhN5nJvngSLBQjdv8eJKbJrlTkkuPdLYnJXlwktPX6YiOIUCAAAECBAgQIEDgWAr8WJKntLqB4Q2+K8nTkrwhSX0z/e5gh/p2fNUWZDT23bgCWur7aQWqHuZt7gSyw3wv/baNTUCcWr9RNQz/rn2f/7kkv7LgO/hdkrxwpG/MNaqJjNXXaqswoqoNeFAvlOjZSe6+pffZCqZ+ZJJ7jTTyo+2dvMKPvpDkO4N9yuUKSe6Y5MSRMKPq6/VO/s65APYnQIAAAQIECBAgQIAAAQJbEthkPKCaUDX1tWDvf0xy2xY+NAzzrff2h57F6+LnjicNA4nUR5zZ4dVHbOkX32kIECBAgAABAgQIECBAgMCuBQQS7VrY+QkcjMBYINGHk1y+15w7JHnWBs27UpJXtUKwmhhVq8P9aO98UwvaNmjCkT/0qAQSDaFrolsVHz5uZJLcKW01wW61wLkPqf67VCsq1rm77QZJqr9VuE+3bdp/u/Ncq63eOFzF8/eTPL4VPU65h/oAU4WL9xsUH9bvxraKMae0wz4ECBAgQIAAAQIECBAgME1g3++f01r1/XsJJFqudpzGJy6Z5I+SXHlwyzW587eSfHriJM8aa7pVkt8bCV5+QBtvOWOdzugYAgQIECBAgAABAgSOlUAFszy2BQr1b6wmRN0/yVsnTiyr97IrtneNqw2EtrWYzS7h504g22VbtnnuTScg9ttygSS/PdJXPpukJtRV+NS623lbzUoF/NT29vbN/XeT3LD93bYWK6rFhu6b5DGDxtZ91Hv3y0cCgMfuq8aTLpak2ti1u9vv/Ul+NUm12UaAAAECBAgQIECAAAECBPYtsM3xgHr//Zm2qG+/xr7eo2sx67/c980douvNHU9aN5BoeMvqI36wE6iPOES/GJpCgAABAgQIECBAgAABAsdXQCDR8X227uysLTAWSFSFgxX0csFGs8lKcsNJe3+W5B/aanCdvECi1X3wqAYSdXf2k0lOG0yWqwCeWyepAtN1tmHRYbcKwPmTvL4X9vPKtqrm19a5SDtmbLJffSipUKEqOByuerjqUvV7UYWRfzBYJbLOWStFvGPVCfycAAECBAgQIECAAAECBPYmsM/3z3VvSiDRNLmjPj7xY0menuTGvdut8ZUHJ3lGkm9OY/i+va6Q5NSRMRuhyWtgOoQAAQIECBAgQIDAMRNYFMzyvBZG9IU17vd8LejljoNjn9rOefoa59zHIXMnkO2jTdu4xjYnIFZ7zpnkPkkeNWjcS5PcOcm63+z7i2DVqevduEKDqq6lv1hR/d0TJgb1jvnVd/wK733aYHGhN7YApE+sgV61HlWDU2FN/e0oBHGtcbsOIUCAAAECBAgQIECAAIEjILDt8YBF79NVx/DIDd7TjwDl0ibOHU/aViBR1yj1ET/4eNRHHPXfKu0nQIAAAQIECBAgQIAAgUMtIJDoUD8ejSOwtsBYINGNktyupdLXiTdZSW44aa8Glit1/WG9FgskWv34jnogUd3htZI8ZxDAs0lY0HWS1PHnanxV+Hq3VuRY/3+3EmJNzKsVB9+ymnl0j7KvVT/v3vtpBQf9epIK2PrumuddZlLFmF/e4LwOJUCAAAECBAgQIECAAIHtCezr/XOTFgskmq53VMcnfqhN6qwxim6rMY+afFnjLWdMJ/iBPceCmN/fgqQ/tcF5HUqAAAECBAgQIECAwNEWuFqS5w++7z4zyQOSfHWDW/uR9v31roP3mzsledEG593loXMnkO2yLds897YnIFbbxp5v/f3NkrxijcbX+/BDk9TYR7dViG6FElUf7S9W9OYkt0ny+TWuU4dcPEnVGly5d/zrWh1C1Qisuy0K96qgoscn+fa6J3YcAQIECBAgQIAAAQIECBBYQ2AX4wHDOSPVrJcluUOSr6/RxuNwyNzxpG0HEpWh+ogf7EnqI47Db5d7IECAAAECBAgQIECAAIFDKSCQ6FA+Fo0isLHAWCDR1ZPUCnNV+NRtNRj8rDWu1l+proq+bpLkBkke3juXQKLVsMchkGjRxLl1woLqXLXS4QN7dLXSYq12WP+9evBgJcQnt1UHv7ma+gf2GE48rR22VRhYbb1nkicOrrru79sat+cQAgQIECBAgAABAgQIEFgisM/3z00ehECi6XpHdXziUklemqSK47rtlDZG8Y3pt79wzxu3SZdd8HPtWGMvFSpuYuQWgJ2CAAECBAgQIECAwBETqFCZeueohYy6bZvBpRdJ8sctUKY7/6ZhMrsknjuBbJdt2ea5dzEBsdo3Fuzz7LYI0Okzb+BCLRjr2u24qjv5xSQfTHL+9i7bLVZUu2wz+KhCiGoy4Ltntnls95qYWSFKN+/9cJPFwbbQJKcgQIAAAQIECBAgQIAAgbOowK7GA2oxnf78k79Ocsskn+T8rwKrPHYRSKQ+YrzzqY84i/5Sum0CBAgQIECAAAECBAgQ2K2AQKLd+jo7gYMSWBRI9C9JXpvkgq1h6xSH1b8bNbD8uHaOVya5fSsy2ySQ6GxJqt1VZPazSa6Y5HztGu9L8qEkr07yriRTJ2QNA3/e0ArLvtLOWwPvVbhW17xqu16t+vie5vSqJF8aeYhlcOEkt0hy/Rb0VBO7amD9w0mem+TtE9q5KpContPJSX5ucI33JvnTJHU//zSjk+1iQLsuP1ZYWiFCtYrmt2a076JJXthbmbBfdFin6Qdh1f9et5DvnG11zgoN6rbXJLnjguc94xb+164/mqRWEv2l3sHd78rX1jmhYwgQIECAAAECBAgQIEBgawL7ev8cNrjGE34iyY2S/HxvLKImwtU4wvOTvDNJF7y7SSDR2ZNcvr2XXjfJVVpjatzidUlekOQTSb6bZM4EzOG+NemuxolqzOkySe6VpIq8akynxnNq4umLk/y3JN9pbTA+cSbEcIyt/m5VseLcX4KxsaeabHyrJJ+eezL7EyBAgAABAgQIECBw5AWG31vrhn6lvY9u6+aG73x13kVhMsu+59c36Pqee9P2bb7eZ6tW4CVJ6r3mjAUN3tX78CKfcye5RpKTkly2vYvXvvWuX+94b0tSdQf1v+sdfMo2NKzFpyo8pwKlbpPktu2bep2zLOo7dNUPdLUDu5qAOLYwz/Cb/pT7q33qub68t/PLktQCP19f8L68Tm1LnX44BlR/96BWL7CtoN5rJnlRrw6nrnHftvDS1Gc+1c1+BAgQIECAAAECBAgQIEBgkcCuxgOG4xSfauMgHxk0ZNPxjLH76o/zXCvJ5ZJ0i/H055fUuMncsOT+9XY5nqQ+4kxp9RH+7SJAgAABAgQIECBAgAABAkdUQCDREX1wmk1ghcCiQKK/SXJaGwSuU6wzyalWeHtWkhNbG7pCqt9Ksk4gUf07VBPkamX2mpC3aqvQn7pOFad1E/QWHbOogPH/a8VsdZ4u9GjsHBVOdJ9WgNkVNNYgdgXt3KM3oD12bA1sV4FkBSlNbV/tV8WEfzmxfVVgWME/z5gQflTn3tWAdqXsPzRJTZTstppIWdf73KoH2vv5sH3DAJ9h36tD6/mUwZztUklemuSSvYOquLH69Ta34f38j/Z785ZtXsS5CBAgQIAAAQIECBAgQGC2wL7eP/sNu0CbjHbXFeMJf5Lkfi0saJ1AoqnjLPWO+pQkj0lyjjb2cYPW4GXjRWOBRPdvEyIfteDehpMTjU+cCV1B1BVqXYFR3faINka2rUmRdd6xiZG7GAeZ/YvoAAIECBAgQIAAAQIE9iow9k23QmQr4Kbe27a1jS3csihMZux7fgUk1XvM41sQ0Vi7Kgi3Fpzpb7t+Hx62o8KB7pSk6iSW1Rx0x9X7X31T/8wE6LEJfLWQ0iltwaSxU/QXDNrVBMS67ti39rskqcDiqdtYeO4wwGcYnrVu8FEtrlU1Mt227qJHy+5t7H528bs11dd+BAgQIECAAAECBAgQIHDWFNjVeMBY+HQXntyX3nQ8o3+uWny45pX8ZlvketUTrTkVT2pzKuYEE+1jPEl9xJlPT33Eql7s5wQIECBAgAABAgQIECBA4JAKCCQ6pA9GswhsKLAokKhCcmrV+ire67a5Kx72C7+q6OsmST7QwmjmBhLVYHEV6T1yxWS8MY7ntYl8X15iNVbAWNerEJt7TTSuCXpVQPfCJFU8WZP1bj7x2ApPqkHkDy7Yf6ww7YZJfm5G++rUUyxqv10NaNe5r5fkjb37LLe6j+pzU7Yq2KwCytv1dh4LGxr232Fo0ZRr7aPosNpx4SQvSHLVXqN2MbFwyj3bhwABAgQIECBAgAABAgTOFNjn+2dn/lNJnpzkahMfwvtbUHGFQffHWlaN4dSqffXuX+M+UyZDVnP+IMljkzwtyTqBRM9swcq/v2RsZzjx1PjEmR3hOklqXKNbwXFXQcbnGQSU17UXTQae2EXtRoAAAQIECBAgQIDAERTY16Sfohl+010UAjP2Pb8Wkfm9JWFEY0Ev+3gf7j/yS7RJbtef2Q9qclx9A693we8uOXb43nyL9r5fQUxj2/B9clcTEOva9Q57apJb9xpSYUT1zL8x0WMYajQWNjT2LjsMLVp1ubExoF29D/9Sklf3GrSrd/xV9+znBAgQIECAAAECBAgQIHDWFdjVeMDU7/ubjmd0T65qHarevhZ7mrvVmEuNUdQYzKptX+NJU/1WtXfs50dp/ob6iHWesGMIECBAgAABAgQIECBAgMAhEBBIdAgegiYQ2IHAskCiKyR5bUsZr0vPKQ6rfzNqkPZxrc39MJj/Opgk95A2GLzo9moQtwrGHjOyw4eTvDfJ3yeplRov1yZpDSfTVUHXnZN8ccFFhgWM70pS575nb/8KDarVE7+SpAbia1X6yw/O99dJKsTm1waD229J8o4k32orAf7CyIS/ZQVtY4FE7xkE2Hw1yeuSfCzJOZJcq1kMb/mpSe6fZFmq/y4HtC+W5EVJqn91222T1EqPU7Zhv/xUkpOSfGRw8GWSvCzJxdvfzy3kK8Pqc9WPu63Od4ckX5/S0Bn77PNaM5plVwIECBAgQIAAAQIECJylBfb1/tkhXzLJHyW58kB9+L5fYbYVWNSF09RYwD8mqXfrblsWSFRjNrdqwULdObrjVo19VCjRTya5RjugxkFumaSOG27DIsba59y9caZurKSO68YwbpbkFb0TGZ84E2M4QbfGhE6eWBw595d4n9ea2zb7EyBAgAABAgQIECCwH4Hh+3BdtQJu6lv5trep1xp+L69gmn9KUvUOtVVgbwUQ/XOSK7bv5L+d5Am9QJ99vQ93Rsve8+u9rhZzqvqBRbUH/QWRFoUSDd+bq8ahq2GoCXV/2t4da4Gcn0/yoVbP8LXWyF1NQOwMHpjkUb1OU8+o3meXLSbV72PDd9RagOluScqmv1UtSAUod9tYGNWyvju2gNDYokjb6P/7vNY22uscBAgQIECAAAECBAgQIHD8BHYxHlDjLg8ezAl5ewtO/tyAcNPxjDrdj7W5LWOhzDU+UmMDNeejaiKu3moShk+yFlOueR9j9Q7dvvscT1Ifcab6PmsW9nmt4/cviTsiQIAAAQIECBAgQIAAAQIDAYFEugSB4ymwLJBouJLcsklmQ53zJqkVCU9sP+ivQDcnkGjRIO6fJHlYK5j7zuDiNbntTkkq6Kg/se6UFsQzttreWOBPd9q67wrweWuSM3rXOmeSmuBXRYz961TxY60aWduJZTWWAAAgAElEQVQLkzwoyWcGbbxAkkcmuWPv7+u4m7TCw6HnsvZVsd3Dk9SkwH7IUNlV+M/v9p5Dd97fSPLkJasp7nJAe5OPGMOgq7qfRUFOY6sY1j3Xs/zmhF/n6sNV0FjhUd326CTVf7894fi5uwyLJOf8vs29lv0JECBAgAABAgQIECBAYLnAPt8/qyU1lvGUJLfpNave938vyZPaJMt+i2vcoSbG/d8LbmNZIFEF+FZQcE2M7LYqsKuxmzcMxj7OluSn2hjG9UeuNSeQqDu8JkTeL8nLk3RjOuVd91T33J9UaHwi+eEW+N1f1XHRBMxt/F4PV0asc1aBZhVj2ggQIECAAAECBAgQOGsIVPBsvTd226IFYrahcaEkz09y7d7JxhY0WvS9vN4ha7LbMwbfgH+0vd9WyG+37et9uK43Nimu2vI7rY6iwpT626L373qHrnfjRe9kw/fm7pz13ljfxb/Qu0gZVrv6tQubfLuf8vw3ea8f1pzU9WrxoKpDGW6XSvLSwVjHMPR4WXuvkuSNg7qPGgd505SbnLlP1ZacmuTWvePmLA4283J2J0CAAAECBAgQIECAAAECPyCwi/GA+t5fixPXgs/dtuh9d9PxjBrjeGySuw/urBbQrnGlWtx5GO58kTb3pF+TUYfXMVXDvyg8eZ/jSZuMo6zq5ps8833Wz6iPWPUk/ZwAAQIECBAgQIAAAQIECBxiAYFEh/jhaBqBDQSWBRLVaYep38smtPWbcaUkr2qTySpo5xeTfLDtMCeQaKx9FbzzmyOr3vWvX/9m3bCF9NQKc7VVMeJJrZBsSLaogLFWUvzVJB9fYFyhRDWgfc+Rnz+1Ffn1Q4L6u/14ktMGgTeLVtlbVmB5lxZ8tGhVxCpoq1CiX+9dfFXYzS4HtMfuZWqB3flbSFA9225b1idr1YIy7rZ6jjdvHxpW/dpUmFMV2taqnN1W1tXWXWzXTPKOwYlN+NuFtHMSIECAAAECBAgQIEBgtcA+3z+rNbVqX00W7AKPawyjAmhe0AvtGbb67C1E6DEjt7PoXbnGMSogucKHuq3GPmpC398sYVm0uuA6gUQ14a4mmy4ax+g3w/hEsu/A5EskeUmSS/cexNTxwNW/WfYgQIAAAQIECBAgQOAoCDwwyaN6DV20mv027uXftiDeei/ttrFvx4u+l1ftQb0X9xcWGmvXPt+Hf6jVCfQNK1jo15K8bcX78Pna/fQXNqrJfPcYCSuu+xybwPe69p7fDyNa9Kw2mYw25flfLcmfD3ac+g28jn19b6xk2RjE2GJFixY2Gmv3PkO4qpbloe1P15YKiK5n+ZUpqPYhQIAAAQIECBAgQIAAAQIbCmx7PKDedWsuxRMH7VoULLzpeMawvqIuW+Mw9WfRvI3ap2osai5A7ddfjHrRQs/7HE8aG+dZNd9jTjc4KvM31EfMear2JUCAAAECBAgQIECAAAECh0xAINEheyCaQ2BLAqsCiSqM5bUtWKguOSU4ZpiC/rJW8Pb11uapgURjaeqvbin0X5xw/3V8DWTXaojdtqjobFEB45RV88ZWjq8VCmuyVn91wbEmDwOfnpDkAUm+Ndh5Uftq38dNKLD8D21i48/0zluTD+t6YxMAD+uEv+u0lQi6jwA1afJWST69oD+M9e9l990/Ta1oUH334r2/3OUEvOHvWl22Ppi8ZkJftwsBAgQIECBAgAABAgQIbFdgn++fY5PmqgCuJqetmlBZx9a7fX+iYkksen+9VJKXJrlk41oW3jwUrWNemOSyvR/MDSR6c5JacbDCq6dsxieSC7UAp2v3wGpVx0dMAVxjnwr2riCsq/aOXRSgvcbpHUKAAAECBAgQIECAwCEXqDCdet+oUKJu22VYyjlaAE99N++2YX1B/f3Y9/I5i9Hs8334ou39+crthurde9UiQ/1uMfy2X8efmOQtI31nbALfosl+Y11v2xMQh9dYN5Co+mGNi1RtSbc9uQU9fXPB79DQosYebpLkAxN+5+6c5Gm9/bY54W/s8sM6kfckOTlJBVfZCBAgQIAAAQIECBAgQIDArgW2OR5QoT1Vn1B1C/2Qn2VzKTYZzxirr1gW5jy0rFCihyV5UO8Hi9q6z/Gkao76CPURu/7dd34CBAgQIECAAAECBAgQILBTAYFEO+V1cgIHJrAqkOg8SU5LclJr4aoAmNrt/C385obtmOGkpamBRBdMUgPE123nmTNJrgMdnqOKzn4xyQcH4mMFjFMnyY0Z1j0+csXqhtWEX0pSIUvdtijwaZP2dee+fXuW3f9+ZZL6u6+N9L5dDmiPFbHWKo23XtCWrnljxairig7rI8dj26oLU+67T7FuceS6v8xj/WiXAUjrttNxBAgQIECAAAECBAgQOO4C+37/HAbizplQWc/iSkle1QuTrr9b9D45nGC3KLh57BmPBUfPDSR6dJtM+O2Jncj4RLLv8YJtFp9OfMx2I0CAAAECBAgQIEDgEAlsslr6urcxrB8YC0Aaa9fzktwtSdURrNr2+T48/C4/Z1Jcdx/Dcyxa2Gj43vypVtvxkVUg7ee7fgccWwTol5O8eEX7xsJyVy0mNQyCqktMXaxoSh+cSDppt12Od0xqgJ0IECBAgAABAgQIECBA4CwtsOl4QI3T/HiSa7a5CNcY0ax5Ac+fuHDynPGM4QLAcwKJu2aOjSGM1Vjsczyp2rbL8YKjMn9DfcRZ+p8mN0+AAAECBAgQIECAAAECR11AINFRf4LaT2BcYFUgUR01XJ1tVaFXBbm8vqXcjwUATQ0k6p+n2vFnLbTmH2c8zLHB01p9sIJ/+ttYAeOior7h5cdWqr9+kjdNaOcw9GZOINHU4rmuGcNnvWzwfpcD2vXfk1rNsP5025RVNccG/2+c5DUrnIehT8tWkOyfSiDRhA5sFwIECBAgQIAAAQIECBxDgX2/fw7fwedMqCz+WmXw1DZm0j2OsWK5sbGPsTGSZY90OJFwbiDRbVv49NRuY3xCINHUvmI/AgQIECBAgAABAgS2I3CUAolqNfv6890Vt77P9+Gxa62zCM3w/fvtbVLa5wb3OnxvrkWXTk7y5YndYdMJiKsuc4kkL0ly6d6OUzxumuTlvWPe0+7rs0suOBYwPXURKoFEq56knxMgQIAAAQIECBAgQIDAcRIYGw/Y5v09Ncn9k5y+4KSbjGcMQ4Lm1ldUk8bmlwznjexzPKljUh+hPmKbv4fORYAAAQIECBAgQIAAAQIE9i4gkGjv5C5IYC8CUwKJhknyT26DxN8caWH9W/HgJI9oP3tZkjsk+Xpv36mBRMMB4xqcrhCef5kpc5skz+kdMxY0tMmg8XBQfiyEaVGTNwkkulaSd86wGJuguGj1wV0OaI9Zj/WT4a0NV4FcVHQ5PG4sMGpZH+6OF0g0o3PZlQABAgQIECBAgAABAsdIYJ/vn2OFbvdJUmMXc7YHJnlU74CxyX3D9+M54xfdqc+bpAr6fqH9xdxAoqsnefeMGzM+oeBuRnexKwECBAgQIECAAAECWxA4SoFEU4JtimSf78PDa9ViObWY0ftmPpsLJHlBkuu24xa9ww/fmxctgLTo8rsOJBr75r5q0aEfSXJKktv1Gv3oJFVn8u0VjtdL8sbBPqsW3KrdBRLN7KB2J0CAAAECBAgQIECAAIEjLbDLQKKntLkkNSayaFt3POOHkzwuyV17J16nvqIOHy54PFxceZ/jSd3tqI9QH3Gk/2HReAIECBAgQIAAAQIECBAgIJBIHyBwPAWmBBKdJ8lpSU5qBO9Pcqsknx4hOX+bmHbD9rO7JKmit/42JZBobELen84M4Omu+ZNJqhix28aS8DdZqXA4KL9sMt6QbN1AojnX6K45ZvqgJFW8N9z2PaC9qjByrOiwQq9qxctVRYd13w9tRYTdfX48yc2TfGzJr/VVWrFiBTl129wQqDn/agxXuaxjFwVGzTmvfQkQIECAAAECBAgQIEBgusC+3z//bZIntTDnrpXrvAveMsmLerc5NinzEklekuTSbb8PtvfOv5vOk2GB35xAok+1saWPzLie8YnkYu3ZVmB4t902yXNnOM7ZdSzYedH40Zzz2pcAAQIECBAgQIAAgaMhMDaxq2oF7pXkn3dwC2PfsF+X5NZJvta73tj3/Ar6edOENu3zfXj4zbeChKo+4asT2tnfpe73Fkku2fvLsfsdvjdPDe7pTnsQgUSrwoovleSlvXuvCYwnJnnLBMMLtvflLsipDnl2krsnOX3J8cOg5zcnOTnJlydcc51dhotzrTNGs851HUOAAAECBAgQIECAAAECBEpgF4FE70ry8CRvTfKdFczrjmcM57TUZVYFHy9qynAMZ1j7sM/xpK6N6iPUR/gXigABAgQIECBAgAABAgQIHGkBgURH+vFpPIGFAlMCiergeyd5fO8si1aRq4Cd1yepEJdFE82mBBKNFRRu6zEOE+zrvJsUMB5EING6BXBT7MtjlwPa1TdObUWk3TN9apL7JvmXBQ+5Jt29NkkVENY2p+iw9r9Okle2ftldoq73hCTfXXDNsd+NqatsrtNXr5nkHYMDVxVjrnMdxxAgQIAAAQIECBAgQIDAYoF9v3+OFfqt8y44DDwee38d7jM2PjKlb/THFuYEEq0Trmx8YrwY9CFJKqh5F9uwsLKuscvxkF3cg3MSIECAAAECBAgQILCZwPCb8rrvj1NaMRbUO7aYzdj3/Knvz/t8Hx5ea4rB1H3G3s2G781z3xd3HUh0vbYIUHeP9Z2/gpXet+Smh7UpVRtxmyQV7rRqG1usqI67SZIPLDl4l+MPw8tW/V0tqFR/um2Xv2OrzPycAAECBAgQIECAAAECBM56ApsGEn22zRP52yTvbn/+YUIQUSe97njGtuorqh3DeQLDeoZ9jictclmnxmJRbz4q8zd2PVY19FEfcdb7988dEyBAgAABAgQIECBAgMAOBQQS7RDXqQkcoMDUQKLhhLwKcnlAkm/12l7/Tjy4NyGqVvq7WwuP6d/ilFCcwxBINLWA8SACidYtSKtCvef0HsaigsRdFtxdKMnzk1x7Qjtql+pXVXT4uC3/nqwqXBwb0H5QklpVchfb8Nl8tK16+YldXMw5CRAgQIAAAQIECBAgQOAHBA7i/XNbBXMCieZ36KMyPjE2RrYq2Hm+xveOGAtMvlaSd25yUscSIECAAAECBAgQIHCkBIbfij+Y5JeT/N0O7uICSV6Q5Lq9cz8sSf3pLywjkGg8LHbdCXwd964ned05ydN6z3bVRLrzJnlWkhO33Ncq1Lf61LcXnHc4rjIlOGndJo6FcJ2W5F5J/nndkzqOAAECBAgQIECAAAECBAjMENj1eMCqpqw7nrGt+opq36o5NMctkEh9xHivVB+x6rfVzwkQIECAAAECBAgQIECAwAwBgUQzsOxK4AgJrBpM7W7lPEmqCOqk9hfvSXJykkq477bzJ6kQohu2v7hLklq9cLgJJPqeyHCwemy1x9p7WGC5biDRsODvIAKJLpPkZUku3usYVcD64gW/NxdM8txBEeo2fsWqiLAKGd+y4GTnSPKYFobU7bIoZGvT9oxd63VJbp3ka5ue3PEECBAgQIAAAQIECBAgMEngIN4/t1UwJ5Bo0iP+vp2OyvhENbqCmh/fa/3bk1SR5ufm3/bKI4bX2uXE45WNsQMBAgQIECBAgAABAgciMFysqBpx/SRv2kFrxq419u1YINHRCyT6obaY1QN7/WbVN/DrJHllknNtua+tWqzowi0Y66q96y6qd9m0aWPX2uXCSJu21/EECBAgQIAAAQIECBAgcPwEBBL9YCDRp9o8mY+0x33cAonUR4z/HquPOH7/vrkjAgQIECBAgAABAgQIEDhAAYFEB4jv0gR2KDA1kKiaMBxwu3GS1/TaVgOvr2/FYcNB2f4trBtI9CtJnr8ji00KGIeD8qtW9evfwrqBRFUwV4FQX57pMcW+TjlceWDOPa1q0vDcn0/yi0lqgtvYtquiw7rWk5PcP8k3F1x72NaPJ7l5ko+tusmZPx9bdeDRSep5LVqlceYl7E6AAAECBAgQIECAAAECKwQO4v1TINHyh2J84kyf/phb/e9VIcvr/rLXhM9TW0Byd45dhTOv20bHESBAgAABAgQIECCwe4HhQkR1xUckedgOvl0OF9RZVGewyff8fU4g29a1pj7l4XvzogWJFp1vlxMQx/rRE5I8IMm3RhpUAUYPbd/Ip97/nP1uluQVCw4Y61/PTnL3JKfPuciEfa+X5I2D/XYV+DWhOXYhQIAAAQIECBAgQIAAgbOgwC7HA6Zwrjuesa36imrjcA7NcK7EtsZ4+nM3Vs3HUB9xZu9RHzHlt8g+BAgQIECAAAECBAgQIEDgEAoIJDqED0WTCGxBYE4g0XB1wn6xWP0b8eBWiFjNWlacNSUU54eTPC7JXXv3uMtV4TYpYDyIQKJVA9JjXWNsBcJFq/rtakD7nEkem+SevQb+WZvo9o8jjR7b/7NJqhD1O2v0/1ptsPp8t60KGLpUkpcmuWTvmDslOS3Jd9e4/qJDbprk5b0f7mpi4Rab7FQECBAgQIAAAQIECBA4VgIH9f45Nh6xTiDzcDLb2DlWFdRNeaDDsYVl4xObjJd0bTE+cabEBZM8N8l1ew/pUW2i5hlTHtzEfa6U5FXtet0hd0jyrInH240AAQIECBAgQIAAgeMhMBYM87b2Tfe/b/EWz9veN07snXNRncEm3/P3+T58lRY2U4GvtdWiPL+c5O+26NY/1boT+Lpz7HIC4tg75rIxj4smeWGSK/du8MNrLNJUh/+bJJdNcr4Jfavb5fatDqD731VLUM/uI1t8dmPjT7UY1W2S1EJONgIECBAgQIAAAQIECBAgsA+BXY4HTGn/uuMZ52nv7if1LjJcYHvK9Wuf4byY4RjOPseTujarjzhTQn3E1F5sPwIECBAgQIAAAQIECBAgcMgEBBIdsgeiOQS2JDAnkGg4iPueJCcnqYCY4ep2yyYrTQkkqtt7YJKaXNVtT09y7yTf2NK990+zSQHjJhPshun5i+5x2L4KrKlV8t43w2JsEH7RSnu7GtAeC/ip/vDIBQE/Y0WH901SYVjrBAINg3+Kb9n5xgoCt11sW4W29dxv3nuWr0lyxyRfmvF87UqAAAECBAgQIECAAAEC6wsc1Ptnjbk+tP3pWr/sPXnRHd45ydN6Pxyb4HeBJC/ohdrU2MLPJXn3DLaaUHlqm4Rahx3VQKKjNj5R/aTGxCq8u9u2PTGyxkBqfKbGSbptnUDsGd3JrgQIECBAgAABAgQIHGKBsTCZbS/cUhPGnpekC+8pjkWBNZt8z9/n+/DFkryoTWqr+1nn3XtOt1h3Al93jV1NQBwLtVr1jjn8ll8BPTdJ8oE5IG3fse/8q843Nja07TDgn07ysiS1kFK31cJctajTt9e4T4cQIECAAAECBAgQIECAAIF1BHY1HjC1LeuOZ5wjyWPat/P+e/Wjp164t98t2xhO91eva3UQX2t/sc/xpK4N5m+cKaE+Yo0O7RACBAgQIECAAAECBAgQIHAYBAQSHYanoA0Eti8wJ5Corl6Tnx7fa0YXaFPBOq9vxYI1IarCVT62oLlTA4l+Kcmre+d4f5JbJfn0DIZuQLLa85kkH20hPu8YFHRtUsB4EIFERXCXFmQzlWM42W5Zwd8uBrSr6PD+g5CpVUV/w1UIP5WkVjVYdxXCKuyryZdX7aGtWnFwrNi2+nB90DhjKv6C/ap/VnjXMwY/XxboteElHU6AAAECBAgQIECAAAECIwIH+f45LHSriWn1Xvj1iU9qbExjbALnD7dAm7v2znufFvo78VKZswrgJuMlXXuMT3zvyYxNjHxmG6s7feoDXLJfjfFV3+tPBH5EkoeZFLkFXacgQIAAAQIECBAgcPQExgJd6vtyfa+veoBNt//Qwoh+pneiZd9tN/mev8/34bFFgtZZcKfeAf+wfY/+cKt1eHmSLw7g153A151mVxMQx+pQntzqBb450nl+JMkpSW7X+1mFVd2thTqt09+G9SZ1jmXvuWOT3aqeocZY3rpOAwbHnDvJU5Lcpvf3q2prtnBZpyBAgAABAgQIECBAgAABAj8gsKvxgKnUm4xnDBdrWmf8oOY01BhBLZ7dbbVY8gOSfKv9xT7Hk7o2qI/43vNQHzH1t8l+BAgQIECAAAECBAgQIEDgEAkIJDpED0NTCGxRYG4g0RWSvDbJBVsbKlH+IW0AtgZma3t2krsnWTQZamog0dhA4txVF8cKGccm221SwLjJBLsKcvrz3vN8eptI9o3BMx5r3yrn/inGiueWHb+LAe1rJXnOYLW/Rfdbba8JcKe21Qa6e5lzz2O/JmMrMdZ+XbDW2DFVbPvIJFUo2m21kmUFQr0wyXc3+H0cM3lNkjsm+dIG53UoAQIECBAgQIAAAQIECEwXOOj3z+HYTE12++Uk75x4C8MA4jpsLJCo/n74vj/3HXQY3LQs7HiT8ZLu1o1PfK8T1NjOPZM8cdAvqijycRuGJl8yyR8luXLv3Mue7cSuaTcCBAgQIECAAAECBI64wE+34NJa9KXbakGhmvg1DMaZc6sVPvPYJP3A3GXvsvWzTb7n7/N9eOy7/NvaN+//PhFpbFGb9yQ5OclnB+fYZAJfnWoXExDHnu+qsY7LtL528d79bbqIT9W0PDfJdXvnfHsbG/ncgmdxkSR/nKTqOLqtFs761Q2DuM7e6g1q0aP+9qD2u/DtiX3DbgQIECBAgAABAgQIECBAYBsCuxgPmNOuTcYzhnNZVo05jLVrbP7MWI3FPusrqp3qI773tNRHzPmNsi8BAgQIECBAgAABAgQIEDgkAgKJDsmD0AwCWxaYG0g0XNGvCrbuleR3k9ywtW1VYdjUQKKxIJg5xV4VPlPhQ1XM2G1VoHeTJH81cNykgHGTCXabBBJVKM6tk1TR56qtJpZVeM5lezveLMkrFhy47QHtsYlt9SzqOu9e0IYrJXlVL/yqdls0oXLV/fd/PnbeZasx1rFV+FgrKPQn5pX/vVvI0hlzGpCk/ptavy9/MAhoKpPbJnnHzPPZnQABAgQIECBAgAABAgTWFzjo988a/6ixiwqb6baaMHePJP+04rZqQtvDktQEtv626P15k/DnsdDnoxZIdNTHJy6QpMKdTxw8799ufWgYcD3lt6IKNisQejjmsY0g5inXtw8BAgQIECBAgAABAodXYOx7e7X2dUnuNhKOM+VOzpekQllqgZb+9tQk91+y6NEm3/PrOvt8Hx4LcpoTJjv2bbrGDarO4lsDt00m8NWptj0BcVHwzint+Y69t46FOG0jJHfsvHXPy+ok6ucVEv2MtoBSx111KtXnPzilkw/2qb5bfbve3fvbNsK91miOQwgQIECAAAECBAgQIECAwNbHA+aSbjKeUUHINc5wu95Fp9ZX1CFjNRb13n+rJJ8e3Mg+x5Pq0uZvfP8DUB8x9zfL/gQIECBAgAABAgQIECBA4IAFBBId8ANweQI7EpgbSFTNqBCWx7f2VChL/f8V/HOutirczZN8bEl7pwYS1SnGivWmFDjWv1k/k+QPB4EvtWL8g5N8c9C+TQoYDyqQqG6hBsArAOpvlnjXhMGaWHbj3j6vaUWeX1pw3LYGtGvQ/gZJyr36Wn9bVnQ5Vhy4aLB/7q9G9dPyqDCnbvt4klX99lotfKi/Amgd//tt0t+XJzakPoT8epKHDIoY6/A5hagTL2c3AgQIECBAgAABAgQIEFgicFjeP8fGP1aFzJwtyclJatJmvev2t0WBRGOryFU4br2n/lmS7y6wqvNXGHXt19+OSiDRcRqfGAtVqmdSQdQVTPWZib/xFYRVYyG/Mxg7q8NXTQSeeAm7ESBAgAABAgQIECBwDATq22aF4dx15H3wfknekuQ7E+6z3kcvn+TRSa4/2H/KokSbfM+vy+3zfXhs4aWpi92MvX/Xe/tJSf5yxHmTCXx1um0GEl0wyW+N9JVVz/e8SZ41CN9dtaDQhC73r7tcJsnL2gJE3THPTnL3JeFXi0KV6jnU/b10pN5kUXsukuRRbVJjfx8LFU19gvYjQIAAAQIECBAgQIAAgV0IbHM8YJ32bTqeUXMiaqHhfp3Ek9ockdOXNKje+WthnnpX7x9bQcI1H+bbg2P3OZ5UlzZ/4wcfnvqIdX7DHEOAAAECBAgQIECAAAECBA5IQCDRAcG7LIEdC6wTSFQrp782SRWUDbdapb0Ci5atyD4nkGjRqos14a2Chd48UuxVRZF3asVgtcJity0rdNukgPEgA4nq3j6Z5L5J3pDkjN791sTEK7YwoKv1/v7zSWpi4luX9K11B7RroL4G6Cu0pwJ8arWAK49cZ9XEtupbtVrBdXvHPqEF9gxXfVznV+T2SU4bHFiGdY1Fky/rv4Mntg8Ow1CiryapDxmvSPK3IytTlstPtOPvPBLOVE2pSYP1MWMYlrXO/TmGAAECBAgQIECAAAECBKYJHJb3z0WT3erd+KEjITPnTnKvJDX5cxhGVHe+KJCofvZjSWr8ph9cXO+1FUzzjMGEvHoXvlgLI6p34uF2WAOJjvP4RD2D/zPJHyS57OCB1ATX57Tiy4+OjM/VWNGPJ7lOknu0caPhM63z/maSOpeNAAECBAgQIECAAAECJVCrkdcCNP0FXzqZ+kZd337fnaTeLYffWs/Tgojq+319Ox5uUxbgqWM2+Z7fXXNf78N1vYu3d7Pht/L6Hv3EJH8/gOgCmx6W5EaDny1b1GbTCXybTED8d0n+fZKfTHKLNs7Qr8+o25gSvFPvqK8cjG/UmEUtsrTpVrUjpyS5Xe9EVS9xkyQfWHLyOq6+39ef4fYXSZ7Swri+MBLIVX310u335bYj4zZl8mtJ3rakNmHT+3Y8AQIECBAgQIAAAQIECBBYJrDJeMA2ZDcdz6h37wrQrsDh/vYnrb7iwyPv3P+pzRnQYPkAACAASURBVD2pMar+9uokVdv/xQU3ts/xJPM3xh+C+oht/NY5BwECBAgQIECAAAECBAgQ2IOAQKI9ILsEgQMQWCeQqIoGK8ylVuEbbssmvHX7zgkkqmMWrbpYP6tirbcn+Xg7+aWS/EKSsUK330jyqgXGmxQwHkQg0buS/E2SX+/dTwUTVVHeV1pRW4X5DAscazJZFc09bRBeNGQZDmhvs2vWigQV/vPlJSe9XpI39n5e7a6Jj7XC5ja2iyZ54cCnwq1uk6QKEBdt9d/CqyY5dWTSX/+Y+pDR3V/1rcstmCBax1Rh7n2SPH/FM9nGfTsHAQIECBAgQIAAAQIECHy/wGF6/1w0/lHvxDWx8z1tRb56x6zJesOxj/6drRqfWbSKXH+cpYKOrt4Chxf1m30HEm2z/x7l8YlyuEQLR77+EpQaK6pnWtu/aWMZi/pN9bMq2qxJxsuCxrf5DJyLAAECBAgQIECAAIGjI1DviPWducJxFm313bPeE/9n26EWeal6hEVbhdDUYkfde8syjU2+5/fPu4/34e56tYBPhcYOF7upn78jyZ+3MNiyHfu2X/vV8fVtvWoAxrZNJ/CNTUDcVq+s51rfwes5L1oUqBaoekSSB/YuOuW7/Zw23jTJywcH1DUr/OnbS050zrYQ1iOXfOuvd+m/6r1HV3jX5Zecs8Z37pnkQ3NuwL4ECBAgQIAAAQIECBAgQGDLAkc9kKg4xoKCOqaq46/xhW5OxaK6h2WLXR/EeJL5G4s7uvqILf8j4HQECBAgQIAAAQIECBAgQGAXAgKJdqHqnAQOXmCdQKJqdRUGPn7Q/GWT0Pq7zg0kqmOXrUC3SnFKodsmBYwHEUhUK01WwFIVfY6tRDlmMif4ZhcD2lWMVysFPqYVVi56blXYVxPgqhCv27ZddDhW2FjXulmSV6zqUG0V0Cr8vOuS4sMJp8mylRimHG8fAgQIECBAgAABAgQIEFhf4DC+f1ZYTL0333HGbdVktgrXqfDhblsVSFT7XaEF7g7DjJdd+kltsl5NKKztKAYSHafxiRovqxUcf2tFQNWq7vQXbYzprUm+s2pnPydAgAABAgQIECBA4CwrcLYkP5vkUUmuuIFCfbf+nSTPSHL6xPNs8j1/eIldvw/3r7doBfcptz0lSPewBhLVe2bVM7x3SRhRGYwtJDQlLGiKX7fPhdriQNfuHVQTDm+V5NMrTlS1chUwVOFFN5pz0cG+NRbx1BYCvGzhpg0u4VACBAgQIECAAAECBAgQIDBZ4DgEEtXNVjBw1Vf82uQ7/96OVcNfdQ+fmnjsPsaTzN9Y/jDUR0zsrHYjQIAAAQIECBAgQIAAAQIHJSCQ6KDkXZfAbgXWDSSqQdXXJrlgr3lPb0FFq1ZRXyeQqC7TFTg+JMk1JrI8N8lDk3xmxf6bFDAeVCBRDTp/q61CeY8VwThzg2+2OaBdxXUvS/J7ST6xouCwHtNYn6zwnydMOHZit/jX3a7TVmOsFSe77clJ7p/kmxNOVP9drLT9+yU5aWYwUa0CWYFe7zHRb4K0XQgQIECAAAECBAgQILAbgcP6/llBSRWYW+Mf1cZl2x8meXCS/5zkz3s7Tgkkqt2rQG9K4G5NFq32nNbemx/ernWUAomO6/hEPYr/1EKTK8iqQq2mbu9K8rttdcgpYyFTz2s/AgQIECBAgAABAgSOt0BN/qnvo/U+eekZt1oLCdUCNs9uK9TPODSbfM8fu84u34eH16trVTjPXSa+s30ySb13v3zCd+vDFkj00Ra6U/UBU8Kmhu3/fJKbJPnAnM6xYt9arKhqRqpOpb9NXayojqmxmusm+c0ZtSp1XI2nPLOFEf39Fu/JqQgQIECAAAECBAgQIECAwCYCxyWQqHtnv2mSB04cp6pxl0cneUmSVXNexsZ4dlVfUdcyf2Nar1YfMc3JXgQIECBAgAABAgQIECBAYO8CAon2Tu6CBPYisG4g0XnaJLQqNOy2qZPd1g0k6q5z9iSXbIVoV0lyqSQXbj+sQeKPJ3ljkgrh+X8nhthsUsB4kIFEX0nSBeOc3IrgyqS2DyepiWU1YF4r/J0xo0dtMqD9viRfaKsdvjvJX00sNuyad/vWt7r/vYuiwzr3eZM8K8mJPZfqOzdP8rEZVrXruZOUe62qWKuBXrzXJ6vIsCZo/mWSd7QQoq/NPL/dCRAgQIAAAQIECBAgQGD7Aof9/bPeNX8+yY2TXL4XTlTv3W9O8uIk/60F3V5tzUCiUq1xhRpXuUWSn23vtRVqU++zFaRbgdSvSvKl9gj64zqHOZDorDg+UeNbP9We45WTXKzXbyqQqcZoanJojRe9PckXJ46bbf+3zxkJECBAgAABAgQIEDgOArWgUH0XrW+k9eci7Ztpd2/1vbq+39e75VuS/O3Mb9Z9o02+5y+y3tX78KLr1ffpCrWpd/1a+Kb7rt+9r5VXLWxT3/anTog7yECiCpj6VHuuVRdQf/5hxoI8FWx1SpLb9cDq/mu8Ztvf06/Uxjb6C25VMNbdZ9YyVJ/5iRZKdL0WEH253uJFXb3Ke9t7d72H1yJTNgIECBAgQIAAAQIECBAgcJgEjlMgUedaY0f1jfz6Sa6epHtf78ZdaoGnml8yZ9xl7JntcjzJ/I15vyXqI+Z52ZsAAQIECBAgQIAAAQIECOxcQCDRzoldgAABAgQIECBAgAABAgQIECBAgAABAgQIECBAgAABAgQIECBAgAABAgQIECBAgAABAgQIECBAgAABAgQIECBAgAABAgQIECBAgAABAgQIHH4BgUSH/xlpIQECBAgQIECAAAECBAgQIECAAAECBAgQIECAAAECBAgQIECAAAECBAgQIECAAAECBAgQIECAAAECBAgQIECAAAECBAgQIECAAAECBAgQ2LmAQKKdE7sAAQIECBAgQIAAAQIECBAgQIAAAQIECBAgQIAAAQIECBAgQIAAAQIECBAgQIAAAQIECBAgQIAAAQIECBAgQIAAAQIECBAgQIAAAQIECBA4/AICiQ7/M9JCAgQIECBAgAABAgQIECBAgAABAgQIECBAgAABAgQIECBAgAABAgQIECBAgAABAgQIECBAgAABAgQIECBAgAABAgQIECBA4P9n707Ad5vqxYGvP+chEZdzJaSjMheRVJw4xxAVGco8y5B5vBlzjtMNOdcQMpOpm/E6iEeOORIhcQpJwxFRuoS4Ufg/33368RveYb/Dfn/7fd/Pfp7z6Om391prf9Z6399vffda302AAAECBAgQKFxAQqLCiVVAgAABAgQIECBAgAABAgQIECBAgAABAgQIECBAgAABAgQIECBAgAABAgQIECBAgAABAgQIECBAgAABAgQIECBAgAABAgQIECBAgAABAgTKLyAhUfn7SAsJECBAgAABAgQIECBAgAABAgQIECBAgAABAgQIECBAgAABAgQIECBAgAABAgQIECBAgAABAgQIECBAgAABAgQIECBAgAABAgQIECBAgEDhAhISFU6sAgIECBAgQIAAAQIECBAgQIAAAQIECBAgQIAAAQIECBAgQIAAAQIECBAgQIAAAQIECBAgQIAAAQIECBAgQIAAAQIECBAgQIAAAQIECBAgUH4BCYnK30daSIAAAQIECBAgQIAAAQIECBAgQIAAAQIECBAgQIAAAQIECBAgQIAAAQIECBAgQIAAAQIECBAgQIAAAQIECBAgQIAAAQIECBAgQIAAAQIECheQkKhwYhUQIECAAAECBAgQIECAAAECBAgQIECAAAECBAgQIECAAAECBAgQIECAAAECBAgQIECAAAECBAgQIECAAAECBAgQIECAAAECBAgQIECAAIHyC0hIVP4+0kICBAgQIECAAAECBAgQIECAAAECBAgQIECAAAECBAgQIECAAAECBAgQIECAAAECBAgQIECAAAECBAgQIECAAAECBAgQIECAAAECBAgQIFC4gIREhROrgAABAgQIECBAgAABAgQIECBAgAABAgQIECBAgAABAgQIECBAgAABAgQIECBAgAABAgQIECBAgAABAgQIECBAgAABAgQIECBAgAABAgQIlF9AQqLy95EWEiBAgAABAgQIECBAgAABAgQIECBAgAABAgQIECBAgAABAgQIECBAgAABAgQIECBAgAABAgQIECBAgAABAgQIECBAgAABAgQIECBAgACBwgUkJCqcWAUECBAgQIAAAQIECBAgQIAAAQIECBAgQIAAAQIECBAgQIAAAQIECBAgQIAAAQIECBAgQIAAAQIECBAgQIAAAQIECBAgQIAAAQIECBAgQKD8AhISlb+PtJAAAQIECBAgQIAAAQIECBAgQIAAAQIECBAgQIAAAQIECBAgQIAAAQIECBAgQIAAAQIECBAgQIAAAQIECBAgQIAAAQIECBAgQIAAAQIECBQuICFR4cQqIECAAAECBAgQIECAAAECBAgQIECAAAECBAgQIECAAAECBAgQIECAAAECBAgQIECAAAECBAgQIECAAAECBAgQIECAAAECBAgQIECAAAEC5ReQkKj8faSFBAgQIECAAAECBAgQIECAAAECBAgQIECAAAECBAgQIECAAAECBAgQIECAAAECBAgQIECAAAECBAgQIECAAAECBAgQIECAAAECBAgQIECgcAEJiQonVgEBAgQIECBAgAABAgQIECBAgAABAgQIECBAgAABAgQIECBAgAABAgQIECBAgAABAgQIECBAgAABAgQIECBAgAABAgQIECBAgAABAgQIECi/gIRE5e8jLSRAgAABAgQIECBAgAABAgQIECBAgAABAgQIECBAgAABAgQIECBAgAABAgQIECBAgAABAgQIECBAgAABAgQIECBAgAABAgQIECBAgAABAoULSEhUOLEKCBAgQIAAAQIECBAgQIAAAQIECBAgQIAAAQIECBAgQIAAAQIECBAgQIAAAQIECBAgQIAAAQIECBAgQIAAAQIECBAgQIAAAQIECBAgQIBA+QUkJCp/H2khAQIECBAgQIAAAQIECBAgQIAAAQIECBAgQIAAAQIECBAgQIAAAQIECBAgQIAAAQIECBAgQIAAAQIECBAgQIAAAQIECBAgQIAAAQIECBAoXEBCosKJVUCAAAECBAgQIECAAAECBAgQIECAAAECBAgQIECAAAECBAgQIECAAAECBAgQIECAAAECBAgQIECAAAECBAgQIECAAAECBAgQIECAAAECBMovICFR+ftICwkQIECAAAECBAgQIECAAAECBAgQIECAAAECBAgQIECAAAECBAgQIECAAAECBAgQIECAAAECBAgQIECAAAECBAgQIECAAAECBAgQIECAQOECEhIVTqwCAgQIECBAgAABAgQIECBAgAABAgQIECBAgAABAgQIECBAgAABAgQIECBAgAABAgQIECBAgAABAgQIECBAgAABAgQIECBAgAABAgQIECBQfgEJicrfR1pIgAABAgQIECBAgAABAgQIECBAgAABAgQIECBAgAABAgQIECBAgAABAgQIECBAgAABAgQIECBAgAABAgQIECBAgAABAgQIECBAgAABAgQKF5CQqHBiFRAgQIAAAQIECBAgQIAAAQIECBAgQIAAAQIECBAgQIAAAQIECBAgQIAAAQIECBAgQIAAAQIECBAgQIAAAQIECBAgQIAAAQIECBAgQIAAgfILSEhU/j7SQgIECBAgQIAAAQIECBAgQIAAAQIECBAgQIAAAQIECBAgQIAAAQIECBAgQIAAAQIECBAgQIAAAQIECBAgQIAAAQIECBAgQIAAAQIECBAgULiAhESFE6uAAAECBAgQIECAAAECBAgQIECAAAECBAgQIECAAAECBAgQIECAAAECBAgQIECAAAECBAgQIECAAAECBAgQIECAAAECBAgQIECAAAECBAiUX0BCovL3kRYSIECAAAECBAgQIECAAAECBAgQIECAAAECBAgQIECAAAECBAgQIECAAAECBAgQIECAAAECBAgQIECAAAECBAgQIECAAAECBAgQIECAAIHCBSQkKpxYBQQIECBAgAABAgQIECBAgAABAgQIECBAgAABAgQIECBAgAABAgQIECBAgAABAgQIECBAgAABAgQIECBAgAABAgQIECBAgAABAgQIECBAoPwCEhKVv4+0kAABAgQIECBAgAABAgQIECBAgAABAgQIECBAgAABAgQIECBAgAABAgQIECBAgAABAgQIECBAgAABAgQIECBAgAABAgQIECBAgAABAgQIFC4gIVHhxCogQIAAAQIECBAgQIAAAQIECBAgQIAAAQIECBAgQIAAAQIECBAgQIAAAQIECBAgQIAAAQIECBAgQIAAAQIECBAgQIAAAQIECBAgQIAAAQLlF5CQqPx9pIUECBAgQIAAAQIECBAgQIAAAQIECBAgQIAAAQIECBAgQIAAAQIECBAgQIAAAQIECBAgQIAAAQIECBAgQIAAAQIECBAgQIAAAQIECBAgQKBwAQmJCidWAQECBAgQIECAAAECBAgQIECAAAECBAgQIECAAAECBAgQIECAAAECBAgQIECAAAECBAgQIECAAAECBAgQIECAAAECBAgQIECAAAECBAgQKL+AhETl7yMtJECAAAECBAgQIECAAAECBAgQIECAAAECBAgQIECAAAECBAgQIECAAAECBAgQIECAAAECBAgQIECAAAECBAgQIECAAAECBAgQIECAAAEChQtISFQ4sQoIECBAgAABAgQIECBAgAABAgQIECBAgAABAgQIECBAgAABAgQIECBAgAABAgQIECBAgAABAgQIECBAgAABAgQIECBAgAABAgQIECBAgED5BSQkKn8faSEBAgQIECBAgAABAgQIECBAgAABAgQIECBAgAABAgQIECBAgAABAgQIECBAgAABAgQIECBAgAABAgQIECBAgAABAgQIECBAgAABAgQIEChcQEKiwolVQIAAAQIECBAgQIAAAQIECBAgQIAAAQIECBAgQIAAAQIECBAgQIAAAQIECBAgQIAAAQIECBAgQIAAAQIECBAgQIAAAQIECBAgQIAAAQIEyi8gIVH5+0gLCRAgQIAAAQIECBAgQIAAAQIECBAgQIAAAQIECBAgQIAAAQIECBAgQIAAAQIECBAgQIAAAQIECBAgQIAAAQIECBAgQIAAAQIECBAgQIBA4QISEhVOrAICBAgQIECAAAECBAgQIECAAAECBAgQIECAAAECBAgQIECAAAECBAgQIECAAAECBAgQIECAAAECBAgQIECAAAECBAgQIECAAAECBAgQIFB+AQmJyt9HWkiAAAECBAgQIECAAAECBAgQIECAAAECBAgQIECAAAECBAgQIECAAAECBAgQIECAAAECBAgQIECAAAECBAgQIECAAAECBAgQIECAAAECBAoXkJCocGIVECBAgAABAgQIECBAgAABAgQIECBAgAABAgQIECBAgAABAgQIECBAgAABAgQIECBAgAABAgQIECBAgAABAgQIECBAgAABAgQIECBAgACB8gtISFT+PtJCAgQIECBAgAABAgQIECBAgAABAgQIECBAgAABAgQIECBAgAABAgQIECBAgAABAgQIECBAgAABAgQIECBAgAABAgQIECBAgAABAgQIECBQuICERIUTq4AAAQIECBAgQIAAAQIECBAgQIAAAQIECBAgQIAAAQIECBAgQIAAAQIECBAgQIAAAQIECBAgQIAAAQIECBAgQIAAAQIECBAgQIAAAQIECJRfQEKi8veRFhIgQIAAAQIECBAgQIAAAQIECBAgQIAAAQIECBAgQIAAAQIECBAgQIAAAQIECBAgQIAAAQIECBAgQIAAAQIECBAgQIAAAQIECBAgQIAAgcIFJCQqnFgFBAgQIECAAAECBAgQIECAAAECBAgQIECAAAECBAgQIECAAAECBAgQIECAAAECBAgQIECAAAECBAgQIECAAAECBAgQIECAAAECBAgQIECg/AISEpW/j7SQAAECBAgQIECAAAECBAgQIECAAAECBAgQIECAAAECBAgQIECAAAECBAgQIECAAAECBAgQIECAAAECBAgQIECAAAECBAgQIECAAAECBAgULiAhUeHEKiBAgAABAgQIECBAgAABAgQIECBAgAABAgQIECBAgAABAgQIECBAgAABAgQIECBAgAABAgQIECBAgAABAgQIECBAgAABAgQIECBAgAABAuUXkJCo/H2khQQIECBAgAABAgQIECBAgAABAgQIECBAgAABAgQIECBAgAABAgQIECBAgAABAgQIECBAgAABAgQIECBAgAABAgQIECBAgAABAgQIECBAoHABCYkKJ1YBAQIECBAgQIAAAQIECBAgQIAAAQIECBAgQIAAAQIECBAgQIAAAQIECBAgQIAAAQIECBAgQIAAAQIECBAgQIAAAQIECBAgQIAAAQIECBAov4CEROXvIy0kQIAAAQIECBAgQIAAAQIECBAgQIAAAQIECBAgQIAAAQIECBAgQIAAAQIECBAgQIAAAQIECBAgQIAAAQIECBAgQIAAAQIECBAgQIAAAQKFC0hIVDixCggQIECAAAECBAgQIECAAAECBAgQIECAAAECBAgQIECAAAECBAgQIECAAAECBAgQIECAAAECBAgQIECAAAECBAgQIECAAAECBAgQIECAQPkFJCQqfx9pIQECBAgQIECAAAECBAgQIECAAAECBAgQIECAAAECBAgQIECAAAECBAgQIECAAAECBAgQIECAAAECBAgQIECAAAECBAgQIECAAAECBAgQKFxAQqLCiVVAgAABAgQIECBAgAABAgQIECBAgAABAgQIECBAgAABAgQIECBAgAABAgQIECBAgAABAgQIECBAgAABAgQIECBAgAABAgQIECBAgAABAgTKLyAhUfn7SAsJECBAgAABAgQIECBAgAABAgQIECBAgAABAgQIECBAgAABAgQIECBAgAABAgQIECBAgAABAgQIECBAgAABAgQIECBAgAABAgQIECBAgEDhAhISFU6sAgIECBAgQIAAAQIECBAgQIAAAQIECBAgQIAAAQIECBAgQIAAAQIECBAgQIAAAQIECBAgQIAAAQIECBAgQIAAAQIECBAgQIAAAQIECBAgUH4BCYnK30daSIAAAQIECBAgQIAAAQIECBAgQIAAAQIECBAgQIAAAQIECBAgQIAAAQIECBAgQIAAAQIECBAgQIAAAQIECBAgQIAAAQIECBAgQIAAAQIECheQkKhwYhUQIECAAAECBAgQIECAAAECBAgQIECAAAECBAgQIECAAAECBAgQIECAAAECBAgQIECAAAECBAgQIECAAAECBAgQIECAAAECBAgQIECAAIHyC0hIVP4+0kICBAgQIECAAAECBAgQIECAAAECBAgQIECAAAECBAgQIECAAAECBAgQIECAAAECBAgQIECAAAECBAgQIECAAAECBAgQIECAAAECBAgQIFC4gIREhROrgAABAgQIECBAgAABAgQIECBAgAABAgQIECBAgAABAgQIECBAgAABAgQIECBAgAABAgQIECBAgAABAgQIECBAgAABAgQIECBAgAABAgQIlF9AQqLy95EWEiBAgAABAgQIECBAgAABAgQIECBAgAABAgQIECBAgAABAgQIECBAgAABAgQIECBAgAABAgQIECBAgAABAgQIECBAgAABAgQIECBAgACBwgUkJCqcWAUECBAgQIAAAQIECBAgQIAAAQIECBAgQIAAAQIECBAgQIAAAQIECBAgQIAAAQIECBAgQIAAAQIECBAgQIAAAQIECBAgQIAAAQIECBAgQKD8AhISlb+PtJAAAQIECBAgQIAAAQIECBAgQIAAAQIECBAgQIAAAQIECBAgQIAAAQIECBAgQIAAAQIECBAgQIAAAQIECBAgQIAAAQIECBAgQIAAAQIECBQuICFR4cQqIECAAAECBAgQIECAAAECBAgQIECAAAECBAgQIECAAAECBAgQIECAAAECBAgQIECAAAECBAgQIECAAAECBAgQIECAAAECBAgQIECAAAEC5ReQkKj8faSFBAgQIECAAAECBAgQIECAAAECBAgQIECAAAECBAgQIECAAAECBAgQIECAAAECBAgQIECAAAECBAgQIECAAAECBAgQIECAAAECBAgQIECgcAEJiQonVgEBAgQIECBAgAABAgQIECBAgAABAgQIECBAgAABAgQIECBAgAABAgQIECBAgAABAgQIECBAgAABAgQIECBAgAABAgQIECBAgAABAgQIECi/gIRE5e8jLSRAgAABAgQIECBAgAABAgQIECBAgAABAgQIECBAgAABAgQIECBAgAABAgQIECBAgAABAgQIECBAgAABAgQIECBAgAABAgQIECBAgAABAoULSEhUOLEKCBAgQIAAAQIECBAgQIAAAQIECBAgQIAAAQIECBAgQIAAAQIECBAgQIAAAQIECBAgQIAAAQIECBAgQIAAAQIECBAgQIAAAQIECBAgQIBA+QUkJCp/H2khAQIECBAgQIAAAQIECBAgQIAAAQIECBAgQIAAAQIECBAgQIAAAQIECBAgQIAAAQIECBAgQIAAAQIECBAgQIAAAQIECBAgQIAAAQIECBAoXEBCosKJVUCAAAECBAgQIECAAAECBAgQIECAAAECBAgQIECAAAECBAgQIECAAAECBAgQIECAAAECBAgQIECAAAECBAgQIECAAAECBAgQIECAAAECBMovICFR+ftICwkQIECAAAECBAgQIECAAAECBAgQIECAAAECBAgQIECAAAECBAgQIECAAAECBAgQIECAAAECBAgQIECAAAECBAgQIECAAAECBAgQIECAQOECEhIVTqwCAgQIECBAgAABAgQIECBAgAABAgQIECBAgAABAgQIECBAgAABAgQIECBAgAABAgQIECBAgAABAgQIUS3kQwAAIABJREFUECBAgAABAgQIECBAgAABAgQIECBQfgEJicrfR1pIgAABAgQIECBAgAABAgQIECBAgAABAgQIECBAgAABAgQIECBAgAABAgQIECBAgAABAgQIECBAgAABAgQIECBAgAABAgQIECBAgAABAgQKF5CQqHBiFRAgQIAAAQIECBAgQIAAAQIECBAgQIAAAQIECBAgQIAAAQIECBAgQIAAAQIECBAgQIAAAQIECBAgQIAAAQIECBAgQIAAAQIECBAgQIAAgfILSEhU/j7SQgIECBAgQIAAAQIECBAgQIAAAQIECBAgQIAAAQIECBAgQIAAAQIECBAgQIAAAQIECBAgQIAAAQIECBAgQIAAAQIECBAgQIAAAQIECBAgULiAhESFE6uAAAECBAgQIECAAAECBAgQIECAAAECBAgQIECAAAECBAgQIECAAAECBAgQIECAAAECBAgQIECAAAECBAgQIECAAAECBAgQIECAAAECBAiUX0BCovL3kRYSIECAAAECBAgQIECAAAECBAgQIECAAAECBAgQIECAAAECBAgQIECAAAECBAgQIECAAAECBAgQIECAAAECBAgQIECAAAECBAgQIECAAIHCBSQkKpxYBQQIECBAgAABAgQIECBAgAABAgQIECBAgAABAgQIECBAgAABAgQIECBAgAABAgQIECBAgAABAgQIECBAgAABAgQIECBAgAABAgQIECBAoPwCEhKVv4+0kAABAgQIECBAgAABAgQIECBAgAABAgQIECBAgAABAgQIECBAgAABAgQIECBAgAABAgQIECBAgAABAgQIECBAgAABAgQIECBAgAABAgQIFC4gIVHhxCogQIAAAQIECBAgQIAAAQIECBAgQIAAAQIECBAgQIAAAQIECBAgQIAAAQIECBAgQIAAAQIECBAgQIAAAQIECBAgQIAAAQIECBAgQIAAAQLlF5CQqPx9pIUECBAgQIAAAQIECBAgQIAAAQIECBAgQIAAAQIECBAgQIAAAQIECBAgQIAAAQIECBAgQIAAAQIECBAgQIAAAQIECBAgQIAAAQIECBAgQKBwAQmJCidWAQECBAgQIECAAAECBAgQIECAAAECBAgQIECAAAECBAgQIECAAAECBAgQIECAAAECBAgQIECAAAECBAgQIECAAAECBAgQIECAAAECBAgQKL+AhETl7yMtJECAAAECBAgQIECAAAECBAgQIECAAAECBAgQIECAAAECBAgQIECAAAECBAgQIECAAAECBAgQIECAAAECBAgQIECAAAECBAgQIECAAAEChQtISFQ4sQoIECBAgAABAgQIECBAgAABAgQIECBAgAABAgQIECBAgAABAgQIECBAgAABAgQIECBAgAABAgQIECBAgAABAgQIECBAgAABAgQIECBAgED5BSQkKn8faSEBAgQIECBAgAABAgQIECBAgAABAgQIECBAgAABAgQIECBAgAABAgQIECBAgAABAgQIECBAgAABAgQIECBAgAABAgQIECBAgAABAgQIEChcQEKiwolV0GGBtzpcn+oIECBAgAABAgTKJWCOU67+0BoCBAgQKIeAeEk5+kErCBAgQIAAAQKjJSBeMlry6iVAgMBQAfNzI4IAAQIECBAg0N8C5uf93f/ungABAgQ6IyD+0hlntRAgQIAAAQIEyiog/lLWntEuAgQIECBAoCsF/HHVld2m0TUEBJANDwIECBAgQIBAfwuY4/R3/7t7AgQIEKgsIF5iZBAgQIAAAQIE+ltAvKS/+9/dEyBQHgHz8/L0hZYQIECAAAECBEZDwPx8NNTVSYAAAQL9JiD+0m897n4JECBAgAABAkMFxF+MCAIECBAgQIBAGwX8cdVGTEWVQkAAuRTdoBEECBAgQIAAgVETMMcZNXoVEyBAgECJBcRLStw5mkaAAAECBAgQ6ICAeEkHkFVBgACBHALm5zmQnEKAAAECBAgQ6GEB8/Me7ly3RoAAAQKlERB/KU1XaAgBAgQIECBAYFQExF9GhV2lBAgQIECAQK8K+OOqV3u2f+9LALl/+96dEyBAgAABAgRCwBzHOCBAgAABAiMFxEuMCgIECBAgQIBAfwuIl/R3/7t7AgTKI2B+Xp6+0BICBAgQIECAwGgImJ+Phro6CRAgQKDfBMRf+q3H3S8BAgQIECBAYKiA+IsRQYAAAQIECBBoo4A/rtqIqahSCAwJIL/1lnhyKXpFIwgQIECAAAECBQn8v/83YkpjjlOQtWIJECBAoKsFxEu6uvs0ngABAgQIECDQmIB4SWNeziZAgEAHBczPO4itKgIECBAgQIDAaAuYn492D6ifAAECBPpUQPylTzvebRMgQIAAAQL9KSD+0p/97q4JECBAgACBzgnYrNs5azV1RkAAuTPOaiFAgAABAgQIlEJAALkU3aARBAgQIFB+AfGS8veRFhIgQIAAAQIE2iYgXtI2SgURIECg3QLm5+0WVR4BAgQIECBAoMQC5ucl7hxNI0CAAIFeFhB/6eXedW8ECBAgQIAAgWEC4i+GBAECBAgQIECgWAEJiYr1VXrnBQSQO2+uRgIECBAgQIDAqAkIII8avYoJECBAoLsExEu6q7+0lgABAgQIECDQkoB4SUt8LiZAgECRAubnReoqmwABAgQIECBQMgHz85J1iOYQIECAQL8IiL/0S0+7TwIECBAgQIBASkn8xTAgQIAAAQIECBQrICFRsb5K77yAAHLnzdVIgAABAgQIEBg1AQHkUaNXMQECBAh0l4B4SXf1l9YSIECAAAECBFoSEC9pic/FBAgQKFLA/LxIXWUTIECAAAECBEomYH5esg7RHAIECBDoFwHxl37pafdJgAABAgQIEJCQyBggQIAAAQIECBQuICFR4cQq6LCAAHKHwVVHgAABAgQIEBhNAQv4RlNf3QQIECDQRQLiJV3UWZpKgAABAgQIEGhVQLykVUHXEyBAoDAB8/PCaBVMgAABAgQIECifgPl5+fpEiwgQIECgLwTEX/qim90kAQIECBAgQGCWgPiLkUCAAAECBAgQKFZAQqJifZXeeQEB5M6bq5EAAQIECBAgMGoCAsijRq9iAgQIEOguAfGS7uovrSVAgAABAgQItCQgXtISn4sJECBQpID5eZG6yiZAgAABAgQIlEzA/LxkHaI5BAgQINAvAuIv/dLT7pMAAQIECBAgICGRMUCAAAECBAgQKFxAQqLCiVXQYQEB5A6Dq44AAQIECBAgMJoCFvCNpr66CRAgQKCLBMRLuqizNJUAAQIECBAg0KqAeEmrgq4nQIBAYQLm54XRKpgAAQIECBAgUD4B8/Py9YkWESBAgEBfCIi/9EU3u0kCBAgQIECAwCwB8RcjgQABAgQIECBQrICERMX6Kr3zAgLInTdXIwECBAgQIEBg1AQEkEeNXsUECBAg0F0C4iXd1V9aS4AAAQIECBBoSUC8pCU+FxMgQKBIAfPzInWVTYAAAQIECBAomYD5eck6RHMIECBAoF8ExF/6pafdJwECBAgQIEBAQiJjgAABAgQIECBQuICERIUTq6DDAgLIHQZXHQECBAgQIEBgNAUs4BtNfXUTIECAQBcJiJd0UWdpKgECBAgQIECgVQHxklYFXU+AAIHCBMzPC6NVMAECBAgQIECgfALm5+XrEy0iQIAAgb4QEH/pi252kwQIECBAgACBWQLiL0YCAQIECBAgQKBYAQmJivVVeucFBJA7b65GAgQIECBAgMCoCQggjxq9igkQIECguwTES7qrv7SWAAECBAgQINCSgHhJS3wuJkCAQJEC5udF6iqbAAECBAgQIFAyAfPzknWI5hAgQIBAvwiIv/RLT7tPAgQIECBAgICERMYAAQIECBAgQKBwAQmJCidWQYcFBJA7DK46AgQIECBAgMBoCljAN5r66iZAgACBLhIQL+miztJUAgQIECBAgECrAuIlrQq6ngABAoUJmJ8XRqtgAgQIECBAgED5BMzPy9cnWkSAAAECfSEg/tIX3ewmCRAgQIAAAQKzBMRfjAQCBAgQIECAQLECEhIV66v0zgsIIHfeXI0ECBAgQIAAgVETEEAeNXoVEyBAgEB3CYiXdFd/aS0BAgQIECBAoCUB8ZKW+FxMgACBIgXMz4vUVTYBAgQIECBAoGQC5ucl6xDNIUCAAIF+ERB/6Zeedp8ECBAgQIAAAQmJjAECBAgQIECAQOECEhIVTqyCDgsIIHcYXHUECBAgQIAAgdEUsIBvNPXVTYAAAQJdJCBe0kWdpakECBAgQIAAgVYFxEtaFXQ9AQIEChMwPy+MVsEECBAgQIAAgfIJmJ+Xr0+0iAABAgT6QkD8pS+62U0SIECAAAECBGYJiL8YCQQIECBAgACBYgUkJCrWV+mdFxBA7ry5GgkQIECAAAECoyYggDxq9ComQIAAge4SEC/prv7SWgIECBAgQIBASwLiJS3xuZgAAQJFCpifF6mrbAIECBAgQIBAyQTMz0vWIZpDgAABAv0iIP7SLz3tPgkQIECAAAECEhIZAwQIECBAgACBwgUkJCqcWAUdFhBA7jC46ggQIECAAAECoylgAd9o6qubAAECBLpIQLykizpLUwkQIECAAAECrQqIl7Qq6HoCBAgUJmB+XhitggkQIECAAAEC5RMwPy9fn2gRAQIECPSFgPhLX3SzmyRAgAABAgQIzBIQfzESCBAgQIAAAQLFCkhIVKyv0jsvIIDcefOurfG///u/07bbbjui/XfddVcaP358U/dVRJlNNaSJi7q57U3crksIECBAoEcEBJB7pCPdBgECBAgULdCT8ZJq89iiMQfK/9jHPpYuu+yytPTSS3eqSvU0IdCt8Y7/+7//SwcccEA666yzhtz1euutl+Kexo4d24TGrEv+8z//M02aNKmtMbGBwn71q1+lLbbYIj300ENDyv/GN76RjjzyyKbb7EICBAgQaExAvKQxL2cTIECggwLm5wVgt2N+Xm0OVkBzhxT5ve99L22zzTZFV1OK8s3PR3aD+XkphqZGECBAoFAB8/NCeRVOgAABAgSqCfRk/EV395/A//7v/2ZxoxtvvHHIzRe5ZqBTyv2wfsDaiU6NJvUQIEBAQiJjgAABAgQIECBQtICEREULK7/TAgLInRbv4vqKWPBWRJmDiV955ZV03333pdtvvz3df//96YknnkgRrBw4VlpppTRu3Li06qqrpokTJ6YVV1wxzTHHHLl6qei252qEkwgQIECAQIMCFvA1COZ0AgQIEOhXgZ6Ml0hI1K/D+Z37zhPLyHNOGSUlJCpjr2gTAQIEukdAvKR7+kpLCRDoOwHz8wK6XEKiAlAbLDLP3DvPOQ1W25HTzc87wqwSAgQI9KyA+XnPdq0bI0CAAIFyC/Rk/KXc5FoXAu1OINTu8gb3UrUkyZ3qSQmJvMypU2NNPQQI9IeA+Et/9LO7JECAAAECBEZPQEKi0bNXczECAsjFuPZkqUUseCuizMB/8skn0+mnn57OOeec9Pzzz+fuj0hOtM8++6Qdd9wxjR07tuZ1RbU9d2OdSIAAAQIEmhAQQG4CzSUECBAg0I8CPRkv6ceERNXeoPbVr341nXTSSWmuuebqq/GdJ5aR55wyotnwWMZe0SYCBAh0j4B4Sff0lZYSINB3AubnBXS5hEQFoDZYZJ65d55zGqy2I6ebn3eEWSUECBDoWQHz857tWjdGgAABAuUW6Mn4S7nJtS4E2p1AqN3lDe6lfkhIVC2m087R+r3vfS9ts802FYustr6nH5IxtdNYWQQIEMgjIP6SR8k5BAgQIECAAIHmBSQkat7OleUUEEAuZ7+UslVFLHhrd5n//Oc/0+WXX54OP/zwNHPmzKYdl1566fTtb387rbfeeqnCRDsrt91tb7qxLiRAgAABAg0ICCA3gOVUAgQIEOhngZ6Ml0hI9M6QlpBo6Mf7rrvuSuPHjy883vHmm2+mRx55JE2bNi3dcccd6ac//Wl6+eWX03ve85604oorpgkTJqSNN944rbTSSmm22WZr6DtoNDY8NtTABk+2qK5BMKcTIECgRQHxkhYBXU6AAIHiBMzPC7CVkKgA1AaLzLPWIM85DVb79unm5/nlzM/zWzmTAAEC7RAwP2+HojIIECBAgEDDAj0Zf2lYwQUdF2h3AqF2lzcYREKi9gyP0UhIVK3vBq+TafbufvzjH6fPfOYzIy4XT2pW1HUECHRKQPylU9LqIUCAAAECBPpVQEKifu353r1vAeTe7du231kRC97aWWYkIzrppJNSBA1jM1urx7hx49KJJ56YNtlkk4pJidrZ9lbb6noCBAgQIJBXQAA5r5TzCBAgQKDPBXoyXiIh0TujuswJiaotkmv0M1lp8VSeWEaecxpty1tvvZUefPDBNHny5HTdddfVvXyDDTZIU6ZMyRITVUsUPbwQCYnqsjqBAAECBGoIiJcYHgQIECitgPl5AV0jIVE+VPPzlMzPU7KBLN/nxVkECBBol4D5ebsklUOAAAECBBoS6Mn4S0MCTh4VgXYnEGp3eYNRJCRqzxCRkKg9jkohQIBAqwLiL60Kup4AAQIECBAgUFtAQiIjpNcEBJB7rUcbvJ9OB0eHBxHbuclt+vTpadNNN21LMqIBxk996lPp4osvTksuueQI2Xa2vcFuq3l6vM3wD3/4Q7r55ptTbD587LHH0j333PP2NUsvvXRadtll04QJE9K6666bllpqqTRmzJh2NkFZPSxgfPVw57q1vhEQQO6brnajBAgQINCagHhJSum1115LBx98cDrllFNGaL7nPe9JN9xwQxo/fnxr0gVf/atf/SptscUW6aGHHhpSk4REQ+EHJy9qd7wjEkifeeaZ6fDDD28oZhNjLBJP77DDDrniFhISFfdhij58/PHH0y233JLuvvvuFJ+rSDA1cETiqIg3TZw4MX3uc59Liy22WJptttmKa5CSe0rA+Oqp7uzqmxEv6eru03gCBHpbwPy8pPPzIudgMaSrvV281qaldn8Uei0hkfl5cyOkTAmJzJ+a60NX5RMwvvI5Oat4AfPz4o3VQIAAAQIEKgiIvxgWoyLQ7gRC7S5vVFBGsdJq8b52NklConZq5ivLfD+fk7MI9JuA+Eu/9bj7JUCAAAECBDotICFRp8XVV7SAAHLRwiUvv1cSEr3yyitp7733ThdccMEI8QUWWCBtt912aeutt07LLbdcmmeeebJz3nrrrfTSSy9lm6gi6dCFF15YcWPcCSeckA444IA0fMLd7g16rQ6V2Ch63XXXpZNPPjndeeeduYtbfvnl00EHHZQlc5p77rlzX1dtU2fuAv51YmxYGzduXFpkkUXSKquskiIJVLRpjjnmyF1Utb6IAgZvqsxbYLUFrnF9rQWHrS5KHbBYYoklsk29q6++enr/+98/YuzlvY92nlem8dXJhcbtNFQWgbIICCCXpSe0gwABAgRKLiBeklJ6+OGH05ZbbpkeffTRit217777pqlTp6Y555yztN0ZSXo333zzNGPGjCFt3GWXXbL587vf/e7Stb3VueXADVWaD+eJZeQ5Jy9aLGyKpEIRf3r55ZfzXvb2eZGU6Jhjjkm777573aRERW6G7XT8rF78oWHIJi+IeNtFF12UzjjjjBGfoVpFRjzjkEMOSeuss05D3w+14juN3MKnP/3pNO+886aPfexjacUVV8xiLI0mSarW51HmZZddliVgauSodW/NLLrMW3cki1pwwQUzi8985jMpbN773vfmvbzQ88oyvprt00JxFD4qAuIlo8KuUgIECOQRMD8v6fy8yDlYDAwJiVIyPx/5FWF+bn4+MCqancuZn4/8XJmf5/lzxDmdFDA/76S2uggQIECAwNsC4i8Gw6gItDuBULvLq4dy0003ZS+HHn7ccccdaY011qh3edX41zXXXJM23HDDute3+wQJiRoXrRbDLEOCa/P9xvvTFQT6SUD8pZ96270SIECAAAECoyEgIdFoqKuzSAEB5CJ1u6DsTi/YGr7Bpl2L6KptMIzkNqeddlpaeeWVa/ZGJCe67bbb0le+8pU0c+bMIedGMqMoIzbBDT7a1fZWh0m0/YEHHkj7779/Fphu9oiA+HHHHZdt1MpztCshUaW6IkHRfvvtl3bbbbdcSZJ6JSFRJYv11lsv28Q3YcKENNtss+XpmraeU8bxJSFRW7tYYX0oIIDch53ulgkQIECgGYG+j5fEwpRIznvOOedU9Yt58pVXXllxgVUz6EVcU20B2MSJE7ONfZEct2xHLyUkioVyEVdpJhnRQL8svPDCKeaBa621Vs2uKnIzbKfjZ3Gjo7lA7c0330w33HBDlsA64j/NHltttVUWa4pkQHmOdiUkqlRXJEmaNGlSNo7yxFd6JSFRJYvol4g1rbDCCqOSBLts46vZTax5xrRzuktAvKS7+ktrCRDoKwHz85LOz4ucg8UIl5CovQmJzM+b/940P2/ezvy8tp35+VAf8/P2fta6uTTz827uPW0nQIAAgS4W6Pv4Sxf3XVc3vd0JhNpdXj3cVuNXZdmLUu8+h/+8WrtbXd9fbW9Kq7GZas/+m3np9XCLMiYk8jy+0RHtfAL9KSD+0p/97q4JECBAgACBzglISNQ5azV1RkAAuTPOpa2l0xuqikpIVC2Yd+KJJ2YbKPMcr776apYE59xzzx1yeiSEicDp2LFjh/z/ZQgC//Of/8zaduCBB6bnn38+z23WPCcSAYXZJptsUndDUpEJiQYaudlmm6VTTz01LbTQQjXb3csJiQZufM8990zxeV1ggQVa7ue8BZR1fLX6wCLv/TuPQK8KCCD3as+6LwIECBBos0Bfx0tiLnDCCSekQw89tC5rJAI+//zz07LLLlv33E6f8MYbb6QpU6Zkc6nhRyRTmjZtWlp77bU73ay69fVKQqKnn346S0YUCaCHH7HB6PDDD0/rr79+log4EmDdfvvtWX/dd999I85fc80108UXX5wWXXTRqn5FboYtcoFaUYvq6g60KieEY3z+p06d2lIiqYHio6/POOOMtOqqq9ZtUpEJiaLy+NwfeeSRWaxwzJgxNdvTywmJBiwOPvjgLOnUXHPNVbdv2nVCGceXDY/t6t3uL0e8pPv70B0QINCzAubnJZ2fFzkHi9Hc6oaudnwizM/Nz2MctbrprdmxWMb5U7P3UikuZ34+SyViFebnsyzMz9v1Cev+cszPu78P3QEBAgQIdKVAX8dfurLHeqTRTzzxRNpyyy2zFzMPPuJF1JdeemlaYoklGrpTCYka4mr6ZAmJ3qErW0KiMsaTzPeb/qi5kEChAuIvhfIqnAABAgQIECCQJCQyCHpNQAC513q0wfuRkOgdsG5LSBQbRE866aRsY+XLL7/cYM9XPz1vUqJOJCSKVkYintgEFxsUqx39kJAo7n2jjTZKp512Ws0NmO0aCGUeXxIStauXldOvAgLI/drz7psAAQIEGhTo23jJa6+9liWqjWQxw494a/cjjzySHnrooSE/Gj9+fDrvvPPS0ksv3SBzsaf/7ne/S9Hme++9t2JFX/3qV7N5dSeTceS542qL5NrR3jzJlfOcU+8+3nrrrXTKKaek/ffff8SptZJYzZw5M+21117p+uuvH3Hd2WefnXbZZZeqCZSL3AzbLwmJIjHUEUcckU4++eR6XdzQz/MmJSo6IVE0Ojb6nXnmmdl3Q4W50dv31esJiQZudI899kjHHXdc5lL0UdbxZQFk0T3fPeWLl3RPX2kpAQJ9J2B+XtL5eZFzsBjlZU5IZH5ufl70N3FZ50/tvG/z86Ga5ucSErXz89XtZZmfd3sPaj8BAgQIdKlA38ZfurS/eqbZEf/5/Oc/X3EfxPTp09NnP/vZhu610wmJHnvssbT55punGTNmDGln3nXulZ6PL7nkkunKK69MK6ywQkP33smTJSR6R7tMCYnKGk/yPL6Tn051EcgvIP6S38qZBAgQIECAAIFmBCQkakbNNWUWEEAuc+/0QdvascktmKplyI9NbpHAJTLl1zrefPPN9P3vfz9LfjM8uc92222XlTF8Y0672t5MN8fGvksuuSTtvvvubU1GNNCWWpsDB87pVEKiqK/epsN+SUgUFpGU6KyzzkoLLbRQM0Mn1zVlH195H9TkulknEehDAQHkPux0t0yAAAECzQj0Zbzk+eefT/F28tNPP32EWcxFIonHrbfeWnEuGgtIYu682mqr1Uzy0UxnNHPNG2+8kSW3rZRYaaC8hRdeOMX8Yq211mqmisKu6YWERM8880zafvvt08033zzEKZIgX3jhhWnChAlV/e6///606aabpkhONPhYZ5110kUXXZSi3yodRW6G7XRC77i/b3zjG9nnsVNHJCY+4YQT0qGHHlpIlXniGZ1ISBQ3t+yyy2Zv1Ky1iLNfEhKFR55k4K0OijKPLwsgW+3d3rlevKR3+tKdECDQcwLm58O6tCzz8yLnYHHLEhKl1I71CObnrX8nmp+3blitBPPzoTLm5x9Ll112WemS3hf3CVByNQHzc2ODAAECBAiMikBfxl9GRVqlbwvEWvWjjz666jPxeFY+efLkNPvss+dW63RComp7KeIlYAcccEDddh977LEj1rSU/dllrX475phj0mGHHVb1vptdd9FqbKbZeut2YI0TWm1zo3V7Ht+omPMJEBB/MQYIECBAgAABAsUKSEhUrK/SOy8ggNx5czUOEmjHIrooLjJ677333umCCy4Y4bvAAguk/fbbL33pS19Kiy++eJpnnnmycyIJ0QsvvJBlpY+EN5Hgp9JRLSjcrrY3MyCqbc4bXNbqq6+edt1117T22mun973vfWm22WZLEWx89tln07Rp07KNohEIr3bUe7NjJxMSxUbF2HT4gQ98oGJz+ykhUQB861vfSgcddFAaM2ZMM8On7jVlH18SEtXtQicQqCkggGyAECBAgACBXAJ9FS+J+XEkGorkPffdd98lYTmtAAAgAElEQVQIoMFJa2NeedJJJ6VYsDM8oW8k8v3a176WDjzwwDT33HPngi7qpDvuuCPtsMMOI5LaDK9v/fXXT+eee242by7L0QsJiW666aa07rrrjiCNMTZlypSa89lqyaRifEU8I+IclY4iN8P2wwK1a665JkVS7uGf68HWG2ywQRZrGj9+fIp4W8wtXn/99fTkk09mib5PPvnkFInNqh2xAPHggw+uumi0UwmJon3RjujXOeaYo2Jz+ykhUXy2IuHcVlttVVhCuTKPr7Iv6i3L76Z+aId4ST/0snskQKBLBczPB3VcmebnRc7B4pYlJGpPQiLz89a/+Tq9gazM86fWNUeWYH7+jon5uYRERXzGurFM8/Nu7DVtJkCAAIEeEOir+EsP9FdP3MLvf//7tO2222YxoEpHM8/wqq21qAVWb79ErWurvVA7byyh0jPpZu67kwMi9t7svPPO2dqN4Ue1l4APnNfsuou8ntUcmq23FddW29xo3WWOJ5V9TDdq7XwCvSIg/tIrPek+CBAgQIAAgbIKSEhU1p7RrmYFBJCbleuT62Kj4eOPP56mT5+eYjNfvJ3+wQcffPvul1566eyt4quuumqaOHFiWnHFFatu5KlE1s6kPrF5MgLT8Za/dh2xwSqSn0Qio+FHO9veSHtfeumltM8++2QJeiodsSHs+OOPT1tvvXWac845qxb93HPPpaOOOiqdfvrpFc9ZeOGFs7fFr7HGGhV/XishUd7gfGTJj41qP/rRj1Jk+a+08XWg8giUbrjhhhXb0g0JidZbb73sLZZjx44dcQ/xOYsNf3/961/TD3/4w3T++efXtKjXN42Mp+HndsP4kpColR52LYFUaYOpOY6BQYAAAQIERgr0Rbwk5mSPPfZYlvS02hwzNjtGQtuVV175baV6b9ZaZZVVssREkbxkrrnm6vj4evTRR9NOO+2U7r333lx1d+Lt47ka8q+Tuj0hUbU34sVc9uqrr06f/OQn63I8/PDDadNNN02//vWvh5wbC8WOOOKIiklTitwM2+sL1J5++uksGdFtt91WsW8i/nfCCSekz3/+81nC62rHb3/72/Qf//EfFRcfxjX1FprViu/kjQXE99NTTz2VxbT+67/+q2qCpNVWWy1LojRu3LiKt9MNCYlqxd8iUVTEmiJOev3112explqJyev1Td0PbY0Tyj6+irz3Vtxc23kBC+46b65GAgQI5BQwP/8XVNnm59XmYDn7tenT8s4Nmq5g0IXm5ymZn6fUyQ1kZZ8/xccj72fQ/HzWl4n5+chv42rxH/Pzdvzm6o0yzM97ox/dBQECBAh0nUBfxF+6rld6uMGxpuCUU05J+++/f827jJf3Hn300TX3QwwuoNMJiarVlzeWUOmZ9DrrrJM9x15wwQVLOQJuueWWtMkmm1R80VG9NSHNrrvI61kNrNl6W+mAVtvcSN1ljyeZ7zfSm84l0DkB8ZfOWauJAAECBAgQ6E8Bm3X7s997+a4FkHu5d1u4t9deey1dddVVWZKYGTNm5C4pNihFspwdd9wxzT333HWva2dSn1jQdNJJJ2VvN6/1Nve6jfrXCbEh6cILL0wTJkyoeEk72563TXFerQzm0eYTTzwxC/RWCBCMqOaVV17J3ghfLSnRAQcckG1MrfS2+HYkJBrcoN/85jfZhtE777yzIsfkyZNT/Kt0X92ekGj4Dcfn7+yzz842WVYby/EZ+853vpPrc9Zr4yvvIsdG7tu5BPpJQAC5n3rbvRIgQIBACwI9HS+JTYO33357Nhe87rrrqjKtu+666eSTT07LLLPMiHNiDn7mmWemww8/vOq8Zfnll0+77bZb2nzzzdN73/veFroj/6V/+tOfUiTpiLnz4CPeMB4xjkhSdPHFF48oMOa+sZhtzJgx+Ssr6Mxu3/D44osvpl122SVdeeWVQ4QiwdC5556b5ptvvrpy1cqo9UY9CYnqslY8od5iz1gcdsYZZ2TJyPMc1T6DA9dG3CriTZWOdiQkGig37isSYO2www5Vv6Mi+Xq1RNzdnpBouG/El4455pgszlftOPLII7PY2+yzz56nq3Od0w3jywLIXF3ZFyeJl/RFN7tJAgS6U8D8PKVUxvm5hEQntZSEOc9agzzn1PpYm5+350uvUxvIumH+FKKNPqs3Px86Ds3PU/Yir3jZ3PDD/Lw931m9UIr5eS/0onsgQIAAgS4U6On4Sxf2R883ORIgb7nllileNlXriHUesS5lq622yrUvoqiERLX2THSqs8owZ3rhhRey9ThXXHFF1dvedddds/08lfYRNZsYqNXYTLP1ttK3rbY5b93dEE8qw9jN6+k8Av0kIP7ST73tXgkQIECAAIHREJCQaDTU1VmkgABykbpdWvbMmTOzjUHTpk1r+g5qLYocXGiri+iGNzA2RF5++eXZhsi4j2aP8ePHZ5n3P/7xj1ctot1tz9PWSCC09957pwsuuKDi6VOnTk0HHnhgQxuHfv/732eLfX784x+PKDPetHnJJZekD37wgyN+1u6ERFHBeeedl21arHTUeut7ryUkivuPAHHcV2y2rHTUe4tAnvE0/JxuGV95FznG98Hjjz+epk+fnmKTYXwnPPjgg2/f9gILLJAiyL3sssum1VdfPa211lpNbZKOvnrqqaeyeu6666702GOPpXvuuefteuKB2Iorrpg+/OEPp/XWWy9NnDgxLbTQQrkejlX6jot7uO2229JPfvKT7GFcfBYHjkhKtuSSS6ZVVlklW5we/82THK6Z8eKa7hUQQO7evtNyAgQIEOioQM/ES958880UG9Di7+FIxhNvK4t/zz//fE3QPffcMx111FE137oWZf/P//xP+trXvlZ3Dr722munL3/5y9nfw/G3caXEt632cCRCiSTJlRY/xf3EnPnJJ5/MkuGGxfAjknXEnHrOOedstSktXd/tCYlirG299dbp7rvvHuJw2GGHZUmk8yQ7iXnWlClTsn+Djxg/MVdeZJFFRhhLSNTcsHvmmWfS9ttvn26++eYRBcR8NhImx2LQRo77778/RQKqSrG5SKId8Z/5559/RJHtTEgUhdeLc9SKL/RaQqLwiDhJJCSKxEOVjlpxwEb6f/C53TC+GlkA+frrr6ef//zn6cYbb8x+jzzxxBMV4zIrrbRSluQ+4k3zzjtvw3zRV52K/8R3Z9xLJCq877770i9/+cshn914AcESSyyRYnxEXCtiXEX8Dm8YqYALxEsKQFUkAQIE2iNgfl7S+bmEROVPSGR+3p4voU5tIOuG+VOI5n1WP1jf/HzoWDQ/bz0hkfm5+Xl7vuGVQoAAAQIECAwS6Jn4i14tv0C9F9wMv4N6L5gefL6ERMX1f8xlTzjhhHTooYfWrSReErbNNtuMWCffbGKgVmMzzdZb90ZrnNBqm/PW3Q3xJM/jPY/PO56d11kB6yM66602AgQIECBAoP8EJCTqvz7v9TsWQO71Hm7w/iK5RbWNeQ0WlW1SOP/887NkH9WOopL6xAbD008/PZ1zzjl1N1kObtvyyy+f9thjj2wjVr0kHkW1vZZzvBEgNnT9+te/HnHammuumSKAu+iiizbUVbHJLzLRH3TQQRWvu+aaa9KGG2444mdFJCSKpEif+cxnKraj3xISBcJLL72Ubaa96KKLKppEgPyII45oKrFNpQK7ZXzVW+QYYzoS9sTm6TvvvDP35yESFO21117ZZurYdJnniIRekydPrtpHlcqIsuNzPGnSpLT44ovnqSbFRu9bb701S7YWm8PyHvEgbr/99ku77bZb3e+0vGU6r/sFBJC7vw/dAQECBAh0RKAn4iWNLAgaUI2/Ib/5zW+mzTbbLHdinkjKGX9HX3fddbk7JxIBR6KT5ZZbLvc1tU6MNsTfvpEodPix0UYbpbPOOitLDBpHJCzdYYcdKiZLicVT8Xd33jlBWxo/rJBmFslFEXkWNOWJZeQ5p15fbL755mnGjBlDTrvwwguzeEveo1I7ai1UKjIhUd42d+N5N910U5bQttIR/XXqqac2nFDltddeSwcffHCW7Hv4EQmWf/CDH6SVV155xM/anZAoKqi1uLDfEhKFx9NPP50lv464SaWjXsyl0THeDeMrzwLI+H165ZVXpkhcN/y7rZZJ/E495JBD0le+8pVcv1M7Gf+Jz2kkFYzfHYOTXdfr44ifR4K5L33pS7nuqV55Zfq5eEmZekNbCBAgMETA/Lyk8/N+TkhU7zNqfv5/2QuwIhYz+IgElzHvGzt2bD3Cvvx5N8yfomOanTeanw8d1ubn2474nJufm58PDArz8778NeimCRAgQGD0BXoi/jL6jFpQTyAS1sZz5NjjMfyIfSfve9/7UuxbGH7ECzTOPPPM7IUgFf5efPv0ZtZa1NqfMFBwrT0T9e65XT/PM2dqV13Dy4l1+fGC69133z29/PLLdauJZ6QnnnhiipcV1eqv4QVVc84Ta6vVqGoxiXgJcaxdauWotvel1TbnbVM3xJPyjF3P49/p8V5+Hp93XDuvMwLiL51xVgsBAgQIECDQvwISEvVv3/fqnQsg92rPNnFfzz33XIqg6rRp05q4uvIlEUiMhWYLLrhgxRNa3eRWr6ERuI7kHdXe8Bxvq46gZwSo11hjjbTCCiukMWPG1Cs2+3nRba/UiLCMYG6lI7LOx8K+RgK3A+U88MADad99900f+MAHUph85CMfSR/60IfSIosskm06q1SmhEQje6HWg4xmF1jecsstWUC+UgA/ktqce+65ab755ss1Zuud1C3jq9YixwhIxybX+CzkeehRyWT4ZuVqbj/60Y+yRD+NbNoaXFY8IIsN2PHdU+uIe4qkYfFApNl7is3ksYl0YAN2vbHg570tIIDc2/3r7ggQIECgbQI9Ey9p5O1ykXxkypQpuRNnDtZuNLFB/C28yy67NDWHHV7vFVdckb7+9a9XTDBUKVlyLJa67LLLsoSkzz///IhBE8lZjj322Gx+3Mwcu9VR2Mwiuagzz4KmPLGMPOfUusdqC64uvfTStMUWW+TmqbZwqtqiMAmJctO+feIbb7yRjjzyyGy8VzoiWUkkHWnmuPbaa7Nyl1lmmSze9tGPfjQtscQSWYxwnnnmqVikhEQjWYqIv5133nnZ92+lI+Ip3/rWt9Icc8zRTLcPuaZbxle9BZDx3TJ16tQs8XWzx5577pmVUSsBfifjPxEzjyTnJ598crO3lCUBPProo3sqAbZ4SdPDwYUECBAoWsD8vEHhTs3PJSSq3jHm5xISNfixTd0yf4r7kpDooRHdm2fzaqUxYX4+VMX8vNFvjlnnm5835+YqAgQIECBAYIRAz8Rf9G15BWo9c4sXRsVLmeOFVvFylXvvvXfEjcRLZ48//vi09dZbV31pRrW1Fs2u4R9oRD8nJIr1NbG36MADD6y4JifW1Tz77LPpmWeeGdJn0V+xbn3LLbdMs802W66BKSFRLqa3T+qWeJL5fmP9OnB2L873m5NwVVEC1kcUJatcAgQIECBAgMAsAQmJjIReExBA7rUebeF+ai12WWWVVdL++++fPvvZz2ZvrIvAYLyxOQK3sREskmXceeedFWuPhCk777xzxZ+1usmthdtt+dJOt/31119Phx56aGY9/IhA/A033NBylvZGUNq9ISoC1vH2gtigU+mIN29HQpbZZ599xI9rbVhrJnt9tc2TUXGtBaRFJCSKAH1sCr755ptH3PeSSy6ZvZ09Nva1enTT+Kq1yDHejBEPo5pN3DPguPfee2cbxeaaa66KtI8++mjaaaedKj70aqQvKm2OHnx9o2+VqFV3ns1vjbTdud0rIIDcvX2n5QQIECDQUYGeipfcf//9KRKazpw5syLiBhtskA455JC02mqr5V4IVK03Yl50wQUXZAuLqtUXc5z4eSTAbfaImMTdd9+djjvuuHTddddVLCb+3o6YRCRCGX7UWzQV8+z4GzoWeCy88MLNNrOp69qRkKjWPLlSowbPnVuNd1SbUzc6P2+0HAmJGh9uL774YpaYJmILw496i8Iar63+Fe1OSBT3F4nHotxKx/Tp07NYZ6Wj2lsSm3Vp9t7aHX+Le/3lL3+ZInFxxDaGHxMnTsy8Ikl5q0e3jK9afRq/K0455ZQsLt7qEXGmWKhbKbbZyfhPJD6KxPYRZ271iORVBx10UO4E/63WV/T14iVFCyufAAECTQuYnzdJ16n5eZPN64rLzM9ndZP5efHDtVvmTyHRTEIi8/PKY8j8fKiL+Xnz3zXm583buZIAAQIECBB4W6Cn4i/6tXwC8aKoeFHO6aefXrFxg/+mveOOO9IOO+xQc71JtRdtSUjU3r6P54rx7DiecVZ62df48ePT+eefn2688cZ0+OGHj1i7H+tu9tlnn+y5ZPzveoeERPWEhv68W+JJ5vuN9evgs3ttvt+8hCuLELA+oghVZRIgQIAAAQIE3hGQkMho6DUBAeRe69Em76dWQGqPPfbINvjVCgRG8o/YvHjGGWeMaEGtt4G1usmtydtty2WdbvsLL7yQJVq5/vrrR7Q/No1+//vfT+PGjWvLveUppN0bouoleKm1sK2XExLVShQU/VRr81yefhw4p5vGV7Wx8PTTT2efkdtuu62RW694bmw4vvrqq9MnP/nJET+Pt8hHwqLYZN2Oo9Z3ZK1FiM3U3cwC0WbqcU25BQSQy90/WkeAAAECpRHoqXhJJDqIeVP8vTxwxBx/k002SbvvvnuKxD1530iWt4deeumlLFFQJJ4dnMA4Fppccskladlll81b1JDzIunM7bffnk4++eRsUVO1Y911103f+c53UiRyrXaESyxmC4OY41Y64q1t4bbvvvumD37wg6nC31JN3Ueti2x4nKXT6Q2Pzbq3fQDUKbDVtzcOLv6JJ57I3kj4wAMPjKg1kphFQq/55puvY7fYbNKeSg2sl+ClXmKhXk5IVCsO3M7k190yvmqNhYcffjj7jFRK3tToByN+18bvv/hdMvzoZPznlltuyX7/t5rMO+4h4meXXnppWmONNRrlKOX54iWl7BaNIkCAQAiYn7c4Doqan7fYrK64vNl54uAX3EgY/E5X553PNuve6UGV937ytKtb5k9xL40+bzY/rz4CzM+H2pif5/m2qHyO+Xnzdq4kQIAAAQIE3hboqfiLfi2XwM9//vNsj0msd690DH/Zar2XS0UZsd4lkhbF+uvlllvu7fUuRSUkKpdoZ1rz3HPPpaOOOqpqEqnYs3LhhRemCRMmpEhcFC/cjmfslZ5BxovRjz766LTmmmvWfNGJhESN9W23xJPM9xvr18Fn99p8v3kJVxYhYH1EEarKJECAAAECBAi8IyAhkdHQawICyL3Wo03eT7UA3vrrr59tPnrf+95Xt+RqyUBqvVm7E0l9IqFLtQ0Wf/7zn9Of/vSnt+/tH//4R/rFL36R4po4nnzyyRTBujgisBrJSSJgOtdcc2WbObfddtsRLnfddVeKjO/tPmoFDaOfLr744jT//PO3u9qq5bWakOjNN99MscDqr3/9a5b45ayzzqq6ATQ2ql5xxRXpIx/5SMX29HJCorjhGHPxdoFKRwTzt99++5b7vZvGV7VFjuedd17aZZddRljEg6cjjjgie/i00EILZRuI4zMen+9420b4Vjpi43Q8rBp+xEbNL37xi+mZZ54Z8qPYqBxvcdhqq62y78wxY8ZkP49xHt8L8UaO++67b0R5tZIfVev7eDgzefLkFMnI/u3f/i27p/hMPfvss9l3U2TEr/Q2ithwFk6d/K5oeXAqoO0CAshtJ1UgAQIECPSmQM/FSyKx5mGHHZb9zbjxxhunddZZJ733ve8tvPdisdhTTz2VJSe69tpr0zbbbJP9aySxTyQhmjFjRpb04Kqrrqr6JryBm4kEQlOnTs0Vy4hrHnvssfS1r30ta2OtY/XVV8/+3v/CF76QFltssbYncRqou9mNdzY8/l864IADsvjC4CPvBsFm3Qv/EA2rIO/95GnXPffckyJ5V6W4WSz8POGEE9K73vWuPEW15ZxWExINxAB/85vfZHGyiJlUiwnuuOOOWdKyueeeu2LbezkhUb3k15GorR0JZrplfFVbAPnGG29ksZwYC8OPWGA7adKkLLHPQIwlflf9+te/zmIykXio0lEtsXin4j+1+n6DDTbIfhd+/OMfT/PMM0/W/Fg8PHPmzCy5YHy3Vvo8RcK++J0755xztuV7YDQLES8ZTX11EyBAoKaA+XmbBkg75udtakrXFNPsPNH83Py80UHeLfOnuK88CYnMz/ONAPPzoU7m57M8zM9TpWcH1mzn+1pxFgECBAgQaEWg5+IvrWC4tj0CsUbl7LPPTt/85jcrrmeOWmJtRzyTXnDBBYdUGnGsH/7whyleqh3Pqmodsf7k1FNPzZ7ZSUjUet9Fv11++eXZy8yrvdgrnpV+97vfzRIMDTxfi+eK8Xw+1mxUe0Yfa24iOVXsLar0nF5Cosb6r1viSeb75vuNjWxnd0rA+ohOSauHAAECBAgQ6FcBD7f6ted7974FkHu3bxu6s2pvnY+EF/Evz0bBaotlamW1biWpz0033ZRtmurkEclOTj755PTud7+74wmJ4o3c8Xb62Ngy/IikKQOJkjrlUSshUbvbcMwxx6SDDz44zT777BWL7vWERLXub/CC1lbcu2l8VVrkGA8v9tprr2zD4fAjNoIddNBBFd+q8MILL6Sdd945TZs2bcR1sVk7Np0NH3cXXXRRltxo+BHJjXbfffeq35ePPvpo2mmnndK999474tqoJ5ImDf6uffXVV9N+++2XJYUbfCy55JLpsssuSyuttFLFLq/1lslIznTDDTcUkjStlfHn2s4KCCB31lttBAgQINC1AuIlJei6SLp5zjnnZAkSqi1YGtzMSBIac6SYuzeaGCHKj7lDLFTLU1ckCY25yVJLLdV2qWqL5BqZ+9eaR1Zq8ODkyq3EaqLsajGmSCi1xRZb5PaqFveplgg6koFISJSbNzuxVmytXfGGRlrU6LhtpOzB5+Z5i1wvJyQKi2r3Fz/Ls7k0j323jK9qses//vGPWQK922+/fcjtRmwlEvREgrpKMfPf/e532c8qxX8qJb/uZPwnEu5vvfXW6eabbx5yT7H49/vf/356//vfX7FrYwFxLAaPRNzDj1qx/zzjpEzniJeUqTe0hQABAkMEzM8NiFETMD+fRW9+XnkItjNhcLfMn9r9YTQ/Nz8fPKbMz1MyP581IszP2/1tqzwCBAgQIJBLQPwlF5OT8gjEc/sLLrgg229RLaFNlFMtGdHgOn72s5+leDlGrEGodHzqU59K559/fooXH8fRroREnXpuncez1jnteq4bdcRLvmNt+mmnnVaz32LudsYZZ6RVV111RNNi/fqtt96ardl/6KGHqjY9Xvwda+OXWWaZIedISNTYiOiWeJL5vvl+YyPb2Z0SEH/plLR6CBAgQIAAgX4VkJCoX3u+d+9bALl3+7ahO6uWIbuRzUfx1ugjjzwyHXvssUPqXnnllVNsOltiiSVGtKmVTW4PPPBA+uIXv5ieeeaZhu61lZMHLyprpe3NtKHahr4oq5FNic3UXemaTiUk2mijjbI3cC+00EJVm97rCYmuvfbaFA6VjmpJcxrt524aX9UeoMRDrGeffTY98sgj6Ze//GV68MEHU/x/8XBk0UUXrUoS31mHH374iJ9X+1xV27QXb3bYfvvta9Kfd9552UOUeNt8/IuHKfHdOHbs2BEJk6o9GFt++eWzt08MfxAzuOJ4Q0UkM3rqqafSJz7xiRTfwx/84Aezf/POO2+uJHONjiHnd4+AAHL39JWWEiBAgMCoCoiXjCr/O5VH8oT427xSEtHBTYw3R8ff6iuuuGLTLY/FUbfddluWcOG+++6rWk69ZBRNN+BfF3b7hsfHHnssbb755mnGjBlDKCol4qhlVSkZbK3EFxISNT7yOpEAuZFWdWphZ63ExQPt7fWERJHY/MADD6zYPY1+Vqv1cbeMr1rfK3/729/SH/7whxTfa7/4xS/S/fffn8Uojz/++Cy+Uun4+9//ni2yjcTVw49KsfZOxn+qxXPXWWedLCHR8LfPDm5/xOB32223NNtss6VY3B1uH/rQh9Jiiy2W5plnnkY+6qU9V7yktF2jYQQIEDA/H+Ux0Klnwq3eZhHPy83PZ/WK+Xnl0dnOhETdMn9q9XM6/Hrz85S9eMz8fNbIMD9Pyfx81lgwP2/3t63yCBAgQIBALgHxl1xMTsojEC+eiudOe+65Z9WXQe2zzz7p6KOPTrH2ot4Ra0aOOuqoEc/e4torr7xyyMutJSSqp1n95/HC7L333jtNnz696knxIvFINFVr/XpcXK3P4mfxnDHW9ce69uFHpxMSNa9V/8pG9mDVL63yGd0STzLfN99vdoy7rlgB8ZdifZVOgAABAgQIEJCQyBjoNQEB5F7r0Sbv54knnkhbbrlliiQ/g49NNtkkRQKN+eefv27JTz/9dJatPjbvDT7WX3/9dPHFF1cso5WkPjNnzsze6Hz33XfXbVu7Thi8+KOVtjfTnm5KGNPM/VW6JsZOBJ3HjRtXs8heT0jUib7vRB2NjItai5vb+UaHaFO18bPLLrtkD07e/e53D2l6rU2J8bP4nphrrrkaud2K51Z7MBYnb7XVVlkSpeWWWy7bCOYg0IiAAHIjWs4lQIAAgT4WEC8pUec//PDDWczi0UcfHdGqpZdeOk2aNCl9+ctfTnPOOWdbWh0JPs8+++xsPhCxh+FHLJybOnVqmnvuudtS3/BC2rHhsVrD8sQy8pxT68b/+Mc/pm222SbdfvvtQ05rJKFuJIeaMmVK9m/wMXHixGwOt8gii4xogoREjQ/Hblmg1vidVb8iFqsefPDBdeftvZ6QqBN934k6Ghkb1dpTawFkI+UPPrfa+Jk8eXKKf4Pn5Z2M/9SKtx1wwAHZG2YjDlshbvd6l7gAACAASURBVNAsRVddJ17SVd2lsQQI9JeA+fko97eERNukG2+8cUgvtCP5UZ65d55zzM9H7wMiIVFr9ubns/w6MXfuRB2NjAbz85TMz2uPGPPzRj5RziVAgAABAm0TEH9pG6WCQiCe919yySVp9913H5KUKJIIxbPaeLlHI+usI8nRrbfemq2bHni5VKUktxIStTb+qiUlin6LJFLxcq88SaSiFdFnscfnuOOOS9ddd13WsFrJiOLnEhI11n/m+5NGgHke39gYcnZ/C4i/9Hf/u3sCBAgQIECgeAEJiYo3VkNnBQSQO+td2tpefvnltNdee2WJg4YfeRYCxfXHHHNMiuDu8OPII4/MNlrMPvvsI37WyiK6F198MUXCkMhu36lj8AaVVtreTHu7KWFMM/c3+JoFFlggff3rX8/eup1ng6eERCc19GCmUv900/hqR0Ki119/PT3++ONp2rRpWdK1SpuMqy0irfQW0MGmsXFrww03TBtssEH2BocYz81s5Hr11VfTfvvtl84999yqH6l4OPOlL30prb322llyokYe0LX6OXV99woIIHdv32k5AQIECHRUoOvjJb20YbDSYrXll18+W6S26aab1pw3VnPIs3kwFqtdcMEF6dRTT317zjB+/PgUc5LFF1+8sAHZ7QmJqsWYPve5z2Vxp3//93+va1ct5hOJsCNxcaVFbq0mJKrbqB48oVsWqLWDfpVVVslil2uttVauxL4SEh3ZMnu3jK92JSSK76AZM2Zkb3yN77rnn39+hGGl3z2djP/E20gjwf/NN99ctX8jxhRJ/iIB3Ic//OE0xxxztDwWuqUA8ZJu6SntJECgDwXMzzvU6dXmyb0UX2iU0vw8JfPzRkdNc+d3y/ypubsbepX5+VCPTvR9J+poZGwUnZDI/LyR3ijnuebn5ewXrSJAgACBnhfo+vhLz/dQF95grPO47LLLsv0p8dwsXjZ1wgknpM9//vO5ntdWuuV4udTll1+eHnnkkRT7W4bvMZCQqPWBMjwpUczjY3/Qmmuu2dRa+H/+85/pjjvuyNbe7L///tm6+mqHhESN9Z/5vufxjY0YZxMYKiD+YkQQIECAAAECBIoVkJCoWF+ld15AALnz5qWt8aqrrso2G1Q6IjHHnnvumVZdddU0duzYLBAcmcsjcHvXXXelk046Kd15550jLl122WXTpZdemlZYYYWK5baS1CcSikSm9ai71SPPRsThdbTS9mba200JY5q5v0jaEhteIrnKF77whTTvvPPmLkZCIgmJ6g2Wv/3tb9mbE+JtC/Fddcstt1TcGDa4nGoJiR5++OFs03M8dMlzxEO0GNsxrldbbbU0//zz57ksO+ess87K3hCS95gwYUJWV7R9xRVX7KtNY3mNnJcqPRQ0xzEwCBAgQIDASIGuj5f02obB2EgSiWv/8Y9/pC222CJ7c9qYMWPqjt1WEhINFB5133777en888/PFsvF391FHt2+4TEWFh599NEpElQPPhZeeOF09dVXp09+8pN1+X7605+mjTfeOD3zzDNDzo0kMUcccUTFhW4SEtVlHXFCtyxQa/zOZl0R8/GYH2+++ea5vzMG6pKQSEKiWuMuvuf++te/ZoudI2Z72223Zf+NhGy1jmox6E7Ff954443su/nYY4/N9bGK5G+RiC8+R+uuu25aaqmlcv3uzVV4CU+y4K6EnaJJBAgQmCVgft6hkSAh0Uho8/OUzM878wE0P6/ubH5ufm5+nrLk7Obnnfk+VgsBAgQIEOhjga6Pv/Rx35X61uOZ2hVXXJG9LCOeUS222GKFtldCovbwxvr4WJ+z0UYbpU022aRjL8uVkKix/uuWeFIzLwjyPL6xseBsAs0IWB/RjJprCBAgQIAAAQL5BWzWzW/lzO4QEEDujn7qSCsja/wBBxyQzjnnnLbVN3Xq1HTggQem2WefvWKZnU7qU21zmoREjXd5Oze3xgaxyZMnp80226ypTS29npDo2muvzYL6lY5IFBZvjHjXu97VeCcOuqKbEl5973vfS9tss03N+42EabEpLN6ucf3116cHH3ywYZ9IOnTuueem+eabb8i1r732WrYBNtybOSJh0Fe+8pWsT4e/nWN4eb///e/Ttttum21qa/SIJF9Rx6677pptvIxEcg4CISCAbBwQIECAAIFcAl0fL2nnnC2XWJMnNTMfb6SqdiQkaqS+dpzb7RsewyCSwMbCtOHJOQ466KAsWdGcc85ZlSrekBcxgmOOOWbIObHxZtq0aVkS1kpHkQmJqm1+a0d/Vysjz9y31fq7ZYFaM/e5wQYbpOi3SNbbzNHrGx4jwXvEbCsd8dk77LDDmmEbck23jK+8CyDju+nee+/N3rp64403ZomvGz0i9h5vEJ1jjjmGXNrJ+M/999+fJdqeOXNmo81P48aNy5LJR6xpmWWWaeotqA1X2sELxEs6iK0qAgQINCZgft6YV9NnS0g0ks783Pw8RoX5edNfK9mF5ue1/czP3/ExP8//WTM/z2/lTAIECBAgQCC3QNfHX3LfqRMJdFCg2vPSTsQaOnibQ6p64YUX0kMPPZQeeOCBFM8ln3766fTzn/98yNqRWN8ec8CFFloofeITn0if/vSns+f69dbUN3tPo7He4xvf+MaIl3g12/5q13keP1LG8/h2jzLl9bKA9RG93LvujQABAgQIECiDgIREZegFbWingAByOzV7oKwI+u21117pmmuuaflu9ttvv2yTWa3goIRE+ZlrbSaNt1SH5dixY/MX2OKZtdozeMFqZCh/6aWX0owZM9Ipp5ySvemg2hHJdSLoG4HmRo5eT0jUiYBxN42vWg9iIhHRrbfemiKQf+eddzYyjEacW2tj9G9/+9u0xx57pOnTpzddRyTimjRpUvryl79cczPu1Vdfnfbff/+mNooNNC4Wek6ZMiWttNJKPbdZrOkO6OMLBZD7uPPdOgECBAg0ItD18RIJiWZ1d78nJPr73/+ezTcG/gbME4fJc069D9Nf/vKXtN1226Uf/vCHQ05deOGFs418a621VtUi7rjjjrTDDjuMmAOts8466aKLLkpRRqVDQqJ6vTLy52VLTlwr/jE4FhCJYWJj8E033ZSOP/74bEFjpSPiSyeeeGKW1HjMmDENAfV6QqJaiy7btQC2W8ZXvQ2PkZj6qquuSscee2wW32zlqLXwtFPxnzfeeCOdffbZ6ZBDDhmRNK6Re9t+++2zWNPiiy/eyGWlPle8pNTdo3EECPS3gPl5h/q/6ITBcRuV/g6t9/dYh26/YjXtTEhkfp5SO9Y0jMYGsnbNkWqN5W6ZP8U9mJ+PjEG08v1pfv7OJ6Pe7wPz88rfIubno/mXgroJECBAgEBPCXR9/KWneqOPbyb2HPzpT3/KEtj87Gc/S/fdd1/2XHh4QpsgiiQ2sW8iEtmsvPLK2fro97///Q0/Fy6Su18SEsV87bbbbkunnXZauu6665oijRdUxUuvdtttt+wlvI0+32+q0goXVYsHtiOu1a42DpTTLfEk8/3mer4X5/vNSbiqKAHrI4qSVS4BAgQIECBAYJaAhERGQq8JCCD3Wo+24X6ef/75LCP36aef3lRpsdknNlfssssuNZNsROHt2OTWSCOrbU4bvkCoVoCuXn133XVXGj9+fL3TGv75c889l7beeut08803j7g2AumXXnppWmKJJRout9kL8iYkGlx+BJxjI9jhhx9etdrNNtssnXrqqVnW+7xHryckqvVWvPCMbO6tHt00vqot+swzvhpxqrdwMN4kH/bTpk1rpNgR50Zio+OOOy7Fw5RKRzxgu/HGG7OkRPG5a/aI8uN7Pb5HZptttmaLcV0PCAgg90AnugUCBAgQ6IRA18dLJCSaNUz6ISFRxDpeffXVFP/93e9+lx5//PFscd5PfvKT9NGPfjRb9DUw38gTh8lzTp4P4XnnnZfFhoYfsXjs3HPPzdo2/Hj00UfTTjvtlO69994RP/v2t7+d9t1336pJViUkytMrQ8957LHH0uabb14xycr666+fLr744jT//PM3XnCTV+RNSDS4+HrJ1WPsR5wz5u+NLFrs5YREr7/+ejr00ENTxJsqHZGofsMNN2yyF9+5rFvGV60FkC+//HKWuOeMM85o2SMKqJWQqJPxn0jqFZ+3Aw88MMWzgGaPcePGpe9+97tpzTXX7IkE2OIlzY4E1xEgQKBwAfPzwolnVVDvuVg7mtHrCYnMz2eNEvPzxj8t3TJ/ijur9qze/PykNNdcczXU+ebnQ7nMz83PB0aE+XlDXyVOJkCAAAEC7RLo+vhLuyCUMzoC8eLjeHZ14YUXVlwrkLdV8exq5513zl6A9IEPfCDvZYWd1+sJieL55oMPPpgmT57cdCKiSvjxEt6II0ayqU4f3ZSQqFviSeb75vud/hyrL5+A+Es+J2cRIECAAAECBJoVkJCoWTnXlVVAALmsPTPK7XrzzTfT3XffnSWPyZtsIxIRbbfddlnSjLxvRm7XJre8XN2ckCg2F+63337Zpr1Kx/Tp09NnP/vZvBRDzvvLX/6SDjrooPSRj3wkRRB3qaWWqrtJq5mERFHpK6+8kg4++OCaCa/23HPPNHXq1DT33HPnup9aG9aa2URVKyFVrY1D1YLQcRPNZsbv1CK0bhpflRY5xkON+GzEmxHqHfFdtfbaa2f/Jk6cmO6555604447jrgsz8Lr2MB1xx13pNgY2+xbHaLib33rW9lnsNbmyIEHbrEJbsaMGfVus+LP42FbPLCbMGFCU9e7qDcEBJB7ox/dBQECBAgULiBe8i/ibkzoM3h0dGP7a80tGx35w+eieeIwec7J044///nPadddd03XXnvtiNOXXnrpLMnHxhtvnCW8iVhBxJ+++c1vVkzEGskuIjnOoosuWrVqGx7z9MrQc2olJ15yySXTlVdemVZYYYXGC/5XMrBJkyZl8+4vfOELabHFFqubHLeZhETRuFqJrOLnkZTozDPPTFtttVXupCnVEhItvPDC6Qc/+EH2ls1Gjmbvrdn4W622vfjii1mysOjf4Uez91epvm4ZX9UWQEbMJxbPHnPMMXW7OuItMdbXXXfdLFH9+f+fvTsB16IsHz9+/8VAQlFAA7VFLjUkF3BFhSSVcAEVQy5JNk0SNDVR44cYkpji8iPLQAExV1ZFFLVUFLLUBFxwy93QX4W4kZopmvq/7uG8x/e8Z+adfeZ5Zr5zXecCYeZZPvdzjjz3O3PPtdfK+eef3+y6ennFyslZ5n/WrFnjjHXmzJmihbejHFpkTtvo2rVrlMuNuoZ8iVHhYDAIIIBAtQD784Lsz3UaRSlIFOVblP159M/Lq7299mpRYhL0Gq8CPEGvD3KeLfsnnUs9D/bn4QoSsT9v+t3B/pz9eWVFsD8P8n8OzkEAAQQQQCBxAfIviZPSYBABfRHtwoULnZd6xHlha21f+vmwPougzyvoPeNJHXFeeB1nDGm9LDvOmJJ6AYrXGDRu+oLrwYMH+95nEGcetdfaVJDIlnwS+332+0l+j9JWcgLkX5KzpCUEEEAAAQQQQMBNgIJErIuiCZBALlpEU5jPunXrZOXKlTJ37ly57rrrmvUwfvx4+cEPfiDf+c53Qr/xK6mH3IJO2+aCRDpHfXO5vrna7dCb784999zAD1ZVt6EJ8sMOO0z0rd966EM0+iZ0jevee+/tWhgozgNRq1evlqFDh4r263UEKdBSuXb+/PlOwtntiHKDYL0PDPQBNi1U43akUZBIi0Vpoa+77767WZdxHw6sbdCW9eUW07/97W/Og4XLly93jc13v/td5+91nX/9619vUvjH6+dQkIJElc60INLatWudB20XLFgg999/f9AfS855+tDWzTff7BQF8zv0Qxy9mVP70WvCfginxZemTp0auOCX33j4e/sESCDbFzNGjAACCCCQiwD5kgZ2Gwv6VK8YG8efZEGiPn36yJw5c2SrrbZyWILkYYKcE/S7Ugu46tsHoxa60H70ZkEtnKKFPuodFCQKGpUvz/Mrghwlp1JpvXYdaRGqQYMGyRFHHOG8ybBly5bNBhy1aI82pAWpNX9SyW3VNh62QO/kyZNFc55uR5QbPuvNrV6R8Tj5N68VUa9NLaqjY91mm23CL6iaK2xZX143QK5YscIpmqZFe9wOLequuSY169SpU5MbYb0ekg5SkKjSV5b5H42VzldzTZrbCvsze8KECU7xphYtWsReN3k2QL4kT336RgABBOoKsD83dH/utXet9/lamQsSsT+nIFG9n3S27J90Dn65Avbnwf+vzv68qRX7cxH25xvWBPvz4D9HOBMBBBBAAIEEBci/JIhJU8EEtJiKvshVX0yU1qEvEpkxY0age7ODjIGCRBuU9J55fa5o9OjRnp/PB/H0OyfKi4f82vT7e5sKEtmST2K/z37f7/uOv89HgPxLPu70igACCCCAAALlEaAgUXliXZaZkkAuS6QTmGeSD6RVhpNGm/UeQJs1a5b88pe/dJLL1UftjZFxEsZRHkoKGp7awkHV1x144IFOUn7bbbcN2pxznt/bvr0KHcV9ICrJG9Hqxcvvhjg3rCVLlng+6FivvTQKEtV7+OnQQw91Yr7llluGirnXybasL7cYXHPNNTJy5EjXqemb7LWQV6tWrVz/Xn8e6IcitUeYgkS113744YeyatUqWbp0qVOcSB/C9TuirNVKISRdJ/fcc4/Tl1+BIq/Evt/4+PviCJBALk4smQkCCCCAQKoC5EsaeG0s6FO9Mmwcf5IFiWr//R8kDxPknKDffXFvRNMbzHRPp3u2jTfeuG63aRYkCjrfKOd55TSi7BGj9F+vUM7w4cOdtw62bds2VNPvv/++nHbaaXLDDTe4Xuc1tzgFifTtmVqoe8qUKZ5jPeqoo5ycYMeOHX3nU28sUXJ/XrkHHUi99uLm39wmeuutt8rAgQNdDeLkQtwatGF9ueVJPvvsMzn//PNF86K1h/5cuvLKK+W4445zfRunXqsFerSoVe0RpiBR9bVZ5n8+//xz+b//+z+nkLwWy/rjH//oW6Ao6Ryl7zdoSieQL0kJlmYRQACB+ALszw3dn1OQKNziZn+eTEGicOrhzmZ//qUX+/Pma4f9eXOTpPM/7M+bGrM/b+LBPdvh/pfG2QgggAACCEQRIP8SRY1rIgvoPdZjx451PnNL++jRo4dce+21zotj4x5xni+J03eUz6fj9Od3rToMGTLE8zPEykuE99tvP+cl2fr5avX9Hvrsir5o6NVXX3Xue9fPr71eSKzX6wus9tprL79hJfL3NhUk0gnzeXzTsPN5fCLfBjRSEgHujyhJoJkmAggggAACCOQmwIdbudHTcUoCJJBTgi1is0k+kFbxSaPNIhckWrdunZx44omyaNEi1yV26aWXOoVXwryN+tFHH5VjjjnGNSmsCeA//OEPom8IqD3i3nClcdIPE6ZOner57RL0QbHHHntMjjjiCNc3lp9zzjnOw0NhTPSBuREjRriOSwspHXnkka5/l3RBonoPP+kAvIpFRf35Y8v6qn1w8eOPP3bekuH2wdTRRx8tWqyoXbt2nixeb61P8iE8/fDskUcekV//+tdy5513uo4lahK8urHKA2p33XWXXHbZZZ7FiUz7cCrqmuW6aAIkkKO5cRUCCCCAQOkEyJc0hNzGgj7Vq9XG8RepIJHGQm8m0/yP5ivefffdwD9MwhQj0kYpSBSYtsmJf/vb3+SHP/yh6w1+GoOZM2fK4MGDQzVerwh1vSK5cR541AG+9NJLMmzYMM+bFfWciy++2Mkh+BW4Wrx4sWheyu2YPn26aM4g6KF7dS1uo1+1x9Zbby133HGH7Lnnnq7Nxc2/1Taq+YlTTz1VrrvuOtf+ki6EZcP6cluTmiPTtaT5ldrj9NNPF83BehW+9vpZpO0kkfvRdrLM/1QegNS3nGquye3neFGKX5MvCfpTjfMQQACBzAXYnxu6P6cgUbjvhbwLErE/949X3gWJbNg/qWKQfSP7c//1xv58aDMk9uf11w37c//vK85AAAEEEEAAgVgC5F9i8XFxGAH9nOuKK66QM844w/Uy/Yy6f//+MmjQIOnevbtsscUWsvnmmzd7Uci///1v+de//iXPPPOM89JY/Szrtddec21TPx++8MILPT/fCzp+ChKJ6IuC9PkPjWHtofs6/Tzx4IMPdn2xi5ez3lOiL+XVOLm9lNfv89mg8Qtynm0FiWzIJ7HfZ78f5HuPc7IX4P6I7M3pEQEEEEAAAQTKJUBBonLFuwyzJYFchignNMc0igel0WYSBYmCkKUx9jj96rVaBf6qq64SfSu1S4KgWfNr1651HqDSB8XcjnrFXJJ4IOq5555zHnp78sknPacepMjSyy+/7Dwcp4WJao8+ffqIFhjSB7yCHPUS5Xp9vUIuSRckqvcGAZ3PbbfdJvvss0+QaQU+p97Df6asr9qbHN977z0ZOXKk8waE2sOvqNAnn3wi48aNk8svvzzQtfpBmL7p75///KfzZoZnn31WnnjiCXn99dedD1e8HiCsNF4v8V/7UJp+wKIfluk1etPmX//6V6cvLa40bdo05wO2eoe+MWLgwIGup1CQKPC3RCFPJIFcyLAyKQQQQACB5AXIlzSY2ljQp3o52Dj+IAWJ9t13X2nbtm3jVL/61a/KHnvsIS1btpQtt9xStt9+e+nYsaN84xvfkE033bTxvCC5jCDnhP2W072U7mcmTpzoWaS1uk29wVCLt+y+++6B8ht6bZoFibwK2YZ1CHN+kAf8wrTnda4WQ9bcy/jx411P0TdG6h7Ub79buVhzPSeccIJnUaB6NwvGLUik60zb0EIyXofmNvQct+Lb1ddoUeG+ffs6b2asPY4//ninwHabNm0ChaBeAWi/Qi5J5N+qBzlv3jw56aSTXOelsdYbdTt37hxoXkFOsmF9ucVAb1Y+7rjj5OGHH242Tb+iQvXyVG7XZpn/0TyYrkfNpT7//PPODb1arF6/v/UmbP1/iNeh31+aP9MbgWsPv3UcZK2YcA75EhOiwBgQQAABVwH25w0spu1vKUi0ITDsz5t/37I/j/bT3Ib9k84sSL6C/bn/GmB/HqwgEfvz5muJ/bn/9xdnIIAAAggggEAkAfIvkdi4KIrAmjVrZPjw4XLfffc1u1yfKbjoootku+22C920Fn791a9+5RTEqf2M1+8lMUE7oyCROJ8zuj2z0bVrVydnoPetRD20sJS+ULq2sNT+++8vc+bMcZ6TSfuwrSCRDfkkPo/n8/i0v29pP5oA90dEc+MqBBBAAAEEEEAgqAAFiYJKcZ4tAiSQbYmUAeP0eyBNbyz7z3/+44xU38y0evVq0eTup59+6lSf1wce9EGHV155RU4++WSnEI1fm1GmXfSCRG+99ZZTRGjRokWuPO3bt5f//d//dR6a8XpTt16oxVTOPvtsz3b0nHo3kyXxQJTeKDNr1iznQSivQxPUejPWbrvt5nlOvbeW60UXX3yx87DMxhtv7LuknnrqKSdRrg/Q1R76cI6OZYcddnBtJ6mCROqiDwOddtppng/whX34zXfiDSfYsL5q12W9+OtDiPrgpL4xw+2oF2+3YkZLlixxHkh0O/RDMH3rQ4sWLTy5660Rvf6cc85xrtUPCCZMmCCTJ09u1pZ+MKbr8IADDqgbVq8PvtTi3nvvdW6Q5iinAAnkcsadWSOAAAIIhBYgX9JAltcDj/X2nKGjmeIFfkVQU+w6UtNB8jBBzonUeUO+SIutak5D9ywrV66Ud99919mz6dsNe/fuLQMGDHAKEW200UahuuGBx1BcTU7WIri6f16+fLlrI126dJEpU6bIYYcd5hkXzWVooWh9k6XG1u3w28/GLUikfWoRYc2naHFqr0NvcP3tb3/bpKhX7bn1il/rep0+fbqT2wxSEFz34Mccc4xrEaB+/frJjTfe6BQfdjuSyL9pu5qr/cMf/iA/+clPPN8MqnkILRpWL68RZZWZvr7cboCsF3/N3WiRMi+nevGuLUiUZf5Hb7zW+Ot6qz2CFhTy+h71y5lGWTd5XEO+JA91+kQAAQQCCbA/z3l/7hWlMhQkCrRCI54UZO8d5JyI3Tt7BPbnwfSCFOAJ1pL/Wabvn3QGQT3Yn7vHm/25eN4nxv5chP35hu8b9uf+/7/gDAQQQAABBFIQIP+SAipNugt4vRhGPzfVZwo6deoUmU5fSnzuuec6n23XHtdff71TCCnO4XVfdtC9sl/faeaC/PoO+vdeBn6foQZpv95np1m9iNe2gkTqano+if0++/0g3/+ck70A+ZfszekRAQQQQAABBMolQEGicsW7DLMlgVyGKNfMsV5BjKw4Kg9fpJE4TfMBtGqfNMYe1N+rAnz19Ycccoiccsopst9++0mHDh2cB8a0KNTrr7/uVIn/zW9+4zz053UMGjRIZsyYkfoDUUFuRPN7wLNeAlrnpw+K6Ru8tWp+vaJEWlFfH8y56667XFn8itvEKUhUeRu6Fu+aP3++cxNW7RsaKoPye4Av6DryOs/09VX7wY3X97zOT630/IMOOqjZdP/xj3848b799ttdKdzWXb03c+ibF/QDK32A1utYunSpDB06VLSd2kPHceSRRzb+8f333y9HH3206zo46qijnO/Pjh07unal60kLcenDhLVHlm+KiLsWuT4dARLI6bjSKgIIIIBA4QTIlzSElIJE9de2337VtO+MILmMIOeYNi8dT5r5IC0+ct5552U67aRuWgwyaC0mNHfuXBk9erRnLkLb0QI8WlRabxjbYostnIeD1F1vcLv66qudPbFXLkOv12LRF154oWcB7SQKEmk/9YoPVzz8fOsVb9E2NAdw1VVXyaGHHlq3KJEWadLcg1exJ78bM+MUJNI8oBZx1qLXGpubb77ZczkEfeAtyHqqPcf09eU293o5Pj1fv1+0iHrtoXm9kSNHesa7SXIvBQAAIABJREFUtiCRXp9l/ueaa65xxud2aB750ksvlTZt2rj+vb54YMyYMc73eu2hBbf0BvHNN988yhIx5hryJcaEgoEggAACzf45Uf0H+m+Lsh557c+9vClIFG8lBtl7Bzkn3ijSuZr9eXRX0/dPOjO//XT17Nmfb9Bgf970e8LrZxv78w1O7M8pSBT9/yJciQACCCCAQCwB7o+IxcfFYQS89gRun6OFabdyrteLZ5Non4JE4rycqFevXs1CEyZfUC+u+hLiU089tdkpfgWJTHg+Ksh61ed79HtAn+1J6jA9n8R+n/1+UmuddpIV4P6IZD1pDQEEEEAAAQQQqBWgIBFromgCJJCLFtEA86lXvCPA5YmcUoSCRIlARGxEi41o9f5x48ZFbKH+ZfpQlSY7e/bs6XlinAeiahv1uxFNCwrp27u1CIvXUe/hnco1bg/OqeUbb7whixYtEk1i67y8Dn2w5sQTT/T8+6yS2fogpMa+XnGlOAvD9PXl9qGFFpw688wzXafdpUsXueiii+Swww6T1q1bOw/j3XbbbXLJJZfUjbfbw1SatL/iiivkjDPOcO2rffv2TmyGDBnivKVDC4FV1tjChQudwlha+Kr26NOnj9xwww1OAaXKoePUh5u9Hhjce++9ZeLEic4HO5UHvioPgk6fPt15MNLt0CJFel2LFi3iLBOutViABLLFwWPoCCCAAAJZCpAvadDO64HHenvOLBeCX18UJPITyu7veeAxnrUWGxk7dqxceeWV8RryuLpHjx5ObmfHHXf0bD+pgkS6d9ccjhZP8jo056X5he22287znHrFW/QizVdp8WstYP2d73xHNt10U6etoAXB9XrNRx188MGeY8jqZ6HGRnMZLvvFRNaDyevL7QZIjaHmdzSP43bo+vnlL3/p5GQ0v7J27VpnfWtx6HoF4LWgj57TsmXLxmazzP+sXr3aKZStNwq7Hf3795ef/exnojknzaHp8e9//1tWrVrl5MO8clR+OdNEFlEGjZAvyQCZLhBAAIFoAuzPc96fe4WNgkTRFnTlqiDFhoKcE28U6VzN/jyeq8n7J51ZmAcM2Z+HXwvsz+eL3t9ROdifsz9vWAvcsx3+xwlXIIAAAgggEFaA/EtYMc6PLKAv7R08eHCz6/W+Zv2K+3nl4sWLXZ83oCBR5JA1udCrIJHfi3iC9F7vBdUUJKovaHI+ic/jv4xd2T+PD/JzgHOyE+D+iOys6QkBBBBAAAEEyinAh1vljHuRZ00CucjR9ZhbvWRdVhyVB/ZuvfVW5yGI2sMvaVhvnGne4JaVT5B+0ioaow9DaTETLd5TL6mfZEGiIDei9evXz3mYTIu8uB1pF9oK8qBaFgWJtCjTjBkzpGPHjkGWSeRzTF5fbjc5rlixQgYMGCBr1qyJPOfaC73eQvDWW285hYL0ocGkDq8bC/WDG30g0K2IUZS+Nak/d+5c6dq1a5TLuaYgAiSQCxJIpoEAAgggkLYA+ZIGYQoS1V9qFCRK+1sxePtp5oO0MPB5550XfDAJnBnmAb8EunOaSOsmNS18ff3110vv3r3rDjWpgkTayfvvvy+nnXaaU/zX6/Ar+Pzmm2/Kj3/8Y9GbVtM4Bg0a5OR42rVr59l8FgWJTjnlFLn00kulTZs2aUyzsU1T15fbDZA6aM1bDxw4MFETr/9nZJn/mTdvnlOs64MPPkhkbn4520Q6yagR8iUZQdMNAgggEF6A/XnO+3OvkEUpSBQ+/MW9IkixoSDnmCjE/jx+VEzdP+nMwuYr2J8HXw/sz7uJPphcXZCI/Xnw9cP+PLgVZyKAAAIIIICAqwD5FxZGZgKPPPKI9O3bt9lnVQceeKDzApBtt9028ljqPUugn1cPHz48ctt6oVcxnrB7Za9B2JAL8vr8Wj9z1fjtuuuukY0feOAB54VAtffM77///jJnzhzR+w7C5iojDyalC72eTUiiO1PzSXweHy+6Rdrvx5Pg6qQFuD8iaVHaQwABBBBAAAEEmgpQkIgVUTQBEshFi2jA+eTxIFX10ChIFDBQPqetX79eZs6cKeeee24iD5FoMSJ987cmczfeeOO6vSdZkEg7CnIj2q9//Ws5/fTTPQslPffcc3LCCSfI8uXLkwFuaEVd1NntjQzVHaVdkEiLEU2bNi3Why1hYExdX24f3GgBJX0zxkUXXRRmis65X/va10Q/hKp9EEs/FFmwYIHstNNOzdpMcq3Vu7FQi3VpAaHRo0fH/h4PWmwsNCAXWCdAAtm6kDFgBBBAAIF8BMiXNLhTkKj+AqQgUT7foG695vHAY5yC2ubINR2J7o11b33xxRcnMkS9KfCqq66SQw891PdtlkkWJNLBP/XUU04uR/fwboeO7ZZbbpG99trLc65eNz3GxdG+db5aALvekXZBopNPPlkuueQS0ZxBFoeJ68vrBsgguUovM69cU58+fZybZbfaaqsml2aZ/0myCHnQYmNZrK0k+iBfkoQibSCAAAKpCLA/z3l/7hVVChLFW+9BHjALck68UaRzNfvzZFxN3D/pzKI8ZMn+3H9NsD8XYX/uv068zmB/Ht2OKxFAAAEEEECgUYD8C4shMwF98awWBrrvvvua9akvU9bPqrfbbrvQ49HP9n71q1/J+eef3+xafYnrzTffLDvvvHPodqsvoCCRiD5bMHbsWLniiiuaWeq+7rLLLpODDz5YNtpoo8DW+vnlPffcI2eddZbo5+O1hz47oi/YadWqlWebaT/DEXgyPiemWZBIuzYxn8R+P/rqKdp+P7oEV6YhwP0RaajSJgIIIIAAAggg8KUABYlYDUUTIIFctIgGnE+9B3zcmth3332lbdu2rq1/9atflT322ENatmzZ+Pf6+1122UW+8pWvOH+2xRZbyDe+8Q3n95oM3HTTTZ3fp3ETXZo3uAXkzfQ0fWBl2bJlMm7cOFm5cmXkvvfee2/nYTN9w4BLcqFZu0kXJNIOHn30UTnmmGOaVbavdK4fCOhbvHfbbTfPeSb9oJg+kDVhwgQZM2aMb5GmtJLZOgYtWqMJ/Pbt20eOcZQLTVxfXjc5rl27VvRh4Ntvvz3wVPv37++s+2uuucYpxlV7LFy4UH7wgx+4tvfSSy/JmWeeKXfeeWfg/mpPHD9+vOhXmzZtPNvQGNx2221yzjnnuH7QEqRzTUjrB21HH310oO/vIG1yjr0CJJDtjR0jRwABBBDIVIB8SQN3XgWJMo12iToLkocJco6JZGnmg7wKexexIJHGVm/40xsy9WZNtxv+gsZf99xq171790CXJF2QSPfTeiPkGWec4dm/3uz629/+1jPvmWShmMogNLejBaePPfZY3z16WgWJdAw///nPnQLIrVu3DhSfpE4ybX153QCp841SkPpHP/qRk6fVfI8WvKo+tt56ayfHs88++zTjzDL/ozG4+uqrnTXw7rvvRgqtummxsf322y/S9SZeRL7ExKgwJgQQQMARYH9u6P6cgkTxvkOD7L2DnBNvFOlczf48OVfT9k86sygFidife68J9udf2rA/Z39eWQ3sz5P7/wgtIYAAAgggEEKA/EsILE6NJ6B7xFmzZslJJ53k2pDeM6+fMw8aNMj5nFmfQdl8882bFLjRNrQAkRZfeeaZZ+T3v/+9LF682PP5Ay10c+GFF9YtaBNkVhQk2qCkDkOGDPH0/u53vytaXEo/R9T71zWm1S/K1nyHxu7VV1+VP//5z3Lrrbc6v7odQV4ypNel9QxHkHUR5py0CxLpWEzLJ7HfZ78f5nuEc7MTIP+SnTU9IYAAAggggEA5BShIVM64F3nWJJCLHF0L5pbGTXReN7hlyRHlJqy44/vwww+dh1ymTJkiTz/9dODmdt11V9G3rekDWPWKotQ2mEZBoiA3op166qlOlft6D0s9/vjjotXwNeEd59Cbv7SIiybNqxPhXm0mnczWBLwWkNGiN1qEKUihqDjzrXetSeur3veXPkSlBaSuvPLKuhSVG/v0Ay1d9zNmzHAewqs9jj/+eJk6darn94a6XHfddc7Di2Ee0tQPW8477zw56KCDAr8FYvXq1c739/XXX+98EBPk0DWkRb60ryhvDAnSB+fYJ0AC2b6YMWIEEEAAgVwEyJc0sFOQKJf1l1qnQfIwQc5JbYAxGs7jgccYww106aRJk5w9bl6H5jkqe97XXnst8DB0z/vTn/7UuVG03lsKaxtMuiCRtr9u3TqneLEWWHI7dN88c+ZMGTx4sOf8NF+lb2TUwkZh9v5uDXbp0kV+/etfi95oGCTPk3RBIs2HDBs2zJlL3nkCU9ZXvRsgNYa69rVQ+aJFi+p+D2hsNf8ycOBAJ4+o37uTJ09udo3++cSJE6VFixau7WWV/9F1/dRTT8kll1wic+fODfz9rWtIc2i6hrbaaqvA19lwIvkSG6LEGBFAoKQC7M8N3Z8n/blo0PXt9++3oO3kfV6QvXeQc/Keh1v/7M+Tj4op+yedWdR7YdifN10X7M+HNvtG8fv5zv68+Rpif578z1taRAABBBBAoMQC5F9KHPw8pq73XutLev3u9U5ibN/73vecz7y1sE3cw6sgUdx2/a437UVJWvBGXwKsLycKej+73xzd/l4/y58+fbpT3CjIZ+tR+ijyNabkk9jv83l8kb/PbJ4b90fYHD3GjgACCCCAAAI2CFCQyIYoMcYwAiSQw2hxbuICadxEV9aCRJXgaJL3xRdflPvvv18efvhh50GpJ554ojF2u+++u+gDMvvvv7/07NnTKXQTpNhObfDTKEikfQS5EU0LL/Xt27fueoxaKEYb1QT2iBEjRN+IEObhrLg33mpc9AMPTbz26tVL9t13X/na176W+PddnAZNWF9+NznqA1XPP/+8zJkzRx544AFZtWqV84GH2vbo0cMp8nT44YdL27ZtGykee+wxOeKII2TNmjVNeOq9ub76xE8++cTpRx9QXL58ubz88stNHlKs/r7r06eP8z240UYbRQqFfo/o97a+0eO5556TJ598svFt9rp29Y0gWmhMHwDVgkemraFIk+aiRAVIICfKSWMIIIAAAsUVIF/SEFsKEhVrkQfJwwQ5x0QVHnhMLyqVPe8f//hH+ctf/uLsRasL82j+YqeddnJyGfq14447RtrzplGQSFUeffRRp1ivV1GlAw88UG688UbZdttt6yK+9dZbTkFjvblSCyKHOfRBQy1qo8WRwhRxiVuQSPMR22yzjey1115OLlBjVZ0PCTOHtM7Ne3353QCp8/7888+dfM+8efNkxYoV8sgjjzgcmt/RN3vqTbCah6kuoK5vYT3qqKOasWluSgsAde7cuS5pVvkfzaOtXbtW9Ptb81qvvPJKYy5NB6hrV410DfXu3duZp2lrKKm1Sb4kKUnaQQABBBIXYH9u6P487ueiUVdKkH+/RW07y+uC7L2DnJPlmIP2xf48qFT48/LeP+mI/T6rrzcr9ufsz3V9eP1sC/Lznf05+/PwPzm5AgEEEEAAAQQCCpB/CQjFackJ6Oet48aNk6uvvjq5Rmta0mcN9KW0+vl1EgcFib5U1OcJtFjQ+PHjUylKFPal0knEt6ht5J1PYr/P5/FF/d6yfV7cH2F7BBk/AggggAACCJguQEEi0yPE+MIKkEAOK8b5iQqkcRNd2QsSJRqgAjSmSdSnn37aKeCiX//4xz+aPFSjU9RCNfphgz6kpQ/W6ANa7dq1K8DsmQICCCDQXIAEMqsCAQQQQACBQALkSxqYKEgUaL1Yc1KQPEyQc0ycMA88mhiVYo5Ji2BrUWK94VQLNL3xxhuNBWoqM9ZCNTvssINTxEXfurn33ntLmzZtignCrBAoiAD5koIEkmkggEARBdifG7o/pyBRvG+3IHvvIOfEG0U6V7M/T8eVVpsLsD9nVSBQTAH258WMK7NCAAEEEDBegPyL8SEq5gDXr18vCxculEmTJjV5IU7c2erLXU877TSn4JH+PqmDgkRNJfXFJ/p5+RlnnCErV65Miln69+8v559/vvNch8v+ILF+aAgBBBAoswD5lzJHn7kjgAACCCCAQBYCFCTKQpk+shQggZylNn01E0jjJjoKErHQEEAAAQQQ8BYggczqQAABBBBAIJAA+ZIGJgoSBVov1pwUJA8T5BwTJ8wDjyZGhTEhgAAC9giQL7EnVowUAQRKJ8D+3ND9OQWJ4n0vBtl7Bzkn3ijSuZr9eTqutIoAAgiURYD9eVkizTwRQAABBAwTIP9iWEDKNpz3339fNA9y/fXXy/LlyyNPX19QfOKJJ8qIESPkm9/8ZuR2vC6kIJG7jBaWWrZsmUybNk3uvPPOSO5aOOrggw+WU0891Xm59MYbbxypHS5CAAEEEAgmQP4lmBNnIYAAAggggAACUQUoSBRVjutMFSCBbGpkSjKuNG6ioyBRSRYP00QAAQQQiCRAAjkSGxchgAACCJRPgHxJQ8wpSFSsxR8kDxPkHBNVeODRxKgwJgQQQMAeAfIl9sSKkSKAQOkE2J8buj+nIFG878Uge+8g58QbRTpXsz9Px5VWEUAAgbIIsD8vS6SZJwIIIICAYQLkXwwLSFmH88UXX8jatWtl1apV8vjjj8vKlStFc1D63x988EETln333Vc6dOgg3bt3lz333FN23313+frXv55qIRsKEvmvzHXr1smTTz4pK1askL/85S+u8Wvfvr1069ZNOnbsKHvttZdoLHfZZRfZfPPN/TvgDAQQQACBRATIvyTCSCMIIIAAAggggICnAAWJWBxFEyCBXLSIWjYfW2+is4yZ4SKAAAIIINAoQAKZxYAAAggggEAgAfIlDUwUJAq0Xgp1kq25mjQfeCxUgJkMAggggICrAPkSFgYCCCBgrAD7c/bnxi7OtAfG/jxtYdpHAAEEEDBRgP25iVFhTAgggAACJRAg/1KCIDNFBBBAAAEEEECgIkD+hbWAAAIIIIAAAgikK0BBonR9aT17ARLI2ZvTIwIIIIAAAgggkJsACeTc6OkYAQQQQMAuAfIldsWL0SKAAAIIIIAAArEEyJfE4uNiBBBAIE0B9udp6tI2AggggAACCCBgmAD7c8MCwnAQQAABBMoiQP6lLJFmnggggAACCCCAgIiQf2EZIIAAAggggAAC6QpQkChdX1rPXoAEcvbm9IgAAggggAACCOQmQAI5N3o6RgABBBCwS4B8iV3xYrQIIIAAAggggEAsAfIlsfi4GAEEEEhTgP15mrq0jQACCCCAAAIIGCbA/tywgDAcBBBAAIGyCJB/KUukmScCCCCAAAIIIEBBItYAAggggAACCCCQugAFiVInpoOMBUggZwxOdwgggAACCCCAQJ4C3MCXpz59I4AAAghYJEC+xKJgMVQEEEAAAQQQQCCuAPmSuIJcjwACCKQmwP48NVoaRgABBBBAAAEEzBNgf25eTBgRAggggEApBMi/lCLMTBIBBBBAAAEEENggQP6FlYAAAggggAACCKQrQEGidH1pPXsBEsjZm9MjAggggAACCCCQmwAJ5Nzo6RgBBBBAwC4B8iV2xYvRIoAAAggggAACsQTIl8Ti42IEEEAgTQH252nq0jYCCCCAAAIIIGCYAPtzwwLCcBBAAAEEyiJA/qUskWaeCCCAAAIIIIAABYlYAwgggAACCCCAQOoCFCRKnZgOMhYggZwxON0hgAACCCCAAAJ5CnADX5769I0AAgggYJEA+RKLgsVQEUAAAQQQQACBuALkS+IKcj0CCCCQmgD789RoaRgBBBBAAAEEEDBPgP25eTFhRAgggAACpRAg/1KKMDNJBBBAAAEEEEBggwD5F1YCAggggAACCCCQrgAFidL1pfXsBUggZ29OjwgggAACCCCAQG4CJJBzo6djBBBAAAG7BMiX2BUvRosAAggggAACCMQSIF8Si4+LEUAAgTQF2J+nqUvbCCCAAAIIIICAYQLszw0LCMNBAAEEECiLAPmXskSaeSKAAAIIIIAAAhQkYg0ggAACCCCAAAKpC1CQKHViOshYgARyxuB0hwACCCCAAAII5CnADXx56tM3AggggIBFAuRLLAoWQ0UAAQQQQAABBOIKkC+JK8j1CCCAQGoC7M9To6VhBBBAAAEEEEDAPAH25+bFhBEhgAACCJRCgPxLKcLMJBFAAAEEEEAAgQ0C5F9YCQgggAACCCCAQLoCFCRK15fWsxcggZy9OT0igAACCCCAAAK5CZBAzo2ejhFAAAEE7BIgX2JXvBgtAggggAACCCAQS4B8SSw+LkYAAQTSFGB/nqYubSOAAAIIIIAAAoYJsD83LCAMBwEEEECgLALkX8oSaeaJAAIIIIAAAghQkIg1gAACCCCAAAIIpC5AQaLUiekgYwESyBmD0x0CCCCAAAIIIJCnADfw5alP3wgggAACFgmQL7EoWAwVAQQQQAABBBCIK0C+JK4g1yOAAAKpCbA/T42WhhFAAAEEEEAAAfME2J+bFxNGhAACCCBQCgHyL6UIM5NEAAEEEEAAAQQ2CJB/YSUggAACCCCAAALpClCQKF1fWs9egARy9ub0iAACCCCAAAII5CZAAjk3ejpGAAEEELBLgHyJXfFitAgggAACCCCAQCwB8iWx+LgYAQQQSFOA/XmaurSNAAIIIIAAAggYJsD+3LCAMBwEEEAAgbIIkH8pS6SZJwIIIIAAAgggQEEi1gACCCCAAAIIIJC6AAWJUiemg4wFSCBnDE53CCCAAAIIIIBAngLcwJenPn0jgAACCFgkQL7EomAxVAQQQAABBBBAIK4A+ZK4glyPAAIIpCbA/jw1WhpGAAEEEEAAAQTME2B/bl5MGBECCCCAQCkEyL+UIsxMEgEEEEAAAQQQ2CBA/oWVgAACCCCAAAIIpCtAQaJ0fWk9ewESyNmb0yMCCCCAAAIIIJCbAAnk3OjpGAEEEEDALgHyJXbFi9EigAACCCCAAAKxBMiXxOLjYgQQQCBNAfbnaerSNgIIIIAAAgggYJgA+3PDAsJwEEAAAQTKIkD+pSyRZp4IIIAAAggggAAFiVgDCCCAAAIIIIBA6gIUJEqdmA4yFiCBnDE43SGAAAIIIIAAAnkKcANfnvr0jQACCCBgkQD5EouCxVARQAABBBBAAIG4AuRL4gpyPQIIIJCaAPvz1GhpGAEEEEAAAQQQME+A/bl5MWFECCCAAAKlECD/UoowM0kEEEAAAQQQQGCDAPkXVgICCCCAAAIIIJCuAAWJ0vWl9ewFSCBnb06PCCCAAAIIIIBAbgIkkHOjp2MEEEAAAbsEyJfYFS9GiwACCCCAAAIIxBIgXxKLj4sRQACBNAXYn6epS9sIIIAAAggggIBhAuzPDQsIw0EAAQQQKIsA+ZeyRJp5IoAAAggggAACFCRiDSCAAAIIIIAAAqkLUJAodWI6yFiABHLG4HSHAAIIIIAAAgjkKcANfHnq0zcCCCCAgEUC5EssChZDRQABBBBAAAEE4gqQL4kryPUIIIBAagLsz1OjpWEEEEAAAQQQQMA8Afbn5sWEESGAAAIIlEKA/EspwswkEUAAAQQQQACBDQLkX1gJCCCAAAIIIIBAugIUJErXl9azFyCBnL05PSKAAAIIIIAAArkJkEDOjZ6OEUAAAQTsEiBfYle8GC0CCCCAAAIIIBBLgHxJLD4uRgABBNIUYH+epi5tI4AAAggggAAChgmwPzcsIAwHAQQQQKAsAuRfyhJp5okAAggggAACCFCQiDWAAAIIIIAAAgikLkBBotSJ6SBjARLIGYPTHQIIIIAAAgggkKcAN/DlqU/fCCCAAAIWCZAvsShYDBUBBBBAAAEEEIgrQL4kriDXI4AAAqkJsD9PjZaGEUAAAQQQQAAB8wTYn5sXE0aEAAIIIFAKAfIvpQgzk0QAAQQQQAABBDYIkH9hJSCAAAIIIIAAAukKUJAoXV9az16ABHL25vSIAAIIIIAAAgjkJkACOTd6OkYAAQQQsEuAfIld8WK0CCCAAAIIIIBALAHyJbH4uBgBBBBIU4D9eZq6tI0AAggggAACCBgmwP7csIAwHAQQQACBsgiQfylLpJknAggggAACCCBAQSLWAAIIIIAAAgggkLoABYlSJ6aDjAVIIGcMTncIIIAAAggggECeAtzAl6c+fSOAAAIIWCRAvsSiYDFUBBBAAAEEEEAgrgD5kriCXI8AAgikJsD+PDVaGkYAAQQQQAABBMwTYH9uXkwYEQIIIIBAKQTIv5QizEwSAQQQQAABBBDYIED+hZWAAAIIIIAAAgikK0BBonR9aT17ARLI2ZvTIwIIIIAAAgggkJsACeTc6OkYAQQQQMAuAfIldsWL0SKAAAIIIIAAArEEyJfE4uNiBBBAIE0B9udp6tI2AggggAACCCBgmAD7c8MCwnAQQAABBMoiQP6lLJFmnggggAACCCCAAAWJWAMIIIAAAggggEDqAhQkSp2YDjIWIIGcMTjdIYAAAggggAACeQpwA1+e+vSNAAIIIGCRAPkSi4LFUBFAAAEEEEAAgbgC5EviCnI9AgggkJoA+/PUaGkYAQQQQAABBBAwT4D9uXkxYUQIIIAAAqUQIP9SijAzSQQQQAABBBBAYIMA+RdWAgIIIIAAAgggkK4ABYnS9aX17AVIIGdvTo8IIIAAAggggEBuAiSQc6OnYwQQQAABuwTIl9gVL0aLAAIIIIAAAgjEEiBfEouPixFAAIE0Bdifp6lL2wgggAACCCCAgGEC7M8NCwjDQQABBBAoiwD5l7JEmnkigAACCCCAAAIUJGINIIAAAggggAACqQtQkCh1YjrIWIAEcsbgdIcAAggggAACCOQpwA18eerTNwIIIICARQLkSywKFkNFAAEEEEAAAQTiCpAviSvI9QgggEBqAuzPU6OlYQQQQAABBBBAwDwB9ufmxYQRIYAAAgiUQoD8SynCzCQRQAABBBBAAIENAuRfWAkIIIAAAggggEC6AhQkSteX1rMXIIGcvTk9IoAAAggwVdtlAAAgAElEQVQggAACuQmQQM6Nno4RQAABBOwSIF9iV7wYLQIIIIAAAgggEEuAfEksPi5GAAEE0hRgf56mLm0jgAACCCCAAAKGCbA/NywgDAcBBBBAoCwC5F/KEmnmiQACCCCAAAIIUJCINYAAAggggAACCKQuQEGi1InpIGMBEsgZg9MdAggggAACCCCQpwA38OWpT98IIIAAAhYJkC+xKFgMFQEEEEAAAQQQiCtAviSuINcjgAACqQmwP0+NloYRQAABBBBAAAHzBNifmxcTRoQAAgggUAoB8i+lCDOTRAABBBBAAAEENgiQf2ElIIAAAggggAAC6QpQkChdX1rPXoAEcvbm9IgAAggggAACCOQmQAI5N3o6RgABBBCwS4B8iV3xYrQIIIAAAggggEAsAfIlsfi4GAEEEEhTgP15mrq0jQACCCCAAAIIGCbA/tywgDAcBBBAAIGyCJB/KUukmScCCCCAAAIIIEBBItYAAggggAACCCCQugAFiVInpoOMBUggZwxOdwgggAACCCCAQJ4C3MCXpz59I4AAAghYJEC+xKJgMVQEEEAAAQQQQCCuAPmSuIJcjwACCKQmwP48NVoaRgABBBBAAAEEzBNgf25eTBgRAggggEApBMi/lCLMTBIBBBBAAAEEENggQP6FlYAAAggggAACCKQrQEGidH1pPXsBEsjZm9MjAggggAACCCCQmwAJ5Nzo6RgBBBBAwC4B8iV2xYvRIoAAAggggAACsQTIl8Ti42IEEEAgTQH252nq0jYCCCCAAAIIIGCYAPtzwwLCcBBAAAEEyiJA/qUskWaeCCCAAAIIIIAABYlYAwgggAACCCCAQOoCFCRKnZgOMhYggZwxON0hgAACCCCAAAJ5CnADX5769I0AAgggYJEA+RKLgsVQEUAAAQQQQACBuALkS+IKcj0CCCCQmgD789RoaRgBBBBAAAEEEDBPgP25eTFhRAgggAACpRAg/1KKMDNJBBBAAAEEEEBggwD5F1YCAggggAACCCCQrgAFidL1pfXsBUggZ29OjwgggAACCCCAQG4CJJBzo6djBBBAAAG7BMiX2BUvRosAAggggAACCMQSIF8Si4+LEUAAgTQF2J+nqUvbCCCAAAIIIICAYQLszw0LCMNBAAEEECiLAPmXskSaeSKAAAIIIIAAAhQkYg0ggAACCCCAAAKpC1CQKHViOshYgARyxuB0hwACCCCAAAII5CnADXx56tM3AggggIBFAuRLLAoWQ0UAAQQQQAABBOIKkC+JK8j1CCCAQGoC7M9To6VhBBBAAAEEEEDAPAH25+bFhBEhgAACCJRCgPxLKcLMJBFAAAEEEEAAgQ0C5F9YCQgggAACCCCAQLoCFCRK15fWsxcggZy9OT0igAACCCCAAAK5CZBAzo2ejhFAAAEE7BIgX2JXvBgtAggggAACCCAQS4B8SSw+LkYAAQTSFGB/nqYubSOAAAIIIIAAAoYJsD83LCAMBwEEEECgLALkX8oSaeaJAAIIIIAAAghQkIg1gAACCCCAAAIIpC5AQaLUiekgS4GZM2c2SSBn2Td9IYAAAggggAACCGQr8J3vfEd69epV2yl7nGzDQG8IIIAAAhYIkC+xIEgMEQEEEEAAAQQQSEiAfElCkDSDAAIIpCDA/jwFVJpEAAEEEEAAAQQMFWB/bmhgGBYCCCCAQOEFyL8UPsRMEAEEEEAAAQQQaBQg/8JiQAABBBBAAAEE0hfgYd30jekhQwESyBli0xUCCCCAAAIIIJCjgCaP9at9+/a1o2CPk2Nc6BoBBBBAwEwB8iVmxoVRIYAAAggggAACSQuQL0lalPYQQACBZAXYnyfrSWsIIIAAAggggICpAuzPTY0M40IAAQQQKIMA+ZcyRJk5IoAAAggggAAC4jxLwvMkrAQEEEAAAQQQQCB9AR7WTd+YHjIUIIGcITZdIYAAAggggAACOQlUksfaPQWJcgoC3SKAAAIIWCVAvsSqcDFYBBBAAAEEEEAgkgD5kkhsXIQAAghkKsD+PFNuOkMAAQQQQAABBHIRYH+eCzudIoAAAggg0ChA/oXFgAACCCCAAAIIFF+A/EvxY8wMEUAAAQQQQMAcAQoSmRMLRpKAAAnkBBBpAgEEEEAAAQQQMFigOnmsw6QgkcHBYmgIIIAAAsYIkC8xJhQMBAEEEEAAAQQQSEWAfEkqrDSKAAIIJC7A/jxxUhpEAAEEEEAAAQSMEmB/blQ4GAwCCCCAQEkFyL+UNPBMGwEEEEAAAQRKI0D+pTShZqIIIIAAAgggYIgABYkMCQTDSEzgi+qWvviiyX8m1gkNIYAAAggggAACCJgh8P/+X7MtDXscM0LDKBBAAAEEzBIgX2JWPBgNAggggAACCCCQqgD5klR5aRwBBBCII8D+PI4e1yKAAAIIIIAAApYJsD+3LGAMFwEEEECgKALkX4oSSeaBAAIIIIAAAggEECD/EgCJUxBAAAEEEEAAgRgCPKwbA49LjRQggWxkWBgUAggggAACCCCQjgAJ5HRcaRUBBBBAoHAC5EsKF1ImhAACCCCAAAIIeAuQL2F1IIAAAsYKsD83NjQMDAEEEEAAAQQQSF6A/XnyprSIAAIIIIBAAAHyLwGQOAUBBBBAAAEEECiKAPmXokSSeSCAAAIIIICAqQIUJDI1MowrqgAJ5KhyXIcAAggggAACCFgoQALZwqAxZAQQQACBPATIl+ShTp8IIIAAAggggEBOAuRLcoKnWwQQQMBfgP25vxFnIIAAAggggAAChRFgf16YUDIRBBBAAAG7BMi/2BUvRosAAggggAACCMQSIP8Si4+LEUAAAQQQQAABXwEKEvkScYJlAiSQLQsYw0UAAQQQQAABBOIIkECOo8e1CCCAAAIlEiBfUqJgM1UEEEAAAQQQQIB8CWsAAQQQMFaA/bmxoWFgCCCAAAIIIIBA8gLsz5M3pUUEEEAAAQQCCJB/CYDEKQgggAACCCCAQFEEyL8UJZLMAwEEEEAAAQRMFaAgkamRYVxRBUggR5XjOgQQQAABBBBAwEIBEsgWBo0hI4AAAgjkIUC+JA91+kQAAQQQQAABBHISIF+SEzzdIoAAAv4C7M/9jTgDAQQQQAABBBAojAD788KEkokggAACCNglQP7FrngxWgQQQAABBBBAIJYA+ZdYfFyMAAIIIIAAAgj4ClCQyJeIEywTIIFsWcAYLgIIIIAAAgggEEeABHIcPa5FAAEEECiRAPmSEgWbqSKAAAIIIIAAAuRLWAMIIICAsQLsz40NDQNDAAEEEEAAAQSSF2B/nrwpLSKAAAIIIBBAgPxLACROQQABBBBAAAEEiiJA/qUokWQeCCCAAAIIIGCqAAWJTI0M44oqQAI5qhzXIYAAAggggAACFgqQQLYwaAwZAQQQQCAPAfIleajTJwIIIIAAAgggkJMA+ZKc4OkWAQQQ8Bdgf+5vxBkIIIAAAggggEBhBNifFyaUTAQBBBBAwC4B8i92xYvRIoAAAggggAACsQTIv8Ti42IEEEAAAQQQQMBXgIJEvkScYJkACWTLAsZwEUAAAQQQQACBOAIkkOPocS0CCCCAQIkEyJeUKNhMFQEEEEAAAQQQIF/CGkAAAQSMFWB/bmxoGBgCCCCAAAIIIJC8APvz5E1pEQEEEEAAgQAC5F8CIHEKAggggAACCCBQFAHyL0WJJPNAAAEEEEAAAVMFKEhkamQYV1QBEshR5bgOAQQQQAABBBCwUIAEsoVBY8gIIIAAAnkIkC/JQ50+EUAAAQQQQACBnATIl+QET7cIIICAvwD7c38jzkAAAQQQQAABBAojwP68MKFkIggggAACdgmQf7ErXowWAQQQQAABBBCIJUD+JRYfFyOAAAIIIIAAAr4CFCTyJeIEywRIIFsWMIaLAAIIIIAAAgjEESCBHEePaxFAAAEESiRAvqREwWaqCCCAAAIIIIAA+RLWAAIIIGCsAPtzY0PDwBBAAAEEEEAAgeQF2J8nb0qLCCCAAAIIBBAg/xIAiVMQQAABBBBAAIGiCJB/KUokmQcCCCCAAAIImCpAQSJTI8O4ogqQQI4qx3UIIIAAAggggICFAiSQLQwaQ0YAAQQQyEOAfEke6vSJAAIIIIAAAgjkJEC+JCd4ukUAAQT8Bdif+xtxBgIIIIAAAgggUBgB9ueFCSUTQQABBBCwS4D8i13xYrQIIIAAAggggEAsAfIvsfi4GAEEEEAAAQQQ8BWgIJEvESdYJkAC2bKAMVwEEEAAAQQQQCCOAAnkOHpciwACCCBQIgHyJSUKNlNFAAEEEEAAAQTIl7AGEEAAAWMF2J8bGxoGhgACCCCAAAIIJC/A/jx5U1pEAAEEEEAggAD5lwBInIIAAggggAACCBRFgPxLUSLJPBBAAAEEEEDAVAEKEpkaGcYVVYAEclQ5rkMAAQQQQAABBCwUIIFsYdAYMgIIIIBAHgLkS/JQp08EEEAAAQQQQCAnAfIlOcHTLQIIIOAvwP7c34gzEEAAAQQQQACBwgiwPy9MKJkIAggggIBdAuRf7IoXo0UAAQQQQAABBGIJkH+JxcfFCCCAAAIIIICArwAFiXyJOMEyARLIlgWM4SKAAAIIIIAAAnEESCDH0eNaBBBAAIESCZAvKVGwmSoCCCCAAAIIIEC+hDWAAAIIGCvA/tzY0DAwBBBAAAEEEEAgeQH258mb0iICCCCAAAIBBMi/BEDiFAQQQAABBBBAoCgC5F+KEknmgQACCCCAAAKmClCQyNTIMK6oAiSQo8pxHQIIIIAAAgggYKEACWQLg8aQEUAAAQTyECBfkoc6fSKAAAIIIIAAAjkJkC/JCZ5uEUAAAX8B9uf+RpyBAAIIIIAAAggURoD9eWFCyUQQQAABBOwSIP9iV7wYLQIIIIAAAgggEEuA/EssPi5GAAEEEEAAAQR8BShI5EvECZYJkEC2LGAMFwEEEEAAAQQQiCNAAjmOHtcigAACCJRIgHxJiYLNVBFAAAEEEEAAAfIlrAEEEEDAWAH258aGhoEhgAACCCCAAALJC7A/T96UFhFAAAEEEAggQP4lABKnIIAAAggggAACRREg/1KUSDIPBBBAAAEEEDBVgIJEpkaGcUUVIIEcVY7rEEAAAQQQQAABCwVIIFsYNIaMAAIIIJCHAPmSPNTpEwEEEEAAAQQQyEmAfElO8HSLAAII+AuwP/c34gwEEEAAAQQQQKAwAuzPCxNKJoIAAgggYJcA+Re74sVoEUAAAQQQQACBWALkX2LxcTECCCCAAAIIIOArQEEiXyJOsEyABLJlAWO4CCCAAAIIIIBAHAESyHH0uBYBBBBAoEQC5EtKFGymigACCCCAAAIIkC9hDSCAAALGCrA/NzY0DAwBBBBAAAEEEEhegP158qa0iAACCCCAQAAB8i8BkDgFAQQQQAABBBAoigD5l6JEknkggAACCCCAgKkCFCQyNTKMK6oACeSoclyHAAIIIIAAAghYKEAC2cKgMWQEEEAAgTwEyJfkoU6fCCCAAAIIIIBATgLkS3KCp1sEEEDAX4D9ub8RZyCAAAIIIIAAAoURYH9emFAyEQQQQAABuwTIv9gVL0aLAAIIIIAAAgjEEiD/EouPixFAAAEEEEAAAV8BChL5EnGCZQIkkC0LGMNFAAEEEEAAAQTiCJBAjqPHtQgggAACJRIgX1KiYDNVBBBAAAEEEECAfAlrAAEEEDBWgP25saFhYAgggAACCCCAQPIC7M+TN6VFBBBAAAEEAgiQfwmAxCkIIIAAAggggEBRBMi/FCWSzAMBBBBAAAEETBWgIJGpkWFcUQVIIEeV4zoEEEAAAQQQQMBCARLIFgaNIecpsImIdBKRjg1f1b/XP/uqiOg51V+tXP5bcwkfN3ytr/lV/7zyZ++JyNqGrzddfv9Rnhj0jUDJBMiXlCzgTBcBBBBAAAEEyi1AvqTc8S/B7MlvlCDIBZ4i+/MCB5epIYAAAggggAACtQLsz1kTCIQSYL8fiouTEUCgjgD5F5YHAggggAACCCBQIgHyLyUKNlNFAAEEEEAAgVwEKEiUCzudpihAAjlFXJpGAAEEEEAAAQRMEyCBbFpEGI8BAtuLSJear60bChBtYcD4qoegBYu0UNGrIvJizddqw8bKcBCwXYB8ie0RZPwIIIAAAggggEAIAfIlIbA41VQB8humRoZxxRVgfx5XkOsRQAABBBBAAAGLBNifWxQshpqVAPv9rKTpB4FyC5B/KXf8mT0CCCCAAAIIlEyA/EvJAs50EUAAAQQQQCBzAQoSZU5OhykLkEBOGZjmEUAAAQQQQAABkwRIIJsUDcaSsUB3EdnFpfhQq4zHkVZ3H7kUKVohIs+n1SHtIlBwAfIlBQ8w00MAAQQQQAABBKoFyJewHiwSIL9hUbAYaiIC7M8TYaQRBBBAAAEEEEDADgH253bEiVGmIsB+PxVWGkUAgYAC5F8CQnEaAggggAACCCBQBAHyL0WIInNAAAEEEEAAAZMFKEhkcnQYWxQBEshR1LgGAQQQQAABBBCwVIAEsqWBY9hhBTqKSI+qr31EZLOwjRTk/HdERAsTraz69c2CzI1pIJCmAPmSNHVpGwEEEEAAAQQQMEyAfIlhAWE4FYFOIqI5jUqOg/wG+Y0yfnewPy9j1JkzAggggAACCJRWgP15aUNftomz3/8y4tzPULbVz3xNFSD/YmpkGBcCCCCAAAIIIJCCAPmXFFBpEgEEEEAAAQQQqBKgIBHLoWgCJJCLFlHmgwACCCCAAAII1BEggczyKKjA3jUFiHZMYp4bb7yxdOzYUTp16uT8Wv17/bO2bdtKq1atZJNNNnG+qn9f/d86lvXr18vHH3/sfFV+X/vrO++8I2vXrm38evPNN5v8/tNPP01iWtrGSw3FibRQ0TIReTqphmkHgQIJkC8pUDCZCgIIIIAAAggg4CdAvsRPiL/PSKBSfKjyK/mN+vDkNzJamDl3w/485wDQPQIIIIAAAgggkKUA+/MstekrQwH2++Gw2e+H8+JsBJIQIP+ShCJtIIAAAggggAAClgiQf7EkUAwTAQQQQAABBKwVoCCRtaFj4B4CJJBZGggggAACCCCAQIkESCCXKNjFnuoWItJXRA5p+No26nS1yFCXLl2afHXu3NkpPrTllltGbTaV67Rg0T//+U958cUXna+XXnrJ+fWFF16Qt99+O06fr4rIEhG5t+Hr33Ea41oECiJAvqQggWQaCCCAAAIIIIBAEAHyJUGUOCcFgc2rchua4yhlfqOS59BfyW+ksMrsb5L9uf0xZAYIIIAAAggggEBgAfbngak40WwB9vsN9zRU9vzs981esIwOAREh/8IyQAABBBBAAAEESiRA/qVEwWaqCCCAAAIIIJCLAAWJcmGn0xQFSCCniEvTCCCAAAIIIICAaQIkkE2LCOMJIdC94SE9LUR0UIjrnFM7deokPXr0kK5du8q3v/3txgJEHTp0CNuUkee/9dZbjYWK9Ka+J554QlasWCHr1q2LMt6lVcWJnojSANcgUAAB8iUFCCJTQAABBBBAAAEEggqQLwkqxXkJCJDfqINYm994/PHHZeXKleQ3Elh4FjfB/tzi4DF0BBBAAAEEEEAgrAD787BinG+QAPt99vsGLUeGgkBoAfIvocm4AAEEEEAAAQQQsFeA/Iu9sWPkCCCAAAIIIGCHAAWJ7IgTowwuQAI5uBVnIoAAAggggAAC1guQQLY+hGWbQE8RGSwi/USkc5jJa/Eh/dpnn32cX3fYYYcwlxfm3L/+9a9OYSJ9eE9/ffTRR8PO7XURuUVEFojI8rAXcz4CFguQL7E4eAwdAQQQQAABBBAIK0C+JKwY54cUIL8REqz2dPIbMQHtvpz9ud3xY/QIIIAAAggggEAoAfbnobg4OX8B9vsxY8B+PyYglyOQnEAh8i/vvPOODBkyRO655x5H5qabbnL+mwMBBBBAAAEEEECgqQD5F1YEAggggAACCCCQrgAFidL1pfXsBQqRQM6ejR4RQAABBBBAAAE7BUgg2xm3ko16RxE5tqEQ0c5B5t62bVs55JBDnMJDlSJELVu2DHJp6c5Zv359Y3GiZcuWyb333iuffPJJUIenRGR+Q3Gil4NexHkIWCpAvsTSwDFsBBBAAAEEEEAgigD5kihqXOMjQH4jxSVCfiNFXPOaZn9uXkwYEQIIIIAAAgggkJoA+/PUaGk4OQH2+8lZNmuJ/X6KuDSNQH2BQuRf0ihI9NFHH8mYMWNkxowZuayhUaNGyeWXXy6tW7fOpX86RQABBBBAAIFiCpB/KWZcmRUCCCCAAAIImCNAQSJzYsFIkhEoRAI5GQpaQQABBBBAAAEEii9AArn4MbZ0hps3FCHSQkQHBZnDbrvt5hQh0q+DDz44yCWc4yLw2WefyZIlS5zCRPr17LPPBnVa1lCYaIGIvBv0Is5DwCIB8iUWBYuhIoAAAggggAACcQXIl8QV5PoGAfIbOS0F8hs5wWfTLfvzbJzpBQEEEEAAAQQQMEKA/bkRYWAQzQXY7+e0Ktjv5wRPt2UUyCX/8tBDD0mvXr0cb73/a/bs2dKhQ4fI/hQkikzHhQgggAACCCBQMgHyLyULONNFAAEEEEAAgcwFKEiUOTkdpiyQSwI55TnRPAIIIIAAAggggICHAAlkloZhAgeKyEkNxYjq7rc32WQT5+aTvn37Or9uv/32hk2lGMN55ZVXnMJElSJFH374YZCJzRWR6SLypyAncw4ClgiQL7EkUAwTAQQQQAABBBBIQoB8SRKKpW6D/IZh4Se/YVhA4g2H/Xk8P65GAAEEEEAAAQSsEmB/blW4yjBY9vuGRZn9vmEBYThFEsgl/0JBIv8lNGrUKLn88suldevW/idzBgIIIIAAAgggEFCA/EtAKE5DAAEEEEAAAQQiClCQKCIclxkrkEsC2VgNBoYAAggggAACCBRcgARywQNsz/R+KCKjReQAvyEPGjRIjj32WBkwYIC0aNHC73T+PkGBzz//XBYsWOB8LVq0KEjLD4jIDBHRAkUcCNguQL7E9ggyfgQQQAABBBBAIIQA+ZIQWJxaLUB+w4L1QH7DgiDVHyL7c+tDyAQQQAABBBBAAIHgAuzPg1txZqoC7PdT5U2mcfb7yTjSCgINArnkX2woSMQKQQABBBBAAAEEiihA/qWIUWVOCCCAAAIIIGCSAAWJTIoGY0lCIJcEchIDpw0EEEAAAQQQQACB8AIkkMObcUViAps0FCE6WUS+Xa/V3r17O0WI9Kt9+/aJDYCGogu8/fbbjcWJHnhA6w7VPV5qKEw0XUQ+9DuZv0fAUAHyJYYGhmEhgAACCCCAAAJpCJAvSUO1sG2S37A4tOQ3rAwe+3Mrw8agEUAAAQQQQACBaALsz6O5cVUiAuz3E2HMpxH2+/m402uhBHLJv1CQqFBriMkggAACCCCAgEUC5F8sChZDRQABBBBAAAErBShIZGXYGHQdgVwSyCZE5IsvvpDnn39e5syZI/fdd5888sgjzrA222wz6d69u2y//fYyfvx45wHoIUOGyD333OP8fbdu3WT+/PnSpUuX3KbxzjvvNBmTDuTBBx+Unj17Jj6mF154wXkQ/Mknn3TaPuSQQ2T27NnSoUOHxPvya1D7HTp0qN9pifz9pEmTZMKECYm0RSMIIIAAAgiYJEAC2aRolGYs2zUUIhotIpt7zbpr166NRYh22mmn0uDYOFHdIyxYsMD5euaZZ+pNQYsRzRCRK0XkFRvnyphLLUC+hHxJ3W8A8iWl/vnA5BFAAAEECihAvqSAQU1+SuQ3kjfNtUXyG7nyh+mc/Tn7c/bnLgLczxDmxwjnIoAAAgjYJMD+3KZoFWas7PcLE8oNE2G/X7CAMp2sBHLJv9hckKj2WY7bb79djjzyyFDxqp7/nnvuKfPmzZMddtghVBvVJ3/00UcyZswYmTFDb9XacJTh+ZLIYFyIAAIIIIBAiQXIv5Q4+EwdAQQQQAABBDIRoCBRJsx0kqFALgnkDOfn2pUmXKdMmSKXXnqpfPDBB67nVBK77dq1oyARBYnyXrL0jwACCCCAQGICJJATo6QhfwEtPjReRMbWO3XAgAEyevRop/Alh30Cv//9750bWRYvXuw3+MtE5CIR+Zffifw9AoYIkC8hX1J3KVKQyJDvVIaBAAIIIIBAQgLkSxKCLGYz5DeKGdcmsyK/YXSQ2Z+zP2d/7iJAQSKjf24xOAQQQACBGALsz2PgcWlYAfb7YcUsPJ/9voVBY8h5CeSSf/nTn/4kvXv3dua8//77Oy+Z/ta3vhXZoLZI0E033eQ8A5LGkURfS5Yskb59+zrDS+KF0RQkSiPStIkAAggggEAxBci/FDOuzAoBBBBAAAEEzBGgIJE5sWAkyQjkkkBOZujRWvniiy/kiiuukDPOOKNuA/369ZMbb7xRPv/8cwoSUZAo2mLjKgQQQAABBAwUIIFsYFCKOaSfNRQj2sJreqNGjZKTTz5ZunXrVkyBks1q1apVTmGi6dOn15v5eyIyWUQuKRkP07VTgHyJR9zIl2yAoSCRnd/YjBoBBBBAAAEvAfIlrA0PAfIbJVsa5DeMDDj7c/bndRcm+3Mjv28ZFAIIIIAAApEF2J9HpuPCcALs98N5WX82+33rQ8gE0hfIJf8ye/ZsGTp0qDO7XXfdVRYsWCA77bRT5NkmUSQoaOfvvfeejBw5Um655RbnkijFj6rnT0GioPKchwACCCCAAAJJCJB/SUKRNhBAAAEEEEAAAW8BChKxOoomkEsCOU/E1157TY477jh5+OGHmwxDK+rvuOOOstFGG4lWiNcHoy+77DL58MMPKUhEQaI8lyx9I4AAAgggkKgACeREOWmsucDxDYWIdnTD6dixo4wePdopRKS/5yiewFtvveUUJdLiRP/4xz+8JvhqQ2GiWcUTYEYFEiBf0hBM8iXuq5oHHgv03c5UEEAAAQQQEPgcftIAACAASURBVBHyJSyDGgHyGyVfEuQ3jFoA7M/Zn9ddkOzPjfp+ZTAIIIAAAgjEFmB/HpuQBuoLsN8v+Qphv1/yBcD06wlknn/RF0yff/75zlfluPfee+X73/9+5EhlWZBInzUZM2aMc3+UHhdddJGcc845ocZeXZCo8mKodu3ahWqj+uTaMenfPfjgg9KzZ8/IbXpdaFI+JvHJ0SACCCCAAAIlECD/UoIgM0UEEEAAAQQQyFWAgkS58tN5CgKZJ5BTmEOoJh966CHp1atX4zWbbbaZXH755U6F/VatWjVrqzY5rYWK5s+fL126dAnVb5In146JhHFz3dpEd5pGScaWthBAAAEEEEhbgARy2sKlbb9/QyGi/dwEOnfuLGPHjnWKEXGUR2DWrFkyefJkefVVrT/keqxsKEy0qDwqzNQiAfIl5EvqLldbb7AjX2LRTyGGigACCCCQqQD5kky5Te6M/IbJ0clpbOQ3coL/slv25+zP2Z/n/m3IABBAAAEEEMhOgP15dtYl64n9fskCHmS67PeDKHFOiQQyz7+89957MnLkSLnlllsamSdMmCATJ06UFi1aRKLPsyDRpEmTRMcf5tDnV84880znklGjRjnPs7Ru3TpME03OpSBRZDouRAABBBBAoHQC5F9KF3ImjAACCCCAAAIZC1CQKGNwuktdIPMEcuoz8umgupq8njps2DCZNm2aaGEiWw4KEvlHigfs/I04AwEEEECgnAIkkMsZ9xRnra9l+l8R+ZFbH5tuuqmce+65Mm7cuBSHQNOmC1xyySVOYSK9mcjjuEFEzhKRt02fC+MrlQD5EvIldRc8BYlK9fOAySKAAAIIlECAfEkJglx/iuQ3Sr8E/AHIb/gbpXQG+3P25+zPU/rmolkEEEAAAQRMFGB/bmJUrB4T+32rw5fN4NnvZ+NML8YLZJ5/WbFihQwYMEDWrFnTiNOjRw+ZO3eu6IvvohxZFiT6+OOP5ayzzpIrr7zSGWqUgkQXXHCBnHfeec71SRQkimIW9Rpb75eIOl+uQwABBBBAoGgC5F+KFlHmgwACCCCAAAKmCVCQyLSIMJ64ApknkOMOOO71tQWJtJK+frlspuJ2ldr1FCTyp6Ugkb8RZyCAAAIIlFOABHI5457SrH/YUIxoG7f29Q1O48ePlw4dOqTUPc3aJPCvf/1LLrroIrnsssu8hv2miOhrv2bbNC/GWmgB8iXkS+oucFtvsCNfUuifW0wOAQQQQCCGAPmSGHj2X0p+w/4YZjYD8huZUVd3xP6c/Tn781y+9egUAQQQQACBfATYn+fjXtBe2e8XNLBpTIv9fhqqtGmZQKb5l/Xr1zsvuJsyZUozpksvvVT0nrMWLVqEJnR7vsKrkQcffFB69uwZuo/qC+IWFKq+/pRTTnE8Ntlkk1hjyupiW++XyMqHfhBAAAEEEDBdgPyL6RFifAgggAACCCBguwAFiWyPIOOvFcgsgVyb5D3kkENEiwNl/YBybUGiKBXp815GFCTyjwAP2PkbcQYCCCCAQDkFSCCXM+4Jz3qrhkJEw93aHT58uFOIqEuXLgl3S3NFEHjllVecwkS/+93vvKZzk4icJSJaoIgDgTwFyJdMmiQTJkzIMwah+yZf4k9GvsTfiDMQQAABBMopQL6klHEnv1HKsCczafIbyTgGbIX9OfvzukvF1gfg2J8H/AnAaQgggAACpRNgf166kKcxYfb7aaiWpE32+yUJNNN0E8gs/6KdL126VIYOHSpr1qxxxrL77rvLE0884fz+W9/6llx//fXSu3fv0JGyqSDRRx99JGPGjJEZM2Y487TteRZb8zGhFxUXIIAAAgggUFAB8i8FDay909KqnJ1EpGPDV/Xv9c++KiJ6TvVXK5f/1toPHzd8ra/5Vf+88mfvicjahi99XqH29x/ZS8nIEUAAAQRMEaAgkSmRYBxJCWSWQKYgUVIhE+EBO39LbuDzN+IMBBBAAIFyCpBALmfcE5z1sIZiRF+rbXPfffeVyy67THr16pVgdzRVVIEVK1bI2WefLX/+85/dpvh2Q1GiG4o6f+ZlhQD5Eh54rLtQbb3BjnyJFT9/GCQCCCCAQA4C5EtyQM+3S/Ib+foXpnfyG5mEkv05+3P255l8q9EJAggggAACZgiwPzcjDhaPgv2+xcEzaejs902KBmPJSCCz/MvatWtl1KhRcvvttztTGzRokJx33nly+umny7Jly5w/69evn0ybNs0pThTmSKMg0UMPPZT7vXA33XSTDBkyJAxF6ufaer9E6jB0gAACCCCAgCUC5F8sCVSxhrm9iOjbrqu/tm4oQLSFYVPVgkVaqOhVEXmx5mu1YWNlOAgggAAChgpQkMjQwDCsyAKZJZDzKkjk9qCVn1Z14rZ23N26dZP58+dLly7671//4/PPPxcdwx133OFU9F+5cqW8++67zoX60PYee+whRx11lHz3u9+V1q1b+zco8QsSaVX95cuXy6JFi5wHgCtvFdC3CRx++OEyePBg+eY3v+mMxdaEcZwH7PSNC8OHD5f77ruvMR5Rkvnr16+XsWPHyhVXXNHYzr333ivf//73nf+ufbvBIYccIrNnz5YOHTo4f//666/LvHnzRK/RDzg/+OAD58OVHj16yNFHH+3Eqm3btoHWjNtJX3zxhfz973+XO++8U+6++2558skn5bXXXnNO1bdN6FrXPnRccfqJPEAuRAABBBBIRYAEciqsZWn0dyJygttkf/GLX8jEiRPL4sA8ExS48MIL5ec//7lXi7NFZISIfJZglzSFQFAB8iUuUuRLyJeQLyFfEvSHKOchgAACtgmQL7EtYrHGS34jFh8XuwmQ30h1XbA/Z3/O/Qw1a4D7GbifIdWfujSOAAII5CzA/jznANjdPft9u+Nn5OjZ7xsZFgaVjkAm+ZcPP/zQua/+yiuvdGah98TrffM9e/aUBx54QEaMGNF4H7s+W6FFibbddtvAM6595iPKvf+1ndlUkKj2uQSdy4MPPuj4BjnK8HxJEAfOQQABBBBAoAwC5F/KEOXc5thdRHZxKT7UKrcRJdvxRy5FilaIyPPJdkNrCCCAAAK2C1CQyPYIMv5agUwSyNpp2QoSabEXLfSjD2ZrwRe/QwscaYX/gQMHSqtW9f+N7VbBP0jCWIsjaVGk8ePHO4WRvI727dvLpEmTZOTIkbJ69Wo59thjnWI1etQWzaltw60QkLY1YcIEP4JE/z5OQSKNnX6QWD1mfRvD5ZdfHrholE6mdgx9+vSRG264QbbeWgu4ehck2nTTTWXWrFnOeqgUr3LD0Tjpw9ujR48ONS5tS+Oqa1PH43dU+jnppJOkTZs2fqfz9wgggAAChguQQDY8QGYO79sicp2I7Fc7vF69esmUKVNkn332MXPkjMoKgccee0zOOuss5+Yil0OT9MeLyHNWTIZBFkmAfIlLNJMoSES+ZEN+RQ/yJRssyJcU6Ucnc0EAAQTsFSBfYm/sQoyc/EYILE4NL0B+I7xZwCvYn7M/bybA/Qzcz1C9KLifIeBPU05DAAEELBFgf25JoMwaJvt9s+JRuNGw3y9cSJmQu0Dq+RctRnTuuefKb37zm8YRzJw503lWQf//r/cRzJ0717knXl/gq0ffvn2d83faaadAcaMg0UcyZswYmTFjRqOXKc+XBAogJyGAAAIIIIBAZgLkXzKjLnpHHUWkR9WXPlCyWdEn7TG/d0REn3nQB7Yrv75ZUgumjQACCCAgIhQkYhkUTSD1BHIFrEwFidavXy+aJNfEeSUpHnThDBs2zHmoe6uttvK8JEpBIq1ar+1eeumlgcd00UUXSf/+/UXHVKaCRAq/YsUKGTBggOjbBfXo1q2bzJ8/X7RwVNBD39owdOjQxtMvuOACZ01UNu61byLQYk+/+93v5Prrr3eKRgU9gqyZSltalGrhwoXys5/9rPEtEkH70Q92pk6dKjvuuGPQSzgPAQQQQMBAARLIBgbF7CEd0VCMqH3tMLWAY5h/s5g9TUZngsDkyZO91tS/RGSEiCw2YZyMoTQC5EtcQh23IBH5ki8LPiuvbQWJyJe4//wjX1Ka/y8wUQQQKLgA+ZKCB1iE/EbhQ2zOBMlvJB4L9ufszz0XFfczcD9D9eJgf574z18aRAABBHIRYH+eC7vNnbLftzl6lo2d/b5lAWO4YQVSzb/oy3nHjRsnV199deO49J4z/ap+Ua5bUSK9b1+ffzjssMNko402qjuvNAoShYXM8/za5xJ0LH4FibJ6viRPF/pGAAEEEEAAgeYC5F9YFREF9q4pQJTIA6Ybb7yxdOzYUTp16uT8Wv17/bO2bdtKq1atZJNNNnG+qn9f/d86J71H+eOPP3a+Kr+v/VX3DWvXrm38evPNN5v8/tNPP43I0+yylxqKE2mBomUi8nRSDdMOAggggID5AhQkMj9GjDCcQKoJ5Oqh5FWQ6I033pB58+Y5/4jU45lnnhF9gK5yHH744XLAAQc0Uevdu7fsu+++zp/VjtuvMM1///tfJ/GtifPaY/fdd5f99ttPvvnNb8pnn30mq1atkvvvv1800V59HHXUUU51ev0HtNsRtiBRvTH16NHDeRP9ZpttJq+//roznhdeeKGx2zPPPFOWLFkiTz+94d+8WjRHC+106NDBdWx67bHH2v+A3bp16+TEE0+URYsWNc5z1qxZzp8FOfRNDqeeeqpcd911zulbb7213HbbbbLPPlrsdcNRm/jXOKivFguqHPo2v379+snOO+8sn3zyiTzwwANOjGqPU045xSk2Vf3BTO05bh/UVM7RD2x0bVbeIvHcc8/JH//4x2ZFi3S9XHvttdK1a9cgDJyDAAIIIGCgAAlkA4Ni7pDOFpHLaoen/5656qqrZI899jB35IzMWoEnnnhCTj/9dOeGGJdD/6H8v9ZOjoHbJkC+hHwJ+RKX71ryJeRLbPthzngRQACBoALkS4JKWXke+Q0rw2b3oMlvJBo/9ufsz9mfsz93XhzF/QyJ/mylMQQQQMBYAfbnxobGxIGx3zcxKgUfE/v9gge43NNLJf+i963r980555wj9957b6NwvXve9Rq9d1+fX3jttdcarzn77LOdP9P78b0OChJ9JGPGjHGeQakc9QoSZfl8Sbm/vZg9AggggAAC5gmQfzEvJoaOaAsR6auPEzd8bRt1nPqMtH7WU/3VuXNn59npLbfcMmqzqVyn+4p//vOf8uKLLzb7evvtt+P0+aqILBER3Rzp17/jNMa1CCCAAAJmC1CQyOz4MLrwAqkkkN2GkVdBotqxaDGdoUOHNv6x39vowxQk8ir40r9/f5k4caLz0HZtdf73339fZs6cKTqODz74oHFcWsxGC8y0bt26GWfYgkSaxD/mmGOatN+zZ0+ncNLee+/dZEyaXF66dKmMHTtWnnzyyWZ9l6UgkU788ssvdz68qBzHH3+8TJ06tW7Rn8q5zz77rAwaNEi0sI8eRx99tFxzzTXSrl27xvbc3kRQ+UstEKUfuJx11lmy1VZbNV6ja+zll1+W//mf/2lSLElP0PWi423RooXrTwItZjRixIgmH9Bo/C+88EI58MADRSvKVh86voULF8rPf/7zJtfoXPTDiupxhf/RwxUIIIAAAnkJkEDOS966fvWVVCNrRz18+HCnOKHfG6esmy0DNk7gRz/6kbPWXI6ZIjLKuAEzoCIKkC+ZNEkmTJjgGVvyJU1pyJeQLyFfUsT/FTAnBBAokwD5ksJGm/xGYUNrx8TIbyQSJ/bn7M+5n8HjW4n7GbifIZGfsjSCAAIIGCbA/tywgJg7HPb75samFCNjv1+KMJdtkonnX/TFvvp8xC9/+csmL27+6U9/6ty3Xu8FvIr/l7/8RU4++eQmzzLoS3614I6+XNitMBEFicIVJMry+ZKyfUMxXwQQQAABBEwXIP9ieoRyHV/3huJDWojooLAj6dSpk/To0UO6du0q3/72txsLEHXo0CFsU0ae/9ZbbzUpUvT444/LypUrRV/0GeFYWlWc6IkI13MJAggggIDBAhQkMjg4DC2SQOIJZK9RlKEg0QsvvCDHHntsk+S3JsMvueQS0QIzXocWmbn77rudxHmlmr+ef8stt0jfvvrv96ZHmIJE+g/aUaNGyc0339zYyFFHHSXTpk2Tbbf1LkyqhXROOOEEWb58eZPOy/SAXW1RId0MqePOO+/s+82mxYdGjvzyGf7p06c7cag+vAoSaez15kEtHlRbJKhyvRav0qJEV111VWOT9cb35ptvyo9//GNZvHhxqHWgJz/22GPyk5/8pMla0A+JdH4uSQhfG05AAAEEEMhXgARyvv4W9K573jtF5PDaserNIOPHj7dgCgyxKAKTJ0/2WnP6doB+IvJpUebKPIwUIF+S4AOP5EtE3Az8imSn8Z3hNo56b0V0GwP5kg0q5EvSWKG0iQACCOQnQL4kP/uUeia/kRIszYYXIL8R3qzmCvbn7M9dFxH3M4iwP2d/HvsnLA0ggAACBgqwPzcwKGYNif2+WfEo9WjY75c6/EWcfGL5Fy1EtGDBAufZCf1suvr4xS9+4bww2e1lzW6ob7zxhnP+jTfe2OSvvV4UQ0Gi4AWJsn6+pIjfNMwJAQQQQAABmwXIv9gcvVTG3lNEBjfcm985TA9afEi/9tlnH+fXHXbYIczlhTn3r3/9q6xYscIpTqS/Pvroo2Hn9rqI3CIiC0Sk6cPcYVvifAQQQAABIwQoSGREGBhEggKJJZD9xlT0gkRaVEiLyJx11lmNFFr4Z8aMGdKxY0c/HtHrZ82aJSeddFLjuccff7xMndr8DfNhChLdf//9ool3LWCjhxatmTdvnuy2226+Y1q6dKkMHTpU1qxZ03iuX0Ei30YzOiGJB+z0Q5FTTz1VrrvuusZRa4z0zQr1DrXWAj6VD0C8CgV5FSS64IILZNy4cZ7FiCp96wctWhTorrvuahzOlClTnLc/1CYHbr31Vhk4cGDjebrJu/baa531EOSofQtCnz595IYbbnB9w0SQ9jgHAQQQQCA/ARLI+dlb0HOLhmJEh1aPddNNN3X+PVT9bwkL5sIQCyKwcOFCp1Cn/tu85qAoUUFibPA0yJck9MAj+RKzVjn5kqbpffIlZq1PRoMAAgjkKUC+JE/9xPsmv5E4KQ3GFSC/EUuQ/Tn7c88FxP0M3M9QWRzczxDr5ywXI4AAAkYJsD83KhymDYb9vmkRYTzCfp9FUCCBRPIvn332mfzmN78RLTxUeW5Bjdq3by+/+tWvZMiQIb73xtearl+/XubMmSNnn322vPvuu85Dzl73v8ctSOT2fIaJMfZ6lsPtuQSvlxOV9fkSE+PJmBBAAAEEEMhDgPxLHurG9bmjiBzbUIho5yCja9u2rei/RauLELVs2TLIpaU7R/cxleJEy5YtE/0c65NPPgnq8JSIzG8oTvRy0Is4DwEEEEDALAEKEpkVD0YTXyCRBPJDDz0kvXr1ij8alxbCvqXdbxCzZ892iuxUDr+30dcml7t16ybz58+XLl26NOlKi/YMHz5c7rvvPufPN9tsM7nlllukb9++fkNq/PvaNrbeemu54447ZM8992zSRtCCRJrYnzBhguibOCqH/vfEiROlRQv9fLb+of/41TcLXHHFFY0nlqkgkU66dr14FYmqlnzsscfkiCOOaCzk5HWNW+JfN2Vz586Vzp2DFZStHd+hhx7qFELacsstG4fkVlhp5syZTjEjlySC66Jwa+P222+XI4880m8Z8fcIIIAAAoYJkEA2LCDmDEezwXeISJN/vO61117OTRy77LKLOSNlJKUTeOqpp5yiRKtWraqd+70Nb2P4b+lQmHAWAuRLEnrgkXxJFss1eB9JFCQiX/KlN/mS4GuPMxFAAAHTBciXmB6hwOMjvxGYihOzFiC/EVmc/Tn7c8/Fw/0M3M9QWRzszyP/jOVCBBBAwDgB9ufGhcSUAbHfNyUSjKOZAPt9FkVBBBLJv6jFf//7X9GX6+qLefXo37+/6It6u3fvHotq9erVzoujtb3vf//7rm1RkOgj56XG+jLtyuH2HE6Zny+JtQi5GAEEEEAAgQIJkH8pUDDDTWXzhiJEWojooCCX7rbbbk4RIv06+OCDg1zCOS4C+m/wJUuWOIWJ9OvZZ58N6rSsoTDRAhF5N+hFnIcAAgggkL8ABYnyjwEjSFYgkQQyBYlE1OCwww5rrOjvVhjGL3RuCd7p06fLqFGjmlwatCDR22+/LcOGDZO777678Xr9R6tXIt5tfPqP3eqiSmUrSPS3v/1NfvjDH8ry5csdnh133NEpNKUbKq9DP/A488wzG/9a34Lygx/8oNnpbgWJwhSM0gZfe+01Oe644+Thhx922ncrYlX7sKFXUS2/9akfUIwePbrxtHPOOcf5kChIcSu/tvl7BBBAAIHsBEggZ2dtUU+biMidItIkS9y7d2+nOKYW2uRAIG8B/bezFv3UN3TVHBQlyjs4xe2ffElCDzySLzHrmySpgkTkS76MK/kSs9Y4o0EAAQSiCpAviSpn1HXkN4wKB4NxEyC/EWldsD9nf1534XA/A/czVBYI+/NIP2O5CAEEEDBOgP25cSExYUDs902IAmOoK8B+nwVSAIFE8i8VBy0a+4tf/EJ23313GThwoLRq1SoTIgoSBStIVObnSzJZiHSCAAIIIICABQLkXywIUrJDPFBETmooRlS3PsImm2ziFB/SZ4n11+233z7ZkdCaI/DKK684hYkqRYp0DxXgmCsi00XkTwHO5RQEEEAAgZwFKEiUcwDoPnGBRBLIFCQSp5p8dbGWU045xanwr/8QD3PccMMNMmLEiMZLtFL9xRdfLC1b6kteNhxBCxLpmzeOOeYYeemll5zr9t9/f5kzZ45861vfCjykl19+WQYPHiyPPfaYc03ZChJ98sknzlsatMhQ5XArElX5u3Xr1smJJ54oixYtcv6oR48eMnfuXOncuXMzc7eCRGELRv3nP/+Rn/70pzJr1qzG9ufNmyfHHqvFajcctTdh9uvXT2688UZp165d4HWgJ/7pT38SLUxQOXRtab+bb64FcjkQQAABBGwRIIFsS6QyG+dXG4oRaaK58TjooINk8eLF0qZNm8wGQkcI+Al8/PHHzpvOXIoS3SMi/UTkM782+HsEQgiQL0nogUfyJSFWXQanJlWQiHzJl8EiX5LBwqULBBBAIAMB8iUZIKfbBfmNdH1pPUEB8huhMdmfsz+vu2i4n4H7GSoLhP156J+vXIAAAggYKcD+3Miw5Dko9vt56tN3KAH2+6G4ONk8gUTyL3lPK25BoiTHX/uMgL6cWp9FaN26dZLdNGnL7bmEBx98UHr27NnkvDI/X5IaPg0jgAACCCBgmQD5F8sCFn24PxSR0SJygF8TgwYNcp5FHTBggLRo0cLvdP4+QYHPP/9cFixY4HxVnkf2af4BEZkhIlqgiAMBBBBAwFABChIZGhiGFVkgkQRy2QsSffbZZzJhwgSZPHlyYyAOP/xwOeAA33+vNwvcM888IzfddFPjnw8bNkymTZsmm222WeOfBS1IVHvDVZRCNFpgR8dw1113Of2XrSCRzrm2oI9bTCrBWbFihbP5WrNmjfNHbgWlKufWJv533XVXZ/Ow0047hfqGvuCCC+S8885rvGZSzU2ptQ9/6gcLhx56qHzlK18J1c/f//53mTp1auM13/ve92T27NmyzTbbhGqHkxFAAAEE8hUggZyvv4G96z/yDq8eV58+feSOO+4IXVjTwLkxpAIK6E18uq9ZunRp7ezuFpHDCjhlppSfAPmSBB54JF+S3wL26jmpgkTkS74UJl9i3jpnRAgggEAUAfIlUdSMuob8hlHhYDB+AuQ3/ISa/D37c/bndRcM9zNwP0NlgbA/D/WzlZMRQAABYwXYnxsbmrwGxn4/L3n6jSTAfj8SGxeZIZBI/iXvqVCQ6CPnuQV9bqByuBUkKvPzJXmvUfpHAAEEEEDg/7N3L/BXTfn/x9//7qV7in5mJMS4Ry6RmVxTKmqSMKR7wkjlUjFoCpEuGOkuKiWllExDxMgkUoy7cR+UW1SKRpf/Y22+xznne77f77nsy9p7v87j4TGj9l7rs56f9d32+nz3XscWAeovtmTCkziq/LIJUT9JB5TWQ8uWLZ1NiMw/devW9SQYGs1N4Ouvv05sTvTss2bfoVI///llY6IJkraUdTB/jwACCCDgrwAbEvnrTW/eC/hWQE4v8ga1sY3ZQOXCCy9MyKZv3pJOnh73EUccoYceekgHHnhg4tBMO8q7lbpMTtluSJQ+1nx2108fW1B5y9XTzRfszOZCXbt21bJly5wwmjRponnz5unwww9PCWvXrl3OtxcMGjQo8edPPPGETj/99Izhp9ual/8ffPBB1a9fP6fhpm84NGTIEJlNiop2pE3fsCinxks5ONPPgltt0w4CCCCAgHcCFJC9sw1hy2PM/onJcbdq1crZjKhSpUohHA4hx0XA3Ee3a9cu06ZE49LndFxMGKcnAtRLXHjhkXqJJ3OzoEapl1AvKWgCcTICCCAQYQHqJaFOLvWNUKcvvsFT38g696zPWZ+XOll4nkHOlyXxPEPxacLzDFlfZzkQAQQQsEqA9blV6Qg6GNb7QWeA/vMSYL2fFxsnBS/gW/0l+KH6E0F6vSKfdzhyjTTT8xmZNiSK8/sluZpyPAIIIIAAAlEVoP4Syczu88tGRJdIqlXSCA866KDEJkS/+93vIgkRlUGZZ33nzp3r/PP666+XNiyzGZHZlXS8pPejMn7GgQACCIRdgA2Jwp5B4k8X8K2AzIZE+U0+NiTKz83NF+x27NihYcOGOZv8FH3GjBnjfItA8sfsQnrRRRdp6dKlzh+bDYYeeOABNWzYMOMg3Ho4sqxfDLAhUX5ziLMQQACBqApQQI5qZnMeV59fCo+JE1u3bq3HHnsssalhzi1yAgI+Cph76bZt22r5ysxskgAAIABJREFU8uXpvZq5PdnHUOgqugLUS3jhsdTZ7daa3u8fIeolY1W1alWHnXqJ37OP/hBAAAG7BaiX2J2fUqKjvhHa1BG4EaC+kdU8YH3O+pz1eRk/KjzPkBmIDYmyusZyEAIIIGCdAOtz61ISVECs94OSp19XBFjvu8JII/4K+FZ/yTSsnTt3av369Vq9erVefPFFvfLKKzLvnbzwwgvFDm/evLnq1aunpk2b6thjj9XRRx+tPffcU+XKlfNXrIze2JDIqnQQDAIIIIAAAgikCVB/idSUMJsPDZV0TWmj6tChgy655BKZ95T5hE/g8ccf18SJE7Vo0aKygh8l6RZJ35V1IH+PAAIIIOCtABsSeetL6/4L+FZAZkOi/JLLhkT5ubn5gp2JwPyCwyy+zLcLms8555yjKVOmqFatXzeNff7559WmTRtt3rzZOca82Hbdddcpw0Ld+Xu3Xl5kQ6L85ghnIYAAAnEVoIAc18ynjLulpGeS/+SAAw7Qv/71L+eBDT4IhEVg48aNMg8avf322+kht5D0r7CMgzitFaBewguPpU5Ot9b0fv8EUC9hQyK/5xz9IYAAAmERoF4SlkxR3whlpgi6VAHqG2VOENbnrM9Zn5f5Y8LzDJmI2JAoi4nDIQgggICFAqzPLUyK/yHxPIP/5vTogQDrfQ9QadJLAd/qL8mDMO+WzJ49W5MmTdJrr72W9/gOO+ww9enTR+eee64aNGiQdztunsiGRG5q0hYCCCCAAAIIuC1A/cVt0cDau/qXzYhqlxRB37591a9fP5nfmfAJv4DZvNVsTDRhwoTSBrPpl02Jbgv/iBkBAgggEF4BNiQKb+6IPLOAbwXkuG1INHPmTP3pT3/yZN6lW5pOVqxYoRYtzHu3v37K2qgmm+B4we5npW+//VY9e/bUggULnH9v2LChFi9erGbNmjn/nv6tg+bvFy5c6Hz7Qkkft2zHjh2rgQMHJrr5a9pDqWZjpBtuuKHEv89mHnAMAggggEB0BCggRyeXeY5kT0krJe2TfL7ZWPGEE07Is0lOQyA4gZUrV2aau+9Ias7u/sHlJSI9Uy/x6IVH6iXB/oS4vSER9ZJg80nvCCCAAALuCVAvcc/Sp5aob/gETTf+CFDfKNWZ9Tnr81IniFu/c/fnp/3XXlif/yWBwfMMfs8++kMAAQTsFmB9bnd+fIiO9b4PyHThnwDrff+s6algAd/qLybSbdu2OV8KbJ5t37BhQ8HBFzVQt25dXX/99brkkktUtWpV19rNpyE2JMpHjXMQQAABBBBAwC8B6i9+SXvWT7dfNiJqkqmHPfbYw7knNv/suacptfCJmsBXX33lbEpkNif67LPPShreh79sTDQlauNnPAgggEAYBNiQKAxZIsZcBHwrIEd5Q6Iff/xRgwYN0vjx4xP2t9xyi4YMGZJLLrI+NtsNicyL5SeeeGKi3TPOOENmk6J69epl3dfmzZt12WWXacaMGc45+bSRdWcuHuj2A3wmtPSNf0aPHq0BAwbILMTXrVunrl27atmyZc4oOnbsqKlTp6pOnToljir9lw1mc6M5c+Zo//33z1pi165dGjZsmPNP0WfMmDFOXEWfW2+9VUOHDk38+6WXXioTe5UqVbLuhwMRQAABBKIjQAE5OrnMcyRLzS1d8rnTpk1T9+7d82yO0xAIXsA8pNS7d+/0QB6R1Cn46IggxALUS1x44ZF6iX0/AdRLqJfYNyuJCAEEELBDgHqJHXnIIQrqGzlgcWg4BKhvlJgn1uesz0v9IeZ5hl95eJ4hHNd7okQAAQQQKF2A9XnsZwjr/dhPgegBsN6PXk4jOiLf6i/mxVnzzkXRewlFno0aNdJZZ53lvKdw8MEHq3bt2qpVq5bKlSuXIN+5c6c2btyo7777Tm+++ab+8Y9/aNGiRfr4449T0nLRRRc5z8nXr1/ftXRlenfDtcYzNJTP+xrp7yWYZjN94XWc3y/xMme0jQACCCCAQJgEqL+EKVspsbb7ZSOi4zONoHHjxrrmmmucjYj4xEfA1B3Mu8MffPBBSYNe/cvGRAvio8JIEUAAgeAF2JAo+BwQgbsCvhWQo7whkUlJ+qYvffv2dTaw8WKH/Ww3JHr77bd17rnn6rXXXnNmzRFHHKGHHnpIBx54YNaz6PPPP9ef/vQnPfPMM845+RS4s+7MxQO9eMHu3//+t8455xz95z//cSI1/9/ctJtfeDz11FPOJkTmgUfzMbuMmjlQ2ie98N+wYUMtXrxYZmOibD/pD1ia8x599FHnlzJFH5Pz8847L/HvrVu3dn6Rs/vuu2fbDcchgAACCERIgAJyhJKZ+1BMdfne5NOuvfZajRw5MveWOAMBywTMhpzjxo1Lj+oySb/uGmtZzIRjvQD1EhdeeDRZpl5i11ynXkK9xK4ZSTQIIICAPQLUS+zJRRaRUN/IAolDwilAfSNj3lifsz4v9Qea5xl+5eF5hnBe+4kaAQQQQCBVgPV5rGcE6/1Ypz/ag2e9H+38RmR0vtRftmzZ4rwgnfwF0Mccc4xuvPFGnXLKKXm9c7Ft2zbny4TNF/u+9NJLiXSYL++9/fbbtdtuu7mSoihtSBTn90tcmQw0ggACCCCAQAQEqL+ELol1JN0hqUemyKtXr66hQ4dqyJAhoRsYAbsncNtttznPa5tNXEv4PCBpkKSv3euVlhBAAAEEShJgQyLmRtQEfCkgG7Sob0hkdtg/++yzE/PjuOOO0+zZs2V2F832s2vXLmcTo4cfflj77LOPDjvsMDVv3lwtW7ZU+fLlE81kuyHRt99+K7PL/5IlSxLnpm9WU1ZsZhf8Nm3aJDbaifOGROYXIZdffrmmT5/usBVtIHTUUUfp5ptv1l/+8hfnzw866CAnh4ccckipvJm+icBscNSzZ8+y0pL4+/QXCTNtOvXyyy+rffv2WrduXSLuhQsX6thjj826H3PgI488ohEjRsh8C4UZsxlf27ZtVbly5Zza4WAEEEAAgWAFKCAH6x9g7/UkvSupblEMHTp00IIFbHQeYE7o2mUBs1Z54oknklv9RtIBkja43BXNxUOAeolLLzxSL7HrB8aLDYmol1AvsWuWEw0CCCCQnwD1kvzcAjiL+kYA6HTprwD1jWLerM9Zn5f6Q8jzDL/ysD5nfe7vf7HoDQEEEPBGgPW5N64haJX1fgiSRIiFCbDeL8yPsz0X8KX+MnXqVPXq1SsxGPOOg9k0aM899yx4gBs2bNDgwYM1efLkRFu5PpNfWhBR2pAozu+XFDzRaAABBBBAAIGICFB/CVUiz/9lM6L/yxT1wIEDnc2I6tUzpRU+cRf47rvvdMstt2jUqFElUXwpaaCkWXG3YvwIIICA1wJsSOS1MO37LeBLAdkMKuobEn344Yc6//zztWrVqkQOJ02a5BTOMyzUMub5s88+czYQWr58eeLvx4wZI/PtGMmfbDckMhscJW+UY9ro27evs+lR1apVy5xrO3bscL4xYPjw4Ylj47whkUGYNWuWLrzwwoTHhAkT1KlTJydvS5cudf68W7du+tvf/lbmtypk2pAo23OLAkj/5Uym880vDswmR8kbDpjFpslthQoVypwH5oBNmzbpz3/+sx54wGyG+vPHzMuRI0eqUqVKWbXBQQgggAACdghQQLYjDwFEMcHcChb1aza7NBsS7LfffgGEQpcIeCPw0UcfqUmTJtq+fXtyB/dIutybHmk14gLUS1x64ZF6iV0/KV5sSES9hHqJXbOcaBBAAIH8BKiX5OcWwFnUNwJAp0t/BahvFPNmfc76vMQfQp5nKE7D8ww8z+Dvf7XoDQEEEHBfgPW5+6YhabHYev/dd9/VvvvuG5LwCROBsgVY75dtxBGBCnhef9m4caPzTsW8efOcgZ588smaMWOG9tprL9cGvn79eqePoi9yPuecc2Q2JapVq1bBfaS/uzFz5kz96U9/Krjd5AbMpssnnnii80f5vK+R6b2EFStWqEWLFilxxvn9ElcTRmMIIIAAAgiEWID6SyiSV/+XjYi6Zoq2a9euzkZEBx54YCgGQ5D+Crz//vvOxkTTpk0rqeOZkgZJMhsU8UEAAQQQ8ECADYk8QKXJQAU8LyAXjS7qGxJt27ZN1113nUaPHp1I6HHHHaf77rtPBx10UJlJNg/Lmc2HrrnmmsSxjRo10sKFC9W0adOU87PdkMic9OKLL6pDhw5at26d00aNGjWcYn6rVq3KjOnf//63zjvvPL311luJY/MpcJfZkQcHePWCXfqLlGaDJ/MLhS5duiSM58+frz/+8Y9ljipT4d/kx/yC5eyzzy7zfPMLSrM5kvkFRNEnU9/mFwd33XWXrrzyypS5df/996tly5Zl9mMOmDNnjvr06aPNmzcn5tHs2bPVtm3brM7nIAQQQAABewQoINuTCx8jOVXSsuT+zKaC1157rY8h0BUC/giYuT1kyJD0zn4vaYU/EdBLhASol7j0wiP1Ert+KqiX/JoP6iV2zU2iQQABBIIWoF4SdAay6p/6RlZMHBQFAeobKVlkfc76vMQfa55nKE7D8ww8zxCF/w4yBgQQiLcA6/NY5p/1fizTHs9Bs96PZ95DMmrP6y/pv6c271uYL8bN9kufs3WcOHGiLrnkEufwI444Qg899JArL2lHaUMiYxPX90uynUcchwACCCCAQNQFqL9Yn+GLftmMqEF6pM2bN9eoUaMSG1laPxICDFTA3PdfddVVeu655zLF8fUvmxL9+m0fgUZL5wgggEC0BNiQKFr5ZDSS5wVk25DTvxHury49wGfGuXr1apnd9D/++OPEsM2GLffcc4/M5kIlfcwLUMuXL1ePHj1Szh00aJBuvvlmVa5cOeXUXDYkKunFPxNTs2bNSozps88+02WXXaZHH3005Zi4b0hkPM2mUWaDH/M54YQTdNppp8nMI/Mxm1CZjXoaN25c5tTPtCFRURtl5eerr76SmR9m86Kiz1lnnaXJkyerQYNi601l2rzIxFpWP6bt119/3fnGiFWrViX66ty5s8wvberUqVPmODkAAQQQQMAuAQrIduXDp2heMLcpRX2Ze0Bz38oHgagKmA1dX3311eThLZd0SlTHy7g8E6BeQr0k4+SiXpL5Z456yc8u1Es8uybTMAIIIOC5APUSz4nd6ID6hhuKtBEaAeobiVSxPmd9zvo8hysX63PW5zlMFw5FAAEErBRgfW5lWrwOivW+18K0b5UA632r0kEwvwp4Xn9J35Bo5syZzhcCu/1Jfk+EDYmkFStWqEWLFsWY4/p+idvzjfYQQAABBBAIqwD1F6szN01S90wR3nTTTbrxxhutDp7g7BQw76dff/31JQU3S9LFknbYGT1RIYAAAuEUYEOicOaNqEsW8LyAbBu+lxsS7dixQ2PGjHE2rEn+mIK2uXEzG9ekby60ZcsWTZo0SSNGjNCGDRsSp5nNYu677z4ddNBBxQhz2ZDInPzWW2+pe/fuKRvKHHjggbrhhhvUqVOnlJh27typl156ydns5vnnny/Wd1kbEqX/wsA0UNamT17MkUxxlFRUz7X/J598Uq1atcp4mvm2BvMtJpUqVSqz2ZI2JDInlpQfs3nV2rVrNWTIED3xxBOJPmrUqKF58+aVGJc5cM6cOerTp482b/75WwHNx2yUZeZBly5dtNtuu6XEbH7ZMH/+fCd/xjP5nPvvv18tW7Ysc4wcgAACCCBgnwAFZPty4nFEfSVNSO7j73//u1q3bu1xtzSPQHACixYt0tlnn50egPlZmBRcVPQcQgHqJS6+8Ei9RM662qy9kzdMo16S+cpAvSSEV0xCRgABBCIgQL3E+iRS37A+RQTotgD1jYQo63PW5zzPkOMFhucZGonnGXKcNByOAAIIWCTA+tyiZPgTSrH1/tKlS2WeUeWDQFQFWO9HNbOhH5fn9Zf035cPHz5c1113nTL8t78gTPNlu5dcconTBhsSlbwhkfHx8/2SgpLKyQgggAACCCDgugD1F9dJ3WjwAEnTJR2f3tiJJ56o0aNH69hjj3WjH9qIqcDLL7/svC/+7LPPZhJ4UVI3s0yIKQ/DRgABBFwXYEMi10lpMGABzwvIAY+vWPdebkhkOjMbDJkNicaPH1+sb7P5y0knnZTYZOiNN97QkiVLUjYiMieZ48aNG6cOHTpk5Mt1QyLTiLlZvPjii/Xxxx+ntGk2vjn11FO19957y7S7bNkyZ8Obkj5sSCStW7dOXbt2dazSP2aToNNPPz2raZ/pBbuGDRs67Rd9kvNjNhIyfa5atapY+2YTJLMoqFChQol9b9++3VmADh48uNgxdevWdeaB+faV8uXLO/Pk8ccfLzZfzMZHt912m7OxkTmODwIIIIBA+AQoIIcvZwVGvFpSs6I2evTooalTpxbYJKcjYL/ABRdcoNmzZycHuib5Z8H+ERChBQLUS1x84dHkk3pJ9Dckol5CvcSCazchIIAAAnkLUC/Jm86vE6lv+CVNP1YJUN9w0sH6nPU5zzPkeGVifc76PMcpw+EIIICAVQKsz61Khx/BpKz3e/bsqSlTpvjRL30gEKgA6/1A+ek8s4Dn9ZeNGzeqV69ezpfvms/JJ5+sGTNmaK+99nItJ+vXr3f6MO9mmM8555zj/HelVq1aBfeR/u7GzJkz9ac//angdpMbMF8kbV42N5+y3tfI1HGm9xLK+jJnv94vcRWKxhBAAAEEEECgYAHqLwUTut1A+182I6qb3vDNN9+soUOHut0f7cVY4NZbby1pTn0n6WJJi2LMw9ARQAAB1wTYkMg1ShqyRMDzArIl40yE4fWGRKYj85LdLbfc4vyT68dsRjRmzBh17NixxF3/89mQaNeuXTLfHtOvX79im8yUFKPZfGbAgAH65JNPNH262WS17AJ3+jcYmHP+WsZDkrkaZXN8pjjKKqpn0645ZseOHRo2bJjMtzMkf0477TQ98MADMpsKZfPJVPifO3euHn74YeefbD4mR2aemW9zKG0zoqK2zKZEEyZMcBYOZoOjXD659pVL2xyLAAIIIOCfAAVk/6wt6KmVpH8kx/HBBx+ocePGFoRGCAh4K/D+++9r//33T+/E7BxafFdRb0Oh9fAKUC9x+YVHMxWol3TRq6++mvipoF6S+QJBvSS8F04iRwABBMIsQL3E6uxR37A6PQTnpQD1DUeX9Tnr8xJ/zHieITMNzzNk9+yEl9dv2kYAAQQQyF+A9Xn+diE8k/V+CJNGyO4IsN53x5FWXBXwpf6S/g7HRRddpNtvv1177rlnwYPZsGGD84W9kydPTrRlNiMym9258YnqhkR+vV/iRg5oAwEEEEAAAQTcE6D+4p6lCy1dJWlUejvHHnus7r33Xh111FEudEETCKQKrF27VldccYXMu9YZPldLugMzBBBAAIHCBNiQqDA/zrZPwJcCsk3D9mNDIjPenTt36umnn3Y243nuueeyIujatauz0c0+++xT6vH5bEhU1OBHH32kG2+80dk4p7TPgQceqBEjRqhNmzYaNGiQJk6c6Bxe1o77cdiQyDiYbyEwNsmb+pgNiq677roSN5JK9y7pmwgOP/xwjRw5UnfffXepmwa1a9fOmS9HHnlk1n2aGMwvD8zCweR3wYIFWc3NfPvKqnEOQgABBBDwVYACsq/cQXc2V1LnoiDOO+88zZ49O+iY6B8B3wTOP/98zZkzJ7k/8y/n+xYAHYVdgHqJBy88Ui+J9oZE1Ev41UHYL/zEjwAC8RagXmJ1/qlvWJ0egvNagPoGGxKVtZlt+rMDRxxxhB566CGZ3/eX9uF5huhuGMz6nPW51/9ton0EEEDASwHW517qWtc2633rUkJAfgqw3vdTm76yEPDl+QjzBUbXXHONxo8fnwjpmGOOcd5rOOWUU1S1atUsQk09ZNu2bVq2bJnzPP1LL72U+MtLL73U2exot912y7nNTCdEdUOiorF6/X6JK0mgEQQQQAABBBBwTYD6i2uUhTZkdtPsld6Ieb/4vvvuU7ly5Qptn/MRKFWgR48ezlzL8JkkqS98CCCAAAL5C/DUQv52nGmngC8FZJuG7teGREVj3r59u9566y0tXLhQL7zwgt544w19/PHHzl+bhwAPOuggtWrVSmbDl9/85jdZbSxTyIZEpl/zcOGbb77pPIj47LPP6pVXXnE2vmnUqJGOO+44dezYUWeeeaZq1qyp9E1z2JDo58x+++23zrcmFG3o07BhQyfHZgfabD8lbUjUokULZ9Ogt99+Ww8++KCWLFnibCBkPs2bN9dpp52mDh06OBsRFbK4NPPA/AJh0aJFzjww89RsKGU+Zi4ccsghatmypdq3b+/M1UL6ytaE4xBAAAEEvBeggOy9sSU97C/pP8mxmIcvTj31VEvCIwwEvBd48sknnbVW2qeRpE+8750eIiBAvcSjDYmol0T7hUfqJRG4+jEEBBBAIKYC1EusTTz1DWtTQ2B+CVDfYEMirzYkYn3O+rys6xjPM5QlxN8jgAACCHghwPrcC1Ur22S9b2VaCMpPAdb7fmrTVxYCvj0f8dVXXzlflDxjxoyUsMxz6+bdhdNPP11NmzZV7dq1VatWrZRn181z7xs3btR3333nvAfxj3/8w3kGvui9jKIGL7roIo0ePVr169fPYujZHRL1DYmMgpfvl2SnzFEIIIAAAggg4JcA9Re/pEvsx+xR8JikM9OPuPnmmzV06NDAAySA+AjceuutJc25JyW1lfRTfDQYKQIIIOCeABsSuWdJS3YI+FZAtmO4RIGAOwLpL9iZTZymTp2qOnXqZN1BaQ/wZd0IByKAAAIIIJCjAAXkHMHCe/htkq4pCt9smrhq1arwjobIEchToFmzZlqzZk3y2cMk3ZRnc5wWLwHqJfHKN6N1SYB6iUuQNIMAAggg4LsA9RLfybPtkPpGtlIcF2mBmNc3WJ9HenYzOK8EWJ97JUu7CCCAAAJeC7A+91rYmvZZ71uTCgIJUiDm6/0g6em7uICv9Zdt27ZpypQpuuGGG7RhwwbX8lG3bl1df/31uuSSS1S1alXX2jUNZfoyaVc7SGusrC+Q9rJv2kYAAQQQQACB6AtQfwk0x+V/2YyodXIU1atX1/Tp09WpU6dAg6PzeArMnz9fF198sbZs2ZIOwKZE8ZwSjBoBBFwQYEMiFxBpwioBXwvIVo2cYBAoQODFF19Uhw4dtG7dOqeVCRMmqG/fvjm1yIZEOXFxMAIIIICASwIUkF2CtL+ZLyQ1KApz8uTJ6tWrl/1REyECLgvcc889uvzyy5Nb/a+kvV3uhuaiKUC9JJp5ZVQeC1Av8RiY5hFAAAEEPBOgXuIZbaENU98oVJDzIyEQ8/oG6/NIzGIG4bcA63O/xekPAQQQQMAtAdbnbkla3w7rfetTRIB+CMR8ve8HMX1kLxBI/cVs8jN79mxNmjRJr732WvbRph152GGHqU+fPjr//PNVr169vNsp7UQ2JPKElUYRQAABBBBAICAB6i8BwUuVJC2W1Co5gqOPPlr33XefDj300MACo2ME/v3vfzubEr3yyivpGE9IaitpO0oIIIAAAtkLsCFR9lYcGQ6BQArI4aAhSgQyC+zYsUPDhg3T8OHDnQMOOuggPfzwwzrkkENyImNDopy4OBgBBBBAwCUBCsguQdrdzJGS1hSFWKdOHVe/TcruoRMdAqkC5p67fv366Tv2N0v+GcEMgRIEqJcwNRDIUYB6SY5gHI4AAgggYJUA9RKr0lEUDPUNK9NCUEEIxLy+wfo8iElHn6EWYH0e6vQRPAIIIBB7AdbnsZgCrPdjkWYGmY1AzNf72RBxjH8CgdZfdu7cqfXr12v16tUyG+yaF2DNBkAvvPBCMYHmzZs7mw41bdpUzZo101FHHaXf/va3KleunKdabEjkKS+NI4AAAggggIDPAtRffAb/ubsqkh6TdGpy7y1bttTixYtVo0aNQIKiUwSSBUydon379nrqqafSYdiUiKmCAAII5CjAhkQ5gnG49QKBFpCt1yFABDIIfPjhh863KKxatcr52yuuuEK33367KleunJMXGxLlxMXBCCCAAAIuCVBAdgnS7maulDS2KMQOHTpowYIFdkdMdAh4KNCpUyc98sgjyT0MkDTOwy5pOhoC1EuikUdG4aMA9RIfsekKAQQQQMB1AeolrpO60SD1DTcUaSMyAjGub7A+j8wsZiB+CbA+90uafhBAAAEEvBBgfe6FqnVtst63LiUEFKRAjNf7QbLTd3EB6i/MCgQQQAABBBBAIEYC1F98T3a1XzYjOjm551NOOUWLFi3Sbrvt5ntAdIhASQI//vij2rVrl2lTon9IaitpB3oIIIAAAmULsCFR2UYcES4BCsjhyhfRBiywfft2jR49WoMHD3YiMTvQmhf8Tz01ZYParKJkQ6KsmDgIAQQQQMBlAQrILoPa2ZzZeaVjUWhjx47VlVeaZ/r4IBBPgXHjxmnAALMHUeJjduj6Yzw1GHUOAtRLcsDiUASolzAHEEAAAQTCLkC9xMoMUt+wMi0EFZRAjOsbrM+DmnT0G0oB1uehTBtBI4AAAggkCbA+j8V0YL0fizQzyGwFYrzez5aI4/wRoP7ijzO9IIAAAggggAACVghQf/E9DUsknZnc62mnnabFixerSpUqvgdDhwiUJWA2JWrbtq2efvrp9EOXSmpT1vn8PQIIIICAxIZEzIKoCVBAjlpGGY9rAl999ZUqVKig2rVrO21+/vnnuvvuuzV+/Hht3rzZ+bPOnTtr4sSJqlOnTs79siFRzmScgAACCCDgggAFZBcQ7W/iG0l1i8Jcs2aNjjzySPujJkIEPBIwPwPNmjVLbv1rSfU96o5moyNAvSQ6uWQkLgtQL3EZlOYQQAABBKwQoF5iRRrSg6C+YWVaCCoogRjXN1ifBzXp6Nd6Adbn1qeIABFAAAEE8hBgfZ4HWvhOYb0fvpwRsYcCMV7ve6hK03kIUH/JA428mQ20AAAgAElEQVRTEEAAAQQQQACBsApQf/E1c2MkpXyrbqtWrZzNiCpVquRrIHSGQC4C5r3ndu3aZdqUaFz6nM6lXY5FAAEE4iLAhkRxyXR8xkkBOT65ZqQ5Cvzzn/9Uy5YtSzyrRo0amjdvnsxCMJ8PGxLlo8Y5CCCAAAKFClBALlTQ+vOPkfRiUZQNGjTQF198YX3QBIiA1wK77767vvnGPNua+Bwlaa3X/dJ+qAWol4Q6fQTvpQD1Ei91aRsBBBBAICgB6iVByZfYL/UN61JCQDYIxLS+wfrchslHDFYKsD63Mi0EhQACCCBQoADr8wIB7T+d9b79OSLCAARiut4PQJouSxGg/sL0QAABBBBAAAEEYiRA/cW3ZPeRNDG5t9atW+uxxx5T+fLlfQuCjhDIV8C8+9y2bVstX748vQkztyfn2y7nIYAAAnEQYEOiOGQ5XmOkgByvfDPaHARefvlltW/fXuvWrct41siRIzVo0CBVqFAhh1Z/PZQNifJi4yQEEEAAgQIFKCAXCGj/6QMljS4Ks3Pnzpo7d679URMhAh4LdOzYUQsXLkzu5UpJd3rcLc2HW4B6SbjzR/QeClAv8RCXphFAAAEEAhOgXhIYfUkdU9+wLiUEZINATOsbrM9tmHzEYKUA63Mr00JQCCCAAAIFCrA+LxDQ/tMHSBpTFCbPM9ifMCL0RyCm631/cOklWwHqL9lKcRwCCCCAAAIIIBABAeovviSxpaRnkns64IAD9K9//Uv16tXzJQA6QcANgY0bN6p58+Z6++2305trIelfbvRBGwgggEAUBdiQKIpZjfeYKCDHO/+MvhSBd955R126dNGrr75a7KihQ4fK/LPbbrvlbciGRHnTcSICCCCAQAECFJALwAvHqaMkXVUU6q233qrBgweHI3KiRMBDgVGjRumaa65J7sE86DrIwy5pOvwC1EvCn0NG4JEA9RKPYGkWAQQQQCBQAeolgfJn6pz6hnUpISAbBGJa32B9bsPkIwYrBVifW5kWgkIAAQQQKFCA9XmBgPafznrf/hwRYQACMV3vByBNl6UIUH9heiCAAAIIIIAAAjESoP7iebL3lLRS0j7JPT3//PM64YQTPO+cDhBwW2DlypWZ5u47kppL+s7t/mgPAQQQiIIAGxJFIYuMIVmAAjLzAYESBL7//nvdddddmjdvntauXau6deuqbdu26tmzp37/+9+rXLlyBdmxIVFBfJyMAAIIIJCnAAXkPOHCc9p0SRcXhTt16lT16NEjPNETKQIeCUyfPl3du3dPbn2GpK4edUez0RCgXhKNPDIKDwSol3iASpMIIIAAAoELUC8JPAXpAVDfsC4lBGSDQEzrG6zPbZh8xGClAOtzK9NCUAgggAACBQqwPi8Q0P7TWe/bnyMiDEAgpuv9AKTpshQB6i9MDwQQQAABBBBAIEYC1F88T/ZSSWck9zJt2rT059g9D4IOEHBTYMqUKerdu3d6k49I6uRmP7SFAAIIREWADYmikknGUSRAAZm5gAACCCCAAAIIxEiAAnLkk/24pDZFo1y0aJHat28f+UEzQATKEliyZInatWuXfJj5ZU/iZ6Ws8/n7WApQL4ll2hk0AggggAACCMRVgHqJdZmnvmFdSgjIBoGY1jdYn9sw+YgBAQQQQAABBBDwSYD1uU/QwXXDej84e3q2WCCm632LMxLL0Ki/xDLtDBoBBBBAAAEE4ipA/cXTzF8i6d7kHq699lqNHDnS005pHAE/BAYMGKBx48ald3WZpPF+9E8fCCCAQJgE2JAoTNki1mwEKCBno8QxCCCAAAIIIIBARAQoIEckkSUP4yVJRxf99cqVK9W8efPID5oBIlCWwKpVq9J/Fl5O/lkp63z+PpYC1EtimXYGjQACCCCAAAJxFaBeYl3mqW9YlxICskEgpvUN1uc2TD5iQAABBBBAAAEEfBJgfe4TdHDdsN4Pzp6eLRaI6Xrf4ozEMjTqL7FMO4NGAAEEEEAAgbgKUH/xLPP1JL0rqW5RDx06dNCCBQs865CGEfBb4IwzztATTzyR3O03kg6QtMHvWOgPAQQQsFmADYlszg6x5SNAATkfNc5BAAEEEEAAAQRCKkABOaSJyz7sjyXtXXT4+++/r3333Tf7szkSgYgKfPDBB9pvv/2SR/eJpEYRHS7DckeAeok7jrSCAAIIIIAAAgiEQoB6iXVpor5hXUoIyAaBmNY3WJ/bMPmIAQEEEEAAAQQQ8EmA9blP0MF1w3o/OHt6tlggput9izMSy9Cov8Qy7QwaAQQQQAABBOIqQP3Fs8xPkNS3qPXy5cvrnXfeSX9+3bPOaRgBPwQ++ugjNWnSRNu3b0/u7h5Jl/vRP30ggAACYRFgQ6KwZIo4sxWggJytFMchgAACCCCAAAIREKCAHIEklj6EHyRVKTpk06ZNqlGjRuQHzQARKEtg8+bNqlmzZvJh25J/Vso6n7+PpQD1klimnUEjgAACCCCAQFwFqJdYl3nqG9alhIBsEMhQ3/hRUlUbYvMwBtbnHuLSNAIIIIAAAgggYJsA63PbMuJ6PKz3XSelwSgIxHS9H4XURWkM1F+ilE3GggACCCCAAAIIlCFA/cWTKXKqpGXJLY8cOVLXXnutJ53RKAJBCpi5PWTIkPQQfi9pRZBx0TcCCCBgkwAbEtmUDWJxQ4ACshuKtIEAAggggAACCIREgAJySBKVX5hmvboz+dQtW7aoWrVq+bXGWQhESODHH39U1arF3s8rn/4zE6EhM5TCBaiXFG5ICwgggAACCCCAQGgEqJdYl6qU+/Fvv/1WtWvXti5IAkLAb4Evv/xSe+yxR3q3UX+GhfW53xON/hBAAAEEEEAAgQAFWJ8HiO9P16z3/XGml5AJxHS9H7IsRT5c6i+RTzEDRAABBBBAAAEEfhWg/uLJbHhB0nFFLTdr1kyrV6/2pCMaRcAGgaZNm+rVV19NDmW5pFNsiI0YEEAAARsEov4wlw3GxOCvAAVkf73pDQEEEEAAAQQQCFSAAnKg/H50nnJ//8EHH6hx48Z+9EsfCFgt8N5776lJkybpMdaUtNnqwAkuSAHqJUHq0zcCCCCAAAIIIOCzAPUSn8FL767YhsvmIabDDz/cqiAJBoEgBFauXKkTTjghveuoP8PC+jyIyUafCCCAAAIIIIBAQAKszwOC96db1vv+ONNLCAViut4PYaYiHTL1l0inl8EhgAACCCCAAAKpAtRfXJ8RfSVNSG7173//u1q3bu16RzSIgC0CixYt0tlnn50ejvlZmGRLjMSBAAIIBCkQ9Ye5grSl72AEKCAH406vCCCAAAIIIIBAIAIUkANh97PTlPv71157TYceeqif/dMXAlYKmF/snHnmmemx1ZK0ycqACcoGAeolNmSBGBBAAAEEEEAAAZ8EqJf4BJ19Nyn348uXL9dJJ52U/dkciUBEBR577DG1b98+fXRRf4aF9XlE5zPDQgABBBBAAAEEMgmwPo/8vGC9H/kUM8B8BGK63s+HinO8E6D+4p0tLSOAAAIIIIAAAtYJUH9xPSWrJTUrarVHjx6aOnWq653QIAK2CVxwwQWaPXt2clhrkn8WbIuXeBBAAAE/BaL+MJeflvRlhwAFZDvyQBQIIIAAAggggIAvAhSQfWEOspOU+/sVK1aoRYsWQcZD3whYIXD//ferW7du6bFUl7TFigAJwkYB6iU2ZoWYEEAAAQQQQAABjwSol3gEm3+zKffjjz/+uNq0aZN/a5yJQEQE5s2bp86dO6ePJurPsLA+j8j8ZRgIIIAAAggggEA2AqzPs1EK9TGs90OdPoL3SiCm632vOGk3PwHqL/m5cRYCCCCAAAIIIBBKAeovrqatlaR/JLf4wQcfqHHjxq52QmMI2Cjw/vvva//9908P7XRJy2yMl5gQQAABPwWi/jCXn5b0ZYcABWQ78kAUCCCAAAIIIICALwIUkH1hDrKTlPt78y1qbdu2DTIe+kbACoG77rpL/fv3T4+lmqQfrAiQIGwUoF5iY1aICQEEEEAAAQQQ8EiAeolHsPk3m3I/Pnfu3EybsOTfOmciEFKBEjZcjvozLKzPQzpfCRsBBBBAAAEEEMhHgPV5PmqhOof1fqjSRbB+CcR0ve8XL/1kJ0D9JTsnjkIAAQQQQAABBCIhQP3F1TTOlZT4RpkuXbpozpw5rnZAYwjYLHD++eenz3nzA3C+zTETGwIIIOCHQNQf5vLDkD7sEqCAbFc+iAYBBBBAAAEEEPBUgAKyp7w2NJ5yf/+3v/1N/fr1U7ly5WyIjRgQCEzg2muv1e23357ef0VJ2wMLio5tF6BeYnuGiA8BBBBAAAEEEHBRgHqJi5juNJVyP37nnXfqiiuucKdlWkEgxAK33XabBg8enD6CqD/Dwvo8xHOW0BFAAAEEEEAAgVwFWJ/nKha641nvhy5lBOyHQEzX+37Q0kf2AtRfsrfiSAQQQAABBBBAIPQC1F9cS+H+kv6T3NqyZct06qmnutYBDSFgu8CTTz6pVq1apYfZSNIntsdOfAgggICXAlF/mMtLO9q2U4ACsp15ISoEEEAAAQQQQMATAQrInrDa1GjK/X3Xrl01ZcoUVaxo9l3hg0B8Bdq2bavHH388HYAaT3ynRDYjp16SjRLHIIAAAggggAACERGgXmJdIlPuxy+//HLdfffd1gVJQAj4LdC7d2+n1pf2iXp9g/W53xON/hBAAAEEEEAAgQAFWJ8HiO9P16z3/XGml5AJxHS9H7IsRT5c6i+RTzEDRAABBBBAAAEEfhWg/uLabLhN0jVFrR177LFatWqVa43TEAJhEWjWrJnWrFmTHO4wSTeFJX7iRAABBLwQiPrDXF6Y0abdAhSQ7c4P0SGAAAIIIIAAAq4KUEB2ldPGxlLu73/zm9/orbfeUvXq1W2MlZgQ8EVg165dMj8Ln3/+eXp/1Hh8yUBoO6FeEtrUETgCCCCAAAIIIJC7APWS3M08PiPlftx8g+CMGTPUsGFDj7uleQTsFVi3bp06d+6s559/Pm71Ddbn9k5LIkMAAQQQQAABBFwXYH3uOqltDbLety0jxBO4QIzX+4HbE0CKAPUXJgQCCCCAAAIIIBAjAeovriX7C0kNilqbNGmSzIazfBCIm8A999wj80VjSZ//Sto7bg6MFwEEEEgW4GU15kPUBCggRy2jjAcBBBBAAAEEEChFgAJy5KdHyv29yffHH3+s3/72t5EfOANEoCSBTz/9VE2aNNGPP/6Yfgg1HqZNaQLUS5gfCCCAAAIIIIBAjASol1iX7JT7cVPXmDVrln7/+99bFygBIeCXwFNPPaWuXbvGccNl1ud+TTL6QQABBBBAAAEELBBgfW5BErwNgfW+t760HkKBGK/3Q5itSIdM/SXS6WVwCCCAAAIIIIBAqgD1F1dmxJGS1hS1VKdOHW3YsMGVhmkEgbAJ/PDDD6pfv762bNmSHHqz5J+RsI2JeBFAAIFCBXhZrVBBzrdNgAKybRkhHgQQQAABBBBAwEMBCsge4trRdMr9vQlp8eLFateunR3REQUCAQg89NBDuuCCC7Rz58703qnxBJCPEHVJvSREySJUBBBAAAEEEECgUAHqJYUKun5+sfrGlClT1LNnT9c7okEEwiJw1113qX///pnCjXp9g/V5WCYpcSKAAAIIIIAAAi4IsD53AdHuJljv250fogtAIMbr/QC06bIUAeovTA8EEEAAAQQQQCBGAtRfXEn2lZLGFrXUoUMHLViwwJWGaQSBMAp06tRJjzzySHLoAySNC+NYiBkBBBBwQyDqD3O5YUQb4RKggByufBEtAggggAACCCBQkAAF5IL4wnBysQf4rr/+eg0fPjwMsRMjAq4LmE2I+vXrp0mTJmVqmxqP6+KRapB6SaTSyWAQQAABBBBAAIHSBaiXWDdDitU3+vbtqwkTJlgXKAEh4JdAt27ddP/998exvsH63K9JRj8IIIAAAggggIAFAqzPLUiCtyGw3vfWl9ZDKBDj9X4IsxXpkKm/RDq9DA4BBBBAAAEEEEgVoP7iyowwO690LGpp7NixuvJKs0cRHwTiKTBu3DgNGGD2IEp8zA5df4ynBqNGAAEEJF5WYxZETYACctQyyngQQAABBBBAAIFSBCggR356FHuA77TTTtODDz6o+vXrR37wDBCBdIEtW7bo6KOP1ttvv50JhxoPU6Y0AeolzA8EEEAAAQQQQCBGAtRLrEt2sfpG06ZNtXbtWusCJSAE/BDYtWuXDj/8cL3++utxrG+wPvdjktEHAggggAACCCBgiQDrc0sS4V0YrPe9s6XlEArEfL0fwoxFOmTqL5FOL4NDAAEEEEAAAQRSBai/uDIjvpFUt6ilNWvW6Mgjj3SlYRpBIIwC5megWbNmyaF/LYkXmMKYTGJGAAFXBHhZzRVGGrFIgAKyRckgFAQQQAABBBBAwGsBCsheCwfefrEH+GrWrKmnn346vcAXeKAEgIAfAm+99ZYOOeQQmQf5Mnyo8fiRhPD2Qb0kvLkjcgQQQAABBBBAIGcB6iU5k3l9QrFFXO3atfX444/r+OOP97pv2kfAOoHnn39erVq10tatW+NY32B9bt2MJCAEEEAAAQQQQMA7Adbn3tla0jLrfUsSQRh2CMR8vW9HEoiiSID6C3MBAQQQQAABBBCIkQD1l4KTfYykF4taadCggb744ouCG6UBBMIusPvuu+ubb8xeXYnPUZL45rGwJ5b4EUAgLwFeVsuLjZMsFqCAbHFyCA0BBBBAAAEEEHBbgAKy26LWtZdx15VevXpp8uTJ1gVLQAh4LdC/f3/dddddJXVDjcfrBIS7feol4c4f0SOAAAIIIIAAAjkJUC/JicuPgzPWN7p3765p06b50T99IGCVQLdu3XT//ffHtb7B+tyq2UgwCCCAAAIIIICAtwKsz731taB11vsWJIEQ7BGI+XrfnkQQiRGg/sI8QAABBBBAAAEEYiRA/aXgZA+QNKaolc6dO2vu3LkFN0oDCIRdoGPHjlq4cGHyMK6UdGfYx0X8CCCAQD4CvKyWjxrn2CxAAdnm7BAbAggggAACCCDgsgAFZJdB7Wsu4wN8++yzj5YsWaKDDz7YvoiJCAGPBN555x2dfPLJWrduXUk9UOPxyD4izVIviUgiGQYCCCCAAAIIIJCNAPWSbJR8PSZjfaNOnTr65JNPVL16dV+DoTMEghQw3yDYqFEjbdmyJa71DdbnQU5A+kYAAQQQQAABBHwWYH3uM7j/3bHe99+cHi0VYL1vaWLiGxb1l/jmnpEjgAACCCCAQAwFqL8UnPRRkq4qauXWW2/V4MGDC26UBhAIu8CoUaN0zTXXJA/DbNw1KOzjIn4EEEAgHwFeVstHjXNsFqCAbHN2iA0BBBBAAAEEEHBZgAKyy6D2NZfxAT4T5ogRI3TdddfZFzERIeCRwB133KGrr766tNap8XhkH5FmqZdEJJEMAwEEEEAAAQQQyEaAekk2Sr4eU2J9Y9y4cerfv7+vwdAZAkEKUN8Q6/MgJyB9I4AAAggggAACPguwPvcZ3P/uWO/7b06Plgqw3rc0MfENi/pLfHPPyBFAAAEEEEAghgLUXwpO+nRJFxe1MnXqVPXo0aPgRmkAgbALTJ8+Xd27d08exgxJXcM+LuJHAAEE8hHgZbV81DjHZgEKyDZnh9gQQAABBBBAAAGXBSgguwxqX3MlPsB3+OGHa+XKlapWrZp9URMRAi4LfPrppzrrrLO0du3a0lqmxuOye8Sao14SsYQyHAQQQAABBBBAoNTFwf8rtjxgvRDslEm5H69Zs6Y2bdrkRNSoUSO9+eab1DeCzQ+9+ySwYcMGHXXUUfr444+dHmvVqqWNGzem9x716xXrc5/mG90ggAACCCCAAAI2CPA8gw1Z8DQG1vue8tJ4WARY74clU7GKk/pLrNLNYBFAAAEEEEAg7gLUXwqeAY9LalPUyqJFi9S+ffuCG6UBBMIusGTJErVr1y55GEuTf1bCPj7iRwABBHIRiPrDXLlYcGw0BCggRyOPjAIBBBBAAAEEEMhKgAJyVkxhPijl/v7oo4/W6tWrnfGY3I8dO1b9+/cP8/iIHYGsBEaPHq1rr71WO3bscI43v+hZvHhx+rnUeLLSjO1B1Etim3oGjgACCCCAAAJxFKBeYl3WU+7Hjz32WL344ouJIO+++25dfvnl1gVNQAi4LWDqG1dddVWi2ebNm+uFF16IW32D9bnbE4v2EEAAAQQQQAABiwVYn1ucHHdCY73vjiOthFyA9X7IExjN8Km/RDOvjAoBBBBAAAEEEMgoQP2l4InxkqSji1oxXxhtfo/LB4G4C6xatSr9Z+Hl5J+VuPswfgQQiJcAL6vFK99xGC0F5DhkmTEigAACCCCAAAK/CFBAjvxUSLm/Nzvun3322dq16+c/Nt+i/sYbb2ivvfaKPAQDjK/Ahx9+qBYtWmjdunUOgrnuLV++XCeddFI6CjWe+E6TbEZOvSQbJY5BAAEEEEAAAQQiIkC9xLpEptyPz58/X507d9bOnTudQPfdd19nnbf33ntbFzgBIeCWwAcffKCWLVvq008/dZosV66cFixY4NT60j5Rr2+wPndrUtEOAggggAACCCAQAgHW5yFIUmEhst4vzI+zIyDAej8CSYzmEKi/RDOvjAoBBBBAAAEEEMgoQP2l4InxsaTEwwrvv/++8wwDHwTiLmBqHvvtt18ywyeSGsXdhfEjgEA8BaL+MFc8sxrvUVNAjnf+GT0CCCCAAAIIxEyAAnLkE17s/v7000/XsmXLEgPv06ePJk6cGHkIBhhfAfOS6rx58xIA7du31yOPPKKKFSumo1Djie80yWbk1EuyUeIYBBBAAAEEEEAgIgLUS6xLZMr9+NatW9WjRw/NmTMnEWj//v01btw46wInIATcEujbt68mTZqUaK5bt26aMGGCqlSpErf6ButztyYV7SCAAAIIIIAAAiEQYH0egiQVFiLr/cL8ODsCAqz3I5DEaA6B+ks088qoEEAAAQQQQACBjALUXwqeGD9ISvzSdtOmTapRo0bBjdIAAmEX2Lx5s2rWrJk8jB8lVQ37uIgfAQQQyEeAl9XyUeMcmwUoINucHWJDAAEEEEAAAQRcFqCA7DKofc0Vu79fuXKlOnbsqC+++MKJ1mzKsmrVKh155JH2RU9ECBQosHz5cp1xxhn66aefnJZq166tl19+2fnmCa5/BeLG73TqJfHLOSNGAAEEEEAAgRgLsF6wLvnF7sf/9a9/qW3btvruu++cYM0DfTNmzNDZZ59tXfAEhEChAnPnzlX37t1lNuMqqm8888wzOuKII+JY32B9XuiE4nwEEEAAAQQQQCBEAqzPQ5Ss/EJlvZ+fG2dFRID1fkQSGc1hUH+JZl4ZFQIIIIAAAgggkFGA+ktBE6O8pO3JLZjf6Vatyp4rBalycmQEuL5EJpUMBAEEChRgQ6ICATndOgEKyNalhIAQQAABBBBAAAHvBCjweGdrScsZ7+/79++vu+66KxHiiSeeqPnz56tBgwaWhE0YCBQu8MMPP+jYY4/V66+/7jRmrndDhw7ViBEjEv+e1gs1nsLZo9wC9ZIoZ5exIYAAAggggAAC6YuD/1dsecB6IdhZkvF+/KabbtKwYcMSkbVo0UJPPPGEqlWrFmy09I6AiwLmWwNbtmyptWvXJlq95ZZbNGTIkLjWN1ifuzi/aAoBBBBAAAEEELBdgOcZbM9QwfGx3i+YkAbCKsB6P6yZi03c1F9ik2oGigACCCCAAAII/Px8ddqH5yOynxi7S/oq+fBnn31Wf/jDH7JvgSMRiKjARx99pMaNG3N9iWh+GRYCCOQmwM1Vbl4cbb8ABWT7c0SECCCAAAIIIICAawIUkF2jtLWhjPf3n3zyidq0aaM333wzEfdVV12l22+/PdMvFWwdG3EhUKrA1VdfrTvuuCNxzG9/+1utXr06sfEW1z8mUI4C1EtyBONwBBBAAAEEEEAgzAKsF6zLXsb7cbMR7X777ad169Y5AZu8DRw4MGUtaN1ICAiBHAV69+6tKVOmJM5q1KiR3n33XVWqVCkx79OajPozLKzPc5xDHI4AAggggAACCIRZgPV5mLOXVeys97Ni4qAoCrDej2JWIzUm6i+RSieDQQABBBBAAAEESheg/lLQDCm2IdGjjz6qs846q6BGORmBKAi8/fbbOuigg9KHEvXnGaKQOsaAAAIeCHDx8wCVJgMVoIAcKD+dI4AAAggggAAC/gpQQPbXO4DeSry/nzNnji644ALt2vXzIdWqVdPYsWPVp0+fAMKkSwTcFZg8ebIuu+wy/fTTT4mGH3jgAV100UWJf+f65655DFqjXhKDJDNEBBBAAAEEEECgSID1gnVzocT78RkzZqhr164pa72ZM2c6NQ8+CIRdINP8fvjhh9WpU6c41zdYn4d9YhM/AggggAACCCCQgwDr8xywwnko6/1w5o2oCxRgvV8gIKf7IUD9xQ9l+kAAAQQQQAABBCwRoP5SUCLqSNqQ3IJZ81144YUFNcrJCERB4KWXXtKxxx6bPhT25IhCchkDAgjkLMDFL2cyTrBcgAKy5QkiPAQQQAABBBBAwE0BCshualrZVon39z/88IPMN67NmjUrEfgee+yhhQsXqnnz5lYOhqAQyEZg2bJl6tatmz777LPE4b169dLdd9+tKlWqJP6M6182mhyTJEC9hOmAAAIIIIAAAgjESID1gnXJLvF+3Gy0fOaZZ2rp0qWJoCtWrKgVK1ZkerDJuoEREAIlCTz33HNq3bq1tm7dmjikY8eOeuSRR1JOieH1ivU5PzYIIIAAAggggECMBGJ4vxuj7DpDZb0ft4wzXrHeZxKERID6S0gSRZgIIIAAAggggIAbAtRfClKsKWljcgt33nmnrrjiioIa5WQEoiDw97//3XmeJ+3DnhxRSC5jQACBnAW4+OVMxgmWC1BAtjxBhNqbooAAACAASURBVIcAAggggAACCLgpQAHZTU0r2yr1/v7LL790Nh/68MMPE8EfeOCBWr16tapXr27lgAgKgdIEzCZE7dq10yuvvJI47IgjjnBe1tt3331TTuX6x1zKUYB6SY5gHI4AAggggAACCIRZgPWCddkr9X78008/1VlnnaW1a9cmAm/atKmzFmzcuLF1gyEgBMoS+M9//qPOnTvr1VdfTRx65JFHOnN6n332iXt9g/V5WROIv0cAAQQQQAABBCIkwPo8QsnMPBTW+5FPMQNMFmC9z3wIkQD1lxAli1ARQAABBBBAAIFCBai/FCRovin3h+QWBg8erFtvvbWgRjkZgSgITJgwQf369UsfCntyRCG5jAEBBHIW4OKXMxkn2CwwadKklAKyzbESGwIIIIAAAggggEBhAgcffLBOPPFECjyFMdp+dpkPiKxZs0YtWrTQjz/+mBiL+bb1OXPmqFKlSraPj/gQSBFo27atHn/88cSfValSRf/85z91zDHHFJPiF2hMnlwEqJfkosWxCCCAAAIIIIBAuAWol1iZvzLrGy+99JI6dOigzz//PDGATp066b777lONGjWsHBRBIZBJYNOmTbrooou0aNGixF/vueeemj9/vk444YTY1zdYn/NzgwACCCCAAAIIxEeA9Xkscs16PxZpZpBGgPU+8yBkAmVen0M2HsJFAAEEEEAAAQQQKEWA56kLnh4p98/nnHOOHn744YIbpQEEwiywbds2DRw4UOPHj08fBntyhDmxxI4AAnkLcPHLm44TbRTgAT4bs0JMCCCAAAIIIICA+wLm4T3zT926dSnwuM9rU4tZPSAye/Zs50WnHTt2JGK/+OKLNXXqVJUvX96m8RALAhkFdu7cqZ49e2r69Okpf79gwQLnhdRMH36BxmTKRYB6SS5aHIsAAggggAACCIRXgHqJtbnLqr4xb948nXfeecXqG5MnT1bFihWtHRyBIVAk8NNPP6l79+6aNWtWAqVcuXIytbtzzz2X+oYk1uf8vCCAAAIIIIAAAvEQYH0ejzxLYr0fm1THe6Cs9+Od/5COPqvrc0jHRtgIIIAAAggggAACaQI8T13wlEi5f27SpInefffdghulAQTCLPDdd9/ptNNO08svv5w+DPbkCHNiiR0BBPIW4OKXNx0n2ijAA3w2ZoWYEEAAAQQQQAABdwWKHt4zrbIhkbu2FraW1QMiu3bt0o033qgRI0bI/P+ij3nRybwAVaFCBQuHRkgI/Cxgvknwiiuu0P33359CMnjwYN16660lMvELNGZQLgLUS3LR4lgEEEAAAQQQQCCcAtRLrM5bVvUNs9HysGHDNHz48MRgzNrPfAPhtGnTVL16dasHSXDxFjD1jUsvvVQPPvhgSn3O1DauueYamY2JMn3iVt9gfR7vnxNGjwACCCCAAALxEGB9Ho88/zJK1vuxSnc8B8t6P555j8Cos7o+R2CcDAEBBBBAAAEEEEBAUtx+3+hB0lPun2vXru1sSFS/fn0PuqJJBMIh8Mknn2jfffdN+UKxXyJnT45wpJAoEUDAZQEufi6D0lywAjzAF6w/vSOAAAIIIIAAAl4LJD+8Z/piQyKvxQNvP+sHRDZu3KiBAwc6L+glf8466yzNmzdPFStWDHwwBIBAusA333zjbEZkXtZL/nTv3l3jx49XlSpVSkTjF2jMp1wEqJfkosWxCCCAAAIIIIBA+ASol1ifs6zrGz/88IMuvvhiPfzwwymD6tKli+6++24e+rM+1fEM8Ouvv3bqcjNmzEgBMJtpzZ49u9TNwuNW32B9Hs+fEUaNAAIIIIAAAvERYH0en1z/MlLW+7FLebwGzHo/XvmO2Gizvj5HbNwMBwEEEEAAAQQQiKVA3H7f6EGSU+6fzTsX8+fPV/v27T3oiiYRCIfAsmXLdPrpp2cKlj05wpFCokQAAZcFuPi5DEpzgQtQQA48BQSAAAIIIIAAAgj4J0AB2T/rgHrK6f7ebO5ivol97ty5KeF27NjRefmpcuXKAQ2DbhEoLrB161Z169at2Eum5513nu69916Zb5go7cP1j1mVo0BO19Mc2+ZwBBBAAAEEEEAAAcsEWC9YlhApp/vx77//XmZtuGTJkpSBnH/++Ro3bpwaNGhg3QAJKL4CX331la6++mrdf//9KQhnnnmmU/OoVq0a9Y1UgZyuB/GdWYwcAQQQQAABBBCIhgDr82jksZRR5HR/z3o/8vMhUgNkvR+pdMZxMDldn+MIxJgRQAABBBBAAIEoCVB/KTibKffPprUBAwZozJgxBTdMAwiEVeCvf/2rbrzxxkzhsydHWJNK3AggUJAAF7+C+DjZQgEKyBYmhZAQQAABBBBAAAGvBCggeyVrTbs539+bTV7MS3uLFy9OGcTZZ5+tOXPmqEqVKtYMjkDiK/DTTz+pU6dOxeZphw4dnM2zspmnXP/iO3/yHHnO19M8++E0BBBAAAEEEEAAAQsEWC9YkITUEHK+HzcvKXbu3FlLly5Naemcc87RhAkTVK9ePesGSUDxE/j666/Vu3dvLVy4MGXw5tsyTR2urM2IzEkxvF7lfD2I38xixAgggAACCCCAQHQEYni/G53kZTeSnO/vWe9nB8tRwQqw3g/Wn95dEcj5+uxKrzSCAAIIIIAAAgggEIgA9ZeC2YttSHT00Udr5cqVqlChQsGN0wACYRPYsGGDLrzwQv3973/PFDp7coQtocSLAAKuCHDxc4WRRiwSoIBsUTIIBQEEEEAAAQQQ8FqAArLXwoG3n9f9/Q8//KBu3bpp7ty5KQNo3ry5ZsyYof333z/wgRFAfAXeeecd9erVSytWrEhBMJsRzZs3T+XLl88Kh+tfVkwc9KtAXtdTABFAAAEEEEAAAQTCKcB6wbq85XU/vnHjRvXs2VPz589PGdBxxx2nmTNnUt+wLs3xCujdd9/Vueeeq1dffTVl4F26dNGUKVNUvXr1rEBieL3K63qQFSYHIYAAAggggAACCFgnEMP7Xety4HFAed3fs973OCs0X5AA6/2C+DjZHoG8rs/2hE8kCCCAAAIIIIAAArkIUH/JRSvjscU2JCpXrpw+/PBD7b333gU3TgMIhE1g1apVateuncyGzRk+7MkRtoQSLwIIuCLAxc8VRhqxSIACskXJIBQEEEAAAQQQQMBrAQrIXgsH3n7e9/fffPON+vfvr1mzZqUMYt9999WoUaP0xz/+MfDBEUD8BB566CENGTLE+SVN8se8rHf//fercuXKWaNw/cuaigN/Fsj7egogAggggAACCCCAQPgEWC9Yl7O878e//fZb9enTx9nANvmzxx57aPLkyWrfvr11gyWg6As88sgj6t27t8w3AyZ/OnfurKlTp6pGjRpZI8TwepX39SBrVA5EAAEEEEAAAQQQsEYghve71tj7FEje9/es933KEN3kJMB6PycuDrZbIO/rs93DIjoEEEAAAQQQQACBTALUXwqeF8U2JDItjhgxQtddd13BjdMAAmETuPTSS3XvvfeWFDZ7coQtocSLAAKuCHDxc4WRRiwSoIBsUTIIBQEEEEAAAQQQ8FqAArLXwoG3X9D9/fr163XNNddoxowZKQOpU6eOUyA3xcKqVasGPkgCiL7A9u3bdcstt2js2LH67rvvUgbcs2dPjRkzRjVr1swJgutfTlwczIZEzAEEEEAAAQQQQCBWAqwXrEt3QfUNs468+OKLtXjxYu3a9WtTFStW1MiRI3XJJZeoWrVq1g2agKInsGXLFv3tb3/T8OHDZf5/0cd8Q2anTp00bdo0Va9ePaeBx/B6VdD1ICdcDkYAAQQQQAABBBAIXCCG97uBm/scQEH396z3fc4W3ZUowHqfyRFBgYKuzxH0YEgIIIAAAggggECkBai/FJzejBsS7bfffnruuefUsGHDgjugAQTCImC+dPrUU08t9uXTSfGzJ0dYkkmcCCDgqgAXP1c5acwCAQrIFiSBEBBAAAEEEEAAAb8EKCD7JR1YPwXf33///fe64447nBeldu7cmRiImTtdu3bVzTffrL322iuwAdJx9AU2bdrkvBw6Z86clBdHzcgHDx6sYcOGqVKlSjlDcP3LmSzuJxR8PY07IONHAAEEEEAAAQTCJMB6wbpsFXw//uOPPzqbLk+ePFnm/yd/zGZFpu7x29/+1rqBE1B0BD799FMNHTq02MbfVapUcTb9vu2221ShQoWcBxzD61XB14OckTkBAQQQQAABBBBAIDCBGN7vBmYdUMcF39+z3g8oc3SbEGC9z2SIqEDB1+eIujAsBBBAAAEEEEAgkgLUXwpOa8YNiUyr06dPd748iQ8CcREwXwo2ZMiQ0obLnhxxmQyMEwEEUgS4+DEhoiZAATlqGWU8CCCAAAIIIIBAKQIUkCM/PVy7vzff0N63b19t3749BW3//ffX1KlT9Yc//CHymAzQf4Fnn31WvXv31n/+85+UzqtWraoHH3xQHTp0yDsorn9508X1RNeup3EFZNwIIIAAAggggECYBFgvWJct1+7HTQ1j0KBB2rhxY8ogDzjgAKe+ceKJJ1o3eAIKv8CKFSvUvXt3vffeeymDqV27tsaOHatu3brlPcgYXq9cux7kjc6JCCCAAAIIIIAAAr4JxPB+1zdbSzpy7f6e9b4lGY1ZGKz3Y5bweA3XtetzvNgYLQIIIIAAAgggEE4B6i8F5y3l/rlixYr66aefnEbN+xXz58/X7rvvXnAnNICA7QI7duzQEUccoTfeeKO0UNmTw/ZEEh8CCHgiwMXPE1YaDVCAAnKA+HSNAAIIIIAAAgj4LUAB2W9x3/tz9f5+9erVuvDCC/XOO++kDKRy5crq06ePbr75ZtWoUcP3QdJh9AS2bt2qoUOHauLEiTLfapn8+d3vfqdZs2bpqKOOKmjgXP8K4ovjya5eT+MIyJgRQAABBBBAAIEwCbBesC5brt6Pv/jii059I33zW5P3AQMGaMSIETIb4fJBoFCBzZs36y9/+YvuvPPOYk01btxYjzzyiJo2bVpQNzG8Xrl6PSgIn5MRQAABBBBAAAEEPBeI4f2u56aWdeDq/T3rfcuyG+FwWO9HOLkMrUjA1eszrAgggAACCCCAAAJ2C1B/KTg/KffPv//97/Xcc885jZrNicaPH69evXoV3AkNIGC7wH333efM9Z07dzqhmnc+3n777fSw2ZPD9kQSHwIIeCLAxc8TVhoNUIACcoD4dI0AAggggAACCPgtQAHZb3Hf+3P9/t58k/uVV16pJUuWpAzGzCWzQcyoUaN08skn+z5QOoyOwD//+U9dcskleuutt4oNqmPHjrrtttvUpEmTggfM9a9gwrg14Pr1NG6AjBcBBBBAAAEEEAiTAOsF67Ll+v34xo0b9cc//lFPP/10scGausaNN96oli1bWgdBQOERePbZZ3XDDTfI1DnSP61atdKDDz6oevXqFTygGF6vXL8eFJwEGkAAAQQQQAABBBDwTCCG97ueWVrasOv396z3Lc10hMJivR+hZDKU0gRcvz7DjQACCCCAAAIIIGCvAPWXgnOTcv/80EMPqUuXLolGDz30UK1YsUK1atUquCMaQMBWgQ0bNuiQQw7R+vXrnRDNdWXatGnq3r17esjsyWFrEokLAQQ8FeDi5ykvjQcgQAE5AHS6RAABBBBAAAEEghKggByUvG/9enJ///XXX2vYsGFOkXDr1q0pgzEvUpm/M8XDatWq+TZQOgq/gClET58+Xbfccou++eablAFVqFBBV111lfOPGy/rFRW609So8YR/Gnk5Ak+up14GTNsIIIAAAggggAAC+QtQL8nfzqMzPbkf37JliwYOHKiZM2cWq280bNhQf/7zn52/r1y5skfDotkoCnz//fe66667dM899+jzzz9PGaKZS127dtXtt9+u2rVruzL8GF6vPLkeuJIMGkEAAQQQQAABBBBwXSCG97uuG1reoCf396z3Lc96SMNjvR/SxBF2vgKeXJ/zDYbzEEAAAQQQQAABBLwVoP5SsG/K/bNZP7Zp00bPPfdcouErrrhCd955Z8Ed0QACNgrs2rXL+dKv4cOHJ8I7/vjj9fzzz6tcuXLpIfO+ho1JJCYEEPBcgIuf58R04LMABWSfwekOAQQQQAABBBAIUoACcpD6vvTt2f39zp07NWfOHA0ePFj//e9/iw2mY8eOGjFihA4++GBfBkon4RZ49dVXdcMNN2jRokXFBlK/fn3nRT7zbREZrll5D5zrX950cT3Rs+tpXEEZNwIIIIAAAgggYLMA6wXrsuPp/fiMGTP017/+Ve+9917KwM08MPWNMWPGqFGjRtahEJB9Au+//74uv/xyLV26tFhw+++/v/MQ3oUXXuhq4DG8Xnl6PXA1OTSGAAIIIIAAAgggULBADO93CzYLWQOe3t+z3g/ZbLA4XNb7FieH0LwS8PT67FXQtIsAAggggAACCCCQnwD1l/zcks4qdv/8yiuv6JhjjtH27dudw2rUqKEXXniB9yoKpqYBGwXefPNNNWvWTD/++KMTnvlyJvOe0RlnnJHp3Q/25LAxicSEAAKeC3Dx85yYDnwWoIDsMzjdIYAAAggggAACQQpQQA5S35e+Pb+///rrr9WnTx8tWLCg2IB22203DRw4UIMGDVKtWrV8GTCdhEtg06ZNuv3223XHHXdo27ZtKcGbHfE7d+7sbEbUoEED1wfG9c910qg36Pn1NOqAjA8BBBBAAAEEEAiTAOsF67Ll+f34+vXr1a9fPy1cuLDY4GvWrOnUNkyNo3r16tbhEFDwAqa+YWobo0eP1tatW4sFZDa2uvfee7XHHnu4HmwMr1eeXw9cTxINIoAAAggggAACCOQtEMP73bytQnqi5/f3rPdDOjMsCZv1viWJIIwgBDy/PgcxKPpEAAEEEEAAAQQQyCxA/aXgmZHx/rlXr16aOnVqovHTTjtNTz75ZMGd0QACNgls3LjRed8jeW737NlTkydPdjYj4vpiU7aIBQEEghRgQ6Ig9enbCwEKyF6o0iYCCCCAAAIIIGCpAAUeSxPjXli+3N//9NNPmj17tq6++mp9+eWXxaLfa6+99Oc//1lXXnmlKleu7N7oaCm0Ahs2bNCkSZM0atQomf+f/qlbt67zol6nTp1Uvnx5T8bJ9c8T1ig36sv1NMqAjA0BBBBAAAEEEAiTAOsF67Ll2/34Aw88oCFDhujzzz8vhlCvXj2n9nHZZZexMZF1UySYgL799ltNnDhRt912m7777ruMNTGzEfMFF1zgWYAxvF75dj3wLGk0jAACCCCAAAIIIJC1QAzvd7O2iciBvt3fs96PyIzxaRis932CphubBXy7PtuMQGwIIIAAAggggEBcBKi/FJzpjPfP77//vk444YSUdyvuueceXXrppQV3SAMI2CIwfPhw3Xjjjdq16+cfg//7v//TM888oyZNmjj/zvXFlkwRBwIIBC3AhkRBZ4D+3RaggOy2KO0hgAACCCCAAAIWC1DgsTg57oTm6/39V199pX79+mn+/PnFoi9XrpwOO+wwDRw4UOZb4WvUqOHOCGklVALbt2/XfffdpwkTJmjNmjUZ58kZZ5yhO++8M1GI9mqAXP+8ko1su75eTyOryMAQQAABBBBAAIGQCLBesC5Rvt6Pv/LKK7rlllv08MMPF4Mwc6Nhw4b661//qnPOOUe1atWyDouAvBcwmw/NnTvXmQdm86qih+uSezbfAjh06FA1bdrU04BieL3y9XrgafJoHAEEEEAAAQQQQKBMgRje75ZpErEDfL2/Z70fsdnjwXBY73uASpNhFfD1+hxWJOJGAAEEEEAAAQSiIkD9peBMlnj/bJ47uO666xId1KxZU3PmzFGbNm0K7pQGEAhaYN68eerTp4/Mxs5Fn8mTJ6tXr16Jf+f6EnSW6B8BBGwRYEMiWzJBHG4JUEB2S5J2EEAAAQQQQACBEAhQ4AlBkgoL0ff7e7PhzF/+8hdNnz5d69evLxZ9pUqVdPzxxzsvZJld/6tXr17YCDk7FALff/+93n33XWduLFu2TP/73/9S4jbXogMPPNDZ0KpHjx6+zAuuf6GYOjYF6fv11KbBEwsCCCCAAAIIIBA3AdYL1mXc9/vxzZs3a9asWTLf5mY2nMn0MQ8J9u7dW6eddhobL1s3ZbwJaOPGjXriiSc0depU/eMf/yjWibl2mG/8u+mmm3TeeedR3/AmDb5fD7wZBq0igAACCCCAAAIIZCPA+jwbpVAf4/v9Pev9UM8Xz4Jnve8ZLQ2HV8D363N4qYgcAQQQQAABBBAIvwD1l4JzWOL9s9n4tlu3bnr00UcTnRx66KHOswiHH354wR3TAAJBCbz33ns6/fTT9dFHHyVCOOmkk7Ro0aKU52e4vgSVIfpFAAHbBNiQyLaMEE+hAhSQCxXkfAQQQAABBBBAIEQCFHhClKz8Qg3s/v6TTz7R3XffrXvvvVdbtmwpFr2Ze6YIaTagad26tapUqZLfCDnLagHz4N7SpUtldrv/5z//qZ9++qlYvPXr13d+2TJkyBDVqVPHt/Fw/fONOiodBXY9jQog40AAAQQQQAABBMIkwHrBumwFdj/+6aefauzYsZo2bZrMw4KZPmeccYb69u0r87/VqlWzDo+AChcwGy0//vjjTp3rmWeeydhgvXr1nA2qLr/8cu21116Fd5plCzG8XgV2PcgyJRyGAAIIIIAAAggg4KJADO93XdQLRVOB3d+z3g/F/PA8SNb7nhPTQXgFArs+h5eMyBFAAAEEEEAAgfAKUH8pOHel3j+//vrr6tChg95///1ER+bZgrlz56pmzZoFd04DCPgtYL7AvHnz5nr55ZcTXdetW1erVq3S/vvvnxIO1xe/s0N/CCBgqwAbEtmaGeLKV4ACcr5ynIcAAggggAACCIRQgAJPCJOWW8iB399/8cUXuvHGG50NaXbu3Jkx+kaNGmnQoEHOpjQ1atTIbYQcbaXApk2bNHHiRN11110yD3Nm+pQrV04XXXSRRowYod/85je+j4Prn+/kYe8w8Otp2AGJHwEEEEAAAQQQCJMA6wXrshX4/fj69et1/fXX64EHHsi42a4R22effZz6Rvfu3bXbbrtZh0hAuQuYFxNNzkePHq0PPvggYwOVK1d2alqm/tWwYcPcOynwjBherwK/HhSYMk5HAAEEEEAAAQQQyEEghve7OehE4tDA7+9Z70diHuU8CNb7OZNxQvwEAr8+x4+cESOAAAIIIIAAAsEJUH8p2L7M++dly5Y5X+Sc/DFfdjNp0qSCO6cBBPwUMO8DXXzxxZo5c2ai2/Llyztf8NSqVatioXB98TM79IUAAjYLsCGRzdkhtnwEyrwBzqdRzkEAAQQQQAABBBCwU4ACj515cTEqa+7v33jjDQ0fPlzz5s3Tjh07Mg7x//7v/9S5c2f1799fjRs3dpGBpvwSMN/iMGXKFM2aNUtff/11xm7Ndadr167OS5qHHXaYX6FR4A5MOjIdW3M9jYwoA0EAAQQQQAABBCwWoF5iXXKsuB/ftWuX3nnnHd10001auHChtm3blhGqXr16uvDCC9WrVy8deuih1mESUNkCpo41depUTZ8+Xd9++23GEypVqqSOHTs68+HAAw9UhutG2R25cEQMr1dWXA9cSB1NIIAAAggggAACCGQhEMP73SxUInWIFff3rPcjNadKHQzr/fjkmpEWLGDF9bngUdAAAggggAACCCCAQFYC1F+yYirtoKzun0eOHKkhQ4aktHPttdfq1ltvDex3zQWPnAZiJzBgwACNGzcuZdxjx47VlVdemdGC60vspggDRgCBEgTYkIipETWBrG6AozZoxoMAAggggAACCMRVgAJP5DNv1f29eVHvpZde0pgxY/TMM8+U+EJXgwYNnG8BMC91HX/88TIbFfGxV+Dzzz/XCy+8oDlz5ujZZ5/Vl19+mTFY80LmSSed5Gw41bx5c1WsWDHQQXH9C5Q/jJ1bdT0NIyAxI4AAAggggAACYRJgvWBdtqy6H//f//6nFStWaPLkyXriiSe0YcOGEtfB7dq109lnn+3UN/bcc0/rYAnoV4HPPvtMK1eu1KJFi5xv7/vmm29KzGvr1q2db/07+eSTVaFChUAZY3i9sup6EGjy6RwBBBBAAAEEEIiBQAzvd2OQ1ZQhWnV/z3o/mtOP9X4088qoPBew6vrs+WjpAAEEEEAAAQQQiLkA9ZeCJ0BW989mQ+QuXbro4YcfTunQfAGO2ajIfCEOHwRsFvjzn/+se+65R2YuF3369evnbFBU0vzl+mJzRokNAQT8FGBDIj+16csPgaxugP0IhD4QQAABBBBAAAEEvBegwOO9ccA9WHl/bzYmMi94mRf3li5dWuKLe6YweeSRR6pt27Zq06aNfve736l69eoBk9K9Edi0aZPMtweaFy8XL16st956S1u3bs2Is8cee+iMM85Q7969dfTRR6tKlSpWIHL9syINYQrCyutpmACJFQEEEEAAAQQQCJMA6wXrsmXt/fhTTz2l2bNn69FHH9XXX39dIpzZkKhVq1bq1KmT9tlnH9WoUcM65DgGZOob7733nvPQp8ml2Ug708dcE3bffXdnc6kLL7xQLVu2tIYrhtcra68H1kwKAkEAAQQQQAABBCIkEMP73QhlL6uhWHt/z3o/q/xZexDrfWtTQ2DhEbD2+hweQiJFAAEEEEAAAQTCI0D9peBcZX3//MMPP+jMM890vtg5+XP99dfruuuus+YZ+4JFaCBSAjt37pTZjOjee+9N2YzIvOMzdepUmXdFSvpwfYnUVGAwCCBQgAAbEhWAx6lWCmR9A2xl9ASFAAIIIIAAAgggkJMABZ6cuMJ4sPX39//+97+djYlmzZqlb7/9ttRipNnUpmPHjs4GRaZwGfQ30IdxQhQS8/bt2/Xll19q0aJFmjdvnpYvXy5TYC7p06BBA51zzjnORkRNmzYtpGtPzuX6duPaDAAAIABJREFU5wlrlBu1/noaZXzGhgACCCCAAAII+C3AesFv8TL7s/5+/LXXXtOUKVOczYm++uqrEgdUrVo1/eEPf1Dnzp116qmnaq+99qK+UWb63T3A1Dc+//xzZ5Nlk6/nn39eZvPskj577rmnzjvvPPXs2VOHHnqou8G40FoMr1fWXw9cSCtNIIAAAggggAACCPwiEMP73bjl3vr7e9b74ZmSrPfDkysiDYWA9dfnUCgSJAIIIIAAAgggEBIB6i8FJyqn++dPPvlE5557rlatWpXS8dVXX62RI0eqXLlyBQdEAwi4JWDeFenTp4+z8VDyp0WLFnrooYecZ15K+3B9cSsTtIMAAmEXYEOisGeQ+NMFcroBhg8BBBBAAAEEEEAg3AIUeMKdvyyiD839/ffff69p06Zp3Lhx+vDDD0sdmtmI6JBDDnG+lb5Tp046+OCDeXkvi8mQzyHmob21a9c6mxA99thjev3112X+rLTPvvvuq8svv9wpPu+22275dOvLOVz/fGGOUiehuZ5GCZ2xIIAAAggggAACQQmwXghKvsR+Q3M/vnXrVmdjojFjxujjjz8uFbJixYo68sgjddZZZzn/mFoHDxd6M/d27NihV199VY8++qgWL14ss0G2+bPSPnvvvbcGDBigHj16qGbNmt4E5kKrMbxeheZ64EJ6aQIBBBBAAAEEEIi9QAzvd+OW89Dc37Pet3Nqst63My9EFQmB0FyfI6HNIBBAAAEEEEAAgYAFqL8UnICc7583bNig008/XWvWrEnpvF+/fho/fnzBAdEAAm4I7Nq1S1dccYX+9re/pTRnvqj6mWeeUa1atcrshutLmUQcgAACMRFgQ6KYJDpGw8z5BjhGNgwVAQQQQAABBBCInAAFnsilNH1Aobu/37x5s1auXKkHHnhATz/9tNatW1dqkqpUqSLzTfXNmjXTKaecojZt2qhx48aRT6yXA/zvf//rbD701FNP6YUXXtBXX32l//3vf6V22aBBA5155pk677zzdOKJJ1q9EVHRQLj+eTmLItl26K6nkcwCg0IAAQQQQAABBHwSYL3gE3T23YTufnzbtm36/+y9CbxN1f////67hm6mkFDJlMxzhlBCpT6kiIRQH0RUxiQyhkSSMjcofDJPpb5RCkkRGW5I+RhSxiLT74Pc/B/vVec459xz79nD2nuvvddrPR7nYbhrr73W873O+77X2vv9Wp999pk4EW7RokXEiYsZlaxZs4qT42rXri32N3htfcsttxgnhJppCOzatYvWrl0r9pd4f4P3mP78888MSeXMmZNatWolPnfccQexXVQvGvor3/kD1ecQ+gcCIAACIAACIAACKhPQMN5V2RxO9M138T3W+05MA3NtYr1vjhdqg4BFAr7zzxbHictAAARAAARAAARAAASICPsvtqeBpfj55MmTQpRo8+bNUR1o06YNvfLKK1SoUCHbHUMDIGCVwLFjx6hz587iUOvIUq9ePfrPf/4j3m8xUuBfjFBCHRAAAR0IQJBIByvrNUZLAbBeiDBaEAABEAABEAABEAgOAWzwBMeW6YzEt/E9v8jHwjiffvqpEMfZuHEj/fbbbxkajJPEChQoQCVKlKCGDRsSq6+zOFHx4sUpOTk58Ma2MsC//vqLdu7cSbt376YffviB1qxZI/5+9OhRYhtkVPLnz081atSgBx98kG6//XYqWrQoZcuWzUo3PLkG/s8T7H6+qW/9qZ+ho+8gAAIgAAIgAAIg4BUBrBe8Ip/ufX0bj58/f55+/fVXWrdunRAn4pcJ+cWtjAqLL/PLhTfddBPVrFlTiBPxmpv/beSEOeWs50KH+GXNn3/+mfbv3y9O4mPO/O8jR44Y2t+oWrUqdejQgWrVqiVenPODEFEIq4b+yrf+wIWvAm4BAiAAAiAAAiAAAoEjoGG8GzgbJhiQb+N7rPfdmapY70dxRs6KO9MOd/mbgG/9MwwIAiAAAiAAAiAAAiBgngD2X8wzi7nCcvz8+++/U5MmTcQBO5GFDzIaNWoUsfgLCgi4TWDDhg3Uo0cP4j8jCwtoTZo0iUqWLGm4S/AvhlGhIgiAQMAJYHM34AbWcHiWA2ANWWHIIAACIAACIAACIOB7Atjg8b0JEw0gMPH9F198IU60X7p0Kf3yyy90+vRpYjGdjEpSUhKVK1dOCBLxn5xUduONN1K+fPkoT548dPXVV1OmTJkSMQzMz8+ePUunTp0SYkPff/+9ECD68ccfhQARf/78888Mx8qsrrnmGsHvgQceoKZNmxI/8GDOfizwf360mqd9Dow/9ZQibg4CIAACIAACIAACPiGA9YJyhgpEPM7r8i1bttCqVato5cqVtGPHDrG/YaSUL1+eSpUqJfY3+O/8ghcLBfM6PXv27EaaCEydc+fOif2N48ePi72NlJQUsc/Bexy7du1KOE7+frOwU8WKFemuu+6iO+64g1iQKGfOnAmvVbGChv4qEP5AxbmEPoEACIAACIAACICAigQ0jHdVNIOTfQpEfI/1vpwpgvV+NEf4PznzCq1YJhAI/2x59LgQBEAABEAABEAABDQjgPWHbYPbip8PHTpEjz76KHGuRGQpXLgwjRgxgtq3b2+7g2gABIwQSE1Npblz51L//v1Fvk5k4Xcrpk6dKg4ON1PgX8zQQl0QAIEgE4AgUZCtq+fYbAXAeiLDqEEABEAABEAABEDAvwSwweNf2xnseSDje07eW7JkCa1YsUIk8iUS0ollxSfd169fn2rUqCGS+cqWLStEdlhYhz8svBPnu2EQuffVeDM49OGX9rZu3SqS87799lv6+uuvaf/+/aY6mTlzZipdujS1aNGC7r//fpGkF4QC/xcEK7o6hkD6U1cJ4mYgAAIgAAIgAAIg4CMCWC8oZ6xAxuNr166ljz76iD777DMhFMxreDOF9zSqVKlCNWvWpMqVK4sXv6699lqxt8Freb+LMLMQ9aVLl8SHxYf27Nkj9oF4f4MFiHbu3GkGlxCmZiGnxo0bi1Mmb7vtNlPXq1pZQ38VSH+g6vxCv0AABEAABEAABEDAawIaxrteI3f7/oGM77Hez3gaYb1v7GsG/2eME2o5RiCQ/tkxWmgYBEAABEAABEAABHxOAOsP2wa0HT/zQUYdO3akhQsXRnWGn/sPHDiQhg4daruTaAAEMiLAgttjxoyhkSNHpjk0/KGHHqLp06dT3rx5TUOEfzGNDBeAAAgElAAEiQJqWI2HZTsA1pgdhg4CIAACIAACIAACviOADR7fmcxshwMf3584cYI++OADWrx4sTgZgDdDzRZO0MuePTvxSQIVK1akChUq0K233krlypWj6667jrJkyWK2SVfrsyATn46wfft2kZC3adMm+uGHH4Qy/ZkzZ+jy5ahpYKhvOXPmFKJNDz/8MDVq1EgkNAatwP8FzaKOjyfw/tRxgrgBCIAACIAACIAACPiIANYLyhkr8PH4sWPHaOXKlfT++++L/Y3z589bMkKuXLnE/kb58uWFSBH/yfsbN954oy/2N44ePUrfffedEFZm8aEdO3bQr7/+KvY3rBQWIbrnnnuIX5Br2LAhFSpUyEozSl+job8KvD9QesKhcyAAAiAAAiAAAiDgMgEN412XCXt+u8DH91jvkzhgCut98981+D/zzHCFVAKB989SaaExEAABEAABEAABEPA5Aaw/bBtQSvzM7/u//PLLNGDAgDTv/t9+++00ceJEkeeAAgKyCaxfv56eeuop8Y5GbHnxxRfphRdesHxL+BfL6HAhCIBAwAhAkChgBsVwSEoArArH//3vf9SrVy+aNm2a6NLw4cNp0KBBqnQP/QABEAABEAABEAABzwlgg8dzEzjdgUDF9xnBSk1NpePHj9PGjRvp448/FslrvCl66dIl04yTkpIoa9asdNVVV1G2bNkoR44clD9/fsqTJw+xUA9/OMEv9Gfo73xN0aJFKV++fOJ6FjLiD59OwB9ulz/8wIBP/Ys8+Y/7efHiRfEy3rlz5+inn36iU6dOEZ94wEl3/Gfk31l4if//t99+EyJMvPa5cOGC+HC7Zgv3q0qVKsQPLJo3by4eWLBIE/9/UAv8X1At69i4tPGnjhFEw7YJ/Oc//6FHH31UtMNicfxv/p2DAgIgAAIgAAIgIJ8A1gvymdpsUZt4nPcFeP3P+xq8v8EvfrEoD+8VmC28F8H7E/zhNX7u3LnFfgbvc0Tub1xzzTVCiDi0z5GcnCxOtuM9jnh7GyzsHPqOhPY4eF+G9zb4w2PgPY69e/fSH3/8IfYsIvc0WFyaP7yvwR/e1wjte/A4+Vr+WNnT4fGxAFONGjWEAFHdunXFuJhFUIuG/kobfxDUORuEcWF9HgQrYgwgAAIgAAJ+IaBhvOsX08jqpzbxPdb7WO+b/dLA/5klhvqSCWjjnyVzQ3MgAAIgAAIgAAIg4EsCWH/YNpvU+Hnu3LnUs2dPIe4bWfhd0a5duwpxGM5xQAEBuwQ4D2XEiBH0zjvvpDkkig/1njJlisgrsVPgX+zQw7UgAAJBIgBBoiBZE2NhAlIDYK+RQpBIngUiX6qT12r6La1bt47q1Kkj7VZ+7780EGgIBEAABEAABGIIYIMn8FMiUPG9UWuxKA9vwh86dIj27NlD33//PR08eJD++9//ij/5/2WXG2+8MSw4xCI+nOjGYkYhIaKQKBE/AOCEushEvdDfQ4JE/G/+8EuJv/76q+yu0vXXX0+FCxemIkWKiCS9MmXKiL/fcMMNxJvHnGyoQ4H/08HKUseopT+VShCN2SaAhEfbCEUDv//+O7Vt25ZWrFghp8EErXTp0oXGjx9PnNgvo/i9/zIYoA0QAAEQcIMA1gtuUDZ1D23jcd4XCH1YpOiHH36gAwcOCCFjFvuRXVi4qECBAuE9jtDeRuz+RkjAOHaPIyRGFPp/3t84fPgwnT9/XnZXhWhSiRIlqFixYmJvo0KFCnTTTTeJfQ/e49ClaOivtPUHRud07DsSRq+zWk9HwVysz63Olujr/L6+9Xv/5VgRrYAACICA8wQ0jHedh6rWHbSN70Nr/V9++UUctIT1/pWJifX+3yzg/9RyVhr2Rlv/rKGtMWQQAAEQAAEQAAEQwPrD/hyQHj+vXr2a+vTpIw4yiiy8VuR825EjR4rDefgwIRQQMEuA3+P47LPPaMCAAWJfig+iiiy33norTZgwgWrXrm226TT1sb9hGyEaAAEQCAgBCBIFxJAYRpiA1ADY6ZfdZs+eLRKI0isQJJI3s/0u6OP3/suzJFoCARAAARAAgWgC2OAJ/IyQGt/7ndbx48dp69at4mW+Xbt20Y4dO+js2bN0+vRp8Scnx4U+fh4rJwXmypVLnH7AiYT8dxYauvnmm0WCXqlSpcTfWYRI5wL/p7P1LY3dMX/61VdfiQeDXhbZosBejsXJezu5t2BEtAYJj3Ks6/eEQb/3X44V0QoIgAAIOE8A6wXnGZu8g2PxuMl+KFF93759tHfvXiHAzELMO3fupGPHjhELNEfub/BzUj8XFnTkD+9v5MiRQwg/58+fX+xrlC1blm655RbxKVq0qJ+HabvvGvorx/xBUNbnTr+jETtpvRAkwvrctutQogG/r2/93n8lJgE6AQIgAAIGCGgY7xqgEqgqjsX3fqSE9T7W+5HzFv7Pj9/iQPUZ/jlQ5sRgQAAEQAAEQAAEQCBjAlh/2J4hjsTP/E7AoEGDaM6cOWkEY6655hpq3749Pf/881SwYEHbA0AD+hA4cuQITZo0iV5++WVxeHZk4UOt+dnvlClTiA/rllHgX2RQRBsgAAJBIABBoiBYEWOIJCA1AHb6ZTcIErk3eZ18qS/eKGQnQ/q9/+5ZGncCARAAARDQjQA2eAJvcanxfVBp/b//9//o559/ppSUFNq/f7/4HDhwQHwOHz5MvK5hJXhWfw99+N9cYhXhnWLE31X+8EkGob+H/s2iQwUKFBAJeJGfcuXKUfHixUXCHkpaAvB/mBUmCTjmT4OS8GiSpy+rO7m3AEEi96aE3xMG/d5/9yyNO4EACICAPQJYL9jj58DVjsXjDvTVkyZ5f4L3L1iMmfc3WISZxYp4v+OXX34R/8/7H5cuXYra3/jrr7/C/3ar47y3Ebm/wX9ncWXe32BBZX6xjUWUWUy5fPnyxPsb1157rRAnQsH+Bm/HRVKQuTcXlPW50+9oxM5CCBI1It4vyJcvH1yUSQJ+X9/6vf8mzYXqIAACIOAZAazPPUPv1o0di+/dGoDT98F632nC6rYP/6eubTTpGfyzJobGMEEABEAABEAABECACWD9YXseOBo/jx07lvr16xe3k6VLl6a5c+dSpUqVbA8CDQSfwMqVK4WI1XfffZdmsHnz5qWRI0dS586dxfsbsgr8iyySaAcEQMDvBCBI5HcLov+xBKQGwE6/7OaFINHu3bupVatWtG3bNsFOtnAOtxn5siMvCObNmydO+/SyRCbdefFSoZdjN3JvN+aFkX6gDgiAAAiAAAiYJYANHrPEfFdfanzvu9Hb6HCk+BAn7J06dYpOnDhBx44do6NHj9KhQ4fEJyRc9Ntvv9HFixelChSxyjyfYHD99ddTiRIlxJ+FChWiwoULi9MMcuXKJRLyrrrqqqhEPhvD1upS+D+tzC1jsI7506AkPJqFHLtnZESQx+w9ZNcPmiBRrA2GDx8uTtSRWWKT8xLt5cm8d3ptqdgnN8Zt5h4vvvgiDR48WFzih++mmbGhLgiAAAgYJYD1glFSrtVzLB53bQQe3ohFh7icP3+eTp48Gd7f4JPvWIj54MGDxKcr7tu3T+x/xJ6CZ7frWbNmFfsbLJrM+xq8v8F7Gyw6lD9/fuIX2/LkyRMWVGaBIhTjBDT0V475g6Csz2PXek6sw7x+dwDrc+M+IlRTxbWwin0yT9bZK7A+d5YvWgcBEPAHAQ3jXX8YRl4vHYvv5XVR3Zaw3lfXNjJ6Bv8ngyLasEEA/tkGPFwKAiAAAiAAAiAAAn4jgPWHbYs5Hj/zQUQ9e/akJUuWpOksP19v3LgxjRgxgipWrGh7MGggeAS+/fZbeuGFF4gFiWILf//btGlDr7zyishPkV3gX2QTRXsgAAJ+JQBBIr9aDv1Oj4DjAXC8Gzv1UpwTiVVuCM9AkMh/X1A35oX/qKDHIAACIAACfiCADR4/WMlWHz2J72312CcXs2DRhQsXRJIeCxGF/pR5Kjsn7LEoEX/476w2z3+iyCEA/yeHo0atKOdPOVG4U6dOtHDhQmGGdu3a0aRJkyhnzpy+MIsfBYmMgo1MjJQp5iI74dOJfbNYRiomF6rYJ6Nzy616SHh0izTuAwIgoDIBrBeUs45y8bhyhGx0iONCFiu6dOmS2OtITU210VraSzNnziz2M0L7G1dffbXU9nVvTEN/pZw/UG197tS7F5HfNdnrU6e+x1ifXyGr4lpYxT45NRettov1uVVyuA4EQCBIBDSMd4NkPiNjUS6+N9Jpv9TBet8vlorfT/g/f9svAL2Hfw6AETEEEAABEAABEAABEDBKAOsPo6TSredK/MzP8ZcuXSoOGty5c2eazvAz+Q4dOtDTTz9NFSpUsD0oNOB/Atu3b6dx48bR4sWL6ezZs2kGxAJWo0aNorvvvtuxHBX4F//PI4wABEBADgEIEsnhiFbUIeBKABw73NiX4t577z1q3769bSpOJFa5ITwDQSLbpne9ATfmhZ1B8UvkvIhYu3YtrVmzhg4cOEBbtmwJN1mrVi0qXbo01a1bl+666y5xMi1OoLVDHNeCAAiAgH8IYIPHP7ay2FNP4nuLfcVlIOAqAfg/V3EH4WbK+dONGzfSgw8+SIcPHxZ8y5QpQwsWLKBy5cr5grcugkQsGjVhwgSSkXQtO+HTiX2z2MmnYnKhin1S7UurcsIjn/j8008/0erVq8Vn//799M0334QRVqlShUqVKkW1a9emhg0b0i233EIsgoACAiAAAmYJYL1glpjj9ZWLxx0fMW4AAgYJaOivlPMHqq3PIUh05csTuY7G+vx3atu2La1YsUIAmj17tvi3lwXr88T0sT5PzAg1QAAEgk9Aw3g3+EaNHqFy8b1uBsB41SUA/6eubTTpGfyzJobGMEEABEAABEAABECACWD9YXseuBo/79mzh1577TXi52B//PFHms4XLFiQOnbsSN27d6dChQrZHhwa8B8BzhueOnUqvf/++/Tzzz+nGQAffNu8eXMaPXo08XxxssC/OEkXbYMACPiJAASJ/GQt9NUIAVcD4FCHTp48Se3ataOPPvpI/Nfw4cNp0KBBRvqbYR0nEqvcEJ6BIJFt07vegBvzwsqgODF1xowZNH36dCFCZLQ0atSInnvuOapXrx6EiYxCQz0QAAEQ8CkBbPD41HDGu+1JfG+8e6gJAt4RgP/zjr1P76yUP71w4QINHDhQnFwRWQYMGEDDhg3zhfjGmTNnxAPPWbNmiSHITAz0eo699NJLxLbgwutrfvCbL18+292CIJFthKIBJDwm5qhiwuPp06fFd2nKlCmUkpKSeBD/1KhevbrY42rSpAlly5bN8HWoCAIgAAJYLyg3B5SKx5Wjgw5pTUBDf6WUP1BxfQ5BoisuAevzKyxUXAur2CfVfqFgfa6aRdAfEAABLwhoGO96gdnLeyoV33sJAvcGgVgC8H+YEx4TgH/22AC4PQiAAAiAAAiAAAi4SQDrD9u0XY+f+VC/zz//nJ599lnavn078b9jS9WqValbt27UrFkzyps3r+1BogH1CRw9epSWLl1Kr7zyCrFwVWzJlCkT3XbbbdS3b19xIK4bBf7FDcq4BwiAgB8IQJDID1ZCH80QcD0A5s6xUEqbNm1o/fr1oq+yktAgSGTG9BnXlZ30Jq9nxlqK7L+xK+zVWrduHdWpU8deIzauPnfunBAhGjFiBJ04ccJyS//+979p5MiRjqudWu4gLgQBEAABELBNABs8thGq3oAn8b2qUJwQkfR7nKxiQoNb8wf+zy3SgbmPMv708uXLNGfOHOratSuxqE9kKVKkCL333ntCXFb1sm/fPmrdujVt2LBBdLV27driNA4eg5/LxYsXqX///jR+/HgxjAoVKtD8+fOpdOnStocl+3eOE/tmsYNUMblQxT6ZmRyx/TdzrZW6Xbp0EfM5OTnZyuW2r+EE70WLFgkBe47lrBYWJBo7dqyU76LVPuA6EAABfxHAekE5eykTjytHBh3SnoCG/koZf6Dq+hyCRH+7BazPo92jimthFftk5pcK1udmaF2pi/W5NW64CgR0JqBhvKubuZWJ73UDj/GqTwD+T30bBbyH8M8BNzCGBwIgAAIgAAIgAAKRBLD+sD0fPIufWYho9uzZ4iDTvXv3xh1IsWLF6Omnn6YOHTpAmMi2qdVs4Pjx4/TWW2/RhAkTiEWJ4pXixYvTkCFDqF27dhTnO+/YwOBfHEOLhkEABHxGAIJEPjMYupuQgCcB8Keffkr33HNPuHM1a9YUyXUc8NopTiRWOZHEHDvGr776iurWrSv+u1KlSjRv3jwqVaqUHRS2r5Wd9Ga7QyYb0EmQiAW+evXqRUuWLEmXEs+nUJLnn3/+Sdu2bUtXuIiFlaZNm0blypUzSR3VQQAEQAAE/EAAGzx+sJKtPnoS39vqsYMXOxHLuxEnHzt2TJxi8OWXX1JKSgpt3bo1LELCcV2ZMmWE+AivqW655RbKnDmzYYoQJIpChT0ewzNHy4rK+NM1a9aIB4O89uPCJ1XkypWLBg8eLP7NeyozZswQvkHlsnjxYnrooYeiusiiI82bN1e52wn7dujQIWrbti2tXr06XFfWuGT/znFi3ywWkIrJhSr2KeHEiqigU8Iji2wPGjSIJk+enC4i3t8qWbIk8ek9/ILFTz/9FPaPsRdx3DR16lQRN7n5UN2MfVEXBEBAHQLYL1HHFv/0RJl4XDkyHndIp+dvHqNO9/Ya+itl/IGq63MIEv39dcH6PNptqLgWVrFPZnw91ufRtLA+NzN7UBcEQMAMAQ3jXTN4glBXmfg+CDBljgHrfZk0rbUF/2eNG66SRgD+WRpKNAQCIAACIAACIAAC6hPA+sO2jTyPn1NTU4UgzUsvvZTuu3PZs2enNm3aUI8ePZAjatvkajSwZcsW8T4kHwZ79uzZuJ0qWrQoPffcc/Tvf/+bsmbN6nrH4V9cR44bggAIKEoAyWqKGgbdskzA9QCYA15W4eRE2MjC6pycwBWvRAr2mBkpn6TNSSx2ihNJzLH9gSCRHQvFv1aXB6S7du2ixx9/nDZs2BAFIm/evELBlBeOlStXTrOA4IStI0eOCCGwN954I83i0y8JrfJnDloEARAAgeATwAZP4G3senyvMlEnYnnZ4hCR/Pbv30/jxo2j9957LyxAlIhv9erVxaYxnzKcLVu2RNXFOiwkYtKlSxcaP348JScnJ7wuCBXg/4JgRVfH4Lk/vXz5MnGyY9euXYn9GZcHHnhACMhy4e/wsmXLxN9ZoGzixIlCpEPFwkJrnTt3pg8++CCqe02bNqU333yTrrvuOhW7bahPq1atombNmkX57Yz8q9XktUaNGhH/DsqXL5+hfsWrBEGiFQJLRnuQluE6eKHVOWO1S17FB3xST6RfC/U/Z86c4jvG+18c9/CLEpGFfSULGS1fvlzEUSzmGFk4QZJjKxYlQgEBEACBjAhgvaDc/PA8HpdJxO3f5/H6LuOZKbery/M3mfaX3ZaG/spzf6D6+hyCRH9/y7A+j/Y2Kor/qNgnMz7a7d/nWJ+bsQ7qggAIBImAhvFukMxnZCyex/dGOmm0jtvxAdb7Ri3jz3rwf/60W4B6HSj/HCC7YCggAAIgAAIgAAIg4AgBrD9sY1UmfuZ37light/D/fXXX+MO7Oqrr6Z//etf9Nhjj4k/cbCfbfu72sC5c+do5cqVQoBq7dq16QoR5c+fn5555hlxAG7hwoVd7WPkzeBfPEOPG4OK7CLBAAAgAElEQVQACChGAIJEihkE3bFNwPUAeN++fdS6des0AioZJaFBkMi2nU034GSitenOWLjA7/03MuT0ErX4+zVq1ChiRVMjhYWJ+vXrR7NmzYqq3rJlS5HomidPHiPNoA4IgAAIgIBPCGCDxyeGst5N1+N76111/kq/CBKxWOSiRYvo2WefTfeUgkS0WMV+9OjRxJvJGRUIEkXRwR5Pooml98899acXLlwQJ1j07dtXCG1wady4MU2aNIlYXINL7JqwUqVKQoyjQYMGSj0w5MTN119/nXr27Bl3Ro0ZM4Z69+5NSUlJvptxbCdeT/P4IkuhQoVo7ty5dMcdd6QZk9WX0yFIZH16BC3h0W+CSkYsxw/N+bs0efLkqOostsanOFWpUsWQXztz5ozYE+OYKLLUqVNHCFEZ3Ssz0mfUAQEQCB4B7JcoZ1NP43HZNKzGgDL7AUEimTS9bUtDf+WpP/DD+hyCRERYn6f1SyquhVXskxmP7vf+Gxkr1udGKKEOCICA0wQ0jHedRqpa+57G97JhYL1vnei6deuI9+5RrhCA/8Ns8JhAoPyzxyxxexAAARAAARAAARBQngDWH7ZNpFz8/N1334lD+xYvXiyEifi93diSO3duqlu3LnG+aM2aNalYsWKGDkO2TQsNWCKwZ88e+uabb0Ru75YtW4if4cQrLD5033330dNPP03lypUz9J6lpQ4ZvAj+xSAoVAMBEAg8ASSrBd7E2g3Q1QA4NTWVONFswIABcUG/9tprQokxNvBQSZDI6RnCCYTz5s2jUqVKOX2rDNv3u6CP3/ufyPj8Yiknak2cODGq6tChQ8X/JycnJ2oi6ufpvVg2ffp06tSpk+eLEVODQWUQAAEQAIEMCWCDJ/ATxNX4XnWafhAk4g3/OXPmUNeuXYmT6EOlSZMm1LlzZ7rtttsoX758lClTJvGjs2fP0v79+2nJkiX09ttvRwkYPfDAA2LTuUCBAumaBoJEUWiwx6P6l9jb/nnmT/k7zvsm7BtCpV27dmI/pWDBglFUjh8/Tn369AkLzObMmZO6desm/i+RQJlbeNesWSNO3Dhw4IC4Ja9Zs2fPTkOGDBH/ZoElfhBar149t7ok7T582sgjjzxChw8fTtNmeiK/Vl9Od0KQSBqIDBpSQTzH7wmDfu9/onnG+8Wvvvqq8A2RheMgFhbKmzdvoiaifn7p0iUhzta/f/+o/2e/OmzYMMqcObOp9lAZBEBAHwLYL1HO1p7F406QsBoDyuyLE4JEXbp0ofHjx5t+JpXRuJzYy5HJUYW2NPRXnvkDv6zPIUhE4jRQrM8z9lBYn9v34FifY31ufxahBRAAASMENIx3jWAJUh3P4nsnIGK9b5wq1vuJWcH/JWaEGo4SCJR/dpQUGgcBEAABEAABEACBABDA+sO2EZWNn3fs2EHz58+nmTNnind24wkT8ej5vd277rqLWrVqRbfeeitdc801yB21PS3sNcAHXHOeyOrVq+nDDz+kzz//nPbu3Ru3Uf4OFy9enJo3b078fnmFChXs3Vzi1fAvEmGiKRAAAV8TQLKar82Hzsch4GoAvGnTJmrRokU4CW3QoEF06tSp8EnydpPQYl+2k/FybeyDMKdnkYqCRE6PmduX/dJy0AWJli1bJhYMkUnrvXv3phEjRlh+8ZsVcLnNL774ImxynCDvxuzHPUAABEDAXQLY4HGXtwd3czW+92B8pm7pxEttsuNMFl9t27ZteI3E64GxY8dSw4YNwyJE6Q2ahUhYkHLy5MnhKixCMnLkyHRPLIAgURRN7PGY+kZpV9l1f8qiNhMmTBDf6dBajwWGWLiHRYbSE57lvRC+hoU2QtexyPFzzz1HDz/8sBD/8ars2rWLHn/8cdqwYYPoQmiNyWPhfQBe23Lh01beeustKl++vFddNX3fkydPijEsWLBAXNu0aVNi0SAWQQnZgcVU2C9bFUCR/Tsndt/M9KAtXKBiwqOFYZi+RObJvkFPeIzdL2bYnEj8+uuvWxZWO336tDjxh1+sCBXed164cKF4gQIFBEAABOIRwH6JcvPC9XhcOQL/dIgFf/j5D5eSJUuK32cVK1b0rLuRMarsZ3s8KCf2cjyD5dCNNfRXrvsDv63PdRckwvrcmLPB+twYp4xqYX1uniHW5+aZ4QoQAAGKl/iE53nBmhiux/eq4sN6f514bohyhYCG632YXy0C8M9q2QO9AQEQAAEQAAEQAAFHCWD9YRuv8vHzuXPn6J133hHv4O3ZsyfDAfNByPyuMb/ry+8iJCUl2QaEBowTuHDhAm3dupX4WR4fWM35vRmVMmXK0JNPPklPPPFEuvkixu8uvyb8i3ymaBEEQMCfBPBwy592Q6/TJ+BaAHz06NGoZLNQEtqff/4pRFBCyWmchDZjxgzi4MhsgSCRWWLp1498oVheq+m3JPulZdlJe24wMHoPfqmyY8eOYpERKo0bNxbJmwULFjTaTNx68ezO7fL9UEAABEAABIJBABs8wbBjBqNwLb73gqSbJwyyqATHRvny5Ysaqsw4kzf7n3rqKXr33XfFPawIcnAb/fr1C4sSFSpUiObOnUt33HFHXBNBkCgKC/Z4vPgi++eervhTPtFi586dYj03a9YsOnHiRJgQ75u89tprVK1atYQnj/ApJps3b6aePXsSC52FCgtw8HqO913473HiAMcs8tNPPwkft3LlSnGPWBHqNWvWUIcOHcKCbHb2gxwbRDoNX7p0icaNGyfEh7iwcBTb75577hE+eeLEieH/nzp1KrVu3doSe5m/c7hDECRa4dpUgSCRMdT8MJ2/M/ziQ6iwOOOcOXMs7Q1H3nXt2rVC2IiTyUOFxfFZ5A0vTRizD2qBgG4EsF+inMVdiceVG3VMh+I9D/L6mQ0EibyfNRr6K1f8gZ/X526v9dLbN/Xi24H1uXHqECQyziq9mkEWJML63P78QAsgAALyCGgY78qD54+WXInvVUeB9T6RzOcoqtvbaP/g/4ySQj2HCMA/OwQWzYIACIAACIAACICAigSw/rBtFd/Ez6mpqeId3unTp4sDRPld44zK9ddfT7fffjvde++94nDlwoUL24aFBtIS4GdObI9PPvlEvPN95MgR4ufV6RU+FPX++++nZ555RuSIZMqUSVms8C/KmgYdAwEQcJkAktVcBo7bOU7AlQA4Nkk2lKj1wAMPiAFyAMXJcaET5FlcZdKkSSJZzUxxQ5DIiQdhHDjWrVtXDJWTbubNm0elSpUyM3TpdSFIJB2ptAZXrVpFzZo1C39fuOFFixZR8+bNbd+Dk7Tat29Pn332Wbitxx57TCRTZs+e3Xb7aAAEQAAEQMB7Atjg8d4GDvfAlfje4TGk23zQBIm2b99OLVq0IBbt4GI1KYSV8Hk99cUXX4h2WHRo4MCBccUvIEgUNb2wx+PVl9kf93XEn/LDvD/++EOIEPGDpAULFtDu3bujiPBeSI8ePcTpFWbXYbz/wg8OJ0yYEBb6CTXOgj+8buSHhLznkCNHDscs8cMPP4gxhMSIeB8oVpiHWbDf+ve//x0lSsT7QSzCpGrhfrNYSteuXcPr8j59+tDIkSPFaSP79++nRx99NCwMxfacMmWKeEBrVhDKaUGi4cOHEwu0yCwqJue5GT+EWMrcP1SRqaw5s2PHDmrZsiXt2rUr3CSLffXq1cv09yW2T7HCj/zzu+66i2bOnEks4IgCAiAAArEEsF+i3JxwJB5XbpQJOhT7/JSr169fX4hh3nDDDZ4MB4JEnmCP3sz4/9JsZwR9f8MRfxCk9bmugkRYn2fsj1RcS2J97v3vkPR6gPW5urZBz0BARwJYnwfe6o7E936jhvU+BInizVn4P799kwPXX/jnwJkUAwIBEAABEAABEACB9Alg/WF7dvgufr548SJt27aNli5dKt5d5ucCfFhBeiVr1qx07bXX0s033ywEcGrXrk18yGquXLlsw9OxgZ9//pm+//57+vrrr8W7xfwOOb9LnpENmFPVqlXFOyL8nnXJkiUpS5YsyuODf1HeROggCICASwSC/jKXSxhxG4UIOB4Ac/LHqFGjxCdURo8eTZysxeqMXPjkuvHjx4vE2ZAoEZ8qzwl0pUuXNowLgkSGUQW+otuCSgxUZrJZegbiBWD//v3F9yVU7rzzTuLxsgqt3cIvbvL3bv369SJJlReNJUqUIF5IooAACIAACASDADZ4gmHHDEbheHzvJUE3ExbSO+lbpjjEBx98QCGRVt6of//9902LsrI9OIYbNmyY+HDp1KmTiOmuvvrqNOaCIFEUEuzxePmFVv/eUv0pn3T6wgsv0Ny5c+nEiRNxR8/CNU8//TSxKGy+fPlsETp+/Di9+eabQpzowIEDcdvKmzcvPfzww0JIh/8uo7A/WrFiBfXs2TMstMRiRJMnT6Y2bdqkOZWD6/PDzSeffDLcT+YwduxYeuihh5Q7xYP7u2TJEurdu3e4v+zHp02bRgUKFAgjXLt2rRCUColNWR2TzN853Dkn9s1i542KCY8y5raXbbgZ/4TG2aVLF7H3lJyc7OjQ+R78fQoVfmi+cOFCqlixopT78veV/SDHdXxyU9myZR0fk5SOoxEQAAFPCGC/xBPsGd1Uajyu3OgMdIgF+x5//HHasGFDmtqxz1kNNCetCgSJpKG03JCG/kqqPwji+lxHQSKszxO7EKzPEzMyWwPrc7PErtTH+tw6O1wJAjoS0DDe1c3MUuN7P8LDen+bMJsb79r6bX7A//nNYoHrr/b+OXAWxYBAAARAAARAAARAIAMCWH/Ynh6+jp9ZHGfr1q0ib2Hjxo20b9++hED4HePixYtTpUqV6O6776aiRYtS/vz56aabbgrnhydsRJMKLDTE74nzgdMs/MSMWQyK3+XmZ00ZFc61L1y4sDh48V//+pc43JUPq8qUKZNv6MG/+MZU6CgIgIDDBJCs5jBgNO86AUcDYBYXGjhwIL3xxhvhgXXr1o3GjBlD2bNnjxosixLxCdgsthIqpUqVotdee00kjRg5Rd6JxCpOHmvVqpUI/Lg48SCMlS3r1q0r2ufAfN68ecRjR7FOIKiCRIcOHaK2bdvS6tWrw3Cef/55IeaVlJRkHRiuBAEQAAEQ0IYANngCb2pH4/vA0zMwQJniEF60BUGiKCNjj8fAnNe4inR/mt4LxiwGy6dXNGnSRPrpIadPn6bly5fTO++8Q6tWrYoyJ4vkvPfee1SvXj0pZuY9IE6M5j2gkNg03+PVV1+lZs2aZbiv891339EzzzwjTv4IFd4/Gjp0qHhoqUL566+/hKAUi0aFRKVq1qxJM2bMoDJlyqTp4po1a6hDhw5h4SIWZurXr58Q6DYq8iLz9wR30Il9s9iBI+FR/mwNasIj+4nu3bvTrFmzwtDatWtHkyZNIv6+oIAACICA2wSwX+I28YT3kx6PJ7yjQhWOHj1KLBC4bNky0Ss+8Y7FiQYNGiTiS/5dOXXqVGrdurWh56cyhwZBIpk0rbWlob+S7g+Cvj63NrP8cxXW58ZshfW5MU5mamF9boYW6oIACICAdQIaxrvWYfnzSunxvZ8wYL3v7HvYfpoL8foK/+d3C/q+/1r7Z99bDwMAARAAARAAARAAAZMEsP4wCSxt9cDEz//973/ps88+Iz5kmQ/i5HdMU1NTEwLKli2beG+WDwisXLmy+Nx8883iMNarrrqKsmTJ4vq7DAk7LbkCP7PkfPiLFy8S7/n89NNPIv+c34f+8ccfxd/5kJVEhcWGrrvuOrrtttuEEBHn0ZcoUSLRZcr+HP5FWdOgYyAAAi4TQLKay8BxO8cJOBYA7927l/r27StOjg+VeKfGR46QgzA+GZuTZEPJa/xSLSehccJWoiQ0JxKrIEjk+Bx05AZBFST65ptv6J577gl/PxgeJ0SyaBYKCIAACIAACBghgA0eI5R8Xcex+N7XVCR2XqY4BG/e8xqJS+3atcVJAyzeYbbwZvWwYcPEhwsnLfK6Kp7gBQSJouhij8fsZNOrviP+lBOK+XvIQjb80KhGjRpUoEABxx+8sZ/gB1580saKFSvo66+/pt69ewvBWyMC0BmZ/sKFC7R48WJ66aWXKCUlJVy1Tp069Prrr1PVqlUNzZwjR44IUWsWTwoV9ok9evSgJ554Io2wtaFGJVU6d+6cEFYaO3ZslNhSIkEnfkDLfee9pVBh4Sn211WqVEnIXubvHL6/E/tmsYiR8Chp0kU0E9SExz179tAjjzxCmzdvDo921KhRxMLbKCAAAiDgBQHsl3hBPcN7OhKPKzfKOB3iU/J69epFCxYsED8NCYlyfB15sItR8U/ZY4YgkWyi5tvT0F854g+CuD43P5v8dwXW58ZthvW5cVZGa2J9bpQU6oEACICAPQIaxrv2gPnvakfiez9gwHrf+YNh/TAPMuoj/J/fLej7/mvrn31vOQwABEAABEAABEAABCwQwPrDArToSwIZP/MBqP/3f/9HCxcupM8//zx8cKdRWiysU7hwYbr11lupbt26QqyIRYsKFiwoBIqCUM6fP0/8rjMfgLN161YhOrR+/Xo6ePCg6eFdc8014iDb+++/nxo3buzpO9KmO5/BBfAvMmmiLRAAAT8TQLKan62HvscjID0A5kS0RYsW0fDhw6MSrjjRlk+4vuGGGzK0BIsScUIXv2wbEiXiC/jFWj6F/rHHHhNqmfGKE4lVECTS44sT+QJ1pUqVaN68eVSqVCnlBh8rtFSoUCH68MMPqVq1asr1FR0CARAAARBQkwA2eNS0i8ReSY/vJfbN8aZYaZ7jd1bq581d/vuWLVvC9+X4jtX3Q0IgrMafNWtWU/2SKQ6xfft2atGihVDE5zJ79mwhDmK28MuL7dq1oy+++EJcymInLOoRT2QEgkRRdLHHY3ay6VVfa39qxNT88JFFqDkpOlKIiK9lgWoWFcmbN6+RpsJ1eE+Jxdn4+hMnToT/P7QnxL6OTwJxq7CQE/8eGTJkCC1fvjyqPyycVL9+/YSiQiy20r17d9qwYUP4ehbfZv//7LPPUunSpdNtQ+bvHL65E/tmsbZAwqNbszP9+8TagPdoBw0a5H3HYnrw1VdfiRcPIgsnhTdt2lS5vqJDIAACehDAfolydtYuHufYk2PHnj17Ev+e5MJx8JQpU+jee+8VMSM/Q40UJeK4kmNVPtglniixE1aFIJETVM21qaG/0s4fmJsRetTG+ty8nbE+N89M9hVYn8smivZAAAR0IaBhvKuLaUPj1C6+x3r/b9O78R62379M8H9+t6Dv+6+df/a9xTAAEAABEAABEAABELBBAOsPG/D+vjTw8TPndLPgDudkfPzxx7Rp0yZT0HiOsUBRUlKSENrhfHIWJypZsqR4Z5ZzODin46qrrkr4Dq6pG0uozHs5LDzE70XzoYv8586dO+m///0v7d+/n/7880/inJXU1FTiumYKizQ1a9ZMCBGxcFPmzJnNXO6LuvAvvjATOgkCIOACASSruQAZt3CVgLQAmF+CXbNmjTgtfsWKFVGDaNmyJY0fPz6hGFHoIg7GuA1+6TbyFHl+sXbWrFnE4kbxihOJVW48CItMwFFZDMfVmenyzfwiSBSZQM6IateuLZI1+aV0FBAAARAAARAwQgAbPEYo+bqOtPjeTxR4U5eV+Dnh/ssvvzTcdRYoeu655+jhhx82rCovUxyCT/R+6qmn6N133xV9ZqGkt956i8qXL294DNxGv379aPLkyeIaFqxcunQp1ahRI24bECSKwoI9HsMzTcuKWvrTRJY+efKkEHxjX8gCPZFC0nxt9erVadSoUdSgQQPxMNFq4Yd2nFg9c+bMNE3wg7jWrVuLexQoUMCRh5G8L7Vv3z6xl8Wi2ZHj5N8dU6dOpXr16hm+94EDB4TwNgs4RZY+ffrQyJEjKVu2bHFRyfydwzdwYt8stuNIeLQ66+Vd55eER4huy7M5WgIBEJBDAPslcjhKbEWreJzX9iw8xPsaodiTnxfyQS/8HChyfvLzWI5HBwwYEK7LMfKwYcOoSpUqhmNUq7aCIJFVcvKu09BfaeUP5M2UYLSE9bl1O2J9bp2drCuxPpdFEu2AAAjoRkDDeFc3E2sV32O9f2V6u/Eett+/TPB/freg7/uvlX/2vbUwABAAARAAARAAARCwSQDrD5sANRAkiiTE7w2zIM/XX39NfBgzH8TMB3SaFeMJtZk7d27iHPFcuXIJQSI+XJo//B4tixflyZNH/JkjRw7xJ3/4feQsWbKE64b+ztfz31n4iMV9OKeE36ngw1FZVOjixYtCQIj/DH34/8+ePSs+PDb+8Fh4H4ev43pc548//hDvZPDhrVYKHypVoUIFIcLE73/wO8+c/8vj4/4GtcC/BNWyGBcIgIBZAkhWM0sM9VUnIG0DOTYRNjRwPpWTk17z5s1rmsXBgwfphRdeCCegjR49mjhZKz31RycSq9x4EOaVIFGsuI1pA7l0wbp166hOnTqO3s2vgkSNGjUSiaD58uVzlA8aBwEQAAEQCA4BbPAEx5bpjERafO8XUidOnKBBgwaFBXms9JuV5ll0wojIo2xxCF4LtG3bllisggtvOLPIa8OGDROKeRw/fpyGDh0aNfZE4hYQJIqaIdjjsfKF0eca7fxpRqblh2yDBw+mMWPGxK1mReAt0VTiB4MsfP3yyy+nEb4OXcv+84033hAP6GQWfrg4Z84c6tq1a5QYEe9NvP7661S1alXTt+M9K04cHzFiBPHvLhbbnjZtmhBVSq/I/p3jxL5ZbN+9SniM3b8zbSCXLujSpYuIOfhhs1PFrwmPEGl3akagXRAAAaMEsF9ilJRr9bSIxzk+W7RokYgRIw9oYQFOjoMLFy4cFzjHqyzMzHsA27ZtE3X4hT2ONZ5++mm66aabHDMUBIkcQ2u4YQ39lRb+wPAE0Kwi1ufWDY71ecbssD6/widWMBjrc+vfO1wJAiAgh4CG8a4ccP5pRYv4Huv9tBPSjfew/fM1iN9T+D+/W9D3/dfCP/veShgACIAACIAACIAACEgigPWHbZDaxs+cP37o0CHau3ev+Pz444+UkpJCR44coWPHjhHnNrhdeD6zYBF/+L1j/lgVS7LSd74v5/Vee+21dP3111Px4sVFPkjp0qWpWLFiVLRo0YQ5IVbuq+o18C+qWgb9AgEQcJsAktXcJo77OU1AagB89OhR8bLrsmXLhADRK6+8Qm3atEn3pHcjg+Okt8WLF4sXajnRmFUt0ytOJFa5ndDk5ss9ECS6MpP8IEgUO7+5940bN6ZZs2ZJT7408t1EHRAAARAAAX8SwAaPP+1motdS43sT9/WkKq8/ONFuwYIF4fvzOoQFJFjogQUyWD0/NO9ZyX7//v300Ucf0YwZM6KS/Vhk4u233xbXZFRki0Okl1TTpEkT6ty5M912221ik5o3q7nwGHiN8vHHH4v+hoSM+GctW7YUwhwZiVtAkCjKutjj8eSb65ubauVPjVglcs8nVP/2228P+9yM9muMtJ9eHT6thE9WYRGXJUuWhKvVrFlT+PIyZcrYaT7da/m+48aNo/79+4s6LLjNInD58+e3fD/2+Vu2bBHCRL169UrYd9m/c+LtK1gejMELZ8+eLYT3nC5u799ZHQ8SHq+Qi92XrFatGs2dO5duvvlmq3hxHQiAAAjYIoD9Elv4nLg40PE4v4g3f/58mj59ung5L1TMPluNJ1TMwkQsvPzEE08Qx8zpHfJi1WixogVW2zF6nRuHlhjtiyr1NPRXgfYHqswrlfuB9bkc62B9Hs0R63Osz+V8s9AKCICAEwQ0jHedwKhym4GO77HeNz71sN5Pywr+z/j8QU1HCATaPztCDI2CAAiAAAiAAAiAgI8JYP1h23iIn2MQ8rsL27dvp82bN9P3339PBw8eFB8WMDp//jxdvHiRUlNTxYef/fmpJCUlEX+yZMkicuT5T85PYfGhEiVK0C233EKVK1emGjVqIL+XKJy3E2Fj5Gv4acKjryAAAtIIwPlJQ4mGFCEgPQDetWuXeIG2R48eQsHRzQJBInO0IUh0hZdfBYnceFHO3KxCbRAAARAAAdUJYANZdQvZ7p/0+N52jxxqgDejR48eLURLQ8WMWMSZM2do1KhRoo1QYQEgFrzISFRDtjgE35sFKpYuXUrPP/98lEiSGXQ8do7vOXkxowJBoig62OMxM8n0q6uNPzVjWt7zeeaZZ6hevXr00EMPCRG3kGCamXas1GVfySJsnLi9fv16eumllxIK+li5T+Q1/DCUf1fUr1+fGjRo4NpYQ32Q/TsHgkR2Z4T9693Yx/n999+FCNSKFStEh4cPHx4VL9kfhZwWYvclGzVqRDznWYgRBQRAAAS8IID9Ei+oZ3jPQMXjHIexQPLq1atp0aJFtGrVqqjBs4hQixYtaPDgwaafrfLpfp9//rn4nf/ll19GtVukSBFq2rQpsehxlSpVogSPrVocgkRWycm7TkN/FSh/YHUmxMb5Vttx+jqn4nqsz+1bDoJE0QyxPr/CA+tz+98vtAACICCXgIbxrlyA6rcWqPge633rEw6CRGnZwf9Zn0+4UgqBQPlnKUTQCAiAAAiAAAiAAAgEmADWH7aNi/jZIMI///yTWMD5l19+oT179ojPzp07ad++fcQiRn/88QedOnVK5FKoUPjApxw5cghhIT68lHPjWXSID04tW7Ys3XDDDSJXI2vWrCp0V8k+wL8oaRZ0CgRAwAMCSFbzADpu6SiBQAXAECRydK4o17hugkqsBtu/f3+RJB8qTr3UqZyx0SEQAAEQAAFpBLDBIw2lqg0FKr7PCPKOHTuoZcuWxOIYXFiQZ8yYMRmKCcW2F3u6NicALlmyhBo2bJjurWWLQ0Te6Oeff6Y33niDpk2bRiyYZKTcfvvtImHRqFAGBImiqGKPx8gk07eOFH+qe8Jg5PSJ3bNxI/HL79NX9u+cIAsS+d3Wu3fvpvpm3QQAACAASURBVFatWtG2bduUHorM7y3vb/Xu3Ts83kqVKtG8efOE0BkKCIAACHhBAPslXlDP8J5S4nEvR8VCQTNmzKCxY8emKz4cEiJ69tlnqXTp0vFOijM8hAsXLtDy5ctpwoQJaYSJIhu58847RZ9uvfVWw21HVoQgkSVsUi/S0F9J8Qd+X5/7vf9SvwQeNIb1uQfQPbol1udEWJ97NPlwWxAAgTABDeNd3awvJb73EhrW+3LoQ5AoLUf4PzlzC61YJuB7/2x55LgQBEAABEAABEAABDQkgPWHbaMjfraIkPdVUlNTiXM4+MN/Z9Gis2fP0smTJ+m3334T4kVHjx4VQkb8jJT/nw+A4vdfObeWP3wNf1jIiNvktvjPpKQkYlEh/mTJkkV8WDwoW7Zs4gCnG2+8kXLnzk25cuUSgkPXXXcdFShQgK6//nrx7+TkZNEGf/iwVr4+9G+LQ9buMvgX7UyOAYMACKRDAMlqmBpBIxCoANgJQSKzBkeCnVli1uvrJkjEpHA6nfX5gitBAARAAAT+JoANnsDPhEDF9xlZi0V7unbtKqrUrFmT5syZQ8WKFTNt4MOHD1P79u3ps88+E9c+//zzIubizeN4RXbySbx78Mb5+vXr6eOPP6aUlBTaunVrWKCIk/RZZb9evXrE4pT8b97wNlogSBRFCns8RieOnvWk+FMkDF6ZPNgvMf9FcuN3TqJeRfYBCWmJaFn/uY4Jj7FiBphf1ucPrgQBEJBDAPslcjhKbEVKPC6xP5aaOnfuHPXr148mT54cdT2v5R999FHxKVKkiC0hotiO8Yt2GzZsoLfffpuWLVtGJ06ciKoyevRo6tOnj3gBD8WfBDT0V1L8gd/X537vvz+/bVd6jfW53y1ovP9Yn0OQyPhsQU0QAAGnCGgY7zqFUtV2pcT3Xg8O632vLRDM+8P/BdOufhnV9OnTo/yzX/qNfoIACIAACIAACIAACJgnULZsWapbt27shXif2hzKQOxvmBuyN7WPHz9OfDgTixCxeFHsh3sVEjkKCRJFCgqF/s6iRPyOBP+b/37ttdd6MyAN7or9DQ2MjCGCAAgYIoDgyhAmVPIRAQTAko2FBDvJQDNoTkdBosjEe0ZTrVo1mjt3Lt18883ugcedQAAEQAAEfE0AGzy+Np+RzmsR3/Nm8qBBg+ill14STLp160bjxo2jq666ygijqDqsjD9s2DDx4dKpUyeaMGECXX311XHbUiH5xPQgIy6AIFEUPezx2JlMwb9Wij9FwuCViYL9En9+aSBI5I7ddEx4/PTTT+mee+4JA86ZMyetXLmSatWq5Q503AUEQAAEYghgv0S5KSElHldhVHxSX+fOnSlv3rzUoEEDuvPOO6lEiRKuCAJxgiSLHH/++ee0Zs0a8SyJ90+yZ8+uAhr0wSIBDf2VFH+A9Xn0hPvqq6/CL5uz6Dmv/fhUUBR1CWB97o5tsD4nwvrcnbmGu4AACKRPQMN4V7fpICW+VwEa1vsqWCFYfYD/C5Y9/TYaCBL5zWLoLwiAAAiAAAiAAAhYI8BiRPzhZ9cxBe9Tm0MamP0Nc8NGbRBITAD7G4kZoQYIgIAeBBBc6WFnnUapRADMScB8QmdKSgpt3ryZNm3aREePHqVt27alObmzSpUqlD9/fvHSbNWqVal27drixV1Wp1ShIMFOBSsEtw+xyVqFChWiDz/8UAgToYAACIAACICAEQLY4DFCydd1lIjvnSYYG3MPHz5cCBRZLTNnzqQOHTqIyxMl4ECQyCpl76+D//PeBj7rgXL+1O/7DX7vv5n5y2PlBDbe4/ruu+9oz549dODAAfF/kaVIkSJUsmRJcdrKrbfeKoRYypcvT7lz5zZzO0frIuHRUbxaN759+3Zq0aIF/fTTT2EOy5Yto6ZNm2rNBYMHARDwjgDWC96xT+fOysXjyhFCh7QloKG/Us4fBGF9q4sgEdbn2rpKDNwEAazPTcBCVRAAAVcIaBjvusJVoZsoF98rxAZd0ZwA/J/mE8Dj4UOQyGMD4PYgAAIgAAIgAAIg4AKBkBgR3wqCRLaBY3/DNkI0EFQC2N8IqmUxLhAAAbMEIEhklhjqq07A0wCYT+bkRJN33nmHVq1aZZkVL4TatWtHXbp0odKlS1OcwMVy22YvDMILiBmNOd5Le8ePH6ctW7akuYwT6fgkxcqVKwsFXRaPuvHGG1059dWs3fxSP97LYHPnzqVWrVr5ZQjoJwiAAAiAgMcEsMHjsQGcv72n8b3zw/v7DhcvXqT+/fvT+PHjxb979epFo0ePtixS+uKLL9LgwYNFW7ym4HaTk5PjDgeCRG5ZWf594P/kMw14i8r5U7/vN/i9/4nm+19//UUbNmygN998U+x1sfC21dKkSRPq3r071a9fn7Jly2a1GSnXBVmQiG125MgR4r0WFo769ttv6dSpU3EF0kPiUbyvVbFiRapRo4Zy4lFSDO5iI4cOHaK2bdvS6tWrw3cdNWoUPf/88y72ArcCARAAgSsEsF5QbjYoF48rRwgd0paAhv5KOX8QhPVtkAWJsD73n3vE+txbm2F97i1/3B0EQCAtAQ3jXd2mgXLxvW4GwHjVJQD/p65tdOgZBIl0sDLGCAIgAAIgAAIgoDOBSDEi5gBBItuzAfsbthGmbeD3338X7xOuWLFC/HD27Nni3yj+IoD9DX/ZC70FARBwjgAEiZxji5a9IeBJAMwvFH3++ec0YMAAkewjs7Rv355GjBhBhQsXltms4baC8AJi7GAvXbokkuqmT59OS5YsoTNnzhjmEVuRE7iaN29OTz31FBUrVsxT8SjLg/DwQk6M69SpEy1cuDDcC07U4iT6pKQkKT3jF844qb98+fLUoEEDJNhJoYpGQAAEQEAdAtjgUccWDvXEk/jeobFk2CyLBvXu3VvUqVmzJs2ZM0fEl2bLyZMnqWPHjiLO5cJx1cCBA9ONU90QJGLBpfRi7tOnT9OBAwfCw0xNTaXdu3eH6/Nm/LZt28TPuW7u3LmJ+8xCoaHxGRVfMstS9frwf6pbSLn+KedP/b7f4Pf+ZzRD9+/fT0OGDKGZM2dKncjVq1cXgnssTOSV+HYQBYmOHTtG8+fPF/tcKSkptmzWsGFDIWbIIlLpiRnaukGAL44VmOShsuD8pEmTKGfOnFJGzvFU3759RRx05513UrVq1cQLNV59n6QMCo2AAAg4RgDrBcfQWm1YuXjc6kBwHQjIJqChv1LOHwRhfRtUQSKsz2V7HGfbw/rcWb5GW8f63Cgp1AMBEHCLgIbxrltoVbmPcvG9KmDQDxCA/8Mc8JgA/LPHBsDtQQAEQAAEQAAEQMBNAlh/2KaN+Nk2wrQNOCFIFPtc14FuZ9hkooOy3e6PG/eDf3GDMu4BAiDgBwIQJPKDldBHMwRcD4A5kBs3bhyNGTMmKsmWk0EaN25M9957L1WpUoUKFiwokk8yZ84cNZ6zZ8/SuXPnaNeuXfTll1/SRx99JMRyIkulSpVoypQpdNttt5lhIaVuEF5AjASxdetWGjRoEC1fvlwKn1AjbNtu3bpRnz59KH/+/FLbDnJjly9fppEjRwqbhAonVHGC4PXXXy9l6KtWraJmzZpFfT/nzp1LrVq1ktI+GgEBEAABEPCWADZ4vOXvwt1dj+9dGFPcW2zevJnuv/9+Onz4sPg5CzZwbBm7fsiofyyU+uabb1LXrl1FtUKFCtHSpUupRo0a6V5mR5AoUkTJLW6xsSILLkGQKEwfezxuTUR/3kc5f+r3/Qa/9z/eNOY1Op/G0rNnTyEOF1lYqIZFamrVqkUlSpSgHDlypBGsCQnQHTx4UOxtffLJJ8Rr8khROt4/GTVqlPhdZeZ3nKyvXZAEiXgOTp06VQiZnzhxQhYi0Q6LR7GdWNg5U6ZMUtsOcmOR84vHWbJkSSHCXbFiRSnD3rFjB7Vs2VLsI4cK24nFvVFAAARAIJYA9kuUmxPKxePKEUKHtCWgob9Szh+otr6NFBfi9yTmzZtHpUqVyvA7EjRBIqzP/eUSsT5Xz15Yn6tnE/QIBHQmoGG8q5u5lYvvdTMAxqsuAfg/dW2jSc/gnzUxNIYJAiAAAiAAAiAAAkwA6w/b8wDxMxHJft4IQSLb81KJBuBflDADOgECIKAAASSrKWAEdEEqAVcD4EuXLgkxov79+4cHwUJEL7zwAnXs2JFy5cplenCcRMyiOa+88grNmTMnfH3NmjVpxowZVKZMGdNt2rlAtRcQrY6FX9pbsmQJ9e7dmw4cOBBuhhPhOKmOhaOqVq1KRYsWjZtUx9efPn2azp8/n6F4VJ06dejtt99O+FKkmXFEJlmbuc5O3dmzZ1Pbtm3tNGH42o0bN9KDDz4YTr7nC2Xd/8KFC9SvXz96/fXXw/3h79CCBQuoXLlyhvuIiiAAAiAAAuoSwAaPuraR1DNX43tJfbbUDMctAwcOFOuLUOnbt6+IZYwIXrLIKYuYDh8+PCz88NRTTwnh1OTk5HT7ZEeQ6IMPPqAHHnjA0nitXhSbhARBoiiS2OOxOrH0uE45f+r3/Qa/9z/etF+zZg116NAhat+kffv2NGTIECpWrFi8B/cJvz0stMf7JCxiFxLN4b0YFtJp3bq1pTYT3jSDCkERJDp+/LgQLpw1a1bUaDlJt3nz5sT7U2XLlqVrrrmGcufOnUZUKCQedezYMdqyZYsQj2KR9EhhI7YTC0j36tVLmngUC12xQPS2bdvsmNHUtY0aNRLC1/ny5TN1nZXK+/btE/M6UmyeBYM4nktKSrLSZPga3pvk7xHbPVTYRrzfyXubKCAAAiAQSwD7JcrNCeXiceUIOdghL56zWRnOunXrRBynW9HQXynnD1Rb30KQiAjrc/94QqzPjdsK63PjrFATBEAgWAQ0jHeDZcDEo1Euvk/c5eDUwHpfbVvC/6ltHw16B/+sgZExRBAAARAAARAAARAIEcD6w/ZcQPwMQSJDk6hLly7iHcaMclMMNeSjSvAvPjIWugoCIOAoASSrOYoXjXtAwNUAeNOmTdSiRYtwohaLBk2aNImqVatme+ickDx9+nSRlBw6Sd6LoE21FxCtgo21FSfsdOvWjXr06EGFChWy1CyLR+3cuVOcGB8pHsVJ2dOmTaMCBQpYajf2Ii8enMoSBDICgJPnOVn+3XffDVevX7++SKq74YYbjDSRbp1Yu3PFZ555RiTmZ8uWzVbbuBgEQAAEQEANAtjgUcMODvbC1fjewXEYavro0aPEMf+yZcvC9YsUKSLETv/1r3/RzTffLERPQ/P+7NmzdPDgQVq5cqUQe0hJSQlfZzQmtSNItHnzZrr//vujhCW5AyzSysJBWbJkSTNuFkf49ttvxSkCXDp37kxt2rRJU4/HHSnwmilTJuIYPnPmzFF1IUgUhQN7PIa+adpWUs6f+n2/we/9j/0mnDx5UvwOYgFfLuxz+cEhCxTF+l6z3yIWUlm/fj117949LEQTKzBntk2r9YMgSBRPxLB69eo0cuRI4v0Uq/ZiIe6FCxcKccOQmLds8aigCxKlpqbSsGHDiOOTUGFh7Llz51LFihWtTltx3f79++nRRx8Nx1D8f82aNRMxYJ48eWy1jYtBAASCSQD7JcrZVbl43AwhL55TmelfqG56gj5+778VFn66RkN/pZw/UG19q7sgEdbn/vFgWJ+bs5WbgkRYn5uzDWqDAAg4S0DDeNdZoOq1rlx8bwaR39fLfu+/GVv5sS78nx+tFqg++9o/B8oSGAwIgAAIgAAIgAAIuEAA6w/bkBE/+0SQyLal0YBpAvAvppHhAhAAgYASQLJaQA2r8bBcC4BjX2BhURsWcWnQoIE0/LEvMPE9PvzwQymCR0Y7qdoLiEb7HVkvVvCGk5unTJlC9957bziZ20q7oWvYTq+++ioNGDAg3Mxbb70lEsdlFC8enLopSMSMOImexb1C4lv8f8yTk7isJtLFS+jn7xAngd1xxx0yTIM2QAAEQAAEFCCADR4FjOBsF1yL750dhvHWf/31V+rVq1dYEML4lVdqcnI6i0hw3Juo2BEkStR2vJ/Hri9Y9GDQoEFWmhLXQJAoCh32eCzPJC0uVM6f+n2/we/9j531q1atEuImoXU5+9f+/ftbXpPH+1ax4F67du3C9+C9FP6d52YJgiBRrK1Y3G/06NFCEFBG+f7776lTp060YcMG0dxdd91FM2fOtCzoHdmnoAsS8Vi3b99OjzzyCO3atSs89Pbt29Mbb7wRJbZoxla8t9mvXz+aPHly1GVu79+Z6TPqggAIeE8A+yXe2yCmB8rF42YIefGcykz/QnUhSGSFmvfXaOivlPMHqq1vdRckwvrce79ktAdYnxsl9Xc9NwWJsD43ZxvUBgEQcJaAhvGus0DVa125+N4MIqz3zdCyXje9/QrrLfrjSvg/f9gpwL30tX8OsF0wNBAAARAAARAAARBwhADWH7axIn6GIJHtSRTUBuBfgmpZjAsEQMAsASSrmSWG+qoTcC0APnXqlEjO4ZPDuXBC1aRJk8QJ8jILv3B33333hZO13E40Ue0FRCtsY5OdOOF5yJAhlJSUZKW5uNfwSYUsQLRkyRJH54O0Dsc09Pvvv1Pbtm1pxYoV4idezDNOrJo4cWJUz0aNGkW9e/embNmymRp6eolaffr0oZEjR5puz9TNURkEQAAEQMBVAtjgcRW3FzdzLb73YnDp3ZMFLxcvXkwvvfQSpaSkGO5aqVKl6Omnn6bHHnuMsmfPbug6CBIZwqRkJfg/Jc2icqeU86d+32/we/9jJysL2fH6m0vJkiXFflfFihWlzunffvtN7J998sknot0uXboIAb3k5GSp98moMb8LEl2+fFnsa4TE/MqUKSNEDMuVKyeVIcchDz30ULhNFpK+++67pd7Dycbcjm8ix8Ii9iy2xftckeXJJ5+kl19+2fTe8aVLl2jcuHFCICyytGzZkqZNm0Z58uRxEiXaBgEQ8DEBrBeUM55y8bgZQn5PUDQz1kR1Y5+n6ZpUmIiTmZ9r6K+U8weqrW91FyTC+tyMB/GuLtbnxthjfW6ME2qBAAgEm4CG8W6wDZp2dMrF92YMgPX+FVpY75uZOcbqwv8Z44RajhHwtX92jAoaBgEQAAEQAAEQAIGAEsD6w7ZhET/7XJAodl+DDw9t2rSpqYkR+Yy2WrVqNHfuXLr55ptNtRHEyvAvQbQqxgQCIGCFAASJrFDDNSoTcC0Ajg3UnEqiihXTMSIUE9s3VQ3m1glokQExs1izZg3dcccd0rFEPqB1a2yyBuG1IBGPg0+Of/zxx2nDhg1Rw+JT5IcNG0ZFixY1NNy9e/dS3759w+JQoYtq1qxJs2bNEomVKCAAAiAAAsEhgA2e4NgynZG4Ft+rSJIT0Lds2SKEGzim/fbbb+nEiRPhrrIYauXKlalu3bp0zz33EMc7ZkUd3E4IiE1wGj58eFhUwYoNImNwp9ZkVvrlxjXwf25QDtQ9lPOnXiQ8Yr8k/Tkd6U8rVapE8+bNIxa6k1ms2hwvxF+xQixDFkufMGECXX311TJNRVb2I6V2wGZjbsc3sd09evSoENziB/uRpUmTJmKPq0qVKhTn93iaUR8/fpyGDh1KkydPjvpZkSJFiMdYp04dm6RwOQiAQJAJYL2gnHWVi8e9IuR3gUgkKMqfORr6K+X8gdW1mvzZ8HeLVgSJnOqLF+1ifW6fuhticVifG7MT1ufGOKEWCIBAsAloGO8G26BpR6dcfO+VAbDe94q8uveF/1PXNpr0DP5ZE0NjmCAAAiAAAiAAAiDABLD+sD0PED8T0dq1a6levXoCZu3aten9998nfk/PanEzV1fGvT799FORj8LFb3nRVm1k5Dr4FyOUUAcEQEAHAhAk0sHKeo3RtQD41KlTxEk/fGI8Fz7hfdKkSaZPuU5kHn7h7r777qMzZ86Iqqwu2apVqwwvQ4JdNB4IEiWaZUQyFh6J75K4BotFdejQgQ4cOBBVOW/evOI71qZNG5F0nzVr1qifX7x4kX744Qd65513hOhQZKI+V+QF4HvvvRdeGCbuCWqAAAiAAAj4hQA2ePxiKcv9dC2+t9xDFy+MFQeQkVjhdkKAUUGiyH4ZRQxBIsIej9HJomc95fypFwmP2C9Jf/KPHz+eevfuLSqwkC/vd1WsWFHqt+W3334Ta3sW2uPSrVs3GjduHF111VUZ3geCRFfwIOHR2JR0O76J16v0hLdZULJZs2ZClLt69eqUPXv2qMtZkJL3xfiFhrfffjvNHhlfP3XqVGrdurUhUSNjxFALBEAgiASwX6KcVZWLx70ihARFr8ire18N/ZVy/sCL9XlGM1J3QSKsz+37Kxn75ol6gfV5IkJ//xzrc2OcUAsEQCDYBDSMd4Nt0LSjUy6+98oAWO97RV7d+8L/qWsbTXoG/6yJoTFMEAABEAABEAABEGACWH/YngeIn2OeaVSoUIHmz59PpUuXtgzXzVzd2Dz32bNnU9u2bU31XYVnOqY67FJl+BeXQOM2IAACyhNAspryJkIHTRJwLQBOTU0VJ1pzUhSXQoUKEQdrDRo0MNnl9KtfuHCBBg4cKJKzQvf48MMPqVq1ahneAwl20XhiE7dHjRpF/fr1o6SkJGm2OnnyJHXs2JGWLFki2mzRogW99dZblDt3bmn3cLIhNxc5GY3j8uXLxKJEXbt2JbZbeqVWrVqUK1cu8ePTp0/TN998k27dUqVKiUQtVqk1cvq8k5zRNgiAAAiAgHwC2OCRz1SxFl2L7xUbd9zuQJAoYytBkAiCRH74HnvYR+X8qRcJj9gvSX8Grlq1SoikhASxeb+rf//+lDlzZmnTdtmyZUKQKHSPV199lXr16pWwfQgSXUHE+yYjR46kQYMGif+sVKkSzZs3j3jvQ2ZZvHgxPfTQQ+Em2XZNmzaVeQtH21Ll4fiOHTuI4xNOqE6vVKlShfLnzy9+zH5x69at4e9I7DUs2P3GG2/QI488QpkyZXKUIRoHARDwPwHslyhnQ+Xica8IIUHRK/Lq3ldDf6WcP/BifZ7RjNRdkAjrc/v+yg1BIqzPjdkJ63NjnFALBEAg2AQ0jHeDbdC0o1MuvvfKAFjve0Ve3fvC/6lrG016Bv+siaExTBAAARAAARAAARBgAlh/2J4H2sfP/NyH88T5EyorV66ku+++2zJcN3N1Y5/3cu70888/b6rvkXs7jRs3plmzZlGePHlMtRHEyvAvQbQqxgQCIGCFAASJrFDDNSoTcDUA3rRpkxCe4VOrudSsWZMmTZqUUDDICEAWI5o+fboQJAolaumWYGuEk5E6586do6eeeoreffddUb1IkSI0ZcoUuvfee6UI1LCtOIluwIAB4e5wchDf0y/FzUWOESZ79+6lvn37hgWejFwTrw4nU77yyitUvHhxq03gOhAAARAAAcUJYINHcQPZ756r8b397jrbAgSJMuar23oJ/s/Z71sAW1fOn6qW8BhAm5saEgstsx9dsGCBuC5nzpw0fvx46tChg21RIn5Yu379eurevTtt27ZNtO+UkI6pQfu0cmxyaufOnWn06NHEYjUyyvfff0+dOnWiDRs2iOZY4HnmzJl00003yWjelTZUSXjkwR4/fpyGDh1KkydPtjX2OnXq0GuvvSb2nSG4bQslLgYBbQhgvaCcqZWLx70ipFKCopVnY7HXuCF64ZWt3Lqvhv5KOX+g2vpcd0EirM/d8j7274P1eWKGWJ8nZoQaIAACwSegYbwbfKNGj1C5+N4rA2C97xV5de8L/6eubTTpGfyzJobGMEEABEAABEAABECACWD9YXseaB8/nzp1SrwzuXDhwjBMPjRyyJAhlJSUZAmwlfcRLN3on4MQ+XDQadOmiSaGDx8ePvTSaJv8vnDv3r1Fdd1yMjJiBP9idAahHgiAQNAJQJAo6BbWb3yuBsCpqalCiKZfv35h0pz888ILL1DHjh0pV65cpi3w119/iZOwOZEolATGjbDY0YwZM6hMmTKm28QFJE4ib9u2bVg8ihPrunXrRj169KBChQpZQsS22rlzJ40dO1YkZoXKAw88IAL4AgUKWGrXi4vcXOQYHd+lS5dozZo1Itlq+fLlRi8T9W6//XZ67rnn6K677qJs2bKZuhaVQQAEQAAE/EUAGzz+speF3roa31von6uX+EmQ6MUXX6TBgwcLPpGb0rEJTlY2vCOhp3cfVw3j0c3g/zwC79/bKudPVUt49K9p5fU8du+EW27fvr14qFqsWDFLIiiHDx+mN998U4gFhwS3eU9m6tSp1Lp1a0ttyhuxP1vi7w7vRU6cODE8gOrVq9PIkSOpfv36lgWkTp8+TYsWLaKXX36ZOObg4ldbqZTwyBxD+70TJkwQ4tuh74KRGVihQgXq06ePEMXPnj27kUtQBwRAAAQEAawXlJsIysXjXhFCgqJX5NW9r4b+Sjl/oNr6XHdBIv62Yn2urs+K7BnW54nthPV5YkaoAQIgEHwCGsa7wTdq9AiVi++9MgDW+16RV/e+8H/q2kaTnsE/a2JoDBMEQAAEQAAEQAAE8H6ElDmgffy8ceNGevDBB4nfdw0VzuWeM2eOeHfWSnEzV/f8+fPiHcPQoYlW8jN0zsnIyL7Y37Ay+3ENCIBAEAlAkCiIVtV7TK4HwBcuXCBOJhkxYkRUMgkLEzVu3JjuvfdeqlKlChUsWFAk8WTOnDnKQmfPnqVz587Rrl276Msvv6SPPvoofAJ5ZAA7adIkcQI2ijUCly9fFgk/rNR54MCBcCNsk4YNGwo7Va1alYoWLUo5cuSg5OTkqBvx9ZyYxQF6Rrbi08rffvttKlWqlLWOenSVm4scs0Nk9kePHqXVq1eL78iPP/5IP/30U5Qda9WqRaVLl6a6desKEaLChQtTpkyZzN4K9UEABEAABHxIABs8PjSauS67Ht+b6567tSFIlJa3zpvf8H/ufv8CcDfl/KlqCY8BsLHtIfD6m4WBnI11lwAAIABJREFUu3btGhakCTXKeydNmjQhXn+XKFEi7t7JxYsXxd7YwYMHxd7WJ598QqtWrYraL+N9GD5JpUOHDpaFc2wPNAANHD9+XDxAnjVrVtRoeD+qefPmxPtTZcuWpWuuuYZy586dZo8kZKtjx47Rli1bhK14T/LEiRNRe2Z8yg+fnBO7n6k6QtUSHiN5nTx5ktavXy++a9u2bRP7WyEBKK7H+8hsx9q1a4s9y1tuucV3/FWfH+gfCOhCAOsF5SytXDzuFSEkKHpFXt37auivlPMHqq3PIUhEhPW5uj4rtmdYn2dsK6zP/TOX0VMQAAHnCGgY7zoHU82WlYvvvcKE9b5X5NW9L/yfurbRpGfwz5oYGsMEARAAARAAARAAASaA9YfteaB1/My54QMHDqRx48alATlmzBiRi5yUlGQacmyubkYNrFu3TrzzaafYzamIvL5bt26Cx1VXXWWnS4G4Fv4lEGbEIEAABCQQgCCRBIhoQikCngTAfMr1559/TgMGDKBvv/1WGhBO0nrssceIk3/y588vrV2dG9q6davguXz5cqkY2FYcbHMymB9tpbIgkVRDoTEQAAEQAIHAEcAGT+BMGjsgT+J71ajyeuPUqVO0Z88e6tixI6WkpIgu/t///R9Vr16dWEyABRxDhRPdWcQxVH7++WdxLbeTPXt2IaCZL18+8WOnEgLS29SOTXCyosAfaR+7m+eq2dpMf+D/zNBCXSJSzp+qlvCIWXKFwP79+2nIkCE0c+ZMqVhYXGX06NFCcDuOD5N6Lx0a4+/Q1KlThUh6pJCQjLFzfDFq1Chq0KCBLwWfnYpvZLBFGyAAAiDgFgGsF9wibfg+ysXjhnsuuSISFCUDDUBzGvor5fyBauvzSEEit6Z4o0aNxD5paM/Urfsmug/W54kIqfFzrM/TtwPW52rMUfQCBEDAWwIaxrveAnf/7srF9+4j+PuOWO97RV7d+8L/qWsbTXoG/6yJoTFMEAABEAABEAABEGACWH/Yngdax8+cE/7oo4/S4cOHBUg+UJAPeeRSpEgReu+996hevXqmIftJkEh2fodpWApfAP+isHHQNRAAAVcJQJDIVdy4mQsEPA2AOfhioZtp06aJE+Ctlrx581K7du2oS5cuVLp0aSRpWQWZznWXLl2iDRs20PTp02nJkiV05swZy3fghQWfPP/UU09RsWLFfGsrCBJZngK4EARAAARAwGMC2ODx2ADO397T+N7J4c2bN48eeeQRJ28Rt+3atWvT+++/LzbIuTiVEOCWUJBb93HdUAZuCP9nABKqRBJQzp+qlvCI6RJNgEXsWNR54sSJtGzZMluCN02aNKHu3btT/fr1KVu2bEAtmQALE86fP1/sc4VEC63egkWjeD+SbZacnGy1Gc+vcyq+8Xxg6AAIgAAImCCA9YIJWO5UVS4ed2fYae+CBEWvyKt7Xw39lXL+QLX1OQSJsD5X12Nl3DOszzP+va+q8Jdf5xv6DQIg4B8CGsa7/jGOnJ4qF9/LGZb5VrDeN88s6FfA/wXdwsqPD/5ZeROhgyAAAiAAAiAAAiAgjwDWH7ZZahs/84HQ/L4kvyPLpWXLljR48GB65pln6IsvvhD/17hxY5o0aVI498IobScEibx4jho73tmzZ1Pbtm2NYvB9PfgX35sQAwABEJBEAIJEkkCiGWUIKBMAnzx5krZt20abN2+mTZs2EQeo/O/YE8tZNTN//vxUqVIlKlWqFHGCcIkSJShr1qzKQA1yR/gFy927dws7fffdd7Rnzx46fvx4WMk0cuy1atUSpyJWrlyZypYtS9WqVRO2ypw5s+8RQZDI9ybEAEAABEBAWwLY4Am86ZWJ72WT9mpDmNcdLIbEaw8uTiXsuyUU5NZ9ZNtfRnvwfzIoatWGcv5UtYRHrWaDycFevHiRdu7cGbV3cuDAAbGfEllY7K5kyZJ04403UsWKFalGjRpUvnx5yp07t8k7oroVAiwideTIEdq+fbvY4/r222/p1KlTcfcjY23F+5McI+TJk8fKrZW7xqn4RrmBokMgAAIgkAEBrBeUmx7KxeNeEfJ7gqJX3IJ8Xw39lXL+QLX1uRf7pn4RSsH63B/eEOvzK3bC+twfcxa9BAEQcJaAhvGus0DVa125+N4rRFjve0Ve3fvC/6lrG016Bv+siaExTBAAARAAARAAARBgAlh/2J4HWsbP586do379+tHkyZMFQH6nkvc36tSpQ2vWrKEOHToQvyfL5YEHHhCiRDfccINh2E7k6nrxHDV2wBAkImhyGP4WoCIIgECQCMD5BcmaGAsT0DIAhulBwC4BJxY5dvuE60EABEAABEDACAFsIBuh5Os6gY3vf/jhB3r44YcpJSUlroHy5s0rhAGyZMmS7s8rVKhASUlJUT/PmTOnEBsK/T//WaxYMUpOTqZMmTIR/zxSUNOphACdhYLc+sbB/7lFOjD3Uc6fqpbwGBhLYyAgAAKOCS4CLQiAAAj4iQDWC8pZS7l43CtCSFD0iry699XQXynnD7A+V/f7gZ6BgN8JOPX8we9c0H8QAAG9CGgY7+plYLyvHLY31vu6Tf3E44X/S8wINRwloNz+i6OjReMgAAIgAAIgAAIgoDkBrD9sTwDt4mcWIxo4cCBNmDAhDG/69OnUqVMnIXB1+fJlmjNnDnXt2pXOnDkj6txzzz2ifunSpQ0BdyJXF4JEhtBLrQT/IhUnGgMBEPAxAQgS+dh46HpcAtoFwJgHIAACIAACIAACIKAzAWzwBN76iO8dNrFTCQEQJHLYcDjRw3nAwbsD/GnwbIoRgQAIgAAIgAAIgEC6BLBfotzkQDz+j0mQoKjc3PS8Qxr6K/gDz2cdOgACIAACIAACIAAC7hHQMN51D64ad0J8j/W+GjNRwV7A/yloFL26BP+sl70xWhAAARAAARAAAc0JYP1hewJoFT+fOHGC+vfvT2+++WYY3IABA4g/2bNnD/9fPFEiPjR63LhxdN9994mDojMqTggS2bY0GjBNAP7FNDJcAAIgEFACECQKqGE1HpZWAbDGdsbQQQAEQAAEQAAEQEAQwAZP4CcC4nuHTQxBIocBO9g8/J+DcIPZNPxpMO2KUYEACIAACIAACIBAXAJYLyg3MRCP/2MSCBIpNzc975CG/gr+wPNZhw6AAAiAAAiAAAiAgHsENIx33YOrxp0Q32O9r8ZMVLAX8H8KGkWvLsE/62VvjBYEQAAEQAAEQEBzAlh/2J4AWsTPLDC0ZcsWev7552nlypVhaN26daMxY8ZEiRGFfsjXLFmyhHr37k0HDhwIX9O3b1/xf4UKFUoXPgSJbM9LJRqAf1HCDOgECICAAgQgSKSAEdAFqQS0CIClEkNjIAACIAACIAACIOBjAtjg8bHxjHUd8b0xTpZrQZDIMjrPL4T/89wEfusA/KnfLIb+ggAIgAAIgAAIgIANAlgv2IDnzKWIx//hCkEiZyaYn1vV0F/BH/h5wqLvIAACIAACIAACIGCSgIbxrklCvq+O+B7rfd9PYqcGAP/nFFm0a5AA/LNBUKgGAiAAAiAAAiAAAkEggPWHbSsGPn4+d+4cTZ8+nUaMGEEnTpwIA+vRoweNHDkyrhhRJNWvv/6annzySdq2bVv4v/PmzUu9evWijh07xhUmgiCR7XmpRAPwL0qYAZ0AARBQgAAEiRQwAroglUDgA2CptNAYCIAACIAACIAACPicADZ4fG7AxN1HfJ+Yka0aECSyhc/Ti+H/PMXvx5vDn/rRaugzCIAACIAACIAACFgkgPWCRXDOXYZ4/B+2ECRybpL5tWUN/RX8gV8nK/oNAiAAAiAAAiAAAhYIaBjvWqDk60sQ32O97+sJ7GTn4f+cpIu2DRCAfzYACVVAAARAAARAAARAICgEsP6wbcnAxs8sRDR//nx6+eWXaffu3VGghg4dSv369aPk5GRDAI8cOSLqz5o1K6p+s2bNaNq0aZQ/f/6o/4cgkSGsyleCf1HeROggCICASwQgSOQSaNzGNQKBDYBdI4gbgQAIgAAIgAAIgICPCGCDx0fGstZVxPfWuBm+yg1BIsOdkVCxUaNGxGPKly+fhNbUbgL+T237KNg7+FMFjYIugQAIgAAIgAAIgIBTBLBecIqs5XYRj/+DTmVBIsvWNXnhunXrqE6dOiavCm51Df0V/EFwpzNGBgIgAAIgAAIgAAJpCGgY7+o2CxDfY70fnvNY70d//eH/dHOHyo0X/lk5k6BDIAACIAACIAACIOAcAaw/bLMNZPycmppKEyZMIBYeOnPmTBhS3rx56dVXX6W2bdtS5syZTcG7cOECvf/++9S3b186ceIE1axZk2bMmEFlypRJ045dQaLY60111MXKQc/dgH9xcTLhViAAAkoTgCCR0uZB5ywQCGQAbIEDLgEBEAABEAABEAABLQhggyfwZkZ877CJIUjkMGAHm4f/cxBuMJuGPw2mXTEqEAABEAABEAABEIhLAOsF5SYG4vF/TAJBIiIkKEZ/PzX0V/AHyrlodAgEQAAEQAAEQAAEnCOgYbzrHEw1W0Z8j/V+eGZiva/9el9NL6Vvr+Cf9bU9Rg4CIAACIAACIKAhAey/2DZ6YOPnS5cu0bhx46h///4CUpMmTejFF1+kypUr24K2f/9+Gj9+vGjv7rvvjtsWBIlsIVbmYvgXZUyBjoAACHhMAIJEHhsAt5dOILABsHRSaBAEQAAEQAAEQAAEAkAAGzwBMGLGQ0B877CJIUjkMGAHm4f/cxBuMJuGPw2mXTEqEAABEAABEAABEIhLAOsF5SYG4vF/TAJBIggSxX47NfRX8AfKuWh0CARAAARAAARAAAScI6BhvOscTDVbRnyP9X54ZkKQKPpLCv+nptPSqFfwzxoZG0MFARAAARAAARAAAaw/bM+BQMfP586do6FDh1KVKlXooYceomzZstkGZqQBCBIZoaR+HfgX9W2EHoIACLhDAIJE7nDGXdwjEOgA2D2MuBMIgAAIgAAIgAAI+IMANnj8YScbvUR8bwOekUudEiQycm/UsUcA/s8ePw2vhj/V0OgYMgiAAAiAAAiAgL4EsF5QzvaIx/8xiUqCRMrNEk07pKG/gj/QdK5j2CAAAiAAAiAAAnoS0DDe1c3QiO+x3tdtzhseL/yfYVSo6AwB+GdnuKJVEAABEAABEAABEFCSANYfts2C+Nk2wrQN2BUkktml//3vf9SrVy+aNm2aaLZLly40fvx4Sk5OlnmbQLYF/xJIs2JQIAACFghAkMgCNFyiNAEEwEqbB50DARAAARAAARAAAbkEsMEjl6eCrSG+V9Ao6JIaBOD/1LCDj3oBf+ojY6GrIAACIAACIAACIGCXANYLdglKvx7xuHSkaDAoBDT0V/AHQZm8GAcIgAAIgAAIgAAIGCCgYbxrgEqgqiC+D5Q5MRiZBOD/ZNJEWxYIwD9bgIZLQAAEQAAEQAAEQMCvBLD+sG05xM+2EaZtAIJEDkD1oEn4Fw+g45YgAAJKEoAgkZJmQadsEEAAbAMeLgUBEAABEAABEAABvxHABo/fLGa6v4jvTSPDBboQgP/TxdLSxgl/Kg0lGgIBEAABEAABEAAB9QlgvaCcjRCPK2cSdEgVAhr6K/gDVSYf+gECIAACIAACIAACLhDQMN51gapSt0B8r5Q50BmVCMD/qWQNLfsC/6yl2TFoEAABEAABEAABXQlg/WHb8oifbSNUu4H//e9/1KtXL5o2bZroaJcuXWj8+PGUnJysdscV6B38iwJGQBdAAASUIABBIiXMgE5IJIAAWCJMNAUCIAACIAACIAACqhPABo/qFrLdP8T3thGigaASgP8LqmUdGxf8qWNo0TAIgAAIgAAIgAAIqEcA6wXlbIJ4XDmToEOqENDQX8EfqDL50A8QAAEQAAEQAAEQcIGAhvGuC1SVugXie6XMgc6oRAD+TyVraNkX+GctzY5BgwAIgAAIgAAI6EoA6w/blkf8HIHwr7/+oiNHjtCmTZto48aNtHXrVvr999/pm2++SQO6Vq1alC9fPqpcuTLVqFGDbr31VipYsCBlypTJtlFkNgBBIus04V+ss8OVIAACwSIAQaJg2ROjIQpUABwb7A0fPpwGDRoEO4NAmIATc2T37t3UqlUr2rZtm7jPunXrqE6dOqAOAiAAAiAAAkoSwAaPkmaR2alAxfcywaAtEID/wxwwSQD+1CQwVPc3AeyX+Nt+6D0IgAAIgIB9Algv2GcouQXE45KBorngENDQX8EfBGf6YiQGCGB9bgASqoAACIAACASagIbxbqDtGWdwiO91szjGa5gA/J9hVKjoDIFA+GdOem7bti2tWLFCUJo9e7b4N4o/CPznP/+hRx99VHS2UaNGxP/mZHUUEAgR+Oqrr6hu3brin5UqVaJ58+ZRqVKlbAF68cUXafDgwaKNLl260Pjx4yk5OdlWm7gYBEAABPxAAOsP21YKRPxslwLH33PmzKHp06dTSkqK5eYqVKhATzzxBD388MN03XXXWW5H5oUQJLJOE/7FOjtcCQIgECwCECQKlj0xGggSYQ5oRgAv8GlmcAwXBEAABEAgDQFs8AR+UmCDO/AmxgCtEoD/s0pO2+vgT7U1vZ4Dx36JnnbHqEEABP5/9t4FaquqWvifg/gkJCAhhI6fqSkHyQgRDZKOhJpoipcCEblIgYI3FE1EFAlSRJIQBZNbpKCIePmwOH/xAIWSioBcPGoO+1L+fScwTiCQ/j8I9T/moufheR+e5332be299t6/PYZjyPuuy1y/ufZ655x7rbkgAIGDBPAXnJsN2OPOqQSBXCGQw/WK9aDG5Cv352zPVQ6E2SWMf26XL61DAAIQgID7BHJo77qvlGglxL6PlietZYgA61+GlJnOoWRifbaRkCjuuEv59MlTghQSEqVz8YhTahISxUmbviAAgawTwP8IreFM2M9BKezdu1fmzJljkvrt2LEjaDOH1GvRooXccccdMnz48MQTBJKQKLhaWV+Cs6MmBCCQLQIkJMqWPhlNxAmJbAdda2Wqt7E5i0mSLQI25sg777wjffv2lU2bNhlYq1evlm7dumULHKOBAAQgAIHMECDAkxlVVhtIrgPcmdcuAwxFgPUvFL48Vra2npZukEkKLH5rUuTd7Zd4ibu6QTIIQAACEIiHAP5CPJx99GLNHvchA0Uh4CSBHK5X1taDrPjntvdolL8IJCSyuzTgn9vlS+sQgAAEIOA+gRzau+4rJVoJrdn30YpJaxCInwDrX/zM6bEOgUTW59LYTBTxBhIShZvVpQmBwrV0aG0viZVISBQ19ey1R0Ki7OmUEUEAAskRwP8IzT4R+zm01BE0sH37drn55ptl/vz5dVo75phj5MILLxS167/2ta/JF7/4RWnevLk0aNCgWO7TTz+VXbt2yYcffihvvfWWLFu2TJ577jnZsmVLnbYGDhwoU6ZMkVatWkUg8YEmyn2FyBqu0lAU/o1tGW21z/piiyztQgACaSNAQqK0aQx5axGI1AC2vdmNhES11MnvaxFgA18tQvweAhCAAASyToAAT9Y1LJHa95mnxQBzRYD1L1fqjmKw1tbTrBx4jAIybbhDgHiJO7pAEghAAAIQSIYA/kIy3Ovp1Zo97txIEQgCPgnkcL2yth5kxT+3vUejfIrmeQOtz9c1UHH880DYqAQBCEAAAhkikEN7N0Pa8zQUa/a9p94pBAGHCbD+OaycfIiWyPpMQqLak8tLIp/arXgrQUIib5wolRwBEhIlx56eIQCB7BHA/wit00Ts59BSh2zgo48+klGjRslDDz1UbOm0006TcePGyZlnnimNGzf23cPevXtl+fLlMn78eFm7dm2x/jXXXCOTJ0+WJk2a+G6zUgUSEkWC0VMjrC+eMFEIAhDIAQESEuVAyTkbYqQGsO3NbkkkJHrnnXekb9++smnTJjM1Vq9eLd26dYt0mtgIjgURMG7jupKMEyZMkLFjxwYR31MdNvB5wkQhCEAAAhDIMAECPBlW7oGhRWrfZ54WA8wVAda/XKk7isFaW0+zcuDRL+RyfzzOjXN+ZS0vT7wkGME4YmrBJKMWBCAAAQhA4FAC+AvOzQpr9rhzI0UgCPgkkMP1ytp6kBX/vNzfrrWnwueUM8VduaEe/zyI9kTwz4NxoxYEIAABCCRDIIf2bjKgk+vVmn2f3JDoGQLREGD9i4YjrQQmkMj6nIaERIGJprBi1hIS2TgzUq7W8liVjbic16lkU39eZOjYsaMsWrRI2rVr56V4oDI2zlz99Kc/lTvvvNPIk6Z9TIEAUgkCEIBACQH8j9DTIRH7ObTUIRuYO3euDB06tNjKwIEDTdKgNm3ahGxZZMeOHTJ69GiZPXt2sa05c+bIkCFDQretDcT9jTHPF7ywvkQyZWkEAhDIAAESEmVAiQyhDoFEDGBbm+JsBA7j2JxlIzgWZJ7HbVxXkpGEREE0Rx0IQAACEICAdwIEeLyzSmnJROz7lLJC7JwRYP3LmcLDD9e59XTXrl3mY95TTz1lRqcf82bMmCFNmzYNP9oYWiAhUTjIxEvC8aM2BCAAAQhAoBYB/IVahGL/vXP2eOwE6BACVQjkcL1ybj1wzT+3tfeidAqSkOggDfxzlmcIQAACEICAXQI5tHftAnWvdefse/cQIVFeCbD+5VXzzow7kfWZhETO6N+XIKVxoigTuEQdf7JxrqgcFAmJDhIhIZGv14jCEIAABBIngP8RWgWJ2M+hpQ7RQPn30R49esj8+fPlqKOOCtFq3arbtm0ze6SXLl1qftG7d2/RpETNmzcP3UccdlvU/k3oQSfUAOtLQuDpFgIQcI4ACYmcUwkChSSQiAFcHuB75JFHZNCgQSGHImIjcEhCotBq8dVAkA18pZnJfXUWoPDq1aulW7dudWrGMUdKO4zqtk7NQH/MMceIBoBPOeUU+c53viOtW7eWCoZ/AFJUgQAEIAABVwkQ4HFVM5HJlYh9H5n0NAQBiwRY/yzCzWbTzq2nr732mlx88cWydetWQ7x9+/ayePFiOemkk1KhARIShVMT8ZLa/IiX1GZECQhAAAIQqE4Af8G52eGcPe4cIQTKLYEcrlfOrQeu+eckJIp3OcA/r80b/7w2I0pAAAIQgAD+eY7ngHP2fY51wdAdI5BDf98xDeRenETW56gP7MZxyLgwU8r7WrJkiVx44YW+JlLp+Dt37ixPPPGEnHDCCb7aSKJwaeIgPTA+bdo0Ofzww0OLQkKicAhL+YVrKVjtIAmJys/gBOvZW61qybNKzyFFmWCrklRRjVfP/7Rt21b+9V//1ZwBOvvss+Xoo4+WBg0aeINBKQhAAAIilc4Ncmbe38xIxH72J2K0pcv/jk2ZMkVGjhwZ+RnUmTNnyvDhw43wQeyLaqOOw1eI2r+JVoPxtUZ8Iz7W9AQBCLhNAOPKbf0gnX8CiRjAO3fulIEDBxYzVgbZtFVpqCQk8j8BoqpRGsSM0uD3Ih8JibxQ8lZGE4ONHz9ejj32WG8VKAUBCEAAAqkjQIAndSrzK3Ai9r1fISkPgSQIsP4lQT3VfTq1nu7du1duv/120Y94pc+YMWOMD9ewYUPnYe/Zs0euvfZacyuKPlFuTHN58MRL+sqmTZuMiioleY5Sd1EdeKwkE/GSKDVFWxCAAATcJIC/4JxenLLHnaODQLkmkMP1yqn1wEX/PE8JicK8/Pjn+Odh5g91IQABCEAgPgI5tHfjg+tGT07Z924gQQoIHCDA+sdMSJhAIuvziy++KN27dzdDP/300+Xxxx83F+0GfeI4ZFyQLYq+/uM//kPOOecc02TPnj1FYxctW7YMOvzY6t1zzz2ie1WilpuERLGpsE5H5XM5qnNdXkYTVYIeL31lKSFRpfFecMEFZv9Yp06dIk8M4YUvZSAAgfQRwP8IrbNE7OfQUodooPzv9oIFC6R///4hWqxc1db3vCjs91qDJSER8Y1ac4TfQwAC+SJAQqJ86TsPo03EAN6yZYtcfvnl8vLLLxvGUR1CIyFRclP20UcflSuuuMIIQEKi1dKtWzdryrB5wE6FbteuncyaNUvOOOMMa2OgYQhAAAIQSI4AAeTk2MfUcyL2fUxjoxsIhCLA+hcKXx4rO7OefvbZZ7Jw4UJz64cm9Sl9dDPeI488Utyk57Ki3nvvPenXr5+sWbPGiBnFhkKXx1uQjXhJNg48Ei9Jw9uGjBCAAATCEcBfCMfPQm1n7HELY6NJCIQikMP1ypn1wFX/nIRE3l4p/HP8c28zhVIQgAAEIJA0gRzau0kjj7t/Z+z7uAdOfxCoRYD1rxYhfm+ZQCLrc+lh4w4dOsiTTz4pJ554YuChxnHIuCDcrl27zPmXp556yvwoyIHsqBPwBAbno+K+fftk9OjRMnXqVFMrCr0Vuo+ah41zReWo4pxzPtTkq+j27dvNua7ly5ebeiQkmiqNGzf2xdBrYdsJmFq0aCEzZsyQvn37kpTIq1IoB4EcE8D/CK38ROzn0FKHaKD879hPf/pTc8lqhbkUoheRmTNnmr3S+kR5PjkOu42ERAdUz/oS6hWgMgQgkCECJCTKkDIZiiGQiAFcmtFdhejSpYs5XHfccceFUouNwGG5wWzjNvdSgzNKYzkUTB+VP/nkExk7dqxoxvvCs2rVqtwktIljjpSqozwhUdOmTeXkk0/2FfzUd2Xjxo2HHGYt9KPv5Lx586R9+/Y+ZgJFIQABCEAgDQQI8KRBS6FkTMS+DyUxlSEQEwHWv5hAZ6cbZ9ZT9a81AbAmd9bnxz/+sTRr1kzuvPNO8++0+G/PPPOM/OAHP6gzQ55++mn5/ve/n51ZUzYS4iXvmI1OmzZtMmRsxNSIl2T29WFgEIAABGIngL8QO/JaHTpjj9cSlN9DIG4COVyvnFkPXPXPSUhU+y3EP8c/rz1LKAEBCEAAAq4QyKG96wr6uORwxr6Pa8D0AwGvBFj/vJKinCUCsa8TQPeYAAAgAElEQVTPmvh5/Pjx5r/C88ILL8h3v/vdwEOM45BxQbjyeMzEiRPltttu8yV7aQKe888/X+bPny9HHHGErzbiLvyXv/xF+vfvL7/73e+KXUe174OERHFr80B/mzdvlt69e8u7775r/h3VRfPJjMZ/r5pMobD/atiwYSbZVpwJibp27Wr2gHl9/vGPf5g9ODt27KhYJU0X23kdM+UgAAE7BPA/QnON3X4OLXHIBsoTcvbo0cPYr0cddVTIlg9W37Ztm7FFli5dan6oNsqcOXOkefPmofuIw1cgIdEBNbG+hJ6uNAABCGSEAAmJMqJIhlEkELsBrJu9NHiswZvSp77M8OUJWLzqL4oM3XEkm0l7QqJKwWVNUDRu3Dj53Oc+51VdqS0XxxwphVP+PgRNYvXpp5/K+++/b25lmDZt2iGBycGDB8v06dOlSZMmqdUNgkMAAhCAwKEECPBkflbEbt9nnigDzAwB1r/MqDKugSS+nuoGPD3sqLd9qN+pz0UXXWRuANFHN8IsWbLE/P8555xj/Le2bdvGxcdXP3/961/lyiuvlOeee65OvQsvvFBmz54tRx55pK/20lKYeEmyBx6Jl6TlTUFOCEAAAm4QwF9wQw8lUiRujztHBIEg8E8COVyvEl8PXPfPSUhUe3nAP8c/rz1LKAEBCEAAAq4QyKG96wr6uORI3L6Pa6D0AwG/BFj//BKjfMQEYl+fyw8063jCnj2I45BxgXsUl2hr4pObbrrJNGk7EUpU82XFihVyySWX1LkQuT7Zy3XiVY6ePXuKJihq2bKl1yqHlItCR7U6j3PO1ZIl6O91D5LuSyo8epn14sWL5aSTTgraZKrqJZ2QKMjFXhqv/uCDD4yeZsyYUdxTVgB/9tlny6OPPipf/vKXU6ULhIUABOIlgP8Rmnfs9nNoiSNooDSBpDY3cOBAmTx5srRp0yZ065psb/To0WY/ceHRZERDhgwJ3bY2EIfdRkKiA6pifYlkytIIBCCQAQIkJMqAEhlCHQKxG8Dvvfee9OvXT9asWVNHkPoOoZGQyO1ZW+5QqLRdunSRhQsXynHHHZe48HrwceXKlfLSSy/JG2+8IRs3biwGwlu0aCF6QE2Dp9/73vfk9NNP9327QFoTEpUqZv369XLttdfWeS+bNm0qzz77rJx11lmJ6xABIAABCEAgOgIEeKJj6WhLsdv3jnJALAgcQoD1j0nhk0Ci6+nevXvl8ccflx//+MfF5LF6I55uJNHbrPTRzSWlSYnUt50yZYqceeaZlT7o+Bx+dMV1I8wDDzwgN954Y8VG9YOkbrLLYkJj4iXpPPBIvCS695+WIAABCKSJAP6Cc9pK1B53jgYCQaCEQA7Xq0TXgzT45yQkqr1E4J/jn9eeJZSAAAQgAAFXCOTQ3nUFfVxyJGrfxzVI+oFAEAKsf0GoUSdCArGvz6+99ppcfPHFsnXr1uIwwp49iOOQcUHY//t//6/cfPPN8tBDD5kfBblEO85EKFHMFY2TjRo1yuz/KH006ckTTzwhZ5xxxiHdkJAoCvL22qh2uZjuPRo5cmTie4/2798vGzZskN/+9rfyyiuvyNtvv10n+U6nTp3MHqru3bubi9z+9V//VRo2bOgLWJzvYfmZIxU0SEKi0gFu2bLFnAFaunRpnXFHmcDBF1AKQwACqSGA/xFaVbHbz6EljqCBjz76yNiDBRtYmzzttNNk3LhxZt9y48aNffeiNuby5ctl/Pjxsnbt2mL9a665xiQ7atKkie82K1WIw1cgIdEB8qwvkUxZGoEABDJAgIREGVAiQ6hDIFYD+JNPPjHG4JgxYyqq4f7775cRI0YcYni4lJDI9vwJenu7bbmqtf9f//VfJqOpBvrKHw3QaXZSv4G9qMby/vvvmwD/U089VScTf33taxIePdB5/fXXy1e+8hVPomQhIZEO9IUXXpDevXvXYRX2tglPACkEAQhAAAKxEiDAEyvuJDqL1b5PYoC1+ozbNqslj5/fx3Ezkx95slaW9S9rGrU+nsTWU/VlNW6iSX4LT7WbRLZv3242uc2fP98UVZ9WP8Tpz1q1amUdkpcOVq1aJVdccYXoJhh99IOkfiTUj5D66OagRx55xGwQytJDvETMRrC+ffvKpk2bjGrDbqSqNT/K44dRxdiIl9Qiz+8hAAEIZIMA/oJzekzMHneFRNy2VJTjJr4RJc1D28rhepXYepAW/5yERPW/c/jn+Od2V2VahwAEIACBqAnk0N6NGqHr7SVm37sCBn/fFU24Jwfrn3s6yZlEsa7Peuj49ttvNxculT9hLjTyk/wmim/XYROZlNbXfR7K4/Of/7yzU+/FF1+Uyy67rE4SqYKwffr0kZkzZx5yKbQfnZQOvGfPnqIJplu2bBmYR3nMLHBDPiouWLBA+vfv76NGckX1cjFNWnPVVVcdIoTutdA9S3rhdxKPrhHPPPOM3HPPPeYycq9PISHC2WefLY0aNfJULex77KmTfxaykZBIm968ebN5NzVhU+EZPHiwTJ8+PbIkDn7GSVkIQCAdBPA/QuspVvs5tLQRNlC+Z7nQtO4D/t73viff/e535eSTT5YvfvGL0rx5c2nQoEGx908//VR27dolH374obz11luybNkyee6554p7iwsFdb+02sZR7oEmIVGEk6BGU6wv8bGmJwhAwG0CJCRyWz9I559ArAbwunXrTMKTwiE0TXaihmQhU3rYQ2g2NrhWCvz4x+y9RlSHpbz3GLykZh2fNGmSqB710Qz3X/va12TFihXm32H1GVQylUuD0DfddJPs2LEjUDPt2rUTTZClAe0KhnCdNuP+SGzrgN2ePXtMhvTCQVYdpL6vGmxWJ5AHAhCAAASyQYAATzb0WM8oYrXv46ZZbu9rIsmpU6fWyagft20WJQMb/oyNNsvHHOeH+TC8Wf/C0Mtl3djXU735b9q0aeb2EPXP9NEEQ5q4RzefVbs9RN9zraM3hBTqqU976623yqWXXpro5hLd7PLDH/5Q1qxZY8bTrVs30Q1YOhZdw5csWWJ+rjcdqu/59a9/PROTjXjJATXG/TeZeEkmXh8GAQEIQCAxAvgLiaGv1nHs9nicBIhv+KdNfOMgsxyuV7GvB2nzz0lIVH1NwT/HP/f/F4caEIAABCCQNIEc2rtJI4+7/9jt+zgHiL/vnzb+fq79ff8Thho2CcS6Pq9cuVIGDBhQTGzTqVMn2bBhgxlfmLMHfpLfJJ2QKI71L8oJs3PnTrPHY/HixabZCy+80Jyx0IurC/tU9EyJXp4V9CJrPfuh80IfEhJFqb3Kbel+nn79+hUvmNL9PHruppDURvcpaYIwvXAszkfPmY0cOVKeffbZwN2q7LqfsUWLFjXbiHPfo62ERJ988ok5z6UJnArP6aefLo8//rhZU3kgAAEIVCJA/CX0vIjVfg4tbcQNaPJA3e975513Bj63W0kk/dt9xx13yPDhw6vulw46FD++QtA+SutFYc9GIUcSbbC+JEGdPiEAARcJkJDIRa0gUxgCsRnAH3zwQZ3DZoVDaP/4xz9EM1cWDqfpIbR58+YFyqhtIzhLQqLK00uzomvmczXyC4FkDSJrAG/o0KHy29/+1lQ8//zzjZPRpk2bMPPUc13dVKiH0jU4WJBLK2vm/SuuuEJOPfVUky2/EOzet2+f/PWvfxXN2v/oo4+a7KqFRx2ZGTNmSN++fetNSpSVA3Y67tKgqv47zw6Q50lHQQhAAAIpI0CAJ2UK8y9ubPa9f9HC12ADn3+GNnykcini/DDvn8DBGqx/Yejlsm4s66ne+KE3fajfrMlhS5PqatxEE+V27ty5ZqJc9dHXr18vN954o2hSlsKjG0uGDBli4i76/7US7kap6XfffVeuu+46eeGFF0yz5RsHV61aZfz0QtLqMPGgKOUO2xbxkoMEiZeEnU3UhwAEIACBOAngL8RJ21NfsdjjniSxUIj4hn+oxDdyHd+IZT1Is38e923vafl+jH+Of+7/rw01IAABCEDABQL45y5owaoMsdj3VkdQT+P4+/7J4+/n2t/3P2GoYZNAbOtz+XkS3d+vB5lHjBhR5+yB7t/3m0jDzyFjrwmJyi/FsamEam3rpU/9+/dPomvTp57NmDJlikk+pI9erKX7W8455xwZNWqUTJ8+vfjzhx9+2CS5CbI3hYRE8am4/D3Ud02TTW3cuFGuuuqqoiCqZ517QfQZZDS6x0T3OJXue9IL2fQiND2TdOyxx8oXvvAF07TG/nbv3m0uytLL0HTule650rXlwQcflNatW9crSpz7Hm0lJNIBlr4/+u+OHTvKokWLRPnxQAACEKhEgPhL6HkRm/0cWlKLDaj9rWeLZ82aJW+88Ubgnjp06GBsELUj9cyvjcePrxBF/2n5nhrFWMvbYH2xQZU2IQCBNBIgIVEatYbM9RGIxQD+6KOPTMDxoYceKgYcNUB10UUXmX9rEEgPxxUSyGjAKEgg2cbHqTgOT5UGq9MS/Ck/ONijRw8TXD7qqKPMYcPevXsX9am61UB0q1atrL+N5bcm+DnAqRtNn376abnllluKByJVH+octW/fvqrsccyR0s7LP25EOWdISGR9itIBBCAAgcQJEOBJXAW2BYjFvrc9iGrtJ72BT/t/6aWXjP/yyiuv1LmdSxNp6EaLXr16yZFHHhkIkQ1/xkab5YOL88N8ILD/rMT6F4ZeLutaWU91Q8yHH35okhA9//zzZkOP+pSlj270ueGGG8wHNr83jWn8RT/uTZs2rejXFtrWder73/++nHXWWWbDSWGTjg3t/uEPfzBjKCQj0g1p5RvPlIUmM/7Rj35UJymRxoM0CVNaH+IlBzVHvCStsxi5IQABCOSTAP6Cc3q3Yo+7MkriG/41QXzjILMcrldW1oMs+eckJKq8puCf45/7/2tDDQhAAAIQcIFADu1dF7DHKYMV+z7OAdTXF/6+f03g7+fa3/c/Yahhk0As63P5eRLdG6FJNHSvf7kfr2dMdO+Ankvw+pQfMo4ikU/eExJVS/h89913S6NGjeT999+XAQMGFBPIqE5/8YtfyLnnnus7iY3thEQTJkyQsWPHep1OnsrZmHOeOg5RqPw91KZ0n5FeSK5nua6//npzybc+qs+f//zncskll/jWp18RVa6RI0fK7NmzTVXdZ6Rnem666SZPe6e2bdtmzqvpeabCo3saNZFW4SLzSjLFue+RhER+ZwXlIQABmwSIv4SmG4v9HFrKmBrQ87j6t3jdunXy2muvmSSHaie9+uqrh0jQtWtXk3To5JNPNvuETznlFDn66KOlQYMGVqUlIZFVvHUaZ32JjzU9QQACbhMgIZHb+kE6/wSsG8AaHJo4caL5r/BMmjRJbr755mJwRzOnT506VTSgU0hKpId59QDdiSee6HlUNj5OxXF4Km0Jif7zP//TBB3XrFlTDDY+8sgj0r17d/Pv8kz4+rOrr75a7r33XhMctPXoXLvuuuvkV7/6lelCD1vOmzev3mRClWQp/6ihwedx48bJ5z73uYqixzFHSju2lZDok08+MYH2e+65p9hdnjOy2pqntAsBCEAgaQIEeJLWgPX+rdv3XkZQnuTQS53SMtVskKQ28Kl9q0lDxo8ff0jikPKxtWjRQoYPH278Hf1/P48Nf8ZGm+VjivPDvB+e5WVZ/8LQy2XdSNfTnTt3yh133CFPPPFEnRu5SsnqRh7d2DN48ODQt3xs377dbNLRTUNbtmypqEBdoy699FLRjWJ+16tqM0I3oy1btkxuvPHG4nqpcQBNUH355Zcf8tFQy2tiJo0ZFORUDj/72c/kBz/4gfWPjFHPbOIldYkSL4l6htEeBCAAAQjYJIC/YJNuoLYjtccDSSBivlvq7dxBH+IbMw26KA56EN84OAtzuF5Fuh5k0T8nIdGhqzT+Of550L/d1IMABCAAgeQJ5NDeTR56vBJEat8HFR1/n/0MjRs3Djp9rNVj/bOGloa9EbC+Puse/9tvv92cDSk8hSQoOv8rJb7xe5bERnKYPCckUp08++yzJiFMYT+HJoqaOXOmtG7duqjHF1980Vy4VbiMK+ieDxISeXtZw5Tau3evSTA0ZsyYYjPXXHONTJ48uZj05+2335Yf/vCHdc4J/fKXvxS9vLzC36ow4tSpu2LFCpP4qHCWrPy8mZeOypMt6YXkuufzpJNOqlo9zn2PNhMS6Xupe1YLT5QXnnthTxkIQCB9BPA/QuvMuv0cWkIagEBCBFhfEgJPtxCAgHMESEjknEoQKCQBqwawBoQ0ePzggw9WDVoVflEpiU27du3k/vvvF92w6yWAZWMzahyHp9KUkGj9+vVy7bXXVk1GVJ8+Bw4cKFOmTJFWrVqFnLaVq2/evFl69+4t7777rinw9NNPy/e//33ffWliHj1srgFGfb7zne+YGxj+5V/+pWJbccyR0o5tJST6r//6L1Ed/fa3v63zvqrOPv/5z/vmSAUIQAACEHCTAAEeN/USoVRW7XuvcmZpA18ln8YLB90UM336dGnbtq2X4qaMDX/GRpvlA4rzw7xnmBUKsv6FoZfLupGvp+WbdgpUzzrrLPnRj34kF1xwgTRr1ixS2Lt375bf/OY3opuDdPNO6aObwEqTC4ftWNdL3RCkMaDCBiGvt6W9/vrrMmLEiOKteSqLbnr6yU9+Yi2GEHa85fWJlxxKlHhJ1LOM9iAAAQhAwCYB/AWbdAO1Hbk9HkQK4hsixDc4oBjk3Ym4TuTrQdb984j5p645/HP889RNWgSGAAQgAIE6BPDPMz8hIrfvgxDD38ffJyFRkDeHOhknYHV93rFjh4wePdpcqlR4NCGK/tekSZPizyolJdKzJLqP/bzzzqt5oZGNhEQZ13vV4X366afmwi29VEv1p099F0WXXwatF1eNGjXKXOjndc0lIZHd2aZ7CDXxkO7DKTzlyYgKP6+UlEgTGWnCIC9nuvyOpPxSbe1n7ty5csQRR/htSt58803p06eP6Bj0efjhh2XYsGFV24lz36OthES6N0zf1UcffbQ4zvPPP1/mz58fiKFv6FSAAARSSYD4S2i1WbWfQ0tHAxBIkADrS4Lw6RoCEHCKAAmJnFIHwkRAwJoB/Kc//Ul+/OMfm8zohadSVvTSMWhSoqlTp5pEMIXDaxqQ1GCXBiRrJbKxcdg2jsNTaUhIpEH+ZcuWyY033ljMYK9Bfg3Sde/evWJwUbOo600Gd911V1Gffm8r8DPH/+M//sNsjNanc+fOJhB+wgkn+GmiWFaz9eu49OnQoYM8+eSTcuKJJ1ZsK445UtqxjYRElRKCaZ8LFiyQ/v37B2JIJQhAAAIQcJMAAR439RKhVNbsez8yZmUDX/mtOcpAbeBbbrnFbHRp06aN2eyya9cuWbdunUmmqok/Ck99GzEq8bThz8R9Q7p+wFefzutmEj/zKmxZ1r+wBHNX38p6umTJEhPz0PVBky9/85vfNDfH2diwU6ox9ek/+OADee2114xv/8orr5hb7NTfC9u3+v7PPPOM3HPPPfLGG28Uu+3WrZs88MADcsopp3iaPNu2bTNJrTV5UuHRhEY33HCDuU2vdCOipwZjKkS8hHhJTFONbiAAAQhAwDIB/AXLgP03b8Ue9ysG8Y0DxIhv+J05dsvncL2ysh5k0T+3O/Pcbx3/HP/c/VmKhBCAAAQg4IVADu1dL1iyVMaKfe8XEP4+/j77Gfy+NZTPAQEr67P66hs2bJDbbrtNXnjhhSLGaklQtIDW0bMnup9hy5YtxTp6JkV/9uUvf7mqOkhIFM1M1f1ymnzmZz/7WZ3LqGpdeKVnL3Rvh56rKDx6MZdeEt2pU6eae1NISBSN/iq1okmlxo4dKw899FDx15rA5u677xY9q1Xp0cQ+ug9Qz63oo+W0vOq4UaNGkQqr58b0wnRNoKPPxIkTzboR5Pn444/NPqM5c+aY6uPGjTP/VdsblfaERJUSuem4dVy6ByvsnrAgOqAOBCCQDgLEX0LryYr9HFoqGoCAAwRYXxxQAiJAAAJOECAhkRNqQIgICURuAOtBtKefflomTJhQJ6CoyYhmzJghRx11VL3ia2IUDViOHDmyGMTUCnoITQNfgwcPlpYtW1Zsw8YB3jiSzbiekKhSYNnrwULVpwaI9SNAIUO+6lKTFGn28SgDklEGov/whz/IpZdeWjxMuXr1atExV3rimCOl/UadkEjf2VmzZpmgYyERmPZ39tlnm0zp9X28iXAtoikIQAACEIiJAAGemEAn103k9n2Qodj6UFtu71dKfhOVbaYfazWRhibkLDxXXnml+bBeLVGq2lWa0LHUl1Gbd+bMmZ5um7Hhz5CQ6OAMZv0L8jbnuo4T66nLGtAbtnQjoN5GWJqISGXWzYC6OahFixa+hqDr6OOPP27qF2IIpTGhgQMHypFHHumrTZuFiZeIEC+xOcNoGwIQgAAE4iSAvxAnbU99OWGPE984+K2W+IaneRtLoRyuV06sB7Eol04CE8A/xz8PPHmoCAEIQAACzhHIob3rnA4sC+SEfY+/j79PQiLLbzrNp5FA5Ouz+uq6N13PC5R++9dEIbr3qtaFRHrJ0tVXXy2bNm0q8tT9B7ona8iQIRX3tpOQKNzUKySQ0uQtpRfy6bkPvViqR48eNZObrF+/3iSWWbNmTVEYTWTTu3dvcwGgXg5dLUFKlOdAtHMb+/DKCbs+51SnqhPd/1iaWGjUqFHmsvhafw81KZi+c6UX1Pfr188kDDr22GPDTbiS2lFy1DFrEiz9T59alyvasgsrwSnf16pl6ttzUwvwp59+as7t6btVmsCtffv2snjxYjnppJNqNcHvIQCBHBMg/hJa+ZHbz6ElogEIOEKA9cURRSAGBCCQOAESEiWuAgSImEBkBrAmnlm1apXJhr5s2bI6Yuom1alTp9ZMRlSoVOn2Ov2dBiQ187UmN6r02AgcRnWguT69uZqQSINUK1eulDFjxsjatWuLQ/jRj35kPga0adPG03RUfb788ssmwFz6YUCz3t96661y+umnS4MGDTy1VV+h5557rjg3tE09xKhB8CCPH53EMUdKxxA2IZHqQw+O/uUvf5Hf/e53snDhQnnppZfqYFJutW4yCMKVOhCAAAQgkDwBAjzJ68CyBJHZ92HktPWhNs6ERJs3b5bLLrtM3n77bYNCN7nce++9VW8FKvBSG1rtUL3Nq5Ds8f7775cRI0bU3JRhw58hIdHBmcz6F+atzmVdJ9ZT18jv3LnT+Pe6EUw3oJUmtVVZTzvtNLPx6Mwzzwzl57///vvmhjJNklv+aCxBNzhpH61bt665ttpgSLzk2wZrx44dZdGiRdKuXbuKmImX2Jh9tAkBCEAAArYI4C/YIhu4XSfsceIbxDdqHcgIPMNDVMzheuXEehBCZVS1SAD/HP+8e/fuFmcYTUMAAhCAQBIEcmjvJoE5yT6dsO/x9/H38feTXAbo21ECka3PmojoySefNHus9Htx6fOTn/xENBGK13dw27ZtpryeHSl9LrnkEnM5XPmFclEmNXFUT1bE0nMF7733njnro2cHSveB6F6Ahx9+WNT/rpZIqFyoSklstIwmwNHzJ9UusyYhUbTq3b59u7lg7KGHHirqVPWpScK+//3ve97To/NB9wFNmjSpKKAmBxs9erTomaJqF837Gc2uXbtk6NCh8tRTT5lqP//5z00ipCCP3/2XtuzCSrJHkZDo73//u6huNZGRrrWlycO0Tz1vp++s7qvy+s4G4UwdCEAg/QSIv4TWYWT2c2hJaAACjhFgfXFMIYgDAQgkRoCERImhp2NLBCIzgDWArEFfDVqVPnoQVwM1Gnjy+/z5z3+WO+64o3gATQNZGoxs2LBhxab8BpC8yBPH4Sk/yW+8yBy2jHLURDXTpk2rk1xKdXjffffJ5ZdfXjUYXF/f+mHg9ttvN1nySx89TKjJijRzfrUgs5cxaQb3Xr16ydatW01xzfitAVO/jwbWNaiuc02fc88913zM+NKXvlSxqTjmSGnH5QmJ/I6vVnnV84wZM6Rv374EImvB4vcQgAAEUkiAAE8KleZP5Mjse3/d1i1t60NtXAmJ9u7da+xW/SivT5cuXWTevHmit8d4edQ30o/is2fPNsW7desmCxYsqHkzkA1/xkab5Qxs6dsLaz9lWP/80KKsiDixnrqiCV0X77zzTpk8eXJFkXTTkiYcvvTSS2veZOh1THqoUBNf60bF8sTXhTb69+8vDz74oBxxxBFemw1VjngJ8RLiJaFeISpDAAIQcJoA/oJz6nHCHrfl7xLf8D/fiG8cZJbD9cqJ9cD/rKWGTQL45/jn+Oc23zDahgAEIJAsgRzau8kCj793J+x7/H32M3hNhhLnK8L6Fydt+qpAIJL1+ZNPPjFnDzTxUGlSG92XrglG9Pt+tTMg1bSiexX0Yrgf//jHsmPHjnr3cIVNSFRe39WZ0rNnT3OJVBSJYHSMem5CLzcePnx4Hb3pfrcHHnhATjnlFN8oNHajSVE0+Y3qTS8j1yRSeulUtYeERL4xH1JBdakJofTyL30XlX3h0UReeg7oq1/9qu+OdP/OM888Y851lSYa0wuwhwwZIldccYV85Stf8d1uocK+fftMgiM9v6OPyjp37txAe4E0uZYm41mzZo1pS/ds6tpT7bFlF1bqr1JCosDQKlTUZERjx441+1b9rrVRykFbEIBAOgjgf4TWUyT2c2gpaAACDhJgfXFQKYgEAQgkQoCERIlgp1OLBCI1gD/44AMZNmyYLFmyxCQgCpO8pjBmDSRrAGvTpk0mQNKkSZOqOGxsRrUd+CkfTK3b5W3NBQ3kbdy4UZ577jkTeNNgZOkzaNAgGT9+fM1D1LXk279/vyxevNi0VX7zgQYlBwwYYBLh6GFvv4Gw8uzoXoLXleR9/fXXjRxvv/22+bUeRNfAXLUs4VlKSPRv//ZvJoP9t771LZIR1ZrM/BvfV34AACAASURBVB4CEIBASgkQ4Emp4ryLHal9773buiVtfaiN68Dem2++KX369Cnag7NmzTK38Pi5NWbdunXSu3fvol09Z84c8wG+vseGP2OjzfIx2NJ30PlXrR7rX9REM9+eE+upS5RLYz4FudSH1E1p6n/XF68JMw6NI7zyyitm49Gzzz5bbMpvsrigMhAvOUiOeAnxkqDvEfUgAAEIpIEA/oJzWnLCHrfl7xLf8D/fiG8cZJbD9cqJ9cD/rKVG1ATwz/HPlQD7GaJ+s2gPAhCAgHsEcmjvuqcEuxI5Yd/j74uwn6Gx3ZkeoHXWvwDQqBIlgcjWZ/2+r/vuNbmIPnppsa67J598cih533//fbNnQNv77ne/W7EtEhIFR1yuN72QXBNLtWrVKnCjmhxnw4YNJjGRnsOodRGg7YREgQfio2Kt5Dc+mvJcVDnrfp6VK1eaxFK/+c1v6tTVC8b0ArIf/OAHoS4O10bLL5sv7UjfTU38owmzglwqpmeYdO+RPppYR+eNJhbys19Tz53pGaV77rnHtKP7ipTJcccdV5WnLbuwUoc2z6V16NDBvLMXX3yxNGjQwPP8oSAEIJBfAvgfoXUfmf0cWhIagIBjBFhfHFMI4kAAAokRICFRYujp2BKByA1gTeKiB3ZvuOGG0Mlr/I7ZxmZUm4GfSuNLIiGRBvB++MMf1smCXpDttNNOk4kTJ8qZZ54ZaXBKg/6//OUvTfKb0uzrhX41+KlB2VNPPdXXNNBkWAMHDixm6D/nnHNMULFTp041A5KavX3FihVyyy23mARYhUDk/PnzpW3btlXlSHtCIk0edv755xtuZ5xxRuhgsy+FURgCEIAABGInQIAnduRxdxi5fR9kALY+1MZ1YK90g4OXD9OVGOkH7lGjRpmbovQZPHiwTJ8+PfYEqzZ8pPLx2tJ3kLlXXx3Wv6iJZr49J9ZT1yhrzGfEiBHSvXt3s1lJffe4NrIUbnJ78skn5eWXXza+fq0Na2H5ES85QJB4CfGSsO8S9SEAAQikgQD+gnNacsIet+XvEt/wP9+IbxxklsP1yon1wP+sjbZG+YG6aFuPrjU9cKSx1ZYtW0bXqIi5VIn9DPjn7GeI9LWiMQhAAALOEsihveusLiwJ5oR9j78vwn4GEhJZesdpNr0EIl2fP/roI5MYQ/fuR5EExStWEhJ5JVW5nOpNz4z06NEj8nMjXiQjIZEXSnXL7Ny5U66//noTjyt/NKmPJpa6+eabQyWWKm9X94/onp177733kORHhbK6Z3LChAm+zqToWIYNG2YuPtdH5ddESldffbWnC9K2b98ukydPlvvuu68osv77pptuks997nNV4dqyCyt1GPW5NGV01llnmcvge/Xq5YmT/1lGDQhAIKsEiL+E1myk9nNoaWgAAg4RYH1xSBmIAgEIJEqAhESJ4qdzCwQyZQDb2IwadeCnlg6TSEhUntVeZdSb5W699VY5++yzPQUDS4PAfsawdetWmTdvnklitWXLlmIAMUhWc61caSwabLvkkktM1nWVTTdANmzY0PSlNyn+9a9/lbVr15oESaVZ4Y855hh55JFHzEHL+p6kExLp+PTmiMaNK38k1QCr3jBQ/uiheE2+dMIJJ8hhhx1Wa2ryewhAAAIQyAgBAjwZUWT1YThh39v6UBvHgT21D/WWLr1VSx9NvKEfpxs1auR78jzzzDNmY40+nTt3lieeeMLYXtUeG/6MjTbL5belb9/Aa1Rg/YuaaObbi2Q9zfuBwdJZ4mUNd21WES8hXkK8xLW3EnkgAAEI2COAv2CPbcCWI7HHA/ZdrGbL3/ViG4f99kR8w7/2benbvyT118jhehXJepB2/zzt8od9D/DP8c/xz8O+RdSHAAQgkB4CObR306OcaCSNxL4PK4ot/w9/379m2M9wkBnrn//5Q41ICTixPocdUdiERGH7T/v+iCjHH6QtEhIFoSaiF4tpIu81a9aYBvSi6iuvvNIkI/rKV75Ss9Hy90YTCY0dO7ZmPY3XrVq1Su6///46528uuugimTlzprRu3bpmG+UFyseiv+/QoYMMGTJE9JLyo48+Wr7whS+Yanqp2e7du+WPf/yj/Pu//7vMnTu3eBZJf6/j1z2fTZo0qVcOW3ZhpU4rnUvr2rWrNGvWrKKMOr5XX331kN9973vfMzrSc1HVzg/5hk8FCEAgdwTwP0KrPBP2c2gKNACBCgRYX5gWEIAABA4QICERMyFrBDJlAMfxcarWBPDyUbFWG0n8XrPaT5o0Sfbs2SNDhw6Vr33ta9KgQQPPogRNSFToQLn97ne/kzlz5kjv3r3lsssukwoGqCd59PaWadOmyV133WXGE+Rp166dCZDqLY615Ai7KdyvfL///e/l29/+drGalwRQmnRJkyupjnfs2FGsq8FZzVCvCY14IAABCEAgHwQI8GRez07Y97Y+1HqxtcPaZuUf2dWGGjRoUKCJs3nzZmPbvvvuu6a+foQ/44wzqrZlw58pbzPQQHxU0puKNJmTix+7Wf98KJKiSiCS9TTvBwZLp5KXNdzFqUe8pK5WiJe4OEuRCQIQgAAEoiCAvxAFxUjbiMQeDysR8Y0DBIlvhJ1J0dbP4XoVyXqQdv887fJH8Rbgn+OfRzGPaAMCEIAABNwnkEN7132lRCthJPZ9WJHw9/H32c8Q9i2ifgYJOLE+h+VKQqKwBJOtH3VCoiCjCXseJkifUdR55ZVXzHmQSy+9VC644IKqCW4q9RU0IVGhLU0MpJeSL1iwQP7whz/IlClTAiUjKrT35ptviu4/1PMyQR9NRqT2niZnqvXYsgsr9VspIdHq1aulW7duVcXUpERPP/200a/WLzx6fkhZn3nmmTXPOtViwO8hAIF8EiD+ElrvmbCfQ1OgAQhUIMD6wrSAAAQgcIAACYmYCVkjgAEcsUbTesAuLAbXArAa3NywYYNJSvTss896Hl7Tpk3liiuukJtvvlmOPfZYT/XCHnr31ElJoSAJiQrVNeB89dVXy6ZNm4otHnPMMfKLX/xCzj33XAKSfpVBeQhAAAIpJECAJ4VK8yeyE/a9rQ+1XmztsLZZ2Pql6tq+fbtcfvnlsnz5cvNj/fDev3//qholIZG/ye63NOufX2K5Lx/JesqBwYPzyMsansVZR7ykbzEGUWsjVVj9Ey8JS5D6EIAABPJNAH/BOf1HYo+HHRXxjQMEiW+EnUnR1s/hehXJeoB/XncelvpPekGP+q4tW7aMdrI61hr+Of65Y1MScSAAAQhAoAqBHNq7eZsLkdj3YaHh7+Pvk5Ao7FtE/QwScGJ9zhLXvO6PSLsOXYsfxcEzbEIiGzJqYvJZs2aZC8o12ZHX57TTTpNbb73VJGVq1KiRp2q27MJKnQdJSFRoRy/EvO666+SFF14oNq3nnvTiSD371LBhQ0/jpRAEIACBAgHiL6HnAvZzaIQ0kFUCrC9Z1SzjggAE/BIgIZFfYpR3nYATBrAmj9mxY4e88cYbsn79elm3bp188MEH5sCS/rz06dSpk7Rq1UpOOOEEOeWUU+T000+X448/Xg477DAnWOc1gOxqAFbn1v/5P/9H/v3f/11+97vfmSRFpdnBddLonNIs4brZUrOEH3nkkb7mUpSH1r10HOaAnba/atUqE3gsDdBqUqJHHnlEunfv7kUEykAAAhCAQIoJEOBJsfK8ie6EfW/rQ60XWzusbab+SK9evWTr1q3GRly0aJG0a9fOG/2yUh9//LHccMMNMmfOHPObCRMmyNixY6u2RUKiQJg9V2L984yKggcIOLGelirDyxrosvLSLn9QtsRL0nHgkXhJ0BlOPQhAAALZIYC/4JwunbDHiW8cmBfEN9x6P3K4XjmxHmTJP9exkJAoXNw3ylWB/QyH0mQ/Q5QzjLYgAAEIpI9ADu3d9CkpnMRO2Pf4+/j7JCQK9yJTO5MEEl2fP/30U9m2bZs5P/Laa6/Jxo0bRZOkvPrqq4fA7tq1q0mqfPLJJ8s3v/lNOfXUU6VNmzbSoEEDpxSTp/0ROlbdr6d77l5//XX54x//aM4olJ/X0LMKbdu2lS996UtGb6rLr3/969K8eXNndOfq/g6bgFxMSFQYr86tNWvWmCQ8egGWrg179uwp4mjRooVoEqJu3bqZi7n1TJDfxDy27MJKOguTkEjbe/vtt+WHP/yhYVJ4NCnRww8/LP369eNicpsvCm1DIIMEiL+EVmqi9nNo6WkAAhYJsL5YhEvTEIBAqgiQkChV6kJYDwQSNYA1e/WSJUvkl7/8paxYscKDuJWLaDBp4MCBMmzYMDnxxBMTDabkKYBcqo20BGBtHPIOe+jd78QPm5BINzXqofirrrqqTtddunSRefPmSfv27f2KRHkIQAACEEgRAQI8KVJWMFETte8LItv6UOvF1g5rm5XaWmETEvm1Pf2WDzZF8luL9S+/ug84cifW01LZvayBAccaS7W0yx8UEvGS9CQkIl4SdJZTDwIQgEA2COAvOKdHJ+xx4hsH5oXfeIXf8s7NPscFyuF65cR6kCX/XMdCQiJ3EhKVLzk21tCwMXO/yyL7GfwSozwEIAABCJQSyKG9m7cJ4IR9j7+Pv+/ii8f656JWciVTIuuzJkJZuHChzJo1y1xqHfTp0KGD2RN/6aWX+r6UOGifteplfX+EJpHSpCizZ882Z4HKLyCvxaf09xdccIFce+210qNHD2nUqJGfqpGXTcv+jigH7nJCovJxRrmvs9C2Lbuwko7CJiTSNjU5U+/eveskZuJi8ijfCNqCQH4I4H+E1nUi9nNoqWkAAjEQYH2JATJdQAACqSBAQqJUqAkhfRBIxADWIOTKlStlzJgxsnbtWh/i1i46aNAgueuuu+Too4+uXdhCiawHkKshS0sAlg18BzSoycBGjhxpPgSUPtdcc41MnjxZmjRpYuHtoEkIQAACEHCBAAEeF7RgVYZE7PvyEZV+qPUy2p49e4rak3qDVX2PF1s77OGKKA/j+LU9/Zb3wpYyBwmw/jEbfBJwYj0tldnLGuhzjLEWT7v8QWERL0lPQiLiJUFnOfUgAAEIZIMA/oJzenTCHie+cWBe+I1X+C3v3OxzXKAcrldOrAdZ8s91LFHGQB1/ZYri4Z/jn6dlriInBCAAgbwTyKG9mzeVO2Hf4+/j77v44rH+uaiVXMkU6/q8d+9ec7HunXfeGSqRTbmG9ILrO+64Q4YPHy6NGzdOVIFZ3h/x/vvvy7hx4+TRRx+NlPFpp50mkyZNMomJKqyJkfZVrbG0xI+ihEFCop+atUifYcOGydSpU62tH1EkJNq/f795T8aOHVtnGlx00UUyc+ZMad26dZTTg7YgAIEME8D/CK3cWO3n0NLSAARiJMD6EiNsuoIABJwmQEIip9WDcAEIxG4Aa4B1ypQpJunJnj17iiJrEPj888+Xc889Vzp16iRt2rSRpk2bSsOGDesM6+9//7tJpvL222/LSy+9JEuXLjUZ1kufjh07yi9+8Qv51re+FQBJuCpZDiDXRyYtAVgbm6DDHnr3O+PC3ihY6E/foX79+smmTZvqiDB//nzp379/YsF8vzwoDwEIQAAC/ggQ4PHHK4WlY7fvKzFiA98BKn5tT7/lUzg/ExWZ9S9R/Gns3In1tBRc2uMNaZc/6CQmXpKuA4+qZ+IlQWc79SAAAQikmwD+gnP6c8IeJ75BfMO5N0Ok0ve7rO9hcWI9cNk/D3IzOAmJOsqiRYukXbt2zr3mNmLE7GdwTs0IBAEIQAAC9RDAP8/89HDCvsffx9938U1j/XNRK7mSKbb1efv27XLzzTeL7lUvfY455hi58MILRS+1+9rXviZf/OIXpXnz5tKgQYNiMb0Qe9euXfLhhx/KW2+9JcuWLZPnnntOtmzZUqetgQMHmrMqrVq1ikyJ5UlbImu4SkNeL/ezLUdp+5999plhfuONN4rGGkqfs846Sy644ALp2rWrHH/88fKFL3zhkKQu+/btM2eH/vznP5uzP88//7ysWLGiznkiPTs0ceJEk1Sq/AxRHGNNy/6OKFmQkChdCYlU99u2bZOhQ4eac3Slj9q4o0ePTuTdiXJO0hYEIBAPAfyP0Jxjs59DS0oDEIiZAOtLzMDpDgIQcJZA1jdzOQsewawRiNUA1ozMGuDVQEfhKWSjHzJkiDRr1sz3QDW4vHHjRrnvvvtk4cKFxfpdunSRefPmSfv27X23GaYCB+xENCEUG/i6hZlG9daNKiGRfhjQGyauuuqqOv3pu6Mfetq2bWttDDQMAQhAAALJESDAkxz7mHqO1b6vNqYwG/jK7en6uFW6lSbs4YogB3iqyej38Ijf8jHNqcx0w/qXGVXGNRAn1tPSwaY93pB2+YNOvLRsWLPxNyjs32S/zImX+CVGeQhAAAIQKCWAv+DcfHDCHie+cWBe+LUV/ZZ3bvY5LlAO1ysn1gOX/fMg8UwSErGfoVs39jM4vtwjHgQgAIHcEsihvZs3XTth3+Pv4++7+OKx/rmolVzJFMv6rBdSjxo1Sh566KEi3NNOO03GjRsnZ5555iEJbLxoYO/evbJ8+XIZP368rF27tljlmmuuMZdnN2nSxEszNcuQkEhk1apVcsUVV9RJADVo0CCjv+OOOy7QRchbt26VuXPnytSpU2XHjh1GD5qU6OGHHzaXLldYG2vqKkyBtOzvCDPG8rokJEpfQiLV4QsvvCC9e/euk9BLE7vpHLYZ94ty7tEWBCCQLAH8j9D8Y7GfQ0tJAxBIgADrSwLQ6RICEHCSAAmJnFQLQoUgEKsBvG7dOhP4KGSi18QnM2bMkM6dO4cYwoGqGlCeNWuW3H777cXASqUDyqE7qtEAB+xISLR69WqrgbyoDtjpVN65c6foe7J48eI6M1tvn7j77rulUaNGtl8Z2ocABCAAgZgJEOCJGXj83cVq31cbXukGPr82edIJidavXy+9evUS3fAQNtHmxx9/LDfccINJAqnPhAkTZOzYsVVnRdADe3Fvegk6rZO+vYv1L6jmclvPifW0lH7a4w1plz/om5CWDWtB/wbVxyWtCYmIlwSd7dSDAAQgkG4C+AvO6c8Je5z4xoF5QXyj7vtBfCP29cKJ9cBl/5yERN7mJP55X9m0aZOBxX4Gb3OGUhCAAAQgkAwB/PNkuMfYqxP2Pf4+/n6lOY+/H+NKQFcuEohlfdbEM0OHDi2Of+DAgSZpUJs2bUIz0WQ2emH27Nmzi23pfi29MDuKJ+69WUmvSeXMys8baNIgTSKkCYoaNmwYCrFesPzyyy/LtddeW4xdhN2zF1SgtMSPgo6vUj0SEqUzIZGendNzc1OmTKmj1j59+sjMmTPliCOOiHKa0BYEIJBBAsRfQis1Fvs5tJQWG4h7b2iUQ7GxVzZK+dLeFutL2jWI/BCAQFQESEgUFUnacYVAbAbwJ598YrLP68c8fb785S/LggULTEb7qJ7ywIr28etf/zqShEdeZeSAnbsJif7+97/Lrl27zCHwefPmGZWOGTNGbrrpJnO763vvvSc6T/X5xz/+If/5n/8p+/btM//es2ePbNy40fx8+/bt8uCDDxaTDsXtREWZkEjHpu3179+/zo0FNt5Pr+8Q5SAAAQhAwC4BAjx2+TrQemz2fX1jTfMGvihtO7UbL7/8cnMTlz7q/6jdVe0JGuCOe9NL0Hme9GYZ1r+gmsttPSfW01L6aY83pF3+oG9CGjasES+prF3iJUFnPfUgAAEIpJMA/oJzenPCHie+cWBeEN+o+34Q34h9vXBiPXDZPychkbc5iX+ezoREql38c29znFIQgAAEskIA/zwrmqw6Difse/x9/P1KMxR/P/PrDwOsn4D19Vn372syoqeeespI0qNHD5k/f74cddRRkelm27Ztpo+lS5eaNvUSbU1K1Lx589B9lO/NqrUHLEiHpTGepNekcvlXrFghl1xySfHScP1bqgmgwiYjKu1nyZIlokmq9MyGPj//+c9l5MiRQVAGrpOG+FHgwVWpmIaERPv37zfzYs2aNXLeeeeZkXTo0EE0ydlXv/pV+fOf/ywffvhhcYR/+ctfzM8Kzx/+8AfRn+k5oPbt28t9990njRs3Nr8OYxf61UX5vlStHyZx+LvvvmveGeVS+ujaqntUK/hWfkWmPAQgkGECxF9CK9e6/RxawhANeNnrG+V5ixCiBqoa9LxGfZ3ZaLO8vzjtlkBg/1mJ9SUMPepCAAJZIkBCoixpk7EogdgM4PJAsgY/ZsyYIZohPcpHg7EaaCoEI20EfP0YkMOGDTMZ4AtBqyjH6lJbSQRg//jHP8pll10m69evjx2FBr0vvPBC02/cTlTUCYk0SDtu3DiZOHFiHY764UAzpLdq1Sp2vnQIAQhAAAL2CBDgscfWkZZjs+/rG6+tgGccAW690Ul9lcLmlIcffljUpg/ybN682Wxu0Y+/+qxatUrOOOOMqk0FDUaTkMibdlj/vHGiVJGAE+tpqT68rIEu6y/t8gdlS7wkvQceiZcEnfXUgwAEIJBOAvgLzunNCXuc+MaBeUF8o+77kfRhoByuV06sBy775yQk8vY3DP8c/9zbTKEUBCAAAQgkTSCH9m7SyOPu3wn7Hn8ff7/SxMffj3s5oD/HCFhfn8v32k+ZMsUkm4k6YYbuex8+fLjB27FjR1m0aJG0a9cuNO68JyTSszB6AbQ+bdu2NYmlvvGNb4TmWtrAf//3f5s9e88//7z5cRJncJKIH0UKMUBjSSUkuueee8zF4nE/5YnKbNmFlcYVdUKizz77zCRdu+qqq+p016VLF5PwTd9VHghAAALVCBB/CT03rNvPoSUM0YCXvb5xn6UNMZxDqgY9r1GfDDbaLO8vTrslDG/WlzD0qAsBCGSJAAmJsqRNxqIEYjOAy4NVtoKE5Qatl4REeT3AW2qIuvw6VMv8naTeSudV3E5U1AmJVPfvv/++DBgwwNwuWPrMmjXL3BYR9Qcfl+cbskEAAhDIOgECPFnXcHz2fX0kbQU84whw79u3z9zgpBsp9BkxYoRMnjxZGjVq5HvylG5S6Ny5szzxxBNywgknVG0njmC070FkqALrX4aUGc9QYouXeB2OlzXQa1teyyXpd3uVUctFvUGYeIkf+nXLEi8Jzo6aEIAABCCQLAH8hWT5V+jdCXuc+MYBzRDfcOv9yOF65cR6UDoLkvDP65uFQRISuTWrq0uDfx5cU/jnwdlREwIQgAAEkiWQQ3s3WeDx9+6EfY+/j78f/9Sv3SPrX21GlLBKwPr6HOR8R5AR20ook/eERKV/O6NM9BRFzC3t8aMg87xSYpsg7diuU995sdJ31bYcpe2X7y+yZRdWGlPUCYm0D718UzkvXry4Tpea7Gn8+PHSsGHDOPHSFwQgkCIC+B+hlWXdfg4tYYgGvHwLtXmWVvt/6aWXZMmSJfLKK6/Ihg0bzGiOOeYY0cR755xzjvTq1UuOPPLIQKO0cV7DRpvlg4vTbgkE9p+VWF/C0KMuBCCQJQIkJMqSNhmLEojNAN61a5dJbKIZ0fXRDOYzZsyQpk2bRqoJ3XB33nnnyZ49e0y7eui3b9++9fbBAbtIVRB5Y9USEn388cdyww03mMze1Z6uXbtKs2bNKv76f/yP/yEnn3zyIXPwc5/7nLRv316aNGlSrNe6deuio3L44YdL48aNi7+z6URVEtxGQiLNkK6BXX0vSx/9aLBw4ULDgwcCEIAABLJBgABPNvRYzyhis+/rI2kr4BlXgDuKzSkfffSRXHfddfKrX/3KoBo8eLBMnz69jo1ZzjCOYHTm34B6Bsj6l2ftBxq7E+tpqeRe1sBAI62nEvGSqIlG2x7xkro8iZdEO79oDQIQgEDeCOAvOKdxJ+xx4hsixDecezcqXSKS9T0sTqwHSfvn9c1EEhIl/57in+OfJz8LkQACEIBAdgjgn2dHl1VG4oR9j7+Pv+/im8b656JWciWT9fW5fK+9rsW333575Bfmzpw5U4YPH26UF2XinLwnJNKL/W666SbDtW3btuY80De+8Y1IX5L//u//NucYnn/+edPuNddcI1OmTJHPf/7z9fZDQqJI1RBpY/UlJHrxxRele/fuVfvThAM61xo0aFCxzL/8y7/IiSeeeMjvvvSlL8nxxx9f/LmeF9ILJDUxj7bVvHnzOm3asgsrCW0jIZH2s3LlSnMx+datW4vdfvnLXxZNWH7mmWdGqlMagwAEskMA/yO0Lq3bz14kDGsHVbsI1MteZRtnaffv32+S7GlSPW2/vqdFixbG7r/55ptF/9/PY+O8ho02y8cUp93ih2d5WdaXMPSoCwEIZIlA1jdzZUlXjMUbgdgM4E8++cQYhGr86GMjyLF3714TnNbgY6GPX//619K5c+d6aXDAzttkSapUtQ18SclT3q8NJ6q+sdk4YKf9VcuQrs7Z3XffLY0aNXIFOXJAAAIQgEAIAgR4QsBLR9XY7Pv6cNgKeMYV4H7vvfekX79+smbNGjNM9S9GjhzpaxOMfjS/7LLLih96NYnmkCFD6p1FcQSj0zGN7UjJ+meHa4ZbdWI9LeXrZQ2MWh/ES6ImGm17xEvq8iReEu38ojUIQAACeSOAv+Ccxp2wx4lviBDfcO7dICHRZ3WWh0QUlIR/Xt9ASUiUyDSo0yn+Of558rMQCSAAAQhkhwD+eXZ0WWUk+PvvvGMuWN20aZNBFMSWZD9DNt8T1r9s6jVFo7K+PpdfbN2jRw+ZP3++HHXUUZFh2rZtm7k8e+nSpabN3r17m0uPNQFJ2CfvCYlWrFghl1xySfHCcI2djx492iR5iepZsmSJSUhUuJT85z//udmvV+sJexC/VvtR/T7I3/xqfVdKbBOVnFG2U19Coij7CdOWre9AlWSylZCo/Axdoe8+ffqIJmk74ogjwiCiLgQgkFEC+B+hFWvdfvYiYVg7yKWERGoD6pnwBx980MvQi2XOOeccc2G0JjL0+tg4r2Gjff96BgAAIABJREFUzfLxxGm3eGVZqRzrSxh61IUABLJEgIREWdImY1ECsRrA69atM8HdLVu2GPpdunSRGTNm1EwY5EVVGkiZNWuWMT4Lgcg0BLG8jI0ybhPISkIipawbVvv37198R/VnTZs2NTcZqJPGAwEIQAAC6SdAgCf9Oqwxgljt+2qy2Ap4ejnsE4VtVp5MVW/MWrhwobRv397TBNq9e7dcf/318uijj5ry3bp1MzfOHHvssfXWjyMY7WkAGS3E+pdRxdoblhPraenwvKyB9nDQMgT8E4jib7KfXm0lJCJe4kcLlIUABCCQXgL4C87pzgl7nPgG8Q3n3gwREhKRkOiQaZnlhEQuvoNplAn/PI1aQ2YIQAAC+SWAf5553ePvR5CQiP0M2XxPWP+yqdcUjSqW9fmxxx6TAQMGFLFo8pnJkydLmzZtQqPasWOHSZAze/bsYlteLo/z2nHeExKVX3qsZwumTp0qV1xxReikRJ999pm8/PLLcu211xYT9ulevUWLFkm7du28qohyEAhEwNZ3oErC2EpIpH29++67JqFX4QLOQv96vk4TtVWwMwLxohIEIJAdAvgfoXUZi/1cS8qsJCT66KOPZNSoUfLQQw8Vh6x24C233CLnnXee8RcaNGggmuRUz6bff//98pvf/KZYVs+nz5s3z/M5DxvnNcrbrKW7sL93+cw860tY7VIfAhDICgESEmVFk4yjQCBWA1g/hGm2cjUSC0+LFi3kjjvukCFDhkizZs18a+bTTz+VjRs3yqRJk2Tx4sWBjUnfHVMBAv8kkKUNfPv375dx48bJxIkT6+hXbzXQDOmtWrVC7xCAAAQgkHICBHhSrsDa4sdq31cTx9aHWi/JOKKyzcrbueiii4w91Lp163q1oPbUlClTzCaXwuP1w66NAHfcNyK5vCGE9a/2AkKJOgScWE9LJfKyBqJDCLhEIKq/yV7HZDMhEfESr1qgHAQgAIH0EsBfcE53TtjjxDeIb7h44CWH65UT64HL/jkJiZz7G+acQPjnzqkEgSAAAQhAoB4CObR38zYfnLDv8ffx9/H387b0MF4PBGJZnysdND7ttNPMvvUzzzxTGjdu7EHUukX0Quvly5fL+PHjZe3atcVfXnPNNSbZUZMmTXy3WalC3hMSKZNKlx4PGjTI6O+4444LlPBk69atJonUfffdV7yQXJMdPfzww9KvX79AbUaicBrJDQFbdmElgDYTEmliL03CdtVVV9XpWhM0zJ8/X9q2bZsbnTJQCEDAGwHiL9441VMqFvu5lpS2/o552asc1bcn/Rv2wAMPyI033lgc7pVXXil333131TOs6gPoRdEjR44s2pB9+vQx5zyOOOKIWtjExnkNEhIdxM76UnMKUgACEMgJARIS5UTRORpm7AawGn3Tpk2Tu+66q2j0KW9NTHT++efLueeeK506dTLZKzWg2LBhwzrq+Pvf/y4akH777bflpZdekqVLlx6SyVkDJzNmzJDOnTvnSJUMNSkCUTlRXuW3ecBOZXj//ffNDRTaT+mjGWRHjBhBcN+roigHAQhAwFECBHgcVUx0YsVu31cSPSsB7oULF8rw4cOLfkutm7kq+Tq68eLBBx/0lHzVRoCbhEQEuKNbXnLXkhPraSl1Lx/5cqclBuw0AeIlTqsH4SAAAQhAoIwA8RLnpoQT9jjxjYPfcolvuPOO5HC9cmI9cNk/JyGRO++nq5Lgn7uqGeSCAAQgAIFKBHJo7+ZtIjhh3+Pv4++TkChvSw/j9UAgtvV5+/btcvPNN5sEGaXPMcccI9/73vfku9/9rpx88snyxS9+UZo3by4NGjQoFtNLrHft2iUffvihvPXWW7Js2TJ57rnnZMuWLXXa0v1deplclJfwkpBIRA+Lr1q1yuyl01hD6XPWWWfJBRdcIF27dpXjjz9evvCFLxySYGrfvn1mD96f//xnc/bn+eeflxUrVtQ5T6Rnh6ZOnSpXXHHFIWeIPMxjikDANwFbdmElQWwmJNL+du7cKcOGDZPFixfX6V7XXE3q0KhRI998qAABCGSXAPGX0LqNzX6uT1Jbf8e87FWO6tvT5s2b5bLLLjPnxPW5+uqr5d577zVnyut71Dd4/PHHRRORqo2pj9dzrzbOa5CQ6KC2WF9Cry80AAEIZIQACYkyokiGUSSQiAGsRt/KlStlzJgxdbLRh9WLGpuDBw+WsWPHRhpEDisX9bNNIConKtuUGB0EIAABCLhCgACPK5qwJkci9n35aLIQ4NYx7d+/32xQGT16dHGIujHtlltukfPOO88kUdWNL7rZ5eWXXzaJV3WzS+Hp1q2bzJ07V7xuZrMR4CYhEQFua6tN9ht2Yj0txezlI1/21cII00SAeEmatIWsEIAABCBAvMS5OeCEPU5848C8IL7h1vuRw/XKifXAZf+8/DKbOGZsz5495bHHHpOWLVvG0R19hCSAfx4SINUhAAEIQCBWAjm0d2Pl60BnTtj3+Pv4+173cMT5zrD+xUmbvioQiHV91gvf5syZI3feeafs2LEjMoXo5dh33HGHSZjTuHHjyNrVhsoTEkXaeIXGXI696MXH48aNk0cffTRSDJrUaNKkSeZC8gprYqR90RgECgRs2YUQhgAEIOA6AfyP0BqK1X6uJq2tv2Ne9ipH8e1J/YLbb7/dnNXQp0uXLjJv3jxp3769JwV99NFHMnLkSJk9e7Ypr/saFixYIMcee2y99W2c17DRZvkgbOnbE2wfhVhffMCiKAQgkGkCJCTKtHpzObhEDWA1tn7zm9/IzJkzTYbzoI8GkDWbvWZ0PvHEEwlCBgVJvUAEonCiAnVMJQhAAAIQgEAAAgR4AkBLV5VE7fsCKi8BT701affu3Sbpjz7qG7z33nvmZ2+++aasX79eevfuLX369ClqIK4Ad6nKtc/JkyfLT37yE18z4ZxzzpHp06dL27ZtPdeLIxjtWRgfBdNyCzvrnw+lUlQJOLGelq9H+vFMYyj6aAxEb4aLeiMd6odAVASIl0RFknYgAAEIQCAOAvgLcVD21YcT9jjxDRHiG+18Tdw4CudwvXJiPXDZPychURxvXrr7wD9Pt/6QHgIQgEDeCOTQ3s2bip2w7/H38fdJSJS3pYfxeiCQyPqsSX4WLlwos2bNkjfeeMODmJWLdOjQQa666irp16+fteTJJCSqy14vJ9+4caPZG7dkyZJQiaUuuOACufbaa6VHjx7SqFGjwPOAihAIQsCLXRikXepAAAIQcJ0A8ZfQGkrEfi6X2tbfsbjOa+h5ET0n8vbbb5uhqV8wdOhQX+fC161bZ86bbNmyxbShiU+HDBlSr4JtnNew0WZc+g79NpQ1wPoSNVHagwAE0kqAhERp1RxyVyPghAGswu3cuVM2bdpkDh6rMfjBBx+Yf5dnvu/UqZO0atVKOnbsKPpR6PTTT5fjjz9eDjvsMLQMgUQIsIEvEex0CgEIQAACAQkQ4AkILj3VnLDvSwPcYdBNnDhRbrvttmITcQW4y2XWTRQrV66UMWPGyNq1a+sdUuG2Ld3o0qRJE1/DjyMY7Usgj4VJSOQRFMXSRsCJ9bQUmpc1MG2QkTfbBIiXZFu/jA4CEIBA1ggQL3FOo07Y48Q37jAHeYhvuPV+5HC9cmI9cNk/JyGRW++oi9Lgn7uoFWSCAAQgAIFqBHJo7+ZtMjhh3+Pv4++TkChvSw/j9UAg0fVZ92Vt27bNnB957bXXTKIbTQD06quvHiJ6165dTdKhk08+WTp37iynnHKKHH300dKgQQMPwwxehIRE1dnt27dP3nrrLXMG6PXXX5c//vGP5kC4xiNKn2OOOcZc7Pc//+f/lG984xvyzW9+U77+9a9L8+bNgyuGmhAIScBWIoeQYlEdAhCAgHUCxF9CI07Ufi5Ib+vvmJe9ylF8e3rsscdkwIABZjhdunQxyUqPO+44X8rZu3evjBo1Sh544AFTb/DgwSZpZn17HGyc17DRZjkIW/r2BdxDYdYXD5AoAgEI5IIACYlyoeZcDdIJAzhXxBls5ghE4URlDgoDggAEIAABZwkQ4HFWNVEJ5oR9H9UGvgkTJsjYsWOLbOIKcFdThva/Zs0aefbZZ+Wll16SDRs2mKK6WU0Tp/bq1UvOPvtsOfLIIwPpM45gdCDBalQiIZENqrTpAAEn1tNSDl7WQAe4IQIEigSIlzAZIAABCEAgTQSIlzinLSfsceIbxDc4oOjE2uDEeoB/7sRcQIiABPDPA4KjGgQgAAEIJEIA/zwR7HF26oR9j7+Pv4+/H+drT18pIeDE+pwSVogJAQhkiEBaDvZnCDlDgQAEHCFA/CW0Ipywn239HfOyVznstydNajl69GiZOnWqUcaIESNk8uTJ0qhRI9/KeeaZZ+QHP/iBqadJS5944gk54YQTqrZj47yGjTbLB2BL376B16jA+hI1UdqDAATSSoCERGnVHHJXI+CEAYx6IAABCEAAAhCAAATiIUCAJx7OCfbihH1fawOfJu9p1apVEdPhhx9ubqw67LDDzK1V+p9muNfEPvqzwhNHgDtB3UkcwWgb4yMhkQ2qtOkAASfWUwc4IAIEIAABCEAAAhDIBQHiJc6p2Ql7nPhGsHlBfCMYN6+1crheObEeeNUP5SAAAQhAAAIQgAAEwhHIob0bDlj6ajth3+PvB5s4+PvBuHmtxfrnlRTlLBFwYn22NDaahQAEIAABCEAAAhAoI4D/EXpKOGE/20pQE8d5jb/97W/Sv39/WbZsmVHGI488IoMGDQqkmM2bN0vv3r3l3XffNfVXrVolZ5xxRtW2bMQ3ytsMNBAflYYNG2aSOTVu3NhHrXiKsr7Ew5leIAAB9wmQkMh9HSGhPwJOGMD+RKY0BCAAAQhAAAIQgEBQAgR4gpJLTb1M2/dxBLiT1LSNAHf5DQS2x9exY0dZtGiRcKOgbdK0HwOBTK+nMfCjCwhAAAIQgAAEIJAqAsRLnFNXpu1x4hv+5xvxjYPMcrheZXo98P82UAMCEIAABCAAAQhkm0AO7d1sK/TQ0WXavsff9z+d8fdz7e/7nzDUsEkg0+uzTXC0DQEIQAACEIAABNJIgPhLaK05YT+nOSFReTxg9erV0q1bt0CK2b59u1x++eWyfPlyU3/BggUm2VG1x8Z5DRISEd8INHmpBAEIZJoACYkyrd5cDs4JAziX5Bk0BCAAAQhAAAIQSIAAAeQEoMfb5cciUkx1vnv3bmnatGm8EljsjQ18/uGyge8Asz179kizZs1KAf5/InK4f6LUyBEB4iU5UjZDhQAEIAABCEAAAsRLnJsDxDfeeUf69u0rmzZtMsoJswEvbu3a2MBHfCPX8Q3887hfYvqDAAQgAAEIQAACCRLAP08Qfjxd4+/j79eZafj7ufb341l16MUrAeIvXklRDgIQgAAEIAABCGSAAPGX0Ep0wn5Oc0Ki9evXS69evWTr1q0S9jLkjz/+WG644QaZM2eOUeyECRNk7NixVZVsYz8DCYkO4mZ9Cb2+0AAEIJARAiQkyogiGUaRgBMGMPqAAAQgAAEIQAACEIiHAAGeeDgn2MsWEflKof///b//t3z1q19NUJxouyYhkX+ebOA7wOxPf/qTHH/88aUA/18ROcY/UWrkiADxkhwpm6FCAAIQgAAEIAAB4iXOzQHiGxxQrDMpiW/kOr6Bf+7cEo1AEIAABCAAAQhAwB4B/HN7bB1p+f3Sb7TsZyABMf5+rv19R5YlxPgnAeIvTAUIQAACEIAABCCQIwLEX0Ir2wn7Oc0JiX7/+9/Lt7/9baOIsAmJ/CYY8ls+9GzJWQOsLzlTOMOFAASqEiAhEZMjawScMICzBpXxQAACEIAABCAAAVcJEOBxVTORybVWRE4ttPbKK69I165dI2s86YZISORfA+Ub+FavXi3dunXz31DKa7z66qvyrW99q3QU60TktJQPC/HtEiBeYpcvrUMAAhCAAAQgAAGnCBAvcUodKgzxDRIS1ZmUxDcO4MhpfAP/3LklGoEgAAEIQAACEICAPQL45/bYOtIy/j7+Pv5+hZcxp/6+I8sSYvyTAPEXpgIEIAABCEAAAhDIEQHiL6GV7YT9XJqQyMuIevbsKY899pi0bNmy3uJxnNcoTUjkVa5qQvtNMOS3vBe2lDlIgPWF2QABCEDgAAESEjETskbACQM4a1AZDwQgAAEIQAACEHCVAAEeVzUTmVz/LiLnFVp77rnnpFevXpE1nnRDcQS4kxyjjQA3B/YOaPTXv/61XHjhhaXq/X9E5HtJ6pu+nSdAvMR5FSEgBCAAAQhAAAIQiI4A8ZLoWEbUEvENDijWmUrEN3Id38A/j2hhpRkIQAACEIAABCCQBgL452nQUigZl5Z+o2U/g0iaLhRiP0OouV9vZfYz2GNLy54JEH/xjIqCEIAABCAAAQhAIP0EiL+E1qET9jMJiQ7o0W+8wm/50LMlZw2wvuRM4QwXAhCoSoCEREyOrBFwwgDOGlTGAwEIQAACEIAABFwlQIDHVc1EJtcjIjKo0NrcuXPlRz/6UWSNJ90QCYn8a4ADeweY/fKXv5QhQ4aUAnxURK7wT5QaOSJAvCRHymaoEIAABCAAAQhAgHiJc3OA+AYJiepMSuIbVeMb+q4Mdu4NjlYg/PNoedIaBCAAAQhAAAIQcJoA/rnT6olCuF+VfqNlPwMJifD3c+3vR7Gm0EZ0BIi/RMeSliAAAQhAAAIQgIDzBIi/hFaRE/ZzmIRE5Wcy6iMybNgwmTp1qjRu3LhYLKw///vf/16+/e1vm/Y6duwoixYtknbt2gVSjN8EQ37LBxIqx5VYX3KsfIYOAQjUIUBCIiZE1gg4YQBnDSrjgQAEIAABCEAAAq4SIMDjqmYik+tnIvLjQmv33HOPjB49OrLGk26IhET+NRA24O+/RzdrTJo0SW677bZS4e4TkVvclBapHCFAvMQRRSAGBCAAAQhAAAIQiIMA8ZI4KPvqg/gGCYnqTBjiGwdw5DS+gX/ua/mkMAQgAAEIQAACEEg3AfzzdOvPg/T4+/j7+PsVXpSc+vselgyKxEiA+EuMsOkKAhCAAAQgAAEIJE2A+EtoDThhP5cmJKqUNKi+USadkGj9+vXSq1cv2bp1a+iERB9//LHccMMNMmfOHDPkCRMmyNixY6sOP2hCor/97W/Sv39/WbZsWegJZLOBnj17ymOPPSYtW7a02U3VtllfEsFOpxCAgIMESEjkoFIQKRQBJwzgUCOgMgQgAAEIQAACEICAZwIEeDyjSmvBm0RkSkH4Pn36yJNPPpnWsRwiNwmJ/Kuy/MCe/xaC1Vi9erV069YtWGULtS699FJZvHhxacs3i8jPLXRFk9khQLwkO7pkJBCAAAQgAAEIQKAmAeIlNRHFXYD4BgcU68w54hsHcFSIb+i7MjXuFzTm/vDPYwZOdxCAAAQgAAEIQCBJAvjnSdKPpW/8ffx9/P0Kr1pO/f1YFh068UyA+ItnVBSEAAQgAAEIQAAC6SdA/CW0Dp2wn9OckCjKC4m2b98ul19+uSxfvtwodsGCBSZxULWHhESh53+9DbC+2OVL6xCAQHoIkJAoPbpCUm8EnDCAvYlKKQhAAAIQgAAEIACBsAQI8IQl6Hz900TktYKURx55pHzwwQfOC+1VQBISeSV1sBwH9g6waN26tfz1r38tBfhNEVnrnyg1ckSAeEmOlM1QIQABCEAAAhCAAPES5+YA8Q0OKNaZlMQ3ch3fwD93bolGIAhAAAIQgAAEIGCPAP65PbaOtIy/j7+Pv1/hZWQ/gyMrVL7FIP6Sb/0zeghAAAIQgAAEckaA+EtohTthP4dJSFQfgTjOa+zcuVMGDhwoS5cuNaI8/PDDMmzYsECK2bx5s/Tu3VveffddU3/VqlVyxhlnVG2LhESBMHuuxPriGRUFIQCBjBMgIVHGFZzD4TlhAOeQO0OGAAQgAAEIQAACiRAgwJMI9rg7/ZuItCh0+vrrr0unTp3ilsFKf3EEuK0I7rHRoAHu+prnwJ7Ihg0b5JRTTinFtENEWnpUC8XyS4B4SX51z8ghAAEIQAACEMghAeIlTiqd+EbfvrJp0yajnNWrV0u3bt2cVFS5UMQ37Kgpx/EN/HM7U4pWIQABCEAAAhCAgJME8M+dVEvUQuHv4+8X5xT7GdjPEPUCQ3uBCRB/CYyOihCAAAQgAAEIQCB9BIi/hNaZE/ZzmhMS7du3T0aPHi1Tp041yhgxYoRMnjxZGjVq5Fs5jz32mAwYMMDU69y5szzxxBNywgknVG3Hxn4G30JnuALrS4aVy9AgAAFfBEhI5AsXhVNAwAkDOAWcEBECEIAABCAAAQhkggABnkyosdYgnhWRiwuFNFB744031qqTmd+Xb1jL+4G9zCg2xEDuv/9+GTlyZGkL+o58P0STVM0HAeIl+dAzo4QABCAAAQhAAAKGAPESJycC8Q0OKDo5MZMSKsfxDfzzpCYd/UIAAhCAAAQgAIEECOCfJwA9/i7x9/H34591DveYY3/fYa3kUjTiL7lUO4OGAAQgAAEIQCCvBIi/hNa8E/ZzmhMSqQZKEwl17NhRFi1aJO3atfOlnI8++kiuu+46+dWvfmXqDR48WKZPny5NmjSp2g4JiXwh9l2Y9cU3MipAAAIZJUBCoowqNsfDcsIAzjF/hg4BCEAAAhCAAARiJUCAJ1bcSXWm2YcOpIvXzEQXXyzPPqt7+nggkE8Cl1xyifyv//W/Sgev2YnuzycNRu2DAPESH7AoCgEIQAACEIAABNJOgHiJkxokvuGkWhAqKQI5jm/gnyc16egXAhCAAAQgAAEIJEAA/zwB6PF3ib8fP3N6dJhAjv19h7WSS9GIv+RS7QwaAhCAAAQgAIG8EiD+ElrzTtjPaU9I9N5770m/fv1kzZo1RiFTpkwxFxBXmJ9VFfbiiy/KZZddJlu3bjVl5syZI0OGDKlXwSQkCj3/622A9cUuX1qHAATSQ4CEROnRFZJ6I+CEAexNVEpBAAIQgAAEIAABCIQlQIAnLMFU1O8kIq8XJD3iiCNkx44dqRAcISFgg0CLFi1k586dpU2fIiIbbPRFm5kiQLwkU+pkMBCAAAQgAAEIQKB+AsRLnJwhxDecVAtCJUUgx/EN/POkJh39QgACEIAABCAAgQQI4J8nAD3+LvH342dOjw4TyLG/77BWcika8Zdcqp1BQwACEIAABCCQVwLEX0Jr3gn7Oe0JiT755BMZP3686Dj06dixoyxcuFDat2/vSUG7d++W66+/Xh599FFTvlu3brJgwQI59thj661PQiJPeAMXYn0JjI6KEIBAxgiQkChjCmU44oQBjB4gAAEIQAACEIAABOIhQIAnHs4O9PKBiBxZkGP27NkydOhQB8RCBAjES0BvOrjyyitLO/2riLSOVwp6SykB4iUpVRxiQwACEIAABCAAgSAEiJcEoRZLHeIbsWCmE9cJ5Dy+gX/u+gRFPghAAAIQgAAEIBAhAfzzCGG63RT+vtv6QbqYCOTc34+JMt14JED8xSMoikEAAhCAAAQgAIEsECD+ElqLTtjPaU9IpFp45513pG/fvrJp0yajlIsuukhmzpwprVvXv9V///79MmXKFBk9enRRmbNmzTLnZSrM7zoKt5GQqHwcoWdYjQY0edOiRYukXbt2trvy3T7ri29kVIAABDJKgIREGVVsjoflhAEcFX8bBmFUstFOdgk89thjMmDAADPAnj17iv67ZcuW2R0wI4MABCAAgVQTIMCTavX5Ef5eERlVqPDNb35T1qxZ46c+ZSGQCQJdunSR1157rXQsk0Xk1kwMjkHYJpCpeIltWLQPgUoEiJcwLyAAAQhAIE0EiJc4qy3iG86qBsHiJJDz+Ab+eZyTLSN9/e1vf5P+/fvLsmXLzIj0NlT9d9CnfBPx6tWrzS2rPBCAAAQgAAEIRE8A/zx6po62iL/vqGIQK14COff344VNb7UIEH+pRYjfQwACEIAABCAAgQwRIP4SWplO2M9ZSEj02WefycKFC2X48OGyZ88eo5iBAwfK5MmTpU2bNhUVtXfvXpk2bZrcddddxTqDBg2SBx98UJo1a1ZTuTbOn5OQ6CB21peaU5ACEIBATgiQkCgnis7RMJ0wgKPibcMgjEo22skuAQ7YZVe3jAwCEIBAFgkQ4MmiViuO6QQRebf0N8uXL5ezzjorNwAYKARWrFghZ599djmItiLyR+hAwAOBTMVLPIyXIhCInADxksiR0iAEIAABCFgkQLzEItxwTRPfCMeP2hkgQHxD8M9rzOPyPRK2p30aLughIZHtWUD7EIAABCAAAXsE8M/tsXWsZfx9xxSCOPETwN+Pnzk91kuA+AsTBAIQgAAEIAABCOSIAPGX0Mp2wn7OQkIi1cT+/ftlypQpMnr06KJi2rVrJ7fccoucd955JjFRgwYNZNeuXfLyyy+bZESFS0m0gl4iMnfuXNE6Xh4b589JSHSQPOuLl1lIGQhAIA8ESEiUBy3na4yRGsC2N7vVurnOhkGYr+kQfLSlh8w6duwoixYt8mzIB+/1QM3SvsO2VV5/2LBhMnXqVGncuHHVpjlgFzV12oMABCAAAZsECPDYpOtc20+KSJ+CVJdddpnJIM8DgbwQ6NevnzzxxBOlw10sIpfmZfyMMzSBSOMlpdL8/ve/l29/+9uhBQzTwOrVq81HOB77BIiXDDCQ03Bg1f5soAcIQAACEHCZAPESl7UjxDecVg/C2SZAfMNeQqKs+Oe292iUz/E0+HckJLK9MtE+BCAAAQhAwB4B/HN7bB1sGX/fQaUgUnwE8PfjY01PnghY2x/hqXcKQQACEIAABCAAAQjESoD4S2jcTtjPXhISffbZZ7J7926T9Ecf/a743nvvmZ+9+eabsn79eundu7f06VM8cmLKjBw5UmbOnGnqVDpbW56AJ+yeZO1z8uTJ8pOf/MSXcs455xyZPn26tG2r9xV7e9J6/ryDh9K5AAAgAElEQVT023bcZ7e9kT1QivXFDy3KQgACWSZAQqIsazefY4vUALa92Y2ERO5OUg7YccDO3dmJZBCAAAQgUEqAAE+u5sM5IrKsdMR/+tOf5LjjjssVBAabTwL6seSrX/1q+eB7isgL+STCqAMQiDReUtp/Vg48BmCayyrES4iX5HLiM2gIQAACKSRAvMRppRHfcFo9CGeTAPENQxf/vMYks71H45AAW8+e5sKgli1b2pz+odomIVEofFSGAAQgAAEIJEoA/zxR/HF3jr8fN3H6c4YA/r4zqkCQgwSsxV+ADAEIQAACEIAABCDgHgHiL6F14oT9XJqQKMyIJk6cKLfddluxiSQSEmnnn376qaxcuVLGjBkja9eurXdILVq0kDvuuEOuuuoqadKkia/hk5DIFy7fhVlffCOjAgQgkFECJCTKqGJzPKxIDWDbm92SSEgUdcbOSnMtLRkq63tPOGDHAbscr6MMHQIQgECqCBDgSZW6ohBWo7GnFhoaMmSIzJkzJ4p2aQMCThMYOnSozJ07t1TG9aXvgtPCI5wrBCKNl5QOKq8Jibx8pHRF+VHKQbyEeEmU84m2IAABCEDAHgHiJfbYRtQy8Y2IQNJMuggQ3zD6wj+vMW3L/e1aeyqCvAWlvm1PEhJJ2Ftew+rA5VtPg4yNOhCAAAQgAIFSAvjnuZsP+Pu5UzkDVgL4+8wDBwlYi784OFZEggAEIAABCEAAArknQPwl9BRwwn6OKiHRhAkTZOzYsUUoXvb62jxvrf2vWbNGnn32WXnppZdkw4YNRrZ27dpJp06dpFevXnL22WfLkUceGUiRJCQKhM1zJdYXz6goCAEIZJwACYkyruAcDi8RA9jWpjgbBqFNA7kw37KQkGjq1Kly0003mSG1bdtWnnrqKfnGN77h1CtVulFy2LBhojI3btw4tIxp24AZesA0AAEIQAACqSZAgCfV6gsi/DARebi04vPPPy96aIQHAlklsGzZMjn33HPLhzdcRGZmdcyMywqBROIl9Y1k165dZnOq+tv6DBw4UGbMmCFNmza1AiDqRr18pIy6TxfaI15CQiIX5iEyQAACEIBAbQLES2ozSrgE8Y2EFUD38RMgvlFkjn9eY/rZ2ntR2q0r38Oj2lhdDWm1ZEtx7BmptcokmfC4lmz8HgIQgAAEIBAlAfzzKGmmoi38/VSoCSGjJIC/HyVN2oqQgHPxlwjHRlMQgAAEIAABCEAAAmUEiL+EnhJO2M+1vptp8p5WrVoVB3v44YfLKaecIocddpgcffTR5r/jjjvOJPbRnxUeL3t9Xfh2FlSLNs6fB5XFT720nD9nffGjVcpCAAJZJkBCoixrN59jS8QALjfcHnnkERk0aFBoDdgwCOMwkNNiEFZT0J49e+Taa6+V+fPnF4vMmTNHhgwZElqnUTZQuklPD3FOmzZN1JkK+8S9AbN0vqjsUd2A+Le//U369+8v+sGz8JRnuQ3LivoQgAAEIJA8AQI8yesgAQleFZEuhX47d+4s69atS0AMuoRAPAROPfVUWb9+fWlna0Skazy900uGCCQSL6mP32uvvSYXX3yxbN261RRr3769LF68WE466aRUYPfykTIVA/EhJPGSx2TAgPgSEhEv8TE5KQoBCEAAAocQIF6SiklBfCMVakLIqAgQ3yiSxD+vMalISBTVWycmkb9++2/ZsmWdRuPYM1JrFGlKSFQqa61xlf++sDn+hBNOkH/7t3+T73znO9K6dWupYKv5bZryEIAABCCQEgL45ylRVLRi4u9Hy5PWHCeAv++4gvIrnnPxl/yqgpFDAAIQgAAEIAAB+wSIv4RmnGn72cteXxe+nQXVYhznz4PK5rVeVGeJvfbnpxzrix9alIUABLJMgIREWdZuPseWiAG8c+dOGThwoCxdutRQjyrpSRwG4erVq6Vbt26Rzpa0JyR64YUXpHfv3qIH7QrPhRdeKLNnzzZZUl157rnnHhkzZowRp9pmwiCykpAoCDXqQAACEIBAUgQI8CRFPtF+zxKR5aUSTJo0SW699dZEhaJzCNggcO+998ro0aPLmz5bRFbY6I82M00gkXhJNaJ79+6V22+/XaZMmVKniPq448ePl4YNGzqvjPLkPFEmCnZ18MRLSEjk6txELghAAAIQOJQA8ZJUzAriG6lQE0JGQYD4Rh2K+Oc1JhUJiaJ46w604XJCopkzZ8rw4cONnB06dJAnn3xSTjzxxOgGH2FLYRISVRLjggsukJtuukm6d+8uDRo0iFBSmoIABCAAARcJ4J+7qBXrMuHvW0dMB64QwN93RRPIUYGAU/EXNAQBCEAAAhCAAAQgYJcA8ZfQfD8WkcaFVnbv3i1NmzYN3agrDZCQyL8myhM0+W/BXw1XExLpPvFmzZqVDub/E5HD/Y2O0hCAAASyQYCERNnQI6M4SCCRAPKWLVvk8ssvl5dfftlIEtUhNBISxT+1t23b9v+zdzfgNtX5//9fl1zJ6OYbI8x851cqDvNtMqWomFH0jRkaSkJCooip3A0iDEVuQpmRu0rFuEklpclpUik0dDNMMyPVhH/XTKkQ0jcm/K/36uzdPvvsc/bdWmuvtfdzXde5Os5Z6/N5fx6fdWbO533W572c+YsUl4qNYMqUKc6DYccdd5z/gcX1ePjwYWdj8owZM5zvuPmQHgWJcj69BIAAAgggkIYACeQ0sPLr1DmS+kaGZL+fvffeezrzzDPza5SMpqAFPvzwQ9WvX19HjhyJdZgr6dudOhwIpCeQk3xJohCPHTumJUuWOJvOYgsB27mnn366Hn30UWdDVtCP7du3q2vXrtq4caMT6iWXXKLFixc7Y8jHg3yJRL4kH+9sxoQAAgjkrwD5ktDMLfmN0EwVgWYqQH6jjBzr8yQ3UyEVJEr15+rdd9/Vtddeq3feece55I477tBdd92V8XMLuX7LqxWqHjZsmGbOnBklWLlypewlUUE83C5IFBlj//79nXmsXr16EIdNTAgggAACLgmwPncJMnzNsN4P35wRcZoCrPfTBON0vwUCk3/xe+D0hwACCCCAAAIIFKIA+ZesZ32HPb4baeWf//xnXu3JoCBR+vcHBYm+NbPcx1lnnRUL+P/F/qykL8sVCCCAQHgFKEgU3rkj8sQCOUkg/+lPf9IVV1wRjahp06bO5rq6detmNU8UJMqKL+2LbSPk8OHDNXv2bOfahg0b6n//93+jD8LZpkL7Xps2bZRgsZp2f9lc8O9//1vdunXTK6+8Em3mySef1NVXX51Ns861bLDLmpAGEEAAAQR8FCCB7CN2sLqqIek9SdEn9Tt06KAVK1YEK0qiQSALgauuukpPP/10bAt7JNWXtDuLZrm0cAVyki9JxL127Vr17NlTVtzZjqFDhzpvkBgzZozzb8upLFiwwFmTB/l46qmn1LFjx1IhurUuD9q4yZd8OyPkS4J2ZxIPAggggEBFAuRLQnN/kN8IzVQRaKYC5DfKyLE+T3IzUZCoLNAzzzyj9u3bR79x+eWX67HHHlOdOnUy+tHMdUGi+CLPNojbbrtN9oKoKlWqZDQmLy/yqiCRxdy2bVvNmjUrbwtcezkvtI0AAgiERYD1eVhmyvU4We+7TkqDQRNgvR+0GSGeOIHA5F+YGQQQQAABBBBAAAHvBci/ZG38hqQLIq28/vrruuiii7JuNCgNUJAo/ZnI9d8S04/Ymyv+/Oc/6+KLL45t/E1JF3rTG60igAACwRagIFGw54fo0hfwPYF85MgRjRs3znlzWeyxaNEip2BMomP9+vVq3rx52qMbP368Ro8enfZ1sRf48Qth7PgaNWqkZcuWqaioKKu4vb74s88+05AhQ7Rw4UKnq5NOOklz5szRlVdeqREjRuiBBx5wvh6UokRr1qyR/UHPNgVGjr59+2rGjBmqWrVqGa7du3c792NxcXFalK1bt3Y23NWoYX8j9+aI/3lw655JNGY3foa8UaBVBBBAAIFMBUggZyqXF9f1k/RtJcmSw4pLTpo0KS8GxyAKW8DWIJMnT45HuEWSvU2TA4FMBHzPl8QHeezYMVkxon79+slyE3bYZrq5c+c6n9uaduXKlc7nVvT597//verVq5fJWD2/5tNPP9VNN90k2xAYe/zqV7/S/Pnzddppp3keg18dkC9JLE2+xK87kH4QQAABBDIVIF+SqVxOriO/kRN2OvVDgPxGQmXW50luPgoSlQY6ePCgfv3rX+uRRx4p9Y2KnkdJ9vPtxzMj5cVgz9dY4aGRI0eWOsWKKy1dulQ///nPk4Xv+/fjCxKl+jzD0aNHtW/fPn3xxRdat26dHn/8ca1atapM/JH8WK1atXwfGx0igAACCHgvwPrce+MA98B6P8CTQ2jZCbDez86Pq30RyHn+xZdR0gkCCCCAAAIIIICAI0D+Jesb4TlJv4y0Ys/F2n7afDkoSJT+TObyb4npR+vdFc8++6zsufCY4/nYnxXveqZlBBBAIHgCFCQK3pwQUXYCvieQE729zYZQ0SY0ChJlN8luX71582bZ5vUXXnjBadqKEVkBouuuu06VKlVSos13EyZM0M0335yTN/QdOnRIw4YN08yZM0tRVPSQHgWJvqWiIJHbPz20hwACCORegARy7ucgxxGsltQ6NoaHH35YvXr1ynFYdI9A5gILFizQjTfeGN+AVRZtk3mrXImAfM+XxJrbOnbx4sUaOnSo9uzZ43wr/g3wu3btKlWUyDZ3TZs2TS1btkz0B+OcTakVVrL1+MCBAxPGYJvqBg8erOOOOy5nMbrVMfmS8iUpSOTWXUY7CCCAAAJeCZAv8UrWs3bJb3hGS8O5EiC/Ua486/MkNyUFiUoDWfHm7t27l3pRkZ3RtGlT2c9Zw4YN0/4xz+VDxG+++aauueYa7dy5s0zc9kImK1xds2bNtMfk5QWZFiSKj8kKFD3//PPOi7Iixboj51jRKcspJXr5lJdjo20EEEAAAe8FWJ97bxzwHljvB3yCCC99Adb76ZtxRU4Ecpp/ycmI6RQBBBBAAAEEEChgAfIvWU++vRWjZ6SVhx56KNFz7Fl3kqsGKEiUvnwu/5aYfrTeXWH7knr37h3bwaOSbvCuR1pGAAEEgitAQaLgzg2RZSbgawK5vLe3RUK/7777dNttt5XZOBekgkSZMad+Vapvh0u9RffOtLcJzps3T3fffXd0Q2RRUZHuuecedejQodS8HThwQKNGjdLvfve7aABdu3bVxIkTdcYZZ7gXVAotvfrqq+rSpYs+/vjjMmd36tTJeUjv1FNPLfU9ChJ9y0FBohRuME5BAAEEQiZAAjlkE+Z+uLUlvS6p1C9k9vv2JZdc4n5vtIiAxwIbNmxQs2bN4nvZIeliSZ943D3N57eAr/mSWModO3Y4b71fsmRJ9Mu2kc42WdWubf8z/t2RqCBw//79nY1aQdmMtnbtWvXs2TO6cc4KBlerVk1jx451BnL66afr0UcfVYsWLUJ7R5EvST51FCRKbsQZCCCAAAK5FSBfklv/DHonv5EBGpcEV4D8RoVzw/o8ya1LQaLvgLZu3eoU39+4caPzRXvg9b333tNrr73m/Lt9+/bOswG1atVK638QcvUQcXwx6ssuu8x5oN1yK5FnHyZNmuTkgSpXrpzWmLw82a2CRJEY//a3v6lPnz7RebWv20uzFi5c6MwpBwIIIIBAfgmwPs+v+cxgNKz3M0DjkuAKsN4P7twQWRmBnOVfmAsEEEAAAQQQQAAB/wXIv2RtPlXS0Egrtq92xIgRWTcalAYoSJT+TOTqb4npR+rtFfZ3yzvuuCO2k3sl/cbbXmkdAQQQCKYABYmCOS9ElbmArwnk+Le3jR49Wvv27dPMmTOdEWS7CS3+F143iqnE/0KYOXVqVwaxINGhQ4e0atUqTZ48WW+88UZ0IO3atdPUqVPVoEGDhIOz6xYvXqyhQ4dGCxhVr15dgwYNUt++fX3ZHLl3716nr+XLlzsx/upXv5JtgrOFnhVNsiPbh/RiH6hjg11q9zlnIYAAAgjkToAEcu7sA9TzpZJejo2nXr16ev3111WjRo0AhUkoCFQsYEVErZCWbSqKOy6T9Ap+CGQp4Gu+xGK1jWT333+/Hnjggeh61TZXWeEeKzJU3hvfLRdi14wbNy56nRUPHj58uK699lqn+E+ujviNgFZAbNGiRc5YbK2+cuVKJ7SmTZvqwQcf1DnnnJOrUDPql3xJxWzkSzK6rbgIAQQQQCBHAuRLcgSfXbfkN7Lz4+qACJDfSDoRrM+TEFGQ6Fugv//9706uwYrv22HFe6xgzQcffFCqUPIVV1zh5F/Ke8YhEXcuHiK24sdWeMhyPnZECvC0bdtW06ZNiz7Ybl+3c6677jpVqlQp6Q+UHye4XZDIYo4veG1fu+qqq2RvHY5/+ZQfY6QPBBBAAAHvBFife2cbopZZ74dosgi1fAHW+9wdIRPwPf8SMh/CRQABBBBAAAEE8kqA/EvW0zlY0rRIK506ddLjjz+edaNBaYCCROnPhN/7zyMRrlu3LtGLndMfgEtX2DPrkT3cJU3az8oMl5qnGQQQQCBUAhQkCtV0EWwKAr4lkOPf3hbZhPaf//xH3bt3j77NzDahLViwQA0bNkwh/NKnUJAobbIKL/j000+dBdG8efP0zjvvRM+1okJ33nmn+vXrV+6GyNiGN2/eLCs+ZUWNIoe1YfNub7L78Y9/7MnDcd98802Zh/HsoUN7yNAe3vv973/vhGMP6c2ZM0ddu3ZVgkV1UlQ22CUl4gQEEEAAgQAJkEAO0GTkNpS+kubEhtCmTRvn97Xjjjsut5HROwIpCBw5ckRWIHX16tXxZ/eTNDeFJjgFgWQCvuRLjh49qn/84x9OMR5br+7Zsycal+VN7rvvPjVu3DjpWvXYsWN66623NHDgwOjGO2vICj/37t3bWX/b55mseZNBlff9999/X7/+9a/1wgsvOKfEF6GO30iWTT4o0xgzvY58SWpy5EtSc+IsBBBAAIFgCJAvCcY8ZBAF+Y0M0LgkOALkN1KaC9bnSZjin5FISTWLk/x4QU864VlO5KWXXtKQIUO0ZcsW51Ir1GzPOPz85z+XfX/FihUaPHiwdu7cGc1R3H333bIHxKtUqZK0O78LElkxookTJzofkSP2JUvxz95k+7xDUoA0T/CiIJH97+X06dOd5zwih43b5rZVq1ZpRsjpCCCAAAJBFmB9HuTZ8TU21vu+ctOZ2wKs990WpT0fBHzJv/gwDrpAAAEEEEAAAQQQSEGA/EsKSBWfcqGkTZFTTjvtNNnfbvLloCBR+jNJQaJvzWrVqiV7vjrmaCLpjfRFuQIBBBAIvwAFicI/h4ygtIAvCeTy3t7Wvn17J5qVK1c6m+MOHDjg/Nve6jZr1ixns1o6hx8FibyoHGlv6WvevLkz1EaNGmnZsmXOQ3J+H+a3Y8cOvfLKK3ryySe1Zs2aUiHYA109e/Z0HuY744wz0grv0KFDTpvjx4+X/ZIde9hYr776al166aU677zzVKNGjawLFNmDhUuWLHGKJkXuK4t7woQJzkOFNs7rr78+ulHT7rXZs2fLNuKnu0GTDXZp3QqcjAACCCCQYwESyDmegGB1P13SoNiQrHDjs88+q+OPPz5YkRINAjEChw8f1pVXXhktchLzLaugb5X0ORBwQ8CTfImtVb/44gunCJEV1LI3QcSvkW19evvtt+vmm29WtWrV0hqL5V9sw939998f3WQXacAK/tja2zZp2Tr8xBNPTKvtdE5+9913nTFEihEl2hhnFi+//LJuvPHGaKwWo+WDrAhTkA7yJeRLunXrpuLi4uhtafktK77NgQACCCCQPwLkS0I9l+Q3Qj19hRs8+Y2U5571eRKqQi5I9NlnnzkvKHrggQeizwTY8xb2d/+LL744Kmc5CCuMbM8OxOZhLrzwQo0dO1YtW7as8EVMfhYksmcbrBCRFSCKHP3799eUKVNK5Yn+9a9/acCAAc6zNnZY7mXGjBnO8xyVK1dO+QfMixO9KEhkccY/42FfGzRokGPF3zS8mEnaRAABBHIjwPo8N+4B7ZX1fkAnhrAqFmC9zx0SUgFP8i8htSBsBBBAAAEEEEAg7wXIv7gyxbslVY+09Pbbbzt7YvPhoCBR+rNIQSLpL3/5i84///xYPHtDb430NbkCAQQQyA8BChLlxzwyiu8EPE8gJ3t7m4XyzTffOA9H3XXXXdEHxWwztG2ga9CgQcrzRUGilKmiJx49elQLFizQ1KlTy2yCjJwUKURkD3PVrVs37YI9sVHt379fCxcu1O9+97ty+7PzrTiRxXTBBRekPahEbzm04ldz5851Km1GjldffdXZ4Bl56NA2fVqfHTt2TKsgEgWJ0p4iLkAAAQQQyKEACeQc4gez6+ck/TI2tMsvv9wpSnTCCScEM2KiKmiBr7/+2ilG9OKLL8Y7/NFq2xY0DoN3W8DVfMnevXt15513aunSpdqzx/7GUvawNemtt96qG264wSnUm81hG/Lmz5/vFCfauXNnwqaqV6+ua6+91inca5+7cdh63Iq2DBw4MLrWtpyCbQy87rrryqy17XwrzHTLLbdE48x0be5G/LFtkC8hXxK5H3bv3i0KErn9E0Z7CCCAQPAEyJcEb07SjIj8RppgnJ5bAfIbafmzPk/CVYgFicp75iDZMyYfffSRhg8f7rzYKPawvEinTp30y1/+0nlQtnbt2qWK+vhVkMhyOPZMxooVK6LhWc5k8uTJTsGh+MPOt6JEzz1n/zf47TFixAiNHDky4flp/eRlcbJXBYmOHDmicePGOc8VRQ57rsT6+8EPfpBFxFyKAAIIIBAkAdbnQZqNQMTCej8Q00AQqQqw3k9VivMCKOBq/iWA4yMkBBBAAAEEEEAAgRgB8i+u3A72x5wOkZZsX7Q9N1soh19/O/PC04v9517EGbY277vvPufvnDGH/YxcHbZxEC8CCCDglgAFidySpJ2gCHiaQLa3t40aNcopPhM5Er29zb5nRYns7XX2gFTkKCoqkv0y0rp165SK4HjxC6EfvyCvX79ezZs3d4Ztb+xbtmyZbOx+HVY0atiwYc4GwdijadOmuv76650Niqeddpqr4dhcvfLKK87myDVr1kQLUUU6sbfYDRkyJO2399mGQdvgaZs4I5s8bRxWdKlhw4ZlxmBvQrS3BEY2aNqDfGZhfVetWjWlMVOQKCUmTkIAAQQQCIgACeSATERwwqgm6VlJl8WGZG+EtqJE3/ve94ITKZEUvMBXX33lFCN66aWX4i1eltRO0lcFjwSAmwKu50u2bt2qXr16aePGjaXibNWqlW688Ua1a9dOJ598sptjkG3QW7VqlR5++GFn7R17WOGfRx99VC1atHClT8sB2VreckD2uR3Wx/Tp03XVVVdVmNext8PcdtttsvxI5LD80W9/+1vVrFnTlfgyaYR8CfkSu28oSJTJTw/XIIAAAuETIF8SvjmLi5j8RuinsHAGQH4j7blmfZ42Wf5dYM8A2Nps06ZNzrMUVoAntuCz/Y3fng+wZ00SFe6JFTl06JCefPJJjR8/vtwXKNkzKpaniPx+4PUzIza+p556yilmHXmZksVshYXso1o1+7+5xIc5jB49utSzHs2aNXOes2ncuHFKz9m4fcd4VZDI4vzTn/4kKzwVOWy+n3/+edmYORBAAAEE8kOA9Xl+zKOLo2C97yImTXkrwHrfW19a91zA9fyL5xHTAQIIIIAAAggggEDGAuRfMqaLvdCqD82IfKFDhw6lXjjhSg80gkCIBOw58aeffjo2YqtOdF+IhkCoCCCAgKsCFCRylZPGAiDgWQL5ww8/1NChQ0v9Mt2+fXvNnTtXtWrVSjh0K0pkFUHtjWaRzWv2AJFtQrMCMck2oVGQKPM7aseOHbrppptkb/+zTZA///nP9aMf/UiVKlXKvNEUr7QNfps3b3Y2FluBoLPPPtspTlXRg3WJmrZ2bKPj1KlTS21+TLbB8tVXX9XNN99c6uE+M7C365133nlJH9KjIFGKE81pCCCAAAKBECCBHIhpCFoQVoXRihK1ig3M3ixsRYlOPPHEoMVLPAUo8OWXXzrFiKyoadxhFVasGNHXBcjCkL0V8CRfsnLlSifnYYVzrfhykyZNnBxJgv9/dnV0x44d065du5yNe8XFxXr99dc1ePBgdevWLeu+bSOfbZq755579M4770Tjto1gM2fO1Pnnn5/SWD755BOnqLUVT4ocVtDo9ttvd9bs6eYIUuo0hZPIl5AvoSBRCj8onIIAAgjkgQD5kjyYRIn8Rl5MY34PgvxGRvPL+jwjtvy6yIo8d+3aVVu2bCkzsJ/97GdOgeSLL744rRyHFXFeuHChU1g5tgiQPTNhz6zE5iG8Kkhk+Zq//OUvuvvuu0s9V2PPbNhzD5a3qVy5ctLJtNzMgw8+qDFjxkQLNdlzNtdcc43ztTPOOCNpG26e4GVBog8++EBdunTRW2+9FQ3Zngfp0aOHm0OgLQQQQACBHAqwPs8hfnC7Zr0f3LkhshIB1vvcCnkg4En+JQ9cGAICCCCAAAIIIJCXAuRfXJnW8yS9HWnp1FNPLfUyDVd6oBEEQiRgf9/cu3dvbMT28PhfQjQEQkUAAQRcFaAgkaucNBYAAdcTyOW9Uc6KEc2aNUs//OEPKxy2FSWyB4YGDRoULSpjF9gmNHur3Q033KAaNWokbIOCRAG4o3IQQuRBvbFjx2rVqlXRCOyesY2Ml112WdKHD+2BtQEDBmjjxo3R6yMP6f3mN79RgwYNym2DgkQ5mHS6RAABBBDIWIAEcsZ0+X7h8ZLsF6n/jR3oBRdcoAULFuicc87J9/EzvgAL/O1vf1OvXr305ptvxkf5gqQrJR0OcPiEFl4B1/Ml4aVIHLlt3FuxYoVTUDi2EJGdbQWq77jjDqfocTqH5ZQWL17sXL9nz55S63vLCXXv3l2nnXZaOk0W9Mtv2x4AACAASURBVLnkSxpp2bJlKioqyuo+oCBRVnxcjAACCIRGgHxJaKYqWaDkN5IJ8f2cCZDfyJie9XnGdPlzoa1vlyxZon79+kWfIbnwwgs1fPhw52VLVapUyXiwhw8fdgo4L1++XP/4xz+c4soNGzYs1Z7bBYnsmRgrFm2Fjyy3EntcccUVmjx5sn7605+mNSYzsmceBg4cqPXr10evjTzzYIWpf/zjH/vyQiovCxKxRk/rtuBkBBBAIJQCrM9DOW1+BM163w9l+shIgPV+RmxcFDwB8i/BmxMiQgABBBBAAAEEPBMg/+Ia7S5J0Qda58+frz59+rjWOA0hEBYBe3GKvfQl5vhUUq2wxE+cCCCAgBcCFCTyQpU2cyngWgLZHppau3atpk6dquLi4lJj6tSpk/MwVbJiRJGL7GEpa8Melop9G509LGVvqbPiRokOChLl8lbyv2+7T7Zv3+7cW1bE6sCBA9EgbLPZnDlz1KJFi6TFiCIX7dy50ymEFf/Q35AhQzRhwoRyH2SkIJH/c0+PCCCAAAKZC5BAztyuAK60Vy0/K6lN7FhPPPFEPfLII+rYsWMBEDDEoAk8+eSTTlFae6Ng3LFaUjtJR4IWM/HkjYBr+ZK8EZGct1ds2LBBtg62gsCx63Abp20GnDhxolq2bJnVBrcdO3bIig4/9thjZfhso2HXrl2dPmrVqpXymj+f5iHZWMiXfCvUqBEFiZLdK3wfAQQQQOA7AfIleXU3kN/Iq+nMj8GQ38hqHlmfZ8WXPxfb8yj2LMr777+v3r17q2nTpqpc2f4n3/vDjYJEVvho8+bNeuaZZ7Ro0SLZswmxhxV1vvPOO3XzzTerWrVqGQ/q4MGDmjdvnu6+++4yb+L9yU9+ouuvv94p4lS/fn3P/LwsSBT/TJBB9e3b13lmpGrVqhm7cSECCCCAQHAEWJ8HZy4CGAnr/QBOSqGHxHq/0O+AvBo/+Ze8mk4GgwACCCCAAAIIVCxA/sW1O2SypGGR1po0aaKNGze61jgNIRAWAfu7rb0AJuaYIml4WOInTgQQQMALAQoSeaFKm7kUcC2BbA82DRs2TA888ECp8fTv31933XWX7AGqdI+PPvrIeegqsgFt0qRJsuIw5T1YRkGidIXDfX6iNyHaiJo1a+a8ufD8889Pe4B2D1kho8gDelb8au7cuc4mx/IOChKlzcwFCCCAAAI5FCCBnEP8cHRta95Vkn4ZH64VaBw5cmQ4RkGUeSFgRU1GjRqVaCzPSbpSUqn1bF4MmkEEScC1fEmQBpVpLIcOHdKYMWM0ZYr9jajsYUWBhw8frmuvvTarTXOxLR89etQpfD158uQyha8j53Xr1k2/+93vdOqpp2Y6tLy8jnzJt9NKQaK8vL0ZFAIIIOCZAPkSz2hz1TD5jVzJ028ZgQryG38sKbZMfqPi+4b1OT9XORfItiCRFSHq1atXmQJBNjB7KZcV1Ln11lv1//7f/3NtrFbsedq0aWVe7BTpwHI5VhjpggsucK3PSEMUJHKdlAYRQACBghJgfV5Q053JYFnvZ6LGNZ4IsN73hJVGcydA/iV39vSMAAIIIIAAAgj4LkD+xTXysyW9H9vaiy++qFatWrnWAQ0hEHSBNWvW6PLLL48Ps56kD4IeO/EhgAACXgpQkMhLXdrOhYCrCeRdu3Y5D0utXLnSKUB077336rrrrlOVKlUyHpttenvqqae0ZcsWjR49usKNbX4UJMp4ICle6NZmqRS7C/1p9iZEe5BuxIgRzlisANZvf/tb1axZM+Ox2ca9v/zlL05hokGDBqlhw4YVtkVBooypuRABBBBAIAcCJJBzgB7OLh+U1Ds+9B49emjBggWqVKlSOEdF1KEQsCIktkEnUpg2LuiHJPUJxUAIMuwCruZLwo5h8cfmfCLj+dnPfqZ+/frJivlWq1bNk2Hauv/111933nS/YsWKaB/2Rg37/6Rka3ZPggpBo+RLKEgUgtuUEBFAAIFACZAvCdR0uBkM+Q03NWkrLQHyG2lxVXQy63PXKGkoU4FsCxLFr9EtjtNPP129e/dWz549XS1EFDtGe+5h586dznMP8+fPjxZEsiJI9rWuXbsqwe9AmTJFr/OyINGRI0ec54buueeeaH9t27bVwoULKVid9czRAAIIIBAMAdbnwZiHEETBej8Ek5SvIbLez9eZLfhxkX8p+FsAAAQQQAABBBAoJAHyL67O9uOSOkVa7NKli5YsWeJqBzSGQJAF7O+NS5cujQ1xuaRrgxwzsSGAAAJ+CFCQyA9l+vBTwPUE8tatWzVv3jzdfvvtOuOMM/wciyhI5Ct3YDo7ePCg7G0jl112mVq2bOn7BnkKEgXmViAQBBBAAIEUBEggp4DEKRGBoZKmxnM0adJEs2fP1vnnn48UAq4LvP3227rlllu0adOmRG0PS3RPuh4EDSLwrYDr+ZJ8gLWcz2233aYWLVqoY8eOKioq8m0NHtlE9/jjj2vDhg3OxjOKEVV8V5EvaaRly5Y592k2x+7du9WtWzcVFxdHmxk/fryzAZIDAQQQQCB/BMiX5M9cJhgJ+Y28nt5gDo78hqvzwvpcUqJ1iavKLjXWunVr2d/Oa9So4VKLFTdjz4d89dVX5Z5k39++fbusiE388c9//lOff/559MsHDhzQ5s2b9Z///Mf5+PTTT7V48WKde+65yrYgkXVia/Q77rhDX375pazwvxVarlq1qi9O1sn+/fv1xz/+UcuXL9c111wjeyDei2JE1peXBYksPzRu3DjnI3L4fd/5Nml0hAACCBSoAOvzAp34zIbNej8zN67KQoD1fhZ4XBp0AfIvQZ8h4kMAAQQQQAABBFwUIP/iIqZ0haTvHiyU9OGHH6pu3bqudkJjCARRwP4Oe+aZZ8aH1lrSC0GMl5gQQAABPwUoSOSnNn35IZBXCWQKEqV3y9x1110aM2ZMehfl4Ox169apWbNmOeg5tS4pSJSaE2chgAACCARDgARyMOYhRFFcKekRSdXjY54wYYJGjhwZoqEQatAFrMjoqFGjEoW5R9INkp4N+hiIL68EXMmXsGHwu3siPmfTt29fzZgxw9fNd6neoeRLUpWq+DzyJe440goCCCCAgD8C5Ev8cc5hL+Q3cohfaF2T33B9xlmfF3BBoscee0w9e/Z0/aZKtcHIcwpuFCRKtc/yzotdYzdq5E4B3mxjSiVWO8fNeOPzS9a+FVh68MEHdcopp3g1JNpFAAEEEPBRgPW5j9j50RXr/fyYx1CMgvV+KKaJIDMXcCX/knn3XIkAAggggAACCCDgpwD5F9e135B0QaTV3r17O3+34EAg3wX69Omjhx56KHaYb8X+LOT7+BkfAgggUJEABYm4P/JNIK8SyF4UJEp3wtlgl65Y8vMpSFTaaP369WrevHn0i249wJdoo+z48eM1evTo5JPEGQgggAACoREggRyaqQpSoPVLihJdHB+U/U4ybdo0NWnSJEjxEkvIBDZt2qShQ4fqtddeSxT56yXFiN4L2bAIN/wCruRLKEj03Y1AvsT9HwryJeRL3L+raBEBBBAoXAHyJQUx9+Q3CmKaczdI8hue2bM+L+CCRMuWLVOXLl08u7mSNUxBomRCib8fWzzJznDreQZrK1FBoiAXvc5MkKsQQACBwhZgfV7Y85/h6FnvZwjHZakJsN5PzYmzQi/gSv4l9AoMAAEEEEAAAQQQKBAB8i+uT3RfSXNiW129erVat27tekc0iEBQBIqLi9WmTZv4cPpJmhuUGIkDAQQQyKUABYlyqU/fXgiQQHZZlQ12LoNKCvoGO/dHXHGLFCTyW5z+EEAAgfwSIIGcX/Pp82geltQrUZ/jxo3TmDFjfA6H7vJBwApgjh07tryhPFLePZcPY2cMgRdwJV9CQaLv5pl8ifv3PPmS0qbkS9y/x2gRAQQQKCQB8iWFNNsiv1FQ0+3PYMlveOrM+twD3tj1kz0MbQVkatSo4UFP2TUZv85L1Nrpp5+uevXqqVKlStFvHz16VO+//7527tzpfO3CCy/UlVdeqeOPPz56Tv369XXqqadG/23tnHzyyc6/K1eu7Hwe+f1g27Zt6ty5s7Zs2eJ8Pxfr8dgiP24W+MluhhJf7WVBogMHDmjAgAFauHBhtPP+/fs7L0444YQTvBgObSKAAAII+CzA+txn8PzqjvV+fs1nIEbDej8Q00AQ/gi4kn/xJ1R6QQABBBBAAAEEEMhWgPxLtoIJr/+zpKaR7zRu3FhvvvmmJx3RKAJBELjgggv01ltvxYayUdJFQYiNGBBAAIEgCFCQKAizQAxuCgQigXzs2DHt2bNH77zzjvOLiP3CvWvXLueBLvt67HHeeeepZs2aOvvss3X++efrkksu0VlnnVXq4TE3gdJtK0wb7NIdW0Xnh+kBuMg4bK7s4UG7595++2198MEHzkOJ9rXYI/IQ4/e//33ZL8sXXXSRzjnnHJ1yyiluEqbcFhvsUqbiRAQQQACBBAIkkLktshToLuleSafFt2O/I917771q1qxZll1weSEI2O+0Q4cO1Z//bH9/KXN8KmmopO92lRQCCmMMmkAg8iWxKGHPN4Q9/kxvUPIlmcqlfx35kvTNuAIBBBBA4DsB8iUFdzeQ3yi4KfdmwOQ3vHGNa5X1uQfMYSlIlOnQ43MQtol49OjRmTbnPD9AQaLU+bwsSPTvf/9b3bp10yuvvBINKNv5TX1knIkAAggg4IcA63M/lPO6D9b7eT29/g2O9b5/1vQUGIHA5V8CI0MgCCCAAAIIIIBAHgqQf/FkUltJejG25UmTJmn48OGedEajCORSYPLkyRoxYkR8CJdLWpPLuOgbAQQQCJIABYmCNBvE4oZAThPIBw8e1MqVK/Xwww9rzZrMf9+oXr26unfvrr59+6pBgwbRN9W5AZRuG2ywk4L8Rj57G+LGjRs1f/58596LL3iVzny3a9fOefveZZddpipVqqRzaVbnxm+wszc+PvHEEzr33HOzanf37t3Ow3vFxcXRdhYtWuR8jQMBBBBAIH8ESCDnz1zmcCQ1S4oS9UgUQ48ePTRy5EgVFRXlMES6DqqAbd6ZOHGiHnvssfJCtG9YMaLPgjoG4ioYgZzmSxIphz3fEPb4M73zw1KQiHxJ+TNMviTTu5/rEEAAgXAJkC8J13y5FC35DZcgC7EZ8hu+zjrrcw+4KUiUHioFidLz8rIg0V//+lddc801ev/996NBLV261CkYxYEAAgggkB8CrM/zYx5zPArW+zmegDB3z3o/zLNH7FkKBC7/kuV4uBwBBBBAAAEEEECgAgHyL57dHnMk9Y20ftxxx+m9997TmWee6VmHNIyA3wIffvih6tevryNHjsR2PVdSP79joT8EEEAgyAIUJAry7BBbJgI5SSDbJqeXXnrJ2aj8xhtvZBJ3udfYBui7775bP/rRj1xtN9XG2GAX3IJEO3bs0NixYyva/JzqNJc678ILL5RVrbXCRAkW5Rm1WdFF7777rq699lq988470dPWrVunZs2aZdXXBx98oC5duuitt96KtkNBoqxIuRgBBBAIpAAJ5EBOS1iD6lpSmOgHiQYwePBgjRo1SlY8lAMBKwQ6YcIETZ8+vTyMf5cUIlqCFgIBEchJvqSisYc93xD2+DO9L8NQkIh8ScWzS74k07uf6xBAAIFwCZAvCdd8uRwt+Q2XQfO5OctvWKHladOmkd/wb6JZn3tgTUGi9FApSJSel5cFieLbrlOnjp599lk1btw4vSA5GwEEEEAgsAKszwM7NWEMjPV+GGctRzGz3s8RPN0GSSBw+Zcg4RALAggggAACCCCQbwLkXzyb0RqS3pMU3TzRoUMHrVixwrMOaRgBvwWuuuoqPf3007Hd7pFUX9Juv2OhPwQQQCDIAhQkCvLsEFsmAr4nkG0Dmj2kOWXKFB04cCAas21Ubtu2rdq0aaPzzjtPtWvX1kknnaTKlSuXGteXX36pgwcPauvWrXrttdf03HPPaePGjaXOadSokWbPnq2LL744E5OsrmGDXfAKEh07dkzFxcUaOHCg7GHB2KNVq1Zq166dLrroIp111lk68cQTVbVq1VLnHD582LlXP/roI+deW716tdasWVPq/rV71R5A7tevX5l7NqsbKsHFO3fu1HXXXacNGzZEv+vGW/+sENGVV16pjz/+ONquG4WO3B4/7SGAAAIIZCdAAjk7P64uI/BfkmwH1o2JbOx3KytKNGLECOgKWMCKd1oxIlvLlXM8XFKMaG8BMzH04An4ni9JRhD2fEPY4082P+V9P8gFiciXpDar5EtSc+IsBBBAIOwC5EvCPoNZx09+I2vC/G+A/EbO5pj1eRL62OJC9pzEsmXLVFRUVOFVFCRK736mIFF6Xl4VJDp06JCGDRummTNnRgOy54sWLlyo73//++kFydkIIIAAAoEVYH0e2KkJa2Cs98M6cz7GzXrfR2y6CrJA4PIvQcYiNgQQQAABBBBAIOwC5F88ncF+kmbH9jB8+HDZ2pMDgbAL2J6gyZMnxw/jFklzwj424kcAAQTcFqAgkduitJdrAV8TyN98841TjCh2Q7IVIrrzzjvVu3dvnXzyyWl7HD16VJs3b9a9996rJUuWRK9v2rSpFixYoIYNG6bdZjYXsMEueAWJ1q5dq549e8oK+USOHj16aOzYsapbt64SLKST3gJWtOehhx7SjBkzZG9HscOKEs2ZM0ddu3bNqM2knZacsG/fPvXp00dPPPFE9JK77rrL2eyfyVgijcQ/GPiTn/xEjz/+uBo0aJBqaJyHAAIIIBACARLIIZikcIZ4paQ7JCWsCGq/c9lGASveyFE4Ava7sRWi3b59e3mDfl3SREmrCkeFkYZIwNd8SSouYc83hD3+VOYo0TlBLkhEviS1WSVfkpoTZyGAAAJhFyBfEvYZdC1+8huuUeZPQ+Q3cj6XrM+TTAEFicoCxecgxo8fr9GjR2d8M1OQKD06rwoS/f3vf1enTp2cl5dFDjeek0hvdJyNAAIIIOC1AOtzr4ULtn3W+wU79eUPnPU+NwUCpQQCl39hfhBAAAEEEEAAAQS8EyD/4p1tScurJbWO7eXhhx9Wr169PO+YDhDwSsD26d94Y5l3mBdLauNVn7SLAAIIhFmAgkRhnj1iTyTgawL5zTff1DXXXBMtDGNFg2bNmqXGjRtnPTv2NrR58+Y5RVkOHDjgtNe3b1+nYEzVqlWzbj/VBthgF6yCRHv37nXug+XLlztTaEWD7J6wAkWVK1dOdVoTnnfs2DFt2LBBAwYM0JYtW5xzUn3rZDYdHzlyxHlg8p577ok2c9VVVzkFkk499dSMmk70NkH7WX3wwQd1yimnZNQmFyGAAAIIBFOABHIw5yWPorJM+UhJZycaU61atXTLLbc4hYnsc478E9i1a5dmz57tFOq0z8s5PigpRLQg/wQYUR4J+JovScUt7PmGsMefyhwlOieoBYnIl6Q2o+RLUnPiLAQQQCAfBMiX5MMsujoG8huucoavMfIbgZoz1udJpoOCRGWBKEiU259hLwoS2TMSVvx+5Ej788O3R506dfT000+rSZMmuR0wvSOAAAIIuCrA+txVThorK8B6v8DvCtb7BX4DMPyKBAKXf2G6EEAAAQQQQAABBLwTIP/inW1Jy7Ul2Ut7z4jtyf6md8kll3jeOR0g4LaA7Z9u1qxZfLM7Sl5m/onb/dEeAgggkA8CFCTKh1lkDLECviWQ7QGhcePGyd5QZoc9HLRo0SK1bNnStRmxTUJWkGjatGnRPp599llXCh6lGiQb7PwpypPqfKxZs0ZWrCdSpMruvxEjRmRdjCi2/5UrV6p79+7RPqZPn65BgwalGmJG5z3zzDNq37599FortLRw4cJSX0un4b/+9a/q0qULbxNMB41zEUAAgZAKkEAO6cSFL+zflBQm+q/yQreiRPZhBR05wi9gBTqtENHcuXMrGswXJYWIpoZ/xIygAAR8y5ekahn2fEPY4091nuLPC2pBIvIlqc0o+ZLUnDgLAQQQyAcB8iX5MIuejIH8hieswW2U/EYg54b1eZJpoSBRWSAKEuX2Z9mLgkRr1651Xjq1c+fO6OBy8YKy3MrSOwIIIFAYAqzPC2OeAzBK1vsBmAQ/Q2C976c2fYVUIHD5l5A6EjYCCCCAAAIIIBAKAfIvvkzTpZJeju2pfv36ssIuNWrU8CUAOkHADYHdu3c7hbTee++9+ObsHl/rRh+0gQACCOSjAAWJ8nFWC3tMviWQ9+3bpz59+uiJJ55wxK2Ay6xZs2SFVNw87IG7X/ziF9HiMFb0qFu3bm52UWFbbLALVkGiGTNmaPDgwc6c1atXz7n/zj33XFfvh88//9y5n1evXu2068eDbx9//LF69OihF198MTqWpk2basGCBWrYsGFa4zt48KCGDRumBx54IHodbxNMi5CTEUAAgVAJkEAO1XSFPdhTSooSDatoIB06dHAKE7Vu3Trs4y3I+IuLizVnzhznTdRJjiklxYj2JTuR7yMQEAHf8iWpjjfs+Yawx5/qPMWfF9SCRORLks8o+ZLkRpyBAAII5JMA+ZJ8mk3Xx0J+w3XS4DVIfiN4cxITEevzJNNDQaKyQBQkyu3PtNsFibZu3apevXpp48aN0YGdfvrpsn4SvI01t4OndwQQQACBrAVYn2dNSAOpC7DeT90qtGey3g/t1BG4/wKBy7/4T0CPCCCAAAIIIIBA4QiQf/FtrvtKmhPbW5s2bbRq1Sodd9xxvgVBRwhkKnDkyBG1a9cuumc6ph27t+dl2i7XIYAAAoUgQEGiQpjlwhqjbwlkq4ZohYHsDzx2eFW0Zdu2bercubPsjRZ2pFKQKD62oN4CtknbHqoKYiXUoG6wu+uuuzRmzBhnShs1aqRly5apqKjI1SnOxabKY8eOaebMmRo4cGCpsdgYp06dqlatWqlSpUpJx7ljxw6NHDlSS5YsKXXukCFDNGHCBFWpUiVpG5yAAAIIIBAuARLI4ZqvPIn2DEn9JN0i6eTyxmRFFe33ePto0KBBngw9P4fx7rvvOr9X24dtBqng2C9pdskfU3bkpwajymMB3/IlqRrmYu1JviTV2Sn/PPIlgzR37lxPc4Gx+uRLsr9naQEBBBAoVAHyJYU682mNm/xGWlzBP5n8RvDnqCRC1udJpiqTgkShmf0MAw1KQaLYZxUyHIovl61bt87Vwj5uFST65ptvnOeL7NkFew4o9pg0aZLz9cqVK/tiRCcIIIAAAv4JsD73z5qeogKs9/PsZmC9n2cTynD8Eghc/sWvgdMPAggggAACCCBQiALkX3yd9emSBsX2eMUVV+jZZ5/V8ccf72sgdIZAOgKHDx/WlVdeqRdeeCH+shmSBqfTFucigAAChShAQaJCnPX8HrNvCeR9+/apT58+euKJJxzR7t27a9asWTrppJNcFbYH7n7xi1/owIEDTrtLly51NjVXdLDBLvspCOoGuxkzZmjw4G9/x61Xr55z/5177rnZDzimhc8//9y5n1evXu18tX///po2bZpOOOEEV/uJb+yzzz5zCnutWLGiTD9WffSmm25S06ZNnQJWkQfx7KE9u9+tYNczzzzjFCLas2dPqevtmgULFsiKAnAggAACCOSfAAnk/JvTEI3IfjmKFCaqX1HcLVq0cH6H79Kli0499dQQDTF/Q927d69TgMjWV2vXrk020PdKihBZMaKvk53M9xEIqIBv+ZJUx09BovKlKOCc6l303XnkS8iXpH/XcAUCCCCQ3wLkS/J7fl0eHfkNl0H9bI78hp/arvXF+jwJJQWJygJRkCi9n7+gFCSyZxnsOZ+dO3c6OWh7lmHjxo1lBmPPY0yZMkXVqlVLb6CcjQACCCAQCgHW56GYpnwNkvV+iGeW9X6IJ4/QgyIQuPxLUGCIAwEEEEAAAQQQyEcB8i++z+pzkn4Z2+vll1/uFCXyeu+p7yOlw7wQ+Prrr51iRC+++GL8eP4oqW1eDJJBIIAAAh4LUJDIY2Ca913AtwTykSNHNG7cONlb4OyoU6eOFi1apJYtW7o26EOHDmnUqFFOMZhIH/bLeePGjSvsg4JE2U9BUAsSrVmzRldddVW0QJXdfyNGjHD1TXkrV650ChJFimBNnz5dgwaVKl6bPXA5LdibAHv37i170NSNo1GjRpo9e7YuvvhiN5qjDQQQQACBAAqQQA7gpBRmSF0k3SLp58mG36lTJ6cwUYcOHVSpUqVkp/N9FwWOHj2qp59+2ilE9Pjjj6fS8qslhYiWpHIy5yAQcAHf8iWpOlCQqHwpChKlehd9dx75kvTMyJek58XZCCCAQBgFyJeEcdYCETP5jUBMQ8VBRPIbVmR5+fLlqURMfiMVJf/OYX2exJqCRGWBKEiU3g+o1wWJ0oum4rPtuQx7HqhmzZpuNktbCCCAAAIBEmB9HqDJKOxQWO+HYP5Z74dgkggxTAKBy7+ECY9YEUAAAQQQQACBsAmQf/F9xuwNC89Kuiy2Z9tTbfuev/e97/keEB0iUJ7AV1995RQjeumll+JPeVlSO0lfoYcAAgggkFyAgkTJjTgjXAK+JpDffPNNXXPNNc4bzexo2rSpZs2albRgUCqkVoxo3rx5TkGiSGGYvn37yt74XrVq1VSa4JwsBIJakMjefGL3QeQB45NOOsm5J3r27Jl1UaJjx45pw4YNGjBggLZs2eLo2QY127BdVFSUhWZ6l3700UcaPny484bAbI527dpp6tSpatCgQTbNcC0CCCCAQMAFSCAHfIIKL7xLJfWV1FlShettewOAFZyIfJx55pmFp+XDiD/88EMVFxdHP6zCfZLD1pTLJM2TZIlmDgTyRcDXfEkqaLkoSJRKXJxTsQD5EvIl/IwggAACCIRDgHxJOOYpwFGS3wjY5JDfCNiEZBcO6/MkfhQkKgsUlIJE2d364b06Nhfi1ijsOY9bb73VefmUfc6BAAII0fOlqQAAIABJREFUIJC/AqzP83duQzoy1vsBmzjW+wGbEMLJJ4HA5V/yCZexIIAAAggggAACQRMg/5KTGbHNzVaUqFVs75deeqlTlOjEE0/MSVB0ikCswJdffukUI3rllVfiYdaUFCNKurEEUQQQQACBbwUoSMSdkG8CviaQjxw5ounTp2vYsGFRx+rVq+vOO+9U7969dfLJJ6fta2+52Lx5syZNmlTqrZZW7GjBggVq2LBh2m1yQfoCQd1gZyOxhzC7desWLYRlX+vRo4fGjh2runXrKsFCOinAxx9/rPnz5+vee++NFsCyB9/mzJmjrl27ZtRm0k4rOMEKcr344ouaPHmyXnvttbSa+slPfqI77rhDV199tapUqZLWtZyMAAIIIBA+ARLI4ZuzAon4lJKiRFaYqGUqYz733HOjxYlatSqVm0/lcs6JEVizZk20ANFf//rXVG2s7L0VIrKPfalexHkIhEjA13xJKi4UJEpFKXjnkC+Rs1GQfEnw7k0iQgABBBAoLUC+hDvCJQHyGy5BZtIM+Y1M1EJxDevzJNNEQaKyQBQkyu3PtpsFiSynYC89+81vfuO8WCmTZztyq0HvCCCAAALpCrA+T1eM830SYL3vE3Sibljv5xCfrgtJIHD5l0LCZ6wIIIAAAggggIDfAuRf/BaP9ne8pFWS/jc2ggsuuMDZA33OOefkLDA6RuBvf/ubevXqpTfffDMe4wVJV0o6jBICCCCAQOoCFCRK3YozwyHgewLZCqfcf//9uvvuu6OFXIzKChO1bdtWbdq00XnnnafatWs7G5YqV65cStIqLR48eFBbt251Cq8899xz2rhxY6lzrBjRrFmz1Lhx43DMQh5EGeQNdseOHdPatWvVr18/bdu2rZS2bV5v166dLrroIp111llORdmqVa3o7HfH4cOHnXv1o48+cu611atXy/7IaV+LHHavzpgxQz179ixzz/o5vVagy+K0B0/tw35OtmzZoj179kTDsLGeccYZuuSSS2Tjr1+/fk5j9tOHvhBAAAEElOhhbdY43BhBE6gnqUtJgaL/SSU4K2zaunVr2TrAPpo0aaLjj7ecPUe8gP1uu2nTJuf3WvsoLi7W/v37U4X6e0kBoqWS3k/1Is5DIKQCvudLkjlRkCiZUDC/T76EfEkw70yiQgABBBCIF+CBO+4JDwQsv2GFly3HQX7DZWDyGy6DBrs51udJ5oeCRGWBKEiU2x/qbAoS2bMM9qzQxRdfrGbNmumnP/2pqlWrltsB0TsCCCCAgK8CrM995aazzARY72fmltJVrPdTYuIkBLwQCFz+xYtB0iYCCCCAAAIIIIDAtwLkX3J6J9hG6WcltYmNwvazPvLII+rYsWNOg6PzwhR48skndcMNN8j27ccdqyW1k3SkMGUYNQIIIJC5AJt1M7fjymAK5CSBbEVTXnrpJY0cOVJvvPGGazJWFMZ++Rk9erRq1qzpWrs0lFwgyBvsItHv2LFDY8eO1WOPPZZ8QGmcYUV9Jk2a5BTA4o18acBxKgIIIIBATgRIIOeEnU4zF2hesnmvraS66TQTKU4UKVB09tlnp3N53pz7wQcfOIWHYosQpTm47ZKeKylEtC7NazkdgTAL5CRfUhEYBYnCeTuRLyFfEs47l6gRQACBwhMgX1J4c+7ziJuVFCYiv5EhPPmNDOHy4zLW50nmMbYgkV9TbsXhbb1bo0YNv7pMqx8KEqXFxckIIIAAAggESoD1eaCmg2CSC7DeT25U4Rms97ME5HIE3BMIXP7FvaHREgIIIIAAAggggEC8APmXnN8TVqNglaRfxkcyYcIEZ781BwJ+CUycOFGjRo1K1N0fS4oRlVov+hUX/SCAAAJhF6AgUdhnkPjjBXKaQLYHwVatWqW5c+dqzZo1Gc9O9erV1b17d/Xt21cNGjSgKEzGkplfGIYNdjY6K4a1efNm/f73v9fKlSu1Z8+ejAfdrl07DRgwQJdddpmqVKmScTtciAACCCCAgJ8CJJD91KYvlwV+Kql1ycdl6bZdp04dWXEiWy8UFRU5H/Xr1w/sppl0x7d7926999572rZtm/Px7rvvOoWIPv7443SbsvNfkvSCpGJJmzNpgGsQyAOBnOZLEvlRkCicdxX5EvIl4bxziRoBBBAoPAHyJYU35zkcMfmNCvDJb+Twzgxu16zPk8wNBYnKAlGQKLg/0ESGAAIIIIBAMgHW58mE+H6ABVjvs94P8O1JaAgkFQhc/iVpxJyAAAIIIIAAAgggkLEA+ZeM6dy+8EFJveMb7dGjhxYsWKBKlSq53R/tIRAVsD3WvXr10mOPPZZI5SFJfeBCAAEEEMhcgIJEmdtxZTAFApNA3rt3r7Zs2aK33npLb775pnbt2uX8O75gzHnnnaeaNWuqUaNGzibiSy65RGeddZaOP/74YAoXSFRh2WAXOx2HDx/WP/7xD+eee/vtt2VvW9m5c6ezgTv2OP3001WvXj3993//t84991w1adJE55xzjk455ZQCmV2GiQACCCCQTwIkkPNpNgt6LPaLWKQ4kf33h5lq1KpVK1qgKFKoqG7durKvf//738+0WU+u+/zzz5110vbt26OFhyIFiOzrWRz/Kik+ZAWIrBDRF1m0xaUI5ItAYPIlEVAKEoXz1iJfEs55I2oEEEAAgcITIF9SeHMekBGT3ygprEx+IyB3ZDDDYH2eZF4oSFQWiIJEwfxhJioEEEAAAQRSEWB9nooS54RAgPU+6/0Q3KaEiEApgcDlX5gfBBBAAAEEEEAAAe8EyL94Z5tBy0MlTY2/zvauzp49W+eff34GTXIJAhUL2D7qW265RZs2bUp04rBE9ySmCCCAAALpCVCQKD0vzg6+AAnk4M9RKCIM4wa7UMASJAIIIIAAAi4LkEB2GZTmgiJwoaSLJDWV1ERSPTcCq1y5slOYqHbt2s5/4z+3ApVVqlTRCSecEP2I/Xfkc4vl66+/1qFDh5z/Rj5i/22f79+/X5988olTdCjy39jPv/nmGzeGZW28L8kyyBtLPhJmk93qjHYQCKlA4PIlFCQK551EviSc80bUCCCAAAKFJ0C+pPDmPKAjJr+R3sSQ30jPK6xnsz4P68zlUdxWNK1z587OC7XsWLdunZo1a5ZHI2QoCCCAAAIIBEeA9Xlw5oJIXBVgvZ8eJ+v99Lw4GwE3BAKXf3FjULSBAAIIIIAAAgggkFiA/Evg7owrJT0iqXp8ZBMmTNDIkSMDFzABhVdg4sSJGjVqVKIB7JF0g6Rnwzs6IkcAAQSCI0BBouDMBZG4I0AC2R1HWkEAAQQQQAABBEIhQAI5FNNEkNkL1I4pTmRFiuzjxOybDWULX8YVHrIiRJ+EciQEjYC/AuRL/PWmNwQQQAABBBBAIKcC5Etyyk/n5QuQ3/jOhvxG4f6ksD4v3Lln5AgggAACCCBQgAKszwtw0gtzyKz3We8X5p3PqIMsQP4lyLNDbAgggAACCCCAgMsC5F9cBnWnufolRYkujm+uefPmmjZtmpo0sXc2cyCQmcCmTZs0dOhQvfbaa4kaeL2kGNF7mbXOVQgggAAC8QIUJOKeyDcBEsj5NqOMBwEEEEAAAQQQqECABDK3RwEL/FTSTyQVxXxY8r5KnpgckmRJ4G0xH+9I2pwn42MYCPgtQL7Eb3H6QwABBBBAAAEEcihAviSH+HSdrgD5jXTFOD/sAqzPwz6DxI8AAggggAACCKQhwPo8DSxOzTcB1vv5NqOMB4FwCZB/Cdd8ES0CCCCAAAIIIJCVAPmXrPi8vvhhSb0SdTJu3DiNGTPG6/5pPw8Fxo8fr7Fjx5Y3skfKu+fykIIhIYAAAr4JUJDIN2o68kmABLJP0HSDAAIIIIAAAggEQYAEchBmgRgCJnBWgiJFP5BUS9J/BSzWLyTtkvRxXOEhK0L0z4DFSjgIhF2AfEnYZ5D4EUAAAQQQQACBNATIl6SBxalBFSC/EdSZIa5sBVifZyvI9QgggAACCCCAQIgEWJ+HaLII1S8B1vt+SdMPAoUtQP6lsOef0SOAAAIIIIBAgQmQfwn8hHeXdK+k0+Ijveiii3TvvfeqWbNmgR8EAeZeYP369Ro6dKj+/Oc/JwrmU0lDJS3MfaREgAACCOSfAAWJ8m9OC31EJJAL/Q5g/AgggAACCCBQUAIkkAtquhls9gJVSwoTWXGi2jGfR/5t3z8h7qNKgn9bJIckfR3zEf9v+95XJQWHrOiQfXwS82/73M7hQAABfwTIl/jjTC8IIIAAAggggEAgBMiXBGIaCMI7AfIb3tnSsvcCrM+9N6YHBBBAAAEEEEAgMAKszwMzFQQSDgHW++GYJ6JEIAwC5F/CMEvEiAACCCCAAAIIuCRA/sUlSG+bqVlSlKhHom569OihkSNHqqioyNsoaD2UAtu2bdPEiRP12GOPlRe/fcOKEX0WygESNAIIIBACAQoShWCSCDEtARLIaXFxMgIIIIAAAgggEG4BEsjhnj+iRwABBBDwTYB8iW/UdIQAAggggAACCORegHxJ7ueACBBAAIFyBFifc2sggAACCCCAAAIFJMD6vIAmm6EigAACCARJgPxLkGaDWBBAAAEEEEAAAY8FyL94DOxu811LChP9IFGzgwcP1qhRo1S9enV3e6W1UArs2bNHEyZM0PTp08uL/98lhYiWhHKABI0AAgiESICCRCGaLEJNSYAEckpMnIQAAggggAACCOSHAAnk/JhHRoEAAggg4LkA+RLPiekAAQQQQAABBBAIjgD5kuDMBZEggAACcQKsz7klEEAAAQQQQACBAhJgfV5Ak81QEUAAAQSCJED+JUizQSwIIIAAAggggIDHAuRfPAZ2v/n/kjRN0o2Jmj7xxBOdokQjRoxwv2daDI3ApEmTnGJEX375ZXkxP1xSjGhvaAZFoAgggECIBShIFOLJI/SEAiSQuTEQQAABBBBAAIECEiCBXECTzVARQAABBLIRIF+SjR7XIoAAAggggAACIRMgXxKyCSNcBBAoJAHW54U024wVAQQQQAABBApegPV5wd8CACCAAAII5EaA/Etu3OkVAQQQQAABBBDIiQD5l5ywu9FpO0kjJV2cqLG6detq2LBh6tevnxt90UZIBObMmaMpU6Zo+/bt5UX8uqSJklaFZEiEiQACCOSFAAWJ8mIaGUSMAAlkbgcEEEAAAQQQQKCABEggF9BkM1QEEEAAgWwEyJdko8e1CCCAAAIIIIBAyATIl4RswggXAQQKSYD1eSHNNmNFAAEEEEAAgYIXYH1e8LcAAAgggAACuREg/5Ibd3pFAAEEEEAAAQRyIkD+JSfsbnZ6g6RRks5O1GitWrV0yy23OIWJ7HOO/BPYtWuXZs+eLStGZJ+Xc3xQUohoQf4JMCIEEEAg+AIUJAr+HBFhegIkkNPz4mwEEEAAAQQQQCDUAiSQQz19BI8AAggg4J8A+RL/rOkJAQQQQAABBBDIuQD5kpxPAQEggAAC5QmwPufeQAABBBBAAAEECkiA9XkBTTZDRQABBBAIkgD5lyDNBrEggAACCCCAAAIeC5B/8RjYv+Z/I2mkpP8qr0srSmQfjRo18i8qevJMYMuWLU4horlz51bUxxclhYimehYIDSOAAAIIJBWgIFFSIk4ImQAJ5JBNGOEigAACCCCAAALZCJBAzkaPaxFAAAEECkiAfEkBTTZDRQABBBBAAAEEyJdwDyCAAAKBFWB9HtipITAEEEAAAQQQQMB9Adbn7pvSIgIIIIAAAikIkH9JAYlTEEAAAQQQQACBfBEg/5IvM+mM45SSokTDKhpVhw4dnMJErVu3zqvBF8pgiouLNWfOHD399NPJhjylpBjRvmQn8n0EEEAAAW8FKEjkrS+t+y9AAtl/c3pEAAEEEEAAAQRyJkACOWf0dIwAAgggEC4B8iXhmi+iRQABBBBAAAEEshIgX5IVHxcjgAACXgqwPvdSl7YRQAABBBBAAIGACbA+D9iEEA4CCCCAQKEIkH8plJlmnAgggAACCCCAgCTyL3l5G5whqZ+kWySdXN4IGzZsqM6dOzsfDRo0yEuIfBnUu+++q2XLljkfW7durWhY+yXNljRH0o58GT/jQAABBMIuQEGisM8g8ccL5FUC+f/+7/80aNAgzZ071xnn+PHjNXr0aGY9oAJ33XWXxowZ40TXt29fzZgxQ1WrVg1otOWHxX0XuikjYAQQQKCgBUggF/T0M3gEEEAAgdQF8ipfkvqwOTMIAuRLgjALxIAAAgggUGgC5EsKbcYZLwIIhEiA9XmIJotQEUAAAQQQQACBbAVYn2cryPUIIIAAAghkJED+JSM2LkIAAQQQQAABBMIpQP4lnPOWYtQnxBQmql/RNS1atHAKE3Xp0kWnnnpqis1zmpcCe/fudQoQLV26VGvXrk3W1XslRYisGNHXyU7m+wgggAAC/gpQkMhfb3rzXiCvEsgUhvHuhtm9e7e6deum4uJip5N169apWbNmWXUYlg12ycbOfZfVbcDFCCCAAAI+C5BA9hmc7hBAAAEEwiqQV/mSsE5CGOJOljPIZAzkSzJR4xoEEEAAAQSyEyBfkp0fVyOAAAIeCrA+9xCXphFAAAEEEEAAgaAJsD4P2owQDwIIIIBAgQiQfymQiWaYCCCAAAIIIICACZB/KZj7oIukWyT9PNmIO3Xq5BQm6tChgypVqpTsdL7vosDRo0f19NNPO0WIli9fnkrLr5YUIlqSysmcgwACCCCQGwEKEuXGnV69E3A1gRxfmMXtsBctWuQUxSnvoDCM2+LftccGu/KLMXHfeXff0TICCCCAgPsCJJDdN6VFBBBAAIG8FHA1XxIrtH79ejVv3jynaG4UGc7pAALUOfkS8iUBuh0JBQEEEEAgCwHyJVngcSkCCCDgrYBn63Nvw6Z1BBBAAAEEEEAAgUwEWJ9nosY1CCCAAAIIZC1A/iVrQhpAAAEEEEAAAQTCI0D+JTxz5VKkl0rqK6mz1aOqqM0TTjhBrVu3jn6ceeaZLoVAM7ECH374oYqLi6MfX3/9dTIgW7MtkzRP0svJTub7CCCAAAK5F6AgUe7ngAjcFXA1gUxBIncnJ0itscGODXZBuh+JBQEEEEAgcwESyJnbcSUCCCCAQEEJuJoviZWjIFF+3UfkS8iX5NcdzWgQQACBwhUgX1K4c8/IEUAg8AKerc8DP3ICRAABBBBAAAEEClCA9XkBTjpDRgABBBAIggD5lyDMAjEggAACCCCAAAI+CZB/8Qk6eN2cUlKUyAoTtUwlvHPPPTdanKhVq1apXMI55QisWbMmWoDor3/9a6pOL5UUIrJiRPtSvYjzEEAAAQRyL0BBotzPARG4K+BqAjkfCxJt27ZNnTt31pYtWxz5devWqVmzZq7OQuxmxEaNGmnZsmUqKipytY9sGwvqBrv4uLIdp10/fvx4jR49OtpUsrHH3/fx17sRE20ggAACCCDglgAJZLckaQcBBBBAIM8FXM2XxFoVakGi+LVz3759NWPGDFWtWjXUt1KynEEmg7vrrrs0ZswY59JMnciXZCLPNQgggAAChSxAvqSQZ5+xI4BAwAU8W58HfNyEhwACCCCAAAIIFKQA6/OCnHYGjQACCCCQewHyL7mfAyJAAAEEEEAAAQR8EyD/4ht1kDuqJ6lLSYGi/0kl0JNPPtkpTtS0aVPno0mTJjr++ONTubTgzjl8+LA2bdqkjRs3Oh/FxcXav39/qg5/LylCtFTS+6lexHkIIIAAAsESoCBRsOaDaLIXyEkCOX4T2qJFi9StW7esR+NFYRgKEn07LWyw6+b88m9HfFEqL+67rH8YaAABBBBAAIFyBEggc2sggAACCCCQkkBO8iUVRbZv3z716dNHTzzxhHNa9+7dNWvWLJ100kkpDSjXJ1GQKPUZoCBR6laciQACCCCAgFsC5EvckqQdBBBAwHWBwK3PXR8hDSKAAAIIIIAAAghEBVifczMggAACCCCQEwHyLzlhp1MEEEAAAQQQQCA3AuRfcuMe4F6blxQmaiupbjpxRooTRQoUnX322elcnjfnfvDBB07hodgiRGkObruk50oKEa1L81pORwABBBAIoAAFiQI4KYSUlUBOEsjxm9AeffRR9ejRI6uB2MVeFIahING30/LZZ5/puuuu04svvuj8e+XKlfrVr36V1ZyxwS4zvj/84Q+6/vrrM7r4vPPOU82aNWULvJ/97Ge69NJLVatWLSVIJmTUPhchgAACCARfgARy8OeICBFAAAEEAiGQk3xJRSO3P1R16NBBH3/8sXNaw4YNtXz5cv3P/6T0cpKco+ZrQSLyJcEp4Ey+JOc/5gSAAAIIhFqAfEmop4/gEUAgvwUCtz7Pb25GhwACCCCAAAII5FaA9Xlu/ekdAQQQQKBgBci/FOzUM3AEEEAAAQQQKEQB8i+FOOspj/mnklpLukJSy5SvKjmxTp06suJEDRo0UFFRkfNRv3591ahRI92mAnn+7t279d5778n2m9vHu+++6xQiijzXnWbQL0l6QVKxpM1pXsvpCCCAAAIBF6AgUcAniPDSFshJAnnv3r3q3r27nnvOCjdK48eP1+jRo9MOPv4CChJlTVhuA/GFmdwoIuVGQaJURhy7Ia1169ayf6ezkLHFQrdu+bHBLpFXu3btNHjwYLVo0UKVKlVKhZRzEEAAAQRCLEACOcSTR+gIIIAAAn4K5CRfUt4ADx06pFGjRmnatGmlThk5cqTGjRunypUr+2mTUV8HDhzQgAEDtHDhQuf6Pn366P7779f3vve9jNoLykXkS8iXBOVeJA4EEEAAgewEyJdk58fVCCCAgIcCgVqfezhOmkYAAQQQQAABBBCQEr1Uj2e2uTMQQAABBBDwXoD8i/fG9IAAAggggAACCARGgOcjAjMVQQ/klJLiRFagyD5+mGnAtWrVihYoihQqqlu3ruzr3//+9zNt1pPrPv/8c+3atUvbt2+PFh6KFCCyr2dx/Kuk+JAVILJCRF9k0RaXIoAAAggEXIA/bgV8gggvbYGcJJB37typ6667Ths2bHACdmsTGgWJ0p7/lC9Yv369fvGLX8g2ENpxxx13yAoKHXfccSm3EX8iBYkyo4stsJRZC4mv6t+/vzOn1atXd7NZ2kIAAQQQCJgACeSATQjhIIAAAggEVSAn+ZJEGMeOHdOSJUvUr1+/6Jo8ct7pp58uKxhsBWaDftgf57p27eq8DcSOSy65RIsXL5aNIcwH+ZL8LUgUuS/Jl4T5J5TYEUAAgdQFyJekbsWZCCCAgM8CgVmf+zxuukMAAQQQQAABBApSgPV5QU47g0YAAQQQyL0A+ZfczwERIIAAAggggAACvgmQf/GNOt86ulDSRZKaSmoiqZ4bA7QXslphotq1azv/jf/8lFNOUZUqVXTCCSdEP2L/HfncYvn6669lL4C1/0Y+Yv9tn+/fv1+ffPKJU3Qo8t/Yz7/55hs3hmVtvC9pkyR7aNo+7HMOBBBAAIECEaAgUYFMdAENMycJ5D/96U+64oorosxNmzZ1NtdZZctsDgoSZaNX8bVz5851Nj9GjjZt2mjhwoVZVSGlIFFm8+VVQSKLpm3btpo1a1boN4RmJstVCCCAQGEIkEAujHlmlAgggAACWQvkJF+SKOq1a9eqZ8+esuLOdgwdOlQnn3yyxowZ4/zbcioLFixQw4YNsx60lw089dRT6tixY6kunnzySV199dVedut52+RL8r8gEfkSz3+M6AABBBAIhAD5kkBMA0EggAACiQQCsz5nehBAAAEEEEAAAQS8F2B97r0xPSCAAAIIIJBAgPwLtwUCCCCAAAIIIFBAAuRfCmiyvR1q7ZjiRFakyD5O9LbLwLb+ZVzhIStA9ElgoyUwBBBAAAHPBShI5DkxHfgs4HsC+ciRIxo3bpysGE3ssWjRInXr1i3h8O1t882bN0+bZvz48Ro9enTa18VesG3bNnXu3Flbtmxxvrxu3To1a9YsqzbjL44dX6NGjbRs2TIVFRW52kc2jR04cEADBgxwChBFjpNOOkkrVqxQq1atMm6agkSZ0cUXJEr1njl69Kj27dunL774wrmPH3/8ca1atapMEO3bt5dtqLSKshwIIIAAAvknQAI5/+aUESGAAAIIeCLge74kfhTHjh2TFSOy4sCWm7Ajsl6zz/v27auVK1c6X7eiz7///e9Vr54rLxxxHfTTTz/VTTfdpGeeeaZU27/61a80f/58nXbaaa736UeD5Et2O7m84uJihzs+Z+ZF4fCK5pV8iR93PX0ggAAC+StAviR/55aRIYBA6AVyvj4PvSADQAABBBBAAAEEQiTA+jxEk0WoCCCAAAL5JED+JZ9mk7EggAACCCCAAAJJBMi/cIt4KPBTST+RZBujIx/1JVXxsE8/mz4k6T1J9lB35OMdSZv9DIK+EEAAAQSCL0BBouDPERGmJ+B7Ann79u3q2rWrNm60Qo/fHRVtQqMgUXqT6vbZr776qrp06aKPP/64VNO2+XHGjBmqWrVqRl1SkCgjNmW6wS6+NytQ9Pzzz2vIkCHRza2Rc379619rypQpGc9tZiPjKgQQQAABPwRIIPuhTB8IIIAAAnkg4Hu+JNbs0KFDWrx4sYYOHao9e/Y432rbtq1mzZql008/3fn3rl27ShUlsmK106ZNU8uWLZXg/+9zNiVWWGnmzJkaOHBgwhhs7Tl48GAdd9xxOYsx047Jl+RHQSLyJZn+BHAdAgggkF8C5Evyaz4ZDQII5JVATtfneSXJYBBAAAEEEEAAgRAIsD4PwSQRIgIIIIBAPgqQf8nHWWVMCCCAAAIIIIBAOQLkX7g1ciBwVoIiRT+QVEvSf+Ugnoq6/MIe0ZZkG6ljCw/Z5/8MWKyEgwACCCAQUAEKEgV0YggrYwFfE8hHjhxxipyMHDkyYcD33XefbrvttjIb54JUkChj6RQvtA2Ey5YtU1GRFQHN/XHw4EENGjRI8+fPd4KxuPZNy0bOAAAgAElEQVTv3+8UJzrppJO0cOFCtW/fPqNAYwsSVdTA+PHjNXr06Iz6sItiC/i0bt3a+XeNGjVSbm/37vzcYBcB+Nvf/qY+ffqUKhKW7dymjMuJCCCAAAK+C5BA9p2cDhFAAAEEwinga74klmjHjh1O3mTJkiXRL3fv3t3Jp9SuXbuU5meffeYUmbW1uR22luvfv7/ztZo1awZCfu3aterZs6d27tzpxDNs2DBVq1ZNY8eOdf5tBZYeffRRtWjRIhDxphoE+RKJfEmqdwvnIYAAAgiEQYB8SRhmiRgRQKBABXK2Pi9Qb4aNAAIIIIAAAgjkVID1eU756RwBBBBAoHAFyL8U7twzcgQQQAABBBAoQAHyLwU46cEectWSwkRWnMgekrb/Rj7s3/b9E+I+qiT4t43ykKSvYz7i/23f+6qk4JAVHbKPT2L+bZ/bORwIIIAAAghkJUBBoqz4uDiAAr4mkN98801dc8010U1oVmRm3759mjlzpkOT7Sa0//u//3OK58ydO9dpL9tCNtbGtm3b1LlzZ23ZssWX6QtaQaKlS5fq5ptv1oEDB1SnTh1nk2BxcbGmTZvmeDRt2lQLFixQw4YN0/bJRUGiyy+/XIsXL05rY2a+b7CziYvfIGpfu+qqq/TQQw/p1FNPTXtuuQABBBBAILgCJJCDOzdEhgACCCAQKAFf8yU2civ8e//99+uBBx5w1uB2WIEhK9xjRYaqVrW/qZU9LBdi14wbNy56nRUTHj58uK699lqn+E+ujq1bt6pXr17RArjNmjXTokWLnLH07dtXK1eujOYWHnzwQZ1zzjm5CjXtfsmX5H9BIvIlaf9YcAECCCAQagHyJaGePoJHAIH8FvB9fZ7fnIwOAQQQQAABBBAItgDr82DPD9EhgAACCOStAPmXvJ1aBoYAAggggAACCJQVIP/CXYEAAggggAACCHgrQEEib31p3X8B3xLIu3btKrXZLLIJ7T//+Y+6d+8e3ZyWTYEbChK5ewPFbxwcMmSIJkyYoA8//LDUhsL27ds7RaBq1bLio6kffhUkuueeezRy5EgnsEwKPhVCQaIjR45o+vTpGjZsWHQCbePrihUr1KpVq9QnlTMRQAABBAIvQAI58FNEgAgggAACwRDwJV9y9OhR/eMf/5AV41m4cKH27NkTHb3lTe677z41btxYCf7/u5TSsWPH9NZbb2ngwIFav3599HtW+Ll3795O3sU+T9aOm/Tvv/++fv3rX+uFF15wmo0vQh1fGDebfJCbcafSFvmSb5XIl5AvSeXnhXMQQACBsAiQLwnLTBEnAggUoIAv6/MCdGXICCCAAAIIIIBAIAVYnwdyWggKAQQQQCD/Bci/5P8cM0IEEEAAAQQQQCAqQP6FmwEBBBBAAAEEEPBWgIJE3vrSuv8CviSQDx486BQ6eeCBB5wRWqET22hnhWzsWLlypbM57sCBA86/27Ztq1mzZjmb1dI5/ChItG7dOtmmQDcP2yzYvHlzp8lMCua4GUukrfgCUrYx0OasXr16Ceesf//+mjJliqpVq5ZyOLEFifr27asZM2aoatWqKV+fyolWaGf06NGyokSRe882Q1500UXRy+M30CVrN/4e8OK+qyiGP/zhD7r++uujp7h1z+zYscNpN3bz6qBBgzRp0iQdf/zxyVj4PgIIIIBASARIIIdkoggTAQQQQCDXAp7kS6xw0BdffOEUIVq9erWWL1+ubdu2lRqr5UJuv/123XzzzWmtsa0Ry7/MmzdP999/v3bu3FmqXVvXX3311U7R2aKiIp144omeGb/77rvOGCLFiCwPNGfOHHXt2jVaFMksXn75Zd14443RWC1GywdZEaagHuRLyp8Z8iVBvWuJCwEEEEAgFQHyJakocQ4CCCCQEwFP1uc5GQmdIoAAAggggAACCCQVYH2elIgTEEAAAQQQ8EKA/IsXqrSJAAIIIIAAAggEVID8S0AnhrAQQAABBBBAIG8EKEiUN1PJQEoEPE8g22a4iRMnOh+RwwqcDBkyRJUrV3a+9M033zjFaKxATaQo0RVXXOFsoGvQoEHKk+VFYRjbGNi5c2dt2bLFiaMQChJ99tlnzvxYASI7bDPko48+qhYtWkTnwubMvmYFayJzdtNNNznFa6pXr57SnPlRkMhiGzBgQHQsFtjSpUudOY0cFCT6VsKKN40bN875OYwcl156qawA0g9+8IOU5pSTEEAAAQSCL0ACOfhzRIQIIIAAAoEQcDVfsnfvXt15553OenTPnj0JB2hr71tvvVU33HCDatSokRWCrevnz5/vFCeKL0wUadjW7tdee60mTJiQ8jo+WVBWZKi4uFgDBw6MFlqyYkRWoPq6665TpUqVSjVh51thpltuuSUapzlMnTpVHTt2LHN+sv69/j75koqF87UgEfkSr3+yaB8BBBAIhgD5kmDMA1EggAACCQRcXZ8jjAACCCCAAAIIIBBsAdbnwZ4fokMAAQQQyFsB8i95O7UMDAEEEEAAAQQQKCtA/oW7AgEEEEAAAQQQ8FaAgkTe+tK6/wKeJpCtGMyoUaP0u9/9Ljqy/v37a8qUKapWrVqp0VqBm2nTpmnEiBHRrxcVFem+++5T69atlWCxU0aLgkTZ30D/+te/nCJDy5cvdxqzjYNz5sxR165dy8xBtoWk/ChIZBsvbdPjhg0bojhjx46VfUTuKQoSfXff/OlPf5IVA4scNv/PP/+8mjVrlv3NRQsIIIAAAoEQIIEciGkgCAQQQACB4Au4ni/ZunWrevXqpY0bN5YafatWrXTjjTeqXbt2Ovnkk12V2b9/v1atWqWHH35Ya9asKdV2ouLD2XRuOSArUmw5oEjhYutj+vTpuuqqqyrM67z99tu67bbbtH79+lL5o9/+9reqWbNmNmG5di35kuSU+VqQyEZOviT5/HMGAgggEHYB8iVhn0HiRwCBPBZwfX2ex1YMDQEEEEAAAQQQCL0A6/PQTyEDQAABBBAIpwD5l3DOG1EjgAACCCCAAAIZCZB/yYiNixBAAAEEEEAAgZQFKEiUMhUnhkTAswTyhx9+qKFDh2rFihVRivbt22vu3LmqVatWQp5EBW6sIIoVMRoyZEjSTWgUJMrurku0AdA2E5p95cqVy50zK1g0cuTI6IZDKyQ1ZswYdezYUVWqVCk3KD8KEsVvGLNgrrnmGj344IM65ZRTUgKLL1iUzxvsPvjgA3Xp0kVvvfVW1ObRRx9Vjx49UrLiJAQQQACB4AuQQA7+HBEhAggggEAgBDzJl6xcuVK2Fm7atKlTfLlJkyZOjiSVIszZqBw7dky7du3Spk2bVFxcrNdff12DBw9Wt27dsu770KFDeuqpp3TPPffonXfeiYZphW1nzpyp888/P6XQP/nkE6eotRVPihxW0Oj222/XzTffXKawdUqNunQS+ZLEkORLyJe49CNGMwgggEAgBMiXBGIaCAIBBBBIJODJ+hxqBBBAAAEEEEAAgWAKsD4P5rwQFQIIIIBA3guQf8n7KWaACCCAAAIIIIDAdwLkX7gbEEAAAQQQQAABbwUoSOStL637L+B6Atk2oj355JMaP368tm3bFh2RFSOaNWuWfvjDH1Y4SitKZAVQBg0aFC1wYxfYJrRbb71VN9xwg2rUqJGwDQoSZXYDHTx4UPPmzdPdd9+tPXv2RBv57W9/q2HDhqlq1aoVNnz06FEtXbrUmZ/Y621z5W9+8xu1aNEiYUEjrwsSHTlyROPGjXM2e1phKxvHp59+qjp16ujZZ59V48aNUwIrpA128WM1IPtZHj16dEpWnIQAAgggEHwBEsjBnyMiRAABBBAIhIDr+ZJAjMrFIPbv3+8UoZ42bVqpQkTWhRWovuOOO1S9evW0erSc0uLFi53rY/MLkZxQ9+7dddppp6XVZjYnky+pWI98CfmSbH6+uBYBBBAImgD5kqDNCPEggAACUQHW59wMCCCAAAIIIIBAAQmwPi+gyWaoCCCAAAJBEiD/EqTZIBYEEEAAAQQQQMBjAfIvHgPTPAIIIIAAAggUvAAFiQr+Fsg7ANcSyFZIaO3atZo6daqKi4tLQXXq1EkzZsxIWowoctGxY8ecNgYOHFiqqJEVlVm4cKGsuFGig4JE6d2fNmcvv/yyRo0apTfeeKPUxakWI4qdsw0bNmjAgAHasmVLtC3bNGgFpqwoUfzhdUGijz/+WD169NCLL76oSy+9VM2bN3eKLtlhGyat6FWCRXSZOAtpg138z5Bh9O3b1/n5TVaYKr27j7MRQAABBHIlQAI5V/L0iwACCCAQMgHX8iUhG3eF4e7du1e29v/DH/6gVatWlSokbRdeeOGFmjhxolq2bKlKlSplPPQdO3Zo7Nixeuyxx8q00a5dO3Xt2tXpo1atWimt69MNhHwJ+ZL4e4Z8Sbo/RZyPAAIIhE+AfEn45oyIEUCgYARYnxfMVDNQBBBAAAEEEEBAiXL+PLPNjYEAAggggID3AuRfvDemBwQQQAABBBBAIDACPB8RmKkgEAQQQAABBBDIUwH+uJWnE1vAw3ItgWxvjR82bJgeeOCBUpz9+/eXFZ6pXr162swfffSR7rzzzugGtEmTJmnIkCGqXLlywrYoSJQe8fr169W7d+9SRZ9snqZPn65u3bqV61xRLzZnw4cP15IlS2QFpObMmeNsFExU+MfrgkRPPfWUOnbs6IRrxYe6d+/ujGvr1q26/PLLnfuqTp06SdEoSERBoqQ3CScggAACIRIggRyiySJUBBBAAIFcCriWL8nlINzq+9Ch/5+9u425q7oOBLxEEamFTFQTM6CqChKtwBqpruMm5kOIEaoGIjpBNLRQPssQyRG0SWmnFEFMZRK1lMY4BbkJJCnVGBQIJBQRfoSZRCEMyViQGRzUYVBHbf0jiVAkUMbxzFgCM7q35u2Ludjn3nveu8/e67EUqYFzzt7rWZsoa2Xf1f1x6623xh133DHxk6eeeuq4F/Bbv/Vbceyxx/ay7IEDB8aDr//8z//8bYOv31xgVOPffffd8XM/93O9rPnmR/RL9EsOPVAGEvX6j5iPESBAYJAC+iWDTItNESBAYCSgPncOCBAgQIAAAQKJBNTniZItVAIECBAYkoD+y5CyYS8ECBAgQIAAgRUW0H9ZYWCfJ0CAAAECBNILGEiU/gg0B9BrA/nll1+OzZs3x2OPPTYeQPTpT386LrvssnjXu941M9zoR2+jwTK7d++OLVu2HPaHbYsYSDRzIB1fXL9+fTz00EMx+jHfIv6Mftx39dVXx549e+L9739/fOYzn4kzzjhj4gChrvsZ5ewrX/lK/MM//EPcdNNN7zjYaCUHEo0GZP3u7/5u/M3f/M14MNKjjz4ap59++tJfG8Uy2uNv/MZvHDGsTAOJXn/99fE/Z3/2Z3+25HLBBRfEzp07e/+B5xHhPUCAAAECKyKggbwirD5KgAABAu0J9NovaYFnec/nzXjOPvvs+OhHPxoXXnhhb4OIDrV67bXX4rvf/W5s3759XNu/+WfTpk1x3333xbp161aEV79Ev2T5wdIvWZF/zHyUAAECgxLQLxlUOmyGAAECywXU584DAQIECBAgQCCRgPo8UbKFSoAAAQJDEtB/GVI27IUAAQIECBAgsMIC+i8rDOzzBAgQIECAQHoBA4nSH4HmAHpvIL/44otx7733xsc//vE4+eSTFwpmINH03G+88UY8+OCD8cILL8QNN9wQa9eunf4jM76xkgOJvv3tb8ell14aP/rRj+Kiiy6KL37xi+OBOqPhVh/+8IfHO/7Qhz4Un//85+OEE044bASZBhKNzsPWrVvH/3rzz3nnnRcPPPBAHH/88TNm2msECBAgMCQBDeQhZcNeCBAgQGDAAr33SwYca+etjXo+H/vYx+Kcc84Z19ajYcpHHXVU5/fneXBUr46GKX/5y1+O73znO+NBuis1jGi0T/0S/ZLl51W/ZJ5/er1LgACBOgT0S+rIk10SIJBSQH2eMu2CJkCAAAECBLIKqM+zZl7cBAgQIFBYQP+lcAIsT4AAAQIECBBYpID+yyK1rUWAAAECBAhkFDCQKGPW2465qQaygUR1HdaVGkh06Dn4whe+ENdee+0Y59VXXx3/348++uj43+/cuTMuv/zymFBML2FmGkh0qN0I4eKLL46R4bvf/e66DpjdEiBAgMBEAQ1kB4MAAQIECHQS6KVfcmg92WnlAg8tYhDtofXm5s2bY/v27bFq1aoCEQ97Sf2S2fIzGqZ8xRVXLL28fv36eOihh8aDs+b9o18yr6D3CRAgMHwB/ZLh58gOCRBIK9BLfZ5WT+AECBAgQIAAgcoE1OeVJcx2CRAgQKAVAf2XVjIpDgIECBAgQIBABwH9lw5IHiFAgAABAgQIzCFgINEceF4dpEBTDeSVGEg0bdb8wK672Er9wO7JJ58cD9HZu3dvfOhDH4rPf/7zccIJJyxtbPkP1M4666y4//774+STT37HjWcfSORHot3PtCcJECBQg4AGcg1ZskcCBAgQGIBAL/0SA4n+JZP6Jd1PtX5Jd6vlTy56IJF+yWx58hYBAgSGKqBfMtTM2BcBAgSil/qcIwECBAgQIECAQB0C6vM68mSXBAgQINCcgP5LcykVEAECBAgQIEDgnQX0X5wOAgQIECBAgMDKChhItLK+vr54AQ3kns39wK5n0Ck/9+Mf/zhGPwh79NFHY/Xq1XHvvffGpZde+pavLH9m9Dduvvnm2Lp1axx99NETV8s0kGg0xOn666+PnTt3Lllcd911sW3btvjZn/3ZKbPhcQIECBAYooAG8hCzYk8ECBAgMECBXvolBhL9S2b1S8qecv2S+fz1S+bz8zYBAgRqENAvqSFL9kiAQFKBXurzpHbCJkCAAAECBAhUJ6A+ry5lNkyAAAECbQjov7SRR1EQIECAAAECBDoJ6L90YvIQAQIECBAgQGBmAQOJZqbz4kAFBtFAfuONN+KVV16JF154Ib73ve/Fc889Fy+//HLs3r17/NeX/9mwYUOsXbs2fvEXfzHe9773xZlnnhmnnHJKHHPMMYMg9gO7cmkYnaO77rorfv/3f3+8iauuuiruvvvuOO644962qSeffDIuvvjiGP2g7J0GF735UqaBRD/84Q/j8ssvj29961tLZrfddlts2bKlXGKtTIAAAQK9Cmgg98rpYwQIECDQrsAg+iXLeWvvN9S+/5qPun7JqXOnT79kbkIfIECAwOAF9EsGnyIbJEAgr8Dg6vO8qRA5AQIECBAgQGDlBdTnK29sBQIECBAgMEFA/8WxIECAAAECBAgkEtB/SZRsoRIgQIAAAQJFBAwkKsJu0RUUKNpA3rdvXzz22GPx13/91/GNb3xj5jDXrFkTV155ZWzevDlOO+20mFAYzfztaV9s4Qd2L730UlxyySXjgVCL+jPK3fbt22PVqlUzL/nUU0/F1VdfHXv27In3vve98cgjj8Sv/uqvTvze/v3745Zbbolt27aN//6mTZvivvvui3Xr1r3t+UwDib7//e+PBzX9/d///ZLDgw8+OD4P/hAgQIBAGwIayG3kURQECBAgsOICRfslk6Krvd9Q+/5HOdEveevJ1C/RL1nx/yS2AAECBBYooF+yQGxLESBAYDqBwdXn023f0wQIECBAgAABAtMIqM+n0fIsAQIECBDoTUD/pTdKHyJAgAABAgQIDF9A/2X4ObJDAgQIECBAoG4BA4nqzp/dv12gSAP5wIED8c1vfjNuvvnmePbZZ3vNy1VXXRWf+tSn4hd+4Rd6/W7Xj/mBXVeptz4370CiF198Ma655prYtWvX+MN33HFH/MEf/EH8zM/8zDtu6J/+6Z/iiiuuiGeeeWb8zAUXXBA7duwYDzNa/ifTD+weeOCBscmbf0466aR4/PHHY+PGjbMl1lsECBAgMDgBDeTBpcSGCBAgQGCYAkX6JYejqL3fUPv+R7mpcSCRfslDceqpp879nzL6JXMT+gABAgQGL6BfMvgU2SABAnkFBlef502FyAkQIECAAAECKy+gPl95YysQIECAAIEJAvovjgUBAgQIECBAIJGA/kuiZAuVAAECBAgQKCJgIFERdouuoMDCG8ijH6Bt27ZtPDBm7969S6GtWbNmPBDm/PPPjw0bNsSJJ54Yq1evjqOPPvot4f/0pz+Nffv2xegHVU8//XQ88cQTS0No3nxw/fr18dnPfjbOOOOMFaSb/Gk/sJuNfJ6BRC+//HKM3n/sscfGi1900UVxzz33xNq1a4+4maeeeiquvvrq2LNnz/jZCy+8cDyU6Od//ueX3s0ykGj//v1x4403xl133bUU++ifx507d8Z73vOeI1p6gAABAgTqENBAriNPdkmAAAECxQUW3i85UsS19xtq3/8oP7UNJNIvWR8PPTT/QCL9kiP9p5O/T4AAgTYE9EvayKMoCBBoUmBw9XmTyoIiQIAAAQIECAxEQH0+kETYBgECBAhkE9B/yZZx8RIgQIAAAQKpBfRfUqdf8AQIECBAgMACBAwkWgCyJRYqsNAG8muvvTYeRnTTTTctBTkaRPSJT3wirr322jjuuOOmDv7AgQPx/PPPx6c//en40pe+tPT+pk2b4r777ot169ZN/c15XmjhB3bzxD/Nu5/85Cfj1ltvHb8y60CiH/zgB3HDDTfEww8/PP7OtHl/4403xufmox/96NKArPPOOy8+97nPxcknnzz+ZpaBRH/3d38Xv/mbvzke9vXmn1GObrnllpjQbJgm1Z4lQIAAgQEJaCAPKBm2QoAAAQJDFlhov6QLRO39htr33yVHfT2jXzKb5AMPPBBXXHHF0sujgeV9DCTSL5ktH94iQIBAbQL6JbVlzH4JEEgkMLj6PJG9UAkQIECAAAECCxdQny+c3IIECBAgQGAkoP/iHBAgQIAAAQIEEgnovyRKtlAJECBAgACBIgIGEhVht+gKCiy0gfzcc8/FxRdfHHv27BmHNBoes2PHjti4cePcIY7+v5Xfe++94+Epe/fuHX9v1iE382zGD+y66837A7vvf//7cd1118UzzzwzXnT16tXjM3DppZd230RELB+UNRqQdffdd4+/cdRRR42/k2Eg0euvvx533HFH3HzzzUt2J510Uvzt3/5tfOADH5jK08MECBAgMGwBDeRh58fuCBAgQGAwAgvtl3SJuvZ+Q+3775Kjvp7RL5lNciUGEumXzJYLbxEgQKBGAf2SGrNmzwQIJBEYXH2exF2YBAgQIECAAIEiAurzIuwWJUCAAAEC+i/OAAECBAgQIEAgkYD+S6JkC5UAAQIECBAoImAgURF2i66gwMIayKMf8GzdujVGP6oa/RkNO7n//vvj3HPP7S280VCi0UCibdu2La3x+OOP9zLwqOsm/cCuq1SMz8Ktt946fmGW4VEj61GuR4N0Rn/+6q/+Ki677LKlQULddxKxb9++uPPOO+Pss8+Oc845J5YX1xkGEj311FNx9dVXLw0LmzUn05h7lgABAgTKCGggl3G3KgECBAhUJ7CwfklXmdr7DbXvv2ue+nhOv2Q2xZUYSKRfMlsuvEWAAIEaBfRLasyaPRMgkERgcPV5EndhEiBAgAABAgSKCKjPi7BblAABAgQI6L84AwQIECBAgACBRAL6L4mSLVQCBAgQIECgiICBREXYLbqCAgtrIP/kJz+Jj3zkI/HII4+Mw7nyyitjx44dsXr16l7De+aZZ+KDH/xg7N27d/zd0dCjyy+/vNc1DvcxP7DrTj3vD+xGKx04cCC++tWvxg9+8IO4/vrr4+ijj+6+gY5Ptj6Q6MUXX4xrrrkmdu3atSTy3ve+N0Y/5DvrrLM6KnmMAAECBGoR0ECuJVP2SYAAAQKFBRbWL+kaZ+39htr33zVPfTynXzKbYt8DifRLZsuDtwgQIFCrgH5JrZmzbwIEEggMrj5PYC5EAgQIECBAgEAxAfV5MXoLEyBAgEBuAf2X3PkXPQECBAgQIJBMQP8lWcKFS4AAAQIECCxcwECihZNbcIUFFtZAPnSoy+bNm2P79u2xatWqXkN86aWX4pJLLondu3ePv9tlINGhe+t1Qz1+7LzzzhsPiTn++ON7/Gq5T/XxA7tF7L7VgUSvvfZafP3rX48//MM/jNE/N8v/3H777eO/vhIDnhaRM2sQIECAwDsLaCA7HQQIECBAoJPAwvolnXYTESUG+uiXdM1Ov8/pl8zm2ddAIv2S2fy9RYAAgdoF9Etqz6D9EyDQsMDg6vOGrYVGgAABAgQIECguoD4vngIbIECAAIGcAvovOfMuagIECBAgQCCpgP5L0sQLmwABAgQIEFiYgIFEC6O20IIEFtZA/slPfhIf+chH4pFHHhmHduWVV8aOHTti9erVvYb6zDPPxAc/+MHYu3fv+LsPPvjgeEDR4f74gV2vKej8MT+w60z1lgdn/YHd6Ad1o38u9uzZE0899VR86Utfil27dr1tE9ddd13ccccdceyxx862QW8RIECAwKAFNJAHnR6bI0CAAIHhCCysX9I1ZAOJ3lnKAOeup6jf51oZ4Kxf0u+58DUCBAjUKqBfUmvm7JsAgQQCg6vPE5gLkQABAgQIECBQTEB9XozewgQIECCQW0D/JXf+RU+AAAECBAgkE9B/SZZw4RIgQIAAAQILFzCQaOHkFlxhgYU1kF9//fXYunVrjIbQjP6cdNJJcf/998e5557bW4j79++PW265JbZt27a0xuOPPx4bN2487BoGEvWWgqk+ZCDRVFxLDx86kGi2r0x+azQobPTPz9q1a/v8rG8RIECAwIAENJAHlAxbIUCAAIEhCyysX9IVwUCid5YykKjrKer3uaEPJOozWv2SPjV9iwABAsMU0C8ZZl7sigABAhExuPpcVggQIECAAAECBFZOQH2+cra+TIAAAQIEDiOg/+J4ECBAgAABAgQSCei/JEq2UAkQIECAAIEiAgYSFWG36AoKLLSB/Nxzz/66iBIAACAASURBVMXFF18ce/bsGYe0adOm2LFjxxEHBnWJfzSM6N577x0PJNq7d+/4lc2bN8f27dtj1apVXT7hmQULGEg0G/hKDCRavXp1/N7v/V7cdNNNMfq//SFAgACBdgU0kNvNrcgIECBAoFeBhfZLuuy8xECiLvvyTP8C+iWzmeqXzObmLQIECBD4ZwH9EieBAAECgxUYXH0+WCkbI0CAAAECBAg0IKA+byCJQiBAgACBGgX0X2rMmj0TIECAAAECBGYU0H+ZEc5rBAgQIECAAIGOAgYSdYTyWDUCC20gv/7663HnnXfGjTfeuAS0Zs2a+MQnPhHXXnttHHfccVPDHThwIJ5//vm4/fbb4+GHH156fzTs6L777ot169ZN/U0vLEbAD+xmc+7zB3aj4UOjIWF/9Ed/FKeddtqkH13MtklvESBAgMBgBTSQB5saGyNAgACBYQkstF/SJXQDibootfGMfslsedQvmc3NWwQIECDwzwL6JU4CAQIEBiswuPp8sFI2RoAAAQIECBBoQEB93kAShUCAAAECNQrov9SYNXsmQIAAAQIECMwooP8yI5zXCBAgQIAAAQIdBQwk6gjlsWoEFt5A3r9/f/zlX/5lfOpTn4q9e/cuQY0GE11wwQVx/vnnx4YNG+LEE0+M0bCUo48++i2YP/3pT2Pfvn3x4osvxtNPPx1PPPFE7Nq16y3PjIYR7dixIzZu3FhNIjJu1A/sZsv6PD+wO/3008f/bJ1xxhlx1llnxa/8yq/EscceO9tGvEWAAAECVQpoIFeZNpsmQIAAgcULLLxfcqQQDSQ6klA7f1+/ZLZc6pfM5uYtAgQIEPhnAf0SJ4EAAQKDFRhcfT5YKRsjQIAAAQIECDQgoD5vIIlCIECAAIEaBfRfasyaPRMgQIAAAQIEZhTQf5kRzmsECBAgQIAAgY4CBhJ1hPJYNQJFGsgHDhyIb37zm3HzzTfHs88+2xvWaIDR7/zO78SWLVti7dq1vX3Xh1ZGwA/sVsbVVwkQIECAwOEENJCdDwIECBAg0EmgSL/kcDszkKhT3pp4SL+kiTQKggABAgQqE9AvqSxhtkuAQCaBwdXnmfDFSoAAAQIECBBYtID6fNHi1iNAgAABAmMB/RcHgQABAgQIECCQSED/JVGyhUqAAAECBAgUETCQqAi7RVdQoGgDefRjuq997Wtxzz33xDe+8Y2Zw1yzZk1ceeWVsXnz5jjttNMm/X+ynfnbXlw5AT+wWzlbXyZAgAABAu8koIHsbBAgQIAAgU4CRfslk3ZoIFGnvDXxkH5JE2kUBAECBAhUJqBfUlnCbJcAgUwCg6vPM+GLlQABAgQIECCwaAH1+aLFrUeAAAECBMYC+i8OAgECBAgQIEAgkYD+S6JkC5UAAQIECBAoImAgURF2i66gwGAayK+++mrs3r07vve978Vzzz0XL7/88vjfv/LKK28Jf8OGDbF27dpYv359nHrqqXHmmWfGKaecEsccc8wKMvn0Sgj4gd1KqPomAQIECBA4vIAGshNCgAABAgQ6CQymX/Lmbg0k6pS3Jh7SL2kijYIgQIAAgcoE9EsqS5jtEiCQSWBw9XkmfLESIECAAAECBBYtoD5ftLj1CBAgQIDAWED/xUEgQIAAAQIECCQS0H9JlGyhEiBAgAABAkUEDCQqwm7RFRTQQF5BXJ8+vEAtP7A7Uh4P/VHobbfdFlu2bDnSa/4+AQIECBAoIqCBXITdogQIECBQn8Dg+iUGEtV3iGbdsX7JrHLeI0CAAAECswvol8xu500CBAissMDg6vMVjtfnCRAgQIAAAQKpBdTnqdMveAIECBAoJ6D/Us7eygQIECBAgACBhQvovyyc3IIECBAgQIBAMgEDiZIlPEG4GsgJkixEAgQIECBAgMCbAhrIzgIBAgQIEOgkoF/SiclDBAgQIECAAIE2BPRL2sijKAgQaFJAfd5kWgVFgAABAgQIEJgsoD53MggQIECAQBEB/Zci7BYlQIAAAQIECJQR0H8p425VAgQIECBAII+AgUR5cp0lUg3kLJkWJwECBAgQIEAgIjSQHQMCBAgQINBJQL+kE5OHCBAgQIAAAQJtCOiXtJFHURAg0KSA+rzJtAqKAAECBAgQIDBZQH3uZBAgQIAAgSIC+i9F2C1KgAABAgQIECgjoP9Sxt2qBAgQIECAQB4BA4ny5DpLpBrIWTItTgIECBAgQICAgUTOAAECBAgQ6CqgX9JVynMECBAgQIAAgQYEXLhrIIlCIECgVQH1eauZFRcBAgQIECBAYIKA+tyxIECAAAECRQT0X4qwW5QAAQIECBAgUEZA/6WMu1UJECBAgACBPAIGEuXJdZZINZCzZFqcBAgQIECAAAEDiZwBAgQIECDQVUC/pKuU5wgQIECAAAECDQi4cNdAEoVAgECrAurzVjMrLgIECBAgQIDABAH1uWNBgAABAgSKCOi/FGG3KAECBAgQIECgjID+Sxl3qxIgQIAAAQJ5BAwkypPrLJFqIGfJtDgJECBAgAABAgYSOQMECBAgQKCrgH5JVynPESBAgAABAgQaEHDhroEkCoEAgVYF1OetZlZcBAgQIECAAIEJAupzx4IAAQIECBQR0H8pwm5RAgQIECBAgEAZAf2XMu5WJUCAAAECBPIIGEiUJ9dZItVAzpJpcRIgQIAAAQIEDCRyBggQIECAQFcB/ZKuUp4jQIAAAQIECDQg4MJdA0kUAgECrQqoz1vNrLgIECBAgAABAhME1OeOBQECBAgQKCKg/1KE3aIECBAgQIAAgTIC+i9l3K1KgAABAgQI5BEwkChPrrNEqoGcJdPiJECAAAECBAgYSOQMECBAgACBrgL6JV2lPEeAAAECBAgQaEDAhbsGkigEAgRaFVCft5pZcREgQIAAAQIEJgiozx0LAgQIECBQRED/pQi7RQkQIECAAAECZQT0X8q4W5UAAQIECBDII2AgUZ5cZ4lUAzlLpsVJgAABAgQIEDCQyBkgQIAAAQJdBfRLukp5jgABAgQIECDQgIALdw0kUQgECLQqoD5vNbPiIkCAAAECBAhMEFCfOxYECBAgQKCIgP5LEXaLEiBAgAABAgTKCOi/lHG3KgECBAgQIJBHwECiPLnOEqkGcpZMi5MAAQIECBAgYCCRM0CAAAECBLoK6Jd0lfIcAQIECBAgQKABARfuGkiiEAgQaFVAfd5qZsVFgAABAgQIEJggoD53LAgQIECAQBEB/Zci7BYlQIAAAQIECJQR0H8p425VAgQIECBAII+AgUR5cp0lUg3kLJkWJwECBAgQIEDAQCJngAABAgQIdBXQL+kq5TkCBAgQIECAQAMCLtw1kEQhECDQqoD6vNXMiosAAQIECBAgMEFAfe5YECBAgACBIgL6L0XYLUqAAAECBAgQKCOg/1LG3aoECBAgQIBAHgEDifLkOkukGshZMi1OAgQIECBAgICBRM4AAQIECBDoKqBf0lXKcwQIECBAgACBBgRcuGsgiUIgQKBVAfV5q5kVFwECBAgQIEBggoD63LEgQIAAAQJFBPRfirBblAABAgQIECBQRkD/pYy7VQkQIECAAIE8AgYS5cl1lkg1kLNkWpwECBAgQIAAAQOJnAECBAgQINBVQL+kq5TnCBAgQIAAAQINCLhw10AShUCAQKsC6vNWMysuAgQIECBAgMAEAfW5Y0GAAAECBIoI6L8UYbcoAQIECBAgQKCMgP5LGXerEiBAgAABAnkEDCTKk+sskWogZ8m0OAkQIECAAAECBhI5AwQIECBAoKuAfklXKc8RIECAAAECBBoQcOGugSQKgQCBVgXU561mVlwECBAgQIAAgQkC6nPHggABAgQIFBHQfynCblECBAgQIECAQBkB/Zcy7lYlQIAAAQIE8ggYSJQn11ki1UDOkmlxEiBAgAABAgQMJHIGCBAgQIBAVwH9kq5SniNAgAABAgQINCDgwl0DSRQCAQKtCqjPW82suAgQIECAAAECEwTU544FAQIECBAoIqD/UoTdogQIECBAgACBMgL6L2XcrUqAAAECBAjkETCQKE+us0SqgZwl0+IkQIAAAQIECBhI5AwQIECAAIGuAvolXaU8R4AAAQIECBBoQMCFuwaSKAQCBFoVUJ+3mllxESBAgAABAgQmCKjPHQsCBAgQIFBEQP+lCLtFCRAgQIAAAQJlBPRfyrhblQABAgQIEMgjYCBRnlxniVQDOUumxUmAAAECBAgQMJDIGSBAgAABAl0F9Eu6SnmOAAECBAgQINCAgAt3DSRRCAQItCqgPm81s+IiQIAAAQIECEwQUJ87FgQIECBAoIiA/ksRdosSIECAAAECBMoI6L+UcbcqAQIECBAgkEfAQKI8uc4SqQZylkyLkwABAgQIECBgIJEzQIAAAQIEugrol3SV8hwBAgQIECBAoAEBF+4aSKIQCBBoVUB93mpmxUWAAAECBAgQmCCgPncsCBAgQIBAEQH9lyLsFiVAgAABAgQIlBHQfynjblUCBAgQIEAgj4CBRHlynSVSDeQsmRYnAQIECBAgQMBAImeAAAECBAh0FdAv6SrlOQIECBAgQIBAAwIu3DWQRCEQINCqgPq81cyKiwABAgQIECAwQUB97lgQIECAAIEiAvovRdgtSoAAAQIECBAoI6D/UsbdqgQIECBAgEAeAQOJ8uQ6S6QayFkyLU4CBAgQIECAgIFEzgABAgQIEOgqoF/SVcpzBAgQIECAAIEGBFy4ayCJQiBAoFUB9XmrmRUXAQIECBAgQGCCgPrcsSBAgAABAkUE9F+KsFuUAAECBAgQIFBGQP+ljLtVCRAgQIAAgTwCBhLlyXWWSDWQs2RanAQIECBAgAABA4mcAQIECBAg0FVAv6SrlOcIECBAgAABAg0IuHDXQBKFQIBAqwLq81YzKy4CBAgQIECAwAQB9bljQYAAAQIEigjovxRhtygBAgQIECBAoIyA/ksZd6sSIECAAAECeQQMJMqT6yyRaiBnybQ4CRAgQIAAAQIGEjkDBAgQIECgq4B+SVcpzxEgQIAAAQIEGhBw4a6BJAqBAIFWBdTnrWZWXAQIECBAgACBCQLqc8eCAAECBAgUEdB/KcJuUQIECBAgQIBAGQH9lzLuViVAgAABAgTyCBhIlCfXWSLVQM6SaXESIECAAAECBAwkcgYIECBAgEBXAf2SrlKeI0CAAAECBAg0IODCXQNJFAIBAq0KqM9bzay4CBAgQIAAAQITBNTnjgUBAgQIECgioP9ShN2iBAgQIECAAIEyAvovZdytSoAAAQIECOQRMJAoT66zRKqBnCXT4iRAgAABAgQIGEjkDBAgQIAAga4C+iVdpTxHgAABAgQIEGhAwIW7BpIoBAIEWhVQn7eaWXERIECAAAECBCYIqM8dCwIECBAgUERA/6UIu0UJECBAgAABAmUE9F/KuFuVAAECBAgQyCNgIFGeXGeJVAM5S6bFSYAAAQIECBAwkMgZIECAAAECXQX0S7pKeY4AAQIECBAg0ICAC3cNJFEIBAi0KqA+bzWz4iJAgAABAgQITBBQnzsWBAgQIECgiID+SxF2ixIgQIAAAQIEygjov5RxtyoBAgQIECCQR8BAojy5zhKpBnKWTIuTAAECBAgQIGAgkTNAgAABAgS6CuiXdJXyHAECBAgQIECgAQEX7hpIohAIEGhVQH3eambFRYAAAQIECBCYIKA+dywIECBAgEARAf2XIuwWJUCAAAECBAiUEdB/KeNuVQIECBAgQCCPgIFEeXKdJVIN5CyZFicBAgQIECBAwEAiZ4AAAQIECHQV0C/pKuU5AgQIECBAgEADAi7cNZBEIRAg0KqA+rzVzIqLAAECBAgQIDBBQH3uWBAgQIAAgSIC+i9F2C1KgAABAgQIECgjoP9Sxt2qBAgQIECAQB4BA4ny5DpLpBrIWTItTgIECBAgQICAgUTOAAECBAgQ6CqgX9JVynMECBAgQIAAgQYEXLhrIIlCIECgVQH1eauZFRcBAgQIECBAYIKA+tyxIECAAAECRQT0X4qwW5QAAQIECBAgUEZA/6WMu1UJECBAgACBPAIGEuXJdZZINZCzZFqcBAgQIECAAAEDiZwBAgQIECDQVUC/pKuU5wgQIECAAAECDQi4cNdAEoVAgECrAurzVjMrLgIECBAgQIDABAH1uWNBgAABAgSKCOi/FGG3KAECBAgQIECgjID+Sxl3qxIgQIAAAQJ5BAwkypPrLJFqIGfJtDgJECBAgAABAgYSOQMECBAgQKCrgH5JVynPESBAgAABAgQaEHDhroEkCoEAgVYF1OetZlZcBAgQIECAAIEJAupzx4IAAQIECBQR0H8pwm5RAgQIECBAgEAZAf2XMu5WJUCAAAECBPIIGEiUJ9dZItVAzpJpcRIgQIAAAQIEDCRyBggQIECAQFcB/ZKuUp4jQIAAAQIECDQg4MJdA0kUAgECrQqoz1vNrLgIECBAgAABAhME1OeOBQECBAgQKCKg/1KE3aIECBAgQIAAgTIC+i9l3K1KgAABAgQI5BEwkChPrrNEqoGcJdPiJECAAAECBAgYSOQMECBAgACBrgL6JV2lPEeAAAECBAgQaEDAhbsGkigEAgRaFVCft5pZcREgQIAAAQIEJgiozx0LAgQIECBQRED/pQi7RQkQIECAAAECZQT0X8q4W5UAAQIECBDII2AgUZ5cZ4lUAzlLpsVJgAABAgQIEDCQyBkgQIAAAQJdBfRLukp5jgABAgQIECDQgIALdw0kUQgECLQqoD5vNbPiIkCAAAECBAhMEFCfOxYECBAgQKCIgP5LEXaLEiBAgAABAgTKCOi/lHG3KgECBAgQIJBHwECiPLnOEqkGcpZMi5MAAQIECBAgYCCRM0CAAAECBLoK6Jd0lfIcAQIECBAgQKABARfuGkiiEAgQaFVAfd5qZsVFgAABAgQIEJggoD53LAgQIECAQBEB/Zci7BYlQIAAAQIECJQR0H8p425VAgQIECBAII+AgUR5cp0lUg3kLJkWJwECBAgQIEDAQCJngAABAgQIdBXQL+kq5TkCBAgQIECAQAMCLtw1kEQhECDQqoD6vNXMiosAAQIECBAgMEFAfe5YECBAgACBIgL6L0XYLUqAAAECBAgQKCOg/1LG3aoECBAgQIBAHgEDifLkOkukGshZMi1OAgQIECBAgICBRM4AAQIECBDoKqBf0lXKcwQIECBAgACBBgRcuGsgiUIgQKBVAfV5q5kVFwECBAgQIEBggoD63LEgQIAAAQJFBPRfirBblAABAgQIECBQRkD/pYy7VQkQIECAAIE8AgYS5cl1lkg1kLNkWpwECBAgQIAAAQOJnAECBAgQINBVQL+kq5TnCBAgQIAAAQINCLhw10AShUCAQKsC6vNWMysuAgQIECBAgMAEAfW5Y0GAAAECBIoI6L8UYbcoAQIECBAgQKCMgP5LGXerEiBAgAABAnkEDCTKk+sskWogZ8m0OAkQIECAAAECBhI5AwQIECBAoKuAfklXKc8RIECAAAECBBoQcOGugSQKgQCBVgXU561mVlwECBAgQIAAgQkC6nPHggABAgQIFBHQfynCblECBAgQIECAQBkB/Zcy7lYlQIAAAQIE8ggYSJQn11ki1UDOkmlxEiBAgAABAgQMJHIGCBAgQIBAVwH9kq5SniNAgAABAgQINCDgwl0DSRQCAQKtCqjPW82suAgQIECAAAECEwTU544FAQIECBAoIqD/UoTdogQIECBAgACBMgL6L2XcrUqAAAECBAjkETCQKE+us0SqgZwl0+IkQIAAAQIECBhI5AwQIECAAIGuAvolXaU8R4AAAQIECBBoQMCFuwaSKAQCBFoVUJ+3mllxESBAgAABAgQmCKjPHQsCBAgQIFBEQP+lCLtFCRAgQIAAAQJlBPRfyrhblQABAgQIEMgjYCBRnlxniVQDOUumxUmAAAECBAgQMJDIGSBAgAABAl0F9Eu6SnmOAAECBAgQINCAgAt3DSRRCAQItCqgPm81s+IiQIAAAQIECEwQUJ87FgQIECBAoIiA/ksRdosSIECAAAECBMoI6L+UcbcqAQIECBAgkEfAQKI8uc4SqQZylkyLkwABAgQIECBgIJEzQIAAAQIEugrol3SV8hwBAgQIECBAoAEBF+4aSKIQCBBoVUB93mpmxUWAAAECBAgQmCCgPncsCBAgQIBAEQH9lyLsFiVAgAABAgQIlBHQfynjblUCBAgQIEAgj4CBRHlynSVSDeQsmRYnAQIECBAgQMBAImeAAAECBAh0FdAv6SrlOQIECBAgQIBAAwIu3DWQRCEQINCqgPq81cyKiwABAgQIECAwQUB97lgQIECAAIEiAvovRdgtSoAAAQIECBAoI6D/UsbdqgQIECBAgEAeAQOJ8uQ6S6QayFkyLU4CBAgQIECAgIFEzgABAgQIEOgqoF/SVcpzBAgQIECAAIEGBFy4ayCJQiBAoFUB9XmrmRUXAQIECBAgQGCCgPrcsSBAgAABAkUE9F+KsFuUAAECBAgQIFBGQP+ljLtVCRAgQIAAgTwCBhLlyXWWSDWQs2RanAQIECBAgAABA4mcAQIECBAg0FVAv6SrlOcIECBAgAABAg0IuHDXQBKFQIBAqwLq81YzKy4CBAgQIECAwAQB9bljQYAAAQIEigjovxRhtygBAgQIECBAoIyA/ksZd6sSIECAAAECeQQMJMqT6yyRaiBnybQ4CRAgQIAAAQIGEjkDBAgQIECgq4B+SVcpzxEgQIAAAQIEGhBw4a6BJAqBAIFWBdTnrWZWXAQIECBAgACBCQLqc8eCAAECBAgUEdB/KcJuUQIECBAgQIBAGQH9lzLuViVAgAABAgTyCBhIlCfXWSLVQM6SaXESIECAAAECBAwkcgYIECBAgEBXAf2SrlKeI0CAAAECBAg0IODCXQNJFAIBAq0KqM9bzay4CBAgQIAAAQITBNTnjgUBAgQIECgioP9ShN2iBAgQIECAAIEyAvovZdytSoAAAQIECOQRMJAoT66zRKqBnCXT4iRAgAABAgQIGEjkDBAgQIAAga4C+iVdpTxHgAABAgQIEGhAwIW7BpIoBAIEWhVQn7eaWXERIECAAAECBCYIqM8dCwIECBAgUERA/6UIu0UJECBAgAABAmUE9F/KuFuVAAECBAgQyCNgIFGeXGeJVAM5S6bFSYAAAQIECBAwkMgZIECAAAECXQX0S7pKeY4AAQIECBAg0ICAC3cNJFEIBAi0KqA+bzWz4iJAgAABAgQITBBQnzsWBAgQIECgiID+SxF2ixIgQIAAAQIEygjov5RxtyoBAgQIECCQR8BAojy5zhKpBnKWTIuTAAECBAgQIGAgkTNAgAABAgS6CuiXdJXyHAECBAgQIECgAQEX7hpIohAIEGhVQH3eambFRYAAAQIECBCYIKA+dywIECBAgEARAf2XIuwWJUCAAAECBAiUEdB/KeNuVQIECBAgQCCPgIFEeXKdJVIN5CyZFicBAgQIECBAwEAiZ4AAAQIECHQV0C/pKuU5AgQIECBAgEADAi7cNZBEIRAg0KqA+rzVzIqLAAECBAgQIDBBQH3uWBAgQIAAgSIC+i9F2C1KgAABAgQIECgjoP9Sxt2qBAgQIECAQB4BA4ny5DpLpBrIWTItTgIECBAgQICAgUTOAAECBAgQ6CqgX9JVynMECBAgQIAAgQYEXLhrIIlCIECgVQH1eauZFRcBAgQIECBAYIKA+tyxIECAAAECRQT0X4qwW5QAAQIECBAgUEZA/6WMu1UJECBAgACBPAIGEuXJdZZINZCzZFqcBAgQIECAAAEDiZwBAgQIECDQVUC/pKuU5wgQIECAAAECDQi4cNdAEoVAgECrAurzVjMrLgIECBAgQIDABAH1uWNBgAABAgSKCOi/FGG3KAECBAgQIECgjID+Sxl3qxIgQIAAAQJ5BAwkypPrLJFqIGfJtDgJECBAgAABAgYSOQMECBAgQKCrgH5JVynPESBAgAABAgQaEHDhroEkCoEAgVYF1OetZlZcBAgQIECAAIEJAupzx4IAAQIECBQR0H8pwm5RAgQIECBAgEAZAf2XMu5WJUCAAAECBPIIGEiUJ9dZItVAzpJpcRIgQIAAAQIEDCRyBggQIECAQFcB/ZKuUp4jQIAAAQIECDQg4MJdA0kUAgECrQqoz1vNrLgIECBAgAABAhME1OeOBQECBAgQKCKg/1KE3aIECBAgQIAAgTIC+i9l3K1KgAABAgQI5BEwkChPrrNEqoGcJdPiJECAAAECBAgYSOQMECBAgACBrgL6JV2lPEeAAAECBAgQaEDAhbsGkigEAgRaFVCft5pZcREgQIAAAQIEJgiozx0LAgQIECBQRED/pQi7RQkQIECAAAECZQT0X8q4W5UAAQIECBDII2AgUZ5cZ4lUAzlLpsVJgAABAgQIEDCQyBkgQIAAAQJdBfRLukp5jgABAgQIECDQgIALdw0kUQgECLQqoD5vNbPiIkCAAAECBAhMEFCfOxYECBAgQKCIgP5LEXaLEiBAgAABAgTKCOi/lHG3KgECBAgQIJBHwECiPLnOEqkGcpZMi5MAAQIECBAgYCCRM0CAAAECBLoK6Jd0lfIcAQIECBAgQKABARfuGkiiEAgQaFVAfd5qZsVFgAABAgQIEJggoD53LAgQIECAQBEB/Zci7BYlQIAAAQIECJQR0H8p425VAgQIECBAII+AgUR5cp0lUg3kLJkWJwECBAgQIEDAQCJngAABAgQIdBXQL+kq5TkCBAgQIECAQAMCLtw1kEQhECDQqoD6vNXMiosAAQIECBAgMEFAfe5YECBAgACBIgL6L0XYLUqAAAECBAgQKCOg/1LG3aoECBAgQIBAHgEDifLkOkukGshZMi1OAgQIECBAgICBRM4AAQIECBDoKqBf0lXKcwQIECBAgACBBgRcuGsgiUIgQKBVKmPwDwAAIABJREFUAfV5q5kVFwECBAgQIEBggoD63LEgQIAAAQJFBPRfirBblAABAgQIECBQRkD/pYy7VQkQIECAAIE8AgYS5cl1lkg1kLNkWpwECBAgQIAAAQOJnAECBAgQINBVQL+kq5TnCBAgQIAAAQINCLhw10AShUCAQKsC6vNWMysuAgQIECBAgMAEAfW5Y0GAAAECBIoI6L8UYbcoAQIECBAgQKCMgP5LGXerEiBAgAABAnkEDCTKk+sskWogZ8m0OAkQIECAAAECBhI5AwQIECBAoKuAfklXKc8RIECAAAECBBoQcOGugSQKgQCBVgXU561mVlwECBAgQIAAgQkC6nPHggABAgQIFBHQfynCblECBAgQIECAQBkB/Zcy7lYlQIAAAQIE8ggYSJQn11ki1UDOkmlxEiBAgAABAgQMJHIGCBAgQIBAVwH9kq5SniNAgAABAgQINCDgwl0DSRQCAQKtCqjPW82suAgQIECAAAECEwTU544FAQIECBAoIqD/UoTdogQIECBAgACBMgL6L2XcrUqAAAECBAjkETCQKE+us0SqgZwl0+IkQIAAAQIECBhI5AwQIECAAIGuAvolXaU8R4AAAQIECBBoQMCFuwaSKAQCBFoVUJ+3mllxESBAgAABAgQmCKjPHQsCBAgQIFBEQP+lCLtFCRAgQIAAAQJlBPRfyrhblQABAgQIEMgjYCBRnlxniVQDOUumxUmAAAECBAgQMJDIGSBAgAABAl0F9Eu6SnmOAAECBAgQINCAgAt3DSRRCAQItCqgPm81s+IiQIAAAQIECEwQUJ87FgQIECBAoIiA/ksRdosSIECAAAECBMoI6L+UcbcqAQIECBAgkEfAQKI8uc4S6VsayFmCFicBAgQIECBAgMCSgBrHYSBAgAABAm8XcOHOqSBAgAABAgQIJBJw4S5RsoVKgEBtAurz2jJmvwQIECBAgACBOQTU53PgeZUAAQIECMwuoP8yu503CRAgQIAAAQLVCei/VJcyGyZAgAABAgQqE/Bj3coSZrtHFDCQ6IhEHiBAgAABAgQINC2gxmk6vYIjQIAAgRkFXLibEc5rBAgQIECAAIEaBVy4qzFr9kyAQBIB9XmSRAuTAAECBAgQIDASUJ87BwQIECBAoIiA/ksRdosSIECAAAECBMoI6L+UcbcqAQIECBAgkEfAj3Xz5DpLpAYSZcm0OAkQIECAAAECkwXUOE4GAQIECBB4u4ALd04FAQIECBAgQCCRgAt3iZItVAIEahNQn9eWMfslQIAAAQIECMwhoD6fA8+rBAgQIEBgdgH9l9ntvEmAAAECBAgQqE5A/6W6lNkwAQIECBAgUJmAH+tWljDbPaKAgURHJPIAAQIECBAgQKBpATVO0+kVHAECBAjMKODC3YxwXiNAgAABAgQI1Cjgwl2NWbNnAgSSCKjPkyRamAQIECBAgACBkYD63DkgQIAAAQJFBPRfirBblAABAgQIECBQRkD/pYy7VQkQIECAAIE8An6smyfXIiVAgAABAgQIECBAgAABAgQIEMgp4MJdzryLmgABAgQIEEgq4MJd0sQLmwCBGgTU5zVkyR4JECBAgAABAj0JqM97gvQZAgQIECAwnYD+y3ReniZAgAABAgQIVC2g/1J1+myeAAECBAgQqEDAQKIKkmSLBAgQIECAAAECBAgQIECAAAECBOYQcOFuDjyvEiBAgAABAgRqE3DhrraM2S8BAokE1OeJki1UAgQIECBAgID63BkgQIAAAQJFBPRfirBblAABAgQIECBQRkD/pYy7VQkQIECAAIE8AgYS5cm1SAkQIECAAAECBAgQIECAAAECBHIKuHCXM++iJkCAAAECBJIKuHCXNPHCJkCgBgH1eQ1ZskcCBAgQIECAQE8C6vOeIH2GAAECBAhMJ6D/Mp2XpwkQIECAAAECVQvov1SdPpsnQIAAAQIEKhAwkKiCJNkiAQIECBAgQIAAAQIECBAgQIAAgTkEXLibA8+rBAgQIECAAIHaBFy4qy1j9kuAQCIB9XmiZAuVAAECBAgQIKA+dwYIECBAgEARAf2XIuwWJUCAAAECBAiUEdB/KeNuVQIECBAgQCCPgIFEeXItUgIECBAgQIAAAQIECBAgQIAAgZwCLtzlzLuoCRAgQIAAgaQCLtwlTbywCRCoQUB9XkOW7JEAAQIECBAg0JOA+rwnSJ8hQIAAAQLTCei/TOflaQIECBAgQIBA1QL6L1Wnz+YJECBAgACBCgQMJKogSbZIgAABAgQIECBAgAABAgQIECBAYA4BF+7mwPMqAQIECBAgQKA2ARfuasuY/RIgkEhAfZ4o2UIlQIAAAQIECKjPnQECBAgQIFBEQP+lCLtFCRAgQIAAAQJlBPRfyrhblQABAgQIEMgjYCBRnlyLlAABAgQIECBAgAABAgQIECBAIKeAC3c58y5qAgQIECBAIKmAC3dJEy9sAgRqEFCf15AleyRAgAABAgQI9CSgPu8J0mcIECBAgMB0Avov03l5mgABAgQIECBQtYD+S9Xps3kCBAgQIECgAgEDiSpIki0SIECAAAECBAgQIECAAAECBAgQmEPAhbs58LxKgAABAgQIEKhNwIW72jJmvwQIJBJQnydKtlAJECBAgAABAupzZ4AAAQIECBQR0H8pwm5RAgQIECBAgEAZAf2XMu5WJUCAAAECBPIIGEiUJ9ciJUCAAAECBAgQIECAAAECBAgQyCngwl3OvIuaAAECBAgQSCrgwl3SxAubAIEaBNTnNWTJHgkQIECAAAECPQmoz3uC9BkCBAgQIDCdgP7LdF6eJkCAAAECBAhULaD/UnX6bJ4AAQIECBCoQMBAogqSZIsECBAgQIAAAQIECBAgQIAAAQIE5hBw4W4OPK8SIECAAAECBGoTcOGutozZLwECiQTU54mSLVQCBAgQIECAgPrcGSBAgAABAkUE9F+KsFuUAAECBAgQIFBGQP+ljLtVCRAgQIAAgTwCBhLlybVICRAgQIAAAQIECBAgQIAAAQIEcgq4cJcz76ImQIAAAQIEkgq4cJc08cImQKAGAfV5DVmyRwIECBAgQIBATwLq854gfYYAAQIECEwnoP8ynZenCRAgQIAAAQJVC+i/VJ0+mydAgAABAgQqEDCQqIIk2SIBAgQIECBAgAABAgQIECBAgACBOQRcuJsDz6sECBAgQIAAgdoEXLirLWP2S4BAIgH1eaJkC5UAAQIECBAgoD53BggQIECAQBEB/Zci7BYlQIAAAQIECJQR0H8p425VAgQIECBAII+AgUR5ci1SAgQIECBAgAABAgQIECBAgACBnAIu3OXMu6gJECBAgACBpAIu3CVNvLAJEKhBQH1eQ5bskQABAgQIECDQk4D6vCdInyFAgAABAtMJ6L9M5+VpAgQIECBAgEDVAvovVafP5gkQIECAAIEKBAwkqiBJtkiAAAECBAgQIECAAAECBAgQIEBgDgEX7ubA8yoBAgQIECBAoDYBF+5qy5j9EiCQSEB9nijZQiVAgAABAgQIqM+dAQIECBAgUERA/6UIu0UJECBAgAABAmUE9F/KuFuVAAECBAgQyCNgIFGeXIuUAAECBAgQIECAAAECBAgQIEAgp4ALdznzLmoCBAgQIEAgqYALd0kTL2wCBGoQUJ/XkCV7JECAAAECBAj0JKA+7wnSZwgQIECAwHQC+i/TeXmaAAECBAgQIFC1gP5L1emzeQIECBAgQKACAQOJKkiSLRIgQIAAAQIECBAgQIAAAQIECBCYQ8CFuznwvEqAAAECBAgQqE3AhbvaMma/BAgkElCfJ0q2UAkQIECAAAEC6nNngAABAgQIFBHQfynCblECBAgQIECAQBkB/Zcy7lYlQIAAAQIE8ggYSJQn1yIlQIAAAQIECBAgQIAAAQIECBDIKeDCXc68i5oAAQIECBBIKuDCXdLEC5sAgRoE1Oc1ZMkeCRAgQIAAAQI9CajPe4L0GQIECBAgMJ2A/st0Xp4mQIAAAQIECFQtoP9SdfpsngABAgQIEKhAwECiCpJkiwQIECBAgAABAgQIECBAgAABAgTmEHDhbg48rxIgQIAAAQIEahNw4a62jNkvAQKJBNTniZItVAIECBAgQICA+twZIECAAAECRQT0X4qwW5QAAQIECBAgUEZA/6WMu1UJECBAgACBPAIGEuXJtUgJECBAgAABAgQIECBAgAABAgRyCrhwlzPvoiZAgAABAgSSCrhwlzTxwiZAoAYB9XkNWbJHAgQIECBAgEBPAurzniB9hgABAgQITCeg/zKdl6cJECBAgAABAlUL6L9UnT6bJ0CAAAECBCoQMJCogiTZIgECBAgQIECAAAECBAgQIECAAIE5BFy4mwPPqwQIECBAgACB2gRcuKstY/ZLgEAiAfV5omQLlQABAgQIECCgPncGCBAgQIBAEQH9lyLsFiVAgAABAgQIlBHQfynjblUCBAgQIEAgj4CBRHlyLVICBAgQIECAAAECBAgQIECAAIGcAi7c5cy7qAkQIECAAIGkAi7cJU28sAkQqEFAfV5DluyRAAECBAgQINCTgPq8J0ifIUCAAAEC0wnov0zn5WkCBAgQIECAQNUC+i9Vp8/mCRAgQIAAgQoEDCSqIEm2SIAAAQIECBAgQIAAAQIECBAgQGAOARfu5sDzKgECBAgQIECgNgEX7mrLmP0SIJBIQH2eKNlCJUCAAAECBAioz50BAgQIECBQRED/pQi7RQkQIECAAAECZQT0X8q4W5UAAQIECBDII2AgUZ5ci5QAAQIECBAgQIAAAQIECBAgQCCngAt3OfMuagIECBAgQCCpgAt3SRMvbAIEahBQn9eQJXskQIAAAQIECPQkoD7vCdJnCBAgQIDAdAL6L9N5eZoAAQIECBAgULWA/kvV6bN5AgQIECBAoAIBA4kqSJItEiBAgAABAgQIECBAgAABAgQIEJhDwIW7OfC8SoAAAQIECBCoTcCFu9oyZr8ECCQSUJ8nSrZQCRAgQIAAAQLqc2eAAAECBAgUEdB/KcJuUQIECBAgQIBAGQH9lzLuViVAgAABAgTyCBhIlCfXIiVAgAABAgQIECBAgAABAgQIEMgp4MJdzryLmgABAgQIEEgq4MJd0sQLmwCBGgTU5zVkyR4JECBAgAABAj0JqM97gvQZAgQIECAwnYD+y3ReniZAgAABAgQIVC2g/1J1+myeAAECBAgQqEDAQKIKkmSLBAgQIECAAAECBAgQIECAAAECBOYQcOFuDjyvEiBAgAABAgRqE3DhrraM2S8BAokE1OeJki1UAgQIECBAgID63BkgQIAAAQJFBPRfirBblAABAgQIECBQRkD/pYy7VQkQIECAAIE8AgYS5cm1SAkQIECAAAECBAgQIECAAAECBHIKuHCXM++iJkCAAAECBJIKuHCXNPHCJkCgBgH1eQ1ZskcCBAgQIECAQE8C6vOeIH2GAAECBAhMJ6D/Mp2XpwkQIECAAAECVQvov1SdPpsnQIAAAQIEKhAwkKiCJNkiAQIECBAgQIAAAQIECBAgQIAAgTkEXLibA8+rBAgQIECAAIHaBFy4qy1j9kuAQCIB9XmiZAuVAAECBAgQIKA+dwYIECBAgEARAf2XIuwWJUCAAAECBAiUEdB/KeNuVQIECBAgQCCPgIFEeXItUgIECBAgQIAAAQIECBAgQIAAgZwCLtzlzLuoCRAgQIAAgaQCLtwlTbywCRCoQUB9XkOW7JEAAQIECBAg0JOA+rwnSJ8hQIAAAQLTCei/TOflaQIECBAgQIBA1QL6L1Wnz+YJECBAgACBCgQMJKogSbZIgAABAgQIECBAgAABAgQIECBAYA4BF+7mwPMqAQIECBAgQKA2ARfuasuY/RIgkEhAfZ4o2UIlQIAAAQIECKjPnQECBAgQIFBEQP+lCLtFCRAgQIAAAQJlBPRfyrhblQABAgQIEMgjYCBRnlyLlAABAgQIECBAgAABAgQIECBAIKeAC3c58y5qAgQIECBAIKmAC3dJEy9sAgRqEFCf15AleyRAgAABAgQI9CSgPu8J0mcIECBAgMB0Avov03l5mgABAgQIECBQtYD+S9Xps3kCBAgQIECgAgEDiSpIki0SIECAAAECBAgQIECAAAECBAgQmEPAhbs58LxKgAABAgQIEKhNwIW72jJmvwQIJBJQnydKtlAJECBAgAABAupzZ4AAAQIECBQR0H8pwm5RAgQIECBAgEAZAf2XMu5WJUCAAAECBPIIGEiUJ9ciJUCAAAECBAgQIECAAAECBAgQyCngwl3OvIuaAAECBAgQSCrgwl3SxAubAIEaBNTnNWTJHgkQIECAAAECPQmoz3uC9BkCBAgQIDCdgP7LdF6eJkCAAAECBAhULaD/UnX6bJ4AAQIECBCoQMBAogqSZIsECBAgQIAAAQIECBAgQIAAAQIE5hBw4W4OPK8SIECAAAECBGoTcOGutozZLwECiQTU54mSLVQCBAgQIECAgPrcGSBAgAABAkUE9F+KsFuUAAECBAgQIFBGQP+ljLtVCRAgQIAAgTwCBhLlybVICRAgQIAAAQIECBAgQIAAAQIEcgq4cJcz76ImQIAAAQIEkgq4cJc08cImQKAGAfV5DVmyRwIECBAgQIBATwLq854gfYYAAQIECEwnoP8ynZenCRAgQIAAAQJVC+i/VJ0+mydAgAABAgQqEDCQqIIk2SIBAgQIECBAgAABAgQIECBAgACBOQRcuJsDz6sECBAgQIAAgdoEXLirLWP2S4BAIgH1eaJkC5UAAQIECBAgoD53BggQIECAQBEB/Zci7BYlQIAAAQIECJQR0H8p425VAgQIECBAII+AgUR5ci1SAgQIECBAgAABAgQIECBAgACBnAJvuXCXk0DUBAgQIECAAIHUAv434dTpFzwBAgMSUJ8PKBm2QoAAAQIECBAoIKA+L4BuSQIECBBIJ6D/ki7lAiZAgAABAgQIvEVA/8WBIECAAAECBAj0KOC/XPWI6VMECBAgQIAAAQIECBAgQIAAAQIEBijgwt0Ak2JLBAgQIECAAIEFCvjfhBeIbSkCBAgcRkB97ngQIECAAAECBHILqM9z51/0BAgQILAYAf2XxThbhQABAgQIECAwVAH9l6Fmxr4IECBAgACBKgX8l6sq02bTBAgQIECAAAECBAgQIECAAAECBDoLuHDXmcqDBAgQIECAAIEmBfxvwk2mVVAECFQooD6vMGm2TIAAAQIECBDoUUB93iOmTxEgQIAAgXcQ0H9xNAgQIECAAAECuQX0X3LnX/QECBAgQIBAzwL+y1XPoD5HgAABAgQIECBAgAABAgQIECBAYGACLtwNLCG2Q4AAAQIECBBYsID/TXjB4JYjQIDAOwiozx0NAgQIECBAgEBuAfV57vyLngABAgQWI6D/shhnqxAgQIAAAQIEhiqg/zLUzNgXAQIECBAgUKWA/3JVZdpsmgABAgQIECBAgAABAgQIECBAgAABAgQIECBAgAABAgQIECBAgAABAgQIECBAgAABAgQIECBAgAABAgQIECBAgAABAgQIECBAgAABAgQI9CtgIFG/nr5GgAABAgQIECBAgAABAgQIECBAgAABAgQIECBAgAABAgQIECBAgAABAgQIECBAgAABAgQIECBAgAABAgQIECBAgAABAgQIECBAgAABAgSqFDCQqMq02TQBAgQIECBAgAABAgQIECBAgAABAgQIECBAgAABAgQIECBAgAABAgQIECBAgAABAgQIECBAgAABAgQIECBAgAABAgQIECBAgAABAgQIEOhXwECifj19jQABAgQIECBAgAABAgQIECBAgAABAgQIECBAgAABAgQIECBAgAABAgQIECBAgAABAgQIECBAgAABAgQIECBAgAABAgQIECBAgAABAgQIVClgIFGVabNpAgQIECBAgAABAgQIECBAgAABAgQIECBAgAABAgQIECBAgAABAgQIECBAgAABAgQIECBAgAABAgQIECBAgAABAgQIECBAgAABAgQIECDQr4CBRP16+hoBAgQIECBAgAABAgQIECBAgAABAgQIECBAgAABAgQIECBAgAABAgQIECBAgAABAgQIECBAgAABAgQIECBAgAABAgQIECBAgAABAgQIEKhSwECiKtNm0wQIECBAgAABAgQIECBAgAABAgQIECBAgAABAgQIECBAgAABAgQIECBAgAABAgQIECBAgAABAgQIECBAgAABAgQIECBAgAABAgQIECBAoF8BA4n69fQ1AgQIECBAgAABAgQIECBAgAABAgQIECBAgAABAgQIECBAgAABAgQIECBAgAABAgQIECBAgAABAgQIECBAgAABAgQIECBAgAABAgQIECBQpYCBRFWmzaYJECBAgAABAgQIECBAgAABAgQIECBAgAABAgQIECBAgAABAgQIECBAgAABAgQIECBAgAABAgQIECBAgAABAgQIECBAgAABAgQIECBAgEC/AgYS9evpawQIECBAgAABAgQIECBAgAABAgQIECBAgAABAgQIECBAgAABAgQIECBAgAABAgQIECBAgAABAgQIECBAgAABAgQIECBAgAABAgQIECBAoEoBA4mqTJtNEyBAgAABAgQIECBAgAABAgQIECBAgAABAgQIECBAgAABAgQIECBAgAABAgQIECBAgAABAgQIECBAgAABAgQIECBAgAABAgQIECBAgACBfgUMJOrX09cIECBAgAABAgQIECBAgAABAgQIECBAgAABAgQIECBAgAABAgQIECBAgAABAgQIECBAgAABAgQIECBAgAABAgQIECBAgAABAgQIECBAgECVAgYSVZk2myZAgAABAgQIECBAgAABAgQIECBAgAABAgQIECBAgAABAgQIECBAgAABAgQIECBAgAABAgQIECBAgAABAgQIECBAgAABAgQIECBAgAABAv0KGEjUr6evESBAgAABAgQIECBAgAABAgQIECBAgAABAgQIECBAgAABAgQIECBAgAABAgQIECBAgAABAgQIECBAgAABAgQIECBAgAABAgQIECBAgACBKgUMJKoybTZNgAABAgQIECBAgAABAgQIECBAgAABAgQIECBAgAABAgQIECBAgAABAgQIECBAgAABAgQIECBAgAABAgQIECBAgAABAgQIECBAgAABAgT6FTCQqF9PXyNAgAABAgQIECBAgAABAgQIECBAgAABAgQIECBAgAABAgQIECBAgAABAgQIECBAgAABAgQIECBAgAABAgQIECBAgAABAgQIECBAgAABAlUKGEhUZdpsmgABAgQIECBAgAABAgQIECBAgAABAgQIECBAgAABAgQIECBAgAABAgQIECBAgAABAgQIECBAgAABAgQIECBAgAABAgQIECBAgAABAgQI9CtgIFG/nr5GgAABAgQIECBAgAABAgQIECBAgAABAgQIECBAgAABAgQIECBAgAABAgQIECBAgAABAgQIECBAgAABAgQIECBAgAABAgQIECBAgAABAgSqFDCQqMq02TQBAgQIECBAgAABAgQIECBAgAABAgQIECBAgAABAgQIECBAgAABAgQIECBAgAABAgQIECBAgAABAgQIECBAgAABAgQIECBAgAABAgQIEOhXwECifj19jQABAgQIECBAgAABAgQIECBAgAABAgQIECBAgAABAgQIECBAgAABAgQIECBAgAABAgQIECBAgAABAgQIECBAgAABAgQIECBAgAABAgQIVClgIFGVabNpAgQIECBAgAABAgQIECBAgAABAgQIECBAgAABAgQIECBAgAABAgQIECBAgAABAgQIECBAgAABAgQIECBAgAABAgQIECBAgAABAgQIECDQr4CBRP16+hoBAgQIECBAgAABAgQIECBAgAABAgQIECBAgAABAgQIECBAgAABAgQIECBAgAABAgQIECBAgAABAgQIECBAgAABAgQIECBAgAABAgQIEKhSwECiKtNm0wQIECBAgAABAgQIECBAgAABAgQIECBAgAABAgQIECBAgAABAgQIECBAgAABAgQIECBAgAABAgQIECBAgAABAgQIECBAgAABAgQIECBAoF8BA4n69fQ1AgQIECBAgAABAgQIECBAgAABAgQIECBAgAABAgQIECBAgAABAgQIECBAgAABAgQIECBAgAABAgQIECBAgAABAgQIECBAgAABAgQIECBQpYCBRFWmzaYJECBAgAABAgQIECBAgAABAgQIECBAgAABAgQIECBAgAABAgQIECBAgAABAgQIECBAgAABAgQIECBAgAABAgQIECBAgAABAgQIECBAgEC/AgYS9evpawQIECBAgAABAgQIECBAgAABAgQIECBAgAABAgQIECBAgAABAgQIECBAgAABAgQIECBAgAABAgQIECBAgAABAgQIECBAgAABAgQIECBAoEoBA4mqTJtNEyBAgAABAgQIECBAgAABAgQIECBAgAABAgQIECBAgAABAgQIECBAgAABAgQIECBAgAABAgQIECBAgAABAgQIECBAgAABAgQIECBAgACBfgUMJOrX09cIECBAgAABAgQIECBAgAABAgQIECBAgAABAgQIECBAgAABAgQIECBAgAABAgQIECBAgAABAgQIECBAgAABAgQIECBAgAABAgQIECBAgECVAgYSVZk2myZAgAABAgQIECBAgAABAgQIECBAgAABAgQIECBAgAABAgQIECBAgAABAgQIECBAgAABAgQIECBAgAABAgQIECBAgAABAgQIECBAgAABAv0KGEjUr6evESBAgAABAgQIECBAgAABAgQIECBAgAABAgQIECBAgAABAgQIECBAgAABAgQIECBAgAABAgQIECBAgAABAgQIECBAgAABAgQIECBAgACBKgUMJKoybTZNgAABAgQIECBAgAABAgQIECBAgAABAgQIECBAgAABAgQBaRJUAAAgAElEQVQIECBAgAABAgQIECBAgAABAgQIECBAgAABAgQIECBAgAABAgQIECBAgAABAgT6FTCQqF9PXyNAgAABAgQIECBAgAABAgQIECBAgAABAgQIECBAgAABAgQIECBAgAABAgQIECBAgAABAgQIECBAgAABAgQIECBAgAABAgQIECBAgAABAlUKGEhUZdpsmgABAgQIECBAgAABAgQIECBAgAABAgQIECBAgAABAgQIECBAgAABAgQIECBAgAABAgQIECBAgAABAgQIECBAgAABAgQIECBAgAABAgQI9CtgIFG/nr5GgAABAgQIECBAgAABAgQIECBAgAABAgQIECBAgAABAgQIECBAgAABAgQIECBAgAABAgQIECBAgAABAgQIECBAgAABAgQIECBAgAABAgSqFDCQqMq02TQBAgQIECBAgAABAgQIECBAgAABAgQIECBAgAABAgQIECBAgAABAgQIECBAgAABAgQIECBAgAABAgQIECBAgAABAgQIECBAgAABAgQIEOhXwECifj19jQABAgQIECBAgAABAgQIECBAgAABAgQIECBAgAABAgQIECBAgAABAgQIECBAgAABAgQIECBAgAABAgQIECBAgAABAgQIECBAgAABAgQIVClgIFGVabNpAgQIECBAgAABAgQIECBAgAABAgQIECBAgAABAgQIECBAgAABAgQIECBAgAABAgQIECBAgAABAgQIECBAgAABAgQIECBAgAABAgQIECDQr4CBRP16+hqBIQscFRG/FBH/5uC/To2IDcs2/FJE/K+IeC4ivhMRz0bEq0MOaOB7Oz4iHoiI8w7uc3dEXBIRI2d/CBAgQIAAAQIECBAgQIAAAQIECBAgQIAAAQIECBAgQIAAAQIECBAgQIAAAQIECBAgQIAAAQIECBAgQIAAAQIECBAgQIAAAQIECAxOwECiwaXEhgj0LvCuiPj1iPjjiHj/FF/fGxGPRMRfRMT/jIg3pnjXoxEGEjkFBAgQIECAAAECBAgQIECAAAECBAgQIECAAAECBAgQIECAAAECBAgQIECAAAECBAgQIECAAAECBAgQIECAAAECBAgQIECAAAECVQkYSFRVumyWwNQCpx0cKDQaSDTrn9FgotFQojsjYt+sH0n4noFECZMuZAIECBAgQIAAAQIECBAgQIAAAQIECBAgQIAAAQIECBAgQIAAAQIECBAgQIAAAQIECBAgQIAAAQIECBAgQIAAAQIECBAgQIBAzQIGEtWcPXsncHiBjRGxIyI29QT12Yj444gYDSjy58gCBhId2cgTBAgQIECAAAECBAgQIECAAAECBAgQIECAAAECBAgQIECAAAECBAgQIECAAAECBAgQIECAAAECBAgQIECAAAECBAgQIECAAAECAxIwkGhAybAVAj0K/KuIuCciLjzkmy9ExBcj4smI+GFE/O+IeOPgM8dExAkR8f6I+PcR8esT9rMlIm6PiNd63GurnzKQqNXMiosAAQIECBAgQIAAAQIECBAgQIAAAQIECBAgQIAAAQIECBAgQIAAAQIECBAgQIAAAQIECBAgQIAAAQIECBAgQIAAAQIECBAg0KiAgUSNJlZYqQVG/1x/LCI+c4jC1oj4i4jY10Fn9I0zI2JHRKxf9vyPIuLSiPh2h294hAABAgQIECBAgAABAgQIECBAgAABAgQIECBAgAABAgQIECBAgAABAgQIECBAgAABAgQIECBAgAABAgQIECBAgAABAgQIECBAgACBigQMJKooWbZKoKPASRHxHyPi15Y9/6cR8ScR8VrHb7z52Psi4v6IWLfsvbsi4saI2D/ltzxOgAABAgQIECBAgAABAgQIECBAgAABAgQIECBAgAABAgQIECBAgAABAgQIECBAgAABAgQIECBAgAABAgQIECBAgAABAgQIECBAgMCABQwkGnBybI3AjAKnR8STEbH64Pu7IuK3I+IfZ/je6D8jPhYRn1n27u6IuCQiXprhe14hQIAAAQIECBAgQIAAAQIECBAgQIAAAQIECBAgQIAAAQIECBAgQIAAAQIECBAgQIAAAQIECBAgQIAAAQIECBAgQIAAAQIECBAgQGCgAgYSDTQxtkVgDoHLI+L+Ze/vjIjrI2LvjN/81xHxcESsW/b+ORHx7Rm/5zUCBAgQIECAAAECBAgQIECAAAECBAgQIECAAAECBAgQIECAAAECBAgQIECAAAECBAgQIECAAAECBAgQIECAAAECBAgQIECAAAECBAYoYCDRAJNiSwTmFDh0INEXIuLjEfF/ZvzuuyNi9I1TIuLHB79xZ0R8fYrvrYqITRFxUUR8ICJOP/juKxHxbEQ8ExGPRsT/iIgDHb97fEQ8EBHnHXz+noi4ISL+X0T88sGYL4yINRHxXyPiP0fEQxFxYkR8NSJWH3zvWxExMvthx3XffGy0xiMR8UsH/8J3IuKyiNhz8N8fur/dEXFJRLzUcZ2jI2JDRJwfEWdFxPsPxjIaLPV8RPyXiHgiInZFxGsdv7n8saMi4tSI+HcRce6y74+eGXn9t4h4LCKejoj/O8P3vUKAAAECBAgQIECAAAECBAgQIECAAAECBAgQIECAAAECBAgQIECAAAECBAgQIECAAAECBAgQIECAAAECBAgQIECAAAECBAgQIFCZgIFElSXMdgl0EBgNvXlw2XOjgTW/HRH/2OHdvh95V0R8OCJuPTj85kjf/1pE/ElE/PeIeOMID08aSHRjRFwVEX+6bODQ8s/8KCKuiYj/EBG/tuxv/NuI+E9H2twhf39zRHxu2V/7ZERsjYjXD/61WQcSjQYFjQYEjczO7rCn0cCgmyLiux3MRp8b/ef+aNDRaK+/3uH7owFKt0XEVyJif4fnPUKAAAECBAgQIECAAAECBAgQIECAAAECBAgQIECAAAECBAgQIECAAAECBAgQIECAAAECBAgQIECAAAECBAgQIECAAAECBAgQIFCpgIFElSbOtgkcRuCXI+KRiPil/8/OvQfbWZV5Av41ZnDSiha0jEbtitI4Me3QQKPGJnITRigVNJIu7tA0FInEW0zJcJkkAq1QQIg3IqRBhBAgBYII3miuDjAgTWOwGExpCbFUvLTQmqYzUIFMrVP7MJudfXK+fc75ztlf8uyqlJz9rfWudz3vl1j5I7+2NSWwZkmSDeMo97ok5yU5pscz1yU5vRX2s7l+OwN//jHJPye5YIgwotLG15J8LMlJLY/B1s5JsrAtTGi4ll+d5NIks1sLS8+zktzetnEkgUTbJflsq8fhemh/Xs6fn+SKYWZcAqLK3csZ5axePiuSLEjyu142WUuAAAECBAgQIECAAAECBAgQIECAAAECBAgQIECAAAECBAgQIECAAAECBAgQIECAAAECBAgQIECAAAECBAgQIECAAAECBAgQINAcAYFEzZmVTglUFXhFki8n+bu2DSWwZlmSLyR5smqhUax7bZJLknywo0bp4wdJ7k9S/ruE4rw7yT5dzhouRKkz8GdNklclmdKqVcKB7m79d6m/f5JDk9yQ5J1JvtG29r4kRyZZW/HOeyS5uW3/d1vBS//atr/XQKIytxLgdHKXHh5OcluS32/GrHiWsKFrh7jDpFag0LlD1P/fSX6e5GVJdmt57dCx9qYkc5L8pqKTZQQIECBAgAABAgQIECBAgAABAgQIECBAgAABAgQIECBAgAABAgQIECBAgAABAgQIECBAgAABAgQIECBAgAABAgQIECBAgAABAg0SEEjUoGFplUAPAu9JclVbYM7g1hJac0uSlUlKCM/TPdSsurRbsM7mApHKn0NvTvIPSY5oO2S4gJ3OwJ/BrSVU6NNJvp7khdaX5YwSVFRqll+vTnJpktlt55XwpG9WvOT8JBe2rV2QZGmSjW3f9RJIVEKAPtUKJGpvoczqzCT/0naX8nybJDOTLEnyjrYN9yY5OskTHfco9y+2F7cCjQYfD1W/PC/hTiXgaFHHnhJ2dUqS9RWtLCNAgAABAgQIECBAgAABAgQIECBAgAABAgQIECBAgAABAgQIECBAgAABAgQIECBAgAABAgQIECBAgAABAgQIECBAgAABAgQIEGiIgECihgxKmwR6FJiUpITmLOwIk+ks83CS7ya5K8lDSZ7qCNXp8diB5Ue1wpAG95YAoJOTXN0RqtNZe3Ir6OYzbQ/uTHJMkl92aWSoQKKyvgQutYcDdbvHCa1QosFnJVDo1CTPDXPp7ZNclmRWa92TST6U5Acd+3oJJHpbkuuSTG+r8ZUk/6MVoDRUS2X95UlmtC3oFo40LcmqJLv2WL/8f8RBSUovU1t7yzxLkNOtI3k57CFAgAABAgQIECBAgAABAgQIECBAgAABAgQIECBAgAABAgQIECBAgAABAgQIECBAgAABAgQIECBAgAABAgQIECBAgAABAgQIEOhfAYFE/TsbnREYrUAJJSrhQBcm2aFisTVJbk/y7ST3JXm64r7BZZ1hPeX7EvKzJMmGCrVeleRLSY5tW3tiKwCoc3u3QKLbWntLSNBwn84QoHLfI5OsHWbjO5N8I8mU1roVSeZ1CQ6qGkhU/hwu4VHFaPDzrSTl3r8e7hJdAqA6DbrVvynJnCS/qVC/7C+9LG9b+7UkH03yTIX9lhAgQIAAAQIECBAgQIAAAQIECBAgQIAAAQIECBAgQIAAAQIECBAgQIAAAQIECBAgQIAAAQIECBAgQIAAAQIECBAgQIAAAQIECDREQCBRQwalTQKjEHhTkkVJZifZrsc6tyS5KMmdSZ6tsHf/JDe2nVP2HZPklxX2Di7prHF9KxDnDx01ugUSnZNkYZLnK5w3OcnSVjDP4PIPJvnmZvZ2C/epGpi0OslhSUroU/vnNUlKqNFBbV8enWRlhTuUJSUY6cokB7TWr0vy3iT3t37u9ry8C7dWrN/tjBL4dHCSh3qoYSkBAgQIECBAgAABAgQIECBAgAABAgQIECBAgAABAgQIECBAgAABAgQIECBAgAABAgQIECBAgAABAgQIECBAgAABAgQIECBAgECfCwgk6vMBaY/AGAmU3+tvTPLhJEckmdFj3QeTnNoKJto4xN5yxhlJzm57XsKBPptkqD3dSr2+Fcazb+vhT1phSo90LO4WSHRcK5yn6vWKx9fbFn8xySmbCV/qDA96LMnfJnm0y4Gd/Q0VSLRHkptbwUKlzAOtGT1e8RIvS3Jmkj2T/HMr8Oi2JGtb+2cm+U5bSNR3WyFR/1qxfllWzihzPa1tz9wkl/RQw1ICBAgQIECAAAECBAgQIECAAAECBAgQIECAAAECBAgQIECAAAECBAgQIECAAAECBAgQIECAAAECBAgQIECAAAECBAgQIECAAIE+FxBI1OcD0h6BGgTK7/sdkrwryfuS7J9kWoVz1iX5hyRfGCKwZ7skF7XCbgbLHZ5kVYXa7Uv+tHXGiW1ffjDJNzvqdAskeneSe3s4b2qSq1thPmXbcGFAneE+JZBnfpL1Xc6sGkh0WJJr2/ZfmuQTSf6jh3tsbumcJBe3LViWZEGS/9tj/WOTXNG2Z2krpOq5HutYToAAAQIECBAgQIAAAQIECBAgQIAAAQIECBAgQIAAAQIECBAgQIAAAQIECBAgQIAAAQIECBAgQIAAAQIECBAgQIAAAQIECBAg0KcCAon6dDDaIjCOAoMBRXskeX+SA4cJKDo1yZIkGzp6fH2SlUn2bfv+y0l+0eNd/lOSg5KU8J/Bz9wkJfyn/dMZ+POTJLOTPNLDeS9LcnaS09r2HJrkhi41itMZrfWDj4daW55XDSRamOSstvPOTFJ+bezhHkMt7Xa/byf5/ghq/7ckR7ftW5FkXpISVOVDgAABAgQIECBAgAABAgQIECBAgAABAgQIECBAgAABAgQIECBAgAABAgQIECBAgAABAgQIECBAgAABAgQIECBAgAABAgQIECCwBQgIJNoChugKBMZYYJskb0pyVJITkkztqP9kK5jmjo7vpyVZlWTXMe6nlFvUEQRUvqsa+DNcO/snuTHJdq2FX0xySpJnOzZOSXJlkgNa39+X5Mgka4c4oEp/5c/gxa1fg2VOT3LOcE1XfD45ydIkcyqu72XZ91rvyO972WQtAQIECBAgQIAAAQIECBAgQIAAAQIECBAgQIAAAQIECBAgQIAAAQIECBAgQIAAAQIECBAgQIAAAQIECBAgQIAAAQIECBAgQIBA/woIJOrf2eiMQD8I7JjkM0lO7mjma0k+muSZtu+bGkj0miQrkhzUussDSY5I8njHnTuDi0po0MIkzw8xqCqBRN0Cg45OsnKMhi+QaIwglSFAgAABAgQIECBAgAABAgQIECBAgAABAgQIECBAgAABAgQIECBAgAABAgQIECBAgAABAgQIECBAgAABAgQIECBAgAABAgQIbA0CAom2him7I4HRCbwiyXkdoUQ/STI7ySNtpZsaSFT+HJyfZEnbXQ5NckPbzy9LsrgVQFS+XpdkVpLbN0MrkGh0753dBAgQIECAAAECBAgQIECAAAECBAgQIECAAAECBAgQIECAAAECBAgQIECAAAECBAgQIECAAAECBAgQIECAAAECBAgQIECAAAEC4ywgkGicwR1HoEaBbZMckeRDSf40ydQkn0ty5Ric+bYk1yWZ3lbrg0m+2fZzZyDR6iSHJVkzBud3K1El8Kfq0e9M8o0kU1obLmmFFK1v/fz6JCuT7Nv6+bYkxyZ5cjMHVOmvBB2dneS0tjqnJzmnauPDrJucZGmSOW3rjm7dZYyOUIYAAQIECBAgQIAAAQIECBAgQIAAAQIECBAgQIAAAQIECBAgQIAAAQIECBAgQIAAAQIECBAgQIAAAQIECBAgQIAAAQIECBAgQGBLERBItKVM0j0IJCWQ6NxWkM6gRwm2WZjk+VECvTrJpUlmt9XpDLbZOcm1SfZorVmX5L1J7h/l2UNtrxL4U/Xo7ZJclOSY1obOMKX/nuTWtmILWkE/GzdzQNX+ynzOaqtzZpLya3O1q97rPydZkuTktg1jGXhUtQ/rCBAgQIAAAQIECBAgQIAAAQIECBAgQIAAAQIECBAgQIAAAQIECBAgQIAAAQIECBAgQIAAAQIECBAgQIAAAQIECBAgQIAAAQIEGiAgkKgBQ9IigR4E5ie5sG39d1shO//aQ41uS/80yReSnNj2sDOQaPskK5K8fzNrRtnGS7ZXDfypeuYJrdClwfWD9+sMenoyyYeS/GCYwlX7OzbJFW21SvDTJ5L8R9XGk8xM8qUka5P8S+tXmX0Jojotyefaal3SCq1a30N9SwkQIECAAAECBAgQIECAAAECBAgQIECAAAECBAgQIECAAAECBAgQIECAAAECBAgQIECAAAECBAgQIECAAAECBAgQIECAAAECBLYCAYFEW8GQXXGrEtg/yY1Jtmvdel0rkOimUSq8PsnKJPu21dknyffbfu4M7imPvpjklCTP9nB+CTYqoTmvSfJYkp8mubn1v+1lqgb+VD36bUmuSzK9tWEwuOe/JLk6yZ6t769vBTP9YZjCVft7V5Jb22Z2X5IjW+FCVXufk+TitsXnJFnYCiQ6JEn7/B9IckSSx6sWT1L+v6KEXf1tkieS/CjJ/Unubp3RQylLCRAgQIAAAQIECBAgQIAAAQIECBAgQIAAAQIECBAgQIAAAQIECBAgQIAAAQIECBAgQIAAAQIECBAgQIAAAQIECBAgQIAAAQIE+lVAIFG/TkZfBEYmMCXJlUkOaNv+rVaAzq9HVnJg1weTrKgQmvPhJF9vO6cECh2e5JEezn5vkhL6Mxiq9GSSg5M81FGjauBP1aNfnuS8JB9vbRgMBvqvrcCgwTpzW4FJw9Wt2l+3mR2a5IbhDmg9f0WSLyf5u7b1ZV7fbP385iTXJJnR9vykJJcm2VjxjDe05r9f2/pPJVlacb9lBAgQIECAAAECBAgQIECAAAECBAgQIECAAAECBAgQIECAAAECBAgQIECAAAECBAgQIECAAAECBAgQIECAAAECBAgQIECAAAECDRAQSNSAIWmRQA8C5ff0iUmWd+wpYUKnJBlJKNH0JJd3BNqcneTMJM93nPOmJFclmdn2/bLW2c9UuMeOrbCfWW1rVyUpATp/7NhfNfCnwrEvLukMVHpfkr2SnNZaUQKW/jbJoxWKVu3vZUkWJ1nYVrOXEKm9k1ybpAQblc8DSY5I8njr5xK09NkkC9rqlzXHJyn3Ge5T+ivhQyWsafCzNsmHkvxwuM2eEyBAgAABAgQIECBAgAABAgQIECBAgAABAgQIECBAgAABAgQIECBAgAABAgQIECBAgAABAgQIECBAgAABAgQIECBAgAABAgQINEdAIFFzZqVTAlUFuoX6lL0PtkKEbkvybIVi2yTZP8n5SXZtW19CbA5P8kiXGuXPlI8n+XzHs8+0Am3Wb+bcEpxTgm8+17ZmXZJjktzUZV/VwJ8KV31xydQkVyfZs/XNV5O8IcmBrZ8vSTI/yebuMVisl/7eluS6JCX8afBTJcip9HZRkg+27Tu9Zd0eFvX2JNcnKfcb/JTQo3lJSrjQUJ8yz/2SFIf2vUuSnFHxPerF31oCBAgQIECAAAECBAgQIECAAAECBAgQIECAAAECBAgQIECAAAECBAgQIECAAAECBAgQIECAAAECBAgQIECAAAECBAgQIECAAIEJFBBINIH4jiZQo8AeSVYmmdbljB8luSrJ7Ul+muSPSTa21r0ySQk0OijJEUn26thfAoLmJrmmbU/nEUMFIpU9Zyf5cZe9b2qFJR3bUWxzoTy9BP5UpX5ZksVJFg6x4dAkN1Qs1kt/QwU5FbP/meTxDrMSFvWOJCUYaGZbP/cmOTrJEx09lnuVsKfzOr5f3QoW6hZS9YokJ7XO36Ft3wNJjk9Sgql8CBAgQIAAAQIECBAgQIAAAQIECBAgQIAAAQIECBAgQIAAAQIECBAgQIAAAQIECBAgQIAAAQIECBAgQIAAAQIECBAgQIAAAQIEtiABgURb0DBdhUCHwN5Jlg8RSjQSrBJGVAKFlibZMEyB6UkuTzKjy7qHk5QAnN8n2TbJPkn277Lu1iQfSfKzIc7qJfCnl/uWXm5Msl3HphLEU0KaSjhQlU+v/ZUAoBIYdHKX4ncnuSdJmUGpe0CS3TvWrU1yXJKytttnc/XL3rvaQobeluT9SdqDiErNsu6TSb5RBcAaAgQIECBAgAABAgQIECBAgAABAgQIECBAgAABAgQIECBAgAABAgQIECBAgAABAgQIECBAgAABAgQIECBAgAABAgQIECBAgACBZgkIJGrWvHRLoFeBnZJckGRWrxs71q9JcmaS6yqEEQ1ufUuSLyd57wjOLmFEH03yk83s7TXwp2obr0myIslBHRtKENOpSZ6rWGgk/ZXQoNNbvyoeM7CsBAWV8KbvJtm4mY0jrT94xqdaYU2bO6OXvq0lQIAAAQIECBAgQIAAAQIECBAgQIAAAQIECBAgQIAAAQIECBAgQIAAAQIECBAgQIAAAQIECBAgQIAAAQIECBAgQIAAAQIECBDoIwGBRH00DK0QqElgUpJ9knwyyQd6PKME3SxP8o9Jftfj3rK8BOCclOQTSaZW2P9Ukn9onfnMMOtHEvhToYWUPxfnJ1nStnhdK9Tp9ioFWmtG2t82Sd6T5HNJ3lHhvCuTLE7yRIW1Zclg/UVJ9qq4p9czKpa1jAABAgQIECBAgAABAgQIECBAgAABAgQIECBAgAABAgQIECBAgAABAgQIECBAgAABAgQIECBAgAABAgQIECBAgAABAgQIECBAoJ8EBBL10zT0QqBegfL7/bVJ3tn6tVuSnZNMazu2BBA9muT+JHck+Zck68egrRJMNDPJB5PskqScvV2rbjnrx0muT/K/kvyx4nkjDfypUn6PJDcnmdJafFuSY5M8WWVza81o+ytBUjOSvD/Ju9vMSjjSD5LcneTGJP8nyQs99DW4tNSfnuRDSd6V5G1toVFrkjyW5NYktyT5RZKNIzjDFg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Dd7TrAAACAASURBV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SoAAAQIECBAgQIAAAQIECBAgQIAAAQIECBAgQIAAAQIECBAgQIAAAQIECBAgQIAAAQIECBAgQIAAAQIECBAgQIAAAQIECBAgQIAAAQIE6hIQSFSXrLoECBAgQIAAAQIECBAgQIAAAQIECBAgQIAAAQIECBAgQIAAAQIECBAgQIAAAQIECBAgQIAAAQIECBAgQIAAAQIECBAgQIAAAQIECBAgQKBBAgKJGjQsrRIgQIAAAQIECBAgQIAAAQIECBAgQIAAAQIECBAgQIAAAQIECBAgQIAAAQIECBAgQIAAAQIECBAgQIAAAQIECBAgQIAAAQIECBAgQIAAgboEBBLVJasuAQIECBAgQIAAAQIECBAgQIAAAQIECBAgQIAAAQIECBAgQIAAAQIECBAgQIAAAQIECBAgQIAAAQIECBAgQIAAAQIECBAgQIAAAQIECBBokIBAogYNS6sECBAgQIAAAQIECBAgQIAAAQIECBAgQIAAAQIECBAgQIAAAQIECBAgQIAAAQIECBAgQIAAAQIECBAgQIAAAQIECBAgQIAAAQIECBAgQKAuAYFEdcmqS4AAAQIECBAgQIAAAQIECBAgQIAAAQIECBAgQIAAAQIECBAgQIAAAQIECBAgQIAAAQIECBAgQIAAAQIECBAgQIAAAQIECBAgQIAAAQIEGiQgkKhBw9IqAQIECBAgQIAAAQIECBAgQIAAAQIECBAgQIAAAQIECBAgQIAAAQIECBAgQIAAAQIECBAgQIAAAQIECBAgQIAAAQIECBAgQIAAAQIECBCoS0AgUV2y6hIgQIAAAQIECBAgQIAAAQIECBAgQIAAAQIECBAgQIAAAQIECBAgQIAAAQIECBAgQIAAAQIECBAgQIAAAQIECBAgQIAAAQIECBAgQIAAgQYJCCRq0LC0OiECGyfkVIcSIECAAAECBAj0i4C/M/XLJPRBgAABAgQIECBAgAABAgQIECBAgAABAgQIECBAgAABAgQIECBAgAABAgQIECBAgAABAgQIECBAgAABAgQIECBQu4B/XFs7sQMaLiCQqOED1D4BAgQIECBAYJQC/s40SkDbCRAgQIAAAQIECBAgQIAAAQIECBAgQIAAAQIECBAgQIAAAQIECBAgQIAAAQIECBAgQIAAAQIECBAgQIAAAQIEmiPgH9c2Z1Y6nRgBgUQT4+5UAgQIECBAgEC/CPg7U79MQh8ECBAgQIAAAQIECBAgQIAAAQIECBAgQIAAAQIECBAgQIAAAQIECBAgQIAAAQIECBAgQIAAAQIECBAgQIAAAQK1C/jHtbUTO6DhAgKJGj5A7RMgQIAAAQIERing70yjBLSdAAECBAgQIECAAAECBAgQIECAAAECBAgQIECAAAECBAgQIECAAAECBAgQIECAAAECBAgQIECAAAECBAgQIECgOQL+cW1zZqXTiRF4SSDRxo3yiSZmDE4lQIAAAQIECIyPwJ/8ySZ/RfJ3pvGhdwoBAgQIECBAgAABAgQIECBAgAABAgQIECBAgAABAgQIECBAgAABAgQIECBAgAABAgQIECBAgAABAgQIECBAgEAfCPjHtX0wBC30tYBAor4ej+YIECBAgAABAmMrIJBobD1VI0CAAAECBAgQIECAAAECBAgQIECAAAECBAgQIECAAAECBAgQIECAAAECBAgQthNqbwAAIABJREFUIECAAAECBAgQIECAAAECBAgQaJaAQKJmzUu34y8gkGj8zZ1IgAABAgQIEJgwAYFEE0bvYAIECBAgQIAAAQIECBAgQIAAAQIECBAgQIAAAQIECBAgQIAAAQIECBAgQIAAAQIECBAgQIAAAQIECBAgQIAAgT4QEEjUB0PQQl8LCCTq6/FojgABAgQIECAwtgICicbWUzUCBAgQIECAAAECBAgQIECAAAECBAgQIECAAAECBAgQIECAAAECBAgQIECAAAECBAgQIECAAAECBAgQIECAAIFmCQgkata8dDv+AgKJxt/ciQQIECBAgACBCRMQSDRh9A4mQIAAAQIECBAgQIAAAQIECBAgQIAAAQIECBAgQIAAAQIECBAgQIAAAQIECBAgQIAAAQIECBAgQIAAAQIECBDoAwGBRH0wBC30tYBAor4ej+YIECBAgAABAmMrIJBobD1VI0CAAAECBAgQIECAAAECBAgQIECAAAECBAgQIECAAAECBAgQIECAAAECBAgQIECAAAECBAgQIECAAAECBAgQaJaAQKJmzUu34y8gkGj8zZ1IgAABAgQIEJgwAYFEE0bvYAIECBAgQIAAAQIECBAgQIAAAQIECBAgQIAAAQIECBAgQIAAAQIECBAgQIAAAQIECBAgQIAAAQIECBAgQIAAgT4QEEjUB0PQQl8LCCTq6/FojgABAgQIECAwtgICicbWUzUCBAgQIECAAAECBAgQIECAAAECBAgQIECAAAECBAgQIECAAAECBAgQIECAAAECBAgQIECAAAECBAgQIECAAIFmCQgkata8dDv+AgKJxt/ciQQIECBAgACBCRMQSDRh9A4mQIAAAQIECBAgQIAAAQIECBAgQIAAAQIECBAgQIAAAQIECBAgQIAAAQIECBAgQIAAAQIECBAgQIAAAQIECBDoAwGBRH0wBC30tYBAor4ej+YIECBAgAABAmMrIJBobD1VI0CAAAECBAgQIECAAAECBAgQIECAAAECBAgQIECAAAECBAgQIECAAAECBAgQIECAAAECBAgQIECAAAECBAgQaJaAQKJmzUu34y8gkGj8zZ1IgAABAgQIEJgwAYFEE0bvYAIECBAgQIAAAQIECBAgQIAAAQIECBAgQIAAAQIECBAgQIAAAQIECBAgQIAAAQIECBAgQIAAAQIECBAgQIAAgT4QEEjUB0PQQl8LCCTq6/FojgABAgQIECAwtgICicbWUzUCBAgQIECAAAECBAgQIECAAAECBAgQIECAAAECBAgQIECAAAECBAgQIECAAAECBAgQIECAAAECBAgQIECAAIFmCQgkata8dDv+AgKJxt/ciQQIECBAgACBCRMQSDRh9A4mQIAAAQIECBAgQIAAAQIECBAgQIAAAQIECBAgQIAAAQIECBAgQIAAAQIECBAgQIAAAQIECBAgQIAAAQIECBDoAwGBRH0wBC30tYBAor4ej+YIECBAgAABAmMrIJBobD1VI0CAAAECBAgQIECAAAECBAgQIECAAAECBAgQIECAAAECBAgQIECAAAECBAgQIECAAAECBAgQIECAAAECBAgQaJaAQKJmzUu34y8gkGj8zZ1IgAABAgQIEJgwAYFEE0bvYAIECBAgQIAAAQIECBAgQIAAAQIECBAgQIAAAQIECBAgQIAAAQIECBAgQIAAAQIECBAgQIAAAQIECBAgQIAAgT4QEEjUB0PQQl8LCCTq6/ForqkC9957b9797ndPaPv33HNPZs6cOaoezj777CxatGhUNXrdfNZZZ2XhwoW9brOeAAECBCoKCCSqCGUZAQIECBAgQIAAAQIECBAgQIAAAQIECBAgQIAAAQIECBAgQIAAAQIECBAgQIAAAQIECBAgQIAAAQIECBAgQIDAFikgkGiLHKtLjaGAQKIxxFSKwKCAQKKRvwsCiUZuZycBAgSqCAgkqqJkDQECBAgQIECAAAECBAgQIECAAAECBAgQIECAAAECBAgQIECAAAECBAgQIECAAAECBAgQIECAAAECBAgQIECAwJYqIJBoS52se42VgECisZJUh0CbgECikb8OAolGbmcnAQIEqggIJKqiZA0BAgQIECBAgAABAgQIECBAgAABAgQIECBAgAABAgQIECBAgAABAgQIECBAgAABAgQIECBAgAABAgQIECBAgMCWKiCQaEudrHuNlYBAorGSVIdAm4BAopG/DgKJRm5nJwECBKoICCSqomQNAQIECBAgQIAAAQIECBAgQIAAAQIECBAgQIAAAQIECBAgQIAAAQIECBAgQIAAAQIECBAgQIAAAQIECBAgQIDAliogkGhLnax7jZWAQKKxklSHQJuAQKKRvw4CiUZuZycBAgSqCAgkqqJkDQECBAgQIECAAAECBAgQIECAAAECBAgQIECAAAECBAgQIECAAAECBAgQIECAAAECBAgQIECAAAECBAgQIECAwJYqIJBoS52se42VgECisZJUh8AoBDZu3JilS5dmwYIFXatcddVVOeqoo0Zxwsi2nn322Vm0aNFLNu+6665ZtWpVpk2bNrKirV1r1qzJYYcdltWrV7+kTl2BRM8880wefPDB3HXXXQP/++ijj2bt2rUDZ2+33XbZbbfdsssuu+R973tf9txzz2y//fajup/NBAgQ6FcBgUT9Ohl9ESBAgAABAgQIECBAgAABAgQIECBAgAABAgQIECBAgAABAgQIECBAgAABAgQIECBAgAABAgQIECBAgAABAgQIjIeAQKLxUHZGkwUEEjV5enrfYgR++ctf5phjjsmdd97Z9U6zZs3KZZddNu4hOVtCINETTzyRz3/+81mxYkWeeuqpSu9MCSiaPXt2Pv3pT+etb31ruoR3dK3z+9//fiA46nvf+94mz+sKWqp0IYsIECDQJiCQyOtAgAABAgQIECBAgAABAgQIECBAgAABAgQIECBAgAABAgQIECBAgAABAgQIECBAgAABAgQIECBAgAABAgQIECCwNQsIJNqap+/uVQQEElVRsoZAjQIbNmzIueeem4ULF272lOXLl+fEE0+sHI4zFi03OZDomWeeyYUXXpjzzz8/69atGxFHCSZavHhxTj755EyePHnYGgKJhiWygACBPhAQSNQHQ9ACAQIECBAgQIAAAQIECBAgQIAAAQIECBAgQIAAAQIECBAgQIAAAQIECBAgQIAAAQIECBAgQIAAAQIECBAgQIDAhAkIJJowegc3REAgUUMGpc0tU2Djxo255pprMnfu3GFDc6ZOnZorrrgi++yzz7hhNDWQaO3atZk/f35uvPHGMbE65phjsmTJkuy4446brSeQaEy4FSFAoGYBgUQ1AytPgAABAgQIECBAgAABAgQIECBAgAABAgQIECBAgAABAgQIECBAgAABAgQIECBAgAABAgQIECBAgAABAgQIECDQ1wICifp6PJrrAwGBRH0wBC1snQIvvPBCrr766px88smbhBEdcsghA9/deeedL8GZNm1ali9fnr333ntc0JoYSLRmzZqccMIJuffee8fUqEookUCiMSVXjACBmgQEEtUEqywBAgQIECBAgAABAgQIECBAgAABAgQIECBAgAABAgQIECBAgAABAgQIECBAgAABAgQIECBAgAABAgQIECBAgEAjBAQSNWJMmpxAAYFEE4jv6K1XYP369VmyZEnOO++8TcKIZsyYkcsvvzy//e1vc9xxx2Xt2rUvgZo6dWrOP//8HHroodlmm21qRWxaINFvfvObzJkzJzfddFMtLueee24WLFiQSZMmda0vkKgWdkUJEBhjAYFEYwyqHAECBAgQIECAAAECBAgQIECAAAECBAgQIECAAAECBAgQIECAAAECBAgQIECAAAECBAgQIECAAAECBAgQIECAQKMEBBI1alyanQABgUQTgO7IrVdg48aNefjhh7N48eLccsstm0CUsKErrrgi++yzT8raVatWZd68eXnqqac2WXvyySfnM5/5THbcccfaQJsUSPTss8/mjDPOGAh6Guqzww475JhjjsmRRx6ZXXbZJZMnTx5Y+u///u/54Q9/mGXLluWaa64Zcv+UKVNy7bXXZu+99+66RiBRba+iwgQIjKGAQKIxxFSKAAECBAgQIECAAAECBAgQIECAAAECBAgQIECAAAECBAgQIECAAAECBAgQIECAAAECBAgQIECAAAECBAgQIECgcQICiRo3Mg2Ps4BAonEGd9zWK/Dzn/88X/rSl3LJJZdk3bp1m0CUMKKvfOUrOeiggzIYFlFCiUpAzty5c7vumTZtWj72sY8NhOy86lWvGnPcboFEY35IR8GzzjorCxcu7PmYW2+9NbNnz+7qVIrNmjUrF1xwQXbaaacha7/wwgv5zne+kwULFmTNmjVd182ZMydLly59McyofZFAop7HZgMBAhMgIJBoAtAdSYAAAQIECBAgQIAAAQIECBAgQIAAAQIECBAgQIAAAQIECBAgQIAAAQIECBAgQIAAAQIECBAgQIAAAQIECBAg0DcCAon6ZhQa6VMBgUR9OhhtbRkCGzZsyAMPPJDly5fnxhtvHDIsZ9ddd81FF12UPffc88UwokGBEkpU9n7qU5/K2rVru8KUMKMTTjhhIJio/HeXsIkRgTYlkOjpp59OCQq67rrrut6zuCxZsiQ77rhjJYe77747xx13XFfvKVOm5Oabb84ee+yxSS2BRJV4LSJAYIIFBBJN8AAcT4AAAQIECBAgQIAAAQIECBAgQIAAAQIECBAgQIAAAQIECBAgQIAAAQIECBAgQIAAAQIECBAgQIAAAQIECBAgMKECAokmlN/hDRAQSNSAIWmxGQIlOOiPf/xjfvWrX+Xhhx/OrbfemrvuumvIEKHBW82aNSsXXHBBdtpppyEvWmrfd999mTdvXlavXr1ZkBkzZuTDH/5w9t9///zlX/5lJk+ePGLApgQS3X777SmO69at2+SuxWPFihV5y1veUtmheH/xi1/MJz/5ya57SrjR/PnzNwl+GqtAohKwVOb97W9/O4899tjAzJ966qkXe9l9990Hgqf+5m/+Jvvtt1/Kz5MmTap8v8GF69evHwjMKu/pgw8+mEcfffQl7+u0adOy8847pxgeeOCB2W233bLtttv2fE7x/MUvfjHwe+Kee+7Jj3/849x///0v1tluu+0Gav/FX/zFwDn77rtvXvva145ZsFbPDdtAYAsXEEi0hQ/Y9QgQIECAAAECBAgQIECAAAECBAgQIECAAAECBAgQIECAAAECBAgQIECAAAECBAgQIECAAAECBAgQIECAAAECBDYrIJDIC0Jg8wICibwhBMZAoASuXHPNNZk7d27XUJxuR5QQlkWLFuUjH/lIXvGKV1Tq4te//nXOOOOMfPWrX620viyaPn16LrroooHgml4/TQgkev7557Nw4cKcc845Xa+3fPnynHjiiT2H2zz++OM54ogjBgJ7Oj+zZ8/OpZdemle/+tUveTTaQKISOlTCji6++OKXBBANN7e99tor55577kBAUZegkU22P/vss/n617+es846K2vWrBmu/IvPd9lll5x22mkDgVcvf/nLK+174oknsnjx4lx55ZWV1pdF5fdGMS6/P970pjdV3mchAQLVBAQSVXOyigABAgQIECBAgAABAgQIECBAgAABAgQIECBAgAABAgQIECBAgAABAgQIECBAgAABAgQIECBAgAABAgQIECBAYMsUEEi0Zc7VrcZOQCDR2FmqtJULPPPMMznllFOybNmyYSU+8IEP5Mwzz8zuu+9eKUCmveALL7yQO+64I6effnoefPDBYc8q68pZkyZNGnZt54ImBBL96le/ylFHHZW77rprk/vNmDFjICjqzW9+c893f+655wbCnx566KG8/e1vz7Rp0/LWt741O++8c7bffvtsu+22m9QcTSDR2rVrM2/evHzrW9/qudeyoYT4lCCjEqK0uVCi8p6We33hC18Y0Tll0yc+8Yl89rOfHTZI6/vf/35OOumknkKP2psq5iVQau+99x5xrzYSILCpgEAibwUBAgQIECBAgAABAgQIECBAgAABAgQIECBAgAABAgQIECBAgAABAgQIECBAgAABAgQIECBAgAABAgQIECBAgMDWLCCQaGuevrtXERBIVEXJGgIVBZ544okcffTRuffee7vueMc73pHFixfngAMOyMtf/vKKVbsvK8Ey119/fZYsWZIf/ehHXRftt99+WbFiRd7whjeM6qx+3lwCgw4++OA8+eSTm7Q5Z86cLF26NJMnTx6XK4w0kOjpp59O6fW6664bVZ9Tp07NypUrM3PmzK51NmzYMPC+nHrqqaM6p2w+99xzs2DBgiGDrh577LEcf/zxeeCBB0Z1VgmVuvzyyzN9+vRR1bGZAIH/LyCQyNtAgAABAgQIECBAgAABAgQIECBAgAABAgQIECBAgAABAgQIECBAgAABAgQIECBAgAABAgQIECBAgAABAgQIECCwNQsIJNqap+/uVQQEElVRsoZADwJ33HHHQChRe0DOBz7wgcybNy8lIGi0QUSdraxfvz533XVXli1blltuueXFx1OmTMlVV12V97znPT1037ylq1atyuGHH9618QsvvDDz588ft0uNJJBo48aNufTSS3PSSSeNSZ8f//jHc95553V9z26//fbMmjUr69atG/VZ5f269tprs/fee29Sq4RlffSjH83Xvva1UZ9TCox3sNSYNK0IgT4WEEjUx8PRGgECBAgQIECAAAECBAgQIECAAAECBAgQIECAAAECBAgQIECAAAECBAgQIECAAAECBAgQIECAAAECBAgQIECAQO0CAolqJ3ZAwwUEEjV8gNrvP4ENGzakBOHceeedOeSQQ1LCiN74xjemSwDEmDf/29/+Nrfddlu+8Y1vZPfdd8+nP/3pTJo0aczP6aeC55xzTk4//fSuLZXAnMMOO2zc2h1JIFEJrjr22GMH5tb5ee9735szzjgj73rXu7LtttumhBf927/9W+65554sXLgwq1ev3mTPvvvum5UrV+b1r3/9S54999xzOfXUU7N06dJN9pR3tLwrf/3Xf51XvvKVA8/Le7x27dpcfPHFueSSS7qGGA0VfvTQQw/l4IMPfkkoV6m5ww47DPRwxBFH5HWve92L7+Yf/vCHgTudeeaZefDBBzfpr4QflXf6ne9857jN0kEEtmQBgURb8nTdjQABAgQIECBAgAABAgQIECBAgAABAgQIECBAgAABAgQIECBAgAABAgQIECBAgAABAgQIECBAgAABAgQIECBAYDgBgUTDCXm+tQsIJNra3wD3J9Bggeeff34gmKeEEnX7lJCbmTNnjtsNRxJI9E//9E8pwUOdnxkzZuTyyy/P9OnTu/Z/ww035NBDD93k2Vve8pZcf/31+au/+quXPPvd736XI488cpPgo7322itXX331QGhWt08JJlqyZMlAkFDnZ9ddd82qVasybdq0lzy68sorc9xxx22yftmyZZk7d+6Q4VyPPfZYjj/++DzwwAOb7D377LMHwpnGI9hr3F4YBxGYIAGBRBME71gCBAgQIECAAAECBAgQIECAAAECBAgQIECAAAECBAgQIECAAAECBAgQIECAAAECBAgQIECAAAECBAgQIECAAIG+EBBI1Bdj0EQfCwgk6uPhaI3AeAhsLkRnPM6vesaBBx6YlStX5s/+7M9e3LJ+/frMnz8/l1xySdcyTQgkeuGFF/L000/nZz/7WR555JGsWbMm999//0Cgz9///d8PGcDz05/+NIcffngeeuihTe7e7d6l7mGHHZbVq1e/ZP0BBxwwEEi04447DjmKJ598MieddFK22WablKCkEkS000475c///M/zyle+cpN9JTxo0aJFm3x/xRVX5Nhjj93syC+77LJceun/Y+f+o7Qs68SPf77CShyWXDBr2R+hWy6Sm6RuYmJhK4K/AaEdlB9WoJhaiWwE2MgB/IEW4pIaIKbyQyBB/NlRRJMCj5AuQrrK0U1xy7FM2OPEunjA+Z77bnnWmXlm5p7hmeGZ53nd53BOzlzXdV/X67rpHP/wvTCOO+649M9RRx0Vn/70p9N779ixY9bPxTgCBBoRECTyeRAgQIAAAQIECBAgQIAAAQIECBAgQIAAAQIECBAgQIAAAQIECBAgQIAAAQIECBAgQIAAAQIECBAgQIAAAQIECJSzgCBROd++s2cRECTKomQMgRIWECQq3OU2ZjljxoyorKws2Msae9e6deviS1/6Uq13NRQkSgYlUadvfetb0bNnzwYDSM3ZeENBoiRklPwuiSB17ty5OUsaS4BAAQUEiQqIaSkCBAgQIECAAAECBAgQIECAAAECBAgQIECAAAECBAgQIECAAAECBAgQIECAAAECBAgQIECAAAECBAgQIECAAIF2JyBI1O6uzIbbWECQqI3Bva70BNpz0Ce5jfa8//feey+N6cyfPz/vh7V+/fro169fm310rR0kqqmpiR07dsSGDRvi9ttvj4cffjjv2ZYsWRIjR46s9bu33347Lrjggli7dm2DHqeeemoMGzYsTjnllPjUpz4VBx98cIvsFi1aFBdeeGGDc5Pw0bnnnhtnn312HH/88dG9e/eChJBatFmTCJShgCBRGV66IxMgQIAAAQIECBAgQIAAAQIECBAgQIAAAQIECBAgQIAAAQIECBAgQIAAAQIECBAgQIAAAQIECBAgQIAAAQIECOQEBIl8DAQaFxAk8oUQ2E+B9hz0SY7envdf6kGiPXv2xFtvvRX/9m//FklcKYkJbd68uckvNl+QaO/evVFZWRnXX399k/OTAV27dk1jToMGDYqBAwfG3//930fHjh0zzd26dWsMHz48XnnllUzje/XqFUkM6cwzz4yTTjopunXrlmmeQQQItExAkKhlbmYRIECAAAECBAgQIECAAAECBAgQIECAAAECBAgQIECAAAECBAgQIECAAAECBAgQIECAAAECBAgQIECAAAECBAiUhoAgUWnco1O0noAgUevZWrlMBNpz0Ce5ova8/1IMEr377rvx05/+NO6777544oknYseOHc3+m/TAAw/EueeeW2/es88+m4aCtm/f3uw1e/bsGeedd15cdNFFcdRRR0WeoEluzd27d8dVV10Vs2fPbvZ7kglJnOjrX/96DB48OLp06dKiNUwiQKBhAUEiXwcBAgQIECBAgAABAgQIECBAgAABAgQIECBAgAABAgQIECBAgAABAgQIECBAgAABAgQIECBAgAABAgQIECBAgEA5CwgSlfPtO3sWAUGiLErGEGhEoD0HfQp9sUuXLo1Ro0bVW3b9+vXRr1+/Qr8uXW/mzJlx9dVX5117yZIlMXLkyFZ5b75FG/sWZsyYEZWVlQ3u5e23346bb7455s2b16II0YcXbsh77969sWDBgvjud78b1dXVLXYZM2ZMTJ8+PQ4//PAG1/j1r38d3/jGN2LNmjUtfk+vXr3Sux02bFh06tSpxeuYSIBAbQFBIl8EAQIECBAgQIAAAQIECBAgQIAAAQIECBAgQIAAAQIECBAgQIAAAQIECBAgQIAAAQIECBAgQIAAAQIECBAgQIBAOQsIEpXz7Tt7FgFBoixKxhBoRECQ6P9wDkSQaNGiRXHhhRfmvaHrrrsupkyZ0mbfb0uDRC+88EKMGzcuNm7cWJC9NhaA2rNnTyT3dOWVV+5X+Khnz57x4x//OL785S9HnrhJeo7t27fHhAkTYvXq1ft1riRsdMMNN0TXrl33ax2TCRD4k4AgkS+BAAECBAgQIECAAAECBAgQIECAAAECBAgQIECAAAECBAgQIECAAAECBAgQIECAAAECBAgQIECAAAECBAgQIECgnAUEicr59p09i4AgURYlYwi0gUBDMZtBgwalAZlDDz20DXaxf684EEGin//859G/f/+8Gx89enTceuutLQ7ZLF++PH76059GRUVFnHTSSdGtW7dGgVoSJPrtb38byT5/9rOfNYl/7LHHxumnnx6nnHJKHHHEEfHNb34zHnvssXrzGgsS7RtcVVUVd955ZyxYsCANB7Xk6du3b7pG7969G5yeBJDWrVsXN998czz88MMteU06Z9asWTFx4sTo2LFji9cwkQCBPwkIEvkSCBAgQIAAAQIECBAgQIAAAQIECBAgQIAAAQIECBAgQIAAAQIECBAgQIAAAQIECBAgQIAAAQIECBAgQIAAAQIEyllAkKicb9/ZswgIEmVRMoZAGwgUW5DovffeiwkTJsT8+fNrnb6xQNKBCBIlMZ0LLrggnn766Xq31KdPn1ixYkX06tWr2TeY7/ynnnpqDBs2LM4888z427/92zjooINqrdvcIFFNTU3MmTMnDe3ke7p37x7nn39+DB8+PJIY0SGHHJIb1ti7sgSJ9i30/vvvx6ZNm+InP/lJPPjgg82OE1VWVsa0adOiQ4cOjRonZ/3d736XviN51xNPPNGsO0miR/fee28cffTRzZpnMAEC9QUEiXwVBAgQIECAAAECBAgQIECAAAECBAgQIECAAAECBAgQIECAAAECBAgQIECAAAECBAgQIECAAAECBAgQIECAAAEC5SwgSFTOt+/sWQQEibIoGUOgDQQEiVqG3FA4ad9qCxYsiHHjxkWeAEejL9y6dWuMGDEiXnrppXrjGgodNTdIVFVVFWPGjIm1a9fWe0ffvn1j4cKF8Q//8A959/nmm2/GyJEj46mnnqr3++YEiT48+YMPPoj//M//jA0bNsSaNWvStZPgU2PP6aefHosXL46PfexjzbrAXbt2xfPPPx9PPvlkGidat25dk/OXLFmSntlDgMD+CQgS7Z+f2QQIECBAgAABAgQIECBAgAABAgQIECBAgAABAgQIECBAgAABAgQIECBAgAABAgQIECBAgAABAgQIECBAgAABAu1bQJCofd+f3be+gCBR6xt7A4FMAoI1EhlVAAAgAElEQVREmZjyDrrvvvti2LBheX+XhH2SYM6RRx6Z+QW7d++Oq666KmbPnp13zvjx42POnDnRuXPnWr9vbpDomWeeiYEDB0Z1dXW996xatSrOO++8Bve8bdu2qKioiC1bttQb09IgUd2F9gWKli1bFt///vdjx44d9d7VUJwpM/b/DkwCRYnHzTffHA8//HDe6TNmzIjKysrmLm08AQJ1BASJfBIECBAgQIAAAQIECBAgQIAAAQIECBAgQIAAAQIECBAgQIAAAQIECBAgQIAAAQIECBAgQIAAAQIECBAgQIAAAQLlLCBIVM637+xZBASJsigZQ6ANBASJWo78+9//Pi666KJ48MEH8y6S/G7WrFnRvXv3Jl9SU1MTSYDnkksuyRsKShZoKBbU3CBRst/Bgwfn3VNTUaHnnnsuzjnnnKiqqqo3P9/c999/P3bu3BmvvvpqvPzyy5EEjZ599tk4/vjj49prr42DDz64QZvEJAkwTZw4sd6YukGiZOy7774bb775Zvz617+OF198MTZv3hxvvPFGzJ07N31fY89rr70W559/fmzcuLHeMEGiJj9fAwhkEhAkysRkEAECBAgQIECAAAECBAgQIECAAAECBAgQIECAAAECBAgQIECAAAECBAgQIECAAAECBAgQIECAAAECBAgQIECAQIkKCBKV6MU6VsEEBIkKRmkhAvsnIEi0f37Lly+Piy++uMGI0NChQ+MHP/hB/N3f/V2DL9q9e3fcc8898S//8i+xY8eOvOPOPffcuP322+PjH/94vd83N0i0YsWKGDFiRN73rFmzJk477bS8v9uzZ09MmzYtrrvuury/rxskqq6ujssuuywWL15cb3zdoFBDOEuXLo1Ro0bV+3USGErsP/3pT6e/e/zxx2PgwIF5l0n2O2nSpOjQoUODd9CYYTJ/ypQp+/ehmE2AQAgS+QgIECBAgAABAgQIECBAgAABAgQIECBAgAABAgQIECBAgAABAgQIECBAgAABAgQIECBAgAABAgQIECBAgAABAgTKWUCQqJxv39mzCAgSZVEyhkAbCAgS7R/yrl270tjNbbfd1uBC3bt3j29/+9tx3nnnxac+9ano3Llz1NTUxH/913/FM888E//6r/8ajz32WIPzu3btmkZ9Bg8enHdMc4NEGzZsiJNPPjnvWhdddFHMmTMnunTpUuv3H3zwQRpNuvTSSxuML9UNEiUL3HHHHTFu3Li870rWuvHGG+u9a9/gxHbChAlpiKnuM3z48Fi4cGEccsgh6a+qqqpizJgxsXbt2npje/bsGXfffXf079+/QeMnn3wyDR8l69R9HnjggUiCUB4CBPZPQJBo//zMJkCAAAECBAgQIECAAAECBAgQIECAAAECBAgQIECAAAECBAgQIECAAAECBAgQIECAAAECBAgQIECAAAECBAgQaN8CgkTt+/7svvUFBIla39gbCGQSECTKxNTooJdeeim+9rWvxcaNG/d/sTwrXH755Wm4JwkZ5XuaGyTavn17XHDBBfH000/nXe/iiy+OKVOmRBLy2bt3byTn+8EPfhCLFi1q9Hz5wj2vv/56GvpJIkj5nrPPPju+853vxOc///nc+f74xz/G888/H3Pnzo17770377wkRjR27Njc75LAUzL+iiuuyDs+iUJNnjw5Ro4cGX/5l38ZBx10UOzZsyfeeuutWLVqVRphSlzqPgMGDEjP3aNHj1a5W4sSKCcBQaJyum1nJUCAAAECBAgQIECAAAECBAgQIECAAAECBAgQIECAAAECBAgQIECAAAECBAgQIECAAAECBAgQIECAAAECBAgQqCsgSOSbINC4gCCRL4RAkQiUQpCoGChbK0o0ePDgmD9/fnziE59o8JjNDRLt3r07Jk2alAZ8CvksWbIkDf7UfZYvXx5J5Ki6urogrzvrrLMiCRIlYaEPP2+//XaMHz8+Vq9eXZD3JIssXrw4PVOekErB3mEhAuUiIEhULjftnAQIECBAgAABAgQIECBAgAABAgQIECBAgAABAgQIECBAgAABAgQIECBAgAABAgQIECBAgAABAgQIECBAgAABAvkEBIl8FwQaFxAk8oUQKBIBQaLCXcTLL78c3/72t2PNmjUFWTQJ79x6663Rs2fPRtdrbpAoWWzr1q0xYsSISEJKzX169OgRVVVV9aZNmzYtkj91oyN79uyJ2bNnx+TJk5v7qnrjE4u77747+vfvn3etQoahLr300rjxxhujS5cu+71vCxAgEPnCXv6dyYdBgAABAgQIECBAgAABAgQIECBAgAABAgQIECBAgAABAgQIECBAgAABAgQIECBAgAABAgQIECBAgAABAgQIECBQNgL+49qyuWoHbaGAIFEL4UwjUGgBQaLCiu7YsSON2Nx2221RXV3dosW7du0aSQxn0qRJ0b179ybXaEmQqKamJpYtWxaXXHJJ5n0me7nmmmvi2GOPjfPOO69elGjo0KFxxx13RLdu3ertOYkS3X777fG9730vEqOWPH369Ikf/ehH8YUvfKHR6a+88kpceeWV8fDDD7fkNemcqVOnpn/EiFpMaCKBegJ1Y2UR4d+ZfCcECBAgQIAAAQIECBAgQIAAAQIECBAgQIAAAQIECBAgQIAAAQIECBAgQIAAAQIECBAgQIAAAQIECBAgQIAAAQJlI+A/ri2bq3bQFgoIErUQzjQChRZoL0GiQp8733rr16+Pfv367ferktjPyy+/HN///vdj5cqVmYM/SYgoifokMZ1jjjkm8sQ78u6tJUGiZKFkn4899lhcccUVsW3btkbPffbZZ8f06dPTGFFVVVWMHDkynnrqqVpzkv2vXr06Tj311LxrJe/bunVr3HDDDWkMKeuThJCScFKyz8MOOyzTtF27dsVdd90VP/zhD5s824cX/OIXvxhXX311/NM//VMcdNBBmd5lEAEC2QQEibI5GUWAAAECBAgQIECAAAECBAgQIECAAAECBAgQIECAAAECBAgQIECAAAECBAgQIECAAAECBAgQIECAAAECBAgQIFCaAoJEpXmvTlU4AUGiwllaicB+CQgS/R9foYJEH76QnTt3xtNPPx3r1q2LZ599NrZs2RI7duxIhyShnT59+sQ//uM/xsknnxwnnnhifPzjH2/2fbY0SLTvRUm856GHHooHHnggNm/enAv4JPsZMGBAVFRUxGc+85lcoOf999+PyZMnx5w5c+rt9Vvf+lbceOON0alTpwbPkYSJfve736VBoySI9B//8R/x/PPP58JNH3bp379/JJGgj370o812SSYke03WTt6zcePGePXVV2sFipLAUq9eveKkk05Kz5r8byGiFlGbRKBJAUGiJokMIECAAAECBAgQIECAAAECBAgQIECAAAECBAgQIECAAAECBAgQIECAAAECBAgQIECAAAECBAgQIECAAAECBAgQKGEBQaISvlxHK4iAIFFBGC1CYP8FBIn+z7A1gkT7f0NWIECAQGkICBKVxj06BQECBAgQIECAAAECBAgQIECAAAECBAgQIECAAAECBAgQIECAAAECBAgQIECAAAECBAgQIECAAAECBAgQIECAQMsEBIla5mZW+QgIEpXPXTtpkQsIEv3fBQkSFfnHansECLRrAUGidn19Nk+AAAECBAgQIECAAAECBAgQIECAAAECBAgQIECAAAECBAgQIECAAAECBAgQIECAAAECBAgQIECAAAECBAgQILCfAoJE+wloeskLCBKV/BU7YHsRECT6v5sSJGovX619EiDQHgUEidrjrdkzAQIECBAgQIAAAQIECBAgQIAAAQIECBAgQIAAAQIECBAgQIAAAQIECBAgQIAAAQIECBAgQIAAAQIECBAgQIBAoQQEiQolaZ1SFRAkKtWbda52J1BsQaJ2B2jDBAgQIJBJQJAoE5NBBAgQIECAAAECBAgQIECAAAECBAgQIECAAAECBAgQIECAAAECBAgQIECAAAECBAgQIECAAAECBAgQIECAAAECJSogSFSiF+tYBRMQJCoYpYUIECBAgAABAsUvIEhU/HdkhwQIECBAgAABAgQIECBAgAABAgQIECBAgAABAgQIECBAgAABAgQIECBAgAABAgQIECBAgAABAgQIECBAgAABAq0nIEjUerZWLg0BQaLSuEenIECAAAECBAhkEhAkysRkEAECBAgQIECAAAECBAgQIECAAAECBAgQIECAAAECBAgQIECAAAECBAgQIECAAAECBAgQIECAAAECBAgQIECAQIkKCBKV6MU6VsEEBIkKRmkhAgQIECBAgEDxCwgSFf8d2SEBAgQIECBAgAABAgQIECBAgAABAgQIECBAgAABAgQIECBAgAABAgQIECBAgAABAgQIECBAgAABAgQIECBAgEDrCQgStZ6tlUtDQJCoNO7RKQgQIECAAAECmQQEiTIxGUSAAAECBAgQIECAAAECBAgQIECAAAECBAgQIECAAAECBAgQIECAAAECBAgQIECAAAECBAgQIECAAAECBAgQIFCiAoJEJXqxjlUwAUGiglFaiAABAgQIECBQ/AKCRMV/R3ZIgAABAgQIECBAgAABAgQIECBAgAABAgQIECBAgAABAgQIECBAgAABAgQIECBAgAABAgQIECBAgAABAgQIECDQegKCRK1na+XSEBAkKo17dAoCBAgQIECAQCYBQaJMTAYRIECAAAECBAgQIECAAAECBAgQIECAAAECBAgQIECAAAECBAgQIECAAAECBAgQIECAAAECBAgQIECAAAECBAiUqIAgUYlerGMVTECQqGCUFiJAgAABAgQIFL+AIFHx35EdEiBAgAABAgQIECBAgAABAgQIECBAgAABAgQIECBAgAABAgQIECBAgAABAgQIECBAgAABAgQIECBAgAABAgQItJ6AIFHr2Vq5NAQEiUrjHp2CAAECBAgQIJBJQJAoE5NBBAgQIECAAAECBAgQIECAAAECBAgQIECAAAECBAgQIECAAAECBAgQIECAAAECBAgQIECAAAECBAgQIECAAAECJSogSFSiF+tYBRMQJCoYpYUIECBAgAABAsUvIEhU/HdkhwQIECBAgAABAgQIECBAgAABAgQIECBAgAABAgQIECBAgAABAgQIECBAgAABAgQIECBAgAABAgQIECBAgAABAq0nIEjUerZWLg0BQaLSuEenIECAAAECBAhkEhAkysRkEAECBAgQIECAAAECBAgQIECAAAECBAgQIECAAAECBAgQIECAAAECBAgQIECAAAECBAgQIECAAAECBAgQIECAQIkKCBKV6MU6VsEEBIkKRmkhAgQIECBAgEDxCwgSFf8d2SEBAgQIECBAgAABAgQIECBAgAABAgQIECBAgAABAgQIECBAgAABAgQIECBAgAABAgQIECBAgAABAgQIECBAgEDrCQgStZ6tlUtDQJCoNO7RKQgQIECAAAECmQQEiTIxGUSAAAECBAgQIECAAAECBAgQIECAAAECBAgQIECAAAECBAgQIECAAAECBAgQIECAAAECBAgQIECAAAECBAgQIFCiAoJEJXqxjlUwAUGiglFaiAABAgQIECBQ/AKCRMV/R3ZIgAABAgQIECBAgAABAgQIECBAgAABAgQIECBAgAABAgQIECBAgAABAgQIECBAgAABAgQIECBAgAABAgQIECDQegKCRK1na+XSEBAkKo17dAoCBAgQIECAQCYBQaJMTAYRIECAAAECBAgQIECAAAECBAgQIECAAAECBAgQIECAAAECBAgQIECAAAECBAgQIECAAAECBAgQIECAAAECBAiUqIAgUYlerGMVTECQqGCUFiJAgAABAgQIFL+AIFHx35EdEiBAgAABAgQIECBAgAABAgQIECBAgAABAgQIECBAgAABAgQIECBAgAABAgQIECBAgAABAgQIECBAgAABAgQItJ6AIFHr2Vq5NAQEiUrjHp2CAAECBAgQIJBJQJAoE5NBBAgQIECAAAECBAgQIECAAAECBAgQIECAAAECBAgQIECAAAECBAgQIECAAAECBAgQIECAAAECBAgQIECAAAECJSogSFSiF+tYBRMQJCoYpYUIECBAgAABAsUvIEhU/HdkhwQIECBAgAABAgQIECBAgAABAgQIECBAgAABAgQIECBAgAABAgQIECBAgAABAgQIECBAgAABAgQIECBAgAABAq0nIEjUerZWLg0BQaLSuEenIECAAAECBAhkEhAkysRkEAECBAgQIECAAAECBAgQIECAAAECBAgQIECAAAECBAgQIECAAAECBAgQIECAAAECBAgQIECAAAECBAgQIECAQIkKCBKV6MU6VsEEBIkKRmkhAgQIECBAgEDxCwgSFf8d2SEBAgQIECBAgAABAgQIECBAgAABAgQIECBAgAABAgQIECBAgAABAgQIECBAgAABAgQIECBAgAABAgQIECBAgEDrCQgStZ6tlUtDQJCoNO7RKQgQIECAAAECmQQEiTIxGUSAAAECBAgQIECAAAECBAgQIECAAAECBAgQIECAAAECBAgQIECAAAECBAgQIECAAAECBAgQIECAAAECBAgQIFCiAoJEJXqxjlUwAUGiglFaiAABAgQIECBQ/AKCRMV/R3ZIgAABAgQIECBAgAABAgQIECBAgAABAgQIECBAgAABAgQIECBAgAABAgQIECBAgAABAgQIECBAgAABAgQIECDQegKCRK1na+XSEBAkKo17dAoCBAgQIECAQCYBQaJMTAYRIECAAAECBAgQIECAAAECBAgQIECAAAECBAgQIECAAAECBAgQIECAAAECBAgQIECAAAECBAgQIECAAAECBAiUqIAgUYlerGMVTECQqGCUFiJAgAABAgQIFL+AIFHx35EdEiBAgAABAgQIECBAgAABAgQIECBAgAABAgQIECBAgAABAgQIECBAgAABAgQIECBAgAABAgQIECBAgAABAgQItJ6AIFHr2Vq5NAQEiUrjHp2CAAECBAgQIJBJQJAoE5NBBAgQIECAAAECBAgQIECAAAECBAgQIECAAAECBAgQIECAAAECBAgQIECAAAECBAgQIECAAAECBAgQIECAAAECJSogSFSiF+tYBRMQJCoYpYUIECBAgAABAsUvIEhU/HdkhwQIECBAgAABAgQIECBAgAABAgQIECBAgAABAgQIECBAgAABAgQIECBAgAABAgQIECBAgAABAgQIECBAgAABAq0nIEjUerZWLg0BQaLSuEenIECAAAECBAhkEhAkysRkEAECBAgQIECAAAECBAgQIECAAAECBAgQIECAAAECBAgQIECAAAECBAgQIECAAAECBAgQIECAAAECBAgQIECAQIkKCBKV6MU6VsEEBIkKRmkhAgQIECBAgEDxCwgSFf8d2SEBAgQIECBAgAABAgQIECBAgAABAgQIECBAgAABAgQIECBAgAABAgQIECBAgAABAgQIECBAgAABAgQIECBAgEDrCQgStZ6tlUtDQJCoNO7RKQgQIECAAAECmQQEiTIxGUSAAAECBAgQIECAAAECBAgQIECAAAECBAgQIECAAAECBAgQIECAAAECBAgQIECAAAECBAgQIECAAAECBAgQIFCiAoJEJXqxjlUwAUGiglFaiAABAgQIECBQ/AKCRMV/R3ZIgAABAgQIECBAgAABAgQIECBAgAABAgQIECBAgAABAgQIECBAgAABAgQIECBAgAABAgQIECBAgAABAgQIECDQegKCRK1na+XSEBAkKo17dAoCBAgQIECAQCYBQaJMTAYRIECAAAECBAgQIECAAAECBAgQIECAAAECBAgQIECAAAECBAgQIECAAAECBAgQIECAAAECBAgQIECAAAECBAiUqIAgUYlerGMVTECQqGCUFiJAgAABAgQIFL+AIFHx35EdEiBAgAABAgQIECBAgAABAgQIECBAgAABAgQIECBAgAABAgQIECBAgAABAgQIECBAgAABAgQIECBAgAABAgQItJ6AIFHr2Vq5NAQEiUrjHp2CAAECBAgQIJBJQJAoE5NBBAgQIECAAAECBAgQIECAAAECBAgQIECAAAECBAgQIECAAAECBAgQIECAAAECBAgQIECAAAECBAgQIECAAAECJSogSFSiF+tYhRFYsGBBrSBRYVa1CgECBAgQIECAQDEKfOYzn4mTTz657tb8O1MxXpY9ESBAgAABAgQIECBAgAABAgQIECBAgAABAgQIECBAgAABAgQIECBAgAABAgQIECBAgAABAgQIECBAgAABAgQItIqA/7i2VVgtWioCgkSlcpPOQYAAAQIECBBoXCCJESV/unfvXnegf2fy8RAgQIAAAQIECBAgQIAAAQIECBAgQIAAAQIECBAgQIAAAQIECBAgQIAAAQIECBAgQIAAAQIECBAgQIAAAQIECJSNgP+4tmyu2kFbIiBI1BI1cwgQIECAAAEC7UtgX4wo2bUgUfu6O7slQIAAAQIECBAgQIAAAQIECBAgQIAAAQIECBAgQIAAAQIECBAgQIAAAQIECBAgQIAAAQIECBAgQIAAAQIECBAorIAgUWE9rVZiAoJEJXahjkOAAAECBAgQqCPw4RhR8itBIp8IAQIECBAgQIAAAQIECBAgQIAAAQIECBAgQIAAAQIECBAgQIAAAQIECBAgQIAAAQIECBAgQIAAAQIECBAgQIBAOQsIEpXz7Tt7FoGaDw+qqan1j1nmG0OAAAECBAgQINCOBP7f/6v3r0j+nakd3Z+tEiBAgAABAgQIECBAgAABAgQIECBAgAABAgQIECBAgAABAgQIECBAgAABAgQIECBAgAABAgQIECBAgAABAgQI7J+A/7h2//zMLn0BQaLSv2MnJECAAAECBAjkBASJfAwECBAgQIAAAQIECBAgQIAAAQIECBAgQIAAAQIECBAgQIAAAQIECBAgQIAAAQIECBAgQIAAAQIECBAgQIAAAQLlLCBIVM637+xZBASJsigZQ4AAAQIECBAoEQFBohK5SMcgQIAAAQIECBAgQIAAAQIECBAgQIAAAQIECBAgQIAAAQIECBAgQIAAAQIECBAgQIAAAQIECBAgQIAAAQIECBBokYAgUYvYTCojAUGiMrpsRyVAgAABAgQICBL5BggQIECAAAECBAgQIECAAAECBAgQIECAAAECBAgQIECAAAECBAgQIECAAAECBAgQIECAAAECBAgQIECAAAECBMpZQJConG/f2bMICBJlUTKGAAECBAgQIFAiAoJEJXKRjkGAAAECBAgQIECAAAECBAgQIECAAAECBAgQIECAAAECBAgQIECAAAECBAgQIECAAAECBAgQIECAAAECBAgQINAiAUGiFrGZVEYCgkRldNmOSoAAAQIECBAQJPINECBAgAABAgQIECBAgAABAgQIECBAgAABAgQIECBAgAABAgQIECBAgAABAgQIECBAgAABAgQIECBAgAABAgQIlLOAIFE5376zZxEQJMqiZAwBAgQIECBAoEQEBIlK5CIdgwABAgQIECBAgAABAgQIECBAgAABAgQIECBAgAABAgQIECBAgAABAgQIECBAgAABAgQIECBAgAABAgQIECBAoEUCgkQtYjOpjAQEicrosh2VAAECBAgQICBI5BsgQIAAAQIECBAgQIAAAQIECBAgQIAAAQIECBAgQIAAAQIECBAgQIAAAQIECBAgQIAAAQIECBAgQIAAAQIECBAoZwFBonK+fWfPIiBIlEXJGAIECBAgQIBAiQgIEpXIRToGAQIECBAgQIAAAQIECBAgQIAAAQIECBAgQIAAAQIECBAgQIAAAQIECBAgQIAAAQIECBAgQIAAAQIECBAgQIBAiwQEiVrEZlIZCQgSldFlOyoBAgQIECBAQJDIN0CAAAECBAgQIECAAAECBAgQIECAAAECBAgQIECAAAECBAgQIECAAAECBAgQIECAAAECBAgQIECAAAECBAgQIFDOAoJE5Xz7zp5FQJAoi5IxBAgQIECAAIESERAkKpGLdAwCBAgQIECAAAECBAgQIECAAAECBAgQIECAAAECBAgQIECAAAECBAgQIECAAAECBAgQIECAAAECBAgQIECAAIEWCQgStYjNpDISECQqo8t2VAIECBAgQICAIJFvgAABAgQIECBAgAABAgQIECBAgAABAgQIECBAgAABAgQIECBAgAABAgQIECBAgAABAgQIECBAgAABAgQIECBAoJwFBInK+fadPYuAIFEWJWMIECBAgAABAiUiIEhUIhfpGAQIECBAgAABAgQIECBAgAABAgQIECBAgAABAgQIECBAgAABAgQIECBAgAABAgQIECBAgAABAgQIECBAgAABAi0SECRqEZtJZSQgSFRGl+2oBAgQIECAAAFBIt8AAQIECBAgQIAAAQIECBAgQIAAAQIECBAgQIAAAQIECBAgQIAAAQIECBAgQIAAAQIECBAgQIAAAQIECBAgQIBAOQsIEpXz7Tt7FgFBoixKxhAgQIAAAQIESkRAkKhELtIxCBAgQIAAAQIECBAgQIAAAQIECBAgQIAAAQIECBAgQIAAAQIECBAgQIAAAQIECBAgQIAAAQIECBAgQIAAAQIEWiQgSNQiNpPKSECQqIwu21EJECBAgAABAoJEvgECBAgQIECAAAECBAgQIECAAAECBAgQIECAAAECBAgQIECAAAECBAgQIECAAAECBAgQIECAAAECBAgQIECAAIFyFhAkKufbd/YsAoJEWZSMIUCAAAECBAiUiIAgUYlcpGMQIECAAAECBAgQIECAAAECBAgQIECAAAECBAgQIECAAAECBAgQIECAAAECBAgQIECAAAECBAgQIECAAAECBAi0SECQqEVsJpWRgCBRGV22oxIgQIAAAQIEBIl8AwQIECBAgAABAgQIECBAgAABAgQIECBAgAABAgQIECBAgAABAgQIECBAgAABAlxMQMQAACAASURBVAQIECBAgAABAgQIECBAgAABAuUsIEhUzrfv7FkEBImyKBlDgAABAgQIECgRAUGiErlIxyBAgAABAgQIECBAgAABAgQIECBAgAABAgQIECBAgAABAgQIECBAgAABAgQIECBAgAABAgQIECBAgAABAgQIEGiRgCBRi9hMKiMBQaIyumxHJUCAAAECBAgIEvkGCBAgQIAAAQIECBAgQIAAAQIECBAgQIAAAQIECBAgQIAAAQIECBAgQIAAAQIECBAgQIAAAQIECBAgQIAAAQIEyllAkKicb9/ZswgIEmVRMoYAAQIECBAgUCICgkQlcpGOQYAAAQIECBAgQIAAAQIECBAgQIAAAQIECBAgQIAAAQIECBAgQIAAAQIECBAgQIAAAQIECBAgQIAAAQIECBAg0CIBQaIWsZlURgKCRGV02Y5KgAABAgQIEBAk8g0QIECAAAECBAgQIECAAAECBAgQIECAAAECBAgQIECAAAECBAgQIECAAAECBAgQIECAAAECBAgQIECAAAECBAiUs4AgUTnfvrNnERAkyqJkDAECBAgQIECgRAQEiUrkIh2DAAECBAgQIECAAAECBAgQIECAAAECBAgQIECAAAECBAgQIECAAAECBAgQIECAAAECBAgQIECAAAECBAgQIECgRQKCRC1iM6mMBASJyuiyHZUAAQIECBAgIEjkGyBAgAABAgQIECBAgAABAgQIECBAgAABAgQIECBAgAABAgQIECBAgAABAgQIECBAgAABAgQIECBAgAABAgQIEChnAUGicr59Z88iIEiURckYAgQIECBAgECJCAgSlchFOgYBAgQIECBAgAABAgQIECBAgAABAgQIECBAgAABAgQIECBAgAABAgQIECBAgAABAgQIECBAgAABAgQIECBAgECLBASJWsRmUhkJCBKV0WU7KgECBAgQIEBAkMg3QIAAAQIECBAgQIAAAQIECBAgQIAAAQIECBAgQIAAAQIECBAgQIAAAQIECBAgQIAAAQIECBAgQIAAAQIECBAgUM4CgkTlfPvOnkVAkCiLkjEECBAgQIAAgRIRECQqkYt0DAIECBAgQIAAAQIECBAgQIAAAQIECBAgQIAAAQIECBAgQIAAAQIECBAgQIAAAQIECBAgQIAAAQIECBAgQIAAgRYJCBK1iM2kMhIQJCqjy3ZUAgQIECBAgIAgkW+AAAECBAgQIECAAAECBAgQIECAAAECBAgQIECAAAECBAgQIECAAAECBAgQIECAAAECBAgQIECAAAECBAgQIECgnAUEicr59p09i4AgURYlYwgQIECAAAECJSIgSFQiF+kYBAgQIECAAAECBAgQIECAAAECBAgQIECAAAECBAgQIECAAAECBAgQIECAAAECBAgQIECAAAECBAgQIECAAAECLRIQJGoRm0llJCBIVEaX7agECBAgQIAAAUEi3wABAgQIECBAgAABAgQIECBAgAABAgQIECBAgAABAgQIECBAgAABAgQIECBAgAABAgQIECBAgAABAgQIECBAgEA5CwgSlfPtO3sWAUGiLErGECBAgAABAgRKRECQqEQu0jEIECBAgAABAgQIECBAgAABAgQIECBAgAABAgQIECBAgAABAgQIECBAgAABAgQIECBAgAABAgQIECBAgAABAgRaJCBI1CI2k8pIQJCojC7bUQkQIECAAAECgkS+AQIECBAgQIAAAQIECBAgQIAAAQIECBAgQIAAAQIECBAgQIAAAQIECBAgQIAAAQIECBAgQIAAAQIECBAgQIAAgXIWECQq59t39iwCgkRZlIwhQIAAAQIECJSIgCBRiVykYxAgQIAAAQIECBAgQIAAAQIECBAgQIAAAQIECBAgQIAAAQIECBAgQIAAAQIECBAgQIAAAQIECBAgQIAAAQIECLRIQJCoRWwmlZFA2QaJampq4uWXX4577rkn1q5dG88880x67V27do3Pfe5z8alPfSqmTp0a3bt3j5EjR8Zjjz2W/r5Pnz6xYsWK6NWr1wH7TN55551ae0o2sn79+ujXr1/B97Rt27aoqKiILVu2pGsPGjQoli5dGoceemjB39XUgsl7R40a1dSwgvx+xowZUVlZWZC1LEKAAAECBIpJQJComG7DXggQIECAAAECBAgQIECAAAECBAgQIECAAAECBAgQIECAAAECBAgQIECAAAECBAgQIECAAAECBAgQIECAAAECBNpaQJCorcW9r70JlGWQ6L333ovZs2fHjTfeGNXV1Xnv7Pjjj4/ly5dHt27dBIkEidrb32v7JUCAAAECDQoIEvk4CBAgQIAAAQIECBAgQIAAAQIECBAgQIAAAQIECBAgQIAAAQIECBAgQIAAAQIECBAgQIAAAQIECBAgQIAAAQIEyllAkKicb9/ZswiUXZCopqYm5s6dG1dccUWjPmeddVYsXrw4PvjgA0EiQaIsf5eMIUCAAAEC7UJAkKhdXJNNEiBAgAABAgQIECBAgAABAgQIECBAgAABAgQIECBAgAABAgQIECBAgAABAgQIECBAgAABAgQIECBAgAABAgQItJKAIFErwVq2ZATKLki0ffv2uOCCC+Lpp5+udYk9e/aMI488Mg466KB47733ok+fPvH9738/du3aJUgkSFQyf+EdhAABAgQICBL5BggQIECAAAECBAgQIECAAAECBAgQIECAAAECBAgQIECAAAECBAgQIECAAAECBAgQIECAAAECBAgQIECAAAECBMpZQJConG/f2bMIlF2QaMOGDXHyySfnbLp27Rpz5syJUaNGRadOneqZvfPOO4JERRIkyvJB7xuzbdu2qPjQvpOfr1+/Pvr169ecZYwlQIAAAQIlJyBIVHJX6kAECBAgQIAAAQIECBAgQIAAAQIECBAgQIAAAQIECBAgQIAAAQIECBAgQIAAAQIECBAgQIAAAQIECBAgQIAAAQLNEBAkagaWoWUpUHZBoqVLl6bxoX3P6NGj49Zbb40kTNRenrqRpGTfrRXbqRv2GTRoUCSGhx56aFFzCRIV9fXYHAECBAgcQAFBogOI79UECBAgQIAAAQIECBAgQIAAAQIECBAgQIAAAQIECBAgQIAAAQIECBAgQIAAAQIECBAgQIAAAQIECBAgQIAAAQIHXECQ6IBfgQ0UuUDZB4mmTZsWyZ88/3F+0V6dIFHTVyNI1LSREQQIECBQngKCROV5705NgAABAgQIECBAgAABAgQIECBAgAABAgQIECBAgAABAgQIECBAgAABAgQIECBAgAABAgQIECBAgAABAgQIECDwJwFBIl8CgcYF2ixIVDeiM2jQoFi6dGkceuihbXpHyTtHjRqVe+eMGTOisrKyTfewvy8TJGpaUJCoaSMjCBAgQKA8BQSJyvPenZoAAQIECBAgQIAAAQIECBAgQIAAAQIECBAgQIAAAQIECBAgQIAAAQIECBAgQIAAAQIECBAgQIAAAQIECBAgQOBPAoJEvgQCjQsIEgkSNfqF1A37HKiQVHP/IgsSNVfMeAIECBAoFwFBonK5aeckQIAAAQIECBAgQIAAAQIECBAgQIAAAQIECBAgQIAAAQIECBAgQIAAAQIECBAgQIAAAQIECBAgQIAAAQIECBDIJyBI5Lsg0LhAyQeJ8oVpmvoolixZEiNHjkyHvfPOO+n/fuyxx9J/7tOnT6xYsSJ69erV1DLp7z/44INI9vDQQw/Fk08+Gb/85S9jx44d6e9OPPHEOO6442Lw4MHxxS9+MTp37pxpzbp7SiatX78++vXrl2n+e++9Fxs3bozVq1fHL37xi9i8eXM6r3///nHmmWfGiBEj4pOf/GT6s3IMElVVVcWYMWNi7dq1Oc8PfxOZkCNi9+7dMWnSpJg7d25uypo1a+K0005L/zm5hwkTJsT8+fPTf64be3rjjTdi+fLlkczZtGlTVFdXR8+ePaNv374xdOjQ9K4++tGPZt1OvXE1NTXxm9/8Jh5++OF49NFHY8uWLbF9+/Z03LHHHpt+68k7kn3tz3tavEETCRAgQKBVBASJWoXVogQIECBAgAABAgQIECBAgAABAgQIECBAgAABAgQIECBAgAABAgQIECBAgAABAgQIECBAgAABAgQIECBAgAABAu1EQJConVyUbR4wAUGiPPSFCBIlsZck9DNt2rQ0+NLUkwSOrr766hg2bFh06tSp0eEtDRIlcaQkijR16tQ0jNTQ071795gxY0aMGzcuXn/99aioqEhjNclTN5pTd418AahkrcrKyqYICvr7fPvIGm1K7u7aa6+ttefx48fHnDlzMkejksPU3cOAAQNi0aJF0aNHj/SsDQWJ/vzP/zwWLlyYfg/74lX5cJJ7+t73vheXXHJJs/aVrJXca/JtJvtp6tn3nosvvji6dOnS1HC/J0CAAIEiFxAkKvILsj0CBAgQIECAAAECBAgQIECAAAECBAgQIECAAAECBAgQIECAAAECBAgQIECAAAECBAgQIECAAAECBAgQIECAAIFWFRAkalVei5eAgCBRnkvc3yDR7t27Y8GCBXHVVVdFdXV1sz6T0aNHx+zZs+Owww5rcF5LgkRJ/CZZ98Ybb8y8p+uuuy7OPvvsSPZUTkGiBH7Tpk0xZMiQqKqqSu+hT58+sWLFikjCUVmfpUuXxqhRo3LDZ86cmX4T+0IQ+YJEP/7xj+Puu+9Oo1FZnyzfzL61kijVqlWr4jvf+U5s37496yvScQMHDoxbbrkljjzyyGbNM5gAAQIEiktAkKi47sNuCBAgQIAAAQIECBAgQIAAAQIECBAgQIAAAQIECBAgQIAAAQIECBAgQIAAAQIECBAgQIAAAQIECBAgQIAAAQIE2lZAkKhtvb2t/QmUfJDorbfeiuXLl0cSCUqeF154IZLg0L7nzDPPjC996Uu1bq5///5x4oknpj+rG/9pKkyzZ8+eNPwzefLkel/DscceG1/4whfik5/8ZOzduzeef/75eOKJJ2LHjh21xg4ePDjmz58fn/jEJ/J+Uc0NEjW2p759+8aAAQOia9eu8cYbb6T72bZtW+69V155ZTz++OPxq1/9Kv3ZoEGDIgntHHrooXn3lsytqKjIBYySQTNmzIjKyso2/duRbx/r16+Pfv36ZdrHzp07Y+zYsbF69erc+IULF6Y/y/Ls2rUrLr/88rjrrrvS4T169Ij7778/TjjhhNz0ukGi5B4S3yQWtO/p3r17nHXWWXH00UfH+++/H+vWrUvvqO5z6aWXprGpLl26NLi9mpqaWLZsWVxyySX1olRJaCn5No866qh0/ksvvRRPPfVUvWhR8r3ceeed0bt37ywMxhAgQIBAEQoIEhXhpdgSAQIECBAgQIAAAQIECBAgQIAAAQIECBAgQIAAAQIECBAgQIAAAQIECBAgQIAAAQIECBAgQIAAAQIECBAgQIBAmwkIErUZtRe1U4GSDxLVvZckpjNq1Kjcj5uK5TQnSNRQ8OXss8+OadOmxXHHHRcHHXRQrS29++67sWDBgjTaU11dnftdErNJAjOdO3eu92k1N0i0Zs2aGD58eK31kzBPEk76/Oc/X2tPSbzoySefjEmTJtWKCu3bRLkEiZLzzpkzJ5Ig077nq1/9atxyyy2NRn/2jX3xxRfjK1/5Shr2SZ6hQ4fGHXfcEd26dcutVzdI9OGLTgJRSWRo4sSJcdhhh+V+lXxjr776anz3u9+tFUtKBiTfS7LfDh065P2/oyRmdOGFF9aKDCX3f+2118aXv/zl6NixY615yf5WrVoV3/ve92rNSc6SBLM+vK92+v9/tk2AAIGyFBAkKstrd2gCBAgQIECAAAECBAgQIECAAAECBAgQIECAAAECBAgQIECAAAECBAgQIECAAAECBAgQIECAAAECBAgQIECAAIH/FRAk8ikQaFxAkGjGjKisrGxQqTlBom3btkVFRUWtkM83vvGNuOGGGyIJzDT0JJGZRx99NJKx27dvT4cl41euXBkDBw6sN605QaKdO3fG+PHj4957782tM3jw4Lj11lvjr//6rxvcUxLS+drXvhYbN26sNaacgkR1o0K9e/dOHY8++ugm/38liQ+NGzcuN27evHnpPXz4aShIlNx9EkNK4kF1I0H75ifxqiRK9KMf/Si3ZGP7+/3vfx8XXXRRPPjgg836DpLBzz33XFx22WW1voUkopWcL0/UokkbAwgQIEDgwAoIEh1Yf28nQIAAAQIECBAgQIAAAQIECBAgQIAAAQIECBAgQIAAAQIECBAgQIAAAQIECBAgQIAAAQIECBAgQIAAAQIECBA4sAKCRAfW39uLX0CQqEBBoiQqlERkJk6cmLv1JPwzf/78+MQnPtHkl5DMX7hwYVx88cW5sV/96lfjlltuiS5dutSa35wg0RNPPBFDhw6NJGCTPEm0Zvny5XHMMcc0uacnn3wyRo0aFVVVVbmxTQWJmly0jQbki0OtX78++vXrl3kHu3btissvvzzuuuuu3JzkjsaOHdvoGol1EvBZvHhxzjxfyKihINHMmTNj8uTJDcaI9r38rbfeSqNAjzzySG4/s2fPjgkTJtQLBd13330xbNiw3Li+ffvGnXfemX4PWZ41a9bE8OHDc9/RgAEDYtGiRdGjR48s040hQIAAgSISECQqosuwFQIECBAgQIAAAQIECBAgQIAAAQIECBAgQIAAAQIECBAgQIAAAQIECBAgQIAAAQIECBAgQIAAAQIECBAgQIAAgTYXECRqc3IvbGcCBQkSbdiwIU4++eRWOXpzIzJNbWLp0qVpZGffM6NAQaIk2jNmzJhYu3ZtunTXrl1j5cqVMXDgwKa2lPt93TWS2MtDDz0Uxx9/fK01sgaJ9u7dG5WVlXH99dfn5if/PG3atOjQoUOT+9q9e3dMmjQp5s6dmxtbTkGi5NB1v5eGIlEfxnzuuefinHPOyYWcGpqTL0iUhIKWLVsWRxxxRJP3k29/p59+ehpC+tjHPpabny+stGDBgjRmlCdKkfe9+dZ44IEH4txzz820T4MIECBAoHgEBImK5y7shAABAgQIECBAgAABAgQIECBAgAABAgQIECBAgAABAgQIECBAgAABAgQIECBAgAABAgQIECBAgAABAgQIECBAoO0FBIna3twb25eAIFGBgkRJlOmMM86I6urq9AvIF4Zp6tPIFxCaN29ejB8/vtbUrEGiP/zhDzF69Oh49NFHc/PXrFkTp512WlNbyf3+8ccfrxVVKrcg0WuvvRbnn39+bNy4MTU58sgj09DUMccc06DhnDlz4sorr8z9ftWqVXHeeefVG58vSNScYFSy4Pbt2+OCCy6Ip59+Ol0/X8Rq27ZtUVFREVu2bEnH9OnTJ1asWBG9evXK/B0kA+fPnx+XXHJJbs6UKVNi5syZmeJWzXqRwQQIECDQqgKCRK3Ka3ECBAgQIECAAAECBAgQIECAAAECBAgQIECAAAECBAgQIECAAAECBAgQIECAAAECBAgQIECAAAECBAgQIECAAIEiFxAkKvILsr0DLiBIVKAgUd1Yy6WXXhqzZ8+Oj3zkI8265EWLFsWFF16YmzNhwoSYNWtWHHzwwbmfZQ0Sbd26NYYPHx6vvPJKOvekk06Ke+65J3r27Jl5T6+++mqMGDEinnvuuXROuQWJ3n///Zg8eXIkkaF9T75I1L7f7dy5M8aOHRurV69Of9S3b99YtmxZHHHEEfXM8wWJmhuM+u///u/49re/HQsXLsytv3z58jRAtO+pG5U666yzYvHixdGtW7fM30Ey8Oc//3n0798/Nyf5tpL3HnLIIc1ax2ACBAgQOLACgkQH1t/bCRAgQIAAAQIECBAgQIAAAQIECBAgQIAAAQIECBAgQIAAAQIECBAgQIAAAQIECBAgQIAAAQIECBAgQIAAAQIEDqyAINGB9ff24hcQJCpAkGjv3r1RWVkZ119/fe7GzzzzzPjSl77U7C/ghRdeiCVLluTmjR49Om699dbo2rVr7mdZg0R1AzItCdEkgZ1kD4888kj6/nILEiVnrhv0yXcn+y5n06ZNMWTIkKiqqkp/lC8otW9s3SDRZz/72fjJT34SRx11VLO+m5kzZ8bVV1+dmzOjzjddN5bVr1+/OP300+PP/uzPmvWe3/zmN3HLLbfk5pxyyimxdOnS+Ku/+qtmrWMwAQIECBxYAUGiA+vv7QQIECBAgAABAgQIECBAgAABAgQIECBAgAABAgQIECBAgAABAgQIECBAgAABAgQIECBAgAABAgQIECBAgAABAgdWQJDowPp7e/ELFCRIlOWYdSM6BypskwRURo0aldty3XhL3bPU3XefPn1ixYoV0atXr9zQumGZLB5Zx+RzyhokqnvW8ePHx5w5c6Jz585ZXx91z3ag7i3zhv934LZt26KioiK2bNmSm7p+/fpIYjzNfZK40JgxY2Lt2rXp1COPPDJWrlwZxxxzTK2lampqUt+JEyfmfr5mzZo47bTT8r6yru2AAQPinnvuicMOO6xZW6wbHJoyZUokkaIOHTqk69QNFjVr8UYG5/u7UKi1rUOAAAECrScgSNR6tlYmQIAAAQIECBAgQIAAAQIECBAgQIAAAQIECBAgQIAAAQIECBAgQIAAAQIECBAgQIAAAQIECBAgQIAAAQIECBAofgFBouK/Izs8sAKCRDNmRGVlZYO3IEj0XkyYMCGS6E3ylGOQaO/evTF9+vQ07LPvuemmm1KXDz9/+MMfYvTo0fHoo4+mP04CQ4sWLYoePXrk/b4KFXtqKjwlSHRg/0/W2wkQIFBsAoJExXYj9kOAAAECBAgQIECAAAECBAgQIECAAAECBAgQIECAAAECBAgQIECAAAECBAgQIECAAAECBAgQIECAAAECBAgQINCWAoJEbantXe1RQJBIkKjR77ZQ0Zy2/suxbdu2qKioiC1btuRevX79+ujXr1+LtrJp06YYMmRIVFVVpfOHDx8eCxcujEMOOSS33oYNG+KMM86I6urq9GdJCOiqq66KPOGH9PeFshUkatGVmkSAAIGyFRAkKturd3ACBAgQIECAAAECBAgQIECAAAECBAgQIECAAAECBAgQIECAAAECBAgQIECAAAECBAgQIECAAAECBAgQIECAAIGIECTyGRBoXECQqJWCREuWLImRI0e2yvf3zjvvpGs/9thjufXzxXaaCtVk2VyhojlZ3lXIMYUOEu3cuTPGjh0bq1evTrfZo0ePeOihh+L4449P/3nv3r0xffr0NEK07/f3339/nHDCCQ0eq1C2c+bMiSuvvDL3nhl1vulkT1dffXWDvy+ku7UIECBAoPgFBImK/47skAABAgQIECBAgAABAgQIECBAgAABAgQIECBAgAABAgQIECBAgAABAgQIECBAgAABAgQIECBAgAABAgQIECBAoPUEBIlaz9bKpSEgSFSAINH//M//xMSJE+O2227LfRXXXXddTJkypVW+kqxBog0bNsTJJ5+c28OgQYMiiRQdeuihmfdVXV0dl112WSxevDid05I1Mr+sgAMLHSRKtlY3/DN79uyYMGFCJGGHqqqqGDNmTKxduzY9xdChQ+OOO+6Ibt26NXiqukGiJG60fPny+PSnP51ZoqamJg0hJX/2PTfddFO6r33P9ddfH1OnTs3986WXXhrJ3j/ykY9kfo+BBAgQIFA6AoJEpXOXTkKAAAECBAgQIECAAAECBAgQIECAAAECBAgQIECAAAECBAgQIECAAAECBAgQIECAAAECBAgQIECAAAECBAgQINB8AUGi5puZUV4CgkQFCBIln0zd6Mv48ePTgE3nzp0L/kVlDRK9/PLL8c///M/xq1/9Kt1Dnz59YsWKFdGrV6/Me3rzzTdj5MiR8dRTT6VzyjlItHXr1hg+fHi88sorqUXyvxcuXBiHHHJIPPHEE2mEKAk4Jc+8efMi+QYae+oGiXr06BEPPfRQJGGirE/dYFQy74EHHohzzz03t0Ry5yNGjMj98+mnn54Gpj72sY9lfY1xBAgQIFBCAoJEJXSZjkKAAAECBAgQIECAAAECBAgQIECAAAECBAgQIECAAAECBAgQIECAAAECBAgQIECAAAECBAgQIECAAAECBAgQINBsAUGiZpOZUGYCgkQFChI9+OCDMXjw4Nzn07dv31i2bFkcccQRmT+pmpqaNGJ07733xuGHHx6f/exn48QTT4z+/ftHhw4dcutkDRLt3LkzRo8eHY888khubt1YTVOb27BhQ5xxxhm50E45B4l27doVl19+edx1110p276A0HHHHRfXXnttVFZWpj/v3bt3eodHH310o7x1g0TJ4CRwNHbs2KauJff7bdu2RUVFRWzZsiX9Wb7o1HPPPRfnnHNOVFVV5fZ9//33xwknnJD5PcnA++67L6655pro2bNnJGdOznfWWWdFp06dmrWOwQQIECBwYAUEiQ6sv7cTIECAAAECBAgQIECAAAECBAgQIECAAAECBAgQIECAAAECBAgQIECAAAECBAgQIECAAAECBAgQIECAAAECBAgcWAFBogPr7+3FLyBIVKAg0WuvvRbnn39+bNy4MXfrCxYsiHHjxkWe//A/75fx29/+Ng0I/exnP8v9/qabbooJEybUGp81SJQEjj4cykkWGT9+fBo96ty5c5Nf5969e2P69Okxc+bM3NhyDhIlCEuXLo1Ro0blPObNmxfDhg1L7+3RRx9Nf/7Vr341brnllujSpUujxvmCRFnn7lv4jjvuSL+xfU+++UmYKokcrV69Ojdu6tSp6d127Nixye8gGfDuu+/GN7/5zVi0aFFufPJdzpo1Kw4++OBMaxhEgAABAsUhIEhUHPdgFwQIECBAgAABAgQIECBAgAABAgQIECBAgAABAgQIECBAgAABAgQIECBAgAABAgQIECBAgAABAgQIECBAgAABAgdGQJDowLh7a/sRECQqUJBo9+7dcdVVV8Xs2bNzt9+3b9+40AN+RgAAIABJREFU8847o3fv3k1+EUn8J4kPTZo0KTe2Z8+ecf/998fnPve5WvOzBomSSZs2bYohQ4ZEVVVVukbXrl1j5cqVMXDgwCb3tHXr1hgxYkS89NJLubHlHiSqG55KAk8jR46MioqKnPGqVavivPPOa9I3X5AouZ/FixfH4MGDm5z/+uuvp3GkDRs25Mbme3cSppo7d25cccUVtb6tu+++O/r379/ke5IBy5cvj4svvjiqq6tz39GyZcvirLPOyjTfIAIECBAoHgFBouK5CzshQIAAAQIECBAgQIAAAQIECBAgQIAAAQIECBAgQIAAAQIECBAgQIAAAQIECBAgQIAAAQIECBAgQIAAAQIECBBoewFBorY398b2JdBmQaJiYVm6dGkacdn3zChQkChZ79lnn43hw4fH9u3bc+snwZZbb701krhQQ08SjPnZz34WX//612vNnThxYlx77bXRqVOnWlObEyRqKJSU7On4449vcE+//e1v47LLLosHHnig1phyDxIlnkk0Kgn8JM9JJ50UAwYMiOQ7Sp4kQpWEeo444ogmP/l8QaJ9azR1P2+//XYk30cSL9r3nHvuuXH77bfHxz/+8XrvzhcvSvba1HuShV544YUYN25cbNy4MbfuV77ylZg/f35069atyXMaQIAAAQLFJSBIVFz3YTcECBAgQIAAAQIECBAgQIAAAQIECBAgQIAAAQIECBAgQIAAAQIECBAgQIAAAQIECBAgQIAAAQIECBAgQIAAAQJtKyBI1Lbe3tb+BASJChgk2rt3b9x0001psObDT58+fdKwUBKuqRsX2rVrVyxYsCCuueaa2LFjR25aEou58847o3fv3vW+quYEiZLJL730Unzta1+rFZTp1atXXH311TFs2LBae/rggw/il7/8ZRq72bBhQ713NxUk2rZtW1RUVMSWLVtyc5uKPrXGX5t8+1i/fn3069dvv1/3+OOPx8CBA/OuM2HChJg1a1YcfPDBTb6noSBRMrGh+0niVZs3b44pU6bEmjVrcu/o2rVrrFy5ssF9JQOXL18eF198cVRXV+fmJaGs5DtI7qxLly619pzEl1atWpXGlhLPfU8y5+67747+/fs3eUYDCBAgQKD4BASJiu9O7IgAAQIECBAgQIAAAQIECBAgQIAAAQIECBAgQIAAAQIECBAgQIAAAQIECBAgQIAAAQIECBAgQIAAAQIECBAgQKDtBASJ2s7am9qngCBRAYNEySeQBIaSINFtt91W74tIQi6nnHJKLjL04osvxiOPPFIrRJRMSsbdfPPNMWTIkLxfVXODRMki69atiwsvvDC2b99ea80kfHPqqafGJz/5yUjWXbt2bRq8aegRJIqoqqqKMWPGpFZ1nyQSdNppp2X6f4N8QaIePXqk6+97Pnw/SUgoeefGjRvrrZ9EkJKIVMeOHRt89549e2L27NkxefLkemO6d++efgef+9znokOHDul38tOf/rTe95KEj2644YY0bJSM8xAgQIBA+xMQJGp/d2bHBAgQIECAAAECBAgQIECAAAECBAgQIECAAAECBAgQIECAAAECBAgQIECAAAECBAgQIECAAAECBAgQIECAAAEChRMQJCqcpZVKU0CQqMBBouQzSaJE1113XfqnuU8SI7rpppti6NChkScYkC7XkiBRTU1NPProo/GNb3yjXmSmoT0m8ZkJEybEG2+8EXfddVc6TJAoYu/evTF9+vSYOXNmLboBAwbEokWLIokKZXnyBYl+8pOfxL333pv+yfIkd5R8Z5dcckmjMaJ9ayVRonnz5sXUqVMjCRw152nuu5qztrEECBAg0HYCgkRtZ+1NBAgQIECAAAECBAgQIECAAAECBAgQIECAAAECBAgQIECAAAECBAgQIECAAAECBAgQIECAAAECBAgQIECAAAECxScgSFR8d2JHxSUgSNQKQaLkij/44IN48sknY8aMGfGLX/wi062PGTMmDd0cfvjhjY5vSZBo34Kvv/56TJs2LQ3nNPb06tUrrrnmmjjjjDNi4sSJMX/+/HS4INGf1DZs2JDafDjqkwSKrrrqqgZDUnW98wWJ1q9fH8ccc0zMmjUrfvjDHzYaDTr77LPT7+XYY4/N/M5kD0mcavPmzen9rl69OtO32dJ3ZVrcIAIECBBoUwFBojbl9jICBAgQIECAAAECBAgQIECAAAECBAgQIECAAAECBAgQIECAAAECBAgQIECAAAECBAgQIECAAAECBAgQIECAAIEiExAkKrILsZ2iExAkaqUg0b6b3rNnT7z00ktx//33xzPPPBMvvvhibN++Pf11Ev3p3bt3DBw4MJLgy9/8zd9kCsvsT5AoeW8SS/r3f//3WLFiRaxbty6ef/75NHzTs2fP6Nu3bwwdOjTOPPPM+OhHPxp1ozmCRH+62Z07d8bYsWNzQZ8ePXqkd3zCCSdk/kveUJCoX79+aTTo5ZdfjnvuuSceeeSRNCCUPCeeeGIMGDAghgwZkoaIDjrooMzvqzsw+Q6SQNWDDz6YfgfJd7pt27Z0WPItHH300dG/f/8455xz0m91f97V4k2aSIAAAQIFFxAkKjipBQkQIECAAAECBAgQIECAAAECBAgQIECAAAECBAgQIECAAAECBAgQIECAAAECBAgQIECAAAECBAgQIECAAAECBNqRgCBRO7osWz0gAmUXJDogyl5acgJ1g0RJxOmOO+6Ibt26ZT5rY0GizIsYSIAAAQIEmikgSNRMMMMJECBAgAABAgQIECBAgAABAgQIECBAgAABAgQIECBAgAABAgQIECBAgAABAgQIECBAgAABAgQIECBAgAABAgRKSkCQqKSu02FaQUCQqBVQLVn6Aps2bYohQ4ZEVVVVeth58+bF+PHjm3VwQaJmcRlMgAABAgUSECQqEKRlCBAgQIAAAQIECBAgQIAAAQIECBAgQIAAAQIECBAgQIAAAQIECBAgQIAAAQIECBAgQIAAAQIECBAgQIAAAQIE2qWAIFG7vDabbkMBQaI2xPaq0hDYu3dvTJ8+PWbOnJkeqHfv3nHvvffG0Ucf3awDChI1i8tgAgQIECiQgCBRgSAtQ4AAAQIECBAgQIAAAQIECBAgQIAAAQIECBAgQIAAAQIECBAgQIAAAQIECBAgQIAAAQIECBAgQIAAAQIECBAg0C4FBIna5bXZdBsKCBK1IbZXlYbAa6+9Fueff35s3LgxPdC3vvWtuPHGG6NTp07NOqAgUbO4DCZAgACBAgkIEhUI0jIECBAgQIAAAQIECBAgQIAAAQIECBAgQIAAAQIECBAgQIAAAQIECBAgQIAAAQIECBAgQIAAAQIECBAgQIAAAQLtUkCQqF1em023oYAgURtie1X7F9izZ0/Mnj07Jk+enB6ma9eusXr16jj11FObfThBomaTmUCAAAECBRAQJCoAoiUIECBAgAABAgQIECBAgAABAgQIECBAgAABAgQIECBAgAABAgQIECBAgAABAgQIECBAgAABAgQIECBAgAABAgTarYAgUbu9OhtvIwFBojaC9pr2J/D2229Hx44d4y/+4i/Szb/55pvxwx/+MG677baorq5Of/aVr3wl5s+fH926dWv2AQWJmk1mAgECBAgUQECQqACIliBAgAABAgQIECBAgAABAgQIECBAgAABAgQIECBAgAABAgQIECBAgAABAgQIECBAgAABAgQIECBAgAABAgQIEGi3AoJE7fbqbLyNBASJ2gjaa9qfwM9//vPo379/gxvv2rVrrFy5MgYOHNiiwwkStYjNJAIECBDYTwFBov0ENJ0AAQIECBAgQIAAAQIECBAgQIAAAQIECBAgQIAAAQIECBAgQIAAAQIECBAgQIAAAQIECBAgQIAAAQIECBAgQKBdCwgStevrs/k2EBAkagNkr2ifAs8991ycc845UVVVlfcAs2bNiokTJ0bHjh1bdEBBohaxmUSAAAEC+ykgSLSfgKYTIECAAAECBAgQIECAAAECBAgQIECAAAECBAgQIECAAAECBAgQIECAAAECBAgQIECAAAECBAgQIECAAAECBAi0awFBonZ9fTbfBgKCRG2A7BXtU2Dbtm1RUVERW7ZsqXeAqVOnRvKnS5cuLT6cIFGL6UwkQIAAgf0QECTaDzxTCRAgQIAAAQIECBAgQIAAAQIECBAgQIAAAQIECBAgQIAAAQIECBAgQIAAAQIECBAgQIAAAQIECBAgQIAAAQIE2r2AIFG7v0IHaGUBQaJWBrZ8+xX44x//GHPnzo2VK1fG5s2bo3v37vH/2bnfUC3v+oHj3zYjlnORd7F6dIoaYj0wWOSDY0gNOsHCjVizcXS2P6llo8xhsnIiYyGB2aDZdLZhHrPhgoQ92AmCDEU2MpCi7dST+SQROdoUEcF2ftz3D48edbvu676vP/f1/b6EaLrr3+f1+Trwge+77747PPLII+GLX/xiuOmmm/oaTpCoLz43EyBAgECPAoJEPcK5jQABAgQIECBAgAABAgQIECBAgAABAgQIECBAgAABAgQIECBAgAABAgQIECBAgAABAgQIECBAgAABAgQIECBAIAoBQaIo1miIEgUEiUrE9WgCBAgQIECAwKAJCBIN2kZ8DwECBAgQIECAAAECBAgQIECAAAECBAgQIECAAAECBAgQIECAAAECBAgQIECAAAECBAgQIECAAAECBAgQIECAQJUCgkRVantXEwUEiZq4Nd9MgAABAgQIEOhRQJCoRzi3ESBAgAABAgQIECBAgAABAgQIECBAgAABAgQIECBAgAABAgQIECBAgAABAgQIECBAgAABAgQIECBAgAABAgQIRCEgSBTFGg1RooAgUYm4Hk2AAAECBAgQGDQBQaJB24jvIUCAAAECBAgQIECAAAECBAgQIECAAAECBAgQIECAAAECBAgQIECAAAECBAgQIECAAAECBAgQIECAAAECBAgQqFJAkKhKbe9qooAgURO35psJECBAgAABAj0KCBL1COc2AgQIECBAgAABAgQIECBAgAABAgQIECBAgAABAgQIECBAgAABAgQIECBAgAABAgQIECBAgAABAgQIECBAgACBKAQEiaJYoyFKFBAkKhHXowkQIECAAAECgyYgSDRoG/E9BAgQIECAAAECBAgQIECAAAECBAgQIECAAAECBAgQIECAAAECBAgQIECAAAECBAgQIECAAAECBAgQIECAAAECVQoIElWp7V1NFBAkauLWfDMBAgQIECBAoEcBQaIe4dxGgAABAgQIECBAgAABAgQIECBAgAABAgQIECBAgAABAgQIECBAgAABAgQIECBAgAABAgQIECBAgAABAgQIECAQhYAgURRrNESJAoJEJeJ6NAECBAgQIEBg0AQEiQZtI76HAAECBAgQIECAAAECBAgQIECAAAECBAgQIECAAAECBAgQIECAAAECBAgQIECAAAECBAgQIECAAAECBAgQIECgSgFBoiq1vauJAoJETdyabyZAgAABAgQI9CggSNQjnNsIECBAgAABAgQIECBAgAABAgQIECBAgAABAgQIECBAgAABAgQIECBAgAABAgQIECBAgAABAgQIECBAgAABAgSiEBAkimKNhihRQJCoRFyPJkCAAAECBAgMmoAg0aBtxPcQIECAAAECBAgQIECAAAECBAgQIECAAAECBAgQIECAAAECBAgQIECAAAECBAgQIECAAAECBAgQIECAAAECBAhUKSBIVKW2dzVRQJCoiVvzzQQIECBAgACBHgUEiXqEcxsBAgQIECBAgAABAgQIECBAgAABAgQIECBAgAABAgQIECBAgAABAgQIECBAgAABAgQIECBAgAABAgQIECBAgEAUAoJEUazRECUKCBKViOvRBAgQIECAAIFBExAkGrSN+B4CBAgQIECAAAECBAgQIECAAAECBAgQIECAAAECBAgQIECAAAECBAgQIECAAAECBAgQIECAAAECBAgQIECAAIEqBQSJqtT2riYKCBI1cWu+mQABAgQIECDQo4AgUY9wbiNAgAABAgQIECBAgAABAgQIECBAgAABAgQIECBAgAABAgQIECBAgAABAgQIECBAgAABAgQIECBAgAABAgQIEIhCQJAoijUaokQBQaIScT2aAAECBAgQIDBoAoJEg7YR30OAAAECBAgQIECAAAECBAgQIECAAAECBAgQIECAAAECBAgQIECAAAECBAgQIECAAAECBAgQIECAAAECBAgQIFClgCBRldre1UQBQaImbs03EyBAgAABAgR6FBAk6hHObQQIECBAgAABAgQIECBAgAABAgQIECBAgAABAgQIECBAgAABAgQIECBAgAABAgQIECBAgAABAgQIECBAgAABAlEICBJFsUZDlCggSFQirkcTIECAAAECBAZNQJBo0DbiewgQIECAAAECBAgQIECAAAECBAgQIECAAAECBAgQIECAAAECBAgQIECAAAECBAgQIECAAAECBAgQIECAAAECBKoUECSqUtu7miggSNTErflmAgQIECBAgECPAoJEPcK5jQABAgQIECBAgAABAgQIECBAgAABAgQIECBAgAABAgQIECBAgAABAgQIECBAgAABAgQIECBAgAABAgQIECBAIAoBQaIo1miIEgUEiUrE9WgCBAgQIECAwKAJCBIN2kZ8DwECBAgQIECAAAECBAgQIECAAAECBAgQIECAAAECBAgQIECAAAECBAgQIECAAAECBAgQIECAAAECBAgQIECAQJUCgkRVantXEwUEiZq4Nd9MgAABAgQIEOhRQJCoRzi3ESBAgAABAgQIECBAgAABAgQIECBAgAABAgQIECBAgAABAgQIECBAgAABAgQIECBAgAABAgQIECBAgAABAgQIRCEgSBTFGg1RooAgUYm4Hk2AAAECBAgQGDQBQaJB24jvIUCAAAECBAgQIECAAAECBAgQIECAAAECBAgQIECAAAECBAgQIECAAAECBAgQIECAAAECBAgQIECAAAECBAgQqFJAkKhKbe9qooAgURO35psJECBAgAABAj0KCBL1COc2AgQIECBAgAABAgQIECBAgAABAgQIECBAgAABAgQIECBAgAABAgQIECBAgAABAgQIECBAgAABAgQIECBAgACBKAQEiaJYoyFKFBAkKhHXowkQIECAAAECgyYgSDRoG/E9BAgQIECAAAECBAgQIECAAAECBAgQIECAAAECBAgQIECAAAECBAgQIECAAAECBAgQIECAAAECBAgQIECAAAECVQoIElWp7V1NFBAkauLWfDMBAgQIECBAoEcBQaIe4dxGgAABAgQIECBAgAABAgQIECBAgAABAgQIECBAgAABAgQIECBAgAABAgQIECBAgAABAgQIECBAgAABAgQIECAQhYAgURRrNESJAoJEJeJ6NAECBAgQIEBg0AQEiQZtI76HAAECBAgQIECAAAECBAgQIECAAAECBAgQIECAAAECBAgQIECAAAECBAgQIECAAAECBAgQIECAAAECBAgQIECgSgFBoiq1vauJAoJETdyabyZAgAABAgQI9CggSNQjnNsIECBAgAABAgQIECBAgAABAgQIECBAgAABAgQIECBAgAABAgQIECBAgAABAgQIECBAgAABAgQIECBAgAABAgSiEBAkimKNhihRQJCoRFyPJkCAAAECBAgMmoAg0aBtxPcQIECAAAECBAgQIECAAAECBAgQIECAAAECBAgQIECAAAECBAgQIECAAAECBAgQIECAAAECBAgQIECAAAECBAhUKSBIVKW2dzVRQJCoiVvzzQQIECBAgACBHgUEiXqEcxsBAgQIECBAgAABAgQIECBAgAABAgQIECBAgAABAgQIECBAgAABAgQIECBAgAABAgQIECBAgAABAgQIECBAgEAUAoJEUazRECUKCBKViOvRBAgQIECAAIFBExAkGrSN+B4CBAgQIECAAAECBAgQIECAAAECBAgQIECAAAECBAgQIECAAAECBAgQIECAAAECBAgQIECAAAECBAgQIECAAIEqBQSJqtT2riYKCBI1cWu+mQABAgQIECDQo4AgUY9wbiNAgAABAgQIECBAgAABAgQIECBAgAABAgQIECBAgAABAgQIECBAgAABAgQIECBAgAABAgQIECBAgAABAgQIEIhCQJAoijUaokQBQaIScT2aAAECBAgQIDBoAoJEg7YR30OAAAECBAgQIECAAAECBAgQIECAAAECBAgQIECAAAECBAgQIECAAAECBAgQIECAAAECBAgQIECAAAECBAgQIFClgCBRldre1UQBQaImbs03EyBAgAABAgR6FBAk6hHObQQIECBAgAABAgQIECBAgAABAgQIECBAgAABAgQIECBAgAABAgQIECBAgAABAgQIECBAgAABAgQIECBAgAABAlEICBJFsUZDlCWwc+fOGUGist7juQQIECBAgAABAvULfOYznwmLFi269kP8man+1fgCAgQIECBAgAABAgQIECBAgAABAgQIECBAgAABAgQIECBAgAABAgQIECBAgAABAgQIECBAgAABAgQIECBAgACBigT85dqKoL2mmQKCRM3cm68mQIAAAQIECOQVaMeI2v+bO3futbf6M1NeTNcTIECAAAECBAgQIECAAAECBAgQIECAAAECBAgQIECAAAECBAgQIECAAAECBAgQIECAAAECBAgQIECAAAECBAg0VsBfrm3s6nx4FQKCRFUoewcBAgQIECBAoF6ByzGi9lcIEtW7C28nQIAAAQIECBAgQIAAAQIECBAgQIAAAQIECBAgQIAAAQIECBAgQIAAAQIECBAgQIAAAQIECBAgQIAAAQIECBCoV0CQqF5/bx9wAUGiAV+QzyNAgAABAgQI9ClwdYyo/ShBoj5B3U6AAAECBAgQIECAAAECBAgQIECAAAECBAgQIECAAAECBAgQIECAAAECBAgQIECAAAECBAgQIECAAAECBAgQINBoAUGiRq/Px1cgMHX1O6amZvy0gtd7BQECBAgQIECAQJUC73vfdX9E8memKhfgXQQIECBAgAABAgQIECBAgAABAgQIECBAgAABAgQIECBAgAABAgQIECBAgAABAgQIECBAgAABAgQIECBAgAABArUK+Mu1tfJ7eQMEBIkasCSfSIAAAQIECBAoSkCQqChJzyFAgAABAgQIECBAgAABAgQIECBAgAABAgQIECBAgAABAgQIECBAgAABAgQIECBAgAABAgQIECBAgAABAgQIEGiigCBRE7fmm6sUECSqUtu7CBAgQIAAAQI1CwgS1bwArydAgAABAgQIECBAgAABAgQIECBAgAABAgQIECBAgAABAgQIECBAgAABAgQIECBAgAABAgQIECBAgAABAgQIEKhVQJCoVn4vb4CAIFEDluQTCRAgQIAAAQJFCQgSFSXpOQQIECBAgAABAgQIECBAgAABAgQIECBAgAABAgQIECBAgAABAgQIECBAgAABAgQIECBAgAABAgQIECBAgAABAk0UECRq4tZ8c5UCgkRVansXAQIECBAgQKBmAUGimhfg9QQIECBAgAABAgQIECBAgAABAgQIECBAgAABAgQIECBAgAABAgQIECBAgAABAgQIECBAgAABAgQIECBAgAABArUKCBLVyu/lDRAQJGrAknwiAQIECBAgQKAoAUGioiQ9hwABAgQIECBAgAABAgQIECBAgAABAgQIECBAgAABAgQIECBAgAABAgQIECBAgAABAgQIECBAgAABAgQIECBAoIkCgkRN3JpvrlJAkKhKbe8iQIAAAQIECNQsIEhU8wK8ngABAgQIECBAgAABAgQIECBAgAABAgQIECBAgAABAgQIECBAgAABAgQIECBAgAABAgQIECBAgAABAgQIECBAoFYBQaJa+b28AQKCRA1Ykk8kQIAAAQIECBQlIEhUlKTnECBAgAABAgQIECBAgAABAgQIECBAgAABAgQIECBAgAABAgQIECBAgAABAgQIECBAgAABAgQIECBAgAABAgQINFFAkKiJW/PNVQoIElWp7V0ECBAgQIAAgZoFBIlqXoDXEyBAgAABAgQIECBAgAABAgQIECBAgAABAgQIECBAgAABAgQIECBAgAABAgQIECBAgAABAgQIECBAgAABAgQI1CogSFQrv5c3QECQqAFL8okECBAgQIAAgaIEBImKkvQcAgQIECBAgAABAgQIECBAgAABAgQIECBAgAABAgQIECBAgAABAgQIECBAgAABAgQIECBAgAABAgQIECBAgACBJgoIEjVxa765SgFBoiq1vYsAAQIECBAgULOAIFHNC/B6AgQIECBAgAABAgQIECBAgAABAgQIECBAgAABAgQIECBAgAABAgQIECBAgAABAgQIECBAgAABAgQIECBAgACBWgUEiWrl9/IGCAgSNWBJPpEAAQIECBAgUJSAIFFRkp5DgAABAgQIECBAgAABAgQIECBAgAABAgQIECBAgAABAgQIECBAgAABAgQIECBAgAABAgQIECBAgAABAgQIECDQRAFBoiZuzTdXKSBIVKW2dxEgQIAAAQIEahYQJKp5AV5PgAABAgQIECBAgAABAgQIECBAgAABAgQIECBAgAABAgQIECBAgAABAgQIECBAgAABAgQIECBAgAABAgQIECBQq4AgUa38Xt4AAUGiBizJJxIgQIAAAQIEihIQJCpK0nMIECBAgAABAgQIECBAgAABAgQIECBAgAABAgQIECBAgAABAgQIECBAgAABAgQIECBAgAABAgQIECBAgAABAgSaKCBI1MSt+eYqBQSJqtT2LgIECBAgQIBAzQKCRDUvwOsJECBAgAABAgQIECBAgAABAgQIECBAgAABAgQIECBAgAABAgQIECBAgAABAgQIECBAgAABAgQIECBAgAABAgRqFRAkqpXfyxsgIEjUgCX5RAIECBAgQIBAUQKCREU3HBebAAAgAElEQVRJeg4BAgQIECBAgAABAgQIECBAgAABAgQIECBAgAABAgQIECBAgAABAgQIECBAgAABAgQIECBAgAABAgQIECBAgEATBQSJmrg131ylgCBRldreRYAAAQIECBCoWUCQqOYFeD0BAgQIECBAgAABAgQIECBAgAABAgQIECBAgAABAgQIECBAgAABAgQIECBAgAABAgQIECBAgAABAgQIECBAgECtAoJEtfJ7eQMEBIkasCSfSIAAAQIECBAoSkCQqChJzyFAgAABAgQIECBAgAABAgQIECBAgAABAgQIECBAgAABAgQIECBAgAABAgQIECBAgAABAgQIECBAgAABAgQIEGiigCBRE7fmm6sUECSqUtu7CBAgQIAAAQI1CwgS1bwArydAgAABAgQIECBAgAABAgQIECBAgAABAgQIECBAgAABAgQIECBAgAABAgQIECBAgAABAgQIECBAgAABAgQIEKhVQJCoVn4vb4CAIFEDluQTCRAgQIAAAQJFCQgSFSXpOQQIECBAgAABAgQIECBAgAABAgQIECBAgAABAgQIECBAgAABAgQIECBAgAABAgQIECBAgAABAgQIECBAgAABAk0UECRq4tZ8c5UCgkRVansXAQIECBAgQKBmAUGimhfg9QQIECBAgAABAgQIECBAgAABAgQIECBAgAABAgQIECBAgAABAgQIECBAgAABAgQIECBAgAABAgQIECBAgAABArUKCBLVyu/lDRAQJGrAknwiAQIECBAgQKAoAUGioiQ9hwABAgQIECBAgAABAgQIECBAgAABAgQIECBAgAABAgQIECBAgAABAgQIECBAgAABAgQIECBAgAABAgQIECBAoIkCgkRN3JpvrlJAkKhKbe8iQIAAAQIECNQsIEhU8wK8ngABAgQIECBAgAABAgQIECBAgAABAgQIECBAgAABAgQIECBAgAABAgQIECBAgAABAgQIECBAgAABAgQIECBAoFYBQaJa+b28AQKCRA1Ykk8kQIAAAQIECBQlIEhUlKTnECBAgAABAgQIECBAgAABAgQIECBAgAABAgQIECBAgAABAgQIECBAgAABAgQIECBAgAABAgQIECBAgAABAgQINFFAkKiJW/PNVQoIElWp7V0ECBAgQIAAgZoFBIlqXoDXEyBAgAABAgQIECBAgAABAgQIECBAgAABAgQIECBAgAABAgQIECBAgAABAgQIECBAgAABAgQIECBAgAABAgQI1CogSFQrv5c3QECQqAFL8okECBAgQIAAgaIEBImKkvQcAgQIECBAgAABAgQIECBAgAABAgQIECBAgAABAgQIECBAgAABAgQIECBAgAABAgQIECBAgAABAgQIECBAgACBJgoIEjVxa765SgFBoiq1vYsAAQIECBAgULOAIFHNC/B6AgQIECBAgAABAgQIECBAgAABAgQIECBAgAABAgQIECBAgAABAgQIECBAgAABAgQIECBAgAABAgQIECBAgACBWgUEiWrl9/IGCAgSNWBJg/KJExMTYenSpeHYsWOdTzp06FAYHh7u+/P27t0bli1b1nnOyMhIaP+81Wr1/dwqHjA5ORlGR0fD+Ph453VjY2Odn/tBgAABAgQGVUCQaFA347sIECBAgAABAgQIECBAgAABAgQIECBAgAABAgQIECBAgAABAgQIECBAgAABAgQIECBAgAABAgQIECBAgAABAgSqEBAkqkLZO5osIEiUsb0LFy6EtWvXhh07dlSy50EO8ggSXX8EBIkq+W3hJQQIECBQoIAgUYGYHkWAAAECBAgQIECAAAECBAgQIECAAAECBAgQIECAAAECBAgQIECAAAECBAgQIECAAAECBAgQIECAAAECBAgQINA4AUGixq3MB1csUFqQ6PDhw2HRokUVjzPzdYcOHQrDw8N9fYMg0RU+QaLrj5IgUV+/vdxMgAABAjUICBLVgO6VBAgQIECAAAECBAgQIECAAAECBAgQIECAAAECBAgQIECAAAECBAgQIECAAAECBAgQIECAAAECBAgQIECAAAECAyMgSDQwq/AhAyogSJSxGEGiK0CCRNcfFkGiAf0vm88iQIAAgXcVECRyOAgQIECAAAECBAgQIECAAAECBAgQIECAAAECBAgQIECAAAECBAgQIECAAAECBAgQIECAAAECBAgQIECAAAECBFIWECRKeftm70ZAkChD6dog0djYWBgdHe3Gtutr9u7dG5YtW9a5fmRkJLR/3mq1ur6/qgsHOUh07bcVYdLNrgWJipD2DAIECBCoUkCQqEpt7yJAgAABAgQIECBAgAABAgQIECBAgAABAgQIECBAgAABAgQIECBAgAABAgQIECBAgAABAgQIECBAgAABAgQIEBg0AUGiQduI7xk0gdKCRL0O+vbbb4dHH300vPzyy51HLF++PDz77LNhzpw5vT6yr/sEia7wCRJdf5QEifr67eVmAgQIEKhBQJCoBnSvJECAAAECBAgQIECAAAECBAgQIECAAAECBAgQIECAAAECBAgQIECAAAECBAgQIECAAAECBAgQIECAAAECBAgQGBgBQaKBWYUPGVCBgQsSvf766+Hee+8NJ06c6JDNnz8/7N+/P3z2s5+thTD2ING1QZ2ykA8dOhSGh4dv+Pi9e/eGZcuWdf7dyMhIaP+81Wrl+pRrY0m5bn6Xi8fGxsLo6Oh7PkqQqAhpzyBAgACBKgUEiarU9i4CBAgQIECAAAECBAgQIECAAAECBAgQIECAAAECBAgQIECAAAECBAgQIECAAAECBAgQIECAAAECBAgQIECAAIFBExAkGrSN+J5BExioINHFixfDj3/847B169YZTk888UTYvHlzmDVrVuV+gkTFkJcdJCriK3uJC/VyTxHf6hkECBAgQKBXAUGiXuXcR4AAAQIECBAgQIAAAQIECBAgQIAAAQIECBAgQIAAAQIECBAgQIAAAQIECBAgQIAAAQIECBAgQIAAAQIECBAgEIOAIFEMWzRDmQIDEySampoK+/btC6tXrw7nzp2bMfPQ0FDYvXt3WLx4cZkWN3y2IFEx5IJExTh6CgECBAgQ6FdAkKhfQfcTIECAAAECBAgQIECAAAECBAgQIECAAAECBAgQIECAAAECBAgQIECAAAECBAgQIECAAAECBAgQIECAAAECBAg0WUCQqMnb8+1VCAxMkOjgwYNhxYoV4fjx4525H3/88XDbbbeFJ598svPzhQsXhhdffDHMnz+/Cpfpd8QeJMqDOTk5GUZHR8P4+HjntrGxsc7P+/2xd+/esGzZss5jRkZGQvvnrVar38fmvr+X+Xq5J/eHuYEAAQIECBQoIEhUIKZHESBAgAABAgQIECBAgAABAgQIECBAgAABAgQIECBAgAABAgQIECBAgAABAgQIECBAgAABAgQIECBAgAABAgQINE5AkKhxK/PBFQvUHiSampoK7RjR6tWrw8TERGf8e+65J+zYsaPzz6tWrQoHDhzo/PNXvvKV8Mtf/jLccccdlTEJEl2hLiu+I0hU2XH2IgIECBAgEASJHAICBAgQIECAAAECBAgQIECAAAECBAgQIECAAAECBAgQIECAAAECBAgQIECAAAECBAgQIECAAAECBAgQIECAAIGUBQSJUt6+2bsRqDVIdPHixfDb3/42PP744+H06dOd77377rvDs88+G4aGhjo/P3ny5Iwo0YIFC8LWrVvDl7/85Rv9hfpuZs51jSDRFa5rg0TtUNSSJUtyed7oYkGivgk9gAABAgQIdC0gSNQ1lQsJECBAgAABAgQIECBAgAABAgQIECBAgAABAgQIECBAgAABAgQIECBAgAABAgQIECBAgAABAgQIECBAgAABAgQiFBAkinCpRipUoLYg0VtvvRWeeOKJsG/fvumBli9fHn72s5+Fj33sYzOGPHXqVFi3bl3Ys2dP59fnzJkTvvvd73Z+7aMf/WihINc+TJDoisi1QaJDhw6F4eHhvv0Fifom9AACBAgQINC1gCBR11QuJECAAAECBAgQIECAAAECBAgQIECAAAECBAgQIECAAAECBAgQIECAAAECBAgQIECAAAECBAgQIECAAAECBAgQiFBAkCjCpRqpUIHKg0QnTpwIzzzzTNi+fXs4d+5cZ5h2YGjTpk2dyNAtt9xywwHbYaD2PZs3b56+b968eeFHP/pRuP/++8Ps2bMLhbn8MEGiK6yCRNcfsWtNxsbGwujoaCln0UMJECBAgEARAoJERSh6BgECBAgQIECAAAECBAgQIECAAAECBAgQIECAAAECBAgQIECAAAECBAgQIECAAAECBAgQIECAAAECBAgQIECAQFMFBImaujnfXZVAJUGid955J/zzn/8Mu3btCnv27AmnT5+enm94eDj84he/CHfeeWe4wV+Qn+EwNTUVjh49Gn7wgx+Ew4cPT/+7oaGh8Mgjj4Tly5eH9j9nPScP7rVBojz39nLtyMhI2Lt3b2i1Wr3cXuo9//nPfzqxnT//+c+d9xw4cCAsWbKk73e25122bFnnOXXO30tcqJd7+gbzAAIECBAg0IeAIFEfeG4lQIAAAQIECBAgQIAAAQIECBAgQIAAAQIECBAgQIAAAQIECBAgQIAAAQIECBAgQIAAAQIECBAgQIAAAQIECBBovIAgUeNXaICSBUoJErXDQf/97387EaJXX3017N+/P0xMTMwYpR0O+v73vx9WrlwZZs+enWvM8+fPh507d4ZnnnkmHD9+fMa9CxcuDF//+tfDXXfdFebNmxduvfXWXM++9mJBoisib775Zrj//vvD3//+984v7t69Ozz44IN9+bZvFiTqm9ADCBAgQIBA1wKCRF1TuZAAAQIECBAgQIAAAQIECBAgQIAAAQIECBAgQIAAAQIECBAgQIAAAQIECBAgQIAAAQIECBAgQIAAAQIECBAgQCBCAUGiCJdqpEIFCg0SnTlzJvzkJz8Jv/vd78Lp06dv+KHtENFjjz0WvvWtb4VWq9XXMKdOnQrPP/98J050bZjo8oPnzp3bieg8/fTTof3PeX8IEl0R+8tf/hIWL148/QubNm0K7f/dIGyQi1mQKBeXiwkQIECAQF8CgkR98bmZAAECBAgQIECAAAECBAgQIECAAAECBAgQIECAAAECBAgQIECAAAECBAgQIECAAAECBAgQIECAAAECBAgQIECg4QKCRA1foM8vXaDQIFH7a994443w0EMPhddee23Gx991113h4YcfDl/72tfCbbfdVuhgZ8+eDa+88kp44YUXwp/+9KcZz24HkHbv3j0jpFPoyxN62LZt28IPf/jD6Ynvu+++sGvXrvChD33ohgpXh4a6ZRoZGQnt+/LGqiYmJsLSpUvDsWPHun1V5nVjY2NhdHT0Pa+bnJzsXDM+Pt65rpt7Ml/sAgIECBAgUKKAIFGJuB5NgAABAgQIECBAgAABAgQIECBAgAABAgQIECBAgAABAgQIECBAgAABAgQIECBAgAABAgQIECBAgAABAgQIECAw8AKCRAO/Ih9Ys0DhQaL2PAcOHAhPPfVUWLhwYWgHZr7whS+E22+/PdzgL8AXOv7U1FQ4efJkeP311zuBmCNHjnQCOu1gTNnvLnSQAXzYuXPnwpo1a8KePXumv+7jH/94+MMf/tDZ741+CBIN4CJ9EgECBAgkLyBIlPwRAECAAAECBAgQIECAAAECBAgQIECAAAECBAgQIECAAAECBAgQIECAAAECBAgQIECAAAECBAgQIECAAAECBAgQSFpAkCjp9Ru+C4FSgkRdvNclDRNoR57uvffecOLEiRlfvnHjxrBp06Zw8803XzeRIFHDluxzCRAgQCAJAUGiJNZsSAIECBAgQIAAAQIECBAgQIAAAQIECBAgQIAAAQIECBAgQIAAAQIECBAgQIAAAQIECBAgQIAAAQIECBAgQIAAgXcRECRyNAi8t4AgkROSKfC///0vbN68OTz11FOda+fNmxfOnj3biRMtXLgw7Nu3L3zyk5/MfM67XXB1uGhkZCS0f95qtXI9b2JiIixdujQcO3asc9+hQ4fC8PBwrmf0cvHk5GQYHR0N4+PjndvHxsY6P/eDAAECBAgMqoAg0aBuxncRIECAAAECBAgQIECAAAECBAgQIECAAAECBAgQIECAAAECBAgQIECAAAECBAgQIECAAAECBAgQIECAAAECBAhUISBIVIWydzRZQJCoydur6Nuvjf38+te/Dq+++mrYv39/5wt++tOfhvXr14ebb765py8SJOqJzU0ECBAgQKAnAUGintjcRIAAAQIECBAgQIAAAQIECBAgQIAAAQIECBAgQIAAAQIECBAgQIAAAQIECBAgQIAAAQIECBAgQIAAAQIECBAgEImAIFEkizRGaQKCRKXRxvHgS5cuhS1btoSNGzd2BlqyZEl4/vnnw5EjR8Ly5cvDuXPnwtDQUHj55ZfD5z//+Z6GFiTqic1NBAgQIECgJwFBop7Y3ESAAAECBAgQIECAAAECBAgQIECAAAECBAgQIECAAAECBAgQIECAAAECBAgQIECAAAECBAgQIECAAAECBAgQIBCJgCBRJIs0RmkCgkQhhMnJyTA6OhrGx8dLgy7iwSMjI6Ed72m1WkU8rqtn/PWvfw333XdfOH78eOf6sbGxjtXZs2fDY489Fn7zm990fv0b3/hG2LFjR/jwhz/c1XOvvkiQKDeZGwgQIECAQM8CgkQ907mRAAECBAgQIECAAAECBAgQIECAAAECBAgQIECAAAECBAgQIECAAAECBAgQIECAAAECBAgQIECAAAECBAgQIEAgAgFBogiWaIRSBQoJEjU96NP07y/rhJw5cyasWrUq7N+/v/OKa6ND18aKtmzZEtatWxdmzZqV65MEiXJxuZgAAQIECPQlIEjUF5+bCRAgQIAAAQIECBAgQIAAAQIECBAgQIAAAQIECBAgQIAAAQIECBAgQIAAAQIECBAgQIAAAQIECBAgQIAAAQIEGi4gSNTwBfr80gUEiUIIgkTXn7NLly6FrVu3hg0bNnT+5dDQUNi9e3dYvHjx9MVTU1Nh165dYeXKlZ1fmzNnTnjuuefCAw88EG4QO3jXwyxIVPrvcy8gQIAAAQLTAoJEDgMBAgQIECBAgAABAgQIECBAgAABAgQIECBAgAABAgQIECBAgAABAgQIECBAgAABAgQIECBAgAABAgQIECBAgEDKAoJEKW/f7N0ICBJ1o5TzmsOHD4dFixZ17hoZGQnt4E6r1cr5lHovP3jwYFixYkU4fvx450O2bNkS1q1bF2bNmjXjw86fPx/Wr18ftm/f3vn1drjohRdeCF/60pe6jhIJEtW7a28nQIAAgbQEBInS2rdpCRAgQIAAAQIECBAgQIAAAQIECBAgQIAAAQIECBAgQIAAAQIECBAgQIAAAQIECBAgQIAAAQIECBAgQIAAAQIEZgoIEjkRBN5boJAgUZHIFy5cCGvXrg07duzoPHbVqlVh27Zt4ZZbbinyNaU+q+lBoiNHjoTvfOc74dixYx2ne+65p7OP22+//YZuJ0+e7OzpwIEDnX/fjhL96le/Cl/96le7ihIJEpV6HD2cAAECBAjMEBAkciAIECBAgAABAgQIECBAgAABAgQIECBAgAABAgQIECBAgAABAgQIECBAgAABAgQIECBAgAABAgQIECBAgAABAgRSFhAkSnn7Zu9GQJCoG6Wc1zQ5SHT06NGwZs2a8Nprr3WmXrhwYXjxxRfD/Pnz31PhjTfeCA899ND0fXPmzAlPP/10WLlyZfjABz7wnvcKEuU8YC4nQIAAAQJ9CAgS9YHnVgIECBAgQIAAAQIECBAgQIAAAQIECBAgQIAAAQIECBAgQIAAAQIECBAgQIAAAQIECBAgQIAAAQIECBAgQIAAgcYLCBI1foUGKFlAkKgE4CYGiaampsLBgwfD6tWrw8TEREelHRXauXNn+OY3v9mV0j/+8Y/w6KOPTkeJ2jc9+OCDYfPmzeETn/jEuz5DkKgrXhcRIECAAIFCBASJCmH0EAIECBAgQIAAAQIECBAgQIAAAQIECBAgQIAAAQIECBAgQIAAAQIECBAgQIAAAQIECBAgQIAAAQIECBAgQIAAgYYKCBI1dHE+uzIBQaIM6qvjQgsWLAgvvfRSmDdv3nve1bQg0YULF8L27ds74aBz5851ZmvHiLZt2xZWrFgRZs2a1fWBPHr0aFizZs2MKNHcuXPDhg0bwsMPPxxardZ1zxIk6prXhQQIECBAoG8BQaK+CT2AAAECBAgQIECAAAECBAgQIECAAAECBAgQIECAAAECBAgQIECAAAECBAgQIECAAAECBAgQIECAAAECBAgQIECgwQKCRA1enk+vRECQKIM55iDRO++8E/72t791QkSvvPLKDIktW7aEdevW5YoRXX7Av//97/C9730v/PGPf5x+5tDQUNi9e3dYvHjxdeJ1B4naDm+//XZo/3/7R/v/33rrrXD+/Plw5syZ8K9//Su8+eabnUhT2+WDH/zg9AyTk5NhdHQ0jI+Pd35tbGys83M/CBAgQIDAoAoIEg3qZnwXAQIECBAgQIAAAQIECBAgQIAAAQIECBAgQIAAAQIECBAgQIAAAQIECBAgQIAAAQIECBAgQIAAAQIECBAgQIBAFQKCRFUoe0eTBQSJMrYXc5Do0qVLYevWrWHDhg3TCu3ozsaNG8PatWt7ihFdftDp06c7z9m+fXsn5PPcc8+FBx54INwgghDKCBKV8ZtyZGSk862tVmv68YJEZUh7JgECBAiUKSBIVKauZxMgQIAAAQIECBAgQIAAAQIECBAgQIAAAQIECBAgQIAAAQIECBAgQIAAAQIECBAgQIAAAQIECBAgQIAAAQIECAy6gCDRoG/I99UtIEiUsYGYg0Tt0c+fPx/Wr1/fCQfNnTs3/PznPw+jo6N9xYguk168eDH8/ve/D6dOnQpr1qx512c2JUi0YMGC8NJLL4V58+ZNnxpBorr/E+b9BAgQIJBXQJAor5jrCRAgQIAAAQIECBAgQIAAAQIECBAgQIAAAQIECBAgQIAAAQIECBAgQIAAAQIECBAgQIAAAQIECBAgQIAAAQIEYhIQJIppm2YpQ0CQKEM19iBRe/yTJ0+GJ598Mnz7298Od955Z7hBqKCMszf9zKqDRENDQ+GOO+4IN91004y53v/+94fPfe5zYc6cOZ1f/8hHPhI+9alPhfavf/rTnw6zZ88Ot95664x7BIlKPRoeToAAAQIlCAgSlYDqkQQIECBAgAABAgQIECBAgAABAgQIECBAgAABAgQIECBAgAABAgQIECBAgAABAgQIECBAgAABAgQIECBAgAABAo0RECRqzKp8aE0CgkQZ8L0EiWraZWNfW0SQqK7hBYnqkvdeAgQIEOhVQJCoVzn3ESBAgAABAgQIECBAgAABAgQIECBAgAABAgQIECBAgAABAgQIECBAgAABAgQIECBAgAABAgQIECBAgAABAgQIxCAgSBTDFs1QpoAgUYauIFGZx+//ny1IVL6xNxAgQIAAgcsCgkTOAgECBAgQIECAAAECBAgQIECAAAECBAgQIECAAAECBAgQIECAAAECBAgQIECAAAECBAgQIECAAAECBAgQIECAQMoCgkQpb9/s3QgIEmUoCRJ1c4z6u0aQqD8/dxMgQIAAgTwCgkR5tFxLgAABAgQIECBAgAABAgQIECBAgAABAgQIECBAgAABAgQIECBAgAABAgQIECBAgAABAgQIECBAgAABAgQIECAQm4AgUWwbNU/RAoJEGaKCREUfueufJ0hUvrE3ECBAgACBywKCRM4CAQIECBAgQIAAAQIECBAgQIAAAQIECBAgQIAAAQIECBAgQIAAAQIECBAgQIAAAQIECBAgQIAAAQIECBAgQIBAygKCRClv3+zdCAgSZSgJEnVzjPq7RpCoPz93EyBAgACBPAKCRHm0XEuAAAECBAgQIECAAAECBAgQIECAAAECBAgQIECAAAECBAgQIECAAAECBAgQIECAAAECBAgQIECAAAECBAgQIBCbgCBRbBs1T9ECgkQZooJERR+5658nSFS+sTcQIECAAIHLAoJEzgIBAgQIECBAgAABAgQIECBAgAABAgQIECBAgAABAgQIECBAgAABAgQIECBAgAABAgQIECBAgAABAgQIECBAgEDKAoJEKW/f7N0ICBJlKF0dJOoGtIhrRkZGQjvS02q1injcwD9DkGjgV+QDCRAgQCAiAUGiiJZpFAIECBAgQIAAAQIECBAgQIAAAQIECBAgQIAAAQIECBAgQIAAAQIECBAgQIAAAQIECBAgQIAAAQIECBAgQIAAgdwCgkS5ydyQmIAgUcbCBYnK/x0hSFS+sTcQIECAAIHLAoJEzgIBAgQIECBAgAABAgQIECBAgAABAgQIECBAgAABAgQIECBAgAABAgQIECBAgAABAgQIECBAgAABAgQIECBAgEDKAoJEKW/f7N0ICBJlKAkSdXOM+rtGkKg/P3cTIECAAIE8AoJEebRcS4AAAQIECBAgQIAAAQIECBAgQIAAAQIECBAgQIAAAQIECBAgQIAAAQIECBAgQIAAAQIECBAgQIAAAQIECBAgEJuAIFFsGzVP0QKCREWLel5uAUGi3GRuIECAAAECPQsIEvVM50YCBAgQIECAAAECBAgQIECAAAECBAgQIECAAAECBAgQIECAAAECBAgQIECAAAECBAgQIECAAAECBAgQIECAAIEIBASJIliiEUoVGLggUanTejgBAgQIECBAIHEBQaLED4DxCRAgQIAAAQIECBAgQIAAAQIECBAgQIAAAQIECBAgQIAAAQIECBAgQIAAAQIECBAgQIAAAQIECBAgQIAAAQKJCwgSJX4AjJ8pIEiUSeQCAgQIECBAgEA8AoJE8ezSJAQIECBAgAABAgQIECBAgAABAhQc7V4AACAASURBVA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AUGitPZtWgIECBAgQCBxAUGixA+A8QkQIECAAAECBAgQIECAAAECBAgQIECAAAECBAgQIECAAAECBAgQIECAAAECBAgQIECAAAECBAgQIECAAAECiQsIEiV+AIyfKSBIlEnkAgIECBAgQIBAPAKCRPHs0iQECBAgQIAAAQIECBAgQIAAAQIECBAgQIAAAQIECBAgQIAAAQIECBAgQIAAAQIECBAgQIAAAQIECBAgQIAAAQL5BQSJ8pu5Iy0BQaK09m1aAgQIECBAIHEBQaLED4DxCRAgQIAAAQIECBAgQIAAAQIECBAgQIAAAQIECBAgQIAAAQIECBAgQIAAAQIECBAgQIAAAQIECBAgQIAAAQKJCwgSJX4AjJ8pIEiUSeQCAgQIECBAgEA8AoJE8ezSJAQIECBAgAABAgQIECBAgAABAgQIECBAgAABAgQIECBAgAABAgQIECBAgAABAgQIECBAgAABAgQIECBAgAABAvkFBInym7kjLQFBorT2bVoCBAgQIEAgcQFBosQPgPEJECBAgAABAgQIECBAgAABAgQIECBAgAABAgQIECBAgAABAgQIECBAgAABAgQIECBAgAABAgQIECBAgAABAokLCBIlfgCMnykgSJRJ5AICBAgQIECAQDwCgkTx7NIkBAgQIECAAAECBAgQIECAAAECBAgQIECAAAECBAgQIECAAAECBAgQIECAAAECBAgQIECAAAECBAgQIECAAAEC+QUEifKbuSMtgRlBorRGNy0BAgQIECBAgEAIwZ+ZHAMCBAgQIECAAAECBAgQIECAAAECBAgQIECAAAECBAgQIECAAAECBAgQIECAAAECBAgQIECAAAECBAgQIECAAIFkBPzl2mRWbdAeBQSJeoRzGwECBAgQIEAgEgF/ZopkkcYgQIAAAQIECBAgQIAAAQIECBAgQIAAAQIECBAgQIAAAQIECBAgQIAAAQIECBAgQIAAAQIECBAgQIAAAQIECBDIFvCXa7ONXJG2gCBR2vs3PQECBAgQIEDAn5mcAQIECBAgQIAAAQIECBAgQIAAAQIECBAgQIAAAQIECBAgQIAAAQIECBAgQIAAAQIECBAgQIAAAQIECBAgQIAAgWQE/OXaZFZt0B4FBIl6hHMbAQIECBAgQCASAX9mimSRxiBAgAABAgQIECBAgAABAgQIECBAgAABAgQIECBAgAABAgQIECBAgAABAgQIECBAgAABAgQIECBAgAABAgQIEMgW8Jdrs41cQYAAAQIECBAgQIAAAQIECBAgQIAAAQIECBAgQIAAAQIECBAgQIAAAQIECBAgQIAAAQIECBAgQIAAAQIECBAgQIAAAQIECBAgQIAAAQIEohcQJIp+xQYkQIAAAQIECBAgQIAAAQIECBAgQIAAAQIECBAgQIAAAQIECBAgQIAAAQIECBAgQIAAAQIECBAgQIAAAQIECBAgQIAAAQIECBAgQIAAAQLZAoJE2UauIECAAAECBAgQIECAAAECBAgQIECAAAECBAgQIECAAAECBAgQIECAAAECBAgQIECAAAECBAgQIECAAAECBAgQIECAAAECBAgQIECAAAEC0QsIEkW/YgMSIECAAAECBAgQIECAAAECBAgQIECAAAECBAgQIECAAAECBAgQIECAAAECBAgQIECAAAECBAgQIECAAAECBAgQIECAAAECBAgQIECAAIFsAUGibCNXECBAgAABAgQIECBAgAABAgQIECBAgAABAgQIECBAgAABAgQIECBAgAABAgQIECBAgAABAgQIECBAgAABAgQIECBAgAABAgQIECBAgACB6AUEiaJfsQEJECBAgAABAgQIECBAgAABAgQIECBAgAABAgQIECBAgAABAgQIECBAgAABAgQIECBAgAABAgQIECBAgAABAgQIECBAgAABAgQIECBAgEC2gCBRtpErCBAgQIAAAQIECBAgQIAAAQIECBAgQIAAAQIECBAgQIAAAQIECBAgQIAAAQIECBAgQIAAAQIECBAgQIAAAQIECBAgQIAAAQIECBAgQIBA9AKCRNGv2IAE/o+9+w/2r67rBP5MHGmHIUfLXNyZ0J1lHMZNa6xwiU0roGjzBwqhpmirkywgBc4i6iKhqxKbsplbYLAZhGiihL8olE1LWNGMsHFZohml2WRdU0cdIh3pu/Naz2fneDz3ns+533vv95xzH5+Z7wz3ft7v93m/H+9z+ef1nuebAAECBAgQIECAAAECBAgQIECAAAECBAgQIECAAAECBAgQIECAAAECBAgQIECAAAECBAgQIECAAAECBAgQIECAAAECBAgQIECAAAECBIYF5AiYhgAAIABJREFU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8VtsgQQIECBAgAABAgQIECBAgAABAgQIECBAgAABAgQIECBAgAABAgQIECBAgAABAgQIECBAgAABAgQIECBAgAABAgQIECBAgAABAgQIECBAYFhAINGwkRYECBAgQIAAAQIECBAgQIAAAQIECBAgQIAAAQIECBAgQIAAAQIECBAgQIAAAQIECBAgQIAAAQIECBAgQIAAAQIECBAgQIAAAQIECBAgQGDxAgKJFr/FFkiAAAECBAgQIECAAAECBAgQIECAAAECBAgQIECAAAECBAgQIECAAAECBAgQIECAAAECBAgQIECAAAECBAgQIECAAAECBAgQIECAAAECBIYF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8VtsgQQIECBAgAABAgQIECBAgAABAgQIECBAgAABAgQIECBAgAABAgQIECBAgAABAgQIECBAgAABAgQIECBAgAABAgQIECBAgAABAgQIECBAYFhAINGwkRYECBAgQIAAAQIECBAgQIAAAQIECBAgQIAAAQIECBAgQIAAAQIECBAgQIAAAQIECBAgQIAAAQIECBAgQIAAAQIECBAgQIAAAQIECBAgQGDxAgKJFr/FFkiAAAECBAgQIECAAAECBAgQIECAAAECBAgQIECAAAECBAgQIECAAAECBAgQIECAAAECBAgQIECAAAECBAgQIECAAAECBAgQIECAAAECBIYF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8VtsgQQIECBAgAABAgQIECBAgAABAgQIECBAgAABAgQIECBAgAABAgQIECBAgAABAgQIECBAgAABAgQIECBAgAABAgQIECBAgAABAgQIECBAYFhAINGwkRYECBAgQIAAAQIECBAgQIAAAQIECBAgQIAAAQIECBAgQIAAAQIECBAgQIAAAQIECBAgQIAAAQIECBAgQIAAAQIECBAgQIAAAQIECBAgQGDxAgKJFr/FFkiAAAECBAgQIECAAAECBAgQIECAAAECBAgQIECAAAECBAgQIECAAAECBAgQIECAAAECBAgQIECAAAECBAgQIECAAAECBAgQIECAAAECBIYF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8VtsgQQIECBAgAABAgQIECBAgAABAgQIECBAgAABAgQIECBAgAABAgQIECBAgAABAgQIECBAgAABAgQIECBAgAABAgQIECBAgAABAgQIECBAYFhAINGwkRYECBAgQIAAAQIECBAgQIAAAQIECBAgQIAAAQIECBAgQIAAAQIECBAgQIAAAQIECBAgQIAAAQIECBAgQIAAAQIECBAgQIAAAQIECBAgQGDxAgKJFr/FFkiAAAECBAgQIECAAAECBAgQIECAAAECBAgQIECAAAECBAgQIECAAAECBAgQIECAAAECBAgQIECAAAECBAgQIECAAAECBAgQIECAAAECBIYFBBING2lBgAABAgQIECBAgAABAgQIECBAgAABAgQIECBAgAABAgQIECBAgAABAgQIECBAgAABAgQIECBAgAABAgQIECBAgAABAgQIECBAgAABAgQWLyCQaPFbbIEECBAgQIAAAQIECBAgQIAAAQIECBAgQIAAAQIECBAgQIAAAQIECBAgQIAAAQIECBAgQIAAAQIECBAgQIAAAQIECBAgQIAAAQIECBAgQGBYQCDRsJEWBAgQIECAAAECBAgQIECAAAECBAgQIECAAAECBAgQIECAAAECBAgQIECAAAECBAgQIECAAAECBAgQIECAAAECBAgQIECAAAECBAgQIEBg8QICiRa/xRZIgAABAgQIECBAgAABAgQIECBAgAABAgQIECBAgAABAgQIECBAgAABAgQIECBAgAABAgQIECBAgAABAgQIECBAgAABAgQIECBAgAABAgSGBQQSDRtpQYAAAQIECBAgQIAAAQIECBAgQIAAAQIECBAgQIAAAQIECBAgQIAAAQIECBAgQIAAAQIECBAgQIAAAQIECBAgQIAAAQIECBAgQIAAAQIEFi8gkGjxW2yBBAgQIECAAAECBAgQIECAAAECBAgQIECAAAECBAgQIECAAAECBAgQIECAAAECBAgQIECAAAECBAgQIECAAAECBAgQIECAAAECBAgQIEBgWEAg0bCRFgQIECBAgAABAgQIECBAgAABAgQIECBAgAABAgQIECBAgAABAgQIECBAgAABAgQIECBAgAABAgQIECBAgAABAgQIECBAgAABAgQIECBAYPECAokWv8UWSIAAAQIECBAgQIAAAQIECBAgQIAAAQIECBAgQIAAAQIECBAgQIAAAQIECBAgQIAAAQIECBAgQIAAAQIECBAgQIAAAQIECBAgQIAAAQIEhgUEEg0baUGAAAECBAgQIECAAAECBAgQIECAAAECBAgQIECAAAECBAgQIECAAAECBAgQIECAAAECBAgQIECAAAECBAgQIECAAAECBAgQIECAAAECBBYvIJBovlt8eJK3Jjm6tYQ3Jjk3yde2cVkHJbkgyfmtMa9L8oIkX0ryo0k+0vrusiRnJ7lvG+dgKAIECBAgQIAAAQIECBAgQIAAAQIECBAgQIAAAQIEpi3wgCRHJHlS8++RSZ7QmvJtSe5MckuSm5L8VZJvTHtJZrcNAt+d5OokP9Ua65gkN/eM/egkb0/yuOa725Oc0rw32zAVQxAgQIAAAQIECBAgQIAAAQIECBAgQIAAAQIECBAgQIAAAQIECBAgQIAAAQLrCAgkWkdpmm36goJ24kDmYUmuTHJsi+GFSa5ofhZINM33w6wIECBAgAABAgQIECBAgAABAgQIECBAgAABAgQI7IbAdyX5+ST/Lsn3j3jgx5P8apL3bvOFKyOmMMmmD0vy7CTvS/LXk5zhuEkJJBrnpTUBAgQIECBAgAABAgQIECBAgAABAgQIECBAgAABAgQIECBAgAABAgQIEDjgAgKJDvgW7NcEKgzohiSHtkZphwXt1+BN5+OS3Nga6I4kJyf5VPM7gUTboWwMAgQIECBAgAABAgQIECBAgAABAgQIECBAgAABAvMSODjJM5K8Msmj92PqFUj075P8z/0YYwldD0nyc0lemuQfkpyS5M4FLEwg0QI20RIIECBAgAABAgQIECBAgAABAgQIECBAgAABAgQIECBAgAABAgQIECBAYG8JCCSa934/JMkVSU5sLeMtSc5Mcu82LK0OEV+c5KzWWG9Mcm7rllKBRNsAbQgCBAgQIECAAAECBAgQIECAAAECBAgQIECAAAECMxJ4aJJXJzl9kznfneSuJP+Y5AFJjkhy+AbtK3jntCQfTrJvRg7bNdWq+/5Okqc2A94ukOj/SSzJYbveFeMQIECAAAECBAgQIECAAAECBAgQIECAAAECBAgQIECAAAECBAgQIECAAIEdFxBItOPEO/6AFyW5tPWUO5KcnORT2/DkRyW5JslRrbGOT/KB1s8CibYB2hAECBAgQIAAAQIECBAgQIAAAQIECBAgQIAAAQIEZiLw8CSXtcJzVtP+apLrmmCdj/dcoFK16Qoy+tkkL0ny/Z31VoDR85pQoplQbNs0vzvJ1Ul+qhlxSUE83bXVEo9JcnOP3qOTvD3J4xbosG0vi4EIECBAgAABAgQIECBAgAABAgQIECBAgAABAgQIECBAgAABAgQIECBAgMBOCwgk2mnhnR//MUnekeTI1qPq9tA6BLy/n59P8nutQT6Y5NQk9+zvwPoTIECAAAECBAgQIECAAAECBAgQIECAAAECBAgQIDA7gUOSXJzk9M7Mb0zysiS3Jdm3xqoOTfLyJOd12lZIzXOSfGaNMZbURCDRN3dTINGS3mprIUCAAAECBAgQIECAAAECBAgQIECAAAECBAgQIECAAAECBAgQIECAAIHZCggkmu3W/f+JH9wc+j2rtZSrkpyRpG4h3eqnDhO/KcnzWwPUTaWXrHmIeKvP1Y8AAQIECBAgQIAAAQIECBAgQIAAAQIECBAgQIAAgekJHJTknKY22Z7dbzfBQl8cOeUHJqn640Wdfq9NckGSb4wcb87NBRJ9c/cEEs35LTZ3AgQIECBAgAABAgQIECBAgAABAgQIECBAgAABAgQIECBAgAABAgQIEFiMgECiZWzlU5Jc31rKPUmenOQT+7G8xya5NskRzRjbMeZ+TEdXAgQIECBAgAABAgQIECBAgAABAgQIECBAgAABAgQOoMAPNfXDw1tzeFuSujjl81uc13cl+Y0kp7b6353kpCR/tsUx59hNINE3d00g0RzfXnMmQIAAAQIECBAgQIAAAQIECBAgQIAAAQIECBAgQIAAAQIECBAgQIAAgcUJCCRaxpYeluTKJMe2llO3iV6SZN8Wl3h2kje0+r4lyZlJ7t3ieLoRIECAAAECBAgQIECAAAECBAgQIECAAAECBAgQIDBPgYOTXNyED61WcHuSZyW5Yz+X9GNJKtioap6rz6uTXJjk/v0cey7dBRJ9c6cEEs3ljTVPAgQIECBAgAABAgQIECBAgAABAgQIECBAgAABAgQIECBAgAABAgQIEFi0gECiZWxv7eMrktTB3NXnuiQvSPKlLSzxIUmuSHJiq+8zkryrZ6wfTfKR1u8vS1JhRvet+dwHNAdLn5zkJ5L8cJKHNn0/muTPk1yf5E8HxjyoWf/LWs89pwllGprKg5Nc3ty0umpbB5zr31CgU7dvHbw+JcmdQw/1PQECBAgQIECAAAECBAgQIECAAAECBAgQIECAAIGZCDwmyTuSHNma7/5ekLIa6pAkb0ry/NbYH0xyapJ71vDZrN54W5Kq370/SY05pnb680l+r/X8Y5Lc3Pz8wCRHJfm5JD+S5AnN76tGWM+s+mY98yubzL8bvjO01Pbzq+1G8yvPsnteM8e7k9yapOrHQ3Oqdf1gkqckeWKSH0hyaDOxdu22HNa9yKYbtlTDddeyWvv+BhJtV+25vRf/pKk5v6j55R819l9I8sgmpOvpSQ5v9r7q2r/fmH9jaFN9T4AAAQIECBAgQIAAAQIECBAgQIAAAQIECBAgQIAAAQIECBAgQIAAAQIEpiggkGiKu7K1OdVB1z9o3Rxah3OfluRjWxiuQoZuaB0urQOqdbvpp3vG2mogUb17dZi1Qn9+do051uHdVyV5Z5KvbdC+DsbW4d7V56okZyT56sD4fYd9r03ywiRfHuj72CTV9oim3dhApjWWrgkBAgQIECBAgAABAgQIECBAgAABAgQIECBAgACBAypQF5K8oTWDu5rLPj65TbOqi1J+MUmFvVSgy/9Y4wKUCp+p0JyXJvmpNebxxSSXJvnPST6/RvuNAn8qpKcuihmqcdbzXtlcjNJX39yJQKL/04Q7Hb/B+i5Jcl6Sr3e+P7hZT1nWBTJDnwo5+vUkb14jmGg3Aol2ova8MugLJHpOkh9r/iYqiKjv89Qk7x6C9D0BAgQIECBAgAABAgQIECBAgAABAgQIECBAgAABAgQIECBAgAABAgQIEJiigECiKe7K1uZUN1P+lyTPbXU/P8lrkuwbMeRBSS5IUn1XnzpQW8FB9/eMs5VAojrQWgeKa26rGzXXnWKFDNVtq32HhLd6Y2Y3yKjmUjelnpKkgpA2+3QPIp+WpEKJfAgQIECAAAECBAgQIECAAAECBAgQIECAAAECBAgsQaCvDrnuxSA7tf4Kiama4blbqDfenOSsJH8+MLm+QKKHD4TQ9A1ZwT2v6Anu2e5Aop9LUnOuIJy+T13iUsFPN3W+fGgTsHT6FjbruiQVVlUBRRt9djqQaKdqz6v19AUSXZHkPyXZKIzog0lOTVKXCPkQIECAAAECBAgQIECAAAECBAgQIECAAAECBAgQIECAAAECBAgQIECAAIHZCQgkmt2WbTrhFzQ3bK4abeWg42FJrkxybDNIHUw9IUkdzO37jA0kemBzOPiinsFuS/Lfk/xNkgpGqttFfzJJHYJtf65P8qIkn+v8vu8w9NDNk/U3UAFM9a/7qZtDP7CJ+IOS1DrqkG19tvsm2GW9nVZDgAABAgQIECBAgAABAgQIECBAgAABAgQIECAwR4F/keRtSR7fmvzLk7zuAC3mkCQXJ+kL0KnLRipwp+qNVcs7OknVM7uXpFS7ukDlTzZZQzeQ6D82l8OsQmiqjlo11FuSfD3J9zW1zQoa6n6ek+Tqzi//aZJnJqlAnQq9qUChI5s2FWRToU9fbPV5V1OPXP2qO7+qtf5g82UFBL2/CQqq+f5ME8BU9eQvtcasgKW6bKUvxKjGq3rzFxq/Y5I8sWdtZVDjbnTRy04GEu1k7Xm11G4gUe3NV5Ks9vnWxunvk/xw8w78SpJLRl4cdID+nDyWAAECBAgQIECAAAECBAgQIECAAAECBAgQIECAAAECBAgQIECAAAECBAh8u4BAomW9FY9Kck2So5plbXTL5WarPi7Jja0Gdatl92Bqu/+YQKJ6356V5NLOod/3JrmwOQT7j53JfVdzGPiVnT5vam48va/TvoKKavzV5/wkr9nksOeDmxCnk3pQhg5S1+HdtzYHmav7tUlemOTLy3qtrIYAAQIECBAgQIAAAQIECBAgQIAAAQIECBAgQGAPC3TrgUUxdCnITnHVpSbnNIFE7WdUKE7V9j6SpFtvfFhzYUoFGLWDiSpI5rmdkJ/2mN3An9V3VYP9zSS/nqTCadqfChd6dpJf61y6MlRz7Yb23J7klE1CfuqZG82vgozOTfK/WxOrUJ0KH/pM53cV7HRmZw0116rNfqqnxvrIpq57ak+fqtN+vmfjdyqQaDdqz7WcbiBR+z14RZI3J/laa93fm+QbnTCpnfp7MC4BAgQIECBAgAABAgQIECBAgAABAgQIECBAgAABAgQIECBAgAABAgQIENgRAYFEO8J6wAatA651aPTecnJ0AAAgAElEQVSs1gxe3RwKvX+NWfX1r4CdKzbpOyaQqG6JfHuSx7XG+60kL01SB3c3+tR7+tNJqm37xtEKEWqHJ1X/upn1PUkOawYbCgl6bBMkdETPw+uw7hmbzK0b3vQSN12u8ZZpQoAAAQIECBAgQIAAAQIECBAgQIAAAQIECBAgMCeBbvBNhfA8OcknDsAifqip7a1qhjWFqulVna4vDGc1xao3npjkDa16Y333+iQVKtMOlFn16Qv8qZpmBRvVpSXd4KP2s7qXtFS/E5JUcFLfZ7sCid7XXKDSDiPaaJsqVKrs2iFNr01S/+7dZG8fmOS0pl277y8neWNPiNFOBRLtRu25GDYKJKqLcS5qwocOwJ+CRxIgQIAAAQIECBAgQIAAAQIECBAgQIAAAQIECBAgQIAAAQIECBAgQIAAgZ0TEEi0c7YHauSfTFK3Vq4Of36ouR3zs2tM6FFJrklyVNP2jiQnN7dfbtR93UCietfObg71rsa6PkndlPm5NeZW/SscqW6YXH3e0tzY2T4Q+z3NwdkKMKrPXUkquOiTGzyjbhZ9W/Nd3YJaB6if1vxch6ifmeSve/rWfOpwcgU+1WfoEPEaS9SEAAECBAgQIECAAAECBAgQIECAAAECBAgQIECAwOQEusE8tyepGtuduzzTg5JckKSCYFafP07y3CR/u8Zc+uqNdze1xD/r6d8XSLRZgFF7iIc0l75UCNLq87wkV24wz+0KJBq6bGb1+EOSvCnJ81vzqbm9OMlX1rCsUKILk7y81bbClp6T5DOd/jsRSLRbtedaSl8g0Tp19DUYNSFAgAABAgQIECBAgAABAgQIECBAgAABAgQIECBAgAABAgQIECBAgAABAtMUEEg0zX3Zn1l1A3lqrLrd8t1rDNo9VFs3WJ67wY2gq+HWDSQ6rDlge2zTsQJ8KijoxjXmtWrSHaPv9tU6iFwhQS9rjVuhQm/veU637WVJPtzcaLpqfnySD/T0fXCSy5s11NcfTHJqE2g0YkmaEiBAgAABAgQIECBAgAABAgQIECBAgAABAgQIEJi0QAUAvao1w80u9djJhRze1PGObj3kGUneNeKhfUFBtb7XJNnXGadbOx1zQUlfzfKVrctOulPejkCioYta2s98fJL3JKn6a31Wl7Z8bIRl97Kb6lqBRFd3xtiJQKLdqj3XUvoCia5KckZzac0IMk0JECBAgAABAgQIECBAgAABAgQIECBAgAABAgQIECBAgAABAgQIECBAgMA8BAQSzWOfxsyy7zbIS5Kcl+TrmwzUdwvmRmE87WHWDSSqdjckObTp/IfNbaV/N2JxfQd3T0tSQULtz1OSXN/6xeuam1Lv77Trhjedk+SmJNcmOaJpW78rv+7nsZ12Gz1jxPI0JUCAAAECBAgQIECAAAECBAgQIECAAAECBAgQIDA5gW4g0R8lqbCeL+zyTI/rXHbyoWYenx05jxclubTVp2qDL0zy5c443UCisc/rPmenA4nqApVnJ/n8Gh7duW0lYKevdttXl96JQKLdrD33BRJdmKT+dUOs1qDXhAABAgQIECBAgAABAgQIECBAgAABAgQIECBAgAABAgQIECBAgAABAgQITF9AINH092grM+yG5dya5FlJPr3JYN0+dWD11OY2zM3msG4gUfdQ628meUmSfxi5wJrT77b69B1q7d7GuVH4UXvNqxtN/6q5WfXY5hmXJ/mlJH/fmWd3PU9N8u6Ra9GcAAECBAgQIECAAAECBAgQIECAAAECBAgQIECAwNQFzk7yhtYkb09ySpI7d3niL0vy2tYz17mUpW+Kj0/yniSHNV9utJ5uINFGdcONGLr9dzqQqC5xqb26b2BfvjPJ65Oc3mq30SUtQ1vcvSimL6xqJwKJdrP23BdI9JwkVw/h+J4AAQIECBAgQIAAAQIECBAgQIAAAQIECBAgQIAAAQIECBAgQIAAAQIECMxVQCDRXHdu83kfkuRNSZ7favaMJO/apFv3IHGFBdUh3qFbHdcJJOq7HfP9Sf5kC/z/Mkkd8Fx9+m7r7B4KvSfJk5N8ovO89iHgW5obQz/XOYC7+v3drb7d8fvabGFpuhAgQIAAAQIECBAgQIAAAQIECBAgQIAAAQIECBCYnEA3WOdABBI9KMlFTeDOCmirITqPaMJkntSSPibJzZvUEuursReu7HYg0euSnJ/k/oE36MFJKlzppFa7rV6+0r30pu/d2O5AogNdey6245N8YHJ/qSZEgAABAgQIECBAgAABAgQIECBAgAABAgQIECBAgAABAgQIECBAgAABAgS2SUAg0TZBTnCYpyd5Z2teb0xybpKv9cz1IUmuSHJi891GAT59y1wnkKjv1sjtIuu7ZbPG7t6K+bwkV7Ye2j203L4xtN33q0lO6BxAPjzJW5Mc3Yy3me12rdM4BAgQIECAAAECBAgQIECAAAECBAgQIECAAAECBA6EwHFJbmw9uOpnFcjy0V2cTF+9sS4xuXoLc1g3IGdMoFDfNMb0785pndCnMeO357fu+tehfXSStyd5XNN4NwKJdrv23Pe8vgCrdby0IUCAAAECBAgQIECAAAECBAgQIECAAAECBAgQIECAAAECBAgQIECAAAECsxAQSDSLbdrSJB+V5JokRzW9Nzu0WqFCNyQ5tGn7liRnJrl3jSdPNZDo8Unek+SwZg2XJDkvydebn78nyVVJfrr5uX2D6hOaQ9Urj9OSVGDR6tM9dL3Vw85r8GpCgAABAgQIECBAgAABAgQIECBAgAABAgQIECBA4IAKPDbJtUmOaM3iqUnevYuz2ulAor5631YDf1YsY/ovJZCo1t4N6xkTgLROwJFAol38w/MoAgQIECBAgAABAgQIECBAgAABAgQIECBAgAABAgQIECBAgAABAgQIENibAgKJlrvvByW5IMn5rSW+MMkVnSX3tXtGknetSTPVQKJu4NCHktSh388262oHFtUtrickubn57hHNbapPan6uMKKzk9yXpOt1R5KTk3xqTS/NCBAgQIAAAQIECBAgQIAAAQIECBAgQIAAAQIECMxJoFs7q7m/PMnrdnEROx1IdHySD3TWMyZQqI9iTP+lBBLdleSkJJ9sgQgk2sU/FI8iQIAAAQIECBAgQIAAAQIECBAgQIAAAQIECBAgQIAAAQIECBAgQIAAAQLbISCQaDsUpzvGTya5LsmhzRTfkuTMJPe2pnxYkiuTHNv87tYkz0ry6TWXtdVAor5bRtd85FrNusFB3dChU5P8bjPSLUmeneTu5ufvTPL6JKc3P7fDjLpBR1clOSNJje9DgAABAgQIECBAgAABAgQIECBAgAABAgQIECBAYGkCD0pyUXOBx2pt210jq3rmryX5QpKqzX0iyReT7GseuNOBRMe0Li9ZrXFMoFDfno/pv5RAotuTnJLkzhbIbgQS7WTtue/d63tflvZ3bz0ECBAgQIAAAQIECBAgQIAAAQIECBAgQIAAAQIECBAgQIAAAQIECBAgsIcFBBIte/MfkuSKJCc2y7wjyclJPtVa9lOSXN/6+dVJLkxy/5o06wQSdQN+aujduDX1uCQ3ttZxWpLLknQPTdfvzk5yX6vti5Jc2vxcYUN1K+pHkzw+yXuSVJBTfc5JcsmaVpoRIECAAAECBAgQIECAAAECBAgQIECAAAECBAgQmKNAN1znriQnJfnkNi3mMUnekeTI1njtemJfKNJW63SHJ3lrkqObZ7Vrge3ljAkU6mMY0383A4kenOTyZv9W835qkndvYS+7tdMKknpmkr9ujbXdgUS7XXsWSLSFF0MXAgQIECBAgAABAgQIECBAgAABAgQIECBAgAABAgQIECBAgAABAgQIEJi3gECiee/fOrNvB+tU+1UoT/33wUkuTnJWM1Adtj2h5/bPzZ6zTiBR9X9Zkte2BuoLAVpnPWPadA8Tr55ZQU1XJ3lSM1jfYeVa1w1J6jbWtlvb854kT25uaB0zL20JECBAgAABAgQIECBAgAABAgQIECBAgAABAgQIzEngUUmuSXJUa9IVGFS1xnUvOtlovVWzrstDXt9qUHXLunTlptbvqs0bWj//ZpKXJPmHkZBPaC41WdUB+0J0asgxgUJ9UxjTfzcDifrCnbZ6mcwpSd7WWvz7kjw3yZdav9vuQKIaejdrzwKJRv6BaU6AAAECBAgQIECAAAECBAgQIECAAAECBAgQIECAAAECBAgQIECAAAEC8xcQSDT/PRxaQfc20auSnJGkDvF2Dw5fl+QFnQOiQ+OvG0j0lCTXtwa7Ncmzknx66AGt71eHkU9O8pkkf5nko0k+vMFB5+7h0FuSPDvJ9yR5T5LDGoe+EKZHdEKLLklyYZJfTVKhRPX5w+ZA7d+NWIOmBAgQIECAAAECBAgQIECAAAECBAgQIECAAAECBOYmcFCSC5Kc35r4HUmemeST+7mYRyb5vSRVd1x9+uqWxzVBQqs2H2pCgz478vndC12uTfLCJF/ujDMmUKhvCmP672YgUc21a9CuIa/LWe/Eq5twoFWfqqmel+TrrUF2IpBoN2vPAonWfSO0I0CAAAECBAgQIECAAAECBAgQIECAAAECBAgQIECAAAECBAgQIECAAIHFCAgkWsxWbriQg5ubSc9qWtyV5KTmYHD3EGwdtL1iJMm6gUR9t6b+YpLLk+xb85n/LEkdhv3xVvtzktTB1o0+3cO0xyf550kubTqsQoru7gzQPVj6wSSvSvIbSR7XtK0D168ZMf81l6kZAQIECBAgQIAAAQIECBAgQIAAAQIECBAgQIAAgckJPDbJ25Ic2ZrZlUlenOQrW5ztIU0t8/RO/+c0l4e0f314krcmObr1y752m03le5P8dpIKtFl9Nqr5jQkU6nvmmP67HUj0+NYFLjX3e5pwqT8ZsY+PTvL2Vu20uvbtx04EEu1m7Vkg0YiXQlMCBAgQIECAAAECBAgQIECAAAECBAgQIECAAAECBAgQIECAAAECBAgQWIaAQKJl7OPQKp6e5J2tRqclqcPBFeRTgT31qRtMT07yqaHBOt+vG0hUwUgV3vOSVv9bk/xC8+yhx9YNmxU+dHGrYYUIPS3JX2zSuXuYtuZQB5t/uelzWZKzk9zXM0Y7zKgO4V7TzKGafjXJiUluGpq47wkQIECAAAECBAgQIECAAAECBAgQIECAAAECBAgsQKCvXlfL+q0kL23qZ2OW+cCmdnhRp9M7mhrmlzq/r+dfkKQChFafP07y3CR/u8aDqzZeF7S8udW2aoBVb/xYT/8xgUJ9jx/Tf7cDiape+qYkz29NfEy4VO3dhUle3upftd9nJfl0B2MnAol2s/YskGiNPy5NCBAgQIAAAQIECBAgQIAAAQIECBAgQIAAAQIECBAgQIAAAQIECBAgQGBZAgKJlrWfG63msCaA6NimwVVNsE+F8axuEH1jknOTfG0kybqBRDXsDyW5NkndXrr6vC/JGUkqXGijT72nP57kv3b6vj7JKwbm/OAklyc5qRm8DsI+NMkRzc8VclTBTH2fWtsNSQ7t+fJDSeoQ8WdHemlOgAABAgQIECBAgAABAgQIECBAgAABAgQIECBAYK4CD09SNcandhbw3iYs6LYk+9ZY3MOS/EqS0zttq2ZYNbibNxijr95YAUYvTvK5TZ5b9ca6bOQNnXpjhfJUjbTv8pIxgUJ9jx7Tvxvac1dT3/zkJmsaM37fMLWHVTdu10J/vam/3rvJcyuMqC7AeW2nbzmW7/2dvjsRSFSP2K3as0CiNf6gNSFAgAABAgQIECBAgAABAgQIECBAgAABAgQIECBAgAABAgQIECBAgACBZQkIJFrWfm60mu5tobcneWeSV7U61IHTd2+BY0wg0Ua3ptZ8Kljogz3hQnU75y8m+Q9NkNBqihUs9AtJ7hiYc73jNfare9p9NckJmxxofkSSq5M8qadvhRidl+TrWzDThQABAgQIECBAgAABAgQIECBAgAABAgQIECBAgMBcBY5M8jtJjuosoGpv1zXffTxJN9Smgmzq4pJnJ3lBJxiohqr+FXRzzSahRhvVG+t5L0/y35L8Y2deFYhzVpKzOwE6Q/XG/Q38GdO/e8lKLaHWUwE/G10oM2b8vnetgnYuTnJm58vNwqW+r6m9Vv22/bk+yYs2CIXaqUCi3ao9CySa6/+pzJsAAQIECBAgQIAAAQIECBAgQIAAAQIECBAgQIAAAQIECBAgQIAAAQIEtiwgkGjLdLPr+CNJ/iDJYT0zryCgU5Pcs4VVjQkkquErYKgOtnZvO63v6sbTD7VChh6T5N90gohW7X65Wc86Uz4uyY09DW9pDjzXc/s+fYdLV+22GuC0zny1IUCAAAECBAgQIECAAAECBAgQIECAAAECBAgQIDBlgarjXZakaoUbfW5L8vnmy6q7/UAnEKjd74tJXpzkbT2BQt3xN6s33pnkpiR/k+RBSY5u5nhoZ5CqDz4vyYc3mf/+Bv6M6V9zvagJTWpPqdazqmVWONEftb4cM/5Gy3x4s49V++x+av+qjvyFZt+OSfLEnnZDwU47FUhUU9mN2rNAoin/n8jcCBAgQIAAAQIECBAgQIAAAQIECBAgQIAAAQIECBAgQIAAAQIECBAgQGBHBAQS7QjrJAftu1VzNdGXJLlkk5tGN1vQ2ECiGqsOhtaNnvVv7KcO3J7T3K66b83OddPqW5sDx+0udUi6bkK9b5Nx6ibPSzvf357klCR1ANiHAAECBAgQIECAAAECBAgQIECAAAECBAgQIECAwF4UeFiSX9ngIpIxHjcnqctIPjGiXln1xvOS/NImIUcbzeHjSc5K8tGBSe5v4M/Y/hUKdNUm6zmtCQ9aTXvs+Bstt/axwpD+7ZhNa9q+t6nd3rVJ350MJKrH7nTtWSDRFl4MXQgQIECAAAECBAgQIECAAAECBAgQIECAAAECBAgQIECAAAECBAgQIEBg3gICiea9f2Nn/4Ikl3c63ZPkaUk+Nnawpv1WAomq6wOS/ESSVyb512s++8okFyT5zJrtV836DonWdxVsVEFMm31qfTd0Dv6uE2Q0coqaEyBAgAABAgQIECBAgAABAgQIECBAgAABAgQIEJidQNX8fqAJBjpxZDjQXyZ5fZJrk9y7hZWPrTd+sQneeXOSL6/xvP0N/Bnbv2qa5zYhT33Te12S85Pc33w5dvzNlnxwkqcneVmS71/Dpi5uqfn8/sDlLzXUTgcS1TPGvgvVZ93as0CiNV4ITQgQIECAAAECBAgQIECAAAECBAgQIECAAAECBAgQIECAAAECBAgQIEBgWQICiZa1n0OreVSSa5Ic1Wr4liRnbvGQbw2z1UCi1RQemOTIJhTpCUkek+Tw5ss6yHpHkhuT1O2a/2vErahdi+6B3K8mOSFJ3bi62ecRSa5O8qRWo+7to0PuvidAgAABAgQIECBAgAABAgQIECBAgAABAgQIECCwdIGHJDk6yROTPK6p+T26tejbklT975YkNyX5qyTf2AaUqjf+YJKfbmqXP5zkoc24H03y50nen+RPk3xlxPP2N/BnK/0rWKcuc3l+kn+VpO13VZIzklSdsz5bGX9o+RW+U7Xk45Mc04RNHdo88y+SfKSp3d66RhDR6lm7EUi0etZO1J4FEg29Nb4n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MS6zkwAACAASURBV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IBAosVtqQURIECAAAECBAgQIECAAAECBAgQIECAAAECBAgQIECAAAECBAgQIECAAAECBAgQIECAAAECBAgQIECAAAECBAgQIECAAAECBAgQIECAAIHxAgKJxpvpQYAAAQIECBAgQIAAAQIECBAgQIAAAQIECBAgQIAAAQIECBAgQIAAAQIECBAgQIAAAQIECBAgQIAAAQIECBAgQIAAAQIECBAgQIAAAQIEFicgkGhxW2pBBAgQIECAAAECBAgQIECAAAECBAgQIECAAAECBAgQIECAAAECBAgQIECAAAECBAgQIECAAAECBAgQIECAAAECBAgQIECAAAECBAgQIEBgvIBAovFmehAgQIAAAQIECBAgQIAAAQIECBAgQIAAAQIECBAgQIAAAQIECBAgQIAAAQIECBAgQIAAAQIECBAgQIAAAQIECBAgQIAAAQIECBAgQIAAgcUJCCRa3JZaEAECBAgQIECAAAECBAgQIECAAAECBAgQIECAAAECBAgQIECAAAECBAgQIECAAAECBAgQIECAAAECBAgQIECAAAECBAgQIECAAAECBAgQGC8gkGi8mR4ECBAgQIAAAQIECBAgQIAAAQIECBAgQIAAAQIECBAgQIAAAQIECBAgQIAAAQIECBAgQIAAAQIECBAgQIAAAQIECBAgQIAAAQIECBAgQGBxAgKJFrelFkSAAAECBAgQIECAAAECBAgQIECAAAECBAgQIECAAAECBAgQIECAAAECBAgQIECAAAECBAgQIECAAAECBAgQIECAAAECBAgQIECAAAECBMYLCCQab6YHAQIECBAgQIAAAQIECBAgQIAAAQIECBAgQIAAAQIECBAgQIAAAQIECBAgQIAAAQIECBAgQIAAAQIECBAgQIAAAQIECBAgQIAAAQIECBBYnMAcAon2LU7dgggQIECAAAECBAgQIECAAAECBAgQIECAAAECBAgQWFdgDjXNddeyG+3UV3dD2TMIECBAgAABAgQIECBAgAABAgQIECBAgAABAgQIECBAgAABAgQIECBAgAABAlsXmPT52ElPrjF3YHbrL5+eBAgQIECAAAECBAgQIECAAAECBAgQIECAAAECBOYuMIea5pSM1VentBvmQoAAAQIECBAgQIAAAQIECBAgQIAAAQIECBAgQIAAAQIECBAgQIAAAQIECBD4doFJn4+d9OQaSwdm/VkRIECAAAECBAgQIECAAAECBAgQIECAAAECBAgQ2LsCc6hpTml31FentBvmQoAAAQIECBAgQIAAAQIECBAgQIAAAQIECBAgQIAAAQIECBAgQIAAAQIECBD4doFJn4+d9OQaSwdm/VkRIECAAAECBAgQIECAAAECBAgQIECAAAECBAgQ2LsCc6hpTml31FentBvmQoAAAQIECBAgQIAAAQIECBAgQIAAAQIECBAgQIAAAQIECBAgQIAAAQIECBD4doFJn4+d9OQay285MLtvn/Oz/soIECBAgAABAgQIECBAgAABAgQIECBAgAABAgQILFXgO77j20qYc6hpTmk71FentBvmQoAAAQIECBAgQIAAAQIECBAgQIAAAQIECBAgQIAAAQIECBAgQIAAAQIECOx5gbmdj53D4V0HZvf8nxUAAgQIECBAgAABAgQIECBAgAABAgQIECBAgACBvSIwt4LrBPdFfXWCm2JKBAgQIECAAAECBAgQIECAAAECBAgQIECAAAECBAgQIECAAAECBAgQIECAwN4VmNv5WIFEe/ddtXICBAgQIECAAAECBAgQIECAAAECBAgQIECAAAECkxOYW8F1coCJQKIJboopESBAgAABAgQIECBAgAABAgQIECBAgAABAgQIECBAgAABAgQIECBAgAABAntXYG7nYwUS7d131coJECBAgAABAgQIECBAgAABAgQIECBAgAABAgQITE5gbgXXyQEKJJrglpgSAQIECBAgQIAAAQIECBAgQIAAAQIECBAgQIAAAQIECBAgQIAAAQIECBAgsJcF5nY+ViDRXn5brZ0AAQIECBAgQIAAAQIECBAgQIAAAQIECBAgQIDAxATmVnCdGF9NZ197Tvv2fcuPE5yuKREgQIAAAQIECBAgQIAAAQIECBAgQIAAAQIECBAgQIAAAQIECBAgQIAAAQIEli0wt/OxAomW/T5aHQECBAgQIECAAAECBAgQIECAAAECBAgQIECAAIFZCcyt4DpBXIFEE9wUUyJAgAABAgQIECBAgAABAgQIECBAgAABAgQIECBAgAABAgQIECBAgAABAgT2rsDczscKJNq776qVEyBAgAABAgQIECBAgAABAgQIECBAgAABAgQIEJicwNwKrpMDTAQSTXBTTIkAAQIECBAgQIAAAQIECBAgQIAAAQIECBAgQIAAAQIECBAgQIAAAQIECBDYuwJzOx8rkGjvvqtWToAAAQIECBAgQIAAAQIECBAgQIAAAQIECBAgQGByAnMruE4OUCDRBLfElAgQIECAAAECBAgQIECAAAECBAgQIECAAAECBAgQIECAAAECBAgQIECAAIG9LDC387ECifby22rtBAgQIECAAAECBAgQIECAAAECBAgQIECAAAECBCYmMLeC68T4ajr72nPat+9bfpzgdE2JAAECBAgQIECAAAECBAgQIECAAAECBAgQIECAAAECBAgQIECAAAECBAgQILBsgbmdjxVItOz30eoIECBAgAABAgQIECBAgAABAgQIECBAgAABAgQIzEpgbgXXCeIKJJrgppgSAQIECBAgQIAAAQIECBAgQIAAAQIECBAgQIAAAQIECBAgQIAAAQIECBAgsHcF5nY+ViDR3n1XrZwAAQIECBAgQIAAAQIECBAgQIAAAQIECBAgQIDA5ATmVnCdHGAikGiCm2JKBAgQIECAAAECBAgQIECAAAECBAgQIECAAAECBAgQIECAAAECBAgQIECAwN4VmNv5WIFEe/ddtXICBAgQIECAAAECBAgQIECAAAECBAgQIECAAAECkxOYW8F1coACiSa4JaZEgAABAgQIECBAgAABAgQIECBAgAABAgQIECBAgAABAgQIECBAgAABAgQI7GWBuZ2PFUi0l99WaydAgAABAgQIECBAgAABAgQIECBAgAABAgQIECAwMYG5FVwnxlfT2dee07593/LjBKdrSgQIECBAgAABAgQIECBAgAABAgQIECBAgAABAgQIECBAgAABAgQIECBAgACBZQvM7XysQKJlv49WR4AAAQIECBAgQIAAAQIECBAgQIAAAQIECBAgQGBWAnMruE4QVyDRBDfFlAgQIECAAAECBAgQIECAAAECBAgQIECAAAECBAgQIECAAAECBAgQIECAAIG9KzC387ECifbuu2rlBAgQIECAAAECBAgQIECAAAECBAgQIECAAAECBCYnMLeC6+QAE4FEE9wUUyJAgAABAgQIECBAgAABAgQIECBAgAABAgQIECBAgAABAgQIECBAgAABAgT2rsDczscKJNq776qVEyBAgAABAgQIECBAgAABAgQIECBAgAABAgQIEJicwNwKrpMDFEg0wS0xJQIECBAgQIAAAQIECBAgQIAAAQIECBAgQIAAAQIECBAgQIAAAQIECBAgQGAvC8ztfKxAor38tlo7AQIECBAgQIAAAQIECBAgQIAAAQIECBAgQIAAgYkJzK3gOjG+ms6+9pz27fuWHyc4XVMiQIAAAQIECBAgQIAAAQIECBAgQIAAAQIECBAgQIAAAQIECBAgQIAAAQIECCxbYG7nYwUSLft9tDoCBAgQIECAAAECBAgQIECAAAECBAgQIECAAAECsxKYW8F1grgCiSa4KaZEgAABAgQIECBAgAABAgQIECBAgAABAgQIECBAgAABAgQIECBAgAABAgQI7F2BuZ2PFUi0d99VKydAgAABAgQIECBAgAABAgQIECBAgAABAgQIECAwOYG5FVwnB5gIJJrgppgSAQIECBAgQIAAAQIECBAgQIAAAQIECBAgQIAAAQIECBAgQIAAAQIECBAgsHcF5nY+ViDR3n1XrZwAAQIECBAgQIAAAQIECBAgQIAAAQIECBAgQIDA5ATmVnCdHKBAogluiSkRIECAAAECBAgQIECAAAECBAgQIECAAAECBAgQIECAAAECBAgQIECAAAECe1lgbudjBRLt5bfV2gkQIECAAAECBAgQIECAAAECBAgQIECAAAECBAhMTGBuBdeJ8dV09rXntG/ft/w4wemaEgECBAgQIECAAAECBAgQIECAAAECBAgQIECAAAECBAgQIECAAAECBAgQIEBg2QJzOx8rkGjZ76PVESBAgAABAgQIECBAgAABAgQIECBAgAABAgQIEJiVwNwKrhPEFUg0wU0xJQIECBAgQIAAAQIECBAgQIAAAQIECBAgQIAAAQIECBAgQIAAAQIECBAgQGDvCsztfKxAor37rlo5AQIECBAgQIAAAQIECBAgQIAAAQIECBAgQIAAgckJzK3gOjnARCDRBDfFlAgQIECAAAECBAgQIECAAAECBAgQIECAAAECBAgQIECAAAECBAgQIECAAIG9KzC387ECifbuu2rlBAgQIECAAAECBAgQIECAAAECBAgQIECAAAECBCYnMLeC6+QABRJNcEtMiQABAgQIECBAgAABAgQIECBAgAABAgQIECBAgAABAv+XvfsP9rqq8wf+GjCJGHSUHAdrltixJfpF5QQG/aAFITcNf6CUSLlBwQrZApthhCiuwtIoW6mJK5OBga4/QFyTZf3VJo4/1iklx1ibSWuUNU3HiC1d8fOd93v3fr73Xj6X+7mXe/Gc+368Z5z8fD7nfc7rPM65/nPOPCNAgAABAgQIECBAgECVBXK7HyuQqMq71dwJECBAgAABAgQIECBAgAABAgQIECBAgAABAgQIJCaQ24FrYnxFObXWNdVqbT4mWK6SCBAgQIAAAQIECBAgQIAAAQIECBAgQIAAAQIECBAgQIAAAQIECBAgQIAAAQJ9WyC3+7ECifr2fjQ7AgQIECBAgAABAgQIECBAgAABAgQIECBAgAABAlkJ5HbgmiCuQKIEF0VJBAgQIECAAAECBAgQIECAAAECBAgQIECAAAECBAgQIECAAAECBAgQIECAQHUFcrsfK5CounvVzAkQIECAAAECBAgQIECAAAECBAgQIECAAAECBAgkJ5DbgWtygBECiRJcFCURIECAAAECBAgQIECAAAECBAgQIECAAAECBAgQIECAAAECBAgQIECAAAEC1RXI7X6sQKLq7lUzJ0CAAAECBAgQIECAAAECBAgQIECAAAECBAgQIJCcQG4HrskBCiRKcEmURIAAAQIECBAgQIAAAQIECBAgQIAAAQIECBAgQIAAAQIECBAgQIAAAQIECFRZILf7sQKJqrxbzZ0AAQIECBAgQIAAAQIECBAgQIAAAQIECBAgQIBAYgK5HbgmxleUU2tdU63W5mOC5SqJAAECBAgQIECAAAECBAgQIECAAAECBAgQIECAAAECBAgQIECAAAECBAgQINC3BXK7HyuQqG/vR7MjQIAAAQIECBAgQIAAAQIECBAgQIAAAQIECBAgkJVAbgeuCeIKJEpwUZREgAABAgQIECBAgAABAgQIECBAgAABAgQIECBAgAABAgQIECBAgAABAgQIVFcgt/uxAomqu1fNnAABAgQIECBAgAABAgQIECBAgAABAgQIECBAgEByArkduCYHGCGQKMFFURIBAgQIECBAgAABAgQIECBAgAABAgQIECBAgAABAgQIECBAgAABAgQIECBQXYHc7scKJKruXjVzAgQIECBAgAABAgQIECBAgAABAgQIECBAgAABAskJ5HbgmhygQKIEl0RJBAgQIECAAAECBAgQIECAAAECBAgQIECAAAECBAgQIECAAAECBAgQIECAQJUFcrsfK5CoyrvV3AkQIECAAAECBAgQIECAAAECBAgQIECAAAECBAgkJpDbgWtifEU5tdY11WptPiZYrpIIECBAgAABAgQIECBAgAABAgQIECBAgAABAgQIECBAgAABAgQIECBAgAABAn1bILf7sQKJ+vZ+NDsCBAgQIECAAAECBAgQIECAAAECBAgQIECAAAECWQnkduCaIK5AogQXRUkECBAgQIAAAQIECBAgQIAAAQIECBAgQIAAAQIECBAgQIAAAQIECBAgQIBAdQVyux8rkKi6e9XMCRAgQIAAAQIECBAgQIAAAQIECBAgQIAAAQIECCQnkNuBa3KAEQKJElwUJREgQIAAAQIECBAgQIAAAQIECBAgQIAAAQIECBAgQIAAAQIECBAgQIAAAQLVFcjtfqxAouruVTMnQIAAAQIECBAgQIAAAQIECBAgQIAAAQIECBAgkJxAbgeuyQEKJEpwSZREgAABAgQIECBAgAABAgQIECBAgAABAgQIECBAgAABAgQIECBAgAABAgQIVFkgt/uxAomqvFvNnQABAgQIECBAgAABAgQIECBAgAABAgQIECBAgEBiArkduCbGV5RTa11TrdbmY4LlKokAAQIECBAgQIAAAQIECBAgQIAAAQIECBAgQIAAAQIECBAgQIAAAQIECBAg0LcFcrsfK5Cob+9HsyNAgAABAgQIECBAgAABAgQIECBAgAABAgQIECCQlUBuB64J4gokSnBRlESAAAECBAgQIECAAAECBAgQIECAAAECBAgQIECAAAECBAgQIECAAAECBAhUVyC3+7ECiaq7V82cAAECBAgQIECAAAECBAgQIECAAAECBAgQIECAQHICuR24JgcYIZAowUVREgECBAgQIECAAAECBAgQIECAAAECBAgQIECAAAECBAgQIECAAAECBAgQIFBdgdzuxwokqu5eNXMCBAgQIECAAAECBAgQIECAAAECBAgQIECAAAECyQnkduCaHKBAogSXREkECBAgQIAAAQIECBAgQIAAAQIECBAgQIAAAQIECBAgQIAAAQIECBAgQIBAlQVyux8rkKjKu9XcCRAgQIAAAQIECBAgQIAAAQIECBAgQIAAAQIECCQmkNuBa2J8RTm11jXVam0+JliukggQIECAAAECBAgQIECAAAECBAgQIECAAAECBAgQIECAAAECBAgQIECAAAECfVsgt/uxAon69n40OwIECBAgQIAAAQIECBAgQIAAAQIECBAgQIAAAQJZCeR24JogrkCiBBdFSQQIECBAgAABAgQIECBAgAABAgQIECBAgAABAgQIECBAgAABAgQIECBAgEB1BXK7HyuQqLp71cwJECBAgAABAgQIECBAgAABAgQIECBAgAABAgQIJCeQ24FrcoARAokSXBQlESBAgAABAgQIECBAgAABAgQIECBAgAABAgQIECBAgAABAgQIECBAgAABAtUVyO1+rECi6u5VMydAgAABAgQIECBAgAABAgQIECBAgAABAgQIECCQnEBuB67JAQokSnBJlESAAAECBAgQIECAAAECBAgQIECAAAECBAgQIECAAAECBAgQIECAAAECBAhUWSC3+7ECiaq8W82dAAECBAgQIECAAAECBAgQIECAAAECBAgQIECAQGICuR24JsZXlFNrXVOt1uZjguUqiQABAgQIECBAgAABAgQIECBAgAABAgQIECBAgAABAgQIECBAgAABAgQIECDQtwVyux8rkKhv70ezI0CAAAECBAgQIECAAAECBAgQIECAAAECBAgQIJCVQG4HrgniCiRKcFGURIAAAQIECBAgQIAAAQIECBAgQIAAAQIECBAgQIAAAQIECBAgQIAAAQIECFRXILf7sQKJqrtXzZwAAQIECBAgQIAAAQIECBAgQIAAAQIECBAgQIBAcgK5HbgmBxghkCjBRVESAQIECBAgQIAAAQIECBAgQIAAAQIECBAgQIAAAQIECBAgQIAAAQIECBAgUF2B3O7HCiSq7l41cwIECBAgQIAAAQIECBAgQIAAAQIECBAgQIAAAQLJCeR24JocoECiBJdESQQIECBAgAABAgQIECBAgAABAgQIECBAgAABAgQIECBAgAABAgQIECBAgECVBXK7HyuQqMq71dwJECBAgAABAgQIECBAgAABAgQIECBAgAABAgQIJCaQ24FrYnxFObXWNdVqbT4mWK6SCBAgQIAAAQIECBAgQIAAAQIECBAgQIAAAQIECBAgQIAAAQIECBAgQIAAAQJ9WyC3+7ECifr2fjQ7AgQIECBAgAABAgQIECBAgAABAgQIECBAgAABAlkJ5HbgmiCuQKIEF0VJBAgQIECAAAECBAgQIECAAAECBAgQIECAAAECBAgQIECAAAECBAgQIECAQHUFcrsfK5CounvVzAkQIECAAAECBAgQIECAAAECBAgQIECAAAECBAgkJ5DbgWtygBECiRJcFCURIECAAAECBAgQIECAAAECBAgQIECAAAECBAgQIECAAAECBAgQIECAAAEC1RXI7X6sQKLq7lUzJ0CAAAECBAgQIECAAAECBAgQIECAAAECBAgQIJCcQG4HrskBCiRKcEmURIAAAQIECBAgQIAAAQIECBAgQIAAAQIECBAgQIAAAQIECBAgQIAAAQIECFRZILf7sQKJqrxbzZ0AAQIECBAgQIAAAQIECBAgQIAAAQIECBAgQIBAYgK5HbgmxleUU2tdU63W5mOC5SqJAAECBAgQIECAAAECBAgQIECAAAECBAgQIECAAAECBAgQIECAAAECBAgQINC3BXK7HyuQqG/vR7MjQIAAAQIECBAgQIAAAQIECBAgQIAAAQIECBAgkJVAbgeuCeIKJEpwUZREgAABAgQIECBAgAABAgQIECBAgAABAgQIECBAgAABAgQIECBAgAABAgQIVFcgt/uxAomqu1fNnAABAgQIECBAgAABAgQIECBAgAABAgQIECBAgEByArkduCYHGCGQKMFFURIBAgQIECBAgAABAgQIECBAgAABAgQIECBAgAABAgQIECBAgAABAgQIECBQXYHc7scKJKruXjVzAgQIECBAgAABAgQIECBAgAABAgQIECBAgAABAskJ5HbgmhygQKIEl0RJBAgQIECAAAECBAgQIECAAAECBAgQIECAAAECBAgQIECAAAECBAgQIECAQJUFcrsfK5CoyrvV3AkQIECAAAECBAgQIECAAAECBAgQIECAAAECBAgkJpDbgWtifEU5tdY11WptPiZYrpIIECBAgAABAgQIECBAgAABAgQIECBAgAABAgQIECBAgAABAgQIECBAgAABAn1bILf7sQKJ+vZ+NDsCBAgQIECAAAECBAgQIECAAAECBAgQIECAAAECWQnkduCaIK5AogQXRUkECBAgQIAAAQIECBAgQIAAAQIECBAgQIAAAQIECBAgQIAAAQIECBAgQIBAdQVyux8rkKi6e9XMCRAgQIAAAQIECBAgQIAAAQIECBAgQIAAAQIECCQnkNuBa3KAEQKJElwUJREgQIAAAQIECBAgQIAAAQIECBAgQIAAAQIECBAgQIAAAQIECBAgQIAAAQLVFcjtfqxAouruVTMnQIAAAQIECBAgQIAAAQIECBAgQIAAAQIECBAgkJxAbgeuyQEKJEpwSZREgAABAgQIECBAgAABAgQIECBAgAABAgQIECBAgAABAgQIECBAgAABAgQIVFkgt/uxAomqvFvNnQABAgQIECBAgAABAgQIECBAgAABAgQIECBAgEBiArkduCbGV5RTa11TrdbmY4LlKokAAQIECBAgQIAAAQIECBAgQIAAAQIECBAgQIAAAQIECBAgQIAAAQIECBAg0LcFcrsfK5Cob+9HsyNAgAABAgQIECBAgAABAgQIECBAgAABAgQIECCQlUBuB64J4gokSnBRlESAAAECBAgQIECAAAECBAgQIECAAAECBAgQIECAAAECBAgQIECAAAECBAhUVyC3+7ECiaq7V82cAAECBAgQIECAAAECBAgQIECAAAECBAgQIECAQHICuR24JgcYIZAowUVREgECBAgQIECAAAECBAgQIECAAAECBAgQIECAAAECBAgQIECAAAECBAgQIFBdgdzuxwokqu5eBqEXlwAAIABJREFUNXMCBAgQIECAAAECBAgQIECAAAECBAgQIECAAAECyQnkduCaHKBAogSXREkECBAgQIAAAQIECBAgQIAAAQIECBAgQIAAAQIECBAgQIAAAQIECBAgQIBAlQVyux8rkKjKu9XcCRAgQIAAAQIECBAgQIAAAQIECBAgQIAAAQIECCQmkNuBa2J8RTm11jXVam0+JliukggQIECAAAECBAgQIECAAAECBAgQIECAAAECBAgQIECAAAECBAgQIECAAAECfVsgt/uxAon69n40OwIECBAgQIAAAQIECBAgQIAAAQIECBAgQIAAAQJZCeR24JogrkCiBBdFSQQIECBAgAABAgQIECBAgAABAgQIECBAgAABAgQIECBAgAABAgQIECBAgEB1BXK7HyuQqLp71cwJECBAgAABAgQIECBAgAABAgQIECBAgAABAgQIJCeQ24FrcoARAokSXBQlESBAgAABAgQIECBAgAABAgQIECBAgAABAgQIECBAgAABAgQIECBAgAABAtUVyO1+rECi6u5VMydAgAABAgQIECBAgAABAgQIECBAgAABAgQIECCQnEBuB67JAQokSnBJlESAAAECBAgQIECAAAECBAgQIECAAAECBAgQIECAAAECBAgQIECAAAECBAhUWSC3+7ECiaq8W82dAAECBAgQIECAAAECBAgQIECAAAECBAgQIECAQGICuR24JsZXlFNrXVOt1uZjguUqiQABAgQIECBAgAABAgQIECBAgAABAgQIECBAgAABAgQIECBAgAABAgQIECDQtwVyux8rkKhv70ezI0CAAAECBAgQIECAAAECBAgQIECAAAECBAgQIJCVQG4HrgniCiRKcFGURIAAAQIECBAgQIAAAQIECBAgQIAAAQIECBAgQIAAAQIECBAgQIAAAQIECFRXILf7sQKJqrtXzZwAAQIECBAgQIAAAQIECBAgQIAAAQIECBAgQIBAcgK5HbgmBxghkCjBRVESAQIECBAgQIAAAQIECBAgQIAAAQIECBAgQIAAAQIECBAgQIAAAQIECBAgUF2B3O7HCiRKYK/u2LEjpk2bFo8++mhZzX333Rfjxo3br8p++MMfxplnnln2MXny5Cg+DxkyZL/6PJAvX3TRRXH++eeXQ86ePTtWrVoVAwcOPJAlGIsAAQIECBAgQIAAAQIECBAgQIAAAQIECBAgQOANEMjtwPUNIOpsSIFEnQn5nQABAgQIECBAgAABAgQIECBAgAABAgQIECBAgAABAgQIECBAgAABAgQIECBwAAVyux8rkOgAbo6Ohso1kOi3v/1t3H333fGTn/wktm/fHj/72c9i165d5TRHjBgRI0eOjE984hMxadKk+Iu/+Is46KCDmtYWSNQ0lYYECBAgQIAAAQIECBAgQIAAAQIECBAgQIAAgT4lkNuBa4L4AokSXBQlESBAgAABAgQIECBAgAABAgQIECBAgAABAgQIECBAgAABAgQIECBAgAABAtUVyO1+rECiBPZqboFETz31VFx66aXxgx/8oB5A1Bnjhz/84fj6178eJ5xwQgwYMKCz5iGQqFMiDQgQIECAAAECBAgQIECAAAECBAgQIECAAAECfVIgtwPXBBdBIFGCi6IkAgQIECBAgAABAgQIECBAgAABAgQIECBAgAABAgQIECBAgAABAgQIECBAoLoCud2PFUiUwF7NJZDo9ddfj5tvvjm+9rWvxdNPP90tuS9+8YuxYsWKOOKII/b5vkCibvF6iQABAgQIECBAgAABAgQIECBAgAABAgQIECCQvUBuB64JggskSnBRlESAAAECBAgQIECAAAECBAgQIECAAAECBAgQIECAAAECBAgQIECAAAECBAhUVyC3+7ECiRLYqzkEEtVqtdiwYUPMmTMndu3aVVc74YQT4ktf+lJ85CMfiSFDhkS/fv3K3/7whz/EU089FRs3bow1a9a0CTCaMmVKrF69Oo488sgO9QUSJbAxlUCAAAECBAgQIECAAAECBAgQIECAAAECBAgQeAMEcjtwfQOIOhtSIFFnQn4nQIAAAQIECBAgQIAAAQIECBAgQIAAAQIECBAgQIAAAQIECBAgQIAAAQIECBxAgdzuxwokOoCbo6Ohcggk2rZtW0yfPr0eLDRq1Kj41re+FRMmTKiHEHU0v+effz4uuOCCuPLKK+tNFi5cGBdffHEMGDCg4WsCiRLYmEogQIAAAQIECBAgQIAAAQIECBAgQIAAAQIECLwBArkduL4BRJ0NKZCoMyG/EyBAgAABAgQIECBAgAABAgQIECBAgAABAgQIECBAgAABAgQIECBAgAABAgQOoEBu92MFEvXC5vjd735Xhvf867/+ay/03rbLyZMnxw9/+MMYMmRImx+K784888zyu47aNFvc7t27Y968eXHttdeWr4wZMyauueaaeO9739tsF1H0ce6559ZDiYYOHRrXX399fPzjH2/YR1cCiVatWhULFiyo91P0vWnTphg9enTT9TXT8PHHH4/TTjstnnjiiXrzm2++OU455ZTyc2vz4vOyZctiyZIlzXStDQECBAgQIECAAAECBAgQIECAAAECBAgQIECAwP8J5HbgmuDCCSRKcFGURIAAAQIECBAgQIAAAQIECBAgQIAAAQIECBAgQIAAAQIECBAgQIAAAQIECFRXILf7sQKJemGv9rVAosceeyymTp0aTz75ZKl13XXXlYFLXX2eeeaZmDFjRtxzzz3lq0Xo0OLFi6PBH0352/nnn1+2mz17dhShQwMHDmw4ZKOgoH313dW6W9qvWbMmZs2aVX994sSJsXbt2igCkIpHIFF3Zb1HgAABAgQIECBAgAABAgQIECBAgAABAgQIEPj/ArkduCa4dgKJElwUJREgQIAAAQIECBAgQIAAAQIECBAgQIAAAQIECBAgQIAAAQIECBAgQIAAAQLVFcjtfqxAol7Yq30tkGjz5s0xZcqUUmrs2LGxfv36GDZsWJflarVaXHjhheU/xVOE+3z729+Ot7zlLXv11ZVAoj/+8Y8xf/78WL16db2f9mFBXS623Qu7du2KuXPnxrp16+q/LFmyJJYuXRr9+/cvvxNItL/K3idAgAABAgQIECBAgAABAgQIECBAgAABAgQIRKP/M4sczjRTWjqBRCmthloIECBAgAABAgQIECBAgAABAgQIECBAgAABAgQIECBAgAABAgQIECBAgACBygsIJOr5LeDCbDdMW4fjTJ48uQzLGTJkSDd6ahu0c6D66kogUTGpW265JU499dT6/AYPHhwbN26MCRMmdGvO7V966KGH4qSTToqdO3eWPw0dOjQ2bdoUo0ePrjcVSNQj1DohQIAAAQIECBAgQIAAAQIECBAgQIAAAQIEKi6Q24FrgsvlfDXBRVESAQIECBAgQIAAAQIECBAgQIAAAQIECBAgQIAAAQIECBAgQIAAAQIECBAgUF2B3O7H5vD/JurCbDf+nnoykGjz5s0xZcqUsoqxY8fG+vXrY9iwYV2uqlarxYUXXlj+UzyzZ8+OVatWxcCBA/fqq6uBRM8++2xMnz497r333npfS5YsiaVLl0b//v27XGvrF4q6izoXLlxY/3rGjBlxxRVXRBF81PIIJNovZi8TIECAAAECBAgQIECAAAECBAgQIECAAAECBEqB3A5cE1w256sJLoqSCBAgQIAAAQIECBAgQIAAAQIECBAgQIAAAQIECBAgQIAAAQIECBAgQIAAgeoK5HY/ViDRG7BXX3/99dixY0fceeedcf/995f//tOf/rReyYgRI+Loo4+OMWPGxOTJk+MDH/hAHHzwwV2qtCcDiR577LGYOnVqPPnkk2UN1113XRn+09XnmWeeiSLI55577ilfLUKHFi9e3OhSefnb+eefX7bbV3BRSw179uwpg46K91qe8ePHR+Fw1FFHdbXUNu1feOGFsu4tW7bUv7/mmmti5syZ+9WvlwkQIECAAAECBAgQIECAAAECBAgQIECAAAECBPYWyO3ANcE1FEiU4KIoiQABAgQIECBAgAABAgQIECBAgAABAgQIECBAgAABAgQIECBAgAABAgQIEKiuQG73YwUSHcC9WgQR3X333bFs2bL4yU9+0vTIRUDR17/+9Tj99NNj0KBBTb3Xk4FEu3fvjnnz5sW1115bjl0EJRWBPO9973ubqqVoVPRx7rnnxpVXXlm+M3To0Ni0aVOMHj26YR9dDSQqOnnooYfipJNOip07d9b73Lp1axx33HFN19mo4V133RUnn3xy7Nq1qz7/DRs2xPDhw/erXy8TIECAAAECBAgQIECAAAECBAgQIECAAAECBAjsLZDbgWuCayiQKMFFURIBAgQIECBAgAABAgQIECBAgAABAgQIECBAgAABAgQIECBAgAABAgQIECBQXYHc7scKJDpAe/XFF1+MJUuW1AN5ujNsEYqzatWqGDZsWKev92QgUTHYtm3bYvr06fH000+XY48aNSq+9a1vxYQJE6Jfv377rOf555+PCy64oM3cFy5cGBdffHEMGDCg4bvdCSR6+eWXY9asWXHTTTfV+5w/f36sWLEiDj744E7NGjXYs2dPuW7Lly/vsT67VYiXCBAgQIAAAQIECBAgQIAAAQIECBAgQIAAAQIVEcjtwDXBZRFIlOCiKIkAAQIECBAgQIAAAQIECBAgQIAAAQIECBAgQIAAAQIECBAgQIAAAQIECBCorkBu92MFEh2Avfrcc8/FV77ylbjxxhvrox1++OExZ86cmDJlSowYMSIOOeSQaNk8f/jDH+Kpp56K22+/Pb7//e/Hjh076u+NGzcu1qxZU76zr6enA4lqtVps2LChrHnXrl31oU844YT40pe+FB/5yEdiyJAh9XCiYg5F3T/60Y/KeluCjIoXTzvttPjud78bRx55ZIdT6E4gUdFZMVYRStTyjBkzpqx7+PDh3Vrpou4zzjgj7r///vL9wYMHx8aNG8sgJg8BAgQIECBAgAABAgQIECBAgAABAgQIECBAgEDPC+R24NrzAvvdo0Ci/SbUAQECBAgQIECAAAECBAgQIECAAAECBAgQIECAAAECBAgQIECAAAECBAgQIECg5wRyux8rkKjn1r5hT6+99lqsWLEilixZUv/97LPPjgsuuCCOOOKITkcvwn8uueSSso+WpwgAWrVqVQwaNKjD93s6kKgYqAgl2rRpU5x33nltQpI6nUSrBsXci7ChIpBpX093A4mKEKRp06bFo48+Wu/+5ptvjlNOOaUrZdbb3nLLLXHqqafWP5988sll6NFhhx22V3+tzYsfly1b1mbdOyvgj3/8Yzz44INl4NFDDz0UDzzwQPlKYfXhD384ijCqYvx3v/vd9eCnRn0+9thjMXXq1HjyySfLn8eOHRvr16+PYcOGdVZCbN68uQzJanne9773xT//8z/Hu971ri6/W6zh4sWL60FbjTp4/fXXy7102223xd133x0PP/xwvPjii2XTY489Nj70oQ+V9XzsYx+LgQMHdlpD0aBwnD9/fqxevbpsP3ny5CjWpgjMKoK+vvOd70SxrkXY1Ac/+MGy79NPPz2K8KqDDjqoqTE0IkCAAAECBAgQIECAAAECBAgQIECAAAECBHpPILcD196T6HbPAom6TedFAgQIECBAgAABAgQIECBAgAABAgQIECBAgAABAgQIECBAgAABAgQIECBAgEDPC+R2P1YgUc/vgTY9Pv7443HaaafFE088UX5fBPKsXLlyn2FC7UsqQo0uvfTSWLRoUfnT4MGDy9CaCRMmdFh9bwQStQz261//Or773e+WgS9FYFIzTxH6cv7558df/uVf7jNMp6Wv7gYSvfLKK3HuueeWoTMtzznnnFOaDxgwoJlS623aB9sUPxTrUITdNPhDL0NvzjzzzPr7zQYSFTUXoUlF+yKcp7PnhBNOiAsvvLAM02lUx8svvxyzZs2Km266qd7V1q1b47jjjttn10Xg1MUXX7xXiNKtt94an/nMZ/b57p49e8r3li9fXt+jd9xxRxmi1OgpxvrpT38aS5cujX/5l3/pbMoxYsSIcv8U4VCdrWOjQKLrrrsu/v3f/z0WLFhQBhE1epqZZ6eFakCAAAECBAgQIECAAAECBAgQIECAAAECBAjst0BuB677PeGe70AgUc+b6pEAAQIECBAgQIAAAQIECBAgQIAAAQIECBAgQIAAAQIECBAgQIAAAQIECBAg0G2B3O7HCiTq9lI392IR2jNnzpyy8ZgxY2LDhg0xfPjw5l5u1Wrnzp3x+c9/Pu68887y2/POOy+K0J7+/fs37Ks3A4laBnzppZfi/vvvjx/96Eexffv2+NnPflYPKCoCZEaOHBmf+MQnYvLkyWWgTL9+/Zqed3cDiYoB/u3f/i0mTZpUH2vUqFFxww03lDV05WkfJlXM58Ybb4z3vOc9nZoXDZoJJPqv//qvMkBp3bp1XSmtDKW65JJLyr110EEHtXm3UbBQ4bl48eKGAUYtLzcKMip+a+bdF154IWbMmBFbtmwpuxs/fnwZ0HTUUUftNa8igOnqq68u62k20Kqlk2KMIhTqiCOO6NCrUSDRzJkz42tf+1qHYUQTJ06MtWvXxtChQ7u0DhoTIECAAAECBAgQIECAAAECBAgQIECAAAECPS+Q24Frzwvsd48CifabUAcECBAgQIAAAQIECBAgQIAAAQIECBAgQIAAAQIECBAgQIAAAQIECBAgQIAAgZ4TyO1+rECinlv7vXras2dPLFmyJJYvX17+dvbZZ5dhKm9+85u7PGoRMnPhhReW/xTPrFmz4tvf/na85S1vadjXgQgk6vIkuvDC/gQStQ9vKoa95pprogil6cqzZs2a0rnlmT17dqxatSoGDhzYqXnRoLNAoueeey6KPm+99dY2/RVhQ6NHj45jjz22DB4qQnvuu++++PGPf7zXuCtWrIiFCxfuFUrUPpRp6tSppcGhhx7aIcEvfvGLOP3008twqdZPEQJ0xRVXlLV09DzyyCNx4oknRmFfPB0FZr322mvl38CiRYv26uqDH/xgfOQjH4k/+7M/i+Jvpwi4uuuuu+LFF19s03bKlClRBH0deeSRDctpH0hUhAwdcsghsWPHjrJ9EQxWBBAVfzsPP/xwOcYFF1wQ8+fP32dgU1f2jrYECBAgQIAAAQIECBAgQIAAAQIECBAgQIBA9wVyO3Dt/kx77U2BRL1Gq2MCBAgQIECAAAECBAgQIECAAAECBAgQIECAAAECBAgQIECAAAECBAgQIECAQNcFcrsfK5Co62vc9Bvtg1E6C6jprOO1a9fGF77whbLZ5MmTowgdGjJkSMPXqhxIVIQ3FcFBRVBPy3PWWWfF5ZdfHoMGDeqMufy9CAGaO3durFu3rt7+5ptvjlNOOaXD91ubF432td67d++Oc889N6688sp6f0XgTxFa9dWvfjWKEJ3WTzGnX/3qV/HNb34zNmzY0Oadq6++Oj772c+2af/ss8/G9OnT49577y2/HzVqVNxwww0xYsSIDuvfvHlzFGE/7Z9jjjkmrr/++jj66KM7fLfwXrBgQf33ImTpM5/5zF5zKGqfM2dO6dvynHDCCbF06dL40Ic+FP369Wvzzu9///so5ldYtn5n3rx5sXLlyobhUO3/7lo6LHwvvvji+PKXvxwDBgyoj/Pb3/62DHQ6/PDDm9obGhEgQIAAAQIECBAgQIAAAQIECBAgQIAAAQK9K5DbgWvvanSrd4FE3WLzEgECBAgQIECAAAECBAgQIECAAAECBAgQIECAAAECBAgQIECAAAECBAgQIECgdwRyux8rkKh39kHZ66uvvhqLFi0qw3GKZ/78+bFixYo4+OCDuzXqRRddFOeff3757uzZs8t+Bw4c2LCvKgcSFSAPPfRQnHTSSbFz587SZ+TIkXHjjTfGe97znqbs278/ceLEKAKh2gcFte6sK4FE7dsWYTlFONEZZ5yxVyhP6zGKsJ0iiOeCCy6of/3JT36yDE5629veVv+u/d4rfmgUEtTywp49e2LJkiWxfPnyhj5bt26N4447ruFv7cObxowZU4YmDR8+vE37HTt2xLRp0+LRRx+tf/83f/M38Q//8A9RzL+jpwhj2rJlSxRtn3766bJZ0f6mm26KSZMm7fVaR4FExd9P8fdYhA95CBAgQIAAAQIECBAgQIAAAQIECBAgQIAAgXQFcjtwTVBSIFGCi6IkAgQIECBAgAABAgQIECBAgAABAgQIECBAgAABAgQIECBAgAABAgQIECBAoLoCud2PFUjUy3u1CA1asGBBOUpHQS3NlPDSSy/FzJkzY+PGjWXzIlxl8eLF0WDDlb8fiECiIvSmCKNp9Pz+97+vh8cUvxeBN0UgTUv73/3ud/VgmqLtoYceWtY8ZMiQ+vyaDV9qNP7u3btj3rx5ce2119Z/vuqqq8ogp86eIgCnWLeFCxfWmxZhPUuXLo3+/ft3+HqzgUTt17LosAiqKsZrJiyn8PrKV75SBiS1PNdcc025P1o/7es577zzyn3TaA5FTTNmzIjbb7+97OL000+PJ554IrZv315+vuSSS6J4v9HTPmioUVhWI9MpU6bE6tWr48gjj+xsSaJ4v5jjl7/85Xrbs846Ky6//PIYNGhQm/cbBRJ1NZCq04I0IECAAAECBAgQIECAAAECBAgQIECAAAECBHpNILcD116D6H7HAom6b+dNAgQIECBAgAABAgQIECBAgAABAgQIECBAgAABAgQIECBAgAABAgQIECBAgECPC+R2P1YgUY9vgbYdPvLII3HiiSfGzp07yx+6EjzT0tPrr78e//RP/xRz5swpvxo6dGhs2rQpRo8e3WH1+xNI1DpEqZd56t2PHz++DCQ66qijyu+K4Jz9CSQq+mgfyDN16tQy1KYIP9rX88ILL5ThPFu2bGnau9F4y5YtiyLIqP1z1113xcknn1wPZ/rkJz8Z69ati7e97W1Nc7fvo9HcHnvssSi+f/LJJ8t+P/3pT5fjHHbYYXuN07rt4MGDY/369fGDH/wgbrrpprJt4XHFFVdE8Vv7Z/PmzVGEC7U8jcKRiv3/+c9/Pu68886yWdFP0fekSZOannP7Poq/g9tuuy2OOeaYNn00CiTaV/1NF6AhAQIECBAgQIAAAQIECBAgQIAAAQIECBAgcEAEcjtwPSAoXRtEIFHXvLQmQIAAAQIECBAgQIAAAQIECBAgQIAAAQIECBAgQIAAAQIECBAgQIAAAQIECPSqQG73YwUS9ep2iHjllVdi8eLFcemll9ZH+ru/+7s499xz44gjjuh09N27d8f3vve9KMJtdu3aVbafN29erFy5MgYOHNjh+/sTSNQ+YKbTInugwahRo+KGG26IESNGlL31RCDRr371q/jc5z4XDz74YNlnRwE27ctvH/bTbJhN+wCkRoFEtVotLr744jZBRcVciz3S4D8eHco+++yzMX369Lj33nvLNu985zvLgJ/3v//99XdefvnlmDVrVj1UqFGblsatax87dmwZXFQECy1fvrxsUnxXhBQNGzasTU179uwp59LSrqMxtm3bFscff3x9D3/qU58qx3jrW9/a9O5pP1bx4lVXXRWzZ89u00ejQKKlS5dG8U9XjJsuTEMCBAgQIECAAAECBAgQIECAAAECBAgQIECgRwVyO3Dt0cn3TGcCiXrGUS8ECBAgQIAAAQIECBAgQIAAAQIECBAgQIAAAQIECBAgQIAAAQIECBAgQIAAgR4RyO1+rECiHln2fXfy3HPPlaEpt956a71hEewyc+bM+Ku/+qs4+uij45BDDqmHpfzhD3+I3/zmN7F169ZYs2ZNbN++vf7elClTYvXq1XHkkUfuc9D9CSR65JFH4sQTT4ydO3e2GePwww+PIjjoTW96015jv/vd746HH344iuCZ4vnSl74UZ5xxxl7tinkXc215+vXrF4MHD46DDjqoTdueCCRqFGBTBEPNnz+/w2CaRu8UwTzFWnX2NBNIVIRKzZ07twzjaXmuv/76mDZtWmfdt/n9v//7v+OrX/1qGRrU8hT76zOf+Uz9cxF+tGrVqli4cGH9u+uuu64MMmr9tJ9zsVeL92688cb4whe+UG/64x//OD7+8Y+3ebd9MNLUqVPLmg499NA27Yo9O2fOnPp3Z599dhnS9eY3v7lL8167dm2bmoq1XLFiRRx88MH1fhoFEjWad5cG1pgAAQIECBAgQIAAAQIECBAgQIAAAQIECBA4YAK5HbgeMJjmBxJI1LyVlgQIECBAgAABAgQIECBAgAABAgQIECBAgAABAgQIECBAgAABAgQIECBAgACBXhfI7X6sQKJe3xL/O8AzzzxTBuEUIS/dfU4++eQyKKYI9ens2Z9Aos76bvR7+xCYZcuWxZIlS7rTVflOTwQSFf3cddddUbgVQUDFU/x7EfJ02GGHNazt6aefLoOU7r///vL3MWPGxIYNG2L48OGdzqWZQKL2AT5Fp/PmzYu3v/3tnfbfusH//M//xJYtW+oBUMVvV111VRl81fopAqKOP/74+vwbBfi88MILMWPGjLK/4rnsssvKvfrAAw/EpEmT6u+2fL+v/hu1aRTyVARxtQ83agbg5z//eRThQi1PUfcVV1xRhlq1PI0CiYpwr+OOO66ZIbQhQIAAAQIECBAgQIAAAQIECBAgQIAAAQIE3mCB3A5c32CuRsMLJEpwUZREgAABAgQIECBAgAABAgQIECBAgAABAgQIECBAgAABAgQIECBAgAABAgQIVFcgt/uxAokO4F595ZVX4pZbbonly5fH9u3bmx55xIgR8ZWvfCXOOuusGDRoUFPvCST6X6aXXnopZs6cGRs3biw/Dx06NDZt2hSjR49u6Fisz6mnnlr/rVGAT0cL0Ewg0Y4dO2LatGnx6KOPNrWOXWnUKASqfQDSxIkTY/369XHEEUfUu37kkUfixBNPjJ3lpyQfAAAgAElEQVQ7d5bBPnfccUeMGzcu2r9bhB0VgVgDBw6sv1t8XrBgwT5tGwUEdWVe+2o7efLkKNyHDBlSb9ZovPvuu6+ck4cAAQIECBAgQIAAAQIECBAgQIAAAQIECBBIXyC3A9cERQUSJbgoSiJAgAABAgQIECBAgAABAgQIECBAgAABAgQIECBAgAABAgQIECBAgAABAgSqK5Db/ViBRG/AXn3ttdfipz/9aWzZsiW2bdsWDz/8cLz44ov1SopQmA984APx0Y9+NCZNmhRjxoxpEwLTTMkCif5XqVarlSE6CxcurLNddNFFsXjx4mj/x9o+yKZYhyLIaMKECc2Ql8E4Z555Zr1to4CgAx1I9Oqrr8aiRYtKg+IpApluu+22OOaYY+p1tq577NixZWDRsGHD4k9/+lPpduWVV5Ztx48fX87xqKOOKj/v2rUr5s6dG+vWrSs/f+pTnyr//a1vfWsbL4FETW0fjQgQIECAAAECBAgQIECAAAECBAgQIECAAIH/E8jtwDXBhRNIlOCiKIkAAQIECBAgQIAAAQIECBAgQIAAAQIECBAgQIAAAQIECBAgQIAAAQIECBCorkBu92MFEiWwV9uH1Nx3330xbty4/aos1UCi9qE9zUxy9uzZZaDOwIEDm2m+V5vHH388TjvttHjiiSfK3yZOnBhr164tw3laP+3bnXzyybFmzZo47LDDmho3xUCiovD2dV111VVRmBZP+8Ci9tarV6+OOXPmlG2LgKY77rijvjfbey1ZsiSWLl0a/fv3b+MlkKip7aMRAQIECBAgQIAAAQIECBAgQIAAAQIECBAg8H8CuR24JrhwAokSXBQlESBAgAABAgQIECBAgAABAgQIECBAgAABAgQIECBAgAABAgQIECBAgAABAtUVyO1+rECiBPaqQKJ9L8L+BhLt3r075s2bF9dee205UBGss3HjxpgwYUKbgYvwoVmzZtW/u/TSS2P+/PnR4I+6YcHdCSQaNWpU3HDDDTFixIhe24ntg4Naez7//PNxxhlnxJ133lmOf9lll5VzbnkeeOCBmDRpUuzatav8qnWYUfv5bt26NY477ri95tEokOi6666L6dOn98qcG43XEyFfvVKsTgkQIECAAAECBAgQIECAAAECBAgQIECAAIG9BHI7cE1wCQUSJbgoSiJAgAABAgQIECBAgAABAgQIECBAgAABAgQIECBAgAABAgQIECBAgAABAgSqK5Db/ViBRAnsVYFE+16E/Q0kKnq/5ZZb4tRTT60PtGTJkli6dGn079+//O7ll18uw4huuumm8vPIkSPjxhtvjPe85z1N75BmAol++ctfxmc/+9l45JFHyn6LcKQiyOfYY49tepyuNizChObOnRvr1q0rXx0/fnwUtR511FFlHSeeeGLs3LmzrOWOO+6IcePG1Yd49tlny+Cge++9t/zu7LPPjiKoqV+/frFo0aJYtWpV+f3YsWNj/fr1MWzYsL3K+9Of/hQLFy6MK6+8sv7bJZdcEuedd15Xp9JUe4FETTFpRIAAAQIECBAgQIAAAQIECBAgQIAAAQIEkhXI7cA1QUiBRAkuipIIECBAgAABAgQIECBAgAABAgQIECBAgAABAgQIECBAgAABAgQIECBAgACB6grkdj9WIFECezWnQKKLLroozj///FKtdVBQ+xCYZcuWRRH6092no3G621/7YJ3WoTxFnw899FCcdNJJZTBP+7k1O2YzgUQvvfRSzJgxI26//fZ6t9ddd10Z+tObTxEctGDBgnKI1sFDq1evjjlz5pTfNwoVar+uLW5F+9ZBRfPnz48VK1bEwQcf3HAay5cvj2984xv133oiZKojL4FEvbmT9E2AAAECBAgQIECAAAECBAgQIECAAAECBHpfILcD194X6fIIAom6TOYFAgQIECBAgAABAgQIECBAgAABAgQIECBAgAABAgQIECBAgAABAgQIECBAgEDvCeR2P1YgUe/thaZ7Fki0N1VPBxLt2bMnLrzwwij6bXm2bt0axx13XNRqtSgCexYuXFj/7eabb45TTjml6TUsGjYTSPTqq6/GokWLyvFannPOOSdWrlwZAwYMaHq8ItioCPV54YUXYuTIkXH00UfHiSeeWP5vo2fbtm1x/PHHx65du8qfL7vsspg7d26bWjoKCWodWjR06NC47bbb4k9/+lOb/joLVdq8eXNMmTKlXtqYMWNiw4YNMXz48Kbn3LJON954Y7zjHe+I973vfXHsscfGJz7xiejfv3+9H4FETZNqSIAAAQIECBAgQIAAAQIECBAgQIAAAQIEkhTI7cA1QUSBRAkuipIIECBAgAABAgQIECBAgAABAgQIECBAgAABAgQIECBAgAABAgQIECBAgACB6grkdj9WINEbuFdff/31ePnll+OXv/xlzJw5M7Zv315Wc8cdd8SHP/zh+O1vfxvPPfdcvcIihOY///M/659//etfl+8W/QwaNCjWrFkTQ4YMKX9vHY4zefLk8nPLb/sz5Y6CgtqHwCxbtiyWLFnS7aF6OpCoKOShhx6Kk046KXbu3FnWdd5555UBRYXrjBkzYsuWLeX3EydOjLVr10YRvtOVp5lAoqK/W265JU499dR610Wg0PXXXx/vf//7mx6uCFOaOnVqPWCoJSjomGOOadjHs88+G9OnT4977723/L2Y7+LFi2POnDn174qQovnz5+/1fvswo2uvvTZ+85vf1Nd31KhRccMNN8SIESM6rP9Xv/pVfO5zn4sHH3yw3ubqq6+OWbNmRYP/aDbs55lnninrvueee+q/N6pZIFHT20hDAgQIECBAgAABAgQIECBAgAABAgQIECCQpEBuB64JIgokSnBRlESAAAECBAgQIECAAAECBAgQIECAAAECBAgQIECAAAECBAgQIECAAAECBAhUVyC3+7ECiXp4rxbBLJ/97Gd7uNfOuxs7dmysX78+hg0bVjY+0IFEnVfYtRa9EUhUBA8VwU8bN24sixk/fnzpVITlHH/88fVwnyJIaenSpdG/f/8uFd1sINFTTz0VZ555ZhRBPy3P2WefHStXriyDpTp7nn/++Zg9e3Z9HkX7adOmRRHwc8ghhzR8/dVXX41FixbFqlWryt+LEKGFCxfG17/+9TKgafDgwWUQ1rhx4/Z6v32YUREsVFi2BDidddZZcfnll++z9ldeeaUMQLr00kvr/Y8ZMya+//3vRxHI1NmzZ8+eKMKHzj333HrTYq9v2rQpPvCBD7R5XSBRZ5p+J0CAAAECBAgQIECAAAECBAgQIECAAAECaQvkduCaoKZAogQXRUkECBAgQIAAAQIECBAgQIAAAQIECBAgQIAAAQIECBAgQIAAAQIECBAgQIBAdQVyux8rkKiH92oRMvPRj360h3vtvLsiYKYIQxoxYkTZWCBRY7M1a9bErFmz6j9u3bo1fv7zn8eCBQvK74YOHVqG3IwePbpz9HYtmg0kqtVq8Z3vfCf+9m//tk0PF1xwQRm4M3DgwA7HLoJ9imCeb3zjG/U2RZjQunXrYsqUKfusefPmzW3aTJw4Me68887ynfaBVq07ahTw0/r3q666qgxI6uz5j//4j5g6dWo8/fTT9aaf/vSn44orrqgHaTXqo/C655574otf/GKbd4tApYsvvjgGDBjQ5jWBRJ2thN8JECBAgAABAgQIECBAgAABAgQIECBAgEDaArkduCaoKZAowUVREgECBAgQIECAAAECBAgQIECAAAECBAgQIECAAAECBAgQIECAAAECBAgQIFBdgdzuxwok6uG9+otf/CJOP/302L59e8OeDz/88CjCg970pjd1+Pv73ve+6N+/f5vfi9CZImyo5fvif4cPH16G1/Tr1y+K3w866KD6O7kHEvXwstS7e/zxx+O0006LJ554ovzunHPOid/85jexcePG8nMRmHPNNdfEoYce2uUSmg0kKjp+/vnnyxCflnFbBvvc5z4XS5YsiXe9613R/j8mTz31VCxdujTWrl3bprazzz47Vq5cGYMGDdpnzTt27Ihp06bFo48+ule7opZVq1Z1GIa0evXqmDNnzl7vFQFOt912WxxzzDGdeu3Zs6cMUypCl1o/xd9DESxUBCS1DxfavXt3XH311fH3f//38eKLL9ZfGzNmTHz/+9+PkSNH7jWuQKJOl0IDAgQIECBAgAABAgQIECBAgAABAgQIECCQtEBuB64JYgokSnBRlESAAAECBAgQIECAAAECBAgQIECAAAECBAgQIECAAAECBAgQIECAAAECBAhUVyC3+7ECifroXhVI1HhhX3nllTIQ5zvf+U7DBkUY0cyZM7u1K7oSSFQMUIQi/fVf/3U8+OCDe433wQ9+sAzoGTJkSLz66qvx4x//OO6666692k2aNCm+973vxZ//+Z93WvOuXbti7ty5sW7dur3aFkFB8+fP77CPbdu2xfHHHx9FH62frgY4FQFDhf+VV16511jDhg2L8ePH10OGivCo22+/vU0QUfFS0e4f//Ef46STTmpYr0CiTreCBgQIECBAgAABAgQIECBAgAABAgQIECBAIGmB3A5cE8QUSJTgoiiJAAECBAgQIECAAAECBAgQIECAAAECBAgQIECAAAECBAgQIECAAAECBAgQqK5AbvdjBRL10b0qkKjjhd28eXNMmTJlrwZjxoyJDRs2xPDhw7u1K7oaSFQM8uSTT8a8efNi69atXR6zCCO6/PLL453vfGfT765atSoWLFjQpv3gwYPjjjvuiHHjxnXYz7PPPhvTp0+Pe++9t02biy66KBYvXhwN/sPXYV9FKNEll1xS/tPVpwgjKsKTTj755A7HFEjUVVXtCRAgQIAAAQIECBAgQIAAAQIECBAgQIBAWgK5HbimpVdWI5AowUVREgECBAgQIECAAAECBAgQIECAAAECBAgQIECAAAECBAgQIECAAAECBAgQIFBdgdzuxwok6qN7VSBRxwu7c+fO+PznPx933nlnm0bnnHNOrFy5MgYMGNCtXdGdQKJioCKg5+qrr45vf/vb8fTTT3c69uGHHx7f/OY348tf/nIMGjSo0/atG2zbti2OP/742LVrV/3rsWPHxvr166MI++noaRTy00yQUUf9vf7663H33XfHsmXL4ic/+UlTcyjW7MILL4x3vOMd+2wvkKgpTo0IECBAgAABAgQIECBAgAABAgQIECBAgECyArkduCYIKZAowUVREgECBAgQIECAAAECBAgQIECAAAECBAgQIECAAAECBAgQIECAAAECBAgQIFBdgdzuxwok6qN7VSBRxwtbq9Vi1apVsXDhwnqjIlxn48aNMWHChG7viO4GErUMWAQTFYFBt956a2zfvj1+9rOf1YODjj322HjXu94VU6dOjY997GNxyCGHdKvOF154IWbMmBFbtmypvz979uzSY+DAgfvsc/Xq1TFnzpx6m/Hjx0cx56OOOqpbtRQvvfbaa/HEE0/Epk2b4oEHHojHH3+8Hso0YsSIGDlyZEyaNClOOOGEePvb3x4N/gO719gCibq9HF4kQIAAAQIECBAgQIAAAQIECBAgQIAAAQJJCOR24JoEWtsiBBIluChKIkCAAAECBAgQIECAAAECBAgQIECAAAECBAgQIECAAAECBAgQIECAAAECBKorkNv9WIFEfXSvHohAogNJN3ny5DL8ZsiQIQdyWGMRIECAAAECBAgQIECAAAECBAgQIECAAAECBAgcYIHcDlwPME8zwwkkakZJGwIECBAgQIAAAQIECBAgQIAAAQIECBAgQIAAAQIECBAgQIAAAQIECBAgQIDAARLI7X6sQKIDtDEO9DACiQ60uPEIECBAgAABAgQIECBAgAABAgQIECBAgAABAgR6QiC3A9eemHMP9yGQqIdBdUeAAAECBAgQIECAAAECBAgQIECAAAECBAgQIECAAAECBAgQIECAAAECBAgQ2B+B3O7HCiTan9VO+F2BRAkvjtIIECBAgAABAgQIECBAgAABAgQIECBAgAABAgQ6FMjtwDXBpRRIlOCiKIkAAQIECBAgQIAAAQIECBAgQIAAAQIECBAgQIAAAQIECBAgQIAAAQIECBCorkBu92MFEvXRvdpbgUR9lMu0CBAgQIAAAQIECBAgQIAAAQIECBAgQIAAAQIEEhHI7cA1EbbWZQgkSnBRlESAAAECBAgQIECAAAECBAgQIECAAAECBAgQIECAAAECBAgQIECAAAECBAhUVyC3+7ECiaq7V82cAAECBAgQIECAAAECBAgQIECAAAECBAgQIECAQHICuR24JgcYIZAowUVREgECBAgQIECAAAECBAgQIECAAAECBAgQIECAAAECBAgQIECAAAECBAgQIFBdgdzuxwokqu5eNXMCBAgQIECAAAECBAgQIECAAAECBAgQIECAAAECyQnkduCaHKBAogSXREkECBAgQIAAAQIECBAgQIAAAQIECBAgQIAAAQIECBAgQIAAAQIECBAgQIBAlQVyux8rkKjKu9XcCRAgQIAAAQIECBAgQIAAAQIECBAgQIAAAQIECCQmkNuBa2J8RTm11jXVam0+JliukggQIECAAAECBAgQIECAAAECBAgQIECAAAECBAgQIECAAAECBAgQIECAAAECfVsgt/uxAon69n40OwIECBAgQIAAAQIECBAgQIAAAQIECBAgQIAAAQJZCeR24JogrkCiBBdFSQQIECBAgAABAgQIECBAgAABAgQIECBAgAABAgQIECBAgAABAgQIECBAgEB1BXK7HyuQqLp71cwJECBAgAABAgQIECBAgAABAgQIECBAgAABAgQIJCeQ24FrcoARAokSXBQlESBAgAABAgQIECBAgAABAgQIECBAgAABAgQIECBAgAABAgQIECBAgAABAtUVyO1+rECi6u5VMydAgAABAgQIECBAgAABAgQIECBAgAABAgQIECCQnEBuB67JAQokSnBJlESAAAECBAgQIECAAAECBAgQIECAAAECBAgQIECAAAECBAgQIECAAAECBAhUWSC3+7ECiaq8W82dAAECBAgQIECAAAECBAgQIECAAAECBAgQIECAQGICuR24JsZXlFNrXVOt1uZjguUqiQABAgQIECBAgAABAgQIECBAgAABAgQIECBAgAABAgQIECBAgAABAgQIECDQtwVyux8rkKhv70ezI0CAAAECBAgQIECAAAECBAgQIECAAAECBAgQIJCVQG4HrgniCiRKcFGURIAAAQIECBAgQIAAAQIECBAgQIAAAQIECBAgQIAAAQIECBAgQIAAAQIECFRXILf7sQKJqrtXzZwAAQIECBAgQIAAAQIECBAgQIAAAQIECBAgQIBAcgK5HbgmBxghkCjBRVESAQIECBAgQIAAAQIECBAgQIAAAQIECBAgQIAAAQIECBAgQIAAAQIECBAgUF2B3O7HCiSq7l41cwIECBAgQIAAAQIECBAgQIAAAQIECBAgQIAAAQLJCeR24JocoECiBJdESQQIECBAgAABAgQIECBAgAABAgQIECBAgAABAgQIECBAgAABAgQIECBAgECVBXK7HyuQqMq71dwJECBAgAABAgQIECBAgAABAgQIECBAgAABAgQIJCaQ24FrYnxFObXWNdVqbT4mWK6SCBAgQIAAAQIECBAgQIAAAQIECBAgQIAAAQIECBAgQIAAAQIECBAgQIAAAQJ9WyC3+7ECifr2fjQ7AgQIECBAgAABAgQIECBAgAABAgQIECBAgAABAlkJ5HbgmiCuQKIEF0VJBAgQIECAAAECBAgQIECAAAECBAgQIECAAAECBAgQIECAAAECBAgQIECAQHUFcrsfK5CounvVzAkQIECAAAECBAgQIECAAAECBAgQIECAAAECBAgkJ5DbgWtygBECiRJcFCURIECAAAECBAgQIECAAAECBAgQIECAAAECBAgQIECAAAECBAgQIECAAAEC1RXI7X6sQKLq7lUzJ0CAAAECBAgQIECAAAECBAgQIECAAAECBAgQIJCcQG4HrskBCiRKcEmURIAAAQIECBAgQIAAAQIECBAgQIAAAQIECBAgQIAAAQIECBAgQIAAAQIECFRZILf7sQKJqrxbzZ0AAQIECBAgQIAAAQIECBAgQIAAAQIECBAgQIBAYgK5HbgmxleUU2tdU63W5mOC5SqJAAECBAgQIECAAAECBAgQIECAAAECBAgQIECAAAECBAgQIECAAAECBAgQINC3BXK7HyuQqG/vR7MjQIAAAQIECBAgQIAAAQIECBAgQIAAAQIECBAgkJVAbgeuCeIKJEpwUZREgAABAgQIECBAgAABAgQIECBAgAABAgQIECBAgAABAgQIECBAgAABAgQIVFcgt/uxAomqu1fNnAABAgQIECBAgAABAgQIECBAgAABAgQIECBAgEByArkduCYHGCGQKMFFURIBAgQIECBAgAABAgQIECBAgAABAgQIECBAgAABAgQIECBAgAABAgQIECBQXYHc7scKJKruXjVzAgQIECBAgAABAgQIECBAgAABAgQIECBAgAABAskJ5HbgmhygQKIEl0RJBAgQIECAAAECBAgQIECAAAECBAgQIECAAAECBAgQIECAAAECBAgQIECAQJUFcrsfK5CoyrvV3AkQIECAAAECBAgQIECAAAECBAgQIECAAAECBAgkJpDbgWtifEU5tdY11WptPiZYrpIIECBAgAABAgQIECBAgAABAgQIECBAgAABAgQIECBAgAABAgQIECBAgAABAn1bILf7sQKJ+vZ+NDsCBAgQIECAAAECBAgQIECAAAECBAgQIECAAAECWQnkduCaIK5AogQXRUkECBAgQIAAAQIECBAgQIAAAQIECBAgQIAAAQIECBAgQIAAAQIECBAgQIBAdQVyux8rkKi6e9XMCRAgQIAAAQIECBAgQIAAAQIECBAgQIAAAQIECCQnkNuBa3KAEQKJElwUJREgQIAAAQIECBAgQIAAAQIECBAgQIAAAQIECBAgQIAAAQIECBAgQIAAAQLVFcjtfqxAouruVTMnQIAAAQIECBAgQIAAAQIECBAgQIAAAQIECBAgkJxAbgeuyQEKJEpwSZREgAABAgQIECBAgAABAgQIECBAgAABAgQIECBAgAABAgQIECBAgAABAgQIVFkgt/uxAomqvFvNnQABAgQIECBAgAABAgQIECBAgAABAgQIECBAgEBiArkduCbGV5RTa11TrdbmY4LlKokAAQIECBAgQIAAAQIECBAgQIAAAQIECBAgQIAAAQIECBAgQIAAAQIECBAg0LcFcrsfK5Cob+9HsyNAgAABAgQIECBAgAABAgQIECBAgAABAgQIECCQlUBuB64J4gokSnBRlESAAAECBAgQIECAAAECBAgQIECAAAECBAgQIECAAAECBAgQIECAAAECBAhUVyC3+7ECiaq7V82cAAECBAgQIECAAAECBAgQIECAAAECBAgQIECAQHICuR24JgcYIZAowUVREgECBAgQIECAAAECBAgQIECAAAECBAgQIECAAAECBAgQIECAAAECBAgQIFBdgdzuxwokqu5eNXMCBAgQIECAAAECBAgQIECAAAECBAgQIECAAAECyQnkduCaHKBAogSXREkECBAgQIAAAQIECBAgQIAAAQIECBAgQIAAAQIECBAgQIAAAQIECBAgQIBAlQVyux8rkKjKu9XcCRAgQIAAAQIECBAgQIAAAQIECBAgQIAAAQIECCQmkNuBa2J8RTm11jXVam0+JliukggQIECAAAECBAgQIECAAAECBAgQIECAAAECBAgQIECAAAECBAgQIECAAAECfVsgt/uxAon69n40OwIECBAgQIAAAQIECBAgQIAAAQIECBAgQIAAAQJZCeR24JogrkCiBBdFSQQIECBAgAABAgQIECBAgAABAgQIECBAgAABAgQIECBAgAABAgQIECBAgEB1BXK7HyuQqLp71cwJECBAgAABAgQIECBAgAABAgQIECBAgAABAgQIJCeQ24FrcoARAokSXBQlESBAgAABAgQIECBAgAABAgQIECBAgAABAgQIECBAgAABAgQIECBAgAABAtUVyO1+rECi6u5VMydAgAABAgQIECBAgAABAgQIECBAgAABAgQIECCQnEBuB67JAQokSnBJlESAAAECBAgQIECAAAECBAgQIECAAAECBAgQIECAAAECBAgQIECAAAECBAhUWSC3+7ECiaq8W82dAAECBAgQIECAAAECBAgQIECAAAECBAgQIECAQGICuR24JsZXlFNrXVOt1uZjguUqiQABAgQIECBAgAABAgQIECBAgAABAgQIECBAgAABAgQIECBAgAABAgQIECDQtwVyux8rkKhv70ezI0CAAAECBAgQIECAAAECBAgQIECAAAECBAgQIJCVQG4HrgniCiRKcFGURIAAAQIECBAgQIAAAQIECBAgQIAAAQIECBAgQIAAAQIECBAgQIAAAQIECFRXILf7sQKJqrtXzZwAAQIECBAgQIAAAQIECBAgQIAAAQIECBAgQIBAcgK5HbgmBxghkCjBRVESAQIECBAgQIAAAQIECBAgQIAAAQIECBAgQIAAAQIECBAgQIAAAQIECBAgUF2B3O7HCiSq7l41cwIECBAgQIAAAQIECBAgQIAAAQIECBAgQIAAAQLJCeR24JocoECiBJdESQQIECBAgAABAgQIECBAgAABAgQIECBAgAABAgQIECBAgAABAgQIECBAgECVBXK7HyuQqMq71dwJECBAgAABAgQIECBAgAABAgQIECBAgAABAgQIJCaQ24FrYnxFObXWNdVqbT4mWK6SCBAgQIAAAQIECBAgQIAAAQIECBAgQIAAAQIECBAgQIAAAQIECBAgQIAAAQJ9WyC3+7ECifr2fjQ7AgQIECBAgAABAgQIECBAgAABAgQIECBAgAABAlkJ5Hbgmm0t3+wAACAASURBVCCuQKIEF0VJBAgQIECAAAECBAgQIECAAAECBAgQIECAAAECBAgQIECAAAECBAgQIECAQHUFcrsfK5CounvVzAkQIECAAAECBAgQIECAAAECBAgQIECAAAECBAgkJ5DbgWtygBECiRJcFCURIECAAAECBAgQIECAAAECBAgQIECAAAECBAgQIECAAAECBAgQIECAAAEC1RXI7X6sQKLq7lUzJ0CAAAECBAgQIECAAAECBAgQIECAAAECBAgQIJCcQG4HrskBCiRKcEmURIAAAQIECBAgQIAAAQIECBAgQIAAAQIECBAgQIAAAQIECBAgQIAAAQIECFRZILf7sQKJqrxbzZ0AAQIECBAgQIAAAQIECBAgQIAAAQIECBAgQIBAYgK5HbgmxleUU2tdU63W5mOC5SqJAAECBAgQIECAAAECBAgQIECAAAECBAgQIECAAAECBAgQIECAAAECBAgQINC3BXK7HyuQqG/vR7MjQIAAAQIECBAgQIAAAQIECBAgQIAAAQIECBAgkJVAbgeuCeIKJEpwUZREgAABAgQIECBAgAABAgQIECBAgAABAgQIECBAgAABAgQIECBAgAABAgQIVFcgt/uxlQskarBA1d2tZk6AAAECBAgQIECAAAECBAgQIECAAAECBAgQ6AMCtVqb/JU+MKNqTyG3A9cEV0sgUYKLoiQCBAgQIECAAAECBAgQIECAAAECBAgQIECAAAECBAgQIECAAAECBAgQIECgugK53Y8VSFTdvWrmBAgQIECAAAECBAgQIECAAAECBAgQIECAAIE+ISCQqE8sY30SuR24JqgvkCjBRVESAQIECBAgQIAAAQIECBAgQIAAAQIECBAgQIAAAQIECBAgQIAAAQIECBAgUF2B3O7HCiSq7l41cwIECBAgQIAAAQIECBAgQIAAAQIECBAgQIBAnxAQSNQnlrE+idwOXBPUF0iU4KIoiQABAgQIECBAgAABAgQIECBAgAABAgQIECBAgAABAgQIECBAgAABAgQIEKiuQG73YwUSVXevmjkBAgQIECBAgAABAgQIECBAgAABAgQIECBAoE8ICCTqE8tYn0RuB64J6gskSnBRlESAAAECBAgQIECAAAECBAgQIECAAAECBAgQIECAAAECBAgQIECAAAECBAhUVyC3+7GVDyRyQb26f6xmToAAAQIECBAgQIAAAQIECBAgQIAAAQIECOQp0P5AznlPnuvYUdW5HbgmqC+QKMFFURIBAgQIECBAgAABAgQIECBAgAABAgQIECBAgAABAgQIECBAgAABAgQIECBQXYHc7scKJKq1uY9b3Z1r5gQIECBAgAABAgQIECBAgAABAgQIECBAgACBTAQEEmWyUN0sM7cD125OszdfE0jUm7r6JkCAAAECBAgQIECAAAECBAgQIECAAAECBAgQIECAAAECBAgQIECAAAECBAh0USC3+7ECiQQSdXGLa06AAAECBAgQIECAAAECBAgQIECAAAECBAgQeGMFBBK9sf69PXpuB6697dGN/gUSdQPNKwQIECBAgAABAgQIECBAgAABAgQIECBAgAABAgQIECBAgAABAgQIECBAgACB3hLI7X6sQCKBRL31t6BfAgQIECBAgAABAgQIECBAgAABAgQIECBAgECvCAgk6hXWZDrN7cA1Gbj/X4hAogQXRUkECBAgQIAAAQIECBAgQIAAAQIECBAgQIAAAQIECBAgQIAAAQIECBAgQIBAdQVyux8rkEggUXX/Ws2cAAECBAgQIECAAAECBAgQIECAAAECBAgQyFJAIFGWy9Z00bkduDY9sQPXUCDRgbM2EgECBAgQIECAAAECBAgQIECAAAECBAgQIECAAAECBAgQIECAAAECBAgQIECgU4Hc7scKJBJI1Omm1oAAAQIECBAgQIAAAQIECBAgQIAAAQIECBAgkJKAQKKUVqPna8ntwLXnBfa7R4FE+02oAwIECBAgQIAAAQIECBAgQIAAAQIECBAgQIAAAQIECBAgQIAAAQIECBAgQIBAzwnkdj9WIJFAop7b/XoiQIAAAQIECBAgQIAAAQIECBAgQIAAAQIECBwAAYFEBwD5DRwitwPXN5Cqo6EFEiW4KEoiQIAAAQIECBAgQIAAAQIECBAgQIAAAQIECBAgQIAAAQIECBAgQIAAAQIEqiuQ2/1YgUQCiar712rmBAgQIECAAAECBAgQIECAAAECBAgQIECAQJYCAomyXLami87twLXpiR24hgKJDpy1kQgQIECAAAECBAgQIECAAAECBAgQIECAAAECBAgQIECAAAECBAgQIECAAAECnQrkdj9WIJFAok43tQYECBAgQIAAAQIECBAgQIAAAQIECBAgQIAAgZQEBBKltBo9X0tuB649L7DfPQok2m9CHRAgQIAAAQIECBAgQIAAAQIECBAgQIAAAQIECBAgQIAAAQIECBAgQIAAAQIEek4gt/uxAokEEvXc7tcTAQIECBAgQIAAAQIECBAgQIAAAQIECBAgQOAACAgkOgDIb+AQuR24voFUHQ0tkCjBRVESAQIECBAgQIAAAQIECBAgQIAAAQIECBAgQIAAAQIECBAgQIAAAQIECBAgUF2B3O7HCiQSSFTdv1YzJ0CAAAECBAgQIECAAAECBAgQIECAAAECBLIUEEiU5bI1XXRuB65NT+zANRRIdOCsjfT/2LkXoLuq8m7gz4QokzKBkkxBtGO0XmJ0EDBFhIBcVFIV0UgcwQQQQYhgC0laitCAhikEKoSLXOLACIRw8xLSgdpQgYkES0SKoBIURsVLgcEk1RjTMJF8s48NX5L3nPfsfS5775XzOzNMv+Fdez1r/9ZezN7fWv4J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SJx14wAAIABJREFU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Bne1unMCBAgQIECAAAECBAgQIECAAAECBAgQIEAgSQGBRElOW+5Bp7bhmvvGymsokKg8a5UIECBAgAABAgQIECBAgAABAgQIECBAgAABAgQIECBAgAABAgQIECBAgAABAm0FUjsfK5BIIFHbh1oDAgQIECBAgAABAgQIECBAgAABAgQIECBAgECdBAQS1Wk2ej+W1DZcey/QdY8Cibom1AEBAgQIECBAgAABAgQIECBAgAABAgQIECBAgAABAgQIECBAgAABAgQIECBAoHcCqZ2PFUgkkKh3T7+eCBAgQIAAAQIECBAgQIAAAQIECBAgQIAAAQIlCAgkKgG5whKpbbhWSNWqtECiGk6KIREgQIAAAQIECBAgQIAAAQIECBAgQIAAAQIECBAgQIAAAQIECBAgQIAAAQKDK5Da+ViBRAKJCq3WJg94oes1JkCAAAECBAgQKFdgk/fdcsFVI0CAAAECBAgQIECAAIFSBAQSlcJcWZHUNlwrg2pdWCBRDSfFkAgQIECAAAECBAgQIECAAAECBAgQIECAAAECBAgQIECAAAECBAgQIECAAIHBFUjtfKxAIv8D7UKrVSBRIS6NCRAgQIAAAQKVCwgkqnwKDIAAAQIECBAgQIAAAQIE+iAgkKgPqDXqMrUN1xrRbR6KQKIaToohESBAgAABAgQIECBAgAABAgQIECBAgAABAgQIECBAgAABAgQIECBAgAABAoMrkNr5WIFEAokKrVaBRIW4NCZAgAABAgQIVC4gkKjyKTAAAgQIECBAgAABAgQIEOiDgECiPqDWqMvUNlxrRLd5KAKJajgphkSAAAECBAgQIECAAAECBAgQIECAAAECBAgQIECAAAECBAgQIECAAAECBAgMrkBq52MFEgkkKrRaBRIV4tKYAAECBAgQIFC5gECiyqfAAAgQIECAAAECBAgQIECgDwICifqAWqMuU9twrRHd5qEIJKrhpBgSAQIECBAgQIAAAQIECBAgQIAAAQIECBAgQIAAAQIECBAgQIAAAQIECBAgMLgCqZ2PFUgkkKjQanXAvxCXxgQIECBAgACB0gW8r5VOriABAgQIECBAgAABAgQIVCDg+7cC9BJLprbhWiJN3lICifJKaUeAAAECBAgQIECAAAECBAgQIECAAAECBAgQIECAAAECBAgQIECAAAECBAgQKEEgtfOxAokEEhVaFg74F+LSmAABAgQIECBQuoD3tdLJFSRAgAABAgQIECBAgACBCgR8/1aAXmLJ1DZcS6TJW0ogUV4p7QgQIECAAAECBAgQIECAAAECBAgQIECAAAECBAgQIECAAAECBAgQIECAAAECJQikdj5WIJFAokLLwgH/QlwaEyBAgAABAgRKF/C+Vjq5ggQIECBAgAABAgQIECBQgYDv3wrQSyyZ2oZriTR5SwkkyiulHQECBAgQIECAAAECBAgQIECAAAECBAgQIECAAAECBAgQIECAAAECBAgQIECgBIHUzscKJBJIVGhZOOBfiEtjAgQIECBAgEDpAt7XSidXkAABAgQIECBAgAABAgQqEPD9WwF6iSVT23AtkSZvKYFEeaW0I0CAAAECBAgQIECAAAECBAgQIECAAAECBAgQIECAAAECBAgQIECAAAECBAiUIJDa+ViBRAKJCi0LB/wLcWlMgAABAgQIEChdwPta6eQKEiBAgAABAgQIECBAgEAFAr5/K0AvsWRqG64l0uQtJZAor5R2BAgQIECAAAECBAgQIECAAAECBAgQIECAAAECBAgQIECAAAECBAgQIECAAIESBFI7HyuQSCBRoWXhgH8hLo0JECBAgAABAqULeF8rnVxBAgQIECBAgAABAgQIEKhAwPdvBegllkxtw7VEmrylBBLlldKOAAECBAgQIECAAAECBAgQIECAAAECBAgQIECAAAECBAgQIECAAAECBAgQIFCCQGrnYwUSCSQqtCwc8C/EpTEBAgQIECBAoHQB72ulkytIgAABAgQIECBAgAABAhUI+P6tAL3EkqltuJZIk7eUQKK8UtoRIECAAAECBAgQIECAAAECBAgQIECAAAECBAgQIECAAAECBAgQIECAAAECBEoQSO18rEAigUSFloUD/oW4NCZAgAABAgQIlC7gfa10cgUJECBAgAABAgQIECBAoAIB378VoJdYMrUN1xJp8pYSSJRXSjsCBAgQIECAAAECBAgQIECAAAECBAgQIECAAAECBAgQIECAAAECBAgQIECAQAkCqZ2PFUgkkKjQsnDAvxCXxgQIECBAgACB0gW8r5VOriABAgQIECBAgAABAgQIVCDg+7cC9BJLprbhWiJN3lICifJKaUeAAAECBAgQIECAAAECBAgQIECAAAECBAgQIECAAAECBAgQIECAAAECBAgQKEEgtfOxAokEEhVaFg74F+LSmAABAgQIECBQuoD3tdLJFSRAgAABAgQIECBAgACBCgR8/1aAXmLJ1DZcS6TJW0ogUV4p7QgQIECAAAECBAgQIECAAAECBAgQIECAAAECBAgQIECAAAECBAgQIECAAAECJQikdj5WIJFAokLLwgH/QlwaEyBAgAABAgRKF/C+Vjq5ggQIECBAgAABAgQIECBQgYDv3wrQSyyZ2oZriTR5SwkkyiulHQECBAgQIECAAAECBAgQIECAAAECBAgQIECAAAECBAgQIECAAAECBAgQIECgBIHUzscKJBJIVGhZOOBfiEtjAgQIECBAgEDpAt7XSidXkAABAgQIECBAgAABAgQqEPD9WwF6iSVT23AtkSZvKYFEeaW0I0CAAAECBAgQIECAAAECBAgQIECAAAECBAgQIECAAAECBAgQIECAAAECBAiUIJDa+ViBRAKJCi0LB/wLcWlMgAABAgQIEChdwPta6eQKEiBAgAABAgQIECBAgEAFAr5/K0AvsWRqG64l0uQtJZAor5R2BAgQIECAAAECBAgQIECAAAECBAgQIECAAAECBAgQIECAAAECBAgQIECAAIESBFI7HyuQSCBRoWXhgH8hLo0JECBAgAABAqULeF8rnVxBAgQIECBAgAABAgQIEKhAwPdvBegllkxtw7VEmrylBBLlldKOAAECBAgQIECAAAECBAgQIECAAAECBAgQIECAAAECBAgQIECAAAECBAgQIFCCQGrnYwUSCSQqtCwc8C/EpTEBAgQIECBAoHQB72ulkytIgAABAgQIECBAgAABAhUI+P6tAL3EkqltuJZIk7eUQKK8UtoRIECAAAECBAgQIECAAAECBAgQIECAAAECBAgQIECAAAECBAgQIECAAAECBEoQSO18rEAigUSFloUD/oW4NM4psGrVqpg2bVosXbo05xW9bzZ37tyYM2dOVx0/+OCDceCBB3bVR9GLJ0+eHIsWLYqxY8cWvTRX+6zv6dOnD2m7fPnymDRpUq4+tmzUyqgX/oUH0+EF69evj5kzZ8aCBQu26qHfc9HhcF1GgMAACnhfG8BJd8sECBAgQIAAAQIECBAYQAHfv9v3pKe24VrD2RBIVMNJMSQCBAgQIECAAAECBAgQIECAAAECBAgQIECAAAECBAgQIECAAAECBAgQIEBgcAVSOx8rkEggUaHV6oB/IS6NcwoIJMoJ1aRZv0NwBBINRRdI1Pnz6koCBMoR8L5WjrMqBAgQIECAAAECBAgQIFCtgO/fav37XT21Ddd+e3TQv0CiDtBcQoAAAQIECBAgQIAAAQIECBAgQIAAAQIECBAgQIAAAQIECBAgQIAAAQIECBDol0Bq52MFEgkkKrQWHPAvxKVxTgGBRDmhmjQTSNS5XadXCiTqVM51BAiUJeB9rSxpdQgQIECAAAECBAgQIECgSgHfv1Xq9792ahuu/RcpXEEgUWEyFxAgQIAAAQIECBAgQIAAAQIECBAgQIAAAQIECBAgQIAAAQIECBAgQIAAAQIE+ieQ2vlYgUQCiQqtBgf8C3FpnFNAIFFOqCbNBjmQqF/Pzdy5c2POnDktJ0UgUefPqysJEChHwPtaOc6qECBAgAABAgQIECBAgEC1Ar5/q/Xvd/XUNlz77dFB/wKJOkBzCQECBAgQIECAAAECBAgQIECAAAECBAgQIECAAAECBAgQIECAAAECBAgQIECgXwKpnY8VSCSQqNBacMC/EJfGOQX6FSyTs3yjWbsQmjx9Pfjgg3HggQfmadqzNgKJpsXSpUt75pnnWRBI1FNunREg0AcB72t9QNUlAQIECBAgQIAAAQIECNROwPdv7aakpwNKbcO1pzffm84EEvXGUS8ECBAgQIAAAQIECBAgQIAAAQIECBAgQIAAAQIECBAgQIAAAQIECBAgQIAAgZ4IpHY+ViCRQKJCD74D/oW4NO6jwHe/+934yEc+Es8+++yQKqecckrMnz8/Ro0a1ccRDO26VSDRzTffHNOmTetqLL0MwTn//PPj3HPP7Wo8RS7e8v5bGXUSCNWvIKt2Y+nlXBRxbNf2pZdeil/+8pfxrW99K5YvXx5PPvlkPPTQQy9fNn78+JgwYUIcfPDBcfjhh8eb3/zmGDlyZLtu/Z0AgQQFvK8lOGmGTIAAAQIECBAgQIAAAQKFBXz/FiZL6oLUNlxriCuQqIaTYkgECBAgQIAAAQIECBAgQIAAAQIECBAgQIAAAQIECBAgQIAAAQIECBAgQIDA4Aqkdj5WIJFAokKr1QH/Qlwa90lg48aNcd5558UFF1zQtMIee+wRd955Z7zzne/s0wiadyuQqLmLQKL+PoYbNmyIu+66Ky6//PJ44IEHchfbc889Y/bs2TF16tTYaaedcl/34x//OD7+8Y/HY489NuSaXoRv5R6IhgQItBTwvubhIECAAAECBAgQIECAAIFBEPD9u33PcmobrjWcDYFENZwUQyJAgAABAgQIECBAgAABAgQIECBAgAABAgQIECBAgAABAgQIECBAgAABAgQGVyC187ECiQQSFVqtDvgX4tK4TwL33XdfTJ8+PZ599tmWFY477ri48sorY+edd+7TKIZ2K5CoOXVqgUSdPjCTJ0+ORYsWxdixYzvtotB1mzZtikceeSTOOOOMyJ69Tn+HH354XHTRRbH33nvn6kIgUS4mjQhUKuB9rVJ+xQkQIECAAAECBAgQIECgJAHfvyVBV1QmtQ3XipiGKyuQqIaTYkgECBAgQIAAAQIECBAgQIAAAQIECBAgQIAAAQIECBAgQIAAAQIECBAgQIDA4Aqkdj5WIJFAokKr1QH/Qlwa90Fg5cqVccIJJ8SKFSva9j5v3ryYPXt2jBw5sm3bXjQQSNRcsexAorlz58acOXPaTulwwTptL27SoMxAoo0bNzbCj2bNmhWrV6/uZLhbXTNu3Li49NJLY8qUKdHkRWartgKJuubWAYG+C3hf6zuxAgQIECBAgAABAgQIECBQAwHfvzWYhD4OIbUN1z5SdNq1QKJO5VxHgAABAgQIECBAgAABAgQIECBAgAABAgQIECBAgAABAgQIECBAgAABAgQIEOiDQGrnYwUSCSQqtAwc8C/EpXGPBX74wx/GSSedNCSMaK+99oq3vvWtceutt25VcfTo0Y1gmpkzZ5YSSiSQqPmECyTq7ULIwojmz58f559/fqxdu7ZnnecNJRJI1DNyHRHom4D3tb7R6pgAAQIECBAgQIAAAQIEaiTg+7dGk9GHoaS24doHgm67FEjUraDrCRAgQIAAAQIECBAgQIAAAQIECBAgQIAAAQIECBAgQIAAAQIECBAgQIAAAQI9FEjtfKxAIoFEhR5/B/wLcWncI4FNmzbF0qVL44wzzogsDGXLXxY6dO2118Zhhx0WM2bMiCVLlgypetZZZ8XZZ58dWdt+/lIJJOqnQbu+WxnNnTu3ER5V5Ldq1aqYNm1a49nY8pe3r+GCdYqMY3PbyZMnx6JFi2Ls2LGdXJ7rmmwtZMFb2bPeyzCizcX322+/+MpXvhITJkxoOR6BRLmmSiMClQp4X6uUX3ECBAgQIECAAAECBAgQKEnA929J0BWVSW3DtSKm4coKJKrhpBgSAQIECBAgQIAAAQIECBAgQIAAAQIECBAgQIAAAQIECBAgQIAAAQIECBAgMLgCqZ2PFUgkkKjQanXAvxCXxj0QeOGFF+KSSy6Jq6++umkAy7x582L27NkxcuTIRljRiSeeGFnozba/SZMmxWWXXRYTJ06MJv+h7sFIo1H3wAMPHNLXzTff3AjO6ea3fv36mDlzZixYsGCrbsoIwelm3NteK5CoO83vfe97MXXq1HjmmWdadnTQQQfFpz/96XjPe94Tr3rVq2LEiBGxcePGeO6552Lx4sVx1VVXDQn22rKzU045JebPnx+jRo1qWkMgUXdz6GoCZQh4XytDWQ0CBAgQIECAAAECBAgQqFrA92/VM9Df+qltuPZXo6PeBRJ1xOYiAgQIECBAgAABAgQIECBAgAABAgQIECBAgAABAgQIECBAgAABAgQIECBAgEB/BFI7HyuQSCBRoZXggH8hLo27EFi3bl3ccccdcdFFF7UMT/n85z8fZ5555lbBKStXrowTTjghVqxYMaT66NGj4/jjj28E+7z+9a/veTBRq7CdLhjaXtqPQKIsvObxxx+Pb3/727Fs2bLITLMQms2/8ePHx4QJE2L//fePQw45JPbee+945Stf2XasWYMUAonmzp0bc+bMaXk/VYVD/e53v4u//du/jZtuuqnp2MaMGRNf/OIX4xOf+ETsuOOOLcefhXxlaycL+Wr222OPPeK2226Ld7/73U3/LpAo16OuEYFKBbyvVcqvOAECBAgQIECAAAECBAiUJOD7tyToisqktuFaEdNwZQUS1XBSDIkAAQIECBAgQIAAAQIECBAgQIAAAQIECBAgQIAAAQIECBAgQIAAAQIECBAYXIHUzscKJBJIVGi1OuBfiEvjggKbNm2KZ555JhYuXBjXX3994//d7JcFC/3zP/9znHzyyU2DV5566qn47Gc/G/fcc0/L66dMmdK4fr/99ouRI0cWHGnz5qkHEm3YsCG+8Y1vxIUXXhg/+MEPcptkAUVZUM4nP/nJ2GmnnYa9TiBRbtYhDZcsWRLHHntsrF27dsjfxo0bF5deemlkz3WTF5Eh7bPAryzMq1UoURbaNW/evKZBUwKJOp9DVxIoS8D7WlnS6hAgQIAAAQIECBAgQIBAlQK+f6vU73/t1DZc+y9SuIJAosJkLiBAgAABAgQIECBAgAABAgQIECBAgAABAgQIECBAgAABAgQIECBAgAABAgQI9E8gtfOxAokEEhVaDQ74F+LSuI3A+vXrY9WqVfHDH/4wvv3tb8e///u/x6OPPjrsVVn4zSWXXBLvf//7Y8SIES3bPvfcc43AlSzcaLhfFuRy5JFHxhFHHBETJ06MMWPG5Ap0adZnyoFEWYjTrFmz4q677ur4uZ00aVJcccUV8Y53vKNlHwKJOuPNAoSykK0bbrihaQcXX3xxY/522GGH3AV+/vOfx/Tp0yObk21/WVDXrbfeGq9//euH/K0XgUQbN26Mn/zkJ43QsGXLljXCx7Zc+9k63GuvvWLChAlx0EEHxWGHHRa77bZb7nvb3DALOfvVr37VqLN8+fJ48skn46GHHnq5nyzcbO+99443vOENMXny5DjkkENi99137+i/Adk9Zfdw//33x3/+53/GypUrI7Pa/Mv+W/OmN70p9t133zj88MMb/7ddgFfhG3YBgf8T8L7mUSBAgAABAgQIECBAgACBQRDw/bt9z3JqG641nA2BRDWcFEMiQIAAAQIECBAgQIAAAQIECBAgQIAAAQIECBAgQIAAAQIECBAgQIAAAQIEBlcgtfOxAokEEhVarQ74F+LSeBiBLKzjhBNOiBUrVuR2OuaYY+KCCy6I173udbmu2bBhQ1x33XVx7rnnxurVq3NdkwWh/MM//EPMnj07XvGKV+S6ZnOjVAOJOpmLVjBZiMw111wT+++/f9MmAokKPVIvN3788cdj6tSpkQVHbfs79NBDG8Fbr3nNawp1noX1zJ8/v/GsN/stWbKkEda17a+bQKKsZhbY8/nPfz4eeOCB3OPN1uVpp53WWJtZiFCeXxa4dN5558VNN92Up3mjTdZ35pz9NyPvf2deeumluO++++Lss8+Ohx9+OHetLKDo9NNPj5NPPlkwUW41DfMKeF/LK6UdAQIECBAgQIAAAQIECKQs4Ps35dlrP/bUNlzb31HpLQQSlU6uIAECBAgQIECAAAECBAgQIECAAAECBAgQIECAAAECBAgQIECAAAECBAgQIECgtUBq52MFEgkkKrSeHfAvxKXxMAJZMMmtt94aM2bMiLVr1w5rNX78+EZAyFFHHRU77rhjYdciwSSdhrtkg0oxkOiFF16IU045JRYvXlzYtdUFU6ZMiQULFsRf/MVfDGkikKgz5swzWyvNfpdccknMnDkzmryAtC32yCOPxN/93d/Fa1/72thnn33ibW97W/zVX/1VvPrVr46dd965aZ+dBhJt3LgxbrzxxsZY2635VgP/8Ic/3Hi2dt9992Hv7dvf/nYj6Ccbaye/7L85X/7yl+Pd7373sJdn95SFOp1//vkd39PHPvaxuPLKK9veUyf34ZrBFfC+Nrhz784JECBAgAABAgQIECAwSAK+f7fv2U5tw7WGsyGQqIaTYkgECBAgQIAAAQIECBAgQIAAAQIECBAgQIAAAQIECBAgQIAAAQIECBAgQIDA4Aqkdj5WIJFAokKr1QH/QlwatxHYsGFDnHPOOZEFqjT7jRkzJs4666z41Kc+FWPHju3K86WXXorvfOc7cemll7YM3xk9enR87Wtfi8MPP7yrWildfP3118dJJ53UdMj77rtvnHHGGfG+972v4T9ixIjIHFetWhXLly+PCy+8MB5++OGm11533XVx4oknDvmbQKLiT8eLL77YWAdZ8M22v+yZ/eY3vxmTJk0q3nGHV3QaSLRkyZI49thjOw7u2Tzcz372s3HxxRfHqFGjmt7BypUr44QTTogVK1Z0eId/umy//faLr3zlKzFhwoSm/RQJVWs3kFNPPbVxTzvttFO7pv5OIJeA97VcTBoRIECAAAECBAgQIECAQOICvn8Tn8A2w09tw7WGsyGQqIaTYkgECBAgQIAAAQIECBAgQIAAAQIECBAgQIAAAQIECBAgQIAAAQIECBAgQIDA4Aqkdj5WIJFAokKr1QH/Qlwa5xB47rnnGoE4d99998ut99xzzzj55JPjmGOO6TqIaNshZIE6TzzxRGSBOQsXLozVq1e/3OT8889vBL+MHDkyx8jTb/Lb3/62YZ+FMG37+8xnPhMXXXRRZIE3rX5r166Nf/zHf4xrrrlmSJMseOaqq64acn0KgUSdzuzkyZNj0aJFPX9m16xZ0wjy2XKNbB7jAQccELfcckuMGzeu02EXvq6TQKJf//rXjXu4//77C9fb9oI99tgj7rzzznjnO985pK9169ZFFlh0ww03dF0n6+CUU05pBEE1Cz/60Y9+FB/72MciC0Dqxe/mm2+OadOm9aIrfRAI72seAgIECBAgQIAAAQIECBAYBAHfv9v3LKe24VrD2RBIVMNJMSQCBAgQIECAAAECBAgQIECAAAECBAgQIECAAAECBAgQIECAAAECBAgQIEBgcAVSOx8rkEggUaHV6oB/IS6NcwosW7YszjnnnDj00EPjyCOPjH322aeUUKD169fHihUrYvHixfH888/HZZddFq961atyjjr9Zq2CZT74wQ82ApvyWLQKmjnkkEMa4TyvfvWrt4JqFUg0nGaroJZVq1Y1AlyWLl261eVz586NOXPmtJ2g4YJ12l7cpEG/AomefvrpOProo+ORRx4ZUjWbqyxYa9ddd+1kyB1d00kg0fXXX98Iv9r2lwVeZWv/+OOPj913370RovLiiy/GL37xi7j66qsbYUDNftdee20jLGjbX2b0oQ99KJ599tmt/jRmzJhG2FgWcpY915tDx7JQruXLl8cXvvCFePjhh4f0N1z4UTa2WbNmDblm3333jfPOOy+ysKg///M/b9xTFoSWha9la2LevHlbBaFt7mDKlCmROZU5lx09AC5KQsD7WhLTZJAECBAgQIA5nTDoAAAgAElEQVQAAQIECBAg0KWA798uAWt+eWobrjXkFEhUw0kxJAIECBAgQIAAAQIECBAgQIAAAQIECBAgQIAAAQIECBAgQIAAAQIECBAgQGBwBVI7HyuQSCBRodXqgH8hLo0J1FqgVThQ3kCf7Ob++Mc/NsJ/Lrzwwq3uda+99orbb789xo8fv9W/F0hU/JF4/PHHY+rUqfHUU08NuTgL5cmCcUaNGlW84w6vKBpItHbt2jjttNMawUnb/rJwntmzZzcNIFuzZk2ceOKJjcCwbX+f+9zn4vzzz48ddthhqz/ddNNNjXCjbX9ZuNGMGTMa4UDNfitXrowTTjihEVC27S+rk4UmbXntH/7whzj99NMbwV1b/t70pjc1nvssVK3Zb9OmTXHrrbc2xpK5bPnLwpm++c1vxqRJkzqcGZcR+P8C3tc8DQQIECBAgAABAgQIECAwCAK+f7fvWU5tw7WGsyGQqIaTYkgECBAgQIAAAQIECBAgQIAAAQIECBAgQIAAAQIECBAgQIAAAQIECBAgQIDA4Aqkdj5WIJFAokKr1QH/Qlwab6cCWUDJueeeW/u7W758+bDhJg899FAcfvjhQ4JRehFINHHixLjtttvijW9841ZOZQQSVTUxkydPjkWLFsXYsWN7OoThzFIIJMow1q9fH88991w88cQT8aMf/SgeffTRxr+76qqr4jWveU1Lryzo6uyzzx7y91b33Wpt3njjjXHccccNOy/XX399I2DoHe94R+Oft7zlLY3nN5vPkSNHbnXtqlWrYtq0abF06dKt/v2ee+4Zd9xxR+PaVr9169Y1wox+9atfxV//9V9HtlZe//rXN/7ZeeedW4Ym9fSh0tl2L+B9bbufYjdIgAABAgQIECBAgAABAhFD/v9RsjBov+1HILUN1xrKCySq4aQYEgECBAgQIECAAAECBAgQIECAAAECBAgQIECAAAECBAgQIECAAAECBAgQIDC4AqmdjxVI5IB6odXqf+BeiEvj7VRgewkkevrpp+Poo4+ORx55ZKuZmjJlSmThLLvuumvbGfz1r38dxx57bNx///1btf3gBz8YCxcuHNKHQKK2pEMabA+BRMXv+k9XZAFP06dPH3L5SSedFJdffnn82Z/92VZ/a7U299prr8j+9t73vjdGjRrV6XBevq5VIFHW4JhjjmmEKL31rW+NESNGdF1LBwQ6EfC+1omaawgQIECAAAECBAgQIEAgNQHfv6nNWLHxprbhWuzuSmktkKgUZkUIECBAgAABAgQIECBAgAABAgQIECBAgAABAgQIECBAgAABAgQIECBAgAABAvkEUjsfK5BIIFG+J/v/WjngX4hL4xYCqQf6pD7+zdOybt26+OxnPxs33HDDkJn6/Oc/H2eeeeaw4S1r166Nc845J6688soh12dG2d+2/W9GCoFEc+fOjTlz5rRcv+vXr4+ZM2fGggULtmozefLkRoDO2LFje7r2By2Q6MUXX4yf/OQnsXjx4kYw1jPPPDPEs5X1TTfdFMcff3xL/3HjxsWRRx4ZRxxxREycODHGjBkz5BnNM3l/+MMf4vTTT4/rrruuZfP99tsvPvrRj8Z73vOeRjhRL4KQ8oxNGwKZgPc1zwEBAgQIECBAgAABAgQIDIKA79/te5ZT23Ct4WwIJKrhpBgSAQIECBAgQIAAAQIECBAgQIAAAQIECBAgQIAAAQIECBAgQIAAAQIECBAgMLgCqZ2PFUgkkKjQanXAvxCXxi0EUg/0SX38W07LN77xjTjqqKOazlQW+nLqqafG/vvv3wjZGTFiRLz00kuxatWqWL58eVx44YXx8MMPD7l2woQJcdttt8Xb3/72IX9rFa7TLgSo2QCzcUybNi2WLl3a07XWbiwCiX4cH//4x+Oxxx4b4n7zzTc35qTI7/e//338+Mc/ju985zvxwAMPxL333hurV68etotWgUSPP/54TJ06NZ566qlcQxg/fnwjMOgDH/hAHHDAAbHrrrvmui5rlAVSzZgxI3f7gw8+uFErG/vee+8dr3zlK3NfqyGBogLe14qKaU+AAAECBAgQIECAAAECKQr4/k1x1vKPObUN1/x3VlpLgUSlUStEgAABAgQIECBAgAABAgQIECBAgAABAgQIECBAgAABAgQIECBAgAABAgQIEGgvkNr5WIFEAonaP9VbtHDAvxCXxi0EUg/0SX38W07LunXr4swzz4yrr766Z8/rxRdfHLNmzYoddthhSJ8CiYoztzLLejrllFNi/vz5MWrUqOIdd3hFFh7UTSBRFmr1xBNPxO233x533313PProo4VHkoUOXXfddbHLLrtsde2GDRvinHPOiUsuuaRwn9kFWWDQpz71qfjwhz8cO+2007B9/PznP4/p06dHNj9Ff2PGjGnU+PSnPx377bdfI+zLj0AvBbyv9VJTXwQIECBAgAABAgQIECBQVwHfv3Wdmd6MK7UN197cdU97EUjUU06dESBAgAABAgQIECBAgAABAgQIECBAgAABAgQIECBAgAABAgQIECBAgAABAgS6E0jtfKxAIoFEhZ54B/wLcWncQmB7CvTpZpJbBbvMnTs35syZ003Xha59/vnnG8E2S5YsKXRds8Znn312ZP+0CnPpZSBR14PtsIP169fHzJkzY8GCBVv1MHny5Fi0aFGMHTu2w56bXzZcAFC/ag53A50GEmVBRPfdd19kz/cDDzzQldFwQUw//elP4zOf+Uzcc889HdcYP358nHvuuXHUUUfFjjvu2LKfO++8M84444x45plnOq51xBFHxBe+8IXYZ599oslLZMf9unCwBbyvDfb8u3sCBAgQIECAAAECBAgMioDv3+17plPbcK3hbAgkquGkGBIBAgQIECBAgAABAgQIECBAgAABAgQIECBAgAABAgQIECBAgAABAgQIECAwuAKpnY8VSCSQqNBqdcC/EJfGLQQEEv0Jpi6BRNlYVq9e3QhBuvrqqzt6bseMGdMImjnppJOGDXARSFSc94UXXohPfOIT8a1vfWvIxRMnTozbbrst3vjGNxbvuMMrOgkk2rBhQ1x66aWNsKpe/IYLJMr6zwKCstCoxYsXd1UuCza66KKLYvTo0U372bRpUyxdurQRSpS5dPrL+s/WXjbPI0aM6LQb1xF4WcD7moeBAAECBAgQIECAAAECBAZBwPfv9j3LqW241nA2BBLVcFIMiQABAgQIECBAgAABAgQIECBAgAABAgQIECBAgAABAgQIECBAgAABAgQIEBhcgdTOxwokEkhUaLU64F+IS+M+C7QKNlq+fHlMmjSpz9W7775OgUTZ3bz00kuxYsWKuPbaaxtBLmvXrm17k+PGjWuEqMyYMSNe+9rXtm0vkKgt0ZAGf/jDH+L000+P6667runF99xzT7zvfe8r3nFE/OY3v4nZs2fH2972tjjiiCPizW9+c4wcOXLYvooGEmWhPdnYTz755LZjzIKt3vOe9zT+OeSQQ+Khhx6KT37yk0OuaxdIlF2wcePGWLZsWVx22WVx1113ta3dqsG8efMaRsO5/O53v4tFixbFNddcEz/4wQ86qpWtpRtvvDEOPvjgjq53EYEtBbyveR4IECBAgAABAgQIECBAYBAEfP9u37Oc2oZrDWdDIFENJ8WQCBAgQIAAAQIECBAgQIAAAQIECBAgQIAAAQIECBAgQIAAAQIECBAgQIAAgcEVSO18rEAigUSFVqsD/oW4NO6zQN0CibJAkunTpw+561YBSXULJNpy4GvWrInHHnusEbLSLAhn7ty5MXXq1HjDG94Qr3zlK3PPdFmBRK1s8wTZtLuZ9evXx8yZM2PBggVbNZ08eXLDa+zYse26KPz3+fPnx6xZs5pel62Dc845J5q8gLStk83H+9///pfDp7JQnCOPPDI++tGPxr777hs77bTTkD6KBhL97Gc/i2OOOaYRdtXsd9BBBzX+no3jL//yL7cK/mm1porMYxaI9Pzzz8e//uu/xh133BH33ntvW5ctG0yYMCG++tWvNkKb2v2yEKSVK1c26mTXZFZFfln40pe+9KWm7kX60ZaA9zXPAAECBAgQIECAAAECBAgMgoDv3+17llPbcK3hbAgkquGkGBIBAgQIECBAgAABAgQIECBAgAABAgQIECBAgAABAgQIECBAgAABAgQIECAwuAKpnY8VSCSQqNBqdcC/EJfGfRYQSNRn4IhGwE6RkKV2IxJI1E6o+d+3DQ7astWhhx4aCxcujNe85jWFOs/Cc84777y44IILml7XKuioaCDR9ddfHyeddFLTGlntLGhpxx13bPr3LPRpxowZQ/5WJJBo24vXrVsX3//+9+O+++5rhBMtW7asrdvNN98c06ZNa9tuywabg5C++93vxtKlSxu12gUU7bXXXnH77bfH+PHjC9XSmMC2At7XPBMECBAgQIAAAQIECBAgMAgCvn+371lObcO1hrMhkKiGk2JIBAgQIECAAAECBAgQIECAAAECBAgQIECAAAECBAgQIECAAAECBAgQIECAwOAKpHY+ViCRQKJCq9UB/0JcGvdZQCBRn4EFEjUFXr9+fcycOTOysJwtf5MnT24EOI0dO7bnE7NmzZo48cQTY/HixU37vvjiixvBPjvssEPu2t/73vdi6tSp8cwzzwy5ZvTo0fHNb34zJk2aNORvRQKJ/vd//zdmz54dV1999ZB+pkyZEllY0a677tpyzK3WeDeBRNsWywKKHnroobjsssvirrvuajqWuXPnxpw5c3LbNmu4OaDo7rvvjn/5l39pGU60fPnypu5dFXfxwAl4Xxu4KXfDBAgQIECAAAECBAgQGEgB37/b97SntuFaw9kQSFTDSTEkAgQIECBAgAABAgQIECBAgAABAgQIECBAgAABAgQIECBAgAABAgQIECBAYHAFUjsfK5BIIFGh1eqAfyEujfssIJCoz8ACiZoCVxFIlA0kCzuaPn160zGNGzcurrnmmvibv/mbaPIiMuSa559/PrJQnyVLljTtb7iwoCKBRL/97W/jpJNOiq997WtD6rQLFXrxxRfjrLPOivnz5+e6Ngv8+d3vfhf//d//HT/96U/jRz/6UTz66KPxi1/8Iq644oqYOHHisAvmZz/7WRxzzDGxYsWKIe22DSTauHFj/M///E9k1zz11FPxxBNPNGpl4UpXXXVV7LLLLsPW+sY3vhFHHXVU0zYCifr/37VBqOB9bRBm2T0SIECAAAECBAgQIECAgO/f7fsZSG3DtYazIZCohpNiSAQIECBAgAABAgQIECBAgAABAgQIECBAgAABAgQIECBAgAABAgQIECBAgMDgCqR2PlYgkUCiQqvVAf9CXBr3WUAgUZ+BcwQS/f73v48NGzY0BpIF9WQBLX/84x8boTC//OUvY9WqVY2glgkTJsRFF10U//Vf/xUHHnjgkIFvG/jS7Z21Cs1pF4LTbd1+Xv/CCy80QoQWL17ctMyYMWPii1/8YnziE5+IHXfcseVQsrCev//7v2/ZT3bhzTffHNOmTWvaR5FAojVr1sSxxx4bd99995C+sn+fhfeMHj26aZ3HH388jj766Fi5cuWQvzebx//4j/+Iww8/vGlfF1xwQZx55pmxww47tHTJntXsnpcuXTqkTXb95z73uca/z57vOXPmxIUXXjik3R577BG33XZbvPvd7x72UXjwwQebroPM4p577ol3vetd/XyU9D0AAt7XBmCS3SIBAgQIECBAgAABAgQIDAnmzgKr/bYfgdQ2XGsoL5CohpNiSAQIECBAgAABAgQIECBAgAABAgQIECBAgAABAgQIECBAgAABAgQIECBAgMDgCqR2PlYgkQPqhVar/4F7IS6N+ywgkKgYcKsQlGK9dNb6gx/8YCxcuDCeeOIJgUSdETauWrZsWRx//PHxzDPPtOxl8uTJceqpp8b+++8fY8eOjREjRsSLL74Yv/jFL+KWW26Jyy+/PFavXt3y+o997GOxYMGC2HXXXZu2KRJIlIVUzZw5s9Hftr8svCcLPjrssMOG/O3Xv/51nHbaabFkyZKmY2gWSPTss8/GcccdF9/61reGXDNu3Li48cYb4+CDD2553/fdd19Mnz49sn62/WXjOPLII1/+1/fee29MmTIl1q5dO6Tthz/84cb97r777k1rbdy4MebNm9cINdr2d8ABBzTmKBuvH4FuBLyvdaPnWgIECBAgQIAAAQIECBBIRcD3byoz1dk4U9tw7ewu+3qVQKK+8uqcAAECBAgQIECAAAECBAgQIECAAAECBAgQIECAAAECBAgQIECAAAECBAgQIFBMILXzsQKJBBIVesId8C/EpXGfBQQSFQN+/PHHY+rUqfHUU08Vu7AHrbOQnEWLFsWTTz4pkKgLzyzM5pJLLomzzjqri15aX5oF4WTzNGnSpJaNigQSZZ3Mnz8/Zs2a1bS/8ePHxwUXXBDvf//7Y9SoUbFmzZq4884746KLLoqsTqtf9hxfd911scsuu7zcZNOmTXHFFVfEGWec0fSyMWPGNNymTZsWr3rVqxpBTZnnc889F1//+tcb42wW9PTe9743brrppsgClDb/snFmoUhf/epXm9bad99947zzzms865vHmIUzZWvv2muvjWuuuabpdVlIUXbdDjvs0Jf51engCHhfG5y5dqcECBAgQIAAAQIECBAYZAHfv9v37Ke24VrD2RBIVMNJMSQCBAgQIECAAAECBAgQIECAAAECBAgQIECAAAECBAgQIECAAAECBAgQIEBgcAVSOx8rkEggUaHV6oB/IS6N+yyQeiBRn3mGdP/000/H0UcfHY888kjZpWPixIlx2223xfPPPy+QqEv9foUSjR49uhGWc8wxx0STl5mXR100kOi73/1ufOQjH4lnn322yzv//5dvDrgaO3bsVn2+8MILjaCgxYsX96zWwoULGyFG25o8+OCDjX/fLMSok+J77bVX3HrrrTFhwoROLncNga0EvK95IAgQIECAAAECBAgQIEBgEAR8/27fs5zahmsNZ0MgUQ0nxZAIECBAgAABAgQIECBAgAABAgQIECBAgAABAgQIECBAgAABAgQIECBAgACBwRVI7XysQCKBRIVWqwP+hbg07rOAQKJiwKtWrWoEqCxdurTYhT1onYWt3H777fGb3/xGIFEPPDds2BBf/vKX45xzzom1a9d23WMWRjR//vw4/vjjY+TIkcP2VzSQKAtQOu+88+KCCy4oPM7ddtst1q9fP+Qe99xzz7jjjjviLW95y5A+V65cGSeccEKsWLGicL1tLzj11FPj4osvjp122mlIX5s2bWoECM2YMaPrOcgbBtX1DelgYAS8rw3MVLtRAgQIECBAgAABAgQIDLSA79/te/pT23Ct4WwIJKrhpBgSAQIECBAgQIAAAQIECBAgQIAAAQIECBAgQIAAAQIECBAgQIAAAQIECBAgMLgCqZ2PFUgkkKjQanXAvxCXxn0WEEhUDDgLrjnttNNi4cKFuS5817veFTvvvHPTtq9+9auHhMG8+c1vjl133bXR/hWveEW88Y1vbITbjBgxInbZZZfG/33wwQcFEuXSb98oC8S5//7746yzzoqHH364/QUtWuy7774xb968OPTQQ6PJS8yQq4oGEmUdPP/883HKKafEkiVLco/ziCOOaIzr+uuvb4Qlbfv7+te/Hh/96Eeb9vfUU0/FrFmz4q677spdb9uGZ599dmT/NAsj2tw2m4M777wzPve5z0Xm0slv3Lhxcemll8aUKVNy+XdSwzWDJ+B9bfDm3B0TIECAAAECBAgQIEBgEAV8/27fs57ahmsNZ0MgUQ0nxZAIECBAgAABAgQIECBAgAABAgQIECBAgAABAgQIECBAgAABAgQIECBAgACBwRVI7XysQCKBRIVWqwP+hbg07rNAKoFEfWaIuXPnxpw5c/pdpif9Vx1I1JObGKaTyZMnx6JFi2Ls2LH9LvVy/+vWrYuvfe1rcckll8QPfvCD3HX33HPP+MxnPhPHHXfcsKE723bYSSBR1sfq1asbz+nVV1897BjHjBkT//RP/xQnn3xyY1wLFiyIGTNmDLnmk5/8ZHzpS19qOfbM5YYbbogrr7yyUFjQQQcdFOeee24cdthhjRCtPL+f//znDf8bb7wxsuCvPL/Ro0fH1KlTG7Ve97rX5blEGwK5Bbyv5abSkAABAgQIECBAgAABAgQSFvD9m/Dk5Rh6ahuuOW6p7CYCicoWV48AAQIECBAgQIAAAQIECBAgQIAAAQIECBAgQIAAAQIECBAgQIAAAQIECBAgMIxAaudjBRIJJCq0oB3wL8SlcZ8FBBL9CVgg0dAHbbjQnH4+llUEEm2+n40bN8ZPfvKTuPfee+M73/lOI4Tn0Ucfffl299lnnxg/fnwccMABMWnSpHj7298eI0eOLMzRaSBRVmjTpk3x5JNPxi233BLLli2L73//+40An3HjxsV+++0XU6ZMiQ984AOx8847vzyuRx55JD70oQ/Fs88+u9VY99hjj7jzzjvjne9857D38OKLLzbqLF26NFasWBFPP/30VgFFW7q8973vbRjlDSLatvCaNWsa9v/2b/8WK1eujMcee6wRxJT9sgCivffeO7IgqCz0KAs82m233Qr7u4BAHgHva3mUtCFAgAABAgQIECBAgACB1AV8/6Y+g8OPP7UN1xrOhkCiGk6KIREgQIAAAQIECBAgQIAAAQIECBAgQIAAAQIECBAgQIAAAQIECBAgQIAAAQKDK5Da+ViBRAKJCq1WB/wLcWncZwGBRH8CFkg09EEbxECiPi833RMgkJCA97WEJstQCRAgQIAAAQIECBAgQKBjAd+/HdMlcWFqG641RBVIVMNJMSQCBAgQIECAAAECBAgQIECAAAECBAgQIECAAAECBAgQIECAAAECBAgQIEBgcAVSOx8rkEggUaHV6oB/IS6N+ywgkOhPwAKJhj5oAon6vPh0T4BArQW8r9V6egyOAAECBAgQIECAAAECBHok4Pu3R5A17Sa1DdcaMgokquGkGBIBAgQIECBAgAABAgQIECBAgAABAgQIECBAgAABAgQIECBAgAABAgQIECAwuAKpnY8VSCSQqNBqdcC/EJfGfRYQSPQnYIFEQx80gUR9Xny6J0Cg1gLe12o9PQZHgAABAgQIECBAgAABAj0S8P3bI8iadpPahmsNGQUS1XBSDIkAAQIECBAgQIAAAQIECBAgQIAAAQIECBAgQIAAAQIECBAgQIAAAQIECBAYXIHUzscKJBJIVGi1OuBfiEvjPgvULZCoz7e7XXT/4IMPxoEHHjjkXlIKVdouJsJNECCwXQt4X9uup9fNESBAgAABAgQIECBAgMD/Cfj+3b4fhdQ2XGs4GwKJajgphkSAAAECBAgQIECAAAECBAgQIECAAAECBAgQIECAAAECBAgQIECAAAECBAgMrkBq52MFEgkkKrRaHfAvxKUxAQIECBAgQKB0Ae9rpZMrSIAAAQIECBAgQIAAAQIVCPj+rQC9xJKpbbiWSJO3lECivFLaESBAgAABAgQIECBAgAABAgQIECBAgAABAgQIECBAgAABAgQIECBAgAABAgRKEEjtfKxAIoFEhZaFA/6FuDQmQIAAAQIECJQu4H2tdHIFCRAgQIAAAQIECBAgQKACAd+/FaCXWDK1DdcSafKWEkiUV0o7AgQIECBAgAABAgQIECBAgAABAgQIECBAgAABAgQIECBAgAABAgQIECBAgEAJAqmdjxVIJJCo0LJwwL8Ql8YECBAgQIAAgdIFvK+VTq4gAQIECBAgQIAAAQIECFQg4Pu3AvQSS6a24VoiTd5SAonySmlHgAABAgQIECBAgAABAgQIECBAgAABAgQIECBAgAABAgQIECBAgAABAgQIEChBILXzsQKJBBIVWhYO+Bfi0pgAAQIECBAgULqA97XSyRUkQIAAAQIECBAgQIAAgQoEfP9WgF5iydQ2XEukyVtKIFFeKe0IECBAgAABAgQIECBAgAABAgQIECBAgAABAgQIECBAgAABAgQIECBAgAABAiUIpHY+ViCRQKJCy8IB/0JcGhMgQIAAAQIEShfwvlY6uYIECBAgQIAAAQIECBAgUIGA798K0EssmdqGa4k0eUsJJMorpR0BAgQIECBAgAABAgQIECBAgAABAgQIECBAgAABAgQIECBAgAABAgQIECBAoASB1M7HCiQSSFRoWTjgX4hLYwIECBAgQIBA6QLe10onV5AAAQIECBAgQIAAAQIEKhDw/VsBeoklU9twLZEmbymBRHmltCNAgAABAgQIECBAgAABAgQIECBAgAABAgQIECBAgAABAgQIECBAgAABAgQIlCCQ2vlYgUQCiQotCwf8C3FpTIAAAQIECBAoXcD7WunkChIgQIAAAQIECBAgQIBABQK+fytAL7FkahuuJdLkLSWQKK+UdgQIECBAgAABAgQIECBAgAABAgQIECBAgAABAgQIECBAgAABAgQIECBAgACBEgRSOx8rkEggUaFl4YB/IS6NCRAgQIAAAQKlC3hfK51cQQIECBAgQIAAAQIECBCoQMD3bwXoJZZMbcO1RJq8pQQS5ZXSjgABAgQIECBAgAABAgQIECBAgAABAgQIECBAgAABAgQIECBAgAABAgQIECBQgkBq52MFEgkkKrQsHPAvxKUxAQIECBAgQKB0Ae9rpZMrSIAAAQIECBAgQIAAAQIVCPj+rQC9xJKpbbiWSJO3lECivFLaESBAgAABAgQIECBAgAABAgQIECBAgAABAgQIECBAgAABAgQIECBAgAABAgRKEEjtfKxAIoFEhZaFA/6FuDQmQIAAAQIECJQu4H2tdHIFCRAgQIAAAQIECBAgQKACAd+/FaCXWDK1DdcSafKWEkiUV0o7AgQIECBAgAABAgQIECBAgAABAgQIECBAgAABAgQIECBAgAABAgQIECBAgEAJAqmdjztzxe4AACAASURBVBVIJJCo0LJwwL8Ql8YECBAgQIAAgdIFvK+VTq4gAQIECBAgQIAAAQIECFQg4Pu3AvQSS6a24VoiTd5SAonySmlHgAABAgQIECBAgAABAgQIECBAgAABAgQIECBAgAABAgQIECBAgAABAgQIEChBILXzsQKJBBIVWhYO+Bfi0pgAAQIECBAgULqA97XSyRUkQIAAAQIECBAgQIAAgQoEfP9WgF5iydQ2XEukyVtKIFFeKe0IECBAgAABAgQIECBAgAABAgQIECBAgAABAgQIECBAgAABAgQIECBAgAABAiUIpHY+ViCRQKJCy8IB/0JcGhMgQIAAAQIEShfwvlY6uYIECBAgQIAAAQIECBAgUIGA798K0EssmdqGa4k0eUsJJMorpR0BAgQIECBAgAABAgQIECBAgAABAgQIECBAgAABAgQIECBAgAABAgQIECBAoASB1M7HCiQSSFRoWTjgX4hLYwIECBAgQIBA6QLe10onV5AAAQIECBAgQIAAAQIEKhDw/VsBeoklU9twLZEmbymBRHmltCNAgAABAgQIECBAgAABAgQIECBAgAABAgQIECBAgAABAgQIECBAgAABAgQIlCCQ2vlYgUQCiQotCwf8C3FpTIAAAQIECBAoXcD7WunkChIgQIAAAQIECBAgQIBABQK+fytAL7FkahuuJdLkLSWQKK+UdgQIECBAgAABAgQIECBAgAABAgQIECBAgAABAgQIECBAgAABAgQIECBAgACBEgRSOx8rkEggUaFl4YB/IS6NCRAgQIAAAQKlC3hfK51cQQIECBAgQIAAAQIECBCoQMD3bwXoJZZMbcO1RJq8pQQS5ZXSjgABAgQIECBAgAABAgQIECBAgAABAgQIECBAgAABAgQIECBAgAABAgQIECBQgkBq52MFEgkkKrQsHPAvxKUxAQIECBAgQKB0Ae9rpZMrSIAAAQIECBAgQIAAAQIVCPj+rQC9xJKpbbiWSJO3lECivFLaESBAgAABAgQIECBAgAABAgQIECBAgAABAgQIECBAgAABAgQIECBAgAABAgRKEEjtfKxAIoFEhZaFA/6FuDQmQIAAAQIECJQu4H2tdHIFCRAgQIAAAQIECBAgQKACAd+/FaCXWDK1DdcSafKWEkiUV0o7AgQIECBAgAABAgQIECBAgAABAgQIECBAgAABAgQIECBAgAABAgQIECBAgEAJAqmdjxVIJJCo0LJwwL8Ql8YECBAgQIAAgdIFvK+VTq4gAQIECBAgQIAAAQIECFQg4Pu3AvQSS6a24VoiTd5SAonySmlHgAABAgQIECBAgAABAv+PvTuBmqI68z/+HGBARCCAStCJaBIG0QFZghhR0QRwY1HBsIMGAgooIiOy+KIYWcQAikJYg4ARULZXNCLirsgiQVCDGcwBokiUDBzh4Ah/lv95bqbbfuut7lq6qrqr32+dkzMj7617b31uVXdV161fIYAAAggggAACCCCAAAIIIIAAAggggAACCCCAAAIIIIAAAhEIxG1+LIFEBBJ5OiyY4O+Ji8IIIIAAAggggEDkApyvRU5OgwgggAACCCCAAAIIIIAAAjkQ4Po3B+gRNhm3G64R0rhtikAit1KUQwABBBBAAAEEEEAAAQQQQAABBBBAAAEEEEAAAQQQQAABBBBAAAEEEEAAAQQQQAABBCIQiNv8WAKJCCTydFgwwd8TF4URQAABBBBAAIHIBThfi5ycBhFAAAEEEEAAAQQQQAABBHIgwPVvDtAjbDJuN1wjpHHbFIFEbqUohwACCCCAAAIIIIAAAggggAACCCCAAAIIIIAAAggggAACCCCAAAIIIIAAAggggAACCEQgELf5sQQSEUjk6bBggr8nLgojgAACCCCAAAKRC3C+Fjk5DSKAAAIIIIAAAggggAACCORAgOvfHKBH2GTcbrhGSOO2KQKJ3EpRDgEEEEAAAQQQQAABBBBAAAEEEEAAAQQQQAABBBBAAAEEEEAAAQQQQAABBBBAAAEEEIhAIG7zYwkkIpDI02HBBH9PXBRGAAEEEEAAAQQiF+B8LXJyGkQAAQQQQAABBBBAAAEEEMiBANe/OUCPsMm43XCNkMZtUwQSuZWiHAIIIIAAAggggAACCCCAAAIIIIAAAggggAACCCCAAAIIIIAAAggggAACCCCAAAIIIBCBQNzmxxJIRCCRp8OCCf6euCiMAAIIIIAAAghELsD5WuTkNIgAAggggAACCCCAAAIIIJADAa5/c4AeYZNxu+EaIY3bpggkcitFOQQQQAABBBBAAAEEEEAAAQQQQAABBBBAAAEEEEAAAQQQQAABBBBAAAEEEEAAAQQQQCACgbjNjyWQiEAiT4cFE/w9cVEYAQQQQAABBBCIXIDztcjJaRABBBBAAAEEEEAAAQQQQCAHAlz/5gA9wibjdsM1Qhq3TRFI5FaKcggggAACCCCAAAIIIIAAAggggAACCCCAAAIIIIAAAggggAACCCCAAAIIIIAAAggggEAEAnGbH0sgEYFEng4LJvh74qIwAggggAACCCAQuQDna5GT0yACCCCAAAIIIIAAAggggEAOBLj+zQF6hE3G7YZrhDRumyKQyK0U5RBAAAEEEEAAAQQQQAABBBBAAAEEEEAAAQQQQAABBBBAAAEEEEAAAQQQQAABBBBAAIEIBOI2P5ZAIgKJPB0WTPD3xEVhBBBAAAEEEEAgcgHO1yInp0EEEEAAAQQQQAABBBBAAIEcCHD9mwP0CJuM2w3XCGncNkUgkVspyiGAAAIIIIAAAggggAACCCCAAAIIIIAAAggggAACCCCAAAIIIIAAAggggAACCCCAAAIRCMRtfiyBRAQSeTosmODviYvCCCCAAAIIIIBA5AKcr0VOToMIIIAAAggggAACCCCAAAI5EOD6NwfoETYZtxuuEdK4bYpAIrdSlEMAAQQQQAABBBBAAAEEEEAAAQQQQAABBBBAAAEEEEAAAQQQQAABBBBAAAEEEEAAAQQiEIjb/FgCiQgk8nRYMMHfExeFEUAAAQQQQACByAU4X4ucnAYRQAABBBBAAAEEEEAAAQRyIMD1bw7QI2wybjdcI6Rx2xSBRG6lKIcAAggggAACCCCAAAIIIIAAAggggAACCCCAAAIIIIAAAggggAACCCCAAAIIIIAAAghEIBC3+bEEEhFI5OmwYIK/Jy4KI4AAAggggAACkQtwvhY5OQ0igAACCCCAAAIIIIAAAgjkQIDr3xygR9hk3G64RkjjtikCidxKUQ4BBBBAAAEEEEAAAQQQQAABBBBAAAEEEEAAAQQQQAABBBBAAAEEEEAAAQQQQAABBBCIQCBu82MJJCKQyNNhwQR/T1wURgABBBBAAAEEIhfgfC1ychpEAAEEEEAAAQQQQAABBBDIgQDXvzlAj7DJuN1wjZDGbVMEErmVohwCCCCAAAIIIIAAAggggAACCCCAAAIIIIAAAggggAACCCCAAAIIIIAAAggggAACCCAQgUDc5scSSEQgkafDggn+nrgojAACCCCAAAIIRC7A+Vrk5DSIAAIIIIAAAggggAACCCCQAwGuf3OAHmGTcbvhGiGN26YIJHIrRTkEEEAAAQQQQAABBBBAAAEEEEAAAQQQQAABBBBAAAEEEEAAAQQQQAABBBBAAAEEEEAgAoG4zY8lkIhAIk+HxZw5czyVpzACCCCAAAIIIIBAdAIXXXSRXHHFFSUaPMX5bnQDQEsIIIAAAggggAACCCCAAAKRCRBIFBl1ThqK2w3XnCBlbpRAojwcFLqEAAIIIIAAAggggAACCCCAAAIIIIAAAggggAACCCCAAAIIIIAAAggggAACCCCAAAJlVyBu82MJJOIBbU9HK4FEnrgojAACCCCAAAIIRCagYUT6v5o1a5Zok0CiyIaAhhBAAAEEEEAAAQQQQAABBCIUIJAoQuwcNBW3G645IHJqkkAiJyH+jgACCCCAAAIIIIAAAggggAACCCCAAAIIIIAAAggggAACCCCAAAIIIIAAAggggAACCEQoELf5sQQSEUjk6fAgkMgTF4URQAABBBBAAIFIBBJhRNoYgUSRkNMIAggggAACCCCAAAIIIIBAjgUIJMrxAITcfNxuuIbM4ad6Aon8qLEOAggggAACCCCAAAIIIIAAAggggAACCCCAAAIIIIAAAggggAACCCCAAAIIIIAAAgggEJJA3ObHEkhEIJGnQ4FAIk9cFEYAAQQQQAABBEIXSA0j0sYIJAqdnAYQQAABBBBAAAEEEEAAAQTyQIBAojwYhBC7ELcbriFS+K2aQCK/cqyHAAIIIIAAAggggAACCCCAAAIIIIAAAggggAACCCCAAAIIIIAAAggggAACCCCAAAIIhCAQt/mxBBIRSOTpMGCCvycuCiOAAAIIIIAAApELcL4WOTkNIoAAAggggAACCCCAAAII5ECA698coEfYZNxuuEZI47YpAoncSlEOAQQQQAABBBBAAAEEEEAAAQQQQAABBBBAAAEEEEAAAQQQQAABBBBAAAEEEEAAAQQQiEAgbvNjCSQikMjTYcEEf09cFEYAAQQQQAABBCIX4HwtcnIaRAABBBBAAAEEEEAAAQQQyIEA1785QI+wybjdcI2Qxm1TBBK5laIcAggggAACCCCAAAIIIIAAAggggAACCCCAAAIIIIAAAggggAACCCCAAAIIIIAAAgggEIFA3ObHEkhEIJGnw4IJ/p64KIwAAggggAACCEQuwPla5OQ0iAACCCCAAAIIIIAAAgggkAMBrn9zgB5hk3G74RohjdumCCRyK0U5BBBAAAEEEEAAAQQQQAABBBBAAAEEEEAAAQQQQAABBBBAAAEEEEAAAQQQQAABBBBAIAKBuM2PJZCIQCJPhwUT/D1xURgBBBBAAAEEEIhcgPO1yMlpEAEEEEAAAQQQQAABBBBAIAcCXP/mAD3CJuN2wzVCGrdNEUjkVopyCCCAAAIIIIAAAggggAACCCCAAAIIIIAAAggggAACCCCAAAIIIIAAAggggAACCCCAQAQCcZsfSyARgUSeDgsm+HviojACCCCAAAIIIBC5AOdrkZPTIAIIIIAAAggggAACCCCAQA4EuP7NAXqETcbthmuENG6bIpDIrRTlEEAAAQQQQAABBBBAAAEEEEAAAQQQQAABBBBAAAEEEEAAAQQQQAABBBBAAAEEEEAAgQgE4jY/lkAiAok8HRZM8PfERWEEEEAAAQQQQCByAc7XIienQQQQQAABBBBAAAEEEEAAgRwIcP2bA/QIm4zbDdcIadw2RSCRWynKIYAAAggggAACCCCAAAIIIIAAAggggAACCCCAAAIIIIAAAggggAACCCCAAAIIIIAAAhEIxG1+LIFEBBJ5OiyY4O+Ji8IIIIAAAggggEDkApyvRU5OgwgggAACCCCAAAIIIIAAAjkQ4Po3B+gRNhm3G64R0rhtikAit1KUQwABBBBAAAEEEEAAAQQQQAABBBBAAAEEEEAAAQQQQAABBBBAAAEEEEAAAQQQQAABBCIQiNv8WAKJCCTydFgwwd8TF4URQAABBBBAAIHIBThfi5ycBhFAAAEEEEAAAQQQQAABBHIgwPVvDtAjbDJuN1wjpHHbFIFEbqUohwACCCCAAAIIIIAAAggggAACCCCAAAIIIIAAAggggAACCCCAAAIIIIAAAggggAACCEQgELf5sQQSEUjk6bBggr8nLgojgAACCCCAAAKRC3C+Fjk5DSKAAAIIIIAAAggggAACCORAgOvfHKBH2GTcbrhGSOO2KQKJ3EpRDgEEEEAAAQQQQAABBBBAAAEEEEAAAQQQQAABBBBAAAEEEEAAAQQQQAABBBBAAAEEEIhAIG7zYwkkIpDI02HBBH9PXBRGAAEEEEAAAQQiF+B8LXJyGkQAAQQQQAABBBBAAAEEEMiBANe/OUCPsMm43XCNkMZtUwQSuZWiHAIIIIAAAggggAACCCCAAAIIIIAAAggggAACCCCAAAIIIIAAAggggAACCCCAAAIIIBCBQNzmxxJIRCCRp8OCCf6euCiMAAIIIIAAAghELsD5WuTkNIgAAggggAACCCCAAAIIIJADAa5/c4AeYZNxu+EaIY3bpggkcitFOQQQQAABBBBAAAEEEEAAAQQQQAABBBBAAAEEEEAAAQQQQAABBBBAAAEEEEAAAQQQQCACgbjNjyWQiEAiT4cFE/w9cVEYAQQQQAABBBCIXIDztcjJaRABBBBAAAEEEEAAAQQQQCAHAlz/5gA9wibjdsM1Qhq3TRFI5FaKcggggAACCCCAAAIIIIAAAggggAACCCCAAAIIIIAAAggggAACCCCAAAIIIIAAAggggEAEAnGbH0sgEYFEng4LJvh74qIwAggggAACCCAQuQDna5GT0yACCCCAAAIIIIAAAggggEAOBLj+zQF6hE3G7YZrhDRumyKQyK0U5RBAAAEEEEAAAQQQQAABBBBAAAEEEEAAAQQQQAABBBBAAAEEEEAAAQQQQAABBBBAAIEIBOI2P5ZAIgKJPB0WTPD3xEVhBBBAAAEEEEAgcgHO1yInp0EEEEAAAQQQQAABBBBAAIEcCHD9mwP0CJuM2w3XCGncNkUgkVspyiGAAAIIIIAAAggggAACCCCAAAIIIIAAAggggAACCCCAAAIIIIAAAggggAACCCCAAAIRCMRtfiyBRAQSeTosmODviYvCCCCAAAIIIIBA5AKcr0VOToMIIIAAAggggAACCCCAAAI5EOD6NwfoETYZtxuuEdK4bYpAIrdSlEMAAQQQQAABBBBAAAEEEEAAAQQQQAABBBBAAAEEEEAAAQQQQAABBBBAAAEEEEAAAQQiEIjb/FgCiQgk8nRYMMHfExeFEUAAAQQQQACByAU4X4ucnAYRQAABBBBAAAEEEEAAAQRyIMD1bw7QI2wybjdcI6Rx2xSBRG6lKIcAAggggAACCCCAAAIIIIAAAggggAACCCCAAAIIIIBAQAK//e1vZcyYMaa2AQMGyNSpU6Vy5coB1Z7f1fzP//yP9OjRQ1555RXT0Weeecb8d1yWP/7xj9KzZ0/T3WuvvVb0v2vVqhWX7se6n2X1uPnf//1fGTp0qMyaNcuM38MPPyxFRUWxGcu491+hy+q+F5udzKajfFbHb/Tifn4QP/HC6jH7T2GNJ1vzvUDc5scSSEQgkafjlwn+nrgojAACCCCAAAIIRC7A+Vrk5DSIAAIIIIAAAggggAACCCCQAwGuf3OAHmGTcbvhGiGN26YIJHIrRTkEEEAAAQQQQAABBBBAAAEEEEAAAQQQQAABBBBAAAEEAhIoy+EWcX9gnJCLgA4CH9WU1eMm7oE+ce+/7qph7HvvvfeeXHHFFeZIINzMxweCwyp8VgdvGnaNcT8/CMMn9XMijPqtdcb5s4j9J4o9hDZyIRC3+bEEEhFI5Ok4YYK/Jy4KI4AAAggggAACkQtwvhY5OQ0igAACCCCAAAIIIIAAAgjkQIDr3xygR9hk3G64RkjjtikCidxKUQ4BBBBAAAEEEEAAAQQQQAABBBBAAAEEEEAAAQQQQKAgBVJDC4LYwIcffliKiooyVhVGuEUQfY+ijrg/ME7IRRR7iX0b+XzcfP3117Ju3TpZvXq1bN26Vf7617+ajahbt65ccsklcs0115jQmfr160u5cuU8IQYV6GM99jx1wqaw2+CKoPqfbX+zWT+MfY9AomxGxHldPqudjfKtRNzPD8LwJJDIvSr7j3srSsZLIG7zYwkkIpDI0xHGBH9PXBRGAAEEEEAAAQQiF+B8LXJyGkQAAQQQQAABBBBAAAEEEMiBANe/OUCPsMm43XCNkMZtUwQSuZWiHAIIIIAAAggggAACCCCAAAIIIIAAAggggAACCCCAQEEKBB1ItGDBAundu3dGqzDCLYIeHOuD3W6Cltz0IYgHxoOoQ/vqJyiFkIvMo6zBPK+//rq88sor8umnn8qGDRvMClWrVpXGjRtLw4YN5YYbbpArr7xSqlWr5maXSZbJx+Nm9+7dMnnyZNHj/vDhw47b065dOxk7dqw0adJEbOY72K7vZz+1qyjoQKJ+/frJE088IaeffnrG7Q6q/464IRYIY98jkOhfA5b6marhXUuXLjXBXdkufFb7F9RAtS5dusi2bdv8V5KyZq9evWT69OnmeyDTEtR3eyCdzpNKCCRyPxDsP+6tKBkvgbjNjyWQiEAiT0cYE/w9cVEYAQQQQAABBBCIXIDztcjJaRABBBBAAAEEEEAAAQQQQCAHAlz/5gA9wibjdsM1Qhq3TRFI5FaKcggggAACCCCAAAIIIIAAAggggAACCCCAAAIIIIAAAgUpEHQg0dq1a6VNmzYZrcIItwh6cAgkshfNh5CLfHzoXoN5NLRq2bJlroJ5atasKQ888ID0799fqlSp4mr3zafj5tSpU7Jq1SoZOXKkaHiHl0VDOXTbhwwZIpUqVXJcNahAn6ADiXQ8Ro8e7RisFFT/FSrobUjgOwXhhLHvEUj0L/04BRKFsR+kfgBYg4DeffddadmypeNnRNAFgg4kGjp0qEycOFEqVqyYsathfLdFHeijG5ircfO7HwR9XhP0/vPMM89Ijx49HDcvjP3HsVEKIBCBQNzmxxJIRCCRp8OCCf6euCiMAAIIIIAAAghELsD5WuTkNIgAAggggAACCCCAAAIIIJADAa5/c4AeYZNxu+EaIY3bpggkcitFOQQQQAABBBBAAAEEEEAAAQQQQAABBBBAAAEEEEAAAQRsBBYuXCh9+vQxf2nYsKE899xzcuGFF2a0CjvUIIiBIpDIXjHoB/f9jFU+PXR//PhxEyhy7733yoEDBzxvjoZtTJs2TZo2beq4br4cNydPnpRnn31WBg4cmAxf0pAh/Rzo1auXXHTRRXLGGWeY7dEwnr/97W+ycuVKmTdvnuzZsye5nQ899JAMHz5cKleunHHbgwz0cUTOUGDXrl3SrVs32bhxoylVXFwsHTp0cKwyyP4TSOTIHbsCBBJ9P2SFGkg0c+ZMGTBggOO+GcZ3G4FEjuwlQsGuvfZa89+1atVyXjFNCQKJfNOxIgK2AnGbH0sgEYFEng5lJvh74qIwAggggAACCCAQuQDna+GSW384d/sjWri98l576o0bXdtturT3llgjzgLWH3+d3hIR522l7wgggAACCCCAAALxE+D6N35j5qXHcbvh6mXbIipLIFFE0DSDAAIIIIAAAggggAACCCCAAAIIIIAAAggggAACCCBQeAInTpyQoqIimTBhgtm4zp07y9y5c6V69eoZNzZfglUydZJAInsdAom+d9EwosmTJ8uIESOS/1izZk0TytO9e/cSwTzHjh2TvXv3yttvvy3Tp0+XzZs3J9epW7euLFiwQFq1ahWL40aDeHQbDx8+bPrbtm1beeKJJxyDyPbv3y8aQjRjxozkds6ePVv69esnNnMfkmWCDPTJ5lN4xYoV0qlTJ1OFl7niQfafQKJsRjA/1yWQ6PtxyZdAomz3lC1btkj79u1l3759omFtL7/8smj4nNNCIJGTUDh/D/q8hkCicMaJWsuuQNzmxxJIRCCRp6OVCf6euCiMAAIIIIAAAghELsD5Wrjk+vYCvZGyfv16qVOnjqxevVqaNWsWbqMh1E4gUQioBVglgUQFOKhsEgIIIIAAAgggUEACXP8W0GDabErcbrjm4WgQSJSHg0KXEEAAAQQQQAABBBBAAAEEEEAAAQQQQAABBBBAAAEE4iHw5ZdfSo8ePeTNN980HdZ5t6NHj84YLpIoN2bMGLPOgAEDZOrUqVK5cuW82mgCieyHI+gH9/0MunW/Gz9+vIwcOdJPVb7XOXXqlEybNk3uueeeZB3dunUT7cv555+fsd6jR4+a4C49Bg4cOGDKtmjRQubPny8NGjRIu24+BHnt3r1bevbsKe+9957pZ8eOHWXWrFlSu3ZtV5YazjNp0iQTTOR3efjhh00QWpTLkSNHZPDgwfL000+bZu+++26zHSdPnpShQ4caA7dLNv0PI7DETb/D2Pd0H7riiitM89dee63oZ0utWrXcdKegyhBI9P1wFkogUeqYXn311WbfPueccxz32zCO79TjzEuQmmNnIyqQ2v8omsyHzyK/+4Hf9aJwpQ0EshGI2/xYAokIJPK0vzPB3xMXhRFAAAEEEEAAgcgFOF8Ll/zVV181bzvQxe3bTsLtkb/aCSTy51bW1iKQqKyNONuLAAIIIIAAAgjES4Dr33iNl9fexu2Gq9fti6A8gUQRINMEAggggAACCCCAAAIIIIAAAggggAACCCCAAAIIIIBAYQqsWLFCOnXqZDauatWq8vLLL0vLli0dNzaMcAvHRj0WIJDIHiwfAok2bdokN910k+zbt890MhehVh988IGZI68v8dXlzjvvlEcffdQcB24WDTRaunSpDBo0KBlKNGzYMBk3bpxUqlTJtopcHzfaZw0P037qouFJS5YskUaNGrnZ5GSZgwcPmjF7/vnnPa2XKJxNoI+vBkXEus8tX75cbrnlFtGAJQKJ/KkSSPQvNwKJvt9/CiGQ6NixYzJixAjzWamLfj5MnDhRKlas6HighBEoQyCRI3uJAgQSefOiNAJRCMRtfiyBRAQSeToumODviYvCCCCAAAIIIIBA5AKcr4VHfuLECRk7dqx5y4kubt92El6P/NdMIJF/u7K0JoFEZWm02VYEEEAAAQQQQCB+Alz/xm/MvPQ4bjdcvWxbRGUJJIoImmYQQAABBBBAAAEEEEAAAQQQQAABBBBAAAEEEEAAAQQKS+DQoUNy1113ycKFC82G3XzzzTJv3jypUaOG44bmOljFsYMiQiCRvVKuA4msoTjaSw3G0XCbiy++2M3QZl3m6NGjMnz4cJk2bZqp68Ybb5S5c+fKD3/4Q09165z7KVOmmLp0qVOnjqxatUouvfRS23pyfdxoAFTv3r1l3bp1pn/jx483fS9fSF3YlQAAIABJREFUvryn7dbCr732mvnMOHz4sOd1ow4kso53hw4dZM6cOXL22WcTSOR59L5fgUCif1kQSPT9PlEIgUQaUte9e3dZv3692bDi4mLRzww3C4FEpZVSPyfcGGZbhkCibAVZH4HgBeI2P5ZAIgKJPB0FTPD3xEVhBBBAAAEEEEAgcgHO18Ij/+c//ym9evWSNWvWmEbWrl0rbdq0Ca/BEGsmkChE3AKqmkCiAhpMNgUBBBBAAAEEEChAAa5/C3BQUzYpbjdc83A0CCTKw0GhSwgggAACCCCAAAIIIIAAAggggAACCCCAAAIIIIAAAvkvoA/Z63zhRKDIM888Iz169HDV8VwHq7jpJIFE9kq5DiTatWuXdOvWTTZu3Fiig9mE47jZH1LLfPLJJ3LrrbfKjh07zD8vX75cbrnlFq/VmPJ79+41x9Ebb7xh/jvTi4BzfdxoMMT1119vjnkNT1q9erU0a9bM13YfPHhQ+vbtKytXrjTra6CT/rfd8r//+78ydOhQmTVrlvlz1IFE+ixE586dfX3WaX+D7H8YgSVuBjCMfY9Aon/JE0j0/R5YCIFEK1askE6dOpmNat26tQlt1M9LN0sYx3fqcXbJJZfI0qVLpX79+m66kxdl4t5/P4h+9wO/6/npI+sgEKVA3ObHEkhEIJGn44MJ/p64KIwAAggggAACCEQuwPlaeORbtmyR9u3bi74F4fLLL5dnn31W6tatG16DIdZMIFGIuAVUNYFEBTSYbAoCCCCAAAIIIFCAAlz/FuCgpmxS3G645uFoEEiUh4NClxBAAAEEEEAAAQQQQAABBBBAAAEEEEAAAQQQQAABBPJbwBqi0qFDB5kzZ46cffbZrjoeRriFq4Y9FCKQyB4rl4FEx48flwcffFA0fMi66Fx17VvLli09jLK/ohro0LVrV7NytnPlT5w4IUVFRTJhwgRTn4YTTZ8+XapWrVqqc7k+bjRYo0+fPqZfGrShzwicddZZvhBPnTolY8eONf/TRQOHJk6cKBUrVixVX5CBPl47a/2s0yAqDUaqUaOG66qC7H+uAifC2PcIJPrXLkQg0feHUtwDiY4cOSKDBw+Wp59+2mzU448/LnfffbfYzO2y/fwI4/iOe6BP3Pvv+osipaDf/cDven76yDoIRCkQt/mxBBIRSOTp+GCCvycuCiOAAAIIIIAAApELcL4WHrn+yH7HHXeYBgYMGCBTp06VypUrh9dgiDUTSBQibgFVTSBRAQ0mm4IAAggggAACCBSgANe/BTioKZsUtxuueTgaBBLl4aDQJQQQQAABBBBAAAEEEEAAAQQQQAABBBBAAAEEEEAAgfwV0HCN4cOHy1NPPWU6qcEpixYtko4dO7rutHV+broVH374YRPWkotl//790r17d1m3bp1pPqi+BPHAeBB16Db5CUrJZSDRkiVLpH///nL48GEzJkOGDJHdu3dLcXGx+W/dB3Uee+3atUPdZTQ8aNSoUaaNTAFCbjuRGnCUKegnjFAYt33UckG3n7ovde7cWebOnSvVq1cv1SU/+6mX7UpXVsNF9LNuxowZpojf0Ksg+x/Use/VJ+ix1/YJJPrXKKQGfV1yySWinwf169f3OkSlyofxWe32uzvrzv9fBe+++24kIXPW/h47diz5PXPo0CHZs2ePKXLw4EH57//+b/P/67G4bds28/9rmQ0bNpSoRsPxnnnmGTn//PNdc4RxfMc90Cfu/Xc9+CkF/e4Hftfz00fWQSBKgbjNjyWQiEAiT8cHE/w9cVEYAQQQQAABBBCIXIDztXDIrT+Yz5w504QSxXUhkCiuIxdtvwkkitab1hBAAAEEEEAAAQS8CXD9680rbqXjdsM1D30JJMrDQaFLCCCAAAIIIIAAAggggAACCCCAAAIIIIAAAggggAAC+Slw6tQpWbx4sXlxaSIUZvDgwTJp0iRPLy91G2oQVAiQH81PP/1UfvWrX8lHH31kVg/qJa1BPDAeRB26TX6CUsIIuXAzPlu2bJFBgwbJxo0bTfFrrrnGBGF99tln0qdPn2RgxMCBA83+WKVKFTfV+ioTdDiL28CFoNv1uvFBt+92X/Kzn3rdNmv548ePy+TJk2XEiBHJP+l+de+990r58uU9VR9k/4M69j1tQAhhVNo+gUQi+p06duxY87/EElQIj9vjy8u+4Pa720udmcoGZeG2Pzoe+jL2YcOGuV0lbbnZs2dLv379xGZeV9p1wji+U4+zrDfKoYIgA7USTbn9fgx726Ks3+9+4He9KLeNthDwIxC3+bEEEhFI5Gk/Z4K/Jy4KI4AAAggggAACkQtwvhYOuaZ/69tA1q9fL3Xq1JHVq1dLs2bNwmksgloJJIoAuQCaIJCoAAaRTUAAAQQQQAABBApYgOvfAh5cEbuJK3G4p5lPg0IgUT6NBn1BAAEEEEAAAQQQQAABBBBAAAEEEEAAAQQQQAABBBDIWwF9UH/lypUmkEPnC+vSokULEwpTr149T/12G2qQy0Cit99+W1q1apXcrhtvvNFsa40aNTxtq7VwEA+MB1GH9stPUEoYIRdOoDt27JDbb789GUZUt25dWbBggRkfu5CssEOJgg7mcRu4EHS7Tu7Wvwfdvtt9yc9+6nXbUstrGJG+lHnUqFHJ4LVs9qkg+x/Use/VJ+ix1/ajDErR9oIKlfNql6n8t99+K0OGDJG5c+cmiy1ZskS6dOmSdTNujy8vDbn97vZSZ6ayUQcSaV8++eQTufXWW0W/d/wuuv6sWbM8ny+EcXxHeZyFHUjkdzy8rnfttdeKHj+1atXyumog5f3uB37XC6TTVIJAiAIEEgWPG+iEWSaoZzdA+GXnx9oIIIAAAggggEDYApyvhSP86quvStu2bU3l1113nbnxduaZZzo2dvLkSfnrX/9qAoxef/112bx5sxw4cMCs16RJE9Efp2644QZp3bq15x/mUhvXm05ffPGFvPjii/KnP/3JBCdpO3pj6uqrr5YePXrIVVddJZUqVTKruQ0kst4oSP0Ravfu3TJt2jRZsWKFuQGr23PllVeat6bojdgKFSo4+gRZwPpDU+LH9dNOO022b98uTzzxhBQXFxuXyy67zJjrj9oXXXSRlCtXLm1XDh06JO+8844sW7ZMtm3bJlu3bjVl1VbHT99EctNNN5n/9pL0bh2/r776St58803Tlr515sMPP0ze7Klatao0btxYGjZsaPYXda5WrZovPr2ZpNvwwgsvyLp162TDhg3J/VFvKmvw1oUXXmi2hUAiX8SshAACCCCAAAIIIBCRANe/EUHnqJm43XDNEVOmZgO9v5qH20eXEEAAAQQQQAABBBBAAAEEEEAAAQQQQAABBBBAAAEEEMhaQOffrlmzRu68885kGFFqKIzXBsIIt/DaB6fyU6dONeFLiUVDl3SObKNGjWxX9RvU8Mwzz5j5y14W67xVL+tmKusmACqMkItMffr444+lX79+yTAinSusYTHdunVLzkfWOb+TJ0+WESNGJKv6zW9+IxMnTpSaNWsGxZOsJ3Wse/XqJdOnTxftl99l6dKl0rVrV7O6zmdX43POOadUdbk+boJuP3VfyuQYZKCP0xgdPXrUzKV/5JFHkvPTO3bsaMJFateu7bS67d+D7H+uAieCHnuFijIoRdvLx0Ci1JeBJ3aekSNHmmdYypcvX2p/0udt9LkOfVbDyxJUwEoY+0Hqdli3LxeBRPoZMHz4cHnllVfMcy+nn366NG3aVCpWrCg/+tGPzGdzlSpV5PzzzzfP1pxxxhmyfPlyueOOO8xnhq6j5wo/+9nPkpuW+lnnZdz8nB9Y64/yOCOQyMvopi/r93Pe73rB9JpaEAhPIG7zY+PwNtFAJ8wyQT27nR+/7PxYGwEEEEAAAQQQCFuA87XghfVm47hx46SoqMhUrv/3wQcftP0xNNG6BhG99dZb8uijj5of7ZwWvSmkP9bdc889ctZZZzkVL/H3/fv3m5tNM2bMSN4gsKugXbt28thjj5mwmWwCifQHQH07SuqbYKztafBPhw4dPG1HtoXtAokmTZokCxcuLPEmh9R26tSpY8KimjVrVqr5I0eOyOzZs82Nl0SIVKY+9u7dW8aOHWt+hHW76L6lYUm6nyxevNjtauYm4gMPPCD9+/c3P/y6WbQtDSLSfVeDq9IteuPwrrvuMjcvjx07Zm4GJ/bhMH5MddN3yiCAAAIIIIAAAgggYCfA9W9h7xdxu+Gah6MR6P3VPNw+uoQAAggggAACCCCAAAIIIIAAAggggAACCCCAAAIIIIBAVgI611cftr/vvvuSYUR2oTBeGgk71MBLX+zKaqjAoEGDzItZU5dM4QAEEmWrXnJ9nc+r83J1zriGVOii84I1/EcDOaz3yu2CZPQluxouo3PCg1xSA4Quv/xyefbZZ00IhZ/lxIkTZs79hAkTzOqZgnlyfdzoXPM+ffqYfuoLb3W7vc7nTxjp+Op8cv2fLplCWIIM9Mk0Rnrcjx8/3gRZJRZ9ia3uc+nG189x7yb4K10/cxU4Eca+F2VQinrmYyBR6svAE2Oe6aXgBBL5+ZQNdx19Fko/FzVcKt25Ub4EEsXxGZeoPyd0bwkqwMvvnuf3c97ven77yXoIRCUQt/mxBBKdKjEfN6r9JLbtMME/tkNHxxFAAAEEEECgjAhwvhb8QB88eFD69u0rK1euNJWvXbtW2rRpk7YhvTmgAUEahqM/4HtZWrZsKdOmTTNp426WP//5z3L33XebJH03S4sWLWTu3LlmW8aMGZNcJd2NROuNDv0RSi1Sb75a29UbMXpjRsN+olysPzTpG0A0gf2//uu/0o7DbbfdJk899VSpUJ9PP/1UhgwZYsbay6I3ZaZMmSI333xzqRuC1nr0rSX6JpNRo0Z53k8Sdd16663y5JNPOr6ZQtvSH3w1RMpNuJLWr2/70RR8DcoikMjLXkBZBBBAAAEEEEAAgagEuP6NSjo37cTthmtulDK2SiBRHg4KXUIAAQQQQAABBBBAAAEEEEAAAQQQQAABBBBAAAEEEMgPAQ150ZdWjh49OjmHUx+415eDdu/eXcqVK+ero2GEW/jqSJqV9CWanTt3lp07d5YooXORdd5zpUqVSq3pJ5hEK8kUcpRum6xzgYPadjdBKanBCmE9tK/zyjUURuf+JuaY169fXx5//HETFGBzn9wQ2M0D1jnL+tJVnUtsN25+7Kz7h58xTLS7e/du6dmzZ3KOu+5HerzZbWOujxudh3/99debMcn0sls3ptbnDjIZRhFI9OGHH8r9999fYk68UxiRbqef497Nceb22M9m33MzTokyud73vPQ1LmWtYWSJfuuxtWrVKrn00ktLbQqBRPk1uvrycn1xdiI0b+DAgeYcwfoibQKJohs36/lRNp+3fnvt9zhN157bz3kCifyOGOvlu0Dc5scSSEQgkadjqixP8NeEWn0wWVNu161bJxs2bDB2+oNT48aN5Sc/+Yl5mFhTiXv06JFXD+3a/SDz7rvvij7wHvRiPbEI60cYN/32e1Lrpm5rmVycxPnpJ+sggAACCBS+QFk+XwtrdLds2SLt27eXffv2idPbHo4cOWJCXPSGpHXRG0a//OUv5bzzzpNjx47J+vXrzU0Wa2iRltObnFdddVXGTdqxY4fcfvvtsnHjxhLl9HxUbxRcfPHFtu3o384880xZsGBBcj23gUT6Q3C1atWSPy5qwJEGEJ1++umyefNmee211+Shhx6SoUOHOgbyBD1e1nNedTx06JAZN13UvlWrVub/18R27au+2eaWW24p0ZVMrjr++iN4xYoVRdvT64KtW7eWWN/N23H02mLx4sUm7Mc6/k2aNBFNaU+8tUT3lU2bNpn9xS5MSN9Yoftc+fLlbUkztaVGHTp0kFq1atluj4YSffzxx/LOO++YuuOYHh/0fkZ9CCCAAAIIIIAAAvkjwPVv/oxFGD2J2w3XMAyyrJNAoiwBWR0BBBBAAAEEEEAAAQQQQAABBBBAAAEEEEAAAQQQQKAwBTQoRZ//0nmciUXn3mpITNeuXX2HEWld+RxuofNJp06dKsOGDSs1sA0aNJDnn3/ezD32uwTxwHgQdWj//QS9hBlIpAFYL774ojz66KNmvnViadu2rTzxxBPJOcOZ7HX8dE77PffcU+JFtvrcngbO6Bxpv0FaiXZ1HvzgwYPl6aefNv90zTXXyKJFi+Tcc8/1tFtogJK+3HfEiBFmvUxBJNbjxqmhMJ6H1LnmvXv3NvPCdXGam52pjzo/XV9sq/PDdZ69fs5ccMEFtqv42U+dfFLHUp9H0NCq1PnnvXr1MmNz1llnZayKQCK30pSzCuzatUu6detW6hkXLVdUVCQPPvhg2uce3GiG8Vkd9ne39XnrMD7H3Ng5ldHvmTVr1pgXW+/Zs8cU1/9fv7v0GRm/S1Df7ant63NYV1xxhfmnsvCMC4FE3+c1uA0y8ru/sh4CUQnEbX4sgUQEEnk6NsrqBH+9wNOLLU1ytD4wnABs1qyZLFmyRGrUqEEgUZcusm3bNkNDIJGnQ4zCCCCAAAIIZC1QVs/XsobLUMGsWbNMcIwuAwYMMDfjKleuXGoNTXOfMmWKCYdJXTQEUm9M6A9e1hs9+/fvN+eZGmCUep6pNyD0Bk69evVse6ZBO3fddZcsXLgw+Xf9ke++++6TIUOGmNCg1EVvlGjffve739nW5zaQKLGytjVu3DiTfJ76Vo2vv/5aKlSoYEI6o17SvRVF3wDy2GOPSadOnZL++mOpmuh2pP44+tVXX5kxLi4uTnZft+WBBx6Qvn37lnI9efKk/PnPfzZv7Fi7dm1yHW1Tf+xOFwBqlw6uNxXVtGnTprY3BPUmn+4T2lbqjSGnm1X6thK9Qa5BS4lFg4h0v9NzdR2vxJJuexJ/Lws/1ka939IeAggggAACCCCAgH8Brn/928VhzbjdcM1DUwKJ8nBQ6BICCCCAAAIIIIAAAggggAACCCCAAAIIIIAAAggggEDuBDQURl9kqS8k13mciUXnVD7++ONmTqXNfUpPHQ471MBTZyyF9+7dKxpG8sYbb5i/3HbbbSZwIPHfOq80mxeSBhE4EEQdum1+gl7CCLnQ+d4aRKT7V2oQkc5d1nngGtjjNeRB5xDr843WuedXXnmlCSa6+uqrpUqVKr53lbffftvMO068ENZrGIXdi1Q1BEvnSKfOOU/toJfwmzCCPLTP06ZNM2FPumhAlz4j2qhRI0+OBw8eNPPQNdzLz6KfTRrYks2in3MarDR27NhS+5wGwQwcOND2OQg/bfo5ztK1E9Sx73U78vkz2+u25EN5PZbmzp1rnjFJHEtt2rQxx5cuTs89uNmGMD6rw94P4hBIpJ8dGmKmz6oknmu69dZbTVhj7dq13QxN2jJhHN8EEmX/feF1UO2egfJaR2r5xDNsXuslkCgbddbNJ4G4zY8lkIhAIk/HT1mc4G+9qEwHduONN5oHhPUh3h49vk/cy4eHdu0ezg7jAlxtrCcABBJ5OsQojAACCCCAQNYCZfF8LWu0DBVYfyifOXOmuVFgt3zwwQfSuXPnZBq4lnHzFgE931y5cqXce++9JdbNdPNFA3O07sSPfXozSm8sde/ePe3bLaxvm7D7Mce6XdbtT/xdf3TVm2CpYTZhjoObutMFEuk5up6fO90k1kApvUGnb71JLBos9Ic//MG84SPT+npzTz3mzJmTXFfflKE/wFrDoezeMOP2DSKJ1PkuXbqUCLDSMCT9sd666A/D+qOw3iROLPpDvv7Q/5//+Z9pWe2CmbRwPlzbuNkXKIMAAggggAACCCBQNgS4/i3scY7bDdc8HA0CifJwUOgSAggggAACCCCAAAIIIIAAAggggAACCCCAAAIIIIBA9AL6nNdbb70ljz76qLzyyislOnDzzTebl33++Mc/DqRjYYca+O2kNSRC5x1rONNHH30kOl9ZF7dzWdP1IYjAgSDq0P75CUoJIuRCnXVO8YYNG8yLTTWMKPWFtdq3du3ambCYJk2aOM5tTmet7WiQlM5dTg060vL6ItZu3bqZOe3aRvXq1T3tNnbzzd0eJ/ry1d///vcm9Cux3Tpvef78+SbkJ92S60Ai7Zc1sKtjx46iLzV2G8Sh+5zOQ3/ooYc8eacWziaQSNvX/U1f4mvdJ5o3b25CsX7+85/73ufsNsrPceb288M3os2KmV5Ina+f2UFuf5R12QXfadCdBhRt3LjRdEVDb/r16+d7Xwzis9pqEvZ+kO+BRJ9//rl5gXfqy9LdPAfldt8K6rs9tT0CiXIfSBRUPgGBRG6PJMoVmkDc5scSSEQgkadjsCxO8Ne0Z32we/369SWs9OHkevXqmQe+9QJKH87Viza9eCaQqIts27bNeBFI5OkQozACCCCAAAJZC5TF87Ws0TJUkHouWKdOHVm9erU0a9as1BoaZqM3h/THyMTi5cac9Uaf1qHnm8uWLZOf/exnJdrT883BgwfL008/nfx3DdHR9p0CgnRd/VE3NThHK0mXEm0XSKQ3hPTNDRdffHGY9J7rtgskat26tflhVMfOadm1a5e5AZf4sVtvtmoAlf6bU5iR1m39AV3X16CpX/7ylyWa/uabb8yP6Dq2iUVv6t5yyy1OXTR/1xt0gwYNMmGoiWXBggWiAUjW5ZNPPhFNpt+xY4f5k/ZJ223btq1jW7qObnvivF5XIJDIkY0CCCCAAAIIIIAAAhEKcP0bIXYOmorbDdccEDk1SSCRkxB/RwABBBBAAAEEEEAAAQQQQAABBBBAAAEEEEAAAQQQKGgBnQP75ptvyhNPPFEqiEjnU44ZM0buvPNOqVKlSmAOYYca+O3o7t27pWfPnqIP8OuSeOmmhhCkzjPV0JK7777b1bxZa1+CCBwIog7tl5+glGxDLg4ePCh33XWXCSKyWxo2bCgjR44084UrVarkdyhLrKcvLl2xYoVMmDDBhEvZLcOHDzcBQV7a1Pnmup6+LDexaNCRBlToM5YXXXSRnHHGGeZPx44dM3OoX3jhBZk3b16JfuhceJ3j3KpVq4zbmy/HjQaX9enTJ/mCYZ1vrUFmjRs3ztj//fv3myCiVC8/A+w1kEjD1vTY1n1O7fW5h9RFx0xfmHzPPfcE+jmXaMPPcZbOJd2Lif04WtchkCgIRec69HmYadOmmf1Nl8RzC/osRepzNi1btjTPrpx//vnOldqUyPaz2q7RsD+D8jWQSL9D9DkW/ezRPiYW/S4bN26cGcMglqC+21P7EodAIq9BO0FY+6kj02dkan1h7cdendI9++Zn21kHgVwKxG1+LIFEBBJ5Ol7K4gT/1JOTxMnw1KlTzQ8xdhfj1hOkfHho1+6iLKgEQusOZD0ByGUgkZed2+7EJSwjL/2iLAIIIIAAAl4FyuL5mlcjL+VfffXVZHjLddddZ0JgzjzzzFJV2IVYegmZ0Qr1RlTfvn1NiE1i0R83R48eXeLG3vbt281bK3bu3GmKeQ0I2rRpk9x0002yb9++ZDteAon0ZtL06dMD+4HRy3hkKmt3zqs37tSwfPnyjs3ojRgNCkosiZut1apVc1w3UcBah4Y/TZw4USpWrJisQwOF9OafhgVt3brVhEjpeuecc47rdqxvAkl3A0rfzHHHHXck673tttvkqaeecnVTSW8K6HVP4s03Wkk+XNu4RqIgAggggAACCCCAQMELcP1b2EMctxuueTgaBBLl4aDQJQQQQAABBBBAAAEEEEAAAQQQQAABBBBAAAEEEEAAgXAFNKBDnw/SlzfaBXRo6+3atTPhCE2aNPEVvJNpC8IONfCjd/z4cTOXtaioyKye+nJLfSHrpEmTRF+Mqks280SDCBwIog7dDj9BKUGEXOjLQG+//fbky1G1L1deeaUJKtL9rnLlyn6G0HEd3d4XX3xRnnzySXnnnXeS5Tt27Cg6l7h27dqOdVgLaCiR7jca6KVzn70uGjqi4SRNmzZ1XDVfjhudO7148WIz9zqxzXq8aEiRzp9PDWJS87/97W9m3n/qZ42GAOk8+y5dujh+vvjZTxOY+lmnc8KHDBli66vz4PVzzm/oi+Og+TzO0tVLIJEb8fwuY30ZcuqzGNbndsePH29Cz9w842Hd6iA+q611Wp/NCFs6188s6+fH+vXrTeCafnckFv280yCi/v37ewqxc/IK6rs9tR0CiZzU3f8914FETj0NY/9xapO/IxCFQNzmxxJIRCCRp+OiLE7wTz1JVax8fQA700ASSOS8mxNI5GxECQQQQACBeAiUxfO1sEZGbyroD2qJG3CZwm1Sg4u0P1dffbV524CXkBldzxogo8FDc+fOlerVqyc3M9vzU71BMmjQIBOulFi8BBI9+OCDov+zufgNayhc1Wt3zqtv1dAfs50W6w0dLe8nOdsaFuV3P3Dqr5tAIrttmjlzpugPhm4X6/Zkc6PZbZuUQwABBBBAAAEEEEDArQDXv26l4lkubjdc81CZQKI8HBS6hAACCCCAAAIIIIAAAggggAACCCCAAAIIIIAAAgggEK6AhqhoyMGMGTNKNdS8eXO5//77TTCM3Qvqg+hZvgSrpG7L66+/Lj179ky+yNT64Pnu3bvN3/Xhfl0GDx5sQoq8hucE8cB4EHXoNvgJegkq5OKtt94yQTD6IlydB66BMOXKlQti93KsQ0Mm/vKXv8jSpUtl165dMnnyZF9hRImGtD7dHg2teOWVVxzb1wJ169Y1ITkaaFGlShVX6+TTcaPPD+i23nPPPSbczMtSv359efzxx+Xaa691Nc/ez36a2h/9vNMXH2tolC4aJqL73H333ScXXnihqz542T5r2Wz776ft1BASXT/bYBc/+16Y4Ul+TNKto/uhfq7VqlUryGpt69J9UV/kPGfOHPP3OnXqyJIlS+Sqq64y/63HlQaU6XGV+JzQvmlwmdclqM/q1HbLSiCRBhTqZ/pjjz1W6jNdz5H08+vnP/+8cX8ZAAAgAElEQVR54J8dQX23p46Z9bPA637kp7zXZ2nsnlf3027Y6xBIFLYw9SNgLxC3+bEEEhFI5OlYLosT/K0PfOfrA9iZBpJAIufdnEAiZyNKIIAAAgjEQ6Asnq+FNTLffPON9OvXz7wlRZfi4mLp0KGDbXMTJkxIvh1EC+gPqvpWiIoVK3rq3pYtW6R9+/bJm37WH630TSQakKTtJZYpU6aY9rws1v56CSTyE9TjpW9+y2Zzzvvll19Kjx495M033zTN6w2ZtWvXymWXXeapO/v375fu3bvLunXrzHr6Y/rq1aulWbNmnupxKuwmkMi6TX76cvDgQRPI+tJLL5kuef0R1Wk7+DsCCCCAAAIIIIAAAtkIcP2bjV7+rxu3G655KEogUR4OCl1CAAEEEEAAAQQQQAABBBBAAAEEEEAAAQQQQAABBBAIX+Crr74yL2/Ueb+6NGzYUIYNG2aCOtwGpITfy2hasIYNNWjQwIRENGrUqEQH9N80QEZfeqpzaPUFmN26dfMUShBE4EAQdeiG+QlKCSPkIppRDr8VDSbS5+50TrTOr960aZPZVxJLkyZNTIhFx44dTcCI1+PMTyhM2Futx44GOunLcVO31a7dRBDQmDFjTACV28XPfmqtW4NgHnjgAalZs6b06dNHzjvvPLfNx7IcgUTuhy2qQCJr2JD2cNSoUSaYrUKFCskO63MW+t28cuVK82/6eaEv865du7b7jRIxIUsaoqdLUNtYyIFEOj56XqTPRM2ePVs++uijEt76+TVw4EAT5qifI2EsQX23p/YtDoFEYVjmsk7r8/fZBsK53ZYw9h+3bVMOgTAF4jY/lkAiAok8HQ9RTvC3flEEdYLoaYMtJ6m67sMPP2weAo/Tks3D2V6303pikatxy7bfun5UJ0Ve+0p5BBBAAAEEMglEeb5W6CORGg6UKYjl2LFjMmLECJk6dWqSxE9IkK5sDZGxnpN8++235q0Rc+fOTbalNwG7dOniaTj0zRddu3ZNruMlkEhvJLVp08ZTe1EUtp7z1qtXz/xwar1pateX7du3mxvNO3fuNH/W8B4N4vH6o6reGHruuedkx44dyWaC8NIfgg8cOCC6T7744ovywgsvyJ49e5Jt2F2jfPrpp/KrX/0q+aOxhiLpvvLTn/7U9XB899135iZ84k1BBBK5pqMgAggggAACCCCAQAQCXP9GgJzDJuJ2wzWHVOmaJpAoDweFLiGAAAIIIIAAAggggAACCCCAAAIIIIAAAggggAACCEQjoPM4NRzktttuk1/84hdSuXLlaBrOo1Y0qEQDBhJzQLVrGkagL2u13o89evSojB492gSw6FK3bl0TxNKqVSvXWxTEA+NB1KEd9hP0EkbIhWu8mBVMDYIIYm5xPgYSJYbk66+/Ni+q1TCmrVu3mmCmxDHSokUL8/lyww03yL//+797CvDyu5/GbFcJvLsEErknjeqZ3rfeesuEYSWebbjmmmtk0aJFcu6555bq7AcffGCe2UiU1SCcSZMmeQox47Pa/T6gJY8fP26+2/V5J+vSrl07ExyloXI287S8NZShdFDf7alNEEgU2PC4rohAItdUFETAlUDc5scSSEQgkasdO1Eoygn+BBJ5GpqMhQkkcra0nhDpGgQSObtRAgEEEEAg/wSiPF/Lv60PtkeauH7HHXeYSjWNXQOH7G5IWm9aafl0AT9OPXQ6b3P6u1P9ib9bf4DzEkiUr+dIVhsvN7jC/EHSy76g+5Jux65du+Tzzz+Xv/zlL6I/vG/evNkEEqVb7AKJrNvk96ZC6k0+L6Zu90XKIYAAAggggAACCCDgV4DrX79y8Vgvbjdc81CVQKI8HBS6hAACCCCAAAIIIIAAAggggAACCCCAAAIIIIAAAggggEAUAhpGNH78ePO/xOIU/PDVV1+Z+dLFxcVmFQ1bmT9/vjRo0MBVl4MIHAiiDu0sgUSuhsx3obIUSOQbycWKfvZTF9Umi9g9d+Blfa9l7eaze63DqXw+BBI59bEs/f3999+XO++8U7Zt22Y22ynMTl/SvHjxYvOMzuHDh806EydONC9QrlChgis6AolcMZUotH//fvP9vnLlSvPvzZs3l3HjxomGR7l1997q92sE9d2eTR9YN3sBAomyN6QGBFIF4jY/lkAiAok8HcFRTvDPVSCRXTCNE1LqQ8bZPAit7Zw8edKk5Wpy7uuvv17i4ePLLrtMmjZtKh07dpQrr7zSdUJ3tg+u6wXuxo0bzUnnO++8YxJ9ddGka03x7dq1q5x33nnm36x+fh98djIP+u/ZBBLt27dPevfubRKPE4uXB88T62iiuKaPT5s2LVnP2rVrpU2bNua/rT80WG3//ve/y5IlS0TX2bRpk7kw0ws5/RHw5ptvNmNVrVo133R60ffFF1/Iiy++KGvWrDEXi4lEWk1C1QfUtQ3tVzbt+O4gKyKAAAIIGIEoz9cKmdz6vTtz5kzzI5zdEnYgUaZzTe2Pn4AgAolKjmSuAon0/ErPp3SMV6xYkTzP9npsEUjkVYzyCCCAAAIIIIAAAoUgwPVvIYxi+m2I2w3XPBwNAonycFDoEgIIIIAAAggggAACCCCAAAIIIIAAAggggAACCCCAQG4Ewpwnmm6LMr0MNUwFndc8adIkeeihh5LN6HNFixYtknr16mVs+q233pI+ffoknxXS59emT58u5557rmOXgwgcCKIO7aifoBdCLhyHOFmAQCL3VplK+tlPvbRMIJGzVuqLe3P1me3cy/wssWXLFhk0aJB55jix6HfPvffeK+XLl0/baQ3M0+dnZ8yYYcpUrVrV/P/du3eXcuXKOW4sn9WORLYFduzYYUIKe/ToYYKIKlWq5K8iH2sF9d3uo2lWCVCAQKIAMakKAZvnf/Wf8hkmrzv3f3CBTphlgnp2u2OUfmUtkEgfRtagnwcffNAEvjgt9evXlzFjxkinTp0cTwD9BhJpOJKGIo0aNcoEI6VbatasKfoQdL9+/WT37t3SpUuXZLKpUyCRXRBQFIm41m3JJpBIx05TQYuKipLV+rkItfahdevWsnDhQqlTp46pN10g0RlnnCFz5841+8OBAwcyjtMDDzxgUmQrV67stIuV+LuOq+6b2h+nRfcHbad///5SpUoVp+L8HQEEEEAgYIEoz9cC7npeVachMfqj5vr16813sYZFNmvWzLaPYQcSpQYU+j2vs3acQKKSImHeaE4XVKlJ85MnTzY/oCcS/t0cBHpTWM/TU8/PCSRyI0cZBBBAAAEEEEAAgUIT4Pq30Ea05PYQSJT1+AZ6fzXr3lABAggggAACCCCAAAIIIIAAAggggAACCCCAAAIIIIAAAjkUCHOeaLrN8vNcUbZEOh9VAwcmTpyYrEpfdL5gwQLzUnqnRZ+PWrx4sXnuKDG39cYbbzShRFpPpiWIwIEg6tA++gl6IeTCae/4/u8EErm3ylTSz37qpWUCiZy1CCRyNrKW0O8JfcZGw4i2bduW/PPAgQNNGJ6bZ0m/+uor87Lw4uJis76GEk2dOtUE4lWoUCFjp/is9j5muV4jqO/2XG9HkO2n7sdB1puurksuuUSWLl0qmkngdyGQyK8c6yFgLxC3+bEEEp0qMR+X/dpBIMoJ/mUpkOjo0aMye/ZsGT16tKeHkXW4evXqZR5kPuuss9KOnp8H1/WiVuvVCwG3D0jrj1bt2rUzfUpcUJSFQCKF37Rpk9x0002yb98+Mw5+TtKsJ5J6Uav7ROK4swsk+sMf/mB+GNTQKLeLm30mUZc+7L58+XK57777kgnnbttp27atPPXUU44J6m7roxwCCCCAgDuBKM/X3PUonqVeffVV0e8yXa677jrzVpAzzzzTdmPCDiR69913pWXLlqZtP+d1dp0mkKikitXD6Rw22716586dMnjwYNGwqUzLZZddJhdeeKE0b95cmjZtKg0aNJDq1atL6s0PXZ9AomxHhPURQAABBBBAAAEE4ijA9W8cR819n+N2w9X9lkVWkkCiyKhpCAEEEEAAAQQQQAABBBBAAAEEEEAAAQQQQAABBBBAIN8FykIgkb6MdejQobJy5crkcOgLxzVMSF88b3MP1nbYjh8/boIhdK5q4nkyfZmm1pPu5a5aURCBA0HUoX3xE/RCyIX7o5hAIvdWmUr62U+DaTmYWnLRf+tneepzFn62ikAib2r6/aCflffee68cOHAgufKtt94qTz75pNSuXdt1hRpu0rdvX9ExTSwPPfSQDB8+XCpXrpy2Hj6rXRPnTcGgvtvzZoMC6AiBRO4R2X/cW1EyXgJxmx9LIBGBRJ6OsCgn+OcqkOgf//iHLFmyRDQkSJePP/5YnnnmmaTTDTfcIFdddVUJN02J1oeF7X5AcQqm0RNxDf4ZMWJEqbFo0qSJ/PznP5fzzjtPTpw4IR9++KG89tprJU7YdaWOHTvKrFmz0p60e31wPVOf9Eek1q1bm+TRv//976Y/egGQWPSCQh/g/+ijj8w/OT3MbU1G1HXsHqj2tKP6KGzXDy8XpQcPHjQXQak/3M2dO9f8m5vlyJEj5qH0p59+2hSvU6eOrFq1Si699NLk6tYLdR0H9dWwoMSiPxZq+vjFF18sx44dk7feesuMkXVxkzprl2yeqEfTMHXf1AfkddmxY4e8+eabpUKLdH+ZP3++eXieBQEEEEAgGoEoz9ei2aLoW9HvwHHjxklRUZFpfOTIkeamWvny5W07o9+5ei6nN98Sy5QpU8xNPa+L3gzs3r27SY3XRc+5NLQmca4ZVPhRauCStqPnuz169CjVXbv2vJwjed3+bMpbz3mdzsNT29qwYYMJoErcONUbpnpN8NOf/jSbLtmuq+d9um/MmTOnxN+vvPJK6datmznHuuCCC6RatWppb/66CSSynt968Uh0TK9B9DiYMGGC+Sc/dQQOSIUIIIAAAggggAACCPyfANe/hb0rxO2Gax6OBoFEeTgodAkBBBBAAAEEEEAAAQQQQAABBBBAAAEEEEAAAQQQQKCwBXIRbqEvItfnhvTZosTL5VVZ5yDPnDnTzE11G0aUGB2758r0eaXf/e53Zp5zpUqVSg1kEA+M2z3/FsQe4+Y5NUIu3EuXlUAi61zsoOfQ5yLQx/0oO5fMRf/jEEiUi+8B59HKvsT+/ftl0qRJ5nsgdXF6rjlTy/o86u233y4bN25MFrv55ptNGz/+8Y9tV+WzOvuxtNYQ9mddEOcHwW91bmskkMi9P/uPeytKxksgbvNjCSQikMjTERblBP9cBRJZQaxf7k4/Qnh5EDpd4Eu7du3kwQcflKZNm0q5cuVKdOnQoUMye/ZsE9qTeGBaC2iYjZ7U2yWAeg0k0ofeO3fuXKL+li1bmuCk5s2bl+iT/sj0+uuvm/TR1B+uEp0uK4FEur0aQqCBTInltttuk6eeekqqVKnieJx98sknommweiGli148zZs3T2rUqJFc1y4QIPFH/aFQQ4aGDRsmZ511VnId3cc+++wzuf/++0uEJWkB3V+0v+nCFTTMqE+fPiVChnT8NaDhmmuukQoVKpTYLu3f8uXL5YEHHiixjm6LBmal9ssRhAIIIIAAAr4Fojxf893JPF/xm2++kX79+smyZctMT4uLi6VDhw4Ze209D9DvZT13Ou200zxtrVMwjn63jx071vwvseiP1qNHj/Z0s1C/m++4445kHWU9kEjPl7p27SpbtmwxJnpu9fLLL4ueAwe96E1fPT9KnMtrW3r+NGTIENsbtHbtuwkk0h/99abvunXrfG+T9nHQoEGyaNEiUweBREHvDdSHAAIIIIAAAgggkI0A17/Z6OX/unG74ZqHogQS5eGg0CUEEEAAAQQQQAABBBBAAAEEEEAAAQQQQAABBBBAAIHCFshFEIVdeJDOTZ0xY4aZR2p9Ls3tCBw9elT0Ba2jRo1KrlK3bl3znJQ+92ZdgnhgnEAit6OT23IEEgXjn4tAn2B6/q9actF/AomCHEFvddmFB2kY0fTp0+Xcc8/1VllK6Y8//tg8u5MaSqTP5Or3T+pztYlVCCTyTZ12RQKJgjfNhxqD/q7Odj/R81V9PkmDNHX5/PPPZe/evSaT4J133jHnm/qS9zDOL/NhPOgDAlaBuM2PJZCIQCJPR3GUE/zLQiCR9UtYB+POO++URx991DwEnW7RB9HXrFljyu7Zs8cU0/L60Hzbtm0dv3S1QLpU3oMHD8qAAQPk+eefT9bj5uLA7qJCKyhLgUTWUKEGDRoYx4svvtjxONPwIb14SiyaQq7jkLqkCyTSsdcQBA0PsoYEJdbXkzUNJfr973+frDJT/77++mv5zW9+Iy+88IKn/UAL64P8+uB66oWghmjp9nlNVXeEowACCCCAQCmBKM/XCpV/+/btJpxx586drgNYXn311RLnYVdffbXoj53nnHOOJyZrUJD2Y+7cuVK9evVkPUuXLjXhOYnFrkymRu3OKcp6IJE1hEr9NFBq6NChns5fdu3aJb/+9a/NOVmTJk3k/PPPl06dOknt2rXNkJw4cUKKiopkwoQJySHq3bu3PPnkk1KtWjVX+8q3335rwot0v0gsdqGp3333nQmr1BvKiUV/mNdtcrtYr1cIJHIrRzkEEEAAAQQQQACBKAS4/o1COXdtxO2Ga+6k0rZMIFEeDgpdQgABBBBAAAEEEEAAAQQQQAABBBBAAAEEEEAAAQQQKGyBXAQSqeiRI0dk/Pjx5n8aGqTzRfXlmdk+w6MPj+vzTYlQIv3/u3XrZlsvgUSFvW+nbl3QIQe5Om6cRizb8AWn+nMR6OPUJy9/z0X/CSTyMkLBl33//ffN88waINKrVy/zvMVZZ52VdUP63M7gwYNl7dq1os8x6zM1iecvrJUTSJQ1d6kKwv6sC+L8IPitLvwag/6utstCCFJxwYIFos9WWRf2nyCVqSufBOI2P5ZAIgKJPB0/UU7wL/RAIg0V0hAZfUg4sTidMKcOlq6vDyH3798/+c+a/qlJ01WqVCkxrnYJ0ekCiV577TXzo5MG2OiioTVLliyRRo0aOe4rr7/+uvTs2VP27duXLOsUSORYaUQF7E6I0hml65L+gKcXP08//XSyiI5R3759M26FWmuAz6JFi5LmdkFG6QKJ9IeXESNGpA0jSjT+j3/8w4QCvfTSS8n+pHvQfsWKFebh+cTSokULmT9/vtkf3Cx6AajhCIn9qHXr1rJw4UKpU6eOm9UpgwACCCCQhUCU52tZdDOvV00NCtQfSjW1PVNYpG6MhkTqW0TWr1+f3LZ0IT/pNt4uEFC/50ePHl3ixp31vEW/X/V87aqrrnLlag1R1JXKeiCR3bn5NddcY87P3Cb2252fX3755fLss8+am7u6WM/79N+8hgRp6JHezE0Nf7QLJNK6U39w1//u0KGDzJkzR84++2xX+4o1NJNAIldsFEIAAQQQQAABBBCISIDr34igc9RM3G645ogpU7MEEuXhoNAlBBBAAAEEEEAAAQQQQAABBBBAAAEEEEAAAQQQQACBwhbIZbCKPtM0adIkE+bQtGnTwKBPnjwpy5cvly+++ELuuuuutM8uxf2BcUIunHeZY8eOmbnQmzdvluuvv96s0LBhQ9H5xuedd5589tln8v/+3/8z//7ll1/K559/bv5/XefDDz80f9P/aZjJtGnTpEePHubvuTxuMm112CEdzuLZlbB7njS7GjOvnW4+e5BtWgOJXn75ZWnevLlpQj+rdu/ebQLadNEXCesY6v6nFrrfnX766TJ79uxkiE4Y+14YdQZpmG1db7/9tmzYsMF8H1SuXDnb6pLr63Ov+tLnO+64I+Pzq3xWB0aerCjun3XBixRGjXELJBo5cqQ5HyhfvnyJAYj7+WVh7E1sRRgCcZsfSyARgUSejoOgJvhbT/49dcKhsNcQGae2rQ/xOl0cWb/g0j20q6E9mti3bt060wV9yH3ZsmXStm1bpy4l/26tQx9GX716tTRr1izjl67+0c5JL7SKiorMyXti0f9+8MEHS32R23Xy6NGjMnz4cPOjQGIpS4FEus3W/SVdSFSq35YtW6R9+/bJIKd069gFEmlQ0OLFi+WCCy5wtd9Y+3fdddeZB+3PPPPM5Pp2wUp6sa1hRm7T0e3qKC4uNg/BsyCAAAIIhCsQ1PlauL3M39qt37duw2L0PGrs2LHmB5DE4iXQxi7MRs/tVq1aJZdeemkJMLtzLj2vfPLJJ6VatWoZcfVNJXpup29ASV3KeiCRWnzwwQcmUFHDpRLLxIkTTYBohQoVHHdaTebXAKvUoCA9N9Z9omLFimb9b775xpxT6Xl/YtGx0B/P3Czpxi/dNYpdeJHb87q9e/ea7XnjjTeSXSOQyM0oUQYBBBBAAAEEEEAgKgGuf6OSzk07cbvhmhuljK0SSJSHg0KXEEAAAQQQQAABBBBAAAEEEEAAAQQQQAABBBBAAAEEClug0IMoMo1e3B8YL6shF6n7bJRHZ+rc9Xw9buIe0pHPgUR2z0hGsf9Z58KHse+FUWcUNnFpo6x+Voc5PnH/rAvTJqy6rc94h9VOot4gngOy7ifp+qw5CY0bNy4VWKaBcBqYmXi26j/+4z+kRo0a8oMf/MC8AF7Xs3tuK+7nl2GPLfXHVyBu82MJJCKQyNPRFtQEfwKJRNRA04A1ZVUXu2AYp8GxCxCaOXOmDBgwoMSqdheQdoFE//znP81Dx2vWrEmuv3btWmnTpo1TV5J/f/XVV0uEKpW1QCLrQ9/16tUzD5w3atQoreHUqVPl3nvvTf5dk8NvueWWUuXtLra9BEZphfqAfffu3WX9+vWmfrsQK+vJod8TzlmzZplU2sSSLqXS9c5FQQQQQAABVwJBna+5aqwAC6V+V6YLe0y32XaBNrfeeqsJCqpdu3ZaLQ0jWrlypTkfSA3DGTx4sHlTiV1yvF1bDz30kAmHTJc0r6n/zz77rAwcODB5DproFIFEIhr0NHr0aJk8eXJyrPRHLT1X69OnT8ZQIj2nv//+++X3v/99cl39UUzPA3/2s58l/+27774zAUczZsxI/tuNN94oc+fOlR/+8IcZjyjt3xNPPCGPPPJIqfHTkCn9n93xr2Gh99xzT4l+aT/1+iNd2KTd9mgFfs8LC/Cjgk1CAAEEEEAAAQQQyAMBrn/zYBBC7ELcbriGSOG3agKJ/MqxHgIIIIAAAggggAACCCCAAAIIIIAAAggggAACCCCAAAI+BcpyEEXcHxj3G3Lh9gF9n7tUYKvps4Y6J9o6z3zhwoVmnnTUS+rLWPP1uIl7SEc+BxLp8xP6Mmj9X5QLgURRaofTlt/P6lyFr3lVsHvm22sdXsvn62dd3L9fM41DHAOJvO5XQZWP+/llUA7UU3gCcZsfSyARgUSejsKgJvgTSCRiDWvRB8P14efTTjvN05hYL/yHDh0qEydOTCYFamVuA4m2b98unTt3lp07d5o+XH755eahdX2Y2u3y2WefSdeuXWXLli1mlbIWSHTs2DEZMWKE+ZEmsdiFRCX+dvDgQenbt68JIdClRYsWsnjxYrngggtKkdsFEnkNjPr2229lyJAh5qH3xLJkyRLp0qVL8r+toVL6kPyiRYtM4qSX5e2335ZWrVolV9F9S9utXr26l2ooiwACCCDgUSCo8zWPzRZM8dTvQa+BkRoWOWXKFBMKlLo0b95cxo8fL7/4xS+kXLlyJf6m52kaGKPnDomgysQ5wfz586VBgwa2tsePHzfnjnrekbr07t3b/DB//vnnl/j3Q4cOmTCbxx57rFSYjRYkkOhfXHoerAGdGzduLOGn59ga6nPeeeeV+He9GbJ161YTBvTiiy+W+Juek2v4kDWle968edKvX78SZbt162b2Eeu4aSEd6/fff9+EU1nbSFSS7iah/v2rr74ygaXFxcXJNmvWrCkPPPCA9O/fX6pUqZL8d90ePZ/XcKXE+WlqRwkkKpiPOjYEAQQQQAABBBAoCAGufwtiGNNuRNxuuObhaBBIlIeDQpcQQAABBBBAAAEEEEAAAQQQQAABBBBAAAEEEEAAAQQKWyBfg1WiUI/7A+N+Qy7iHphgfYYsdV/RF7s2btw47ctyzznnHLnwwgtL7V5nnnmm/OQnPynx7/psYrVq1cy/nX766SXqzNfjJl9DOtwez/l+TOrzE/pC53RL/fr1Mz7TqvtR06ZNSzxDq3Xpfqvrli9f3lT9gx/8QH70ox+Z/1//VrFixWSTYex7YdTpdszLQjm/n9UEEqXfO/L1sy7u36+ZjkcCidx/WuX7d5n7LaEkAiUF4jY/lkAiAok8HcNBTfAv64FE+rB6UVGRTJgwIel/ww03yFVXXeVpPLTwxx9/bB4gTyz6APX06dPNBVJicRtIZA2Q8RNEowE72oeXXnrJNF/WAol0m60/xtiNSWJsNm3aJDfddJPs27fP/JNdoFSirDWQqGHDhvLcc8/Z/niTaUeyXkClpkrretawrJYtW4oGMvzbv/2bp/3ziy++kKeeeiq5ztVXXy16sqw/OLEggAACCIQnENT5Wng9zN+aNYxl3Lhx5jxNl5EjR4p+byZ+jHbT8yNHjphAohkzZpQqrj9s//KXvzShNhpiuH79etHz4tQgIl1Jb7gsWLCgRLCfXdvp2tLzQP3+1nBJ7fuHH34or732mhw4cCDtJhBI9D3NW2+9Zd70sWfPnlJeGrZ4xRVXmHNtHbd169aVCi/SlXR9DYyqVatWqTr27t1rzpffeOONEn/TOi+99FK57LLLTP16zbBt2zZTf2pf9G/XXHONbN68OXkOqQFHGjilN1bslh07dsjtt99eqq+6r+k5mgZf6fZoor5uf7qFQCI3nwKUQQABBBBAAAEEEIhKgOvfqKRz007cbrjmRiljqwQS5eGg0CUEEEAAAQQQQAABBBBAAAEEEEAAAQQQQAABBBBAAIHCFijLQRRxf2Dcb8hFIQcmRHW05utxk68hHW7HJe7HpNvtzKZcGBwlVIsAACAASURBVPteGHVms42Ftq7fz2oCidLvCfn6WVfI369+9+NCO57dbA/fZW6UKBNHgbjNjyWQiEAiT8dZlBP8rV8UuQq2saYNWsNbrIDWfts9tGsNlvE0CA6F7ZzcBhJZt3XAgAGiabOVK1d23UXrtuVq3Fx3+P8K2p2g6gPZ+jC/10XDhXr37m0eUNelXr16smzZMmnUqFGJqjT0QH2HDRuW/Pe1a9dKmzZtbJu02rZu3VqeffZZOeusszx10Ro4ZA1bCOsCiwfYPQ0ThRFAAAHfAlGer/nuZJ6u+M0334gGu+j3ti7FxcXSoUMHz73VoKCJEyeagBhr2JBTZc2bN5dp06aZUBo3i4YMjRgxQubMmeOmuCmj5zcaiHPHHXck1yGQqCTf+++/L3feeacJBPK6qK2GEWU6R9Mg0P79+4ueg3pZNNTqkUceMeeV3bt3ly1btpjV3ZwXatlBgwbZBiil68OQIUNMqNWUKVNMEc7nvIwWZRFAAAEEEEAAAQTCFuD6N2zh3NYftxuuudWybZ1AojwcFLqEAAIIIIAAAggggAACCCCAAAIIIIAAAggggAACCCBQ2AJlOYgi7g+MEw6Qu2MzX4+bfA3pcDtScT8m3W5nNuXC2PfCqDObbSy0dfmsDn5E4/5ZF7xI+DWyH7s35rvMvRUl4yUQt/mxBBIRSOTpCItygj+BRJ6GJlmYQCJ/bkEGEp04cULGjh0regGZWPQh7qFDh5bo3D//+U8TBrBmzRrz7/og+cKFC6VOnTq2GxFU2JNT8BSBRP72IdZCAAEE8kUgyvO1fNnmoPqxfft26dy5s+zcuTPr4JWTJ0/K66+/Lhpm+c477zh2sWbNmiZYSENqqlev7lg+tcDRo0dl+fLlpi2ngJtf//rXMm7cOPnb3/4mV1xxRbIaAolKk+/fv18ef/xxmTlzpmjwk9OiYUFjxoyRTp06SaVKlZyKy4cffihFRUXy4osvOpbV/UPPJTUwVIOOrOFZVatWlZdfftkxTFO3ScOSZsyYkTEsS9vT/UkDuiZNmmS2SxcCiRyHigIIIIAAAggggAACEQpw/Rshdg6aitsN1xwQOTVJIJGTEH9HAAEEEEAAAQQQQAABBBBAAAEEEEAAAQQQQAABBBBAIGCBshxEEfcHxgkHCPhg8FBdvh43cQ/piPsx6WEX8l00jH0vjDp9b2ABrshndfCDGvfPuuBFwq+R/di9Md9l7q0oGS+BuM2PJZCIQCJPR1iUE/wJJPI0NMnCBBL5cwsykEh7sGnTJrnppptk3759pkMabjB37twSAQPvvfeeXH/99cmHwfWCc/To0WLzRWLqIJDI39iyFgIIIFDWBKI8Xys029QfdTQ0cPr06aJBL9ksx48fl61bt5oAQv3u37x5czLc5rLLLpOmTZvKDTfcIFdeeaVUq1Ytm6bk0KFD8qc//UmKi4tNm4lwIm1Hgw+7dOkiF110kZQrV870hUAid9wHDx6UdevWGdtPP/1UNmzYYFbUfaNx48bSpEkTufnmm6VFixZSuXJld5X+XyndPzZu3CgvvfSSvPvuuyak6PDhw+avmfaPU6dOydSpU2XYsGHJ9kaNGmVCMStUqJCxD7runj175LnnnjOhWYl9UkOILr/8cmnfvr05jz377LNNPak3RQgk8jS8FEYAAQQQQAABBBAIWYDr35CBc1x93G645pjLrnkCifJwUOgSAggggAACCCCAAAIIIIAAAggggAACCCCAAAIIIIBAYQuU5SCKuD8wTjhA7o7NfD1u4h7SEfdjMoo9Mox9L4w6o7CISxt8Vgc/UnH/rAteJPwa2Y/dG/Nd5t6KkvESiNv8WAKJCCTydIRFOcG/rAUSPfPMM9KjRw9P4+G2sNVS19MHnlu2bFmiitQTGf3DgAEDzIPOXh6sDio0x+22BVUu6EAifXC9b9++snLlStPFOnXqyOrVq6VZs2bmv0+cOGEeGNeLzMTfV61aJZdeemnaTQrKVsf03nvvTbbz8MMPS1FRUfK/Uy989R+tfw/KnHoQQAABBMIRiPJ8LZwtoFYEEEAAAQQQQAABBBBAAAEEnAW4/nU2inOJuN1wzUNrAonycFDoEgIIIIAAAggggAACCCCAAAIIIIAAAggggAACCCCAQGELlOUgirg/ME44QO6OzXw9buyeNQxbyc+znOn6ZPc8aZz6H3Zftf4w9j3rc5lhb8e1114r+vlVq1atsJvKi/r5rA5+GOL+WRe8SPg1Wp/jD79Fkbi+nDzu55dRjC1txFMgbvNjCSQikMjTkRblBP9CDiT67rvvZNiwYTJjxoyk//jx42XkyJGexsNtYbeBRO+9955cccUVyWr9XJAcPnxYBg0aJIsWLTL1+KnD7XYFWS7oQCLtmzX4Z/LkyTJ06FDR42jfvn3Su3dvWbdundmMm2++WebNmyc1atRIu1nWQCINN1qyZIn89Kc/dU1x6tQpE4Sk/0ssU6ZMMf1KLBMmTJBRo0Yl/3vgwIGifT/ttNNct0NBBBBAAIHcCUR5vpa7raRlBBBAAAEEEEAAAQQQQACBsi7A9W9h7wFxu+Gah6NBIFEeDgpdQgABBBBAAAEEEEAAAQQQQAABBBBAAAEEEEAAAQQQKGyBMMIt4iIW9wfGCbnI3Z6Wr8dN3EM6CCRy3qfD2PcIJHJ2z6YEn9XZ6NmvG/fPuuBFwq+RQCL3xnE/v3S/pZQsawJxmx9LIBGBRJ6O0Sgn+BdyIJGiW0NfgkywtQ6q20CiTz/9VH71q1/JRx99ZKrwk3r45ZdfSo8ePeTNN980dZTlQKLt27dL586dZefOncZC//+5c+dK9erV5bXXXjMhRBrgpMvMmTNF94FMizWQqE6dOrJ69WrRYCK3izUwStcrLi6WDh06JKtYunSpdO3aNfnf1113nQmYOvPMM902QzkEEEAAgRwKRHm+lsPNpGkEEEAAAQQQQAABBBBAAIEyLsD1b2HvAHG74ZqHo0EgUR4OCl1CAAEEEEAAAQQQQAABBBBAAAEEEEAAAQQQQAABBBAobIEwwi3iIhb3B8YJucjdnpavx03cQzoIJHLep8PY9wgkcnbPpgSf1dno2a8b98+64EXCr5FAIvfGcT+/dL+llCxrAnGbH0sgEYFEno7RKCf4F3og0QsvvCAdO3ZM+rdo0UIWL14sF1xwgesxOXXqlEydOlWef/55Of/886Vhw4Zy2WWXSatWraR8+fLJetwGEh08eFB69eolL730UnJda1iNU+fee+89uf7665NBO2U5kOjIkSMyePBgefrppw1bIkCoadOmMm7cOCkqKjL/3qBBAzOGF198cUZeayCRFtaAo759+zoNS/Lv1gsEu9CpLVu2SPv27WXfvn3Jfq9atUouvfRS1+1owRUrVsgjjzwidevWFd1m3b4bb7xRKlWq5KkeCiOAAAIIeBOI8nzNW88ojQACCCCAAAIIIIAAAggggEBwAlz/BmeZjzXF7YZrHhoSSJSHg0KXEEAAAQQQQAABBBBAAAEEEEAAAQQQQAABBBBAAAEEClsgjHCLuIjF/YFxQi5yt6eV5eMmd+q0rALse/HbD/isjt+Y0WMEshGI+/llNtvOuoUtELf5sQQSEUjk6YiMcoJ/oQcS7dq1S7p16yYbN25MjsHs2bOlX79+YvNBYjtOe/fuNQFCb7zxRvLvU6ZMkaFDh5Yo7zaQSAOOUoNytJIBAwaY0KPKlSs77isnTpyQsWPHmouxxFKWA4nUwJpWOXPmTOnUqZMZtzVr1him2267TZ566impUqVKRmO7QCK36yYqnjdvntnHEovd+hpMpSFHK1euTJYbNWqUGdsKFSo47gda4NChQ3LXXXfJwoULk+V1v5w4caJUrFjRVR0UQgABBBDwJxDl+Zq/HrIWAggggAACCCCAAAIIIIAAAtkLcP2bvWE+1xC3G655aEkgUR4OCl1CAAEEEEAAAQQQQAABBBBAAAEEEEAAAQQQQAABBBBAAAEEEEAAAQQQQAABBBBAAIGyKxC3+bEEEhFI5OlojXKCf6EHEh09elRGjx4tkydPTo5BixYtZP78+dKgQQPHcdHwHw0fGj58eLJs3bp1ZdWqVdK4ceMS67sNJNKVNm3aJDfddJPs27fP1FG1alVZtmyZtG3b1rFP27dvl65du8qOHTuSZct6IJE1eEoDnnr06CFdunRJGi9fvlxuueUWR1+7QCIdn0WLFknHjh0d19+9e7f07NlT3nvvvWRZu7Y1mGratGlyzz33lNi3FixYIK1atXJsRwssWbJE+vfvL4cPH07uR4sXL5Ybb7zR1foUQgABBBDwLxDl+Zr/XrImAggggAACCCCAAAIIIIAAAtkJcP2bnV++rx23G6556EkgUR4OCl1CAAEEEEAAAQQQQAABBBBAAAEEEEAAAQQQQAABBBBAAAEEEEAAAQQQQAABBBBAAIGyKxC3+bEEEhFI5OloLYsT/P/4xz+aEJfE8vDDD0tRUVFaN2v4zyWXXCJLly6V+vXrl1rngw8+kM6dO8uePXuSf9PAlunTp4uGC6VbNDDmjTfekF//+tcl1h02bJiMGzdOKlWqVGJVL4FE6YKStE/NmjVL26e9e/fKoEGDpLi4uESZsh5IpJ4aGqUBP7pcfvnl0rp1a9H9SBcNodKgngsuuMDxWLQLJErU4TQ++/fvF90/NLwosXTo0EHmzJkjZ599dqm27cKLtK9O7WhFH3/8sfTr1082btyYrPfWW2+VWbNmSY0aNRy3kwIIIIAAAtkJlMXztezEWDtogd/+9rcyZsyYoKu1rS/TuXYkHaARBBBAAAEEEEAAAQQQyJkA1785o4+k4bjdcI0ExVsjBBJ586I0AggggAACCCCAAAIIIIAAAggggAACCCCAAAIIIIAAAggggAACCCCAAAIIIIAAAgggEKpA3ObHEkhEIJGnA6IsTvAPM5DoxIkTMmXKFBNYk7rog9UaLKTBNdZwoSNHjsjs2bPlkUcekQMHDiRX07CY+fPnS4MGDUqNqZdAIl15x44dcvvtt5cIlNFAJX2wvFOnTiX6dPLkSdm8ebMJu3nvvfdKte0USPTXv/5VunTpItu2bUuu6xT65GmndVnYrh/vvvuutGzZ0mUN6Yu9+uqr0rZtW9sCQ4cOlYkTJ0rFihUd20kXSKQrphsfDa/aunWrjBw5UtauXZtso2rVqrJs2bK0/dKCS5Yskf79+8vhw4eT62lQlu4HOmZVqlQp0WcNX1q+fLkJW1LPxKLrLFiwQFq1auW4jRRAAAEEEMheoCyer2WvRg1BChBIFKQmdSGAAAIIIIAAAggggEA6Aa5/C3vfiNsN1zwcDQKJ8nBQ6BICCCCAAAIIIIAAAggggAACCCCAAAIIIIAAAggggAACCCCAAAII/H/27gXYquq+A//6CxUpRYNGU2LGx0wcJI4Sk0YsmKAFMT5QfGsQNMUA8YFBphYxSPFBkA5gfRUMVgOKoBh81NQYfAaSoKFGjVFrZhQbJRNNmEhNkwzIf9bu/54/93DOvXtz7t377Hs/e8aZCr+919qftc7OXl073xAgQIAAAQIECHRfgbJ9HyuQSCBRpl9rd/zAvzMDiSJ+DBiKgUS33XbbDmMRg1yOPvroSsjQK6+8Eh599NFWQUTxpFh34403htGjR9ccz6yBRPEizzzzTDj//PPDhg0bWl0zBt8MHz487LfffiFed/Xq1UngTb1DIFEIGzduDOPGjUusqo8YEnTsscem+h3WCiTq379/cv2WY/vxiUFCsc1169btcP0YghRDpHr27Fm37S1btoR58+aFadOm7VCz5557JvPgs5/9bOjRo0cyT773ve/tMF9i8NENN9yQBBvFOgcBAgQIdL5Ad3xf63xVLWQREEiURUstAQIECBAgQIAAAQI7K2D9u7Ny5TivbBuuTagqkKgJB0WXCBAgQIAAAQIECBAgQIAAAQIECBAgQIAAAQIECBAgQIAAAQIECBAgQIAAge4rULbvYwUSCSTK9Gvtjh/4d3YgURyAGEo0e/bs5J+sRwwjmj9/fjj11FNDjQdQcrmdCSTatm1beOyxx8LXv/71HUJm6vUxhs9MmTIlvP322+Guu+5KygQShbB169Ywa9asEP/L+dsfI0aMCEuWLAkxVCjNUSuQ6L777gv3339/8k+aI45RnGeTJk1qM4yo5VoxlGjhwoVh+vTpIQYcZTmytpXl2moJECBAoL5Ad3xfMx8IECBAgAABAgQIECBAoPsJWP927TEv24ZrE46GQKImHBRdIkCAAAECBAgQIECAAAECBAgQIECAAAECBAgQIECAAAECBAgQIECAAAECBLqvQNm+jxVIJJAo06+1O37gn0cgURyEjz76KDz55JPhmmuuCT/84Q9Tjcu4ceOSoJsDDjigzfqdCSRqueBbb70VZs6cmQTntHUMGDAgXHfddeH4448PU6dODYsWLUrKBRL9n9ratWsTm+1DfWJA0VVXXVU3SKrau1Yg0Zo1a8Jhhx0W5syZE26++eY2Q4NOOumkZL4cfvjhqduMfYjhVC+88EIyvqtWrUo1N3e2rVQXV0SAAAECbQp0x/c1U4IAAQIECBAgQIAAAQIEup+A9W/XHvOybbg24WgIJGrCQdElAgQIECBAgAABAgQIECBAgAABAgQIECBAgAABAgQIECBAgAABAgQIECBAoPsKlO37WIFEAoky/Vq74wf+eQUStQzEli1bwquvvhoefPDB8JOf/CS88sorYcOGDclfx9CfgQMHhpEjR4YY+PKpT30qVbBMI4FEsd0YlvSLX/wirFixIjzzzDPhZz/7WRJ8s//++4fBgweHU089NZxwwglh9913D9WhOQKJ/m9kN23aFMaPH18J9Onfv38yxkcccUTq32C9QKKhQ4cmoUGvvfZaWLZsWXj00UeTAKF4HHnkkWHEiBFh9OjRSRDRLrvskrq96sI4D2JA1cMPP5zMgzhPX3/99aQszoVDDjkkDBs2LIwaNSqZq420tdOddCIBAgQI7PBuEP8zwkGAAAECBAgQIECAAAECBLqaQHfcr+hqY9jW/ZRtw7UJx0YgURMOii4RIECAAAECBAgQIECAAAECBAgQIECAAAECBAgQIECAAAECBAgQIECAAAEC3VegbN/HCiTyX9DO9Gv1gX8mLsUEKgLVgUQxxOmOO+4I/fr1S63UViBR6osoJECAAIEuL+B9rcsPsRskQIAAAQIECBAgQIAAgRAE8nbxWVC2DdcmHA6BRE04KLpEgAABAgQIECBAgAABAgQIECBAgAABAgQIECBAgAABAgQIECBAgAABAgQIdF+Bsn0fK5BIIFGmX6v/gnsmLsUEKgLPPfdcGD16dNi4cWPyZwsXLgwTJ07MJCSQKBOXYgIECHRbAe9r3Xbo3TgBAgQIECBAgAABAgS6lYD1b9ce7rJtuDbhaAgkasJB0SUCBAgQIECAAAECBAgQIECAAAECBAgQIECAAAECBAgQIECAAAECBAgQIECg+wqU7ftYgUQCiTL9Wn3gn4lLMYFEYOvWrWHWrFnh2muvTf594MCB4f777w+HHHJIJiGBRJm4FBMgQKDbCnhf67ZD78YJECBAgAABAgQIECDQrQSsf7v2cJdtw7UJR0MgURMOii4RIECAAAECBAgQIECAAAECBAgQIECAAAECBAgQIECAAAECBAgQIECAAAEC3VegbN/HCiQSSJTp1+oD/0xcigkkAm+++WY499xzw7p165J/nzx5cpg7d27o1atXJiGBRJm4FBMgQKDbCnhf67ZD78YJECBAgAABAgQIECDQrQSsf7v2cJdtw7UJR0MgURMOii4RIECAAAECBAgQIECAAAECBAgQIECAAAECBAgQIECAAAECBAgQIECAAAEC3VegbN/HCiQSSJTp1+oD/0xcigmELVu2hHnz5oVp06YlGn379g2rVq0Kw4cPz6wjkCgzmRMIECDQLQW8r3XLYXfTBAgQIECAAAECBAgQ6HYC1r9de8jLtuHahKMhkKgJB0WXCBAgQIAAAQIECBAgQIAAAQIECBAgQIAAAQIECBAgQIAAAQIECBAgQIAAge4rULbvYwUSCSTK9Gv1gX8mLsXdTOC9994LPXv2DB/72MeSO3/33XfDzTffHG677bawefPm5M/OPPPMsGjRotCvX7/MOgKJMpM5gQABAt1SwPtatxx2N02AAAECBAgQIECAAIFuJ2D927WHvGwbrk04GgKJmnBQdIkAAQIECBAgQIAAAQIECBAgQIAAAQIECBAgQIAAAQIECBAgQIAAAQIECBDovgJl+z5WIJFAoky/Vh/4Z+JS3M0Enn322TBs2LC6d923b9+wcuXKMHLkyJ2SEUi0U2xOIkCAQLcT8L7W7YbcDRMgQIAAAQIECBAgQKBbClj/du1hL9uGaxOOhkCiJhwUXSJAgAABAgQIECBAgAABAgQIECBAgAABAgQIECBAgAABAgQIECBAgAABAgS6r0DZvo8VSCSQKNOv1Qf+mbgUdzOB9evXh1GjRoWNGzfWvPM5c+aEqVOnhp49e+6UjECinWJzEgECBLqdgPe1bjfkbpgAAQIECBAgQIAAAQLdUsD6t2sPe9k2XJtwNAQSNeGg6BIBAgQIECBAgAABAgQIECBAgAABAgQIECBAgAABAgQIECBAgAABAgQIECDQfQXK9n2sQCKBRJl+rT7wz8SluJsJvP766+Hss88OL7744g53Pn369BD/6dOnz06rCCTaaTonEiBAoFsJeF/rVsPtZgkQIECAAAECBAgQINBtBax/u/bQl23DtQlHQyBREw6KLhEgQIAAAQIECBAgQIAAAQIECBAgQIAAAQIECBAgQIAAAQIECBAgQIAAAQLdV6Bs38cKJBJIlOnX6gP/TFyKu5nA//zP/4SbbroprFy5Mrzwwgthzz33DCeeeGIYP358+OIXvxh22WWXhkQEEjXE52QCBAh0GwHva91mqN0oAQIECBAgQIAAAQIEurWA9W/XHv6ybbg24WgIJGrCQdElAgQIECBAgAABAgQIECBAgAABAgQIECBAgAABAgQIECBAgAABAgQIECBAoPsKlO37WIFEAoky/Vp94J+JSzEBAgQIECBAIHcB72u5k2uQAAECBAgQIECAAAECBAoQsP4tAD3HJsu24ZojTdqmBBKllVJHgAABAgQIECBAgAABAgQIECBAgAABAgQIECBAgAABAgQIECBAgAABAgQIEMhBoGzfxwokEkiU6WfhA/9MXIoJECBAgAABArkLeF/LnVyDBAgQIECAAAECBAgQIFCAgPVvAeg5Nlm2DdccadI2JZAorZQ6AgQIECBAgAABAgQIECBAgAABAgQIECBAgAABAgQIECBAgAABAgQIECBAgEAOAmX7PlYgkUCiTD8LH/hn4lJMgAABAgQIEMhdwPta7uQaJECAAAECBAgQIECAAIECBKx/C0DPscmybbjmSJO2KYFEaaXUESBAgAABAgQIECBAgAABAgQIECBAgAABAgQIECBAgAABAgQIECBAgAABAgRyECjb97ECiQQSZfpZ+MA/E5diAgQIECBAgEDuAt7XcifXIAECBAgQIECAAAECBAgUIGD9WwB6jk2WbcM1R5q0TQkkSiuljgABAgQIECBAgAABAgQIECBAgAABAgQIECBAgAABAgQIECBAgAABAgQIECCQg0DZvo8VSCSQKNPPwgf+mbgUEyBAgAABAgRyF/C+lju5BgkQIECAAAECBAgQIECgAAHr3wLQc2yybBuuOdKkbUogUVopdQQIECBAgAABAgQIECBAgAABAgQIECBAgAABAgQIECBAgAABAgQIECBAgACBHATK9n2sQCKBRJl+Fj7wz8SlmAABAgQIECCQu4D3tdzJNUiAAAECBAgQIECAAAECBQhY/xaAnmOTZdtwzZEmbVMCidJKqSNAgAABAgQIECBAgAABAgQIECBAgAABAgQIECBAgAABAgQIECBAgAABAgQI5CBQtu9jBRIJJMr0s/CBfyYuxQQIECBAgACB3AW8r+VOrkECBAgQIECAAAECBAgQKEDA+rcA9BybLNuGa440aZsSSJRWSh0BAgQIECBAgAABAgQIECBAgAABAgQIECBAgAABAgQIECBAgAABAgQIECBAIAeBsn0fK5BIIFGmn4UP/DNxKSZAgAABAgQI5C7gfS13cg0SIECAAAECBAgQIECAQAEC1r8FoOfYZNk2XHOkSduUQKK0UuoIECBAgAABAgQIECBAgAABAgQIECBAgAABAgQIECBAgAABAgQIECBAgAABAjkIlO37WIFEAoky/Sx84J+JSzEBAgQIECBAIHcB72u5k2uQAAECBAgQIECAAAECBAoQsP4tAD3HJsu24ZojTdqmBBKllVJHgAABAgQIECBAgAABAgQIECBAgAABAgQIECBAgAABAgQIECBAgAABAgQIEMhBoGzfxwokEkiU6WfhA/9MXIoJECBAgAABArkLeF/LnVyDBAgQIECAAAECBAgQIFCAgPVvAeg5Nlm2DdccadI2JZAorZQ6AgQIECBAgAABAgQIECBAgAABAgQIECBAgAABAgQIECBAgAABAgQIECBAgEAOAmX7PlYgkUCiTD8LH/hn4lJMgAABAgQIEMhdwPta7uQaJECAAAECBAgQIECAAIECBKx/C0DPscmybbjmSJO2KYFEaaXUESBAgAABAgQIECBAgAABAgQIECBAgAABAgQIECBAgAABAgQIECBAgAABAgRyECjb97ECiQQSZfpZ+MA/E5diAgQIECBAgEDuAt7XcifXIAECBAgQIECAAAECBAgUIGD9WwB6jk2WbcM1R5q0TQkkSiuljgABAgQIECBAgAABAgQIECBAgAABAgQIECBAgAABAgQIECBAgAABAgQIECCQg0DZvo8VSCSQKNPPwgf+mbgUEyBAgAABAgRyoqHQBgAAIABJREFUF/C+lju5BgkQIECAAAECBAgQIECgAAHr3wLQc2yybBuuOdKkbUogUVopdQQIECBAgAABAgQIECBAgAABAgQIECBAgAABAgQIECBAgAABAgQIECBAgACBHATK9n2sQCKBRJl+Fj7wz8SlmAABAgQIECCQu4D3tdzJNUiAAAECBAgQIECAAAECBQhY/xaAnmOTZdtwzZEmbVMCidJKqSNAgAABAgQIECBAgAABAgQIECBAgAABAgQIECBAgAABAgQIECBAgAABAgQI5CBQtu9jBRIJJMr0s/CBfyYuxQQIECBAgACB3AW8r+VOrkECBAgQIECAAAECBAgQKEDA+rcA9BybLNuGa440aZsSSJRWSh0BAgQIECBAgAABAgQIECBAgAABAgQIECBAgAABAgQIECBAgAABAgQIECBAIAeBsn0fK5BIIFGmn4UP/DNxKSZAgAABAgQI5C7gfS13cg0SIECAAAECBAgQIECAQAEC1r8FoOfYZNk2XHOkSduUQKK0UuoIECBAgAABAgQIECBAgAABAgQIECBAgAABAgQIECBAgAABAgQIECBAgAABAjkIlO37WIFEAoky/Sx84J+JSzEBAgQIECBAIHcB72u5k2uQAAECBAgQIECAAAECBAoQsP4tAD3HJsu24ZojTdqmBBKllVJHgAABAgQIECBAgAABAgQIECBAgAABAgQIECBAgAABAgQIECBAgAABAgQIEMhBoGzfxwokEkiU6WfhA/9MXIoJECBAgAABArkLeF/LnVyDBAgQIECAAAECBAgQIFCAgPVvAeg5Nlm2DdccadI2JZAorZQ6AgQIECBAgAABAgQIECBAgAABAgQIECBAgAABAgQIECBAgAABAgQIECBAgEAOAmX7PlYgkUCiTD8LH/hn4lJMgAABAgQIEMhdwPta7uQaJECAAAECBAgQIECAAIECBKx/C0DPscmybbjmSJO2KYFEaaXUESBAgAABAgQIECBAgAABAgQIECBAgAABAgQIECBAgAABAgQIECBAgAABAgRyECjb97ECiQQSZfpZ+MA/E5diAgQIECBAgEDuAt7XcifXIAECBAgQIECAAAECBAgUIGD9WwB6jk2WbcM1R5q0TQkkSiuljgABAgQIECBAgAABAgQIECBAgAABAgQIECBAgAABAgQIECBAgAABAgQIECCQg0DZvo8VSCSQKNPPwgf+mbgUEyBAgAABAgRyF/C+lju5BgkQIECAAAECBAgQIECgAAHr3wLQc2yybBuuOdKkbUogUVopdQQIECBAgAABAgQIECBAgAABAgQIECBAgAABAgQIECBAgAABAgQIECBAgACBHATK9n2sQCKBRJl+Fj7wz8SlmAABAgQIECCQu4D3tdzJNUiAAAECBAgQIECAAAECBQhY/xaAnmOTZdtwzZEmbVMCidJKqSNAgAABAgQIECBAgAABAgQIECBAgAABAgQIECBAgAABAgQIECBAgAABAgQI5CBQtu9jBRIJJMr0s/CBfyYuxQQIECBAgACB3AW8r+VOrkECBAgQIECAAAECBAgQKEDA+rcA9BybLNuGa440aZsSSJRWSh0BAgQIECBAgAABAgQIECBAgAABAgQIECBAgEDhAjX2Bwvvkw4QIECAAAECBAgQIECAQPsC2+S1tI+0XUXZvo8VSGSCNzTBPSAy8SkmQIAAAQIECHS6gP9CZqcTa4AAAQIECBAgQIAAAQIEmkDA+rcJBqETu1C2DddOpNjZSwsk2lk55xEgQIAAAQIECBAgQIAAAQIECBAgQIAAAQIECOQuIJAod3INEiBAgAABAgQIECBAoEME5I1kYyzb97ECiQQSZZrhPvDPxKWYAAECBAgQIJC7gPe13Mk1SIAAAQIECBAgQIAAAQIFCFj/FoCeY5Nl23DNkSZtUwKJ0kqpI0CAAAECBAgQIECAAAECBAgQIECAAAECBAgQKFxAIFHhQ6ADBAgQIECAAAECBAgQ2CkBgUTZ2Mr2faxAIoFEmWa4D/wzcSkmQIAAAQIECOQu4H0td3INEiBAgAABAgQIECBAgEABAta/BaDn2GTZNlxzpEnblECitFLqCBAgQIAAAQIECBAgQIAAAQIECBAgQIAAAQIEChcQSFT4EOgAAQIECBAgQIAAAQIEdkpAIFE2trJ9HyuQSCBRphnuA/9MXIoJECBAgAABArkLeF/LnVyDBAgQIECAAAECBAgQIFCAgPVvAeg5Nlm2DdccadI2JZAorZQ6AgQIECBAgAABAgQIECBAgAABAgQIECBAgACBwgXs/xY+BDpAgAABAgQIECBAgACBVALWb6mY6haV7ftYgUQCiTLNeA+ITFyKCRAgQIAAAQK5C3hfy51cgwQIECBAgAABAgQIECBQgID1bwHoOTZZtg3XHGnSNiWQKK2UOgIECBAgQIAAAQIECBAgQIAAAQIECBAgQIAAgcIF7P8WPgQ6QIAAAQIECBAgQIAAgVQC1m+pmOoWle37WIFEAokyzXgPiExcigkQIECAAAECuQt4X8udXIMECBAgQIAAAQIECBAgUICA9W8B6Dk2WbYN1xxp0jYlkCitlDoCBAgQIECAAAECBAgQIECAAAECBAgQIECAAIHCBez/Fj4EOkCAAAECBAgQIECAAIFUAtZvqZjqFpXt+1iBRAKJMs14D4hMXIoJECBAgAABArkLeF/LnVyDBAgQIECAAAECBAgQIFCAgPVvAeg5Nlm2DdccadI2JZAorZQ6AgQIECBAgAABAgQIECBAgAABAgQIECBAgACBwgXs/xY+BDpAgAABAgQIECBAgACBVALWb6mY6haV7ftYgUQCiTLN+G9/+9uZ6hUTIECAAAECBAjkJ/CZz3wmHHXUUa0a3OZ9N78B0BIBAgQIECBAgAABAgQI5CZgQzM36kIaKtuGayFIbTcqkKgJB0WXCBAgQIAAAQIECBAgQIAAAQIECBAgQIAAAQIEagvY/zUzCBAgQIAAAQIECBAgUA4B67fGxqls38cKJPJf0M404wUSZeJSTIAAAQIECBDITSCGEcV/9txzz1ZtCiTKbQg0RIAAAQIECBAgQIAAAQI5CtjQzBG7gKbKtuFaAFF7TQokak/I3xMgQIAAAQIECBAgQIAAAQIECBAgQIAAAQIECDSNgP3fphkKHSFAgAABAgQIECBAgECbAtZvjU2Qsn0fK5BIIFGmGS+QKBOXYgIECBAgQIBALgItYUSxMYFEuZBrhAABAgQIECBAgAABAgQKFrChWfAAdHLzZdtw7WSOnbm8QKKdUXMOAQIECBAgQIAAAQIECBAgQIAAAQIECBAgQIBAIQL2fwth1ygBAgQIECBAgAABAgQyC1i/ZSZrdULZvo8VSCSQKNOMF0iUiUsxAQIECBAgQKDTBbYPI4qNCSTqdHINECBAgAABAgQIECBAgEATCNjQbIJB6MQulG3DtRMpdvbSAol2Vs55BAgQIECAAAECBAgQIECAAAECBAgQIECAAAECuQvY/82dXIMECBAgQIAAAQIECBDYKQHrt51iq5x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EpJkCAAAECBAjkLuB9LXdyDRIgQIAAAQIECBAgQIBAAQLWvwWg59hk2TZcc6RJ25RAorRS6ggQIECAAAECBAgQIECAAAECBAgQIECAAAECBAoXsP9b+BDoAAECBAgQIECAAAECBFIJWL+lYqpbVLbvYwUSCSTKNOM9IDJxKSZAgAABAgQI5C7gfS13cg0SIECAAAECBAgQIECAQAEC1r8FoOfYZNk2XHOkSduUQKK0UuoIECBAgAABAgQIECBAgAABAgQIECBAgAABAgQKF7D/W/gQ6AABAgQIECBAgAABAgRSCVi/pWKqW1S272MFEgkkyjTjPSAycSkmQIAAAQIECOQu4H0td3INEiBAgAABAgQIECBAgEABAta/BaDn2GTZNlxzpEnblECitFLqCBAgQIAAAQIECBAgQIAAAQIECBAgQIAAAQIEChew/1v4EOgAAQIECBAgQIAAAQIEUglYv6ViqltUtu9jBRIJJMo04z0gMnF1++K1a9eGo446quIwceLEsGDBgtC7d+9ua/P666+Hs88+O7z44ouJwXHHHRfuueeesNdee2Uy2bJlS5g3b16YNm1a6Nu3b1i6dGk45ZRTWl0j+o8ZMyZs2LAhXHTRRWHu3LmhT58+mdrpzOJ43+edd15nNlG59jXXXBNmzJiRS1saIUCAQNEC3teKHgHtEyBAgAABAgQIECBAgEAeAta/eSgX10bZNlyLk6rbskCiJhwUXSJAgAABAgQIECBAgAABAgQIECBAgAABAgQIEKgtYP/XzCBAgAABAgQIECBAgEA5BKzfGhunsn0fK5BIIFGmGe8BkYmryxa/9957YdmyZeHEE08Mn/70p+vep0CiHWk6KpDomWeeCeeff34SNjRu3Lhw8803h913371VgzG0aObMmWH27NlJaNHChQvDueeeG2r8B1Uhc1UgUSHsGiVAoBsIeF/rBoPsFgkQIECAAAECBAgQIEBgh/8/5zb7PV1qVpRtw7UJ8QUSNeGg6BIBAgQIECBAgAABAgQIECBAgAABAgQIECBAgEBtAd8/mxkECBAgQIAAAQIECBAoh4D1W2PjVLbvYwUS+UA904z3gMjE1eWKP/zww3DfffeFG264Iey2225hxYoVYcCAAXXvUyDRjjQdEUj061//Olx44YXh0UcfDf379w/Lly8PX/rSl2qOw/btDRo0KNx7771h4MCBTTE3BRI1xTDoBAECXVDA+1oXHFS3RIAAAQIECBAgQIAAAQI7CFj/du1JUbYN1yYcDYFETTgoukSAAAECBAgQIECAAAECBAgQIECAAAECBAgQIFBbwP6vmUGAAAECBAgQIECAAIFyCFi/NTZOZfs+ViCRQKJMM94DIhNXlyretGlT+OpXvxoeeuih5L5iuI1AouxD3Ggg0ZYtW8KcOXPCjBkzksanTp0arr/++tCrV6+anYn/q+A33XRT+MY3vpH8/de+9rWwYMGC0KdPn+yd7+AzBBJ1MKjLESBA4P8T8L5mKhAgQIAAAQIECBAgQIBAdxCw/u3ao1y2DdcmHA2BRE04KLpEgAABAgQIECBAgAABAgQIECBAgAABAgQIECBQW8D+r5lBgAABAgQIECBAgACBcghYvzU2TmX7PlYgkUCiTDPeAyITV5cq/u1vfxvGjBkTvv/97yf3JZBo54a30UCitWvXJuOwYcOGMHDgwLB8+fJw2GGHtdmZd955J4wdOzY89dRToW/fvuH2228P55xzzs7dQEFnVbvFbqxZsyYMHTq0oB5plgABAs0r4H2tecdGzwgQIECAAAECBAgQIECg4wSsfzvOshmvVLYN1yY0FEjUhIOiSwQIECBAgAABAgQIECBAgAABAgQIECBAgAABArUF7P+aGQQIECBAgAABAgQIECiHgPVbY+NUtu9jBRIJJMo04z0gMnF1qWKBRB0znI0EEn3wwQfh0ksvDUuWLEk6M2PGjDBz5szQo0ePNju3bdu2sHjx4jBhwoSk7phjjglLly4N++67b8fcVA5XEUiUA7ImCBDoMgLe17rMULoRAgQIECBAgAABAgQIEGhDwPq3a0+Psm24NuFoCCRqwkHRJQIECBAgQIAAAQIECBAgQIAAAQIECBAgQIAAgdoC9n/NDAIECBAgQIAAAQIECJRDwPqtsXEq2/exAokEEmWa8R4Qmbi6VLFAoo4ZzkYCiR566KEwduzYsHnz5jBw4MBw//33h0MOOSRVxzZu3BjGjRsXVq9endTfeOONYfLkyaHGf2ilul7eRQKJ8hbXHgECZRbwvlbm0dN3AgQIECBAgAABAgQIEEgrYP2bVqqcdWXbcG1CZYFETTgoukSAAAECBAgQIECAAAECBAgQIECAAAECBAgQIFBbwP6vmUGAAAECBAgQIECAAIFyCFi/NTZOZfsu9rq5AAAgAElEQVQ+ViCRQKJMMz7PB0R1AM5xxx0X7rnnnrDXXntl6rPijhEQSNQxjjsbSLRp06YwceLEJIQoHjFMaO7cuaFXr16pOrZt27awYMGCMHXq1KR+6NCh4e677w4HHHBAqvOLLhJIVPQIaJ8AgTIJ5Pm+ViYXfSVAgAABAgQIECBAgACBriVg/du1xrP6bsq24dqEoyGQqAkHRZcIECBAgAABAgQIECBAgAABAgQIECBAgAABAgRqC9j/NTMIECBAgAABAgQIECBQDgHrt8bGqWzfxwokEkiUacbn+YAQSJRpaDq9WCBRxxDvbCDRQw89FMaOHRs2b94c+vbtG1atWhWGDx+eqVOvvPJKOPPMM8Orr76anHfjjTcmwUY1/oMr03XzKBZIlIeyNggQ6CoCeb6vdRUz90GAAAECBAgQIECAAAEC5ROw/i3fmGXpcdk2XLPcW061AolygtYMAQIECBAgQIAAAQIECBAgQIAAAQIECBAgQIBA4wL2fxs3dAUCBAgQIECAAAECBAjkIWD91phy2b6PFUgkkCjTjM/zAdEMgUT33HNPOO+88ypGa9asCUOHDk3+/U9/+lN49tlnw7Jly8KPf/zjEANT4nHkkUeGESNGhLPPPjt85jOfCbvssssOxh988EH43ve+l4TKrFu3LmzYsCHsueee4Qtf+EI46aSTwllnnRX22WefTGPTUvzRRx8lfXnkkUfCk08+GZ5//vnwu9/9rtK3z33uc+GUU04JX/ziF0Pv3r3bbKNWCExbJ2zvE+vWrl0bjjrqqMopEydODAsWLEja3bZtW/iv//qvEIN2Hn/88fDcc88lYTvRYciQIeGEE04IJ598cth33313yiGeFJ1/+MMfhpUrV4YXX3wxvPDCC8m1WqzjWI4ePToMHDgw9OzZc6fb+d///d9kHON4xvZa2hk2bFhyH+ecc07Yb7/9kuvvTCDRhx9+GC655JJw1113Jdc49dRTwx133BH69euXqc+xn1OmTAmLFi1KzovzdMmSJaF///6ZrlNEcSOBRBs3bgzjxo0Lq1evrnT97rvvDmPGjMl0K/E3f8UVV4Sbbrqpcl6cu8cee2zy79W+xx13XIjPkL322iv5+7fffjssX7681Xzff//9w+DBg5MxjXNl9913z9Sn7Yvjb+pXv/pV+Pd///fw2GOPJXM+Plvicfjhh4dBgwYlbcR+NdLOTnfQiQQI5CaQ5/tabjelIQIECBAgQIAAAQIECBAgUCVg/du1p0TZNlybcDQEEjXhoOgSAQIECBAgQIAAAQIECBAgQIAAAQIECBAgQIBAbQH7v2YGAQIECBAgQIAAAQIEyiFg/dbYOJXt+1iBRAKJMs34PB8QzRpIFMNyYgDRN77xjSTsp63joosuCtdee20SgBOPGBb03e9+N3zzm9+sBBjVOj/Wz58/PwlMSRuUE8NIYhDOzJkzk0CS9o4BAwaEq6++Opx++umhV69eNcs7K5Do/fffTwxiGE5bR9++fcOll14apk2bFuL/nfZ47733ktCdGH7UEsbU1rkxnCla/N3f/V3NAKl658bxjKFP06dPb3MuxPG85pprwoUXXhjeeuutJKwqhsXEozq0plZbMawpBifFYJ14zJs3LwkWqvEfOO0SVYdsPfDAA+G0006re16tORDvZcaMGe221ZEFjQQSxd/G9ddf36rP24djpe1ndR+qA53qBRL91V/9VVi8eHEyx9qaj3GexN/FpEmT2g0Lq+5znFfxt9/ebyqe19LOhAkTQp8+fdLevjoCBEokkOf7WolYdJUAAQIECBAgQIAAAQIEupiA9W8XG9Cq2ynbhmsTjoZAoiYcFF0iQIAAAQIECBAgQIAAAQIECBAgQIAAAQIECBCoLWD/18wgQIAAAQIECBAgQIBAOQSs3xobp7J9HyuQSCBRphmf5wOiWQOJ/vu//ztcfPHFqYJuIm4MJZo7d24S+hMDcmJA0ebNm9t1jwE8s2fPTtpqL3jmT3/6U7j99tvDVVddlera2zc+duzYJOBm77333qFPnRFIdOaZZ4apU6dWAnnahQghxHNuvvnm8IlPfKLd8v/8z/8MkydPDmvXrm23dvuC6H3FFVckfevdu3e758bwmegWxzbNeMYLxvE86aSTQjRPG0hUHaYT+/kf//EfYejQoe32sVZB9ZhecMEF4ZZbbqkbTNMVAomiQ3Wo06BBg8KKFStCDOZKe1SHOcXfcvzNtfw+awUS/du//Vv4zne+k4RWpT3a+k1WXyOGYsVQqX/4h38IGzZsSNtEUjdy5Mhk7A866KBM5ykmQKD5BfJ8X2t+DT0kQIAAAQIECBAgQIAAga4qYP3bVUf2/+6rbBuuTTgaAomacFB0iQABAgQIECBAgAABAgQIECBAgAABAgQIECBAoLaA/V8zgwABAgQIECBAgAABAuUQsH5rbJzK9n2sQCKBRJlmfJ4PiGYMJPrmN78Zli5dWgn+2HPPPcOJJ54YDjnkkPDnP/85/OhHP0qCcKoDauI5u+yyS5g0aVLl72IQysknnxz22muvEO/14YcfDjH8Zftj4MCB4f7770+uX+/YsmVLEowzbdq0HUoOP/zw8Ld/+7dhv/32C1u3bg0/+9nPwhNPPLFDmNIpp5wSFi1atEPgz69//euwfPnyEAOPYtjKfffdF1599dWknf79+yfBOtGg5TjttNNahZtEi6OOOqry9y1Ob7zxRuXPYh9HjBhRcVi9enV44YUXdriXGP4S77Fnz551LZ555plw/vnn7xDMEkN8YoDPkCFDwq677hrefvvtxKHaO174sssuC9dff33dgJ5Y05b54MGDk/uJbdZq5/LLLw8/+MEPwssvv5zcx3HHHRdi0E2cB7WOjRs3hnHjxoXoEo+jjz46qf/kJz+Z6bfbUhznZgy5inMyHu3Nsa4SSLRp06Ywfvz4sGrVqorb4sWLkz9Lc3z44YfhkksuCXfddVdl/j/44IPhiCOOqJxeHUgU50Ec3xgW1HJUPzPinI1zsfpoCTLr06dP3e7FsKp777231XOlpTg+X+Jv/+CDD07+KP5un3766R1+G3G+3nnnnck8cBAg0HUE8nxf6zpq7oQAAQIECBAgQIAAAQIEyiZg/Vu2EcvW37JtuGa7u1yqBRLlwqwRAgQIECBAgAABAgQIECBAgAABAgQIECBAgACBjhCw/9sRiq5BgAABAgQIECBAgACBzhewfmvMuGzfxwokEkiUacbn+YBoxkCiFqwYNnP11VeHCRMmhN13371iGANCfvrTn4ZLL700rFu3rvLn++yzTxLoE8NgBg0aFP75n/85DB8+PAkpajli6M/dd98dpkyZ0irQKIYNxT+r8XAJ9QJJTjrppDBz5szwuc99rlUbsa0PPvgg3H777eGaa65p1U4MW5k7d27o3bt3zTlRPR7xPlasWBFi8Em9ozqQaPu62MdZs2aFGEi0/b199NFHSUBLDHF58cUXK6e0F5wTQ45iQNL27nGcot3kyZN3CPyJ7Tz55JNh+vTp4fnnn291C9EhBgf16NGj5q09/vjj4YwzzmjlFwOP4lh94QtfaGUew4tiO1dccUWr+2m5cHuBRNHw+OOPr7QVg2piO7vttlum325LcZwzMXBpxowZlfPjvBszZkzN63WVQKJ4cwsWLEjGteW44IILwi233NJm+FRL7SuvvBLOPPPMSiDXqaeeGu64447Qr1+/yvWqA4m2B41zMY7d1KlTw957793qmfHLX/4y/OM//mOrsKRY0N48rBXAFedfHN9jjjlmh/Cu2L8HHnggxGC1DRs2VPoQ7yUGkm3fr52aXE4iQKBpBPJ8X2uam9YRAgQIECBAgAABAgQIEOh2Ata/XXvIy7bh2oSjIZCoCQdFlwgQIECAAAECBAgQIECAAAECBAgQIECAAAECBGoL2P81MwgQIECAAAECBAgQIFAOAeu3xsapbN/HCiQSSJRpxuf5gGjWQKIYLLJw4cJw7rnn1gwJiqDf/e53w+mnn76D7eDBg8Odd94ZYrhOrSOG18yZM6dVWEwMvlm8eHHYY489djilVljM17/+9XDDDTeE2M96Rwyleeyxx0KsbQkmifUrV64MI0eOrHlaRwYSxWCWGLbSp0+fun2sFbZSLzgnhjldddVVSVBPy7H//vuH+fPnhxi2UivMqaXuvffeS0Jili5d2urcaPE3f/M3O/Rv06ZNYeLEieH++++v/N0pp5wSbr311rDvvvvWvZ9XX301fPWrX20VmBSL2wskqg7RiXMvtt/I8fDDD4fY55YjhjbFebfrrrummmMxzGr7QKNG+pL23Fpzfc2aNSEGQaU9qkOF2gu52v66MXzowgsvrPxRrXGoF0gUf1txHM8///wdQoJaLhjDymIo0b/+679W2mirf7/5zW/C1772tRDHsuVIMw9j7fr168PFF1/cai7GkLJ4f239VtI6qyNAoHiBPN/Xir9bPSBAgAABAgQIECBAgACB7ipg/du1R75sG65NOBoCiZpwUHSJAAECBAgQIECAAAECBAgQIECAAAECBAgQIECgtoD9XzODAAECBAgQIECAAAEC5RCwfmtsnMr2faxAIoFEmWZ8ng+IZg0kmjx5chKm06tXr7p27777bhgzZkx4+umnKzUxlCSG3mwfBFPrAjEsZNSoUWHjxo3JXw8ZMiQsW7YsxICd7Y8YKhRDTmKYTssRr71o0aLwiU98ot1xjefHoKMJEyZUai+44IJwyy231AwK6qhAohNPPDFp96//+q/b7GMMGbriiivCTTfdVKmbOXNmiP9Uz8PqoJl4QpaAlXfeeSeMHTs2PPXUU5W2ouv111+/wzg/8cQTSchRDJCJRwyNWb58eTjssMPaNX/yySfDeeedVxnbeEJbgUR/+MMfwmWXXZZ4tRyPP/54OPbYY9ttq62Cl156KcSgqzfeeCMpGzFiRDLH9t5774au25knd0Qg0YcffhguueSScNddd1W6Gm3Hjx/fZtfjWMcAn5bQqnpBQfUCia699towbdq0umFELY3/+te/TkKBHn300Up/YshWDIyqnvPVoWfthZ1V32CcR3EOtMzjOAeWLFkS+vfv35nD6NoECOQkkOf7Wk63pBkCBAgQIECAAAECBAgQILCDgPVv154UZdtwbcLREEjUhIOiSwQIECBAgAABAgQIECBAgAABAgQIECBAgAABArUF7P+aGQQIECBAgAABAgQIECiHgPVbY+NUtu9jBRIJJMo04zvqAbF27dpw1FFHZWo7bfGaNWvC0KFD05a3WXfPPfckATItRwwVWrVqVRg+fHib59UKJvnyl7+cBJp8/OMfb/PcDRs2hK985SvhRz/6UVI3aNCgsGLFijBgwIBW58XAonHjxoXVq1cnfx77tnLlyjBy5MjU9159jRhG8sgjj4TPf/7zO1yjowKJ0gTAtDQeA1LOP//8Sl8mTpyYhDD17t27Vf/in11++eWVP4uBQXfccUfo169faovqgJda7lu3bg0zZswI3/rWtyrXjf8eQ5J69OjRblu1QpbaCiSqDrY69NBDw3333RcOPvjgdttqq6CzrttQp9o5uSMCiWIT1b/ptkK4WrpUHRJW75xav/sYFHTvvfeGAw88MBVPdf9qPTdqBStlCeCKHal1jYceeiicfPLJqfqpiACB5hboqPe15r5LvSNAgAABAgQIECBAgACB7i5g/du1Z0DZNlybcDQEEjXhoOgSAQIECBAgQIAAAQIECBAgQIAAAQIECBAgQIBAbQH7v2YGAQIECBAgQIAAAQIEyiFg/dbYOJXt+1iBRAKJMs34jnpAlDWQaMiQIWHZsmVh//33b9OtVnDNlVdeGa699tp2g2vSBv9Ew+OPPz5s3rw56UvawKPtO16rnwsXLgwx+Kf6SNuv7c+rHueDDjooCU067LDDUs276vMvvPDC8C//8i/hL//yLyvnx/u/+OKLk7CnlqPePbTVaHVIT6ytDmh5//33w9ixY8Njjz1WudTjjz8ejj322FT3E4t+8IMftAqNaiuQ6LXXXgtnnXVWePnll5PrH3300Umgzic/+cnU7dUqrGX2zDPPhC996UsNXbczT+6oQKI333wznHvuuWHdunVJd9PMyerAqwceeCCcdtppO9xurUCiLIFV8YLVgWS1QsKqLeqFlrU3HosWLQqTJk2qlKV9RrV3XX9PgEDxAh31vlb8negBAQIECBAgQIAAAQIECBCoL2D927VnR9k2XJtwNAQSNeGg6BIBAgQIECBAgAABAgQIECBAgAABAgQIECBAgEBtAfu/ZgYBAgQIECBAgAABAgTKIWD91tg4le37WIFEAokyzfiOekCUNZAohtHceuutoW/fvu26xfChq6++ulI3f/78MGXKlHbPSxv8Ux0mctFFF4V58+aF3Xbbrd02ti9YsmRJOP/88yt/FPs4Z86csOuuu7a6Ttp+bX9S9TiPGDEiCXTae++9U/Wx+vxa4T2//OUvwznnnBPWr1+fXLNWgEuaxv785z+HadOmhRg+03Jcc801IQbKtBwvvfRSOOOMM8Ibb7yR/FHagKrt26/ub1uBRNX3f+KJJybBS/369UtzS3Vr/vjHP4apU6eG2267rVJz9913hzFjxjR03c48uaMCiWqNc1sBVps2bQrjx48Pq1atSm5v8ODB4d577w0HHnjgDrdbK5Aoa2DVH/7wh3DZZZeFxYsXV66/fPnycPbZZ1f+vTrUamfnxbPPPhuGDRtWuW6c27HdPfbYozOH0rUJEMhBoKPe13LoqiYIECBAgAABAgQIECBAgMBOC1j/7jRdKU4s24ZrE6IKJGrCQdElAgQIECBAgAABAgQIECBAgAABAgQIECBAgACB2gL2f80MAgQIECBAgAABAgQIlEPA+q2xcSrb97ECiQQSZZrxHfWAKGsg0cSJE5PAmt69e7frVh1IlDbwJU3wz9atW5OgnG9961uVfpxwwgnhS1/6Urv9qi74+c9/HmLfWo56oUtp+lV97TSBQm11OM35MYho1KhRYePGjcmldiYkqKUP1SFP1eNdHeCyM0EwMeAmGj/66KNJs20FEt1zzz3hvPPOqxBlmX/tTYTq+Tl79uxw5ZVXtndaYX/fUYFE8QaqA33aChp77rnnwujRoyvzq15gV7xudSDRoYceGu67775w8MEHZ3KrHpvqYKzqeTp06NDw5S9/OfzFX/xFpnZ+9atfhVtuuaVyztFHHx3inPvkJz+Z6TqKCRBoPoGOel9rvjvTIwIECBAgQIAAAQIECBAg8P8LWP927dlQtg3XJhwNgURNOCi6RIAAAQIECBAgQIAAAQIECBAgQIAAAQIECBAgUFvA/q+ZQYAAAQIECBAgQIAAgXIIWL81Nk5l+z5WIJFAokwzPs8HRHUATlvBLZluIkNxdSBMDGyJYSE9evRo9yqdGUhUHXzSbmcyFNRz7ohAoqyBOmkCidLUpL399gKA2vv7NO1Uj12zBBJVh96kuZc8azoykCiGV40bNy6sXr06uYWDDjoorFy5Mhx22GGtbmnbtm1JANnUqVMrf/7444+HY489tuatV4/tiBEjwrJly8Lee++diao6cKj6uVP9bMl08TaKBw0aFFasWBEGDBjQUZd0HQIEChLI832toFvULAECBAgQIECAAAECBAgQCNa/XXsSlG3DtQlHQyBREw6KLhEgQIAAAQIECBAgQIAAAQIECBAgQIAAAQIECNQWsP9rZhAgQIAAAQIECBAgQKAcAtZvjY1T2b6PFUgkkCjTjM/zAdGMgURZQlsEEoVQHRZUtkCi6rCgvAOJqoNpsvq19eOOQTuXX355pSTL3M700Oig4o4MJNq6dWuYNWtWEi7WcsyfPz9MmTKlVW/ff//9MHbs2PDYY48lfx4DhpYsWRL69+9f866yhE21xdLePBNI1EGTymUIdGGBPN/XujCjWyNAgAABAgQIECBAgACBJhew/m3yAWqwe2XbcG3wdjvjdIFEnaHqmgQIECBAgAABAgQIECBAgAABAgQIECBAgAABAp0iYP+3U1hdlAABAgQIECBAgAABAh0uYP3WGGnZvo8VSCSQKNOMz/MBIZDo+8nYDBo0KKxYsSIMGDCgMlbVwSeZBrGd4uoQnpby6vGo1a/qS5c9kCiG0dx6662hb9++ya21FxSTZhyyhNZUB890ZCBR9b10p0CiOE7PPfdcGD16dNi4cWMybGeccUZYvHhx2GOPPSrDGOfv8ccfHzZv3pz8WRyPq666aof/5fWWE7KMbVtzpb15JpAozS9NDYHuLZDn+1r3lnb3BAgQIECAAAECBAgQIFCkgPVvkfqd33bZNlw7XyRzCwKJMpM5gQABAgQIECBAgAABAgQIECBAgAABAgQIECBAoCgB+79FyWuXAAECBAgQIECAAAEC2QSs37J5VVeX7ftYgUQCiTLN+DwfEAKJsgUS3X333WHMmDGZxjNLcXcMJKoOAGovKCaNZ5bQmkWLFoVJkyZVLtuRgUTf+ta3wvTp0yvX7m6BRJs2bQrjx48Pq1atSgz69+8fHnnkkfD5z38++fetW7eGWbNmJSFELX//4IMPhiOOOKLuMGcZ27bmyoIFC8Lll19ed2yqA4mafezS/C7UECDQsQJ5vq91bM9djQABAgQIECBAgAABAgQIpBew/k1vVcbKsm24NqGxQKImHBRdIkCAAAECBAgQIECAAAECBAgQIECAAAECBAgQqC1g/9fMIECAAAECBAgQIECAQDkErN8aG6eyfR8rkEggUaYZn+cDQiBR/UCiP/7xj2Hq1Knhtttuq4zf7Nmzw5VXXplpPLMUN2sg0fr168OoUaPCxo0bk9sZMmRIWLZsWdh///2z3F5SWx0Ec9FFF4V58+aF3XbbLfn7tWvXhqOOOqpy3eOOOy7EkKK99tordVubN28OF198cVi6dGlyTlvX6IgApHodK1uozeuvvx7OPvvs8OKLL1Zuac2aNWHo0KGp7asLq8c7jvWUKVNCfM7F+TRu3LiwevXq5LRTTz013HHHHaFfv35126sOJIrhRsuXLw+f/vSnU/dx27ZtSRBS/KflmD9/ftKvlqM6TKp6nqZuTCEBAl1WIM/3tS6L6MYIECBAgAABAgQIECBAoOkFrH+bfoga6mDZNlwbutnOOVkgUee4uioBAgQIECBAgAABAgQIECBAgAABAgQIECBAgEAnCNj/7QRUlyRAgAABAgQIECBAgEAnCFi/NYZatu9jBRIJJMo04/N8QAgkqh9IFAetOpRk4sSJSaBO7969M41p2uJmDSTasGFD+MpXvhJ+9KMfJbfSt2/f8Pjjj4cjjzwy7a0ldWlCnl577bVw1llnhZdffjk5Z9CgQWHFihVhwIABqdt69913w5gxY8LTTz+dnNNWIFG89jnnnFO5dkeOcXUgUWcHWqUGqlPYGYFEL730UjjjjDPCG2+8kbQa/+/FixeHPfbYIzzxxBNJCFEMkIrHwoULQ/Rv66gOJOrfv3945JFHQgwmSntUB1bF8x566KFw8sknVy5RPS++/OUvJwFXH//4x9M2o44AgS4ukOf7WhendHsECBAgQIAAAQIECBAg0MQC1r9NPDgd0LWybbh2wC139CUEEnW0qOsRIECAAAECBAgQIECAAAECBAgQIECAAAECBAh0moD9306jdWECBAgQIECAAAECBAh0qID1W2OcZfs+ViCRQKJMMz7PB4RAorYDiR5++OFwyimnVMZv8ODB4d577w0HHnhg6jHdtm1bEmJ0//33hwMOOCAceuihSZDPsGHDQo8ePVpdp1kDiWoFuKQJj6lGqg4Kin9fHQSzadOmMHbs2PDoo49WTq+uaQ9/7dq14fjjj68E3bQVSBRrjzrqqMol26ptr93t/746OCf+3d13350EJTXr0RmBRB9++GG45JJLwl133ZXcdkuA0Oc+97lw/fXXhxkzZiR/PnDgwOQ3csghh7TJU8s1BhyNHz8+NWv1fdYKvVq/fn0YNWpU2LhxY6XfDz74YDjiiCNStxMLv/vd74brrrsu7L///iHec7y/E088MfTq1SvTdRQTINB8Anm+rzXf3esRAQIECBAgQIAAAQIECHQXAevfrj3SZdtwbcLREEjUhIOiSwQIECBAgAABAgQIECBAgAABAgQIECBAgAABArUF7P+aGQQIECBAgAABAgQIECiHgPVbY+NUtu9jBRIJJMo04/N8QAgkajuQ6M033wznnntuWLduXWUMb7/99nDhhReGGg+imuP8zjvvJAE7Tz31VOXv58+fH6ZMmbJDfbMGEsWOxlClyy+/vNLnk08+OXz7298O++yzT+r5fc8994TzzjuvUl8rCCYGOG0fVBOLJ06cmLTfu3fvdtvaunVrmDVrVrj22msrtW2FDL322mvhrLPOCi+//HJSP2TIkLBs2bIkQKaR4/e//30yT1auXFm5zJo1a8LQoUMbuWynntsZgUSxw9XjHsOsTj/99OR38dhjjyX3dMEFF4Rbbrkl9OnTp817rBVIlPbclgvfcccdydi0HLXOj8FYMeRo1apVlbrp06cnc6tnz56pxuGDDz4Il156aViyZEmlPv7u58yZE3bddddU11BEgEDzCuT5vta8CnpGgAABAgQIECBAgAABAl1dwPq3a49w2TZcm3A0BBI14aDoEgECBAgQIECAAAECBAgQIECAAAECBAgQIECAQG0B+79mBgECBAgQIECAAAECBMohYP3W2DiV7ftYgUQCiTLN+DwfEAKJ2g4k+tOf/hSuuuqqMG/evMoYDh48ONx5551h4MCB7Y5rDMeJ4UNXXHFFpTYG3Tz44IPhs5/97A7nN3Mg0SuvvBLOPPPM8Oqrr1b6nSWcqVYw0+TJk8PcuXNDr169Wlk899xzYfTo0WHjxo3Jn/ft2zcJ9hk5cmS75i+99FI455xzWvWzrUCi9957L6AZtMYAACAASURBVHzlK18Jq1evTq590EEHJW0ddthh7bbVVsG7774bxowZE55++umk7NBDDw333XdfOPjggxu6bmee3FmBRNXBXjFgKtqcffbZlTF+4IEHwmmnndbu7dUKJIrzY+nSpeGUU05p9/y33norCcVau3ZtpbZW2zEY66abbgrf+MY3Wv12v/Od74Rhw4a1204sWL58eZgwYULYvHlzZR7fe++94cQTT0x1viICBJpbIM/3teaW0DsCBAgQIECAAAECBAgQ6MoC1r9deXRDrf/hhTLsaTbToAgkaqbR0BcCBAgQIECAAAECBAgQIECAAAECBAgQIECAAIE2Bez/miAECBAgQIAAAQIECBAoh4D1W2PjJJCoMb9aZ3foB7MmeGMD1N387rnnniQgpOW45pprwowZM1IhXnvtteHqq6+u1N59991J0El7R5bgn5/+9KfhjDPOCBs2bKhcNgaK3HrrrSGGC9U7YqDJU089Ff7+7/++1blTp04N119//Q4hPPE61f1KE44Tg1WOOuqoSjdi2MuCBQtC796922NI/r76/HrhPbXCmfbcc8/EIQbL1HgwV9qPoT/xvmNoTMsR7eLYDx06dId+1guCim19/vOfr3tfMfTo4osvDg899FCrmrYCif74xz8mfbvtttsq58TzTz755FR+9YrWr18fRo0aVQnciXMm3n+/fv0aum5nntxZgURxPGMoVwz4iceQIUPCiBEjQvytxyOGfMWgngMPPLDd26sVSNRyjfbmR615GMf529/+dthnn312aLtWeFHsa3vtxAv9/Oc/DxdeeGFYt25d5box0GvRokVNPQfaHQAFBAhUBLrb+5qhJ0CAAAECBAgQIECAAIHuKWD927XHvWwbrk04Gh26v9qE96dLBAgQIECAAAECBAgQIECAAAECBAgQIECAAAECXUjA/m8XGky3QoAAAQIECBAgQIBAlxawfmtseMv2fWwZ/tdEO/SDWRO8Yyd4DLbpykezBxJt3bo1zJ8/PwlU2f4YNGhQEiwUg1V69erV6u8+/PDDcPvtt4frrrsu/O53v6v8XQwzufPOO8PAgQNrDunvf//7JMRk5cqVlb+fPXt2uPzyy2sGGMWivAKJYltvvPFGGDt2bKuQlb59+4aLLrooCfXZe++9W93XRx99FNasWROmT5+e9HP7Y86cOck5PXv2rGnx6quvhq9+9aut2howYEASQHX66ae38ojtPP/888n1qtuJF28rkCj+fQyJmTRpUivzK6+8sqGf3YoVK8I555xTuUa8XgzQ6tGjxw7XrRUElCWYq6GObndyZwUSxSZ+8IMfhJEjR9bs6pQpU0KcD7vuumu7t1IvkCieWG9+xGfoCy+8EOIYPP7445U24tyNv7V6/YqFy5cvDxMmTAibN2+unBfDtOI8jEFcffr0adXnGL70wAMPJGFL0bPliOd85zvfCcOGDWv3HhUQIFAOAe+75RgnvSRAgAABAgQIECBAgACBxgSsfxvza/azy7bh2oSeHbq/2oT3p0sECBAgQIAAAQIECBAgQIAAAQIECBAgQIAAAQJdSMD+bxcaTLdCgAABAgQIECBAgECXFrB+a2x4y/Z9rECiLh6o09h03vHs7vaAaPZAojhCMWAoBhLddtttOwxYDBo5+uijKyFDr7zySnj00UdbBRHFk2LdjTfeGEaPHl13yvz5z38O06ZNCwsWLGhVE4NW4vnxiOFEMWCn5cgzkCi2+cwzz4Tzzz8/bNiwoVUfY7jL0KFDw5AhQ5Jgmbfffjs88cQTrUJZWk6IAUZz587dIcylGqZeW9Fj+PDhYb/99gu//e1vw+rVq5PAmXpHe4FE69evD6NGjQobN25MLhFDl2699dYQ72lnjhiAM2vWrOSfluOhhx4KJ598cs3LdYdAomg7bty4ZKyqjxgSdOyxx6airhVI1L9//8rYxYtsPz9ikFBsc926dTtcv71QrHjCli1bwrx585LfZfWx5557JvPws5/9bBI0FX8T3/ve92r+Nm644YYk2KhWIFWqG1dEgEDTCXS397WmGwAdIkCAAAECBAgQIECAAIFcBKx/c2EurJGybbgWBlW/YYFETTgoukSAAAECBAgQIECAAAECBAgQIECAAAECBAgQIFBbwP6vmUGAAAECBAgQIECAAIFyCFi/NTZOZfs+ViCRQKJMM767PSDKEEgUBzCGEs2ePTv5J+sRw4Tmz58fTj311FDjAdbqcjG4JgbixCCVWsfChQvDxIkTK3+VdyBRbPgnP/lJmDx5cnj++eczUcSAn8suuywJd+nTp0+758Zgn8ceeyx8/etf3yHkpd7JsY0pU6YkgUh33XVXUtZeINH777+fmMe24hFDlZYtW1YJgWq3o1UFv//978OFF14YVq5cmfzN4MGDw7333hsOPPDAmpfqDoFEW7duTQKarr322lYGI0aMCEuWLAkxVCjNUSuQ6L777gv3339/8k+aI86R+DueNGlS6NmzZ7unxFCi+LubPn163d9lW/MxS1vtdkYBAQJNI9Dd3teaBl5HCBAgQIAAAQIECBAgQCBXAevfXLlzb6xsG665A7XfoECi9o1UECBAgAABAgQIECBAgAABAgQIECBAgAABAgQINImA/d8mGQjdIECAAAECBAgQIECAQDsC1m+NTZGyfR8rkEggUaYZ390eEGUJJIqD+NFHH4Unn3wyXHPNNeGHP/xhqnEdN25cEsRywAEHpKqPgStz584N//RP/1Sz/sorr0xCXXr06JH8fRGBRLHd9957L9x4441JUMvvfve7du/tpJNOSgJdjjzyyHZDmaov9tZbb4WZM2cmwTVtHQMGDAjXXXddOP7448PUqVPDokWLkvL2Aoli8NGCBQuSc1qOGAx18sknt3tftQrWr18fRo0aFTZu3Jj8dQxvimPaq1evmtfrDoFELXM1js32YVtxLl911VWp50StQKI1a9aEww47LMyZMyfcfPPNbYYGxXkYf4+HH3546jZj3+MceeGFF5L5tWrVqlTzYmfbSnVxRQQIFC7Q3d7XCgfXAQIECBAgQIAAAQIECBAoRMD6txD23Bot24ZrbjDpGxJIlN5KJQECBAgQIECAAAECBAgQIECAAAECBAgQIECAQMEC9n8LHgDNEyBAgAABAgQIECBAIKWA9VtKqDplZfs+ViCRQKJMM767PSDKFEjUMpBbtmwJr776anjwwQfDT37yk/DKK6+EDRs2JH8dQ3EGDhwYRo4cGWIgyac+9alMwSfxGjH4KAYe3XXXXeHHP/5xiIE1LcfYsWPDrbfeGvr27Zv8UVGBRC39+c1vfpOENH3/+98PL774YhLaEo/9998/DBo0KBxzzDFJIFB02WWXXTL9FrYvjia/+MUvwooVK8IzzzwTfvaznyXBM7GdwYMHh1NPPTWccMIJYffddw/VoTXtBRLFdqpDhKqDn7J0PAYhTZo0KTkljlMMsBk+fHjdS3SXQKJNmzaF8ePHVwJ9+vfvn/yGjjjiiNS89QKJhg4dmoQGvfbaa2HZsmXh0UcfrczFGII1YsSIMHr06CSIqNF5GAOyHn744WQexudAy+8zzsVDDjkkDBs2LAmkanTOp0ZRSIBAIQLd7X2tEGSNEiBAgAABAgQIECBAgEDhAta/hQ9Bp3agbBuunYqxcxcXSLRzbs4iQIAAAQIECBAgQIAAAQIECBAgQIAAAQIECBAoQMD+bwHomiRAgAABAgQIECBAgMBOCFi/7QTadqeU7ftYgUQCiTLNeA+ITFyKCXSIwIcffhguueSSJAQqHkOGDEmCbWLITJYjhiRdfPHFYenSpclpMSjpjjvuCP369ctymS5ZWx1ItDM2bQUSdUk0N0WAQNMKeF9r2qHRMQIECBAgQIAAAQIECBDoQAHr3w7EbMJLlW3DtQkJBRI14aDoEgECBAgQIECAAAECBAgQIECAAAECBAgQIECAQG0B+79mBgECBAgQIECAAAECBMohYP3W2DiV7ftYgUQCiTLNeA+ITFyKCXSYwBNPPJEECMVQoXg88MAD4bTTTst0/eeeey6MHj06bNy4MTlv8eLFYfz48Zmu0VWLq20WLlwYJk6cmOl2BRJl4lJMgEAnCnhf60RclyZAgAABAgQIECBAgACBphGw/m2aoeiUjpRtw7VTEBq7qECixvycTYAAAQIECBAgQIAAAQIECBAgQIAAAQIECBAgkKOA/d8csTVFgAABAgQIECBAgACBBgSs3xrACyGU7ftYgUQCiTLNeA+ITFyKCXSYwKZNm5KAnPvvvz+55gUXXBBuueWW0KdPn1RtbN26NcyaNStce+21Sf0xxxwTli5dGvbdd99U53flomqbgQMHJs6HHHJIptsWSJSJSzEBAp0o4H2tE3FdmgABAgQIECBAgAABAgSaRsD6t2mGolM6UrYN105BaOyiAoka83M2AQIECBAgQIAAAQIECBAgQIAAAQIECBAgQIBAjgL2f3PE1hQBAgQIECBAgAABAgQaELB+awBPIFFjeHXO7tAPZk3wxsaIX2N+zibQiMBDDz0Uxo4dGzZv3hz69+8fHnzwwXDEEUekuuSbb74Zzj333LBu3bqk/vbbbw8XXnhhrRS9VNfrSkXVNpMnTw5z584NvXr1ynSbAokycSkmQKATBbyvdSKuSxMgQIAAAQIECBAgQIBA0whY/zbNUHRKRwQSNczaofurDffGBQgQIECAAAECBAgQIECAAAECBAgQIECAAAECBAi0IWD/1/QgQIAAAQIECBAgQIBAOQSs3xobp7J9H/v/NHa7uZzdoR/MmuCNjRm/xvycTaARgQ8++CBceumlYcmSJcllpk+fHmbNmhV69uzZ5mW3bdsWFi9eHCZMmJDUHXPMMWHp0qVh3333baQ7XeLcLVu2hHnz5oVp06Yl99O3b9+watWqMHz48Mz3J5AoM5kTCBDoJAHva50E67IECBAgQIAAAQIECBAg0FQC1r9NNRwd3pmybbh2OEDjF+zQ/dXGu+MKBAgQIECAAAECBAgQIECAAAECBAgQIECAAAECBOoL2P81OwgQIECAAAECBAgQIFAOAeu3xsapbN/HCiTa1up73MZGvxuc7QHRDQbZLTa1wLPPPhvOOeecsHHjxjBw4MCwfPnycNhhh7XZ53feeSeMHTs2PPXUU0ngzu23355co7sd7733XhLe9LGPfSy59XfffTfcfPPN4bbbbgubN29O/uzMM88MixYtCv369cvMI5AoM5kTCBDoJAHva50E67IECBAgQIAAAQIECBAg0FQC1r9NNRwd3pmybbh2OEDjFxRI1LihKxAgQIAAAQIECBAgQIAAAQIECBAgQIAAAQIECOQkYP83J2jNECBAgAABAgQIECBAoEEB67fGAMv2faxAIoFEmWa8B0QmLsUEOlxgy5YtYebMmWH27NnJtadPnx5mzZqVBO3UOrZt2xYWL14cJkyYkPz1uHHjkhCe3XffvcP71uwXjGFOw4YNq9vNGNa0cuXKMHLkyJ26FYFEO8XmJAIEOkHA+1onoLokAQIECBAgQIAAAQIECDSdgPVv0w1Jh3aobBuuHXrzHXMxgUQd4+gqBAgQIECAAAECBAgQIECAAAECBAgQIECAAAEC/y879x+i2XXWAfywFUsbI5gg0ZEQHFrSgCYWLbWTBGUoxqISlZatzIx/OKMN+4c1rSaxmS1lx4kaWLdZqXFlFsHJNC1EtIpItE76hxkVK3EtJazI0AhlKNKCrmlIiF15X38kk3lv9jlzZ865Z/azUArd577PeT/n5Pae99x8Cwg4/y2ArAUBAgQIECBAgAABAgQOQMD+rR9ia+/HCiQSSJS14t0gsrgUEzgUgS9/+ctpYWEhPfXUU+mmm24ah+j8wA/8wMReX/rSl9L8/Hx6+umn0y233JI+9alPpVtvvfVQxjX0D/2Hf/iH9BM/8RNpZ2dn4lB/4zd+I334wx/uDHe60vcTSHQlIX9PgEApAc9rpaT1IUCAAAECBAgQIECAAIGaAva/NfUPv3drB66HL5LdQSBRNpkLCBAgQIAAAQIECBAgQIAAAQIECBAgQIAAAQIEagk4/60lry8BAgQIECBAgAABAgTyBOzf8rxeW93a+7ECiQQSZa14N4gsLsUEDk3gL/7iL9J73/vedOnSpfSBD3wgnTlzJr3pTW/a1e/ll19Oo5CdkydPjv/39fX1NDc3lyb8H9WhjXNIH3zx4sV0/PjxdOHChT3D+shHPpJG/7nmmmv2PWSBRPumcyEBAgcs4HntgEF9HAECBAgQIECAAAECBAgMUsD+d5DTcmCDau3A9cC++MF9kECig7P0SQQIECBAgAABAgQIECBAgAABAgQIECBAgAABAocs4Pz3kIF9PAECBAgQIECAAAECBA5IwP6tH2Rr78cKJBJIlLXi3SCyuBQTODSBUdjQ6dOn0wMPPJCuvfbacdjQ3Xffvavf5z//+XFo0XPPPZdOnDiRHn744V6BO4f2ZQp98H/+53+ms2fPpieeeCI988wz6brrrks/9mM/lhYXF9Odd96Zjh071mskAol68bmYAIEDFPC8doCYPooAAQIECBAgQIAAAQIEBitg/zvYqTmQgbV24HogX/pgP0Qg0cF6+jQCBAgQIECAAAECBAgQIECAAAECBAgQIECAAIFDFHD+e4i4PpoAAQIECBAgQIAAAQIHKGD/1g+z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Hk9SYAAAIABJREFU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3T69oPAAAgAElEQVR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bhBZXIoJECBAgAABAsUFPK8VJ9eQAAECBAgQIECAAAECBCoI2P9WQC/YsrUD14I00VYCiaJS6ggQIECAAAECBAgQIECAAAECBAgQIECAAAECBKoLOP+tPgUGQIAAAQIECBAgQIAAgZCA/VuIqbOotfdjBRIJJMpa8W4QWVyKCRAgQIAAAQLFBTyvFSfXkAABAgQIECBAgAABAgQqCNj/VkAv2LK1A9eCNNFWAomiUuoIECBAgAABAgQIECBAgAABAgQIECBAgAABAgSqCzj/rT4FBkCAAAECBAgQIECAAIGQgP1biKmzqLX3YwUSCSTKWvFuEFlcigkQIECAAAECxQU8rxUn15AAAQIECBAgQIAAAQIEKgjY/1ZAL9iytQPXgjTRVgKJolLqCBAgQIAAAQIECBAgQIAAAQIECBAgQIAAAQIEqgs4/60+BQZAgAABAgQIECBAgACBkID9W4ips6i192MFEgkkylrxExZ41vWKCRAgQIAAAQIEygpc9rxbFlw3AgQIECBAgAABAgQIECgi4ECzCHO1Jq0duFaD6m4skGiAk2JIBAgQIECAAAECBAgQIECAAAECBAgQIECAAAECkwWc/1oZBAgQIECAAAECBAgQaEPA/q3fPLX2fqxAIv+CdtaKF0iUxaWYAAECBAgQIFBdYHl5Oa2srFQfhwEQIECAAAECBAgQIECAAIGDFHCgeZCaw/us1g5chyeYBBINcFIMiQABAgQIECBAgAABAgQIECBAgAABAgQIECBAYLKA818rgwABAgQIECBAgAABAm0I2L/1m6fW3o8VSCSQKGvFCyTK4lJMgAABAgQIEBiEwNzcXFpfX0+e5QYxHQZBgAABAgQIECBAgAABAgcg4EDzABAH/BGtHbgOkFIg0QAnxZAIECBAgAABAgQIECBAgAABAgQIECBAgAABAgQmCzj/tTIIECBAgAABAgQIECDQhoD9W795au39WIFEAomyVrx/iT2LSzEBAgQIECBAYDACMzMz41Ci6enpwYzJQAgQIECAAAECBAgQIECAwH4FHGjuV66N61o7cB2gqkCiAU6KIREgQIAAAQIECBAgQIAAAQIECBAgQIAAAQIECEwWcP5rZRAgQIAAAQIECBAgQKANAfu3fvPU2vuxAokEEvVb8a4mQIAAAQIECBAYnMDm5maan59POzs7u8Y2NTU1DiWanZ0d3JgNiAABAgQIECBAgAABAgQI5Ag40MzRaq+2tQPXAQoLJBrgpBgSAQIECBAgQIAAAQIECBAgQIAAAQIECBAgQIDAZAHnv1YGAQIECBAgQIAAAQIE2hCwf+s3T629HyuQSCBRvxXvagIECBAgQIAAgUEKbG9vp4WFhbS1tbVnfGtra2lxcXGQ4zYoAgQIECBAgAABAgQIECAQEXCgGVFqt6a1A9cBSgskGuCkGBIBAgQIECBAgAABAgQIECBAgAABAgQIECBAgMBkAee/VgYBAgQIECBAgAABAgTaELB/6zdPrb0fK5BIIFG/Fe9qAgQIECBAgACBwQpcvnx5HEq0sbGxZ4zLy8tpZWVlsGM3MAIECBAgQIAAAQIECBAg8HoCDjSP9vpo7cB1gLMhkGiAk2JIBAgQIECAAAECBAgQIECAAAECBAgQIECAAAECkwWc/1oZBAgQIECAAAECBAgQaEPA/q3fPLX2fqxAIoFE/Va8qwkQIECAAAECBAYvMAofWl1d3TPOubm5tL6+niZsYgb/nQyQAAECBAgQIECAAAECBK5uAQeaR3v+WztwHeBsCCQa4KQYEgECBAgQIECAAAECBAgQIECAAAECBAgQIECAwGQB579WBgECBAgQIECAAAECBNoQsH/rN0+tvR8rkEggUb8V72oCBAgQIECAAIEmBM6fP5+Wlpb2jHVmZmYcSjQ9Pd3E9zBIAgQIECBAgAABAgQIECAwEnCgebTXQWsHrgOcDYFEA5wUQyJAgAABAgQIECBAgAABAgQIECBAgAABAgQIEJgs4PzXyiBAgAABAgQIECBAgEAbAvZv/eaptfdjBRIJJOq34l1NgAABAgQIECDQjMDm5maan59POzs7u8Y8NTU1DiWanZ1t5rsYKAECBAgQIECAAAECBAhc3QIONI/2/Ld24DrA2RBINMBJMSQCBAgQIECAAAECBAgQIECAAAECBAgQIECAAIHJAs5/rQwCBAgQIECAAAECBAi0IWD/1m+eWns/ViCRQKJ+K97VBAgQIECAAAECTQlsb2+nhYWFtLW1tWfca2traXFxsanvY7AECBAgQIAAAQIECBAgcHUKONA82vPe2oHrAGdDINEAJ8WQCBAgQIAAAQIECBAgQIAAAQIECBAgQIAAAQIEJgs4/7UyCBAgQIAAAQIECBAg0IaA/Vu/eWrt/ViBRAKJ+q14VxMgQIAAAQIECDQncPny5XEo0cbGxp6xLy8vp5WVlea+kwETIECAAAECBAgQIECAwNUl4EDzaM93aweuA5wNgUQDnBRDIkCAAAECBAgQIECAAAECBAgQIECAAAECBAgQmCzg/NfKIECAAAECBAgQIECAQBsC9m/95qm192MFEgkk6rfiXU2AAAECBAgQINCswCh8aHV1dc/45+bm0vr6epqwuWn2uxo4AQIECBAgQIAAAQIECBwtAQeaR2s+X/ttWjtwHeBsCCQa4KQYEgECBAgQIECAAAECBAgQIECAAAECBAgQIECAwGQB579WBgECBAgQIECAAAECBNoQsH/rN0+tvR8rkEggUb8V72oCBAgQIECAAIGmBc6fP5+Wlpb2fIeZmZlxKNH09HTT38/gCRAgQIAAAQIECBAgQOBoCjjQPJrz+n/fqrUD1wHOhkCiAU6KIREgQIAAAQIECBAgQIAAAQIECBAgQIAAAQIECEwWcP5rZRAgQIAAAQIECBAgQKANAfu3fvPU2vuxAokEEvVb8a4mQIAAAQIECBBoXmBzczPNz8+nnZ2dXd9lampqHEo0Ozvb/Hf0BQgQIECAAAECBAgQIEDgaAk40Dxa8/nab9PagesAZ0Mg0QAnxZAIECBAgAABAgQIECBAgAABAgQIECBAgAABAgQmCzj/tTIIECBAgAABAgQIECDQhoD9W795au39WIFEAon6rXhXEyBAgAABAgQIHAmB7e3ttLCwkLa2tvZ8n7W1tbS4uHgkvqcvQYAAAQIECBAgQIAAAQJHQ8CB5tGYx65v0dqB6wBnQyDRACfFkAgQIECAAAECBAgQIECAAAECBAgQIECAAAECBCYLOP+1MggQIECAAAECBAgQINCGgP1bv3lq7f1YgUQCifqteFcTIECAAAECBAgcGYHLly+PQ4k2Njb2fKfl5eW0srJyZL6rL0KAAAECBAgQIECAAAECbQs40Gx7/q40+tYOXK/0fSr8vUCiCuhaEiBAgAABAgQIECBAgAABAgQIECBAgAABAgQI7E/A+e/+3FxFgAABAgQIECBAgACB0gL2b/3EW3s/ViCRQKJ+K97VBAgQIECAAAECR05gFD60urq653vNzc2l9fX1NGHTc+QMfCECBAgQIECAAAECBAgQGLaAA81hz0/f0bV24Nr3+x7C9QKJDgHVRxIgQIAAAQIECBAgQIAAAQIECBAgQIAAAQIECByOgPPfw3H1qQQIECBAgAABAgQIEDhoAfu3fqKtvR8rkEggUb8V72oCBAgQIECAAIEjKXD+/Pm0tLS057vNzMyMQ4mmp6eP5Pf2pQgQIECAAAECBAgQIECgDQEHmm3M035H2dqB636/5yFeJ5DoEHF9NAECBAgQIECAAAECBAgQIECAAAECBAgQIECAwMEKOP89WE+fRoAAAQIECBAgQIAAgcMSsH/rJ9va+7ECiQQS9VvxriZAgAABAgQIEDiyApubm2l+fj7t7Ozs+o5TU1PjUKLZ2dkj+919MQIECBAgQIAAAQIECBAYtoADzWHPT9/RtXbg2vf7HsL1AokOAdVHEiBAgAABAgQIECBAgAABAgQIECBAgAABAgQIHI6A89/DcfWpBAgQIECAAAECBAgQOGgB+7d+oq29HyuQSCBRvxXvagIECBAgQIAAgSMtsL29nRYWFtLW1tae77m2tpYWFxeP9Pf35QiUFJjwg0LJ9noRIECAAAECBAhUFrjsvCJrBhxoZnE1V9zagesAgQUSDXBSDIkAAQIECBAgQIAAAQIECBAgQIAAAQIECBAgQGCygPNfK4MAAQIECBAgQIAAAQJtCNi/9Zun1t6PFUjkBf9+K97VBAgQIECAAAECR15g9C/FjkKJNjY29nzX5eXltLKycuQNfEECJQQEEpVQ1oMAAQIECBAgMFwBgUR5c+NAM8+rterWDlwH6CuQaICTYkgECBAgQIAAAQIECBAgQIAAAQIECBAgQIAAAQKTBZz/WhkECBAgQIAAAQIECBBoQ8D+rd88tfZ+rEAigUT9VryrCRAgQIAAAQIErhqBUfjQ6urqnu87NzeX1tfXkzCVq2Yp+KKHJOCfoUOC9bEECBAgQIAAgUYEBBLlTZQDzTyv1qpbO3AdoK9AogFOiiERIECAAAECBAgQIECAAAECBAgQIECAAAECBAhMFnD+a2UQIECAAAECBAgQIECgDQH7t37z1Nr7sQKJBBL1W/GuJkCAAAECBAgQuKoEzp8/n5aWlvZ855mZmXEo0fT09FXl4csSOEgBgUQHqemzCBAgQIAAAQLtCQgkypszB5p5Xq1Vt3bgOkBfgUQDnBRDIkCAAAECBAgQIECAAAECBAgQIECAAAECBAgQmCzg/NfKIECAAAECBAgQIECAQBsC9m/95qm192MFEgkk6rfiXU2AAAECBAgQIHDVCWxubqb5+fm0s7Oz67tPTU2NQ4lmZ2evOhNfmMBBCPhB5iAUfQYBAgQIECBAoB0Bz3/95opfP7+hX93agesAPQUSDXBSDIkAAQIECBAgQIAAAQIECBAgQIAAAQIECBAgQGCygPNfK4MAAQIECBAgQIAAAQJtCNi/9Zun1t6PFUgkkKjfinc1AQIECBAgQIDAVSmwvb2dFhYW0tbW1p7vv7a2lhYXF69KF1+aQB8BP8j00XMtAQIECBAgQKA9Ac9//eaMXz+/oV/d2oHrAD0FEg1wUgyJAAECBAgQIECAAAECBAgQIECAAAECBAgQIEBgsoDzXyuDAAECBAgQIECAAAECbQjYv/Wbp9bejxVIJJCo34p3NQECBAgQIECAwFUrcPny5XEo0cbGxh6D5eXltLKyctXa+OIE9iPgB5n9qLmGAAECBAgQINCugOe/fnPHr5/f0K9u7cB1gJ4CiQY4KYZEgAABAgQIECBAgAABAgQIECBAgAABAgQIECAwWcD5r5VBgAABAgQIECBAgACBNgTs3/rNU2vvxwokEkjUb8W7mgABAgQIECBA4KoXGIUPra6u7nGYm5tL6+vracIm6ao3A0BgkoAfZKwLAgQIECBAgMDVJeD5r9988+vnN/SrWztwHaCnQKIBToohESBAgAABAgQIECBAgAABAgQIECBAgAABAgQITBZw/mtlECBAgAABAgQIECBAoA0B+7d+89Ta+7ECiQQS9VvxriZAgAABAgQIECCQUjp//nxaWlraYzEzMzMOJZqenuZEgMAVBPwgY4kQIECAAAECBK4uAc9//eabXz+/oV/d2oHrAD0FEg1wUgyJAAECBAgQIECAAAECBAgQIECAAAECBAgQIEBgsoDzXyuDAAECBAgQIECAAAECbQjYv/Wbp9bejxVIJJCo34p3NQECBAgQIECAAIH/Fdjc3Ezz8/NpZ2dnl8nU1NQ4lGh2dpYVAQKvI+AHGcuDAAECBAgQIHB1CXj+6zff/Pr5Df3q1g5cB+gpkGiAk2JIBAgQIECAAAECBAgQIECAAAECBAgQIECAAAECkwWc/1oZBAgQIECAAAECBAgQaEPA/q3fPLX2fqxAIoFE/Va8qwkQIECAAAECBAi8SmB7ezstLCykra2tPS5ra2tpcXGRFwECHQJ+kLE0CBAgQIAAAQJXl4Dnv37zza+f39Cvbu3AdYCeAokGOCmGRIAAAQIECBAgQIAAAQIECBAgQIAAAQIECBAgMFnA+a+VQYAAAQIECBAgQIAAgTYE7N/6zVNr78cKJBJI1G/Fu5oAAQIECBAgQIDAawQuX748DiXa2NjYY7O8vJxWVlaYESAwQcAPMpYFAQIECBAgQODqEvD812+++fXzG/rVrR24DtBTINEAJ8WQCBAgQIAAAQIECBAgQIAAAQIECBAgQIAAAQIEJgs4/7UyCBAgQIAAAQIECBAg0IaA/Vu/eWrt/ViBRAKJ+q14VxMgQIAAAQIECBDoEBiFD62uru7527m5ubS+vp4mbJ5YEriqBfwgc1VPvy9PgAABAgQIXIUCnv/6TTq/fn5Dv7q1A9cBegokGuCkGBIBAgQIECBAgAABAgQIECBAgAABAgQIECBAgMBkAee/VgYBAgQIECBAgAABAgTaELB/6zdPrb0fK5BIIFG/Fe9qAgQIECBAgAABAq8jcP78+bS0tLSnYmZmZhxKND09zY8Agf8V8IOMpUCAAAECBAgQuLoEPP/1m29+/fyGfnVrB64D9BRINMBJMSQCBAgQIECAAAECBAgQIECAAAECBAgQIECAAIHJAs5/rQwCBAgQIECAAAECBAi0IWD/1m+eWns/ViCRQKJ+K97VBAgQIECAAAECBK4gsLm5mebn59POzs6uyqmpqXEo0ezsLEMCBFJKfpCxDAgQIECAAAECV5eA579+882vn9/Qr27twHWAngKJBjgphkSAAAECBAgQIECAAAECBAgQIECAAAECBAgQIDBZwPmvlUGAAAECBAgQIECAAIE2BOzf+s1Ta+/HCiQSSNRvxbuaAAECBAgQIECAQEBge3s7LSwspK2trT3Va2traXFxMfApSggcbQE/yBzt+fXtCBAgQIAAAQKvFfD8129N8OvnN/SrWztwHaCnQKIBToohESBAgAABAgQIECBAgAABAgQIECBAgAABAgQITBZw/mtlECBAgAABAgQIECBAoA0B+7d+89Ta+7ECiQQS9VvxriZAgAABAgQIECAQFLh8+fI4lGhjY2PPFcvLy2llZSX4ScoIHE0BP8gczXn1rQgQIECAAAECXQKe//qtDX79/IZ+dWsHrgP0FEg0wEkxJAIECBAgQIAAAQIECBAgQIAAAQIECBAgQIAAgckCzn+tDAIECBAgQIAAAQIECLQhYP/Wb55aez9WIJFAon4r3tUECBAgQIAAAQIEMgVG4UOrq6t7rpqbm0vr6+tpwqYqs4NyAm0K+EGmzXkzagIECBAgQIDAfgU8/+1X7n+u49fPb+hXt3bgOkBPgUQDnBRDIkCAAAECBAgQIECAAAECBAgQIECAAAECBAgQmCzg/NfKIECAAAECBAgQIECAQBsC9m/95qm192MFEgkk6rfiXU2AAAECBAgQIEBgHwLnz59PS0tLe66cmZkZhxJNT0/v41NdQqBtAT/ItD1/Rk+AAAECBAgQyBXw/JcrtrueXz+/oV/d2oHrAD0FEg1wUgyJAAECBAgQIECAAAECBAgQIECAAAECBAgQIEBgsoDzXyuDAAECBAgQIECAAAECbQjYv/Wbp9bejxVIJJCo34p3NQECBAgQIECAAIF9Cmxubqb5+fm0s7Oz6xOmpqbGoUSzs7P7/GSXEWhTwA8ybc6bUb++wAsvvJDuvffedO7cuV2Fd911V9rY2EjXX3/9YAmffvrpdMcdd+wZ32OPPZbm5uaqj/swbFdWVtJHP/rRPd/tr//6r9Ptt99e/TtHBnDx4sV0/PjxdOHChV3lp06dSidPnox8hBoCBAgUE/D814+aXz+/oV/d2oHrAD0FEg1wUgyJAAECBAgQIECAAAECBAgQIECAAAECBAgQIEBgsoDzXyuDAAECBAgQIECAAAECbQjYv/Wbp9bejxVIJJCo34p3NQECBAgQIECAAIEeAtvb22lhYSFtbW3t+ZS1tbW0uLjY49NdSqAtAT/ItDVfRptSJBAnUjNUS4FEr8yMQKKhrlLjIkCgdQHPf/1mkF8/v6Ff3dqB6wA9BRINcFIMiQABAgQIECBAgAABAgQIECBAgAABAgQIECBAYLKA818rgwABAgQIECBAgAABAm0I2L/1m6fW3o8VSCSQqN+KdzUBAgQIECBAgACBngKXL18ehxJtbGzs+aTl5eW0srLSs4PLCbQh4AeZNubJKF8RiIQNRWr2azr6/4+vfOUr6c/+7M/SZz/72XTx4sX0zDPPjD/uuuuuS+94xzvS7bffnn7yJ38y3XLLLembvumbsloJJHqFSyBR1tJRTIAAgbCA578w1cRCfv38hn51aweuA/QUSDTASTEkAgQIECBAgAABAgQIECBAgAABAgQIECBAgACByQLOf60MAgQIECBAgAABAgQItCFg/9Zvnlp7P1YgkUCifive1QQIECBAgAABAgQOSGAUPrS6urrn0+bm5tL6+nqasNk6oM4+hsAwBPwgM4x5MIq4QCRsKFIT7/hK5Ze+9KV06tSp9MQTT6RLly5d8SNG4UQPPfRQmp2dTceOHbti/ahAINErTPsJJOryC+G/TtGVxjIKpjp+/Hi6cOHCrk8ZrZeTJ0/2be96AgQIHKiA579+nPz6+Q396tYOXAfoKZBogJNiSAQIECBAgAABAgQIECBAgAABAgQIECBAgAABApMFnP9aGQQIECBAgAABAgQIEGhDwP6t3zy19n6sQCKBRP1WvKsJECBAgAABAgQIHKDA+fPn09LS0p5PnJmZGYcSTU9PHwuSZ/YAACAASURBVGA3H0VgWAJ+kBnWfByl0aysrKSPfvSjvb/SawNdImFDkZqcgb388stpY2MjfehDH0pf+9rXci4d1544cSKNPK677rorXiuQ6BWiK4UATcIUSHTFJaaAAAECe0JXLzuvyFoVnp+zuJorbu3AdYDAAokGOCmGRIAAAQIECBAgQIAAAQIECBAgQIAAAQIECBAgMFnA+a+VQYAAAQIECBAgQIAAgTYE7N/6zVNr78cKJPKCf78V72oCBAgQIECAAAECByywubmZ5ufn087Ozq5PnpqaGocSzc7OHnBHH0dgGAJ+kBnGPBzFURyVQKJRGNGZM2fGgUKXLl3a91Tdfffd6dy5c+mGG2543c+oEUj01a9+Nc3NzaUnn3xy398v58LbbrstffrTn04333zz+LKutSKQKEd1cu1o/f7zP/9z+qu/+qu0tbWVLl68mJ555pn/L377298+nocf/uEfTj/6oz+abrzxxnTs2LH+jX0CAQKDFvD81296+PXzG/rVrR24DtBTINEAJ8WQCBAgQIAAAQIECBAgQIAAAQIECBAgQIAAAQIEJgs4/7UyCBAgQIAAAQIECBAg0IaA/Vu/eWrt/ViBRAKJ+q14VxMgQIAAAQIECBA4BIHt7e20sLAw/hf2X/tnbW0tLS4uHkJXH0mgroAfZOr6H+XuRyGQ6PLly+nxxx9P99xzT68wov+b5xMnTqSHH344XXPNNZ1TL5DoFRqBRPu/Qzz//PPpD/7gD9Kjjz6avvCFL4Q/6M4770z3339/eve7353e+MY3hq/b2NgYBzu+9s9rw6fCH6iQAIFDFfD814+XXz+/oV/d2oHrAD0FEg1wUgyJAAECBAgQIECAAAECBAgQIECAAAECBAgQIEBgsoDzXyuDAAECBAgQIECAAAECbQjYv/Wbp9bejxVIJJCo34p3NQECBAgQIECAAIFDEhiFT4xCiUb/Yv1r/ywvL6dRwIY/BI6SgB9kjtJsDuu7HIVAon/6p39K73//+9Ozzz67B/fmm29Ov/Irv5Le8573pO/4ju9Ix44dS//+7/8+DrV75JFH0pNPPjlxQj7+8Y+nX/zFX0wTfswb1wskeoVtSIFE+/2n69SpU+nkyZP7vTz7um984xvpz//8z9OHP/zhdPHixezr/++Cn/mZn0m/+Zu/mW688cbQZwgkCjEpIjAYAc9//aaCXz+/oV/d2oHrAD0FEg1wUgyJAAECBAgQIECAAAECBAgQIECAAAECBAgQIEBgsoDzXyuDAAECBAgQIECAAAECbQjYv/Wbp9bejxVIJJCo34p3NQECBAgQIECAAIFDFhiFD62uru7pMjc3l9bX1zuDJA55WD6ewIEL+EHmwEl94P8KtB5I9OKLL6b77rsvnT17ds+c3n333ekTn/hE+q7v+q6J8/3CCy+khx9+OH3sYx/b8/fvfOc70+OPP56++7u/e+K1AoleYTnIQKLoZ3UF6+z3H+ySgUSjdXf69Onx2rt06dJ+h/z/1912223p0UcfTe9617uu+FkCia5IpIDAoAQ8//WbDn79/IZ+dWsHrgP0FEg0wEkxJAIECBAgQIAAAQIECBAgQIAAAQIECBAgQIAAgckCzn+tDAIECBAgQIAAAQIECLQhYP/Wb55aez9WIJFAon4r3tUECBAgQIAAAQIECgicP38+LS0t7ek0MzMzDiWanp4uMAotCByugB9kDtf3av70SYFEd911VxoFl1x//fV7aC5evJiOHz+eLly4sOvvXhvoMgpduffee9O5c+d21b36syM1V5qbL37xi+l973tfevbZZ3eVjgKFfv/3fz/dcsstr/sRzz///DjQ6Hd+53f21K2traXFxcWJ1wskeoUlGiL0asguv+hntRpINFpvDz74YHrkkUeutLSz/j4aSiSQKItVMYHqAp7/+k0Bv35+Q7+6tQPXAXoKJBrgpBgSAQIECBAgQIAAAQIECBAgQIAAAQIECBAgQIDAZAHnv1YGAQIECBAgQIAAAQIE2hCwf+s3T629HyuQSCBRvxXvagIECBAgQIAAAQKFBDY3N9P8/Hza2dnZ1XFqamocSjQ7O1toJNoQOBwBP8gcjqtPTan1QKKugJXHHnsszc3Nhaa4K9RoYWEhfeITn0jXXnvtns+pEUgU+jKHWDRprYzaRUOEXj20qzGQ6OWXX06nT59ODzzwwKHM0t133z0OALvhhhs6P18g0aHQ+1AChybg+a8fLb9+fkO/urUD1wF6CiQa4KQYEgECBAgQIECAAAECBAgQIECAAAECBAgQIECAwGQB579WBgECBAgQIECAAAECBNoQsH/rN0+tvR8rkEggUb8V72oCBAgQIECAAAECBQW2t7fTKDxia2trT9e1tbW0uLhYcDRaEThYAT/IHKynT3tFoOVAopdeemkc7nLmzJldUzozM5M++clPpptuuik01S+++GK677770tmzZ8OfI5DoFSqBRKFllj7zmc+Mn1MuXbrUecGP//iPp5//+Z9Pt99+e7ruuuvS6N4/Wuf/+q//Ol7TjzzySPra177Wef1DDz00XstveMMbJtYIJIrNlSoCQxHw/NdvJvj18xv61a0duA7QUyDRACfFkAgQIECAAAECBAgQIECAAAECBAgQIECAAAECBCYLOP+1MggQIECAAAECBAgQINCGgP1bv3lq7f1YgUQCifqteFcTIECAAAECBAgQKCxw+fLl8b/sP/oX7l/758EHH0y/9mu/VnhE2hE4GAE/yByMo0/ZK9ByINHXv/719MEPfjCNQude/WdpaWkc3PLmN785POXnzp1L99xzz676t771remJJ55It956657PGWog0X/8x3+kv/3bv02f+9znxv994cKFXQE2P/iDP5je9ra3pTvuuCO9+93vTjfeeGM6duxYyGnSWhldOKRAoiuN5eLFi+n48eNjl1f/OXXqVDp58mTIYT9FX/7yl8fPJ0899dTEy2+++eZ0+vTp9J73vOd152MUvvjLv/zL6Y/+6I8mfs5tt92WPv3pT6fR5036I5BoP7PnGgL1BDz/9bPn189v6Fe3duA6QE+BRAOcFEMiQIAAAQIECBAgQIAAAQIECBAgQIAAAQIECBCYLOD818ogQIAAAQIECBAgQIBAGwL2b/3mqbX3YwUSCSTqt+JdTYAAAQIECBAgQKCSwPLyclpdXd3TfW5uLq2vr6cJm7NKI9WWQEzADzIxJ1X5Ai0HEn31q19No/v6k08+ueuLf+ADH0hnzpxJb3rTm8IgXUEtXQE3Qwsk+rd/+7f08Y9/PP3u7/7urgCiKwHcdddd6f77708/9EM/dMVgIoFEV9Kc/PejsMSzZ8+mX/qlX5pYMAoRevTRR9O73vWuUIOvfOUrabTGP/OZz0ys/63f+q107733Tvw7gUQhYkUEBiPg+a/fVPDr5zf0q1s7cB2gp0CiAU6KIREgQIAAAQIECBAgQIAAAQIECBAgQIAAAQIECEwWcP5rZRAgQIAAAQIECBAgQKANAfu3fvPU2vuxAokEEvVb8a4mQIAAAQIECBAgUFHg/PnzaWlpac8IZmZmxqFE09PTFUenNYE8AT/I5HmpjgsIJPofq1YDiUZhN3/8x3+cfvVXfzVdvHgxPvGvqTxx4kQarYXrrruu8zMEEu2Pd2dnJ/3sz/5s+uxnP7vnA6699tr0e7/3e+n9739/1od//vOfT+9973vTc889t+e6n/qpn0qjZ6Bv+7Zv2/N3BxFI9NJLL6V//Md/HAeB/d3f/V36l3/5l11r76abbkpvfetb09vf/vZx0NWdd96ZvvVbvzXr+42KX3755fTMM8+kp556Kv3N3/xNevbZZyf2ecc73pF+5Ed+JI3++5prrsnuM7rghRdeGH+Xz33uc+nv//7v0xe/+MVdtjfffHN6y1vekt75znemUYjX933f96Vv/uZv3lcvFxHIEfD8l6O1t5ZfP7+hX93agesAPQUSDXBSDIkAAQIECBAgQIAAAQIECBAgQIAAAQIECBAgQGCygPNfK4MAAQIECBAgQIAAAQJtCNi/9Zun1t6PFUgkkKjfinc1AQIECBAgQIAAgcoCm5ubaX5+Po3CAF79Z2pqahxKNDs7W3mE2hOICfhBJuakKl+g5UCir3/96+mDH/xgWltb2/XFR2F0jzzySHrzm98cBjl37ly65557dtWPQlWeeOKJdOutt+75nKeffjrdcccde/73xx57LM3NzYX79ikchRE9/vjj43FfunSpz0eNr11YWEinT59O3/7t3z7xswQS7Y/4L//yL8eBOZP+jIKKfvu3fzs7sOfFF19M9913Xzp79uyej/3O7/zO9Kd/+qfp+7//+/f8XZ9AolFA0Oifh4ceeih94QtfCGOMAoruv//+9HM/93PpjW984xWv+8Y3vpFGz28f+chHxuFA0T+jPqP7wS/8wi+Eg4lGjn/4h3+YTp06lRXo9b3f+73jELCf/umfDn2n6HdQR+C1Ap7/+q0Jfv38hn51aweuA/QUSDTASTEkAgQIECBAgAABAgQIECBAgAABAgQIECBAgACByQLOf60MAgQIECBAgAABAgQItCFg/9Zvnlp7P1YgkUCifive1QQIECBAgAABAgQGILC9vT0OWdja2tozmlGIxeLi4gBGaQgEXl/ADzJWyGEJHFQgUXR8d911VxqFolx//fXphRdeSPfee28ahQG9+s+ra17vc1966aX0wAMPpDNnzuwqm5mZSZ/85CfTKKAk8mc/nzOEQKLRGEbhR88991zka4ZqHn744fShD30oveENb9hTL5AoRLir6L/+67/SyZMn06//+q9PvHgUhjMKtdnPnz/5kz8Zf+7b3va2cWjW93zP96S3vOUt40Cpb/mWb5n4kfsNJBr9szpaGx/72Mf2M9TxNSdOnBh/xjXXXNP5GaPQo9E/z6O1tt+Qrfe9733jkKcbbrjhdcf6/PPPpwcffHAcXrbfP6MApNXV1XAA0n77uO7qFfD812/u+fXzG/rVrR24DtBTINEAJ8WQCBAgQOC/2bsX6KjKc//jzyIU5CAoUqtgKZqqSK0CXooGFEQEFJQiWC7hok0EispVEYiBouEiiBSVa5Mq94sUhWo9IERtMRWFWkQFDjbK3wpFalAjUlhc/ut5z4kls/fM7Jl3Z2ZP8t1rudrlvNfP++5xz+w9vyCAAAIIIIAAAggggAACCCCAAAIIIIAAAgi4C3D/l52BAAIIIIAAAggggAACCKSGAJ/f7NYp1Z6PJZCIQCK7HU9tBBBAAAEEEEAAAQQCInDq1CkTSqQ/xA899MfoeXl5ARkpw0CAG+rsgcQKpHIgkUppmNHgwYMdaEuWLDFhPV6O3bt3S8+ePWX79u3liut/N2bPni116tRxNJPsQCINU7n//vvlueeec51i7969TQBM8+bNvwun0eClzz77TFauXCnTp0+XkpISR92mTZvK888/L5dffrnjNQKJvOym8mW++uoryc7OltWrVzsqN2vWzKxFkyZNYm84zhrxBBLpNdRTTz0lw4cPj7PX/1SLFHil/Sxfvtycz/GGEZX1FC38SIOPZsyYYQLNbI+pU6fKqFGjpHr16rZNUR8BhwA35Ow2BX52fkGvnWo3XAPoSSBRABeFISGAAAIIIIAAAggggAACCCCAAAIIIIAAAggggAACCLgLcP+XnYEAAggggAACCCCAAAIIpIYAn9/s1inVno8lkIhAIrsdT20EEEAAAQQQQAABBAIm8Mgjj8ikSZMco9LQisWLF4vLh7aAzYDhVFUBvpCpqitf8fNO9UCiDz74QO666y7ZuXNnOaxWrVqJhhJdeOGFERE1mGTChAkyefJkR7n8/HzJyspyrZ/sQKJt27bJ7bffLvv37y83Pg1PmjNnjvTp00eqVasWdu7vv/++CcrZsmWLo8y8efNk0KBBjn+fCoFE8Z4xjz76qOTm5sZbPWy9jz76SHr16iW6XqFHjx49RPfYWWed5Xu/4RqMJ5DovffeM3MIPcfiGXTLli1N6NBFF13kqB7uXI6nH60TKZRs06ZN0q1bN+vgI+2nQYMGsmLFCrnxxhvjHSr1EAgrwPWf3ebAz84v6LVT7YZrAD0JJArgojAkBBBAAAEEEEAAAQQQQAABBBBAAAEEEEAAAQQQQAABdwHu/7IzEEAAAQQQQAABBBBAAIHUEODzm906pdrzsQQSEUhkt+OpjQACCCCAAAIIIIBAAAUKCgpMCEPokZGRYUKJ0tPTAzhqhlTVBfhCpqrvgIqbf6oHEh09elRGjx4tTz31lAOpa9euMnv2bLngggtcAbXurFmzJC8vzxFMEik4RRtLdiBRuGAZXc8xY8ZI9erVo26aDRs2iIbilJaWlis7duxY0XbS0tLK/ftwgUThOmrWrJmsXLlSmjRp4igSzm/z5s2iYVLRjnDzj1Yv3OsVFUj01ltvSYcOHVyDb4YMGSIzZsyQM844I95hx1wv1kCiEydOyMSJE81+CD0aN24s48ePN8E+9erVMy8fOXJE9uzZI1OnTjXBQ26H7rtbbrnF8dLMmTNl5MiRjn9/7bXXmtAwvU47++yzTXjkyZMn5Z///KfofLSvkpISRz0dl17zlY2trMCxY8fMOaL9hR5dunSRhx56SK666io588wzzcsaWrZ3717RoK758+e7ruXQoUNl2rRpUrNmzZjXhAoIRBLg+s9uf+Bn5xf02ql2wzWAngQSBXBRGBICCCCAAAIIIIAAAggggAACCCCAAAIIIIAAAggggIC7APd/2RkIIIAAAggggAACCCCAQGoI8PnNbp1S7flYAokIJLLb8dRGAAEEEEAAAQQQQCCgAoWFhdK3b1/Zv39/uRE2bNjQhBK1a9cuoCNnWFVVgC9kqurKV/y8Uz2QSIXee+896dWrl+zcudMBpmE4GjBy6623yvnnny/VqlUzoSnvvPOOTJ8+XV566SVX5N/85jeiISMuX+aZ8skOJAoXDuQ10EfnsG/fPsnMzJTXX3+9nMGgQYNMWEutWrXK/XsCiWI/H1999VUTSOR2VFQIUqRRxhpIFG6P1KlTxwT09O7d2/Uc+fjjj81rW7ZscQxH6+keO/349ttvZdiwYZKfn1/u319yySUm1KpFixau0zp16pQJPho8eLAjKEjH+MorrzgCrg4ePCh9+vSRjRs3lmvzhhtukGXLlskPf/hD1740mEgDpDTMKPSIFL4V+66hBgL/EeD6z2434GfnF/TaqXbDNYCeBBIFcFEYEgIIIIAAAggggAACCCCAAAIIIIAAAggggAACCCCAgLsA93/ZGQgggAACCCCAAAIIIIBAagjw+c1unVLt+VgCiQgkstvx1EYAAQQQQAABBBBAIMACxcXF0q9fPykqKnKMUn8Qn5WVFeDRM7SqJsAXMlVtxRM3X78CiULDVTT0Z8SIETJ//vxyk+nYsaNoKEr9+vVNMFC0Ml4kIoWSeKkfWmbIkCEybdo0qV27dtjqyQ4kmjJliowbN84xPj8CiXT+GrxyxhlnlGs/EYFE8ayXH3UqKhwoXACQjrmi+ozkEWsgkbb1zTffyKeffiq7du2S999/X7Zu3SrnnXeePPHEE1K3bl3X7v7973/LqFGjZM6cOY7X3eb9xRdfmHCs9evXlyt/xRVXyKpVq+Syyy4LO63Dhw+bMKN//OMfcs0118jVV18tF110kflHxxf638/du3dLz549Zfv27eXabN++vQkkOvfcc8P2pUGWAwcONMFmLVu2FA0iSk9Pl0aNGsmZZ57px1akDQTKCXD9Z7ch8LPzC3rtVLvhGkBPAokCuCgMCQEEEEAAAQQQQAABBBBAAAEEEEAAAQQQQAABBBBAwF2A+7/sDAQQQAABBBBAAAEEEEAgNQT4/Ga3Tqn2fCyBRAQS2e14aiOAAAIIIIAAAgggEHABDbHQUCL9gX7okZOTI3l5eQGfAcOrKgJ8IVNVVjrx86wMgUSqdvz4cZk5c6bofEpLS+OG7Nq1qwlR0sCVSEeyA4lWrlwpvXr1cgxRg4Q05MnlS0hH2Q0bNkiPHj0cXpMnT5axY8c6yhNIFPu2qgyBRLHP+n9rhNsvEyZMEP3n9D0aLpBI2+ndu7cJ3/rJT35igoBsj3CBRNqunjtDhw6Vxo0bezqHbMdCfQSiCXD9F00o8uv42fkFvXaq3XANoCeBRAFcFIaEAAIIIIAAAggggAACCCCAAAIIIIAAAggggAACCCDgLsD9X3YGAggggAACCCCAAAIIIJAaAnx+s1unVHs+lkAiAonsdjy1EUAAAQQQQAABBBBIEYFHHnlEJk2a5BhtZmamLF68mB+lp8g6VuZh8oVMZV7d5M6tsgQSqaKGEmkAzMiRI6WkpCRm2CFDhpgQlXPOOSdq3WQHEn3wwQdy1113yc6dO8uNVYNU5s6dK506dYr43y6tP2jQINF5nH7UqVNHXnnlFWnVqpXDIBUCiTZv3uw69rLJhAujefTRRyU3NzfqusdaoKoFEh05ckR27Nghy5YtM9dPbueh7jsND6tVq9Z3nN9++60MGzZM8vPzwxK3bNlS7rzzTrn55ptNONHp9WNZl4MHD0qfPn1k48aNYatpH927d5e2bdvKj3/8Y6lRo0YsXVAWAd8EuP6zo8TPzi/otVPthmsAPQkkCuCiMCQEEEAAAQQQQAABBBBAAAEEEEAAAQQQQAABBBBAAAF3Ae7/sjMQQAABBBBAAAEEEEAAgdQQ4POb3Tql2vOxBBIRSGS346mNAAIIIIAAAggggEAKCRQUFEh2drZjxBkZGeZH9enp6Sk0G4Za2QT4QqayrWhw5lOZAonKVD/55BPRgJnVq1dLaWlpVOxrr71WJk+eLO3atZNq1apFLa8Fkh1IdPToURk9erQ89dRTjvFqqNCAAQOkX79+JrjlzDPPNGWOHTsmn332maxcuVKmT5/uGhbTv39/efrpp6Vu3bqOdsMFEkULAXIDDefnCT9CoWhjIZBoqfTt29ch2KxZM7MvmjRp4nkJTp06JV9++aV8+OGH5nx47bXXzP9GO+fcAom00/nz58vgwYM999+mTRsTTtSxY0dp3ry559CgEydOmPCpKVOmeOpLzycN6NJ+OnToIJdeeqlUr17dU10KIWArwPWfnSB+dn5Br51qN1wD6EkgUQAXhSEhgAACCCCAAAIIIIAAAggggAACCCCAAAIIIIAAAgi4C3D/l52BAAIIIIAAAggggAACCKSGAJ/f7NYp1Z6PJZCIQCK7HU9tBBBAAAEEEEAAAQRSTKCwsND8UH///v3lRt6wYUMTSqRhFRwIJEOAL2SSoV41+qyMgUS6chqWcuDAAXn55Zdl48aNokE07777rlnUc845RzSESENGOnXqJC1atIg5YCTZgUQ6j507d8o999wjW7Zs8WWzNm7cWJYuXWpc3A4CiWJnVk+3ACBtSUOzNBgnkUe48XgNJDp+/LjZb6tWrZL169eb8yrWY8SIETJ16lRHgJAGiamVnluxHnpOd+3aVe69915p2bJl1GCxrVu3So8ePWTv3r2xdiV6ntx5552mr8suu0xcvvCPuU0qIBBOgOs/u72Bn51f0Gun2g3XAHoSSBTARWFICCCAAAIIIIAAAggggAACCCCAAAIIIIAAAggggAAC7gLc/2VnIIAAAggggAACCCCAAAKpIcDnN7t1SrXnYwkkIpDIbsdTGwEEEEAAAQQQQACBFBQoLi6Wfv36SVFRkWP0+fn5kpWVlYKzYsipLsAXMqm+gsEdf2UNJKpo8SAEEukc33jjDRkwYEBcwSqnG2nIypNPPindunULG7DiZyBRRa9PuPY1QKdnz56yffv2ckUqKhwo3D7RzgcNGiQzZ86UWrVqJYwj3kCio0ePypo1a2TKlCmyY8cOq/FGsn7xxRdl+PDhVvu5S5cuMnHiRBM0Fi4s6MSJE7JgwQJ5+OGHpbS0NO759O/f3/R14YUXxt0GFRGIJMD1n93+wM/OL+i1U+2GawA9CSQK4KIwJAQQQAABBBBAAAEEEEAAAQQQQAABBBBAAAEEEEAAAXcB7v+yMxBAAAEEEEAAAQQQQACB1BDg85vdOqXa87EEEhFIZLfjqY0AAggggAACCCCAQIoKnDp1yoQS6Q/3Q4+cnBzJy8tL0Zkx7FQV4AuZVF254I+bQKL41igogUQ6+r/+9a8ydOhQ0THFc1x77bXym9/8Rq6//vqwAS7aLoFEsevu2rVLfvGLX7iG+HTu3FkWL14s9erVi73hOGvEE0ikgT0a3DN37tw4ey1fLVIgkV5/rV+/3oQSaXhUvEedOnVkzpw50qdPH6lWrZprM8ePHzfXeSNHjpSSkpJ4uxIN8/rd734nN910U8TzJ+4OqFilBbj+s1t+/Oz8gl471W64BtCTQKIALgpDQgABBBBAAAEEEEAAAQQQQAABBBBAAAEEEEAAAQQQcBfg/i87AwEEEEAAAQQQQAABBBBIDQE+v9mtU6o9H0sgEYFEdjue2ggggAACCCCAAAIIpLjAI488IpMmTXLMIjMz04QIuHzIS/EZM/ygCvCFTFBXJvXHFS5kJtaZhYaMHDlyREaMGCHz588v11THjh1NCEj9+vXFS5lYx5Go8kEKJNI5Hz58WNauXSvz5s2TP//5z54YWrZsKb/61a+kR48eUrt27ah1CCSKSuQocPDgQROKs3HjRsdrl1xyiaxevVquvPLK2BsWMYE948ePl7Zt28ptt90mjRo1Chu+U9ZBrIFEGtozYcIEmTx5ctQxajCPjqVDhw7SqlUrefbZZ2XixImOepECicoKf/311+Z9QkOQduzYEbVvtwI6noULF0qbNm0i1t+/f78Z64IFC2Tv3r1x9aXnkrbRtGnTuOpTCYFwAlz/2e0N/Oz8gl471W64BtCTQKIALgpDQgABBBBAAAEEEEAAAQQQQAABBBBAAAEEEEAAAQQQcBfgaR0dJQAAIABJREFU/i87AwEEEEAAAQQQQAABBBBIDQE+v9mtU6o9H0sgEYFEdjue2ggggAACCCCAAAIIVAKBgoICyc7OdswkIyPDhBKlp6dXglkyhaAL8IVM0FcodcdXmQOJ3ObWrFkzWblypTRp0sRq0YIWSFQ2mZMnT8qnn34qb7/9tsyaNUt0nKcfGpjy61//Wlq3bi3nn39+1ACb0+smKpAoXGjOkiVLRAMBbQ4N8enZs6ds3769XDNeQnLi6ffYsWMyZswYmTlzpmt1mzmFOumevuuuu+T222+X5s2bS40aNRx9xhpIpPvo5z//uWhoj9vRpUsX6d27twkiCt1P4fZLLNYaiLRz505ZtWqVPP/88yaEKZbj7rvvlmeeecZT4Jaulc5X+1q3bl3M4US5ubkmvCktLS2WIVIWgYgCXP/ZbRD87PyCXjvVbrgG0JNAogAuCkNCAAEEEEAAAQQQQAABBBBAAAEEEEAAAQQQQAABBBBwF+D+LzsDAQQQQAABBBBAAAEEEEgNAT6/2a1Tqj0fSyARgUR2O57aCCCAAAIIIIAAAghUEoHCwkLp27ev4wf5DRs2NKFE7dq1qyQzZRpBFeALmaCuTOqPi0Ci+NYwqIFEZbM5cuSIjBgxQubPn19ugh07dhQNpalfv37MEyeQKGYyUyFcCJC+1r9/f3n66aelbt26MTX+9ddfywMPPCCLFi1yrRcu6CiWQKITJ07IxIkTRdc99KhTp47MmTNH+vTp4xpqpXU1oGfKlCmOurEEEp1e+dSpU3LgwAETGrR+/XrZtGlT1ICieAPIyoK99DzfsGGDvP7661EDijp16mSuCb///e/HtJYURiCSANd/dvsDPzu/oNdOtRuuAfQkkCiAi8KQEEAAAQQQQAABBBBAAAEEEEAAAQQQQAABBBBAAAEE3AW4/8vOQAABBBBAAAEEEEAAAQRSQ4DPb3brlGrPxxJIRCCR3Y6nNgIIIIAAAggggAAClUiguLhY+vXrJ0VFRY5Z5efnS1ZWViWaLVMJmgBfyARtRSrPeAgkim8tCST6j9vmzZulVatW8UG61AoXmhMuZCeWjnfv3i09e/aU7du3l6sWb0iOl74//vhj6d27t2zZssVRXIN9FixYIL169fLS1Hdl1q5da65JSktLHfUihfDEEkh06NAh08fLL7/s6GPo0KEybdo0qVmzpuu4wwViaWG/rMsCinR806dPDxtO5Mf+LAsoWr58uemrpKQkJveYFpfCCJwmwPWf3XbAz84v6LVT7YZrAD0JJArgojAkBBBAAAEEEEAAAQQQQAABBBBAAAEEEEAAAQQQQAABdwHu/7IzEEAAAQQQQAABBBBAAIHUEODzm906pdrzsQQSEUhkt+OpjQACCCCAAAIIIIBAJRPQH7/rj/P1B/2hR05OjuTl5VWyGTOdoAjwhUxQVqLyjYNAosq3pjqjcIEwHTt2NP8Nq1+/fswTD7dX/Ah8OX0wlS2Q6MSJEya8Z9y4ca7mLVu2lNmzZ8vVV1/taU127twp99xzj2vAkTYQKSwolkCivXv3Sp8+fVyDGKOFCn311VeSnZ0tq1evdszJre7x48flyy+/FA1v2rNnj3z44Yfy7rvvSr169YzNWWedFdFmzZo10r17d9cyofvz2LFjomFLH330kezatcsEGW3dutX4T5o0SWrUqBG2L70OnDlzpowaNcpRJlIQlKeFpRACLgJc/9ltC/zs/IJeO9VuuAbQk0CiAC4KQ0IAAQQQQAABBBBAAAEEEEAAAQQQQAABBBBAAAEEEHAX4P4vOwMBBBBAAAEEEEAAAQQQSA0BPr/ZrVOqPR9LIBGBRHY7ntoIIIAAAggggAACCFRSgUceecT8aD30yMzMlMWLF4vLh79KKsG0EiXAFzKJkqYfvwS8BOJ4KWMzHrcAnaoSGhLNVoNeNDTm5MmThvjzzz+XAwcOiIbnaEBLaWmpCWv5+9//Lr/61a+kd+/eUhkCiWz2k01dDdnRQMMtW7a4NtOkSROZMWOG3HrrrVKtWjXXMhqGs23bNhk+fLi8+eabrmUaNGggK1askBtvvNH19VgCiTSwp1evXqbP0GPs2LFmP6Slpbn2s2HDBunRo4fZR6FHaCCR7rnc3FyZMmWKo2y0+ZRVUI/WrVs76tepU0d0LNddd515Tcdz3333mWu10MPre0M4Qw00UvuLL77YZqtQF4FyAlz/2W0I/Oz8gl471W64BtCTQKIALgpDQgABBBBAAAEEEEAAAQQQQAABBBBAAAEEEEAAAQQQcBfg/i87AwEEEEAAAQQQQAABBBBIDQE+v9mtU6o9H0sgEYFEdjue2ggggAACCCCAAAIIVGKBgoICyc7OdswwIyPD/NA9PT29Es+eqSVagC9kEi1Of7YC0QJx6tevL17K2IyjMgUShQsDsvHxWnfy5MlSFkAzfvx4R7XNmzdLq1atvDYXtVy4wJclS5aIBv+l4qFhQsuXL5fBgwe7hvSUzUmDnwYOHCgajnP22WebgEM9TzTQ6Le//a0sXLgwYv1Ro0aZwMSaNWu6MsUSSPTFF18Y7/Xr1zva0vHpfJo2bep47f333zfXR+HCl0IDibSBTZs2Sbdu3Vzn1rVrV5k/f76cd955rnM6fvy4TJ061YQahR56TbZs2TJp3Ljxdy+Fu37TAkOGDJFp06ZJ7dq1Xfs6fPiwjBgxwqxF6KEBTPn5+XLWWWel4hZlzAEV4PrPbmHws/MLeu1Uu+EaQE8CiQK4KAwJAQQQQAABBBBAAAEEEEAAAQQQQAABBBBAAAEEEEDAXYD7v+wMBBBAAAEEEEAAAQQQQCA1BPj8ZrdOqfZ8LIFEBBLZ7XhqI4AAAggggAACCCBQyQUKCwulb9++sn///nIzbdiwoQklateuXSUXYHqJEuALmURJ049fAl7ChryUsRlPZQok0kAWDbNJxlEWIBMuFIlAIm+romE2o0ePljlz5nirEGOpli1bmmuPSy65JGzNWAKJjh07JmPGjJGZM2e6tqchVHl5edK6dWtJS0uTAwcOmP41HKikpCTsGDTQR8vUqFHjuzKHDh2SQYMGyfPPP+9a79prr5UJEyaYvsoCf8qCmubNmydz5851rachRVpPx1d2fPLJJ+ba7c0333St06VLF3nooYdE+6xVq5Yp880338jf/vY3eeqpp8KOUcOIsrKyYlw1iiMQWYDrP7sdgp+dX9Brp9oN1wB6EkgUwEVhSAgggAACCCCAAAIIIIAAAggggAACCCCAAAIIIIAAAu4C3P9lZyCAAAIIIIAAAggggAACqSHA5ze7dUq152MJJCKQyG7HUxsBBBBAAAEEEEAAgSogUFxcLP369ZOioiLHbPlxehXYAAmaIl/IJAiabnwT8BI25KWMzYAqUyDRypUrpVevXjYccdcdMmSIzJgxQ6ZPny7jx493tEMgkXfaigolaty4sSxcuFDatGkTcTCxBBJpQ2vWrJHu3bt7n6CHkho8pCFHZWE/ZVU0ICgzM1P27t3roZXoRZo1aybLly+Xpk2bOgqvWLFCBg4cKKWlpdEb8lCic+fOotd8559/vofSFEHAuwDXf96t3EriZ+cX9NqpdsM1gJ4EEgVwURgSAggggAACCCCAAAIIIIAAAggggAACCCCAAAIIIICAuwD3f9kZCCCAAAIIIIAAAggggEBqCPD5zW6dUu35WAKJCCSy2/HURgABBBBAAAEEEECgigicOnXKhBLpD/1Dj5ycHMnLy6siEkyzogT4QqaiZGm3ogS8hA15KWMzvsoUSKRhLa1bt7bhiLtuWYDME088QSBR3Ir/qaghOJMnT5apU6f60JqIhhHNnTtXOnXqJC5fPpfrI9ZAoq+//loeeOABWbRoUcxj/cEPfiB6joeG/rRv316WLVsm5557brk29VpKA4QGDx5sHRRUp04dmTdvnvTu3dvV5Pjx4yZka8yYMTHPK7SC1zAo645ooEoKcP1nt+z42fkFvXaq3XANoCeBRAFcFIaEAAIIIIAAAggggAACCCCAAAIIIIAAAggggAACCCDgLsD9X3YGAggggAACCCCAAAIIIJAaAnx+s1unVHs+lkAiAonsdjy1EUAAAQQQQAABBBCoYgKPPPKITJo0yTHrzMxMWbx4cdSggCrGxXRjEOALmRiwKBoIAS9hQ17K2EymMgUSvffee9KjRw/Zs2dPVJJzzjlHmjVrJt/73vdcy+pr9evX/+61GjVqyE9/+tPvyp999tnSqFEj83rNmjXlzDPPNP/fzVP//ebNm6VVq1ZRx+W1QLjQnCVLloj+97QyHBqI8/zzz8vEiRNl9+7dcU+pS5cuZl2aN2/uqY1YA4m00Z07d8o999wjW7Zs8dSHFvrlL39pwn7GjRsnq1evLlevQYMG8uKLL8rPfvYzR3saSqSvjR07Nm4XDQh68sknpVu3bhGvu3QNfvvb34peu5WUlHie2+kF9VzSMKjrr78+rvpUQiCaANd/0YQiv46fnV/Qa6faDdcAehJIFMBFYUgIIIAAAggggAACCCCAAAIIIIAAAggggAACCCCAAALuAtz/ZWcggAACCCCAAAIIIIAAAqkhwOc3u3VKtedjCSQikMhux1MbAQQQQAABBBBAAIEqKFBQUCDZ2dmOmWdkZJhQovT09CqowpRtBfhCxlaQ+okW8BI25KWMzbjDBejYtOmlrt8BPV76TESZZAcSVfQcH330UcnNza3obsq1/8UXX8hzzz0nTz/9tOzdu9dz3zfccIMMGzZMNJBIQ6O8HvEEEmnbOrYRI0bICy+8ELGrJk2ayPjx46V79+5SvXp14zllyhRHHf33EyZMkLS0NNf2PvnkE5kxY4YsXLhQSktLPU2vTp06JrRL+7/wwgs91dEAJA37evzxx2X58uWe6mghDf0aPHiwDB8+XM4991zP9SiIQKwCXP/FKla+PH52fkGvnWo3XAPoSSBRABeFISGAAAIIIIAAAggggAACCCCAAAIIIIAAAggggAACCLgLcP+XnYEAAggggAACCCCAAAIIpIYAn9/s1inVno8lkIhAIrsdT20EEEAAAQQQQAABBKqoQGFhofTt21f2799fTqBhw4YmlKhdu3ZVVIZpxyvAFzLxylEvWQJewoa8lLEZP4FENnrOugQS+et5emvHjh2Tv/3tb/L666/LX/7yF9m5c6fs3r37uyLXXXedXHbZZdK6dWvzzyWXXCLVqlWLeUDxBhJpRydPnpQtW7bIihUr5O2335a33nrL9K8hRNdff7307t1bNCipVq1a341r3bp10rVrV8c4W7ZsaQKALrrooohzOHTokBQVFckf//hHY7J9+3YpKSkxdTSAqHnz5nLFFVeYfvXa6gc/+EHMJlpBg4kOHDhg/NevXy9///vfzXqUhSFpAFGzZs3kmmuukTZt2pj+6tatG1dfVEIgFgGu/2LRcpbFz84v6LVT7YZrAD0JJArgojAkBBBAAAEEEEAAAQQQQAABBBBAAAEEEEAAAQQQQAABdwHu/7IzEEAAAQQQQAABBBBAAIHUEODzm906pdrzsQQSEUhkt+OpjQACCCCAAAIIIIBAFRYoLi6Wfv36mR/Shx75+fmSlZVVhXWYeqwCfCETqxjlky3gJWzISxmbeRBIZKPnrEsgkb+etIYAAghEE+D6L5pQ5Nfxs/MLeu1Uu+EaQE8CiQK4KAwJAQQQQAABBBBAAAEEEEAAAQQQQAABBBBAAAEEEEDAXYD7v+yMZAq43J9O5nDoGwEEEEAAAQQQQCDBAvrHbzm8C/D5zbuVW8lUez6WQCLeIOx2PLURQAABBBBAAAEEEKjiAvqlg4YSLV261CGRk5MjeXl5VVyI6XsV4AsZr1KUC4qAl7AhL2Vs5kMgkY2esy6BRP560hoCCCAQTYDrv2hCkV/Hz84v6LVT7YZrAD0JJArgojAkBBBAAAEEEEAAAQQQQAABBBBAAAEEEEAAAQQQQAABdwHu/7IzkilAIFEy9ekbAQQQQAABBBBIvgCBRLGtAZ/fYvMKLZ1qz8cSSEQgkd2OpzYCCCCAAAIIIIAAAggYgdzcXNfwoczMTFm8eLFws4qNEk2AL2SiCfF60AS8hA15KWMzLwKJbPScdQkk8teT1hBAAIFoAlz/RROK/Dp+dn5Br51qN1wD6EkgUQAXhSEhgAACCCCAAAIIIIAAAggggAACCCCAAAIIIIAAAgi4C3D/l52RTAGe8U6mPn0jgAACCCCAAALJFyCQKLY14PNbbF6hpVPt+VgCiQgkstvx1EYAAQQQQAABBBBAAIHvBAoKCiQ7O9shkpGRYUKJ0tPT0UIgrABfyLA5KqNARQcSVUazZM4pUYFEyZwjfSOAAAJBEuD6z2418LPzC3rtVLvhGkBPAokCuCgMCQEEEEAAAQQQQAABBBBAAAEEEEAAAQQQQAABBBBAwF2A+7/sjGQKEEiUTH36RgABBBBAAAEEki9AIFFsa8Dnt9i8Qkun2vOxBBIRSGS346mNAAIIIIAAAggggAAC5QQKCwulb9++sn///nL/vmHDhiaUqF27dogh4CrAFzJsDAQQQAABBBBAoGoJcP1nt9742fkFvXaq3XANoCeBRAFcFIaEAAIIIIAAAggggAACCCCAAAIIIIAAAggggAACCCDgLsD9X3ZGMgXYf8nUp28EEEAAAQQQQCDxAlz/2Znj56+fiAQ68yfQg/u/pfD1gVk2uN0GpzYCCCCAAAIIIIAAAghEFyguLpZ+/fpJUVGRo3B+fr5kZWVFb4QSVU6Az6tVbsmZMAIIIIAAAghUcQGu/+w2AH52fkGvTSCR9Qr5en/VejQ0gAACCCCAAAIIIIAAAggggAACCCCAAAIIIIAAAggggEAEAe7/sj2SKcD+S6Y+fSOAAAIIIIAAAokX4PrPzhw/f/0IJLLz1Nq+PjDLBrdfEFpAAAEEEEAAAQQQQACB6AKnTp0yoURLly51FM7JyZG8vLzojVCiSgnwebVKLTeTRQABBBBAAAEEhOs/u02An51f0GsTSGS9Qr7eX7UeDQ0ggAACCCCAAAIIIIAAAggggAACCCCAAAIIIIAAAgggEEGA+79sj2QKsP+SqU/fCCCAAAIIIIBA4gW4/rMzx89fPwKJ7Dy1tq8PzLLB7ReEFhBAAAEEEEAAAQQQQMC7QG5urmv4UGZmpixevNjxI2TvLVOysgnwebWyrSjzQQABBBBAAAEEIgtw/We3Q/Cz8wt6bQKJrFfI1/ur1qOhAQQQQAABBBBAAAEEEEAAAQQQQAABBBBAAAEEEEAAAQQiCHD/l+2RTAH2XzL16RsBBBBAAAEEEEi8ANd/dub4+etHIJGdp9b29YFZNrj9gtACAggggAACCCCAAAIIxCZQUFAg2dnZjkoZGRkmlCg9PT22BildKQX4vFopl5VJIYAAAggggAACYQW4/rPbHPjZ+QW9NoFE1ivk6/1V69HQAAIIIIAAAggggAACCCCAAAIIIIAAAggggAACCCCAAAIRBLj/y/ZIpgD7L5n69I0AAggggAACCCRegOs/O3P8/PUjkMjOU2v7+sAsG9x+QWgBAQQQQAABBBBAAAEEYhcoLCyUvn37yv79+8tVbtiwoQklateuXeyNUqNSCfB5tVItJ5NBAAEEEEAAAQSiCnD9F5UoYgH87PyCXptAIusV8vX+qvVoaAABBBBAAAEEEEAAAQQQQAABBBBAAAEEEEAAAQQQQACBCALc/2V7JFOA/ZdMffpGAAEEEEAAAQQSL8D1n505fv76EUhk56m1fX1glg1uvyC0gAACCCCAAAIIIIAAAvEJFBcXS79+/aSoqMjRQH5+vmRlZcXXMLUqhQCfVyvFMjIJBBBAAAEEEEDAswDXf56pXAviZ+cX9NoEElmvkK/3V61HQwMIIIAAAggggAACCCCAAAIIIIAAAggggAACCCCAAAIIRBDg/i/bI5kC7L9k6tM3AggggAACCCCQeAGu/+zM8fPXj0AiO0+t7esDs2xw+wWhBQQQQAABBBBAAAEEEIhf4NSpUyaUaOnSpY5GcnJyJC8vL/7GqZnSAnxeTenlY/AIIIAAAggggEDMAlz/xUxWrgJ+dn5Br00gkfUK+Xp/1Xo0NIAAAggggAACCCCAAAIIIIAAAggggAACCCCAAAIIIIBABAHu/7I9kinA/kumPn0jgAACCCCAAAKJF+D6z84cP3/9CCSy89Tavj4wywa3XxBaQAABBBBAAAEEEEAAAXuB3Nxc1/ChzMxMWbx4sbj8+NK+U1oItACfVwO9PAwOAQQQQAABBBDwXYDrPztS/Oz8gl6bQCLrFfL1/qr1aGgAAQQQQAABBBBAAAEEEEAAAQQQQAABBBBAAAEEEEAAgQgC3P9leyRTgP2XTH36RgABBBBAAAEEEi/A9Z+dOX7++hFIZOeptX19YJYNbr8gtIAAAggggAACCCCAAAL+CBQUFEh2drajsYyMDBNKlJ6e7k9HtJISAnxeTYllYpAIIIAAAggggIBvAlz/2VHiZ+cX9NoEElmvkK/3V61HQwMIIIAAAggggAACCCCAAAIIIIAAAggggAACCCCAAAIIRBDg/i/bI5kC7L9k6tM3AggggAACCCCQeAGu/+zM8fPXj0AiO0+t7esDs2xw+wWhBQQQQAABBBBAAAEEEPBPoLCwUPr16yf79u0r12jDhg1NKFG7du3864yWAi3A59VALw+DQwABBBBAAAEEfBfg+s+OFD87v6DXJpDIeoV8vb9qPRoaQAABBBBAAAEEEEAAAQQQQAABBBBAAAEEEEAAAQQQQCCCAPd/2R7JFGD/JVOfvhFAAAEEEEAAgcQLcP1nZ46fv34EEtl5am1fH5hlg9svCC0ggAACCCCAAAIIIICAvwLFxcUmlKioqMjRcH5+vmRlZfnbIa0FUoDPq4FcFgaFAAIIIIAAAghUmADXf3a0+Nn5Bb02gUTWK+Tr/VXr0dAAAggggAACCCCAAAIIIIAAAggggAACCCCAAAIIIIAAAhEEuP/L9kimAPsvmfr0jQACCCCAAAIIJF6A6z87c/z89SOQyM5Ta/v6wCwb3H5BaAEBBBBAAAEEEEAAAQT8Fzh16pQJJVq6dKmj8ZycHMnLy/O/U1oMlACfVwO1HAwGAQQQQAABBBCocAGu/+yI8bPzC3ptAomsV8jX+6vWo6EBBBBAAAEEEEAAAQQQQAABBBBAAAEEEEAAAQQQQAABBCIIcP+X7ZFMAfZfMvXpGwEEEEAAAQQQSLwA13925vj560cgkZ2n1vb1gVk2uP2C0AICCCCAAAIIIIAAAghUnEBubq5r+FBmZqYsXrxYXH6UWXGDoeWECvB5NaHcdIYAAggggAACCCRdgOs/uyXAz84v6LUJJLJeIV/vr1qPhgYQQAABBBBAAAEEEEAAAQQQQAABBBBAAAEEEEAAAQQQiCDA/V+2RzIF2H/J1KdvBBBAAAEEEEAg8QJc/9mZ4+evH4FEdp5a29cHZtng9gtCCwgggAACCCCAAAIIIFCxAgUFBZKdne3oJCMjw4QSpaenV+wAaD0pAnxeTQo7nSKAAAIIIIAAAkkT4PrPjh4/O7+g1yaQyHqFfL2/aj0aGkAAAQQQQAABBBBAAAEEEEAAAQQQQAABBBBAAAEEEEAgggD3f9keyRRg/yVTn74RQAABBBBAAIHEC3D9Z2eOn79+BBLZeWptXx+YZYPbLwgtIIAAAggggAACCCCAQMULFBYWSr9+/WTfvn3lOmvQoIEsWbJE2rVrV/GDoIeECvB5NaHcdIYAAggggAACCCRdgOs/uyXAz84v6LUJJLJeIV/vr1qPhgYQQAABBBBAAAEEEEAAAQQQQAABBBBAAAEEEEAAAQQQiCDA/V+2RzIF2H+J1z9y5IiMGDFC5s+fn/jO/6/HQYMGycyZM6VWrVpJGwMdI4AAAggggEByBLj+s3PHz18/AonsPLW2rw/MssHtF4QWEEAAAQQQQAABBBBAIDECxcXFJpSoqKjI0WF+fr5kZWUlZiD0khABPq8mhJlOEEAAAQQQQACBwAhw/We3FPjZ+QW9NoFE1ivk6/1V69HQAAIIIIAAAggggAACCCCAAAIIIIAAAggggAACCCCAAAIRBLj/y/ZIpgD7L/H6BBIl3pweEUAAAQQQQOA/Alz/2e0G/Pz1I5DIzlNr+/rALBvcfkFoAQEEEEAAAQQQQAABBBIncOrUKRNKtHTpUkenOTk5kpeXl7jB0FOFCvB5tUJ5aRwBBBBAAAEEEAicANd/dkuCn51f0GsTSGS9Qr7eX7UeDQ0ggAACCCCAAAIIIIAAAggggAACCCCAAAIIIIAAAgggEEGA+79sj2QKsP8Sr19VA4n09wB9+/Z1gC9ZskQyMzMTvxD0iAACCCCAQBUV4PrPbuHx89ePQCI7T63t6wOzbHD7BaEFBBBAAAEEEEAAAQQQSLxAbm6ua/iQ3nxYvHixuPxYM/GDpEcrAT6vWvFRGQEEEEAAAQQQSDkBrv/slgw/O7+g1yaQyHqFfL2/aj0aGkAAAQQQQAABBBBAAAEEEEAAAQQQQAABBBBAAAEEEEAgggD3f9keyRRg/yVen0Ci8uYEEiV+D9IjAggggEDVFuD6z2798fPXj0AiO0+t7esDs2xw+wWhBQQQQAABBBBAAAEEEEiOQEFBgWRnZzs6z8jIMKFE6enpyRkYvfoiwOdVXxhpBAEEEEAAAQQQSBkBrv/slgo/O7+g1yaQyHqFfL2/aj0aGkAAAQQQQAABBBBAAAEEEEAAAQQQQAABBBBAAAEEEEAgggD3f9keyRRg/yVen0Ci8uYEEiV+D9IjAggggEDVFuD6z2798fPXj0AiO0+t7esDs2xw+wWhBQQQQAABBBBAAAEEEEieQGFhofTr10/27dtXbhANGjQQvRnRrl275A2Onq0E+LxqxUdlBBBAAAEEEEAg5QS4/rNbMvz0jbGoAAAgAElEQVTs/IJem0Ai6xXy9f6q9WhoAAEEEEAAAQQQQAABBBBAAAEEEEAAAQQQQAABBBBAAIEIAtz/ZXskU4D9l0x9731//PHH0rt3b9myZYujUqdOncwf9/3+97/vvcEklFy6dKn07dvX0XMQAolOnjwpn376qWzcuFE2b94su3btkrfeeuu7sTZp0kSaNm0qbdq0kQ4dOsill14q1atXT4IiXSKAQCSB48ePy//8z//Ipk2bpKioSHbv3i3vvvvud1VatGghej63bdtW9L2zUaNGUq1aNVARqHICXP/ZLTl+/voRSGTnqbV9fWCWDW6/ILSAAAIIIIAAAggggAACyRUoLi42oUT6BWHokZ+fL1lZWckdIL3HJcDn1bjYqIQAAggggAACCKSsANd/dkuHn51f0GsTSGS9Qr7eX7UeDQ0ggAACCCCAAAIIIIAAAggggAACCCCAAAIIIIAAAgggEEGA+79sj2QKsP+Sqe+t71OnTok+Iz9w4MCwFX7/+9/LnXfe6a3BJJVatGiRDBgwwNH7woULpX///kkZ1dGjR+Wll16SWbNmyZ///GfPY7jiiitk1KhR0qNHD6ldu7bnelW9oAY/6R+o/vbbb+WOO+6o1ByPPfaYjB8/3jHHjh07ioZz1a9f3/Gahuf07NlTtm/f7ngtCMFdQV6ww4cPi77HzJ07V3bs2OF5qDfccIM8/PDD0r59e6lZs6bneuEC1po1ayYrV640oUccCARZgOs/u9XBz18/AonsPLW2rw/MssHtF4QWEEAAAQQQQAABBBBAIPkCemNFQ4n0i7zQIycnR/Ly8pI/SEYQkwCfV2PiojACCCCAAAIIIJDyAlz/2S0hfnZ+Qa9NIJH1Cvl6f9V6NDSAAAIIIIAAAggggAACCCCAAAIIIIAAAggggAACCCCAQAQB7v+yPZIpwP5Lpr63vnfu3Cm9e/d2DSkpa+Gmm26SxYsXywUXXOCt0QSXOnHihOTm5sqUKVMcPY8dO1Y0vCUtLS1ho9LfImzbtk2GDx8ub775Ztz9dujQQR5//HFp3rx53G1UlYqffPKJTJgwwYTGVIVwHQKJErOzNeTqlVdeMQFhGugU76HvsXouN2rUyFMTBBJ5YqJQgAW4/rNbHPz89SOQyM5Ta/v6wCwb3H5BaAEBBBBAAAEEEEAAAQSCI6A3JtzChzIzM81NFZcfcQZn8IyknACfV9kQCCCAAAIIIIBA1RLg+s9uvfGz8wt6bQKJrFfI1/ur1qOhAQQQQAABBBBAAAEEEEAAAQQQQAABBBBAAAEEEEAAAQQiCHD/l+2RTAH2XzL1o/d94MABGTRokKxduzZq4SFDhsi0adOkdu3aUcsmusD+/fulf//+snHjRkfX7du3NyE1DRo0SMiwjh8/bv4o8siRI6WkpMS6z8aNG8uTTz4p3bp147cLLpqHDx+WBQsWmN98lHkTSLRU6tev79DSQJ2ePXu6ho9VBbNYT8YjR47IjBkzzPteaWlprNUd5Zs1ayZz586V66+/PmpbBBJFJaJAwAW4/rNbIPz89SOQyM5Ta/v6wCwb3H5BaAEBBBBAAAEEEEAAAQSCJVBQUCDZ2dmOQWVkZJhQovT09GANmNG4CvB5lY2BAAIIIIAAAghULQGu/+zWGz87v6DXJpDIeoV8vb9qPRoaQAABBBBAAAEEEEAAAQQQQAABBBBAAAEEEEAAAQQQQCCCAPd/2R7JFGD/JVM/ct+fffaZ3HfffY4wIg3uue2220SfoQ89hg0bJpMmTQpcKNGaNWuke/fuYSecqLAVDSOaOXOmPPbYY74EmJRNiFAi59KePHlSCgsLZdy4cfLOO++UK5Co9U7m2a17bPz48Y4hdOzY0QRiEUhktzoadJWTkyOzZs2yayikttdQIgKJfGWnsSQIcP1nh46fv34EEtl5am1fH5hlg9svCC0ggAACCCCAAAIIIIBA8AT0y+p+/frJvn37yg1Ob7joF9bt2rUL3qAZUTkBPq+yIRBAAAEEEEAAgaolwPWf3XrjZ+cX9NoEElmvkK/3V61HQwMIIIAAAggggAACCCCAAAIIIIAAAggggAACCCCAAAIIRBDg/i/bI5kC7L9k6ofv+69//asMHTpU3nzzTUehqVOnyqBBg0wYx5w5cxyv6zP106ZNk/PPPz8Qk/v888/l3nvvlXXr1oUdT+fOnSU/P79Cx3zq1ClZvny5DB482NcworJJtWzZUp599llp2rRpINyTPYjdu3dLz549Zfv27Y6hEEhEIJHN/tRgsRkzZsiYMWNsmglbt2vXrjJ//nw577zzwpYhkKhC6Gk0gQJc/9lh4+evH4FEdp5a29cHZtng9gtCCwgggAACCCCAAAIIIBBMgeLiYhNKVFRU5Big3qDIysoK5sAZlRHg8yobAQEEEEAAAQQQqFoCXP/ZrTd+dn5Br00gkfUK+Xp/1Xo0NIAAAggggAACCCCAAAIIIIAAAggggAACCCCAAAIIIIBABAHu/7I9kinA/kumvrPvw4cPy4IFCyQvL09KSkocBYYMGWLChmrXri0HDhyQBx54QJ5//nlHuSZNmpjAjltvvVWqVauWtEnGEhzy2GOPmYCR6tWrV8h4t27dKj169JC9e/eGbf+GG24w4Uk333yzCUdSO53DP//5T3nhhRdk9uzZokE74Q4Nipo5c6bUqlWrQuaQSo0SSPSYjB8/3rFkHTt2FA2zqV+/vuO1qm7mdX+vXbvW/G6otLQ0bJUuXbqYc7lVq1ZyzjnnmN+qHDt2TP7f//t/smzZMpk1a5bre2xZg5MnT5bRo0dLWlqaax8EEnldLcoFVYDrP7uVwc9fPwKJ7Dy1tq8PzLLB7ReEFhBAAAEEEEAAAQQQQCC4AvqXC/TLRf2CL/TQvwKhN2c4ginA59VgrgujQgABBBBAAAEEKkqA6z87Wfzs/IJem0Ai6xXy9f6q9WhoAAEEEEAAAQQQQAABBBBAAAEEEEAAAQQQQAABBBBAAIEIAtz/ZXskU4D9l0z9//R99OhR2bhxo0ycOFHeeecd10FpuMbUqVNNuEbZoaFEGoKjAR1uR+/eveXBBx+U5s2bJzyYSJ/rX758uQwePDhicEjZuOvUqSPz5s0THbPLcxNWC/X111+b8KZFixa5tqOmTzzxhPTp00dq1qwZtq+DBw/Kr3/9a5kzZ45rmQYNGsiKFSvkxhtvtBpvZahc1cN1NGCLQCL/d/Jnn31mfi/02muvuTbuNYxN/xi6vjdq0Jjb0axZM1m5cqVoe24HgUT+ry0tJlaA6z87b/z89SOQyM5Ta/v6wCwb3H5BaAEBBBBAAAEEEEAAAQSCL5Cbm+saPpSZmSmLFy/2/SZF8EWCP0I+rwZ/jRghAggggAACCCDgpwDXf3aa+Nn5Bb02gUTWK+Tr/VXr0dAAAggggAACCCCAAAIIIIAAAggggAACCCCAAAIIIIAAAhEEuP/L9kimAPsvmfoin3/+uaxatUoWLFggO3bsCDuYMWPGyLhx40RDe0IPDckZNWqUeUY+3NGlSxcZMmSItG3bVmrVqpWQSb/xxhsyYMAA2bt3b7n+WrZsacKBJk2aJDt37iz3WuPGjWXhwoXSpk0bX8eogU0aYlJaWupoV/t88sknpVu3bp5+Y3D48GEZPXp02FCiESNGmOCoGjVq+DqHVGuMQCICifzesxpy9tRTT8nw4cNdm9YQoblz58r111/vqetogW76vqDns9tBIJEnYgoFWIDrP7vFwc9fPwKJ7Dy1tq8PzLLB7ReEFhBAAAEEEEAAAQQQQCA1BAoKCiQ7O9sx2IyMDHPDJT09PTUmUkVGyefVKrLQTBMBBBBAAAEEEPg/Aa7/7LYCfnZ+Qa9NIJH1Cvl6f9V6NDSAAAIIIIAAAggggAACCCCAAAIIIIAAAggggAACCCCAQAQB7v+yPZIpwP5LnP6xY8fk0KFDJoTnz3/+s2zatEk0tCfScc4558gTTzwhffr0kZo1a4YtqkE7kydPNkE40drr3Lmz9OjRQ6655ho5//zzpVq1ar4j/OlPf5KBAweKhtKcfmig0rx586RXr16yYsUKGTx4sCMkSAOCfve738lNN93kKSAo2uA1QOj++++X5557zrXotGnTZOTIkZKWlhatqe9e/+STT6Rv377y5ptvOupo4NLy5cvloosu8tyeBq384x//kD/+8Y/y+uuvy7vvvvudnXpcfvnlJqTp9ttvlyZNmlTImulgP/vsM1m3bp0ZR1FRkZSUlIj2r3PSwKbbbrtN6tat62leFR1IdPLkSSksLJQZM2aYdfje974nN998s/zyl780eyfS+VI2AQ0E0zbWr18v27dvN+566Hmn4TatWrWSO+64Q1q0aCHVq1f3NO+yQo89lrxAIrX58MMPZeXKleY95m9/+5s5z/T8a968ubRu3Vo6dOhg1tXvgDINSHv66adN0JruAbW78847pX///vKjH/0oJsPQwvv37zftbNy40dGOzk2D3fS9JZZj69at5v0wNDhN29A9r79JqlevnqNJPwKJ9L8Juja6/7Zs2SIfffRRufdMPfcuueQSY6jn/w033OD5/Dt9wMePHzd7+7XXXpO//OUv5r9Bp783l/Vz7bXXmn2h/1u7du1YGL8re+TIETMXfR9755135IMPPihnq+9fF198sdl7HTt2NPuxqoe3xQXtQyWu/+wQ8fPXj0AiO0+t7esDs2xw+wWhBQQQQAABBBBAAAEEEEgdAf2CWP+awb59+8oNukGDBrJkyRJp165d6kymko+Uz6uVfIGZHgIIIIAAAgggECLA9Z/dlsDPzi/otQkksl4hX++vWo+GBhBAAAEEEEAAAQQQQAABBBBAAAEEEEAAAQQQQAABBBCIIMD9X7ZHMgXYf4nRP3DggAwaNEjWrl3ruUMNhpgyZYoJo3B5jsDRjoaQrFmzRh555BFHEFC4TjXEQwM+NMjozDPP9Dy2cAV1DL///e/loYcecg340H5GjRplwl00JEPDZMaMGeNoTgMypk+fLt27d7cO33nvvfdM4MiePXsc/Whwjf6h4wsuuCCmuWuA0MyZM81c3A5dZw2yiXZoOxoUkpeXJy+88EK04uZ1DSUZP368+R2ElzCpL774QjIzM03oyemHhoFoqEr9+vVNWI2ujQbJ6P8Pd2hQz6OPPmr+aLRb4I8GA2nYTazH6WPRuuHCjMrK6V598sknZdy4ca5daSjNM888Y+bmdmiglM5j9erVEedbVveKK66QsWPHmmAdL0FHWi8ZgURl+2nChAny0ksvRV0GDYfRvaTnmZd5hZuT/i5H99j7779v9oYG0oQeunc0MEj7ivd49dVXTWCO26HvY7p/vQZmlbVx9OhRGT16tDz11FOOZvU3R3/4wx/k6quvdrxmE0ik73269zREbseOHZ459H3x4YcfNqFbXtarLLRLzxMNB/J6aD/Dhg0zoXJeg4nUUd/79bwKDaKL1G8855bXeVAusgDXf3Y7BD9//QgksvPU2r4+MMsGt18QWkAAAQQQQAABBBBAAIHUEiguLjahRJrSH3rk5+dLVlZWak2oko6Wz6uVdGGZFgIIIIAAAgggEEaA6z+7rYGfnV/QaxNIZL1Cvt5ftR4NDSCAAAIIIIAAAggggAACCCCAAAIIIIAAAggggAACCCAQQYD7v2yPZAqw/xKn/8Ybb8iAAQNcg3pOH4UGd2ioUCxhEKfXP3jwoAn6mTNnTtSwlaZNm8qKFSvkyiuvtIbQfqdNmyZPPPGEa1tDhgwxr58ecHH48GHJycmRWbNmudZ58MEHTVjIueeeG/f45s+fL4MHD3atr04jRozwFPgU2sC2bdtk6NCh8qMf/ciERl1++eWSnp4uDRs2NKEo0UKkjhw5YtZJTSKFAIWbuHpqQIzul0hHtECib775xhh4DUTSvjTgRP8JDStJRCDRwoUL5bnnnnMNsipz0HVR19DQFg2C0SCZkSNHSklJScx7qlu3biaISgNboh2JDiSymZv+1kb3YrTzLFIg0VVXXSX33HOPaxiRWmm4z4svvig/+9nPotG5vn7ixAnJzc01IW1uh4bhaGBUPMe6detMu5dddpl5L/zpT38qF198sfEIF9QWbyCRnve6N3/961/HM1RTx+29NLQx3Q+6V3XN4nl/0fbuuusuE/J03nnnRRxrtPdxLxPVAKRJkyZ5DkDy0iZlIgtw/We3Q/Dz149AIjtPre3rA7NscPsFoQUEEEAAAQQQQAABBBBIPQFNe9cvSvWLv9BDb2LoXxXgSK7Ab3/72+QOgN4RQAABBBBAAAEEEibwk5/8xPHXsPSancO7APd7vFulYkkCiaxXzdf7q9ajoQEEEEAAAQQQQAABBBBAAAEEEEAAAQQQQAABBBBAAAEEIghw/5ftkUwB9l/i9PXZmKeeekqGDx/u2mmdOnVk0KBB8sADD5iQG5tD+9q1a5dMnz5dVq9eHTaQYsGCBZKdnR01PCfSWDSMYtWqVfL444/L7t27XYv+6le/Mq/rHEMPrT958mTzj9vRpEkTE9DUvXt3qVWrVkwsx44dM8E1GswReuhYXnnlFWnVqlVMbfpRWANCHn74YZk7d65Vc127dhUNXIoUGBIpkEhDaPS3FGvXro1pHGqne6dXr17l6iUikEj/GPVDDz0UMdhL53PHHXeUG9vRo0flySefNEFKNkfLli3l2WefFQ3zinQkMpBIw2fmzZtn5laR4TPh5qT7eMeOHSYELdzRo0cP0T8mftZZZ8XF/9VXX5n3Kn0/Cz2aNWsmK1euFH2vSNQRTyBRtP8GxDJ2DTXSYK20tDRHNe1n+fLlJogt3v1Q1mi08CPde/o+ou+ztsfUqVNl1KhRUr16ddumqO9BgOs/D0gRiuDnrx+BRHaeWtvXB2bZ4PYLQgsIIIAAAggggAACCCCQugKaiu4WPpSZmSmLFy+2upmSuirBGDmBRMFYB0aBAAIIIIAAAghUtICGEek/oX+di0Ci2OS53xObV6qVJpDIesV8vb9qPRoaQAABBBBAAAEEEEAAAQQQQAABBBBAAAEEEEAAAQQQQCCCAPd/2R7JFGD/JVZfw3dGjBghpz833bhxY9GQlQEDBlgHEYXORp/H2bt3r3lOvqCgoFyIy7333muCemrXrh0Xwueff25CQGbPnh02iEgb1pAU/SdSPxoWM2vWLPOcf7gAjSuuuEI02Eif+69bt66nMR86dMj8UeOXX37ZUT4jI0OWLVsm6p/IQ+eqIUAa4uHHoR5PP/201KtXz7W5cIFEGuLSqFEjeemll+IaRvv27WXRokXSoEGD7+pXdCCR9qVrHy74Sgfitq5+BsFoH23btpXnnnsu4t5JZCDRhg0bRAN/bMNnNAxm0qRJUrNmTdc9EW5OLVq0kHfffTfiPtIwKH3vi/f46KOPTADWtm3bHE3Yhh3FM6Z4Aonee+89M4edO3fG02W5OhqMpaFDF110kaOtDz74QO666y5f+tHGlyxZYt533Y5NmzZJt27drPeetq3n94oVK+TGG2+09qGB6AJc/0U3ilQCP3/9CCSy89Tavj4wywa3XxBaQAABBBBAAAEEEEAAgdQW0Jspmo4eeuiXz3qzJT09PbUnmKKjJ5AoRReOYSOAAAIIIIAAAjEIlIURaRUCiWKAcynK/R47v6DXJpDIeoV8vb9qPRoaQAABBBBAAAEEEEAAAQQQQAABBBBAAAEEEEAAAQQQQCCCAPd/2R7JFGD/JV5fwyiGDh1q/qCXBjlosEStWrUqfCDHjx83oSHr1q2Td955x4QRNW3a1HO/GupSUlIiGjrz7LPPigZRRApAqVOnjgk3GThwYNiAk9M7P3nypKxZs0YeeeSRiIEz2m6XLl1MQIY+/x8uiEfbjhRi0rlzZ/PbgUj1PePEUFADN9TEzU7nNmjQIBO8dOGFF5o/tqzmWkdDh8IF8UydOlU0TKZ69eqOkYQLJDq9YGi/+trf//53mTBhggk9cTu0ziuvvCKtWrX67uWKDiTywjx27FjR4Jy0tLRy49L9ouFcbkf//v3lwQcfNOeDGn711VeiIT/Tp08354rbMWTIEJk2bVrYoK1EBRJ99tlnJnTrtddecwxTw7bGjx9v3md0nx87dkzeeustc17q/EIPXdMXXnhBbr75Ztc5h5tTtHW55JJLZPXq1XLllVdGKxr2dR13hw4dXM8bXQsN+DrjjDPibj/WirEGEp04cUImTpxo9mboEbpO+vqRI0dkz549oud2uHNQ1/CWW25xtKfv7SNHjnT8+2uvvdac0/q+efbZZ5v3F33f/ec//yk6H+1L329CD90/+hus0PdK3U9jxowx/y0JPfQ9+qGHHpKrrrpKzjzzTPOy/jdIz8F58+bJ/PnzXddS/9uo51W4UKxY14ny4QW4/rPbHfj560cgkZ2n1vb1gVk2uP2C0AICCCCAAAIIIIAAAgikvkBhYaH54nXfvn3lJqOp2prg3a5du9SfZIrNgECiFFswhosAAggggAACCMQocHoYkVYlkChGwJDi3O+x8wt6bQKJrFfI1/ur1qOhAQQQQAABBBBAAAEEEEAAAQQQQAABBBBAAAEEEEAAAQQiCHD/l+2RTAH2XzL1U6fvQ4cOmYCL5557ztOgNfjiN7/5jVx//fUm9CKWY9euXSbI4qWXXvJU7b777jPBMW6hTu+995706NHDBHuEHhr8o0EaiQiDKut7//79ouE3GzdudIxHQ0nmzp0rnTp1cjV7//33zR9l3rJli2tdDXy55pprHK9FCySK1O/XX38tDzzwgCxatMh1LTRYRB3dDg1P6tmzp2zfvt3xsv5eQwOCwh2R6kbbFKEhLYcPH5b777/fde9qAI/ugQEDBriGOWnYj+6vtWvXOrrVuhpo1bVrV9chJSqQKNwf69Z1XbhwobRp08YxvgMHDph1c5vX3XffLc8884xr0FK8gUT6u53Zs2eLmsV7vPrqqyaQyO149NFHJTc3N96m46oXayCR/m5J9/zrr79erj810fOod+/eruf9xx9/bF5zO+/dzr9vv/1Whg0bJvn5+eX60VColStXSosWLVznq4FzGnw0ePBgR1CQW/iYNnLw4EHp06eP4/3shhtukGXLlskPf/hD1740mEgDpDTMKPRo1qyZGWeTJk3iWhcqeRfg+s+7lVtJ/Pz1I5DIzlNr+/rALBvcfkFoAQEEEEAAAQQQQAABBCqHQHFxsQklKioqckxIv4DLysqqHBNNkVnweTVFFophIoAAAggggAACPglw/WcHiZ+dX9BrE0hkvUK+3l+1Hg0NIIAAAggggAACCCCAAAIIIIAAAggggAACCCCAAAIIIBBBgPu/bI9kCrD/kqmfWn2/+eabJlBj7969YQeuwRVDhgyR0aNHO/5YWSyzPXLkiAnpyMvLk5KSkrBVW7ZsKc8++6w0bdrUtYyOuXXr1q6vJSOQKFyIiQ5Qw23UN1KA0xtvvGHCc9zWQM01MKZGjRrl5hstkGjy5MlmvdLS0lydNm3aJN26dXOElGjhSEEwFR1IpCEtEydOlB//+MdSrVo1OXbsmGj4kO7B6tWrfzeXP/3pT9KrVy/RMKjQQ700FOX08qFldu7cKffcc49rIIwGLi1YsEDq1q3r2vb48eMd/75jx46i+6B+/fqO12I106Aw/c3LCy+84GhLA19GjBgRdj+9/fbb8vOf/9zhosE1Gm515ZVXep5TWUENQdJzVvdL7dq1RUNuNNRK99aZZ54Zy1uAo2ykcycVAol0Qt988418+umnoqFrGjC2detWOe+88+SJJ55w3UNa59///reMGjVK5syZ4zBxm3e48/2KK66QVatWyWWXXRZ2HfT80TCjf/zjHybc7Oqrr5aLLrrI/KN7PPS9Kdx+bd++vQkkOvfcc8P2pefjwIEDzbmr7+MaRJSeni6NGjWy3itWG60KVeb6z26x8fPXj0AiO0+t7esDs2xw+wWhBQQQQAABBBBAAAEEEKg8Avolp4YS6ReUoUdOTo75QpQjMQJ8Xk2MM70ggAACCCCAAAJBEeD6z24l8LPzC3ptAomsV8jX+6vWo6EBBBBAAAEEEEAAAQQQQAABBBBAAAEEEEAAAQQQQAABBCIIcP+X7ZFMAfZfMvVTq2997l7/6K+GSLgdXbp0MQExLVq0iBiqE8usP/nkExN6owEppaWl5apq8IyGFmkwTbgQnyAFEmnYx/333y/PPfecg0ADXAoKCqRevXoReY4fPy4TJkwQDREKPTTUY/ny5SY85PQjUiCRBjk9//zzcvnll4ft96OPPjKBPtu2bXOU0cCbqVOnOkKQtGCs4TqnNx6prpbr2rWrzJ8/34S5RDpOnDhh9qQGD3n1Ci0Xad83aNBAXnzxRfnZz37maF/7rOhAIl2T22+/PaZQobKB6vl03333mSCs0GPhwoXSv39/z3PSgl7Ox1jO/dCylSGQKN75h9tL+l6g/5z+/hfpfNf3ynHjxslPfvITEwRke0Q6T/W9YejQoaIhVZFC1mzHQP34Bbj+i99Oa+Lnrx+BRHaeWtvXB2bZ4PYLQgsIIIAAAggggAACCCBQ+QRyc3Ndw4f0rwzol6x8CVbxa87n1Yo3pgcEEEAAAQQQQCBIAlz/2a0GfnZ+Qa9NIJH1Cvl6f9V6NDSAAAIIIIAAAggggAACCCCAAAIIIIAAAggggAACCCCAQAQB7v+yPZIpwP6reP1IQRoV37v3HpYsWSL67HykQ0N1Ro8eLXPmzPmumIbpjBw5UjIyMiKGXIRziNavBsLs2rVLpk+fXi6YaNSoUTJp0iSpWbNm2CEHKZAoUniHBisNGjTI02LpnG699VZHQJNWXrt2rdxxxx3l2okUUNKjRw8TMnXWWWeF7TtSfR3zzJkzpVatWo76FRlI9Pvf/17uvPPOqF7/+te/zB+v/u///m9H2bFjx5qgorS0tKjtRJrLkz4ZE8sAACAASURBVE8+KRq+EnokIpBo0aJFMmDAAEffnTt3Nr+BiRZwNWXKFBNQE3qEC5oKNyet7zVUKyp2mAJVLZDoyJEjsmPHDlm2bJlZy5KSEoeM2/n37bffyrBhw8x5He7Q8DI9f26++WYTTuR2/npZp4MHD0qfPn1k48aNYYtrH927d5e2bdvKj3/8Y9fwMi99UcZ/Aa7/7Ezx89ePQCI7T63t6wOzbHD7BaEFBBBAAAEEEEAAAQQQqJwC+lcFsrOzHZPTmyP6JV56enrlnHhAZsXn1YAsBMNAAAEEEEAAAQQSJMD1nx00fnZ+Qa9NIJH1Cvl6f9V6NDSAAAIIIIAAAggggAACCCCAAAIIIIAAAggggAACCCCAQAQB7v+yPZIpwP6reP3KFEikWnv27JGHHnrIBBD94he/kMaNG3v647/xBhKdvkKff/65rFq1SrZu3SqPP/64nHfeeREXMEiBROvWrZOuXbs6xlunTh3ZsGGDXHfddZ424759+0xw1Ouvv+4oP3nyZNGgndOPeAOFyto4dOiQCfV5+eWXHf0lI5BI952GtOi+i3Zs27ZNbr/9dtm/f7+j6IoVK6Rnz57RmjCvl5aWyn333Wd+UxJ6DBkyRGbMmCFnnHFGuZcqOpBIg7omTpxo/gk9Iq3L6WXDnZPhgqoiBRKFC2byBOyhUGUOJNK1/PLLL+XDDz8Ufc967bXXzP/qvot0hFvn+fPny+DBgz2o/m+RNm3amHCijh07SvPmzT2HBp04cUL0D8NrsJWXQ9/rWrVqZfrp0KGDXHrppVK9enUvVSlTAQJc/9mh4uevH4FEdp5a29cHZtng9gtCCwgggAACCCCAAAIIIFB5BQoLC80X5vpF/elHgwYNRP/6Qrt27Srv5JM8Mz6vJnkB6B4BBBBAAAEEEEiwANd/duD42fkFvTaBRNYr5Ov9VevR0AACCCCAAAIIIIAAAggggAACCCCAAAIIIIAAAggggAACEQS4/8v2SKYA+6/i9StbIFG8Yn4EEsXad5ACicKFhDRr1kxWrlwpTZo08TS9WMNxIgUSPfrooyZQJNJx5MgRGTFihOj4Q49kBBLpbz1mz54tGm4S7Xj11VdN8InbsXnzZhOO4uWIFLzSuXNnE1RUr169ck1VdCBRpHXxMqdIZdq3b29Cn84991xPc9JCGqp1yy232HYdtn5lCyQ6fvy4bNmyxQSsrV+/Xnbv3h2znZ6XU6dOdQQIffLJJ9K3b18TahTrcc4555jgtHvvvVdatmwp1apVi9iEhsNpgNXevXtj7cqEit15552mr8suu8xTsF3MnVAhrADXf3abAz9//QgksvPU2r4+MMsGt18QWkAAAQQQQAABBBBAAIHKLVBcXGxCiYqKihwTzc/Pl6ysrMoNkKTZ8Xk1SfB0iwACCCCAAAIIJEmA6z87ePzs/IJem0Ai6xXy9f6q9WhoAAEEEEAAAQQQQAABBBBAAAEEEEAAAQQQQAABBBBAAIEIAtz/ZXskU4D9V/H6BBL9r3EyAok05KNnz56yfft2x0J37NjRjKl+/foVvwlEJJ6AGreBxRoQVNkCicKFsLhZhdtzsYZAaduxrl+s5bWPSPtV/7h2Zmbmd9OMFExlu6HD+YSbk/7x7z/84Q9y9dVX23Ydtn6QwsUivZ9F21tHjx6VNWvWyJQpU2THjh1WXpECxV588UUZPnx4XEFBZYPq0qWLTJw4UVq0aBE2LEjDuhYsWCAPP/yw6J6M9+jfv7/p68ILL4y3CerFKMD1X4xgIcXx89ePQCI7T63t6wOzbHD7BaEFBBBAAAEEEEAAAQQQqPwCp06dMqFE+iV06JGTkyN5eXmVHyHBM+TzaoLB6Q4BBBBAAAEEEEiyANd/dguAn51f0GsTSGS9Qr7eX7UeDQ0ggAACCCCAAAIIIIAAAggggAACCCCAAAIIIIAAAgggEEGA+79sj2QKsP8qXp9Aov81TkYg0cGDB6VPnz6yceNGx0JreMqKFSvk4osvrvhNEEegTbhBVfVAokghLKFmlTmQKFLQlO2GjjWQKFoIj+14tP6uXbvkF7/4hWuIT+fOnWXx4sVSr149P7ry1EY8e0sDezS4Z+7cuZ76iFYo0rmgv4dav369CSXSoKt4jzp16sicOXPM+2i1atVcmzl+/Lh5fx85cqSUlJTE25U0btxYfve738lNN90UNgAp7sap6BDg+s9uU+Dnrx+BRHaeWtvXB2bZ4PYLQgsIIIAAAggggAACCCBQdQRyc3Ndw4c0XV6/tHT5kWjVwfF5pnxe9RmU5hBAAAEEEEAAgYALcP1nt0D42fkFvTaBRNYr5Ov9VevR0AACCCCAAAIIIIAAAggggAACCCCAAAIIIIAAAggggAACEQS4/8v2SKYA+y+Z+rH1nYxAn9hGGLl0Msb/7bffyrBhwyQ/P991cBs2bJBbbrklrmn+61//klGjRsnll18uXbp0kUsvvVSqV68etq3HHntMxo8f73i9Y8eOJsyjfv36nsZBINGjor/x8HLEExoTrt1Y1y/W8tqvBsf07NlTtm/f7hjGkiVLRH/DUnZ89dVXkp2dLatXr/ZCEVOZIAYSRQoXu+SSS4zDlVdeGdM8ywqru56bbdu2ldtuu00aNWoUNnynrE6se0tDeyZMmCCTJ0+OOkYN5tGxdOjQQVq1aiXPPvusTJw40VHPSzjX119/bd5fNARpx44dUft2K6DjWbhwobRp0yZi/f3795uxLliwQPbu3RtXXy1btjRtNG3aNK76VPIuwPWfdyu3kvj560cgkZ2n1vb1gVk2uP2C0AICCCCAAAIIIIAAAghULYGCggLzZW3okZGRYUKJ0tPTqxZIBc2Wz6sVBEuzCCCAAAIIIIBAQAW4/rNbGPzs/IJem0Ai6xXy9f6q9WhoAAEEEEAAAQQQQAABBBBAAAEEEEAAAQQQQAABBBBAAIEIAtz/ZXskU4D9l0z92PpORqBPbCOMXDpZ4585c6aMHDnSdXAaGpOTkxPXHyl+88035dZbb5XS0lLTtoZ23HHHHXLnnXfKtddeK7Vr1y7X56JFi2TAgAGOcYQLfwmnqf3dd9995ncMoceQIUNkxowZcsYZZ3z30hdffGGCbNavX+8o7yXQJNYApLJOYgnXCR1YpLoajNK/f39PW/NPf/pT2BCVzZs3m7AXL8eJEydMCNKUKVMcxTt37mzWol69euVeq+hAonjXxct8w5UJN6f27dvLsmXL5Nxzz7VpPmLdY8eOyZgxY0TPZ7cjNLAploGEvjc1adJE7rrrLrn99tulefPmUqNGDUdzsQYSvf322/Lzn/9cNLTH7dBQs969e5sgovPPP79cIFI4dy/nb1lfGoi0c+dOWbVqlTz//PMm/CqW4+6775ZnnnnG8b7m1oaulc5X+1q3bl3M4UR6rml4U1paWixDpGyMAlz/xQgWUhw/f/0IJLLz1Nq+PjDLBrdfEFpAAAEEEEAAAQQQQACBqidQWFgo/fr1k3379pWbfIMGDUS/vGzXrl3VQ/F5xnxe9RmU5hBAAAEEEEAAgYALcP1nt0D42fkFvTaBRNYr5Ov9VevR0AACCCCAAAIIIIAAAggggAACCCCAAAIIIIAAAggggAACEQS4/8v2SKYA+y+Z+rH1naxAn9hGGb50ssYfGhx0+ghvuukmEyZzwQUXxDRNDffQwIzJkye71nMLOnr11VelQ4cOjvJ16tSRDRs2yHXXXedpDPp7Bg0Yev311x3ldTxjx44t9+8rWyBRLMEz7733nvTo0UP27NnjsFqxYoX07NnTk3msIVDaaEUHEkUK6NE/xj1r1iz5r//6L0/z81oonjl5bdtLuXDvIVpXQ6qefvppqVu3rpemvivz9ddfywMPPCAaGOZ2hNtvsQQSaaDVxIkTzZ4IPfT8nzNnjvTp06dcCFFZuUhhWLEEEp3e76lTp+TAgQMmNEiDyjZt2hQ1oCjW4LSy/k6ePCmffvqp6Puwvs/p+9bevXsjrlGnTp3M+/L3v//9mNaSwrEJcP0Xm1doafz89SOQyM5Ta/v6wCwb3H5BaAEBBBBAAAEEEEAAAQSqpkBxcbEJJSoqKnIA5OfnS1ZWVtWE8WnWfF71CZJmEEAAAQQQQACBFBHg+s9uofCz8wt6bQKJrFfI1/ur1qOhAQQQQAABBBBAAAEEEEAAAQQQQAABBBBAAAEEEEAAAQQiCHD/l+2RTAH2XzL1Y+s7WYE+sY0yfOlkjf/QoUPmOf8XXnjBdXDTpk2TkSNHSlpamuepbt261QTduAVraMDIK6+8Iq1atSrXXqRwnHnz5smgQYM89R8pYEkDP2655ZZy7VTlQKJI4U0a3KQBMV7Wfffu3Sa8aPv27Y41Crd28YT3ROrHLRhn5syZZu+GHm3bthU93xo2bOhpT3ktFM+cvLbtpdzHH38svXv3li1btjiK63m3YMEC6dWrl5emviuzdu1a8xshDZ0KPSKF8MQSSKTvQdrHyy+/7Ohj6NChou9BNWvWdB33kSNHZMSIETJ//nzH6/EGEoU2VBZQpOObPn162HCizZs3O97XYsIWkbKAouXLl5u+SkpKYnKPtT/Khxfg+s9ud+Dnrx+BRHaeWtvXB2bZ4PYLQgsIIIAAAggggAACCCBQdQX0yzb9MlC/QAw9cnJyJC8vr+riWM6cz6uWgFRHAAEEEEAAAQRSTIDrP7sFw8/OL+i1CSSyXiFf769aj4YGEEAAAQQQQAABBBBAAAEEEEAAAQQQQAABBBBAAAEEEIggwP1ftkcyBdh/ydSPre9kBfrENsrwpZM5/nB962gbN24sc+fOlU6dOonL8xqOCR04cMCEB2mQidvRrVs3KSgokHr16pV7+auvvpLs7GxZvXq1o1q4OqEFjx8/LhMmTJDJkyc72sjIyJBly5aZ+Zx+VOVAomPHjsmYMWNEg3tCj5YtW4qGolx00UURt7j+fkT/ePXAgQMd5Ro0aCB/+MMf5Oqrr3a8Fk94T6yBROHCqTScRwO4br75Zr9OX9NOPHPycwAnTpww4T3jxo1zbVbXdPbs2a7r4VZh586dcs8997gGHGn5SGFBsQQSaXBZnz59XP8werRQoUjvG2519T3iyy+/FA1v2rNnj3z44Yfy7rvvmvcjtTnrrLMiLsmaNWuke/furmVCA4n0/NKwpY8++kh27dplgow0rE3Ph0mTJkmNGjXC9qXnlZ6Xo0aNcpSJFATl536q6m1x/We3A/Dz149AIjtPre3rA7NscPsFoQUEEEAAAQQQQAABBBBAIDc31zV8KDMzUxYvXuzpZgSK5QX4vMqOQAABBBBAAAEEqpYA1392642fnV/QaxNIZL1Cvt5ftR4NDSCAAAIIIIAAAggggAACCCCAAAIIIIAAAggggAACCCAQQYD7v2yPZAqw/5KpH1vfyQr0iRTmE9sMKrb0kiVLRJ/ldzsOHjxoQoQ0pMXtOOecc+SJJ54woSE1a9YMO9Di4mJ58MEHw7ajFSONQwM4Ro4c6dq+/gZBxx8pFOmNN96QAQMGiAachB76+wYNK0pLSyv3UlUOJFKIdevWSdeuXV3NNWBHA4uqV68eds0jhdbcfffd8swzz0jt2rUd9eMJ74k1kGj//v3Sv39/2bhxo6P/e++91wS+uI1NC3/wwQcmZOkHP/iBXHXVVfLTn/7UhDNpoJWG1lSrVs2XOfl91mvIjv6B8S1btrg23aRJE5kxY4bceuutrnPQShqGs23bNhk+fLhoqJPboWFTK1askBtvvNH19VgCiTSwp1evXqbP0GPs2LEm6Cn0vC0rt2HDBunRo4eUlpY66oYGEmlgk74PTJkyxVE22nzKKqhH69atHfU15ErHct1115nXdDz33Xef+e1U6OE1UCicoQYaqf3FF1/s9/ahvdMEuP6z2w74+etHIJGdp/lv2+lN6H/obA42uI0edRFAAAEEEEAAAQQQQACB/wjoXy7Qv1IQeuhfF9Av1tLT0+GKQYDPqzFgURQBBBBAAAEEEKgEAlz/2S0ifnZ+Qa9NIJH1Cvl6f9V6NDSAAAIIIIAAAggggAACCCCAAAIIIIAAAggggAACCCCAQASB/8/e3QBXVd55HP8vUClDsQWkNtuOKF0GKVOisgomKDVFQMACghsxCb4k5U3bgmwpECMFgiKdiEVQwERekvBSQFCKgwiptpAVXFZRWczWpsaxiW0VZk1ZFgtk53+2ueXe3Ny35+Gcc3O/Z8bZbfK8nc/zT+ZcnsMPzn8pDy8FqD8v9eObm0CiyF6RgoC0Z6Qwn+aRhw8fLtOnT5cbb7xRunfv7gSafP755/Lhhx/Kxo0b5ec//7mcOHGi1YXceeedsnr1aunatWvYNpECZzQI5plnnpERI0aEDSV69913nb+7EC6IpW/fvk6AR//+/VvM61UgUaQQlkcffVQ0iKW1K95gnkiV8ac//Uk0nEeDiUIvDVnR0B4NeQoXSvSHP/zBCV154YUXwvbdtm2bDBs2LOz0bgQSad6Arn/WrFlx3dvZs2ed8Crdh3DX9u3b5Y477mjxrUTuKb7fctFb6z1v2rRJpk6dGjakp3mEiRMnOoFLGo7zla98xfmZOn36tGig0bPPPivr16+P2F9NFy9e3GpAWTyBRJF+BnV9ej/6Mxx6RfqZ17ahgUT6tf3798u4cePC3psGc+nvp8svvzwstNbFkiVLnFCj0Ev/jpT+DtTfU81Xa3+fSr+vv0eXLl3aaiDWqVOnZObMmc5ehF4awFRaWuoEY3FdPAGe/8xs8bPrRyCRmaf2tvrCLAVuviGMgAACCCCAAAIIIIAAAgg0C1RVVTkJ6/X19UEomiCuhxpZWVlgxSjA59UYoWiGAAIIIIAAAgi0EQGe/8w2Ej8zP7/3JpDIeIesnq8ar4YBEEAAAQQQQAABBBBAAAEEEEAAAQQQQAABBBBAAAEEEIggwPkv5eGlAPXnpX58cxNIFNkrWiCRhm2UlJTInDlz4oOPsbUGdegeZWZmttpDw1SWL18uM2bMCNtGA3KmTJki06ZNkyuvvNIJUdEAJA0beuqpp0SDesJdTz75pPzwhz8MG2TkVSBRpHlvueUWWblypVx99dXO/R09etQJjtEQKL1sBhLpeBoopH/no7GxMazfpEmT5F//9V+dUBgNJvrv//5v2bt3r/zsZz+TN954I2yfaIE1iYT3JHLfkfqE1pPeyAcffCArVqxwgozCXUOHDpUNGzaI/n2Y0CuRe4rxxyeuZhpmM3v2bHn66afj6hdr44EDBzr/QHnv3r1b7RJPIJGGmunvndbM9XdGcXGxDB48WNq3by9//OMfnfk1HChSAJoG+mibSy65JLDOkydPOr9Dtm7dGnbt119/vRNGpXM1B/40BzWtWrXKCUULd2lIkfbT9TVfWku5ubly8ODBsH1Gjx4tP/7xj0Xn7NSpk9PmL3/5i7z11lvO78HW1qhhRPn5+bFuF+0SFOD5L0G4v3XDz64fgURmntrb6guzFLj5hjACAggggAACCCCAAAIIIHChQG1trfMH1NXV1S1g+MOw2GuFz6uxW9ESAQQQQAABBBBoCwI8/5ntIn5mfn7vTSCR8Q5ZPV81Xg0DIIAAAggggAACCCCAAAIIIIAAAggggAACCCCAAAIIIBBBgPNfysNLAerPS/345iaQKLJXtEAi7X2xQok0+EXDPCZOnBg2FOjCldsOU5k+fbosXbpUOnfuHBbIq0AiDf954IEHnGCVaJeGEW3ZskX69OnjNE0kmCfSHLb3fcyYMbJ69Wq5/PLLW502kfCeRO5bQ67076xMnjw5GnPU72sd637p/YW7ErmnqJMm2MD2z1HzMjRYbP369TJkyJCIK4snkEgHev7552X8+PEJ3m34bho8pCFHzWE/za00ICgnJ0fq6uqszKc/n5s2bXICu0IvDUvT2mst7CveBYwaNcqp56997WvxdqV9nAI8/8UJFtIcP7t+BBKZeWpvqy/MUuDmG8IICCCAAAIIIIAAAggggECogP5BroYS6R8shl6FhYVOYjlXZAE+r1IhCCCAAAIIIIBAagnw/Ge23/iZ+fm9N4FExjtk9XzVeDUMgAACCCCAAAIIIIAAAggggAACCCCAAAIIIIAAAggggEAEAc5/KQ8vBag/L/Xjm5tAoshesQQS6QhnzpyRNWvWiL7jbyNEQ0NcNBTknnvukQ4dOsS0qX/84x/lBz/4gWzdujWm9q010r+/UFJSIj169Gh1HK8CiXRB6vLQQw9Fvce0tDTZtWuXDBgwwGmbSDBPtEk0wEb3/Oc//3m0phG/P2zYMFmxYoX07t07YrtEwnsSvW9b4TxLliyRWbNmtVrHidyTEXaUzvrz++ijj4qu28alYUTPPPOMjBgxImqwWLyBRJ999pnzM79hw4a4l/rVr35VTp8+3eL31dChQ2Xjxo0tfv717zZpgNDUqVONf8dFC1uzGfYVaxhU3IB0CCvA859ZYeBn149AIjNP7W31hVkK3HxDGAEBBBBAAAEEEEAAAQQQaE2gqKgobPiQJoxrWnyYv1QK5t8E+LxKKSCAAAIIIIAAAqklwPOf2X7jZ+bn994EEhnvkNXzVePVMAACCCCAAAIIIIAAAggggAACCCCAAAIIIIAAAggggAACEQQ4/6U8vBSg/rzUj29urwKJ4ltlcrTWwI5f/epXMmfOHHnjjTcSXvT111/vhKHccsstcf89AQ1T0b5PPfVU3KEhGhKi4Sa6fv3/I11eBhJFCtgJXfOBAwckMzPT+XKiwTzRNlLDqEpLS+WRRx6REydORGve4vv333+/LF68WL72ta9F7ZtIeI/JfWsokYbz6H/xXlpDDz/8sPzoRz+Sjh07tto9kXuKdy3xttdAHA32WrBggVM3iV6jR48Wvb9rrrkmpiHiDSTSQY8fPy733XefHDp0KKY5tJHWnP6cz5s3T7Zt2xbUT4O8du7cKTfccEOL8fR3nH5v7ty5CbtoQNATTzwh48aNi/j7Tffg2WefdWookZ8rXXx6eroTBnXjjTfGbENDMwGe//AzEzDrnWzvx/6D2e260tvqC7P8gnBlz5gEAQQQQAABBBBAAAEEUligrKxMCgoKWghkZGQ4oUS9evVKYZ3Wb53Pq5QFAggggAACCCCQWgI8/5ntN35mfn7vnWwHrj70tHq+6sP7Y0kIIIAAAggggAACCCCAAAIIIIAAAggggAACCCCAAAJtSIDz3za0mUl4K9Rf8mwagUT290pDXDTko6SkRN55552YJ/j2t78t06ZNk0mTJknnzp1j7hfaUEND3n77bXn88cdl06ZNMY0zfPhw+clPfiJDhgyRdu3aRe3jZSCR3t9rr70mU6dOjRqKUlFRIfqPQOtlEswTFUREPvjgA2fP169fH1MYlAZPqbmG1kQK7Llw7kTCe0zv+/z581JVVeWE18QatKX1pKE1N998c9RQrUTuKZb9sNFG63zdunVOwFddXV3MQ950001OEFM8e6uDJxJIpP10bTNnzpQdO3ZEXGOfPn2c4Kzx48dLhw4dRP/h9Mcee6xFH/36/PnzpX379mHHi7fWdRANqJowYYIz/5VXXhmTZSK/y3Tgbt26Ob8fZsyYIT169IhpLhrZEeD5z8wRP7t+IuLrzB9fL+5vW2H1hVkK3KzA6Y0AAggggAACCCCAAAIIxCKgf5Cbl5cn9fX1Qc01hVz/sDwrKyuWYVKqDZ9XU2q7uVkEEEAAAQQQQKDFCwx6KM0VuwDPz7FbJWNLAomMd83q+arxahgAAQQQQAABBBBAAAEEEEAAAQQQQAABBBBAAAEEEEAAgQgCnP9SHl4KUH9e6sc3N4FE8XnF0/rs2bPyX//1X7J//36prq52AnHefPPNwBDXXnutaECI/gPFmZmZ0r9/fyckxNal70398Y9/lFdffVVefvllOXr0aGD+nj17Snp6utxyyy2i4TG6jliCiJrX5mUg0YVr2L59u+zatcvxPXHihBN6cs0114iGO40cOVI0GObSSy91upgG88S6LydPnnTW89JLL8l//Md/yOuvv+501ZAUDSHSvR4xYoTo/se734mE99i6b61nrd89e/Y493Ts2LFASI9JPSVyT7Huha12n3/+ubz11lvOz9K//du/yfHjx4PCsAYNGiRXX321DB482Pmvd+/ecf08Na8z0UAi7a/BUYcOHZLNmzfL4cOHA3WnP9s33nijTJw40fl56NSpU4DlxRdflDFjxrRgGjhwoBNmdtVVV0UkvLDW1UR/x+jPoV4X/izqvPp3nb761a8mtCWhv8t+97vfOfvR2NgY+NnS32f//M//7ISqXfhzn9CEdEpYgOe/hOmcjvjZ9SOQyMxTe1t9YZYCN98QRkAAAQQQQAABBBBAAAEEYhGora11Qon0D6lDr9LSUsnPz49lmJRpw+fVlNlqbhQBBBBAAAEEEOBAzkIN8PxsAdHHQxBIZLw5Vs9XjVfDAAgggAACCCCAAAIIIIAAAggggAACCCCAAAIIIIAAAghEEOD8l/LwUoD681I/vrkJJIrPi9YIIIAAAgggEF6A5z+zysDPrh+BRGae2tvqC7MUuPmGMAICCCCAAAIIIIAAAgggEKuAJnxrKJEeAIVehYWFUlxcHOtQbb4dn1fb/BZzgwgggAACCCCAQJAAz39mBYGfmZ/fexNIZLxDVs9XjVfDAAgggAACCCCAAAIIIIAAAggggAACCCCAAAIIIIAAAghEEOD8l/LwUoD681I/vrkJJIrPi9YIIIAAAgggEF6A5z+zysDPrh+BRGae2tvqC7MUuPmGMAICCCCAAAIIIIAAAgggEK9AUVFR2PChnJwcKS8vlzB/2TTeKZK+PZ9Xk34LuQEEEEAAAQQQQCAuAZ7/4uJq0Rg/Mz+/9yaQyHiHrJ6vGq+GARBAAAEEEEAAAQQQQAABBBBAAAEEEEAAAQQQQAABBBCIIMD5L+Xhl3hr6gAAIABJREFUpQD156V+fHMTSBSfF60RQAABBBBAILwAz39mlYGfXT8Cicw8tbfVF2YpcPMNYQQEEEAAAQQQQAABBBBAIBGBsrIyKSgoaNE1IyPDCSXq1atXIsO2mT58Xm0zW8mNIIAAAggggAACMQnw/BcTU6uN8DPz83tvAomMd8jq+arxahgAAQQQQAABBBBAAAEEEEAAAQQQQAABBBBAAAEEEEAAgQgCnP9SHl4KUH9e6sc3N4FE8XnRGgEEEEAAAQTCC/D8Z1YZ+Nn1I5DIzFN7W31hlgI33xBGQAABBBBAAAEEEEAAAQQSFaiqqpK8vDypr68PGiItLU0qKiokKysr0aGTvh+fV5N+C7kBBBBAAAEEEEAgLgGe/+LiatEYPzM/v/cmkMh4h6yerxqvhgEQQAABBBBAAAEEEEAAAQQQQAABBBBAAAEEEEAAAQQQiCDA+S/l4aUA9eelPnMjgAACCCCAAALuC/D8Z2aOn10/AonMPLW31RdmKXDzDWEEBBBAAAEEEEAAAQQQQMBEoLa21gklqq6ubjFMaWmp5OfnmwyftH35vJq0W8fCEUAAAQQQQACBhAR4/kuILdAJPzM/v/cmkMh4h6yerxqvhgEQQAABBBBAAAEEEEAAAQQQQAABBBBAAAEEEEAAAQQQiCDA+S/l4aUA9eelPnMjgAACCCCAAALuC/D8Z2aOn10/AonMPLW31RdmKXDzDWEEBBBAAAEEEEAAAQQQQMBUoKmpyQklqqysbDFUYWGhFBcXm06RdP35vJp0W8aCEUAAAQQQQAABIwGe/4z4BD8zP7/3JpDIeIesnq8ar4YBEEAAAQQQQAABBBBAAAEEEEAAAQQQQAABBBBAAAEEEIggwPkv5eGlAPXnpT5zI4AAAggggAAC7gvw/Gdmjp9dPwKJzDy1t9UXZilw8w1hBAQQQAABBBBAAAEEEEDAlkBRUVHY8KGcnBwpLy9v8ZeMbc3rx3H4vOrHXWFNCCCAAAIIIIDAxRPg+c/MFj8zP7/3JpDIeIesnq8ar4YBEEAAAQQQQAABBBBAAAEEEEAAAQQQQAABBBBAAAEEEIggwPkv5eGlAPXnpT5zI4AAAggggAAC7gvw/Gdmjp9dPwKJzDy1t9UXZilw8w1hBAQQQAABBBBAAAEEEEDApkBZWZkUFBS0GDIjI8MJJerVq5fN6Xw7Fp9Xfbs1LAwBBBBAAAEEELgoAjz/mbHiZ+bn994EEhnvkNXzVePVMAACCCCAAAIIIIAAAggggAACCCCAAAIIIIAAAggggAACEQQ4/6U8vBSg/rzUZ24EEEAAAQQQQMB9AZ7/zMzxs+tHIJGZp/a2+sIsBW6+IYyAAAIIIIAAAggggAACCNgWqKqqkry8PKmvrw8aOi0tTSoqKiQrK8v2lL4bj8+rvtsSFoQAAggggAACCFxUAZ7/zHjxM/Pze28CiYx3yOr5qvFqGAABBBBAAAEEEEAAAQQQQAABBBBAAAEEEEAAAQQQQACBCAKc/1IeXgpQf17qMzcCCCCAAAIIIOC+AM9/Zub42fUjkMjMU3tbfWGWAjffEEZAAAEEEEAAAQQQQAABBC6GQG1trRNKVF1d3WL40tJSyc/PvxjT+mZMPq/6ZitYCAIIIIAAAggg4IoAz39mzPiZ+fm9N4FExjtk9XzVeDUMgAACCCCAAAIIIIAAAggggAACCCCAAAIIIIAAAggggEAEAc5/KQ8vBag/L/WZGwEEEEAAAQQQcF+A5z8zc/zs+hFIZOapva2+MEuBm28IIyCAAAIIIIAAAggggAACF0ugqanJCSWqrKxsMUVhYaEUFxdfrKk9H5fPq55vAQtAAAEEEEAAAQRcFeD5z4wbPzM/v/cmkMh4h6yerxqvhgEQQAABBBBAAAEEEEAAAQQQQAABBBBAAAEEEEAAAQQQiCDA+S/l4aUA9eelPnMjgAACCCCAAALuC/D8Z2aOn10/AonMPLW31RdmKXDzDWEEBBBAAAEEEEAAAQQQQOBiCxQVFYUNH8rJyZHy8nIJ85dTL/aSLvr4fF696MRMgAACCCCAAAII+EqA5z+z7cDPzM/vvQkkMt4hq+erxqthAAQQQAABBBBAAAEEEEAAAQQQQAABBBBAAAEEEEAAAQQiCHD+S3l4KUD9eanP3AgggAACCCCAgPsCPP+ZmeNn149AIjNP7W31hVkK3HxDGAEBBBBAAAEEEEAAAQQQcEOgrKxMCgoKWkyVkZHhhBL16tXLjWW4Nkcqf15tamqS9957TzZu3Cj79u2T119/3XHv0qWLXHPNNfLNb35T5s2bJ926dRMNpXr55Zed76enp8uWLVukT58+ru1T6ESffvpp0Jr0+wcOHJDMzEzra6qpqZHs7Gw5evSoM/bw4cOlsrJSunfvbn2uaAPqvLm5udGaWfn+woULRUPKuBBAAAEEEGhrAqn8/GdjL/GzoejfMQgkMt4bq+erxqthAAQQQAABBBBAAAEEEEAAAQQQQAABBBBAAAEEEEAAAQQiCHD+S3l4KUD9eanP3AgggAACCCCAgPsCPP+ZmeNn149AIjNP7W31hVkK3HxDGAEBBBBAAAEEEEAAAQQQcEugqqpK8vLypL6+PmjKtLQ0qaiokKysLLeWctHnSdXPq6dPn5aSkhJZunSpNDY2hnUeMGCAbN68Wbp27UogEYFEF/1nkQkQQAABBBBwSyBVn/9s+eJnS9Kf4xBIZLwvVs9XjVfDAAgggAACCCCAAAIIIIAAAggggAACCCCAAAIIIIAAAghEEOD8l/LwUoD681KfuRFAAAEEEEAAAfcFeP4zM8fPrh+BRGae2tvqC7MUuPmGMAICCCCAAAIIIIAAAggg4KZAbW2tE0pUXV3dYtrS0lLJz893czkXba5U/Lza1NQky5cvlxkzZkR0HTVqlJSXl8v58+cJJCKQ6KL9DDIwAggggAACbguk4vOfTWP8bGr6bywCiYz3xOr5qvFqGAABBBBAAAEEEEAAAQQQQAABBBBAAAEEEEAAAQQQQACBCAKc/1IeXgpQf17qMzcCCCCAAAIIIOC+AM9/Zub42fUjkMjMU3tbfWGWAjffEEZAAAEEEEAAAQQQQAABBNwW0OAaDSWqrKxsMXVhYaEUFxe7vSTr86Xi59W6ujq5++67W4RN9ezZU3r37i3t2rWT06dPS3p6uvzsZz+TU6dOEUhEIJH1nz0GRAABBBBAwCuBVHz+s2mNn01N/41FIJHxnlg9XzVeDQMggAACCCCAAAIIIIAAAggggAACCCCAAAIIIIAAAgggEEGA81/Kw0sB6s9LfeZGAAEEEEAAAQTcF+D5z8wcP7t+BBKZeWpvqy/MUuDmG8IICCCAAAIIIIAAAggggIBXAkVFRWHDh3JycqS8vFzC/KVVr5Ya97yp+Hn14MGDMnjw4IBVly5dZNmyZZKbmysdO3ZsYfjpp58SSOSTQKJ4CrympkayL1i39j1w4IBkZmbGMwxtEUAAAQQQaHMCqfj8Z3MT8bOp6b+xCCQy3hOr56vGq2EABBBAAAEEEEAAAQQQQAABBBBAAAEEEEAAAQQQQAABBCIIcP5LeXgpQP15qc/cCCCAAAIIIICA+wI8/5mZ42fXj0AiM0/tbfWFWQrcfEMYAQEEEEAAAQQQQAABBBDwUqCsrEwKCgpaLCEjI8MJJerVq5eXy0t47lT8vFpZWemEDzVfeXl5snLlStFgomS5QkOSdN0XK2wnNNhn+PDhoobdu3f3NReBRL7eHhaHAAIIIOChQCo+/9nkxs+mpv/GIpDIeE+snq8ar4YBEEAAAQQQQAABBBBAAAEEEEAAAQQQQAABBBBAAAEEEIggwPkv5eGlAPXnpT5zI4AAAggggAAC7gvw/Gdmjp9dPwKJzDy1t9UXZilw8w1hBAQQQAABBBBAAAEEEEDAa4GqqirR8Jr6+vqgpaSlpUlFRYVkZWV5vcS450/Fz6uhgUTz588X/S/MXz6O29OtDgQSRZcmkCi6ES0QQAABBFJTIBWf/2zuNH42Nf03FoFExnti9XzVeDUMgAACCCCAAAIIIIAAAggggAACCCCAAAIIIIAAAggggEAEAc5/KQ8vBag/L/WZGwEEEEAAAQQQcF+A5z8zc/zs+hFIZOapva2+MEuBm28IIyCAAAIIIIAAAggggAACfhCora11Qomqq6tbLKe0tFTy8/P9sMyY1+Dm59XQEJ3hw4eLhgN179495vXaaBgaSLRw4UIpKiqyMbRrYxBIFJ2aQKLoRrRAAAEEEEhNATef/9qiMH5tcVf/fk8EEhnvr9XzVePVMAACCCCAAAIIIIAAAggggAACCCCAAAIIIIAAAggggAACEQQ4/6U8vBSg/rzUZ24EEEAAAQQQQMB9AZ7/zMzxs+tHIJGZp/a2+sIsBW6+IYyAAAIIIIAAAggggAACCPhFoKmpyQkl0mCb0KuwsFCKi4v9stSo63Dz8yqBRFG3I+YGBBJFpyKQKLoRLRBAAAEEUlPAzee/tiiMX1vc1b/fE4FExvtr9XzVeDUMgAACCCCAAAIIIIAAAggggAACCCCAAAIIIIAAAggggEAEAc5/KQ8vBag/L/WZGwEEEEAAAQQQcF+A5z8zc/zs+hFIZOapva2+MEuBm28IIyCAAAIIIIAAAggggAACfhMoKioKGz6Uk5Mj5eXlEuYvs/rtFlqsUcOWLtblVSBRuGCaaPdYUVEhuo96ha47PT1dtmzZIn369Ik2jPP98+fPi65h165dUlVVJW+88YacOHHC+d6gQYPkuuuukzFjxshNN90knTp1imlM00Ci06dPy6FDh2THjh3ym9/8Rt58801n3iFDhsjIkSPlrrvukiuuuML5Wqjf8OHDnTCu7t27x7RWrxqZBBI1NDTIpEmTZN++fYHlX1gTsd7TmTNnZPbs2bJ8+fJAl71798qtt97q/G/dh5kzZ8rq1aud/x1q++GHH8rmzZtF+xw+fFgaGxulZ8+eMnDgQBk3bpyzV5deemmsy2nRTn/eP/roI/nlL38pe/bskaNHj0pdXZ3T7tprrxWtdZ1D12UyT8ILpCMCCCCAwEUR4LzCjBU/Mz+/9yaQyHiHrJ6vGq+GARBAAAEEEEAAAQQQQAABBBBAAAEEEEAAAQQQQAABBBCIIMD5L+XhpQD156U+cyOAAAIIIIAAAu4L8PxnZo6fXT8Cicw8tbfVF2YpcPMNYQQEEEAAAQQQQAABBBBAwI8CZWVlUlBQ0GJpGRkZTihRr169/LjswJrc/LyaaoFEGvaiQT/z5893Al+iXRpw9Mgjj8j48eOlY8eOEZsnGkik4UgaijRv3jwnGKm1q1u3brJw4UKntj/44APJzs52wmr0ihZIFC4ISMfSAC83L5NAIt27xYsXB615ypQpsmzZsphDo/ReQ9cwdOhQ2bBhg6SlpTkUrQUSfelLX5LS0lKnHprDq8LZ6T49/PDDMnXq1LjWpWPpvmpt6nqiXc3zTJ48WTp37hytOd9HAAEEEPC5gJvPfz6nSGh5+CXEljSdCCQy3iqr56vGq2EABBBAAAEEEEAAAQQQQAABBBBAAAEEEEAAAQQQQAABBCIIcP5LeXgpQP15qc/cCCCAAAIIIICA+wI8/5mZ42fXj0AiM0/tbfWFWQrcfEMYAQEEEEAAAQQQQAABBBDwq4AGvOTl5Ul9fX3QEjV0pKKiQrKysvy6dHHz82oqBRKdOXNG1qxZI4WFhdLY2BjX/mstlZSUSI8ePVrtl0ggkYbf6LhLly6NeU2PPvqojB492qnvVAokUvjDhw/L2LFjpaGhwdmH9PR02bJli2hwVKxXZWWl5ObmBpovWrTIqYnmn7twgUTPPfecrF+/3gmNivWKpWaax9JQqu3bt8uPf/xjqauri3UKp92wYcNkxYoV0rt377j60RgBBBBAwF8Cbj7/+evO7awGPzuOfh2FQCLjnbF6vmq8GgZAAAEEEEAAAQQQQAABBBBAAAEEEEAAAQQQQAABBBBAIIIA57+Uh5cC1J+X+syNAAIIIIAAAgi4L8Dzn5k5fnb9CCQy89TeVl+YpcDNN4QREEAAAQQQQAABBBBAAAE/C9TW1jqhLdXV1S2WWVpaKvn5+b5cvpufV70KJPr4449l8+bNoiFBer377rtOUFTzNXLkSLn55puD9mfIkCEyaNAg52uh644WTHP27Fkn+GfOnDkt9vzaa6+VG2+8Ua644go5d+6cvPXWW7J//345ceJEUNsxY8bI6tWr5fLLLw9bN/EGEkVa08CBA2Xo0KHSpUsX+fDDD5311NTUBOZ96KGH5JVXXpF33nnH+drw4cNFg3a6d+8edm3aNzs7OxBgpI0WLlwoRUVFrv4MhFvHgQMHJDMzM6Z1nDx50vm53bFjR6B9PD/Lp06dkgcffFDWrVvn9NeAsp07d8oNN9wQGC80kEj3QX01LKj56tatm4waNUr69esnn3/+ubz22mvOHoVe06dPd8KmOnfu3Or9NTU1yaZNm2Tq1KktQqk0aElr8+qrr3b6Hz9+XF599dUWoUVaL2vXrpW+ffvG5EgjBBBAAAH/Cbj5/Oe/uzdfEX7mhn4egUAi492xer5qvBoGQAABBBBAAAEEEEAAAQQQQAABBBBAAAEEEEAAAQQQQCCCAOe/lIeXAtSfl/rMjQACCCCAAAIIuC/A85+ZOX52/QgkMvPU3lZfmKXAzTeEERBAAAEEEEAAAQQQQAABvwto2IeGEmlYS+hVWFgoxcXFvrsFNz+vehVIFIqu+5Obmxv4crSwnHgCiVoLfBk9erTMnz9frrvuOmnXrl3Qkj777DNZs2aNE9rT2NgY+J6G2WjATKdOnVrUTbyBRHv37pUJEyYEja/BPBqcdP311wetScOLqqqqZPbs2UGhQs2LSJVAIr3fZcuWiQYyNV/33nuvrFixImLoT3PbY8eOyZ133ukE++g1btw4KSsrk65duwbGCw0kunCjNSBKQ4ZmzZolPXr0CHxLa+z999+Xn/zkJ0FhSdpA60XX2759+7C/azTM6J577gkKGdL9X7x4sdxyyy3SoUOHoH66vu3bt8vDDz8c1EfvRQOzLlyX7365sSAEEEAAgVYF3Hz+a4vbgF9b3NW/3xOBRMb7a/V81Xg1DIAAAggggAACCCCAAAIIIIAAAggggAACCCCAAAIIIIBABAHOfykPLwWoPy/1mRsBBBBAAAEEEHBfgOc/M3P87PoRSGTmqb2tvjBLgZtvCCMggAACCCCAAAIIIIAAAskiUFRUFDZ8KCcnR8rLyyXMX3L17Nbc/LyaCoFENTU1kp2dHRTkM23aNHn88cdFA2ZauzRkZs+ePaJt6+rqnGbaftu2bTJs2LAW3eIJJDp58qRMmTJFtm7dGhhnzJgxsnLlSvn617/e6po0SOe+++6TQ4cOBbVJpUCi0FChvn37Oo79+vWL+jOr4UMFBQWBdqtWrXL24cKrtUAi3XsNQ9LwoNCQoOb+Gl6loUTPPPNMYMhI6/vTn/4k3//+9+XFF1+Mqw608ZEjR+SBBx4IqgUN0dL789Pvs6ibQgMEEEAAAUfAzee/tkiOX1vc1b/fE4FExvtr9XzVeDUMgAACCCCAAAIIIIAAAggggAACCCCAAAIIIIAAAggggEAEAc5/KQ8vBag/L/WZGwEEEEAAAQQQcF+A5z8zc/zs+hFIZOapva2+MEuBm28IIyCAAAIIIIAAAggggAACySQQGkbSvPaMjAwnlKhXr16+uB03P6+29UAiDRXSEJlZs2YF9laDf1avXi2XX3551P3W/qWlpTJ58uRA23vvvVdWrFghnTt3DuofTyDR/v37Zdy4caIBNnppaM3mzZulf//+UddUVVUlubm50tDQEGgbLZAo6qAuNQgXDnXgwAHJzMyMeQWnTp2SBx98UNatWxfoo3uUn58fcQy11gAf/VlvNg8XZNRaINGiRYtkzpw5rYYRNU/+8ccfO6FAu3fvDqynpKREZs6c2SJs4vnnn5fx48cH2g0cOFDWrl3r1EMs1969e2XChAmBOho6dKhs2LBB0tLSYulOGwQQQAABHwm4+fzno9u2thT8rFH6ciACiYy3xer5qvFqGAABBBBAAAEEEEAAAQQQQAABBBBAAAEEEEAAAQQQQACBCAKc/1IeXgpQf17qMzcCCCCAAAIIIOC+AM9/Zub42fUjkMjMU3tbfWGWAjffEEZAAAEEEEAAAQQQQAABBJJNQMNc8vLypL6+PmjpGuBRUVEhWVlZnt+Src+rBw8elMGDB1+U+4k3RCbaIiorK52QneZr4cKFUlRU1Gq30PCf9PR02bJli/Tp0yeoj4b2TJo0Sfbt2+d8vUuXLrJt2zYZNmxYtCUFvh86htbKrl27ZMCAAUFjxBpIdO7cOefeHnvssUB//d/z58+X9u3bR13XmTNnZPbs2bJ8+fJA21QKJNKbDq2X1kKiLsQ8cuSI3H777YEgp9b6hAsk0qCgTZs2yVVXXRV1f8Ktb8SIEU4Q0mWXXRboHy5Yac2aNU6YUZi/dB923nBjvPDCC/K9730vpnXSCAEEEEDAPwK2nv/8c0furgQ/d73dno1AImNxq+erxqthAAQQQAABBBBAAAEEEEAAAQQQQAABBBBAAAEEEEAAAQQiCHD+S3l4KUD9eanP3AgggAACCCCAgPsCPP+ZmeNn149AIjNP7W31hVkK3HxDGAEBBBBAAAEEEEAAAQQQSEaB2tpaJ5Sourq6xfJLS0slPz/f09uy9XmVQCIRNbjtttuksbHR2dNwwTDRNjtcgNCqVatkypQpQV1jDST65JNPnPrbs2dPoP/evXvl1ltvjbaUwPdfeeWVoFClVAsk+v3vfy8TJ06UQ4cOOSa9e/d2gqb69+/fquGyZcvkoYceCnx/+/btcscdd7RoHy6QKJ7AKB2wrq5O7r777sDvmHAhVjU1NZKdnS1Hjx511tBaqFa0oli9erVMnTo10Gzu3LmyaNGimMKtoo3N9xFAAAEE3BOw9fzn3or9NRN+/toP26shkMhY1Or5qvFqGAABBBBAAAEEEEAAAQQQQAABBBBAAAEEEEAAAQQQQACBCAKc/1IeXgpQf17qMzcCCCCAAAIIIOC+AM9/Zub42fUjkMjMU3tbfWGWAjffEEZAAAEEEEAAAQQQQAABBJJVoKmpyQmFqaysbHELhYWFUlxc7Nmt2fq8SiCRSGhYy/Tp06WkpES++MUvxrW/GzZskHvuuSfQZ+bMmbJkyRK55JJLAl+LNZDo7bfflgkTJshvf/tbp29GRoZs3LhRevbsGfOa3n//fbnrrrvkyJEjTp9UCyT6/PPPZc6cOaIhQ81XuJCo5u+dPHnSCRrbsWOH86WBAwfKpk2b5KqrrmphHi6QKN7AqP/5n/+RH/3oR6IBZ83X5s2bnQCi5is0VGrUqFFSXl4uXbt2jbkOtOGvf/1rGTJkSKCP1pbO++UvfzmucWiMAAIIIOCtgK3nP2/vwrvZ8fPO3o2ZCSQyVrZ6vmq8GgZAAAEEEEAAAQQQQAABBBBAAAEEEEAAAQQQQAABBBBAIIIA57+Uh5cC1J+X+syNAAIIIIAAAgi4L8Dzn5k5fnb9CCQy89TeVl+YpcDNN4QREEAAAQQQQAABBBBAAIFkFygqKgobPpSTk+OEg4T5y68X/ZZtfV5N9UCic+fOie7vY489FtizkSNHys033xz3Hr777rtSUVER6KdhVitXrpQuXboEvhZrIFFogEwiQTQasKNr2L17tzN/qgUS6T2HBvqE25PmzTl8+LCMHTtWGhoanC+FC5RqbhsaSPTtb39bfvGLX8jVV18dV90sWrRIHnnkkUCfhQsXOvXYfIWGZWVmZsqIESPkC1/4QlzzfPTRR7JixYpAn+985ztO0No//uM/xjUOjRFAAAEEvBWw9fzn7V14Nzt+3tm7MTOBRMbKVs9XjVfDAAgggAACCCCAAAIIIIAAAggggAACCCCAAAIIIIAAAghEEOD8l/LwUoD681KfuRFAAAEEEEAAAfcFeP4zM8fPrh+BRGae2tvqC7MUuPmGMAICCCCAAAIIIIAAAggg0BYEysrKpKCgoMWtZGRkOKFEvXr1cvU23fy8Ghqi41WwjQao5ObmBpxDw1tCNyB03enp6bJlyxbp06dPoGlosIzNTQznFGsgUei9TpkyRZYtWyadOnWKeYmh9+bVvsW84L81rKmpkezsbDl69Gig64EDB0TDeOK9NFxo0qRJsm/fPqdr7969Zdu2bdK/f/+goZqamhzfWbNmBb6+d+9eufXWW8NOGWo7dOhQ2bhxo/To0SOuJYYGDs2dO1c0pKh9+/bOOKGBRXENHqFxuJ8FW2MzDgIIIIDAxRNw8/nv4t2FdyPj5529GzMTSGSsbPV81Xg1DIAAAggggAACCCCAAAIIIIAAAggggAACCCCAAAIIIIBABAHOfykPLwWoPy/1mRsBBBBAAAEEEHBfgOc/M3P87PoRSGTmqb2tvjBLgZtvCCMggAACCCCAAAIIIIAAAm1FoKqqSvLy8qS+vj7oltLS0qSiokKysrJcu1U3P68SSJTYthJIlJibzUCic+fOyYIFC5xgn+briSeekJkzZwYt7pNPPnF+tvfs2eN8XQOGNmzYIPqzHe6yFfYULXiKQKLEaoheCCCAQFsVcPP5ry0a4tcWd/Xv90QgkfH+Wj1fNV4NAyCAAAIIIIAAAggggAACCCCAAAIIIIAAAggggAACCCAQQYDzX8rDSwHqz0t95kYAAQQQQAABBNwX4PnPzBw/u34EEpl5am+rL8xS4OYbwggIIIAAAggggAACCCCAQFsSqK2tdYJLqqurW9xWaWmp5Ofnu3K7bn5eJZAosS0lkCgxN5uBRLqCw4cPy9ixY6WhocFZ0IQJE0R/Vr/85S8HFnjw4EG57bbbpLGx0fmaBgEVFhZKmL/Y7nyfQKLE9pZeCCCAAAIDzFONAAAgAElEQVRmAm4+/5mt1J+98fPnvthaFYFExpJWz1eNV8MACCCAAAIIIIAAAggggAACCCCAAAIIIIAAAggggAACCEQQ4PyX8vBSgPrzUp+5EUAAAQQQQAAB9wV4/jMzx8+uH4FEZp7a2+oLsxS4+YYwAgIIIIAAAggggAACCCDQ1gSampqcUKLKysoWt6YhJsXFxRf9lt38vJpqgUQVFRWSk5NzUfYw1FInOXDggGRmZgbNp7WVm5sb+NqUKVNk2bJl0qlTp5jXZSs0J+YJLTW0HUh08uRJJyhsx44dzgrT0tJk165dMmDAAOd/nzt3ThYsWOCEEDV/f+fOnXLDDTe0eke2bHVPH3roocA8CxculKKiosD/1jU98sgjrX7fEjnDIIAAAggkiYCbz39JQhLXMvGLiyvpGhNIZLxlVs9XjVfDAAgggAACCCCAAAIIIIAAAggggAACCCCAAAIIIIAAAghEEOD8l/LwUuDZZ5/1cnrmRgABBBBAAAEEEHBR4Fvf+pYMHjw4aEb9O2VcsQvw+S12q3Atk+392H8wu11Xelt9YZYCd2XPmAQBBBBAAAEEEEAAAQQQSEoBDQ4JFz6kYTbl5eUS5kO/tft08/NqWw4k+t///V+ZNWuWPP3004G9efTRR2Xu3LnW9urCgWINJDp48GDQH1oOHz7cCcDq3r17zOtqbGyUBx54wKlFvRIZI+bJLDa0HUikSwsN/ikpKZGZM2c6P6MNDQ0yadIk2bdvn3MX48aNk7KyMunatWurdxUaSKThRps3b5Z/+qd/illC/xBag5D0v+briSeecNbVfD322GMyb968wP+ePn266Nq/+MUvxjwPDRFAAAEE2o6Am89/bUft73eCX1vc1db31+//AowPd8Pq+aoP748lIYAAAggggAACCCCAAAIIIIAAAggggAACCCCAAAIItCEBzn/b0GYm4a0QSJSEm8aSEUAAAQQQQACBBAQ0jEj/69atW1BvAoniw+TzW3xeoa0JJDLzC9fb6guzFLj9DWJEBBBAAAEEEEAAAQQQQKAtCWhwSUFBQYtbysjIcIJgevXqdVFu183Pq205kEg3JzT0ZcqUKU6ATadOnazvXayBRO+99578y7/8i7zzzjvOGtLT02XLli3Sp0+fmNdUX18vGo716quvOn1SOZDo7bfflgkTJshvf/tbx0L//9LSUvnyl78s+/fvd0KINMBJr1WrVonWQKQrNJAoLS1Ndu3aJRpMFOsVGhil/V544QX53ve+FxhC9/yuu+4K/O8RI0Y4v1cuu+yyWKehHQIIIIBAGxJw8/mvDbEFbgW/trirf7+nZDtw9eFuWD1f9eH9sSQEEEAAAQQQQAABBBBAAAEEEEAAAQQQQAABBBBAAIE2JMD5bxvazCS8FQKJknDTWDICCCCAAAIIIBCnQHMYkXYjkChOvJDmfH6z6+f3f7DzH8xu15XeVl+YpcBd2TMmQQABBBBAAAEEEEAAAQSSWqCqqkry8vJEA2AuvDSkpKKiQrKysqzfn5ufV9t6INGLL74oY8aMCezRwIEDZdOmTXLVVVfFvG+acK4hRlu3bpUrr7xSvv3tb8ugQYNkyJAh0r59+8A4sQYSnTx50qmp3bt3B/qGhtVEW9zBgwfltttuCwTtpHIg0alTp+TBBx+UdevWOWzNAULXXXedLF68WIqKipyv9+3b19nDfv36ReQNDSTSxhpwlJ+fH21bAt+vqamR7OxsOXr0qPO1cKFTR44ckdtvv10aGhoC6965c6fccMMNMc+jDZ9//nkpLi6Wnj17it6z3t+oUaOkY8eOcY1DYwQQQAABbwXcfP7z9k4vzuz4XRxXv4xKIJHxTlg9XzVeDQMggAACCCCAAAIIIIAAAggggAACCCCAAAIIIIAAAgggEEGA81/Kw0sBAom81GduBBBAAAEEEEDg4gtcGEaksxFIZGbO5ze7fgQSmXlqb6svzFLg5hvCCAgggAACCCCAAAIIIIBAKgjU1tY6ATLV1dUtbjfeoJJYvNz8vNrWA4l+//vfy8SJE+XQoUMB+jVr1khBQYGE+YvNYbfnD3/4g7P/v/rVrwLff+KJJ2TmzJlB7WMNJNKAowuDcnSQKVOmOKFHnTp1iloi586dkwULFsiiRYsCbVM5kEgRKisrJTc3N+CxatUqGT9+vLNve/bscb5+7733yooVK6Rz584RjcMFEsXat3ngsrIyp8aar3D9NZhKQ4527NgRaDdv3jxnbzt06BC1DrTBZ599Jj/4wQ9kw4YNgfZal0uWLJFLLrkkpjFohAACCCDgDwE3n//8ccd2V4GfXU+/jUYgkfGOWD1fNV4NAyCAAAIIIIAAAggggAACCCCAAAIIIIAAAggggAACCCAQQYDzX8rDSwHqz0t95kYAAQQQQAABBNwX4PnPzBw/u34EEpl5am+rL8xS4OYbwggIIIAAAggggAACCCCAQKoIaIiMhpto8EnoVVhYKMXFxdYo3Py82tYDic6cOSO6PyUlJYH9GThwoKxdu1b69u0bdc80/EfDh2bPnh1o27NnT9m5c6dcc801Qf1jDSTSTocPH5axY8dKQ0ODM0aXLl1k27ZtMmzYsKhrevvtt+Wuu+6S48ePB9qmeiBRaPCUBjzl5ORIdnZ2wHj79u1yxx13RPUNF0ik+1NeXi5jxoyJ2v+DDz5wwpEOHjwYaBtubv2dsnz5cpkxY0ZQba1fv16GDBkSdR5tsHnzZpk8ebI0NjYG6mjTpk0yatSomPrTCAEEEEDAPwJuPv/5567trQQ/e5Z+HIlAIuNdsXq+arwaBkAAAQQQQAABBBBAAAEEEEAAAQQQQAABBBBAAAEEEEAgggDnv5SHlwLUn5f6zI0AAggggAACCLgvwPOfmTl+dv0IJDLz1N5WX5ilwM03hBEQQAABBBBAAAEEEEAAgVQTKCoqChs+pOEnGlgS5i/Lxk2Uip9XNehJQ1yar4ULF4pat3aFhv+kp6fLli1bpE+fPi26/Pu//7tMmDBB6urqAt/TwJaVK1eKhgu1dmlgzK9+9Su5//77g/rOmjVLFi9eLB07dgzqGk8gUWtBSbqmAQMGtLqmP/zhD/LAAw/ICy+8ENQm1QOJ1FNDozTgR6+MjAwZOnSoaB3ppSFUGtRz1VVXRf15DBdI1DxGtP3585//LFof+rug+fre974nzz77rHz1q19tMXe48CJda7R5dKB3331XCgoK5NChQ4Fx77zzTlm9erV07do16n3SAAEEEEDAXwKp+Pxncwfws6npv7EIJDLeE6vnq8arYQAEEEAAAQQQQAABBBBAAAEEEEAAAQQQQAABBBBAAAEEIghw/kt5eClA/Xmpz9wIIIAAAggggID7Ajz/mZnjZ9ePQCIzT+1t9YVZCtx8QxgBAQQQQAABBBBAAAEEEEhFgbKyMicIJPTSEBQNIunVq5cRSyp+Xr2YgUTnzp2TJ554wgmsufDSECMNFtLgmtBwoVOnTsmaNWuc8KkTJ04EumlYzNq1a6Vv374t9jieQCLtfPz4cbnvvvuCAmU0UOmRRx6R8ePHB63p/Pnz8sYbbzhhNwcPHmwxd7RAopqaGsnOzpajR48G+kYLfTIq4lY6h1vHgQMHJDMz03i6V155RYYNGxZ2nJkzZ8qSJUvkkksuiTpPa4FE2rG1/dHwqjfffFPmzp0re/fuDczRpUsX2bZtW6vr0oabN2+WyZMnS2NjY6CfBmVpHeiede7cOWjNGr60fft2J2xJPZsv7bN+/XoZMmRI1HukAQIIIICA/wRS8fnP5i7gZ1PTf2MRSGS8J1bPV41XwwAIIIAAAggggAACCCCAAAIIIIAAAggggAACCCCAAAIIRBDg/Jfy8FKA+vNSn7kRQAABBBBAAAH3BXj+MzPHz64fgURmntrb6guzFLj5hjACAggggAACCCCAAAIIIJCqAlVVVZKXlyf19fVBBGlpaVJRUSFZWVkJ06Ti59WLGUikG6EBQxpI9PTTT7fYFw1y+c53vhMIGTp27Jjs3r07KIhIO2m7J598UsaOHRt2b+MNJNJBXnvtNbnnnnukrq4uaEwNvvnud78rV1xxhei4+/btcwJvWrsIJBJpaGiQSZMmOVahl4YE3XrrrTH9TIYLJNKfax2/+bpwfzRISOc8dOhQi/E1BElDpDp06NDq3GfPnpWSkhKZM2dOizbdunVz6uCaa66R9u3bO3Xy0ksvtagXDT56/PHHnWAjbceFAAIIIJB8Aqn4/Gdzl/Czqem/sQgkMt4Tq+erxqthAAQQQAABBBBAAAEEEEAAAQQQQAABBBBAAAEEEEAAAQQiCHD+S3l4KUD9eanP3AgggAACCCCAgPsCPP+ZmeNn149AIjNP7W31hVkK3HxDGAEBBBBAAAEEEEAAAQQQSGWB2tpaJ5Sourq6BUNpaank5+cnxJOKn1cvdiCRboSGEj366KPOf/FeGkb0xBNPyLhx4yTMX4h2hkskkKipqUn27Nkj06ZNaxEy09oaNXxm5syZ8uGHH8q6deucZgQSiZw7d04WLFggixYtCqIbOnSobNiwQTRUKJYrXCDRL37xC9m6davzXyyX7pHW2dSpUyOGETWPpaFEq1atknnz5okGHMVzxTtXPGPTFgEEEEDAPYFUfP6zqYufTU3/jUUgkfGeWD1fNV4NAyCAAAIIIIAAAggggAACCCCAAAIIIIAAAggggAACCCAQQYDzX8rDSwHqz0t95kYAAQQQQAABBNwX4PnPzBw/u34EEpl5am+rL8xS4OYbwggIIIAAAggggAACCCCAQKoLaKCMhhJpoE7oVVhYKMXFxXETpeLnVTcCiXQjzp8/L1VVVbJw4UL5zW9+E9PeTJo0yQm6ufLKKyO2TySQqHnADz74QObPn+8E50S6+vTp49TUbbfdJrNmzZLVq1c7zQkk+n+1gwcPOjYXhvpoQJH+LLYWJBXqHS6Q6MCBA9K/f39ZsmSJPPXUUxFDg0aPHu3Uy7XXXhvznM4fejU1yZtvvuns744dO2KqzUTnimlwGiGAAAIIuCqQis9/NoHxs6npv7EIJDLeE6vnq8arYQAEEEAAAQQQQAABBBBAAAEEEEAAAQQQQAABBBBAAAEEIghw/kt5eClA/Xmpz9wIIIAAAggggID7Ajz/mZnjZ9ePQCIzT+1t9YVZCtx8QxgBAQQQQAABBBBAAAEEEEDg/wWKiorChg/l5ORIeXl5XMEkqfh51a1AouZ6PXv2rBw/flx27twpr7/+uhw7dkzq6uqcb2voT9++fWXYsGGigS/f+MY3Yto/k0AinVfDkv7zP/9TtmzZIq+99pq89dZbTvBNz549ZeDAgTJu3DgZOXKkXHrppRIamkMg0f/v7MmTJyU/Pz8Q6JOWlubs8Q033BDzr6rWAokyMzOd0KD33ntPNm7cKLt373YChPQaNGiQDB06VMaOHesEEbVr1y7m+UIbah1oQNWLL77o1IHWaU1NjdNMa6Ffv34yZMgQuf32251aNZkr4UXSEQEEEEDAukAqPv/ZRMTPpqb/xiKQyHhPrJ6vGq+GARBAAAEEEEAAAQQQQAABBBBAAAEEEEAAAQQQQAABBBCIIMD5L+XhpQD156U+cyOAAAIIIIAAAu4L8PxnZo6fXT8Cicw8tbfVF2YpcPMNYQQEEEAAAQQQQAABBBBAAIG/C5SVlUlBQUELkoyMDCeUqFevXjFx8Xk1JiYaIdBCIDSQSEOc9Oeya9euMWtFCiSKeRAaIoAAAgggEKcAz39xgoU0x8/Mz++9CSQy3iGr56vGq2EABBBAAAEEEEAAAQQQQAABBBBAAAEEEEAAAQQQQAABBCIIcP5LeXgpQP15qc/cCCCAAAIIIICA+wI8/5mZ42fXj0AiM0/tbfWFWQrcfEMYAQEEEEAAAQQQQAABBBBAIFigqqpK8vLypL6+PugbaWlpUlFRIVlZWVHJ+LwalYgGCIQVOHz4sIwdO1YaGhqc769atUqmTJkSlxaBRHFx0RgBBBBAwJIAz39mkPiZ+fm9N4FExjtk9XzVeDUMgAACCCCAAAIIIIAAAggggAACCCCAAAIIIIAAAggggEAEAc5/KQ8vBag/L/WZGwEEEEAAAQQQcF+A5z8zc/zs+hFIZOapva2+MEuBm28IIyCAAAIIIIAAAggggAACCLQUqK2tdUKJqqurW3yztLRU8vPzI7LxeZWqQiB+gXPnzsmCBQtk0aJFTue+ffvK1q1bpV+/fnENRiBRXFw0RgABBBCwJMDznxkkfmZ+fu9NIJHxDlk9XzVeDQMggAACCCCAAAIIIIAAAggggAACCCCAAAIIIIAAAgggEEGA81/Kw0sB6s9LfeZGAAEEEEAAAQTcF+D5z8wcP7t+BBKZeWpvqy/MUuDmG8IICCCAAAIIIIAAAggggAAC4QWampqcUKLKysoWDQoLC6W4uLhVOj6vUlUIxC/w+9//XiZOnCiHDh1yOv/whz+UpUuXSseOHeMajECiuLhojAACCCBgSYDnPzNI/Mz8/N6bQCLjHbJ6vmq8GgZAAAEEEEAAAQQQQAABBBBAAAEEEEAAAQQQQAABBBBAIIIA57+Uh5cC1J+X+syNAAIIIIAAAgi4L8Dzn5k5fnb9CCQy89TeVl+YpcDNN4QREEAAAQQQQAABBBBAAAEEIgsUFRWFDR/KycmR8vJyCfOXa1t8TcONuBBAoHWBs2fPSklJicyZM8dp1KVLF9mxY4d897vfjZuNQKK4yeiAAAIIIGBBgPMKM0T8zPz83ptAIuMdsnq+arwaBkAAAQQQQAABBBBAAAEEEEAAAQQQQAABBBBAAAEEEEAgggDnv5SHlwLUn5f6zI0AAggggAACCLgvwPOfmTl+dv0IJDLz1N5WX5ilwM03hBEQQAABBBBAAAEEEEAAAQSiC5SVlUlBQUGLhhkZGU4oUa9evYK+x+fV6Ka0SF2BP//5z9KhQwf5yle+4iDU19fLU089JU8//bQ0NjY6X7vzzjtl9erV0rVr17ihCCSKm4wOCCCAAAIWBHj+M0PEz8zP770JJDLeIavnq8arYQAEEEAAAQQQQAABBBBAAAEEEEAAAQQQQAABBBBAAAEEIghw/kt5eClA/Xmpz9wIIIAAAggggID7Ajz/mZnjZ9ePQCIzT+1t9YVZCtx8QxgBAQQQQAABBBBAAAEEEEAgNoGqqirJy8tzwlMuvNLS0qSiokKysrICX+bzamymtEpNgV//+tcyZMiQVm++S5cusm3bNhk2bFhCQAQSJcRGJwQQQAABQwGe/8wA8TPz83tvAomMd8jq+arxahgAAQQQQAABBBBAAAEEEEAAAQQQQAABBBBAAAEEEEAAgQgCnP9SHl4KUH9e6jM3AggggAACCCDgvgDPf2bm+Nn1I5DIzFN7W31hlgI33xBGQAABBBBAAAEEEEAAAQQQiF2gtrbWCSWqrq5u0am0tFTy8/Odr/N5NXZTWqaewJEjR+T222+XhoaGsDe/ZMkSmTVrlnTo0CEhHAKJEmKjEwIIIICAoQDPf2aA+Jn5+b03gUTGO2T1fNV4NQyAAAIIIIAAAggggAACCCCAAAIIIIAAAggggAACCCCAQAQBzn8pDy8FqD8v9ZkbAQQQQAABBBBwX4DnPzNz/Oz6EUhk5qm9rb4wS4GbbwgjIIAAAggggAACCCCAAAIIxCfQ1NTkhBJVVla26FhYWCjFxcUEEsVHSusUE6ipqZHs7Gw5evRoizufN2+e6H+dO3dOWIVAooTp6IgAAgggYCDAeYUBHoGeZnhJ0JtAIuNNsnq+arwaBkAAAQQQQAABBBBAAAEEEEAAAQQQQAABBBBAAAEEEEAgggDn55SHlwLUn5f6zI0AAggggAACCLgvwPOfmTl+dv0IJDLz1N5WX5ilwM03hBEQQAABBBBAAAEEEEAAAQQSEygqKnLCh0KvnJycFmFFGmLEhQAC/y/wl7/8RZYvXy7btm2TN998U7p16yajRo2S/Px8uemmm6Rdu3ZGVAQSGfHRGQEEEEAgQQHOKxKE+1s3/Mz8/N6bQCLjHbJ6vmq8GgZAAAEEEEAAAQQQQAABBBBAAAEEEEAAAQQQQAABBBBAIIIA57+Uh5cC1J+X+syNAAIIIIAAAgi4L8Dzn5k5fnb9CCQy89TeVl+YpcDNN4QREEAAAQQQQAABBBBAAAEEEhcoKyuTgoKCqAMQSBSViAYIIIAAAggggEBSC3BeYbZ9+Jn5+b03gUTGO2T1fNV4NQyAAAIIIIAAAggggAACCCCAAAIIIIAAAggggAACCCCAQAQBzn8pDy8FqD8v9ZkbAQQQQAABBBBwX4DnPzNz/Oz6EUhk5qm9rb4wS4GbbwgjIIAAAggggAACCCCAAAIImAlUVVVJXl6e1NfXtzoQgURmxvRGAAEEEEAAAQT8LsB5hdkO4Wfm5/feBBIZ75DV81Xj1TAAAggggAACCCCAAAIIIIAAAggggAACCCCAAAIIIIAAAhEEOP+lPLwUoP681GduBBBAAAEEEEDAfQGe/8zM8bPrRyCRmaf2tvrCLAVuviGMgAACCCCAAAIIIIAAAgggYC5QW1vrhBJVV1eHHYxAInNjRkAAAQQQQAABBPwswHmF2e7gZ+bn994EEhnvkNXzVePVMAACCCCAAAIIIIAAAggggAACCCCAAAIIIIAAAggggAACEQQ4/6U8vBSg/rzUZ24EEEAAAQQQQMB9AZ7/zMzxs+tHIJGZp/a2+sIsBW6+IYyAAAIIIIAAAggggAACCCBgR0BDhzSUqLKyssWABBLZMWYUBBBAAAEEEEDArwKcV5jtDH5mfn7vTSCR8Q5ZPV81Xg0DIIAAAggggAACCCCAAAIIIIAAAggggAACCCCAAAIIIBBBgPNfysNLAerPS33mRgABBBBAAAEE3Bfg+c/MHD+7fgQSmXlqb6svzFLg5hvCCAgggAACCCCAAAIIIIAAAvYEduzYIXfccUeLAQkksmfMSAgggAACCCCAgB8FOK8w2xX8zPz83ptAIuMdsnq+arwaBkAAAQQQQAABBBBAAAEEEEAAAQQQQAABBBBAAAEEEEAgggDnv5SHlwLUn5f6zI0AAggggAACCLgvwPOfmTl+dv0IJDLz1N5WX5ilwM03hBEQQAABBBBAAAEEEEAAAQTsCLz00ksyatSosIMRSGTHmFEQQAABBBBAAAG/CnBeYbYz+Jn5+b03gUTGO2T1fNV4NQyAAAIIIIAAAggggAACCCCAAAIIIIAAAggggAACCCCAQAQBzn8pDy8FqD8v9ZkbAQQQQAABBBBwX4DnPzNz/Oz6EUhk5qm9rb4wS4GbbwgjIIAAAggggAACCCCAAAIImAtUVVXJiBEj5K9//WvYwQgkMjdmBAQQQAABBBBAwM8CnFeY7Q5+Zn5+700gkfEOWT1fNV4NAyCAAAIIIIAAAggggAACCCCAAAIIIIAAAggggAACCCAQQYDzX8rDSwHqz0t95kYAAQQQQAABBNwX4PnPzBw/u34EEpl5am+rL8xS4OYbwggIIIAAAggggAACCCCAAAJmAtXV1U4YUWNjY6sDEUhkZkxvBBBAAAEEEEDA7wKcV5jtEH5mfn7vTSCR8Q5ZPV81Xg0DIIAAAggggAACCCCAAAIIIIAAAggggAACCCCAAAIIIBBBgPNfysNLAerPS33mRgABBBBAAAEE3Bfg+c/MHD+7fgQSmXlqb6svzFLg5hvCCAgggAACCCCAAAIIIIAAAokLHDlyxAkj+uSTTyIOQiBR4sb0RAABBBBAAAEEkkGA8wqzXcLPzM/vvQkkMt4hq+erxqthAAQQQAABBBBAAAEEEEAAAQQQQAABBBBAAAEEEEAAAQQiCHD+S3l4KUD9eanP3AgggAACCCCAgPsCPP+ZmeNn149AIjNP7W31hVkK3HxDGAEBBBBAAAEEEEAAAQQQQCAxgWPHjjlhRB999FHQAD/96U9F/7vwIpAoMWN6IYAAAggggAACySLAeYXZTuFn5uf33gQSGe+Q1fNV49UwAAIIIIAAAggggAACCCCAAAIIIIAAAggggAACCCCAAAIRBDj/pTy8FKD+vNRnbgQQQAABBBBAwH0Bnv/MzPGz60cgkZmn9rb6wiwFbr4hjIAAAggggAACCCCAAAIIIBC/wO9+9zsnjOj9998P6jxnzhx57LHHhM+r8ZvSAwEEEEAAAQQQSGYBnv/Mdg8/Mz+/9yaQyHiHrJ6vGq+GARBAAAEEEEAAAQQQQAABBBBAAAEEEEAAAQQQQAABBBCIIMD5L+XhpQD156U+cyOAAAIIIIAAAu4L8PxnZo6fXT8Cicw8tbfVF2YpcPMNYQQEEEAAAQQQQAABBBBAAIH4BD766CMnjOjYsWNBHWfMmCHLli1zvsbn1fhMaY0AAggggAACCCS7AM9/ZjuIn5mf33sTSGS8Q1bPV41XwwAIIIAAAggggAACCCCAAAIIIIAAAggggAACCCCAAAIIRBDg/Jfy8FKA+vNSn7kRQAABBBBAAAH3BXj+MzPHz64fgURmntrb6guzFLj5hjACAggggAACCCCAAAIIIIBA7AKffPKJE0Z05MiRoE7Tpk2Tp59+OvA1Pq/GbkpLBBBAAAEEEECgLQjw/Ge2i/iZ+fm9N4FExjtk9XzVeDUMgAACCCCAAAIIIIAAAggggAACCCCAAAIIIIAAAggggEAEAc5/KQ8vBag/L/WZGwEEEEAAAQQQcF+A5z8zc/zs+hFIZOapva2+MEuBm28IIyCAAAIIIIAAAggggAACCMQm8Je//MUJIzp48GBQh/vuu0+ee+65oK/xeTU2U1ohgAACCCCAAAJtRYDnP7OdxM/Mz++9CSQy3iGr56vGq2EABBBAAAEEEEAAAQQQQAABBBBAAAEEEEAAAQQQQAABBCIIcP5LeXgpQP15qc/cCCCAAAIIIICA+wI8/5mZ42fXj0AiM1EgT70AACAASURBVE/tbfWFWQrcfEMYAQEEEEAAAQQQQAABBBBAILrAX//6VyeMqKqqKqjxxIkTZePGjS0G4PNqdFNaIIAAAggggAACbUmA5z+z3cTPzM/vvQkkMt4hq+erxqthAAQQQAABBBBAAAEEEEAAAQQQQAABBBBAAAEEEEAAAQQiCHD+S3l4KUD9eanP3AgggAACCCCAgPsCPP+ZmeNn149AIjNP7W31hVkK3HxDGAEBBBBAAAEEEEAAAQQQQCC6wKhRo+Sll14KanjHHXfI9u3bw3bm82p0U1oggAACCCCAAAJtSYDnP7PdxM/Mz++9CSQy3iGr56vGq2EABBBAAAEEEEAAAQQQQAABBBBAAAEEEEAAAQQQQAABBCIIcP5LeXgpkMr119TUJO+9957zD63u27dPXn/9dWcrunTpItdcc41885vflHnz5km3bt0kJydHXn75Zef76enpsmXLFunTp49nW/fpp58GrUkXcuDAAcnMzLS+ppqaGsnOzpajR486Yw8fPlwqKyule/fu1ueKNqDOm5ubG62Zle8vXLhQioqKrIzFIAgggAACCPhJIJWf/2zsA35misn2fuw/mN2uK72tvjBLgbuyZ0yCAAIIIIAAAggggAACCKS0wPjx4+X5558PMhg5cqTs3r27VRc+r6Z0yXDzCCCAAAIIIJCCAjz/mW06fmZ+fu+dbAeuPvS0er7qw/tjSQgggAACCCCAAAIIIIAAAggggAACCCCAAAIIIIAAAm1IgPPfNrSZSXgrqVp/p0+flpKSElm6dKk0NjaG3bkBAwbI5s2bpWvXrgQSEUiUhD/dLBkBBBBAAIHwAqn6/GerHvAzk0y292MJJGoKeh/XbPfpjQACCCCAAAIIIIAAAgggkPICd999t2zatCnIISsrS/bs2SNf+MIXWvXhD2RSvnQAQAABBBBAAIEUE+D5z2zD8TPz83vvZDtw9aEngUQ+3BSWhAACCCCAAAIIIIAAAggggAACCCCAAAIIIIAAAgggEF6A818qw0uBVKy/pqYmWb58ucyYMSMi/ahRo6S8vFzOnz9PIBGBRF7+mDI3AggggAACVgVS8fnPJiB+ZprJ9n4sgUQEEplVPL0RQAABBBBAAAEEEEAAAQQCAvfff7+sXbs2SCQjI0Nefvll+dKXvhRRij+QoZAQQAABBBBAAIHUEuD5z2y/8TPz83vvZDtw9aEngUQ+3BSWhAACCCCAAAIIIIAAAggggAACCCCAAAIIIIAAAgggEF6A818qw0uBVKy/uro60X+Atbq6Ooi+Z8+e0rt3b2nXrp2cPn1a0tPT5Wc/+5mcOnWKQCICibz8MWVuBBBAAAEErAqk4vOfTUD8zDST7f1YAokIJDKreHojgAACCCCAAAIIIIAAAgg4AtOnT5dnnnkmSGPAgAGyZ88eueyyy6Iq8QcyUYlogAACCCCAAAIItCkBnv/MthM/Mz+/9062A1cfehJI5MNNYUkIIIAAAggggAACCCCAAAIIIIAAAggggAACCCCAAALhBTj/pTK8FEjF+jt48KAMHjw4wN6lSxdZtmyZ5ObmSseOHVtsx6effkogkU8CieL5WampqZHsC9atfQ8cOCCZmZnxDENbBBBAAAEE2pxAKj7/2dxE/Mw0k+39WAKJCCQyq3h6I4AAAggggAACCCCAAAIIyMyZM+XJJ58MkujXr58TRvSNb3wjJiH+QCYmJhohgAACCCCAAAJtRoDnP7OtxM/Mz++9k+3A1YeeBBL5cFNYEgIIIIAAAggggAACCCCAAAIIIIAAAggggAACCCCAQHgBzn+pDC8FUrH+KisrnfCh5isvL09WrlwpGkyULFdoSJKu+2KF7YQG+wwfPlzUsHv37r7mIpDI19vD4hBAAAEEPBRIxec/m9z4mWkm2/uxBBIRSGRW8fRGAAEEEEAAAQQQQAABBFJcYO7cubJkyZIghW9+85vy8ssvi/7fWC/+QCZWKdohgAACCCCAAAJtQ4DnP7N9xM/Mz++9k+3A1YeeBBL5cFNYEgIIIIAAAggggAACCCCAAAIIIIAAAggggAACCCCAQHgBzn+pDC8FUrH+QgOJ5s+fL/pfmLN6L7cm4twEEkXfGgKJohvRAgEEEEAgNQVS8fnP5k7jZ6aZbO/HEkhEIJFZxdMbAQQQQAABBBBAAAEEEEhhgQULFshPf/rTIIFvfOMbsmfPHunXr19cMvyBTFxcNEYAAQQQQAABBJJegOc/sy3Ez8zP772T7cDVh54EEvlwU1gSAggggAACCCCAAAIIIIAAAggggAACCCCAAAIIIIBAeAHOf6kMLwXcrL/QEJ3hw4eLhgN1797dVYLQQKKFCxdKUVGRq2swnYxAouiCBBJFN6IFAggggEBqCrj5/NcWhfEz29Vkez+WQCICicwqnt4IIIAAAggggAACCCCAQIoKLFmyRObOnRt095dddpkTRjRgwIC4VfgDmbjJ6IAAAggggAACCCS1AM9/ZtuHn5mf33sn24GrDz0JJPLhprAkBBBAAAEEEEAAAQQQQAABBBBAAAEEEEAAAQQQQACB8AKc/1IZXgq4WX8EEtnbaQKJolsSSBTdiBYIIIAAAqkp4ObzX1sUxs9sV5Pt/VgCiQgkMqt4eiOAAAIIIIAAAggggAACKSjw5JNPysyZM4Pu/Etf+pK8/PLLkpGRkZAIfyCTEBudEEAAAQQQQACBpBXg+c9s6/Az8/N772Q7cPWhJ4FEPtwUloQAAggggAACCCCAAAIIIIAAAggggAACCCCAAAIIIBBegPNfKsNLATfrz6tAonDBNNHMKyoqJCcnx2kWuu709HTZsmWL9OnTJ9owzvfPnz8vuoZdu3ZJVVWVvPHGG3LixAnne4MGDZLrrrtOxowZIzfddJN06tQppjFNA4lOnz4thw4dkh07dshvfvMbefPNN515hwwZIiNHjpS77rpLrrjiCudroX7Dhw+XyspK6d69e0xr9aqRSSBRQ0ODTJo0Sfbt2xdY/oU1Ees9nTlzRmbPni3Lly8PdNm7d6/ceuutzv/WfdB38levXu3871DbDz/8UDZv3iza5/Dhw9LY2Cg9e/aUgQMHyrhx45y9uvTSS2NdTot2TU1N8tFHH8kvf/lL5x8lPnr0qNTV1Tntrr32WtFa1zl0XSbzJLxAOiKAAAIIXBQBN5//LsoNeDwofmYbkGzvxxJIRCCRWcXTGwEEEEAAAQQQQAABBBBIMYFVq1bJtGnTgu76C1/4gnMIkZWVlbAGfyCTMB0dEUAAAQQQQACBpBTg+c9s2/Az8/N772Q7cPWhJ4FEPtwUloQAAggggAACCCCAAAIIIIAAAggggAACCCCAAAIIIBBegPNfKsNLATfrL9UCiTTsRYN+5s+f7wS+RLs04OiRRx6R8ePHS8eOHSM2TzSQSMORNBRp3rx5TjBSa1e3bt1k4cKFUlBQIB988IFkZ2c7YTV6RQskChcEpGMVFRVFI7D6fZNAIt27xYsXB615ypQpsmzZsphDo/RmQtcwdOhQ2bBhg6SlpTn32logkf5DwaWlpU49NIdXhcPRfXr44Ydl6tSpca1Lx9J91drU9US7mueZPHmydO7cOVpzvo8AAggg4HMBN5//fE6R0PLwS4gt0CnZ3o8lkIhAIrOKpzcCCCCAAAIIIIAAAgggkEICa9eulfvvv7/FHe/evdv51w9MLv5AxkSPvggggAACCCCAQPIJ8Pxntmf4mfn5vXeyHbj60JNAIh9uCktCAAEEEEAAAQQQQAABBBBAAAEEEEAAAQQQQAABBBAIL8D5L5XhpYCb9ZdKgURnzpyRNWvWSGFhoTQ2Nsa1xXl5eVJSUiI9evRotV8igUQafqPjLl26NOY1PfroozJ69GjRNaVSIJHCHz58WMaOHSsNDQ3OPqSnp8uWLVtEg6NivSorKyU3NzfQfNGiRU5NNP/chQskeu6552T9+vVOaFSsVyw10zyWhlJt375dfvzjH0tdXV2sUzjthg0bJitWrJDevXvH1Y/GCCCAAAL+EnDz+c9fd25nNfiZOSbb+7EEEhFIZFbx9EYAAQQQQAABBBBAAAEEUkRg06ZNcvfdd7e42+eff17GjRtnrMAfyBgTMgACCCCAAAIIIJBUAjz/mW0XfmZ+fu+dbAeuPvQkkMiHm8KSEEAAAQQQQAABBBBAAAEEEEAAAQQQQAABBBBAAAEEwgtw/ktleCngZv15FUj08ccfy+bNm0VDgvR69913paKiIsCu/yjrzTffHLQNQ4YMkUGDBjlfC113tGCas2fPOsE/c+bMabG11157rdx4441yxRVXyLlz5+Stt96S/fv3y4kTJ4LajhkzRlavXi2XX3552PKIN5Ao0poGDhwoQ4cOlS5dusiHH37orKempiYw70MPPSSvvPKKvPPOO87Xhg8fLhq0071797Br077Z2dmBACNttHDhQikqKnK11MOt48CBA5KZmRnTOk6ePCn5+fmyY8eOQPvS0lLna7Fcp06dkgcffFDWrVvnNE9LS5OdO3fKDTfcEOgeGkik+6C+GhbUfHXr1k1GjRol/fr1k88//1xee+01Z49Cr+nTpzthU507d251eU1NTaJ/J2Dq1KktQqk0aElr8+qrr3b6Hz9+XF599dUWoUVaL/qPHPft2zcWBtoggAACCPhQwM3nPx/evvGS8DMjTLb3YwkkIpDIrOLpjQACCCCAAAIIIIAAAgikgIAepNxxxx0t7nTjxo0yceJEKwL8gYwVRgZBAAEEEEAAAQSSRoDnP7Otws/Mz++9k+3A1YeeBBL5cFNYEgIIIIAAAggggAACCCCAAAIIIIAAAggggAACCCCAQHgBzn+pDC8F3Kw/rwKJQn01TCc3Nzfw5WhhOfEEErUW+DJ69GiZP3++XHfdddKuXbugJX322WeyZs0aJ7SnsbEx8D0Ns9GAmU6dOrUokXgDifbu3SsTJkwIGl+DeTQ46frrrw9ak4YXVVVVyezZs4NChZoXkSqBRHq/y5YtEw1kar7uvfdeWbFiRcTQn+a2x44dkzvvvNMJ9tFL/wHgsrIy6dq1a2C80ECiCzdaA6I0ZGjWrFnSo0ePwLe0xt5//335yU9+EhSWpA20XnS97du3D/trRcOM7rnnnqCQId3/xYsXyy233CIdOnQI6qfr2759uzz88MNBffReNDDrwnV5+XuMuRFAAAEE4hNw8/kvvpUlR2v8zPYp2d6PJZCIQCKziqc3AggggAACCCCAAAIIINDGBV566SXnX1UIvZ577jm57777rN09fyBjjZKBEEAAAQQQQACBpBDg+c9sm/Az8/N772Q7cPWhJ4FEPtwUloQAAggggAACCCCAAAIIIIAAAggggAACCCCAAAIIIBBegPNfKsNLATfrLxUCiWpqaiQ7OzsoyGfatGny+OOPiwbMtHZpyMyePXtE29bV1TnNtP22bdtk2LBhLbrFE0h08uRJmTJlimzdujUwzpgxY2TlypXy9a9/vdU1aZCOvit+6NChoDapFEgUGirUt29fx7Ffv35Rf2w1fKigoCDQbtWqVc4+XHi1Fkike69hSBoeFBoS1Nxfw6s0lOiZZ54JDBlpfX/605/k+9//vrz44otx1YE2PnLkiDzwwANBtaAhWnp/Yd5xiWpDAwQQQAABbwXcfP7z9k4vzuz4mbkm2/uxBBIRSGRW8fRGAAEEEEAAAQQQQAABBNqwgP7rFiNGjJC//vWvQXepBxdTp061eufPPvus1fEYDAEEEEAAAQQQQMC/At/61rdk8ODBQQvUF6u4YhfgQDN2q2RsmWwHrj40JpDIh5vCkhBAAAEEEEAAAQQQQAABBBBAAAEEEEAAAQQQQAABBMILcP5LZXgp4Gb9tfVAIn33RUNkZs2aFdhSDf5ZvXq1XH755VG3WfuXlpbK5MmTA23vvfdeWbFihXTu3DmofzyBRPv375dx48aJBtjopaE1mzdvlv79+0ddk75LnpubKw0NDYG20QKJog7qUoNw4VAHDhyQzMzMmFdw6tQpefDBB2XdunWBPrpH+fn5EcdQaw3wKS8vD5iHCzJqLZBo0aJFMmfOnFbDiJon//jjj51QoN27dwfWU1JSIjNnzmwRFPT888/L+PHjA+0GDhwoa9eudeohlmvv3r0yYcKEQB0NHTpUNmzYIGlpabF0pw0CCCCAgI8E3Hz+89FtW1sKfmaUyfZ+LIFEvOBvVvH0RgABBBBAAAEEEEAAAQTaqEB1dbUTRtR8+NR8m3pQNmPGDOt3TSCRdVIGRAABBBBAAAEEfCmgYUT6X7du3YLWRyBRfNvFgWZ8XsnWOtkOXH3oSyCRDzeFJSGAAAIIIIAAAggggAACCCCAAAIIIIAAAggggAACCIQX4PyXyvBSwFb9HTx4sMU/TmXrvuINkYk2b2VlpROy03wtXLhQioqKWu0WGv6Tnp4uW7ZskT59+gT10dCeSZMmyb59+5yvd+nSRbZt2ybDhg2LtqTA90PH0LCXXbt2yYABA4LGiDWQ6Ny5c869PfbYY4H++r/nz58v7du3j7quM2fOyOzZs/+PvXsBjqpM8z/+rCDIYmRAdDZKidRoYYYSVGbAJYyo3ITIHeUaEMIQLoqE1LpchrtcZIvAIvcBQW4Jd9CFhYAgDnEEZRlUBlmc0rhApgZGagzMqhD51/P+N2260+lL3tPdpzvfU0XNmD7v7fM+nZzmHH6RRYsWec6tSoFEumjfeqkoJKos5okTJ6RLly6eIKeK2vgLJNKgoNzcXGnUqFHQ/fE3P33+X4OQ6tev72nvL1hp5cqVJszIzzMqfsf118fu3bula9euIc2TkxBAAAEE3CPg1PWfe1YU3ZngZ+cdb8/HEkhEIJFdxdMaAQQQQAABBBBAAAEEEEhAAb0JojcjLl++7LU6vRmlv20hEgeBRJFQpU8EEEAAAQQQQMBdAqVhRDorAons9oYbmnZ+bm8dbzdcXehJIJELN4UpIYAAAggggAACCCCAAAIIIIAAAggggAACCCCAAAII+Bfg/i+VEUsBp+qPQCIRNejUqZPnl8H6C4YJttf+AoSWL18umZmZXk1DDSTSZ8HT09Nl3759nvb5+fnSvn37YFPxvH7gwAGvUKWqFkj0xRdfSL9+/eTYsWPG5MEHHzRBU02bNq3QUH8B8Lhx4zyvb9++XXr27FnufH+BROEERmmHhYWF0r9/f9FfRqyHvxCrs2fPSp8+feTUqVPmnIpCtYIVxYoVK2TEiBGe0yZMmCAzZ84MKdwqWN+8jgACCCAQPQGnrv+iN2N3jYSf3X7E2/OxBBIRSGRX8bRGAAEEEEAAAQQQQAABBBJM4PTp0yaM6Pz5814rmzZtmvltGJE6CCSKlCz9IoAAAggggAAC7hAoG0akMyKQyG5fuKFp5+f21vF2w9WFngQSuXBTmBICCCCAAAIIIIAAAggggAACCCCAAAIIIIAAAggggIB/Ae7/UhmxFHCq/ggkEvENaxk1apTMnz9fbrvttrC2eN26dTJ48GBPm6ysLJk7d67UqFHD87VQA4k+/vhj6d27t5w7d860bdWqlWzatEkaNmwY8pw+//xz6du3r+gvvNWjqgUSff/99+YX+mrIUOnhLySq9LUrV65IRkaG7Ny503ypZcuWkpubK40aNSpn7i+QKNzAqL///e/y8ssvy6pVqzz95+XlmQCi0sM3VCotLU3Wr18vdevWDbkO9MT33ntP2rRp42mjtaXj1qlTJ6x+OBkBBBBAILYCTl3/xXYVsRsdPzv7eHs+lkAiAonsKp7WCCCAAAIIIIAAAggggEACCegNI/3NHPq/ZQ+9iTJnzpyIrpS/kIkoL50jgAACCCCAAAKuE+D6z25L8LPzc3vreLvh6kJPAolcuClMCQEEEEAAAQQQQAABBBBAAAEEEEAAAQQQQAABBBBAwL8A93+pjFgKOFV/VT2QqKSkRCZPnuz1vHXnzp3liSeeCHt7P/30U9mwYYOnXXp6uixZskSSkpI8Xws1kMg3QKYyQTQasKNz2LNnjxm/qgUS6Zp9A3387Unp5hw/fly6d+8uRUVF5kv+AqVKz/UNJHr44Ydly5Yt8tBDD4VVNzNnzpQpU6Z42syYMcPUY+nhG5aVmppqfoHxrbfeGtY4+guPFy9e7Gnz5JNPysaNG+Wee+4Jqx9ORgABBBCIrYBT13+xXUXsRsfPzj7eno8lkIhAIruKpzUCCCCAAAIIIIAAAgggkCACeoNAbyycPn3aa0Vjx471+o0OkVoufyETKVn6RQABBBBAAAEE3CnA9Z/dvuBn5+f21vF2w9WFngQSuXBTmBICCCCAAAIIIIAAAggggAACCCCAAAIIIIAAAggggIB/Ae7/UhmxFIhm/fmG6MQq2EYDVAYOHOhh9w1v8d0P33k3a9ZMNm/eLI0bN/ac6hss4+Se+nMKNZDId62ZmZnmufBatWqFPEXftcVq30Ke8P+dePbsWenTp4+cOnXK0/To0aOiYTzhHhouNGjQIDl48KBp+uCDD8q2bdukadOmXl3dvHnT+GZnZ3u+np+fL+3bt/c7pK9tu3btZNOmTXLXXXeFNUXfwKEJEyaIhhRVq1bN9OMbWBRW5wFO9vdecKpv+kEAAQQQiJxANK//IreK2PWMn519vD0fSyARgUR2FU9rBBBAAAEEEEAAAQQQQCABBC5fvmzCiE6cOOG1mpEjR8rSpUujskL+QiYqzAyCAAIIIIAAAgi4RoDrP7utwM/Oz+2t4+2Gqws9CSRy4aYwJQQQQAABBBBAAAEEEEAAAQQQQAABBBBAAAEEEEAAAf8C3P+lMmIpEM36I5CocjtNIFHl3JwMJCopKZHp06ebYJ/SIycnR7Kysrwmp8/kp6eny759+8zXNWBo3bp1kpyc7HcRToU9BQueIpCocjVEKwQQQCBRBaJ5/ZeIhvjZ7Wq8PR9LIBGBRHYVT2sEEEAAAQQQQAABBBBAIM4Frl69asKICgoKvFYyZMgQeeONN6K2Ov5CJmrUDIQAAggggAACCLhCgOs/u23Az87P7a3j7YarCz0JJHLhpjAlBBBAAAEEEEAAAQQQQAABBBBAAAEEEEAAAQQQQAAB/wLc/6UyYikQzfojkKhyO00gUeXcnAwk0hkcP35cunfvLkVFRWZCvXv3llWrVkmdOnU8E9Tn8Tt16iTFxcXmaxoENGnSJPHzHIh5nUCiyu0trRBAAAEE7ASief1nN1N3tsbPbl/i7flYAokIJLKreFojgAACCCCAAAIIIIAAAnEscP36dRNGdOjQIa9V9OvXTzZt2hTVlfEXMlHlZjAEEEAAAQQQQCDmAlz/2W0BfnZ+bm8dbzdcXehJIJELN4UpIYAAAggggAACCCCAAAIIIIAAAggggAACCCCAAAII+Bfg/i+VEUuBaNZfVQsk2rBhgwwYMCAi2+trqYMcPXpUUlNTvcbbuHGjDBw40PO1zMxMWbBggdSqVSvkeTkVmhPygA6d6HQg0ZUrVyQjI0N27txpZpicnCxvv/22NG/e3Px3SUmJTJ8+3YQQlb6+a9cuadGiRYUrcspW93TcuHGecWbMmCGTJ0/2/LfOacqUKRW+7hA53SCAAAIIxIlANK//4oQkrGniFxZXuZPj7flYAokIJLKreFojgAACCCCAAAIIIIAAAnEskJaWJnv37vVaQc+ePWX79u1RXxV/IRN1cgZEAAEEEEAAAQRiKsD1nx0/fnZ+bm8dbzdcXehJIJELN4UpIYAAAggggAACCCCAAAIIIIAAAggggAACCCCAAAII+Bfg/i+VEUuBaNZfIgcSffvtt5KdnS1Lly71bOfs2bNlwoQJEdneUAOJCgoKpHXr1p45dOzYUTSk6M477wx5XsXFxTJ69GhZv369aVOZPkIezMETnQ4k0qn5Bv/Mnz9fsrKyRN9HRUVFMmjQIDl48KBZRY8ePWT16tVSt27dClflG0ik4UZ5eXnywAMPhCxx8+ZNE4Skf0qPnJwcM6/SY86cOTJx4kTPf48aNUp07rfddlvI43AiAggggEDiCETz+i9x1H5cCX52uxpvz8cSSEQgkV3F0xoBBBBAAAEEEEAAAQQQiFOBXr16yY4dO7xm37lzZ9mzZ09MVsRfyMSEnUERQAABBBBAAIGYCXD9Z0ePn52f21vH2w1XF3oSSOTCTWFKCCCAAAIIIIAAAggggAACCCCAAAIIIIAAAggggAAC/gW4/0tlxFIgmvWXyIFEuoe+oS+ZmZkmwKZWrVqOb3GogUSfffaZPP/88/LJJ5+YOTRr1kw2b94sjRs3DnlOFy9elAEDBsi7775r2lTlQKKPP/5YevfuLefOnTMW+v9XrVolderUkXfeeceEEGmAkx7Lly8XrYFAh28gUXJysrz99tuiwUShHr6BUdpu9+7d0rVrV08Xuud9+/b1/PczzzxjAqbq168f6jCchwACCCCQQALRvP5LIDbPUvCz29V4ez6WQCICiewqntYIIIAAAggggAACCCCAQBwK9O/fX3Jzc71m/vTTT8u+ffvk1ltvjcmK+AuZmLAzKAIIIIAAAgggEDMBrv/s6PGz83N763i74epCTwKJXLgpTAkBBBBAAAEEEEAAAQQQQAABBBBAAAEEEEAAAQQQQMC/APd/qYxYCkSz/hI9kOitt96Sbt26ebazZcuW5nntRo0ahbzFN2/eNCFGW7dulfvvv18efvhhefzxx6VNmzZSrVo1Tz+hBhJduXJF0tPTvX5hrW9YTbDJFRQUSKdOnTxBO1U5kOjatWvy4osvytq1aw1baYDQY489JrNmzZLJkyebr6ekpJg9bNKkSUBe30AiPVkDjjIyMoJti+f1s2fPSp8+feTUqVPma/5Cp06cOCFdunSRoqIiz7x37dolLVq0CHkcPVF/GfKrr74qDRs2FF2zri8tLU1q1qwZVj+cjAACCCAQW4FoXv/FdqWRGR0/+/PMkQAAIABJREFUO9d4ez6WQCICiewqntYIIIAAAggggAACCCCAQJwJDB06VNasWeM169TUVBNGdPvtt8dsNfyFTMzoGRgBBBBAAAEEEIiJANd/duz42fm5vXW83XB1oSeBRC7cFKaEAAIIIIAAAggggAACCCCAAAIIIIAAAggggAACCCDgX4D7v1RGLAWiWX+JHkj0xRdfSL9+/eTYsWOeLV25cqUMGzZM/DwH4HfbL1y4YAKEDh8+7Hk9JydHsrKyvM4PNZBIA47KBuVoJ5mZmSb0qFatWkFLr6SkRKZPny4zZ870nFuVA4kUYePGjTJw4ECPx/Lly6VXr15m3/R5fD1eeOEFWbx4sdSuXTugsb9AolDblna8evVqU2Olh7/2GkylIUc7d+70nDdx4kSzt9WrVw9aB3rCN998Iy+99JKsW7fOc77W5dy5c6VGjRoh9cFJCCCAAALuEIjm9Z87VuzsLPCz84y352MJJCKQyK7iaY0AAggggAACCCCAAAIIxJHAqFGjZNmyZV4zbt68ubn5Ub9+/ZiuhL+QiSk/gyOAAAIIIIAAAlEX4PrPjhw/Oz+3t463G64u9CSQyIWbwpQQQAABBBBAAAEEEEAAAQQQQAABBBBAAAEEEEAAAQT8C3D/l8qIpUA06y/RA4m+++47mTRpksyfP9+zpS1btjS/SDYlJSXoNmv4j4YPvfLKK55zGzZsKLt27ZJHHnnEq32ogUTa6Pjx49K9e3cpKioyfSQlJcm2bdukQ4cOQef08ccfS9++feXMmTOec6t6IJFv8JQGPA0YMED69OnjMd6+fbv07NkzqK+/QCLdn/Xr10u3bt2Ctv/yyy9NOFJBQYHnXH9jazDVokWLZOzYsV619eabb0qbNm2CjqMn5OXlyfDhw6W4uNhTR7m5uZKWlhZSe05CAAEEEHCPQDSv/9yzaudmgp+dZbw9H0sgEYFEdhVPawQQQAABBBBAAAEEEEAgTgT0NxAsXLjQa7ZNmjQxYUQNGjSI+Sr4C5mYbwETQAABBBBAAAEEoirA9Z8dN352fm5vHW83XF3oSSCRCzeFKSGAAAIIIIAAAggggAACCCCAAAIIIIAAAggggAACCPgX4P4vlRFLgapYfxs3bjQhLqXHjBkzZPLkyRVug2/4T7NmzWTz5s3SuHHjcm0++ugj6d27txQWFnpe08CWJUuWiIYLVXRoYMzhw4dl6NChXm2zs7Nl1qxZUrNmTa+m4QQSVRSUpHPSX2xb0XHhwgUZPXq07N692+uUqh5IpJ4aGqUBP3q0atVK2rVrJ1pHemgIlQb1NGrUKOhb218gUWkfwfbn0qVLovWh4UWlR9euXeW3v/2t3H333eXG9hdepHMNNo529Omnn8qwYcPk2LFjnn6fe+45WbFihdStWzfoOjkBAQQQQMBdAlXx+s/JHcDPTjPeno8lkIhAIruKpzUCCCCAAAIIIIAAAgggEAcCEyZMkLlz53rN9Gc/+5ns379f9H/dcPAXMm7YBeaAAAIIIIAAAghET4DrPztr/Oz83N463m64utCTQCIXbgpTQgABBBBAAAEEEEAAAQQQQAABBBBAAAEEEEAAAQQQ8C/A/V8qI5YCVbH+IhlIVFJSIjk5OSawpuyhIUYaLKTBNb7hQteuXZOVK1fKq6++Kl9//bWnmYbFrFmzRlJSUsqVSDiBRNr4zJkzMmTIEK9AGQ1UmjJlivTq1ctrTj/88IN8+OGHJuymoKCg3NjBAonOnj0rffr0kVOnTnnaBgt9isR7wN88jh49KqmpqdbDHThwQDp06OC3H/0lwvrcfo0aNYKOU1EgkTasaH80vOrkyZOi/z4gPz/fM0ZSUpJs27atwnnpiXl5eTJ8+HApLi72tNOgLK0D3bPatWt7zVnDl7Zv327CltSz9NA2b775prRp0yboGjkBAQQQQMB9AlXx+s/JXcDPTjPeno8lkIhAIruKpzUCCCCAAAIIIIAAAggg4HKB6dOny7Rp07xm2aBBA9m3b580adLENbPnL2RcsxVMBAEEEEAAAQQQiIoA1392zPjZ+bm9dbzdcHWhJ4FELtwUpoQAAggggAACCCCAAAIIIIAAAggggAACCCCAAAIIIOBfgPu/VEYsBapi/UUykEj3UgOGNJBo6dKl5bZWg1yefPJJT8jQ6dOnZc+ePV5BRNpIz1u4cKF0797db3mEG0iknRw5ckQGDx4shYWFXn1q8E3btm3lvvvuE+334MGDJvCmooNAIpGioiIZNGiQsfI9NCSoffv2Ib2t/QUSJScnm/5Lj7L7o0FCOuaxY8fK9a8hSBoiVb169QrHvnHjhsyfP1/Gjx9f7px69eqZOnjkkUekWrVqpk727t1brl40+Oi1114zwUZ6HgcCCCCAQPwJVMXrPyd3CT87zXh7PpZAIgKJ7Cqe1ggggAACCCCAAAIIIICAiwX0xoL+9oOyR/369U0YUfPmzV01c/5CxlXbwWQQQAABBBBAAIGIC3D9Z0eMn52f21vH2w1XF3oSSOTCTWFKCCCAAAIIIIAAAggggAACCCCAAAIIIIAAAggggAAC/gW4/0tlxFKgKtZfpAOJdD81lGj27NnmT7iHhhHl5ORIjx49xM/zA6a7ygQS3bx50zxDPnLkyHIhMxXNUcNnsrKy5KuvvpK1a9ea0wgkEikpKRH9pcEzZ870omvXrp2sW7dONFQolMNfINGWLVtk69at5k8oh+6R1tmIESMChhGV9qWhRMuXL5eJEyeKBhyFc4Q7Vjh9cy4CCCCAQPQEquL1n5O6+NlpxtvzsQQSEUhkV/G0RgABBBBAAAEEEEAAAQRcKqC/FUNvAJU9br/9dtm/f7+0atXKdbPmL2RctyVMCAEEEEAAAQQQiKgA1392vPjZ+bm9dbzdcHWhJ4FELtwUpoQAAggggAACCCCAAAIIIIAAAggggAACCCCAAAIIIOBfgPu/VEYsBapi/UUjkEj39IcffpBDhw7JjBkz5He/+11I2zxo0CATdHP//fcHPL8ygUSlHX755ZcydepUE5wT6GjcuLG8+uqr0qlTJ8nOzpYVK1aY0wkk+v9qBQUFxqZsqI8GFE2aNKnCIClfb3+BREePHpWmTZuK/mLi119/PWBo0LPPPmvq5dFHHw15TJ2DhlOdPHnS7O/OnTtDqs3KjhVS55yEAAIIIBBVgap4/eckMH52mvH2fCyBRAQS2VU8rRFAAAEEEEAAAQQQQAABFwroby3Q315R9rj11lvNb7V4+umnXThjKXcTRG90cCCAAAIIIIAAAggkrgA35Oz2Fj87P7e3jrcbri70JJDIhZvClBBAAAEEEEAAAQQQQAABBBBAAAEEEEAAAQQQQAABBPwLcP+XyoilQFWsv2gFEpXu640bN+TMmTOya9cu+eCDD+T06dNSWFhoXtbQn5SUFOnQoYNo4EuDBg1CCpaxCSTScTUs6Y9//KNs3rxZjhw5In/4wx9M8E3Dhg2lZcuW0qNHD+ncubPccccd4huaQyDR/9/ZK1euSEZGhifQJzk52exxixYtQn5LVxRIlJqaakKDPvvsM9m0aZPs2bPHBAjp8fjjj0u7du2ke/fuJojolltuCXk83xO1DjSg6q233jJ1oHV69uxZc5rWQpMmTaRNmzbSpUsXU6s2Y1V6kjREAAEEEHBcoCpe/zmJiJ+dZrw9H0sgEf/A067iaY0AAggggAACCCCAAAIIuExgzZo1MnTo0HKz0hsRemPIrQd/IePWnWFeCCCAAAIIIIBAZAS4/rNzxc/Oz+2t4+2Gqws9CSRy4aYwJQQQQAABBBBAAAEEEEAAAQQQQAABBBBAAAEEEEAAAf8C3P+lMmIpQP3FUp+x41nAN5BIQ5xWr14tdevWDXlZgQKJQu6EExFAAAEEEAhTgOu/MMF8TsfPWT8RcXXmj6sn939b4egDsxS4XYHTGgEEEEAAAQQQQAABBBBws0Bubq7079+/3BR37NhhflOFmw8+r7p5d5gbAggggAACCCDgvADXf3am+Nn5ub01gUTWO+To/VXr2dABAggggAACCCCAAAIIIIAAAggggAACCCCAAAIIIIAAAgEEuP9LecRSgPqLpT5jx7PA8ePHpXv37lJUVGSWsXz5csnMzAxrSQQShcXFyQgggAACDglw/WcHiZ+zfgQS2Xlqa0cfmKXA7TeEHhBAAAEEEEAAAQQQQAABNwpo6FCvXr3KTW3Tpk3Sr18/N07Za058XnX9FjFBBBBAAAEEEEDAUQGu/+w48bPzc3trAomsd8jR+6vWs6EDBBBAAAEEEEAAAQQQQAABBBBAAAEEEEAAAQQQQAABBAIIcP+X8oilAPUXS33GjleBkpISmT59usycOdMsISUlRbZu3SpNmjQJa0kEEoXFxckIIIAAAg4JcP1nB4mfs34EEtl5amtHH5ilwO03hB4QQAABBBBAAAEEEEAAAbcJ7N27V9LS0spN64033pAhQ4a4bbp+58Pn1bjYJiaJAAIIIIAAAgg4JsD1nx0lfnZ+bm9NIJH1Djl6f9V6NnSAAAIIIIAAAggggAACCCCAAAIIIIAAAggggAACCCCAQAAB7v9SHrEUoP5iqc/Y8SrwxRdfmF8YfOzYMbOEMWPGyLx586RmzZphLYlAorC4OBkBBBBAwCEBrv/sIPFz1o9AIjtPbe3oA7MUuP2G0AMCCCCAAAIIIIAAAggg4CaBQ4cOyTPPPCPXr1/3mtayZctkxIgRbppqwLnweTVutoqJIoAAAggggAACjghw/WfHiJ+dn9tbE0hkvUOO3l+1ng0dIIAAAggggAACCCCAAAIIIIAAAggggAACCCCAAAIIIBBAgPu/lEcsBai/WOozdjwK3LhxQ+bPny/jx483009KSpKdO3dK27Ztw14OgURhk9EAAQQQQMABAa7/7BDxc9aPQCI7T23t6AOzFLj9htADAggggAACCCCAAAIIIOAWgYKCAunUqZMUFxd7TWnBggUyduxYt0wzpHnweTUkJk5CAAEEEEAAAQQSRoDrP7utxM/Oz+2tCSSy3iFH769az4YOEEAAAQQQQAABBBBAAAEEEEAAAQQQQAABBBBAAAEEEAggwP1fyiOWAtRfLPUZ2+0Cly5dkurVq8tPfvITM9WLFy/K66+/LkuXLvU8v//cc8/JihUrpG7dumEvh0CisMlogAACCCDggADXf3aI+DnrRyCRnae2dvSBWQrcfkPoAQEEEEAAAQQQQAABBBBwg8CJEyfkmWeekcuXL3tNZ86cOZ7fuOCGeYY6Bz6vhirFeQgggAACCCCAQGIIcP1nt4/42fm5vTWBRNY75Oj9VevZ0AECCCCAAAIIIIAAAggggAACCCCAAAIIIIAAAggggAACAQS4/0t5xFKA+oulPmO7XeC9996TNm3aVDjNpKQk2bZtm3To0KFSSyGQqFJsNEIAAQQQsBTg+s8OED9n/QgksvPU1o4+MEuB228IPSCAAAIIIIAAAggggAACsRY4ffq0CSM6f/6811SmTZsmU6dOjfX0KjU+n1crxUYjBBBAAAEEEEAgbgW4/rPbOvzs/NzemkAi6x1y9P6q9WzoAAEEEEAAAQQQQAABBBBAAAEEEEAAAQQQQAABBBBAAIEAAtz/pTxiKUD9xVKfsd0uoL9AuEuXLlJUVOR3qnPnzpXs7GypXr16pZZCIFGl2GiEAAIIIGApwPWfHSB+zvoRSGTnqa0dfWCWArffEHpAAAEEEEAAAQQQQAABBGIp8Kc//cmEEX3++ede0xg/frzMmTMnllOzGpvPq1Z8NEYAAQQQQAABBOJOgOs/uy3Dz87P7a0JJLLeIUfvr1rPhg4QQAABBBBAAAEEEEAAAQQQQAABBBBAAAEEEEAAAQQQCCDA/V/KI5YC1F8s9Rnb7QJnz56VPn36yKlTp8pNdeLEiaJ/ateuXellEEhUaToaIoAAAghYCHD9Z4Gn6Tn/8A9eHdy86fW4ol3nVaB1vD0f673b7twgRx+YpcDducnMCgEEEEAAAQQQQAABBBAIReD8+fMmjOj06dNep48dO1YWLFgQSheuPYfPq67dGiaGAAIIIIAAAghERIDrPztW/Oz83N463m64utDT0furLlwfU0IAAQQQQAABBBBAAAEEEEAAAQQQQAABBBBAAAEEEEggAe7/JtBmxuFSqL843DSmHDWBq1evyqJFi2Tbtm1y8uRJqVevnqSlpUlGRob86le/kltuucVqLgQSWfHRGAEEEECgkgJc/1US7v+a4eesn2Y82fUY2dauntz/Ld3RB2Yp8MgWFL0jgAACCCCAAAIIIIAAApESuHz5sgkjOnHihNcQI0eOlKVLl0Zq2Kj1y+fVqFEzEAIIIIAAAggg4AoBrv/stgE/Oz+3tyaQyHqHHL2/aj0bOkAAAQQQQAABBBBAAAEEEEAAAQQQQAABBBBAAAEEEEAggAD3fymPWApQf7HUZ2wEEEAAAQQQQCD6Alz/2Znj56wfgUR2ntra0QdmKXD7DaEHBBBAAAEEEEAAAQQQQCDaAvrbFTSMqKCgwGvoIUOGyBtvvBHt6URkPD6vRoSVThFAAAEEEEAAAdcKcP1ntzX42fm5vTWBRNY75Oj9VevZ0AECCCCAAAIIIIAAAggggAACCCCAAAIIIIAAAggggAACAQS4/0t5xFKA+oulPmMjgAACCCCAAALRF+D6z84cP2f9CCSy89TWjj4wS4Hbbwg9IIAAAggggAACCCCAAALRFLh+/boJIzp06JDXsP369ZNNmzZFcyoRHYvPqxHlpXMEEEAAAQQQQMB1Alz/2W0JfnZ+bm9NIJH1Djl6f9V6NnSAAAIIIIAAAggggAACCCCAAAIIIIAAAggggAACCCCAQAAB7v9SHrEUoP5iqc/YCCCAAAIIIIBA9AW4/rMzx89ZPwKJ7Dy1taMPzFLg9htCDwgggAACCCCAAAIIIIBANAXS0tJk7969XkP27NlTtm/fHs1pRHwsPq9GnJgBEEAAAQQQQAABVwlw/We3HfjZ+bm9NYFE1jvk6P1V69nQAQIIIIAAAggggAACCCCAAAIIIIAAAggggAACCCCAAAIBBLj/S3nEUoD6i6U+YyOAAAIIIIAAAtEX4PrPzhw/Z/0IJLLz1NaOPjBLgdtvCD0ggAACCCCAAAIIIIAAAtES6NWrl+zYscNruM6dO8uePXuiNYWojcPn1ahRMxACCCCAAAIIIOAKAa7/7LYBPzs/t7cmkMh6hxy9v2o9GzpAAAEEEEAAAQQQQAABBBBAAAEEEEAAAQQQQAABBBBAIIAA938pj1gKUH+x1GdsBBBAAAEEEEAg+gJc/9mZ4+esH4FEdp7a2tEHZilw+w2hBwQQQAABBBBAAAEEEEAgGgL9+/eX3Nxcr6Gefvpp2b9/v1SvXj0aU4jqGHxejSo3gyGAAAIIIIAAAjEX4PrPbgvws/Nze2sCiax3yNH7q9azoQMEEEAAAQQQQAABBBBAAAEEEEAAAQQQQAABBBBAAAEEAghw/5fyiKUA9RdLfcZGAAEEEEAAAQSiL8D1n505fs76EUhk56mtHX1glgK33xB6QAABBBBAAAEEEEAAAQQiLTB06FBZs2aN1zCpqamyb98+uf322yM9fEz65/NqTNgZFAEEEEAAAQQQiJkA13929PjZ+bm9NYFE1jvk6P1V69nQAQIIIIAAAggggAACCCCAAAIIIIAAAggggAACCCCAAAIBBLj/S3nEUoD6i6U+YyOAAAIIIIAAAtEX4PrPzhw/Z/0IJLLz1NaOPjBLgdtvCD0ggAACCCCAAAIIIIAAApEUGDVqlCxbtsxriObNm5swovr160dy6Jj2zefVmPLH3eAFBQXSunVrz7wzMzNlwYIFUqtWrbhbi1MTPnv2rPTp00dOnTpluuzYsaNs3LhR7rzzzrCGuHHjhsyfP1/Gjx8vSUlJsn79eunWrZtXH+o/YMAAKSwsFP2eNW/ePKldu3ZY40TyZF33wIEDIzmEp+8ZM2bI5MmTozIWgyCAAAKJJsD1n92O4mfn5/bWBBJZ75Cj91etZ0MHCCCAAAIIIIAAAggggAACCCCAAAIIIIAAAggggAACCAQQ4P4v5RFLAeovlvqMjQACCCCAAAIIRF+A6z87c/yc9SOQyM5TWzv6wCwFbr8h9IAAAggggAACCCCAAAIIREogKytLFi5c6NV9kyZNTBhRgwYNIjWsK/rl86ortiHmk7h06ZJs2rRJ0tLS5IEHHqhwPgQSladxKpDoyJEjMnjwYBM2NGjQIHn99dfljjvu8BpQQ4umTp0qs2fPNqFFy5cvl379+omffzgfk5oikCgm7AyKAAIIhC3A9V/YZF4N8LPzc3trAomsd8jR+6vWs6EDBBBAAAEEEEAAAQQQQAABBBBAAAEEEEAAAQQQQAABBAIIcP+X8oilAPUXS33GRgABBBBAAAEEoi/A9Z+dOX7O+hFIZOeprR19YJYCt98QekAAAQQQQAABBBBAAAEEIiEwYcIEmTt3rlfXGsiiYUQ/+9nPIjGkq/rk86qrtiPqk7l27Zps2bJFXnvtNbnttttk8+bN0rhx4wrnQSBReRonAon+/Oc/y7Bhw2TPnj2SnJwseXl58sQTT/jdh7LjNWvWTHJzcyUlJSXqteNvQAKJXLENTAIBBBAIKsD1X1CigCfgZ+fn9tYEElnvkKP3V61nQwcIIIAAAggggAACCCCAAAIIIIAAAggggAACCCCAAAIIBBDg/i/lEUsB6i+W+oyNAAIIIIAAAghEX4DrPztz/Jz1I5DIzlNbO/rALAVuvyH0gAACCCCAAAIIIIAAAgg4LTB9+nSZNm2aV7cNGjQwYURNmjRxejhX9sfnVVduS1QmdeXKFRkyZIjs3r3bjKfhNgQShU9vG0h048YNE4o2efJkM3h2drbMmjVLatas6XcyN2/elEWLFsnYsWPN67/+9a9lwYIFUrt27fAn73ALAokcBqU7BBBAIEICXP/ZweJn5+f21gQSWe+Qo/dXrWdDBwgggAACCCCAAAIIIIAAAggggAACCCCAAAIIIIAAAggEEOD+L+URSwHqL5b6jI0AAggggAACCERfgOs/O3P8nPUjkMjOU1s7+sAsBW6/IfSAAAIIIIAAAggggAACCDgpoAEgEyZM8Oqyfv36JoyoefPmTg7l6r74vOrq7Yno5P7617/KgAEDZP/+/WYcAokqx20bSFRQUGD2obCwUFJSUiQvL0+aNm0acDIXLlyQ9PR0OXz4sCQlJcnKlSulb9++lVtAjFr5uuk0jh49KqmpqTGaEcMigAACVUeA6z+7vcbPzs/trQkkst4hR++vWs+GDhBAAAEEEEAAAQQQQAABBBBAAAEEEEAAAQQQQAABBBAIIMD9X8ojlgLUXyz1GRsBBBBAAAEEEIi+ANd/dub4OetHIJGdp7Z29IFZCtx+Q+gBAQQQQAABBBBAAAEEEHBKYOHChZKVleXV3e23326CWVq1auXUMHHRD59X42KbIjJJAomcYbUJJPrmm2/kpZdeknXr1pnJTJ48WaZOnSrVqlULOLmbN2/KqlWrZPjw4ea8p556StavXy/33nuvM4uKQi8EEkUBmSEQQACBCgS4/rMrDfzs/NzemkAi6x1y9P6q9WzoAAEEEEAAAQQQQAABBBBAAAEEEEAAAQQQQAABBBBAAIEAAtz/pTxiKUD9xVKfsRFAAAEEEEAAgegLcP1nZ46fs34EEtl5amtHH5ilwO03hB4QQAABBBBAAAEEEEAAAScEli1bJqNGjfLq6tZbb5V9+/bJ008/7cQQcdUHn1fjarscnSyBRM5w2gQS7d69W9LT06W4uFhSUlJk69at0qRJk5AmVlRUJIMGDZKDBw+a8zVobcyYMeLnH9GH1F+0TyKQKNrijIcAAgj8KMD1n1014Gfn5/bWBBJZ75Cj91etZ0MHCCCAAAIIIIAAAggggAACCCCAAAIIIIAAAggggAACCAQQ4P4v5RFLAeovlvqMjQACCCCAAAIIRF+A6z87c/yc9SOQyM5TWzv6wCwFbr8h9IAAAggggAACCCCAAAII2AqsWbNGhg4dWq6bPXv2SOfOnW27j8v20fy86huA07FjR9m4caPceeedcWkX75MmkMiZHaxsINGVK1ckMzPThBDpoWFC8+bNk5o1a4Y0sZs3b8qCBQskOzvbnJ+amiobNmyQ+++/P6T2sT6JQKJY7wDjI4BAVRaI5vVfIjrjl4i7+uOaCCSy3l9H769az4YOEEAAAQQQQAABBBBAAAEEEEAAAQQQQAABBBBAAAEEEAggwP1fyiOWAtRfLPUZGwEEEEAAAQQQiL4A13925vg560cgkZ2ntnb0gVkK3H5D6AEBBBBAAAEEEEAAAQQQsBHIzc2V/v37l+tix44d0qNHD5uu47ptND+vEkjkrlIhkMiZ/ahsINHu3bslPT1diouLJSkpSXbu3Clt27YNa1KnT5+W5557Ts6cOWPaLVy40AQb+fmH9GH1G42TCSSKhjJjIIAAAv4Fonn9l4h7gF8i7uqPayKQyHp/Hb2/aj0bOkAAAQQQQAABBBBAAAEEEEAAAQQQQAABBBBAAAEEEEAggAD3fymPWApQf7HUZ2wEEEAAAQQQQCD6Alz/2Znj56wfgUR2ntra0QdmKXD7DaEHBBBAAAEEEEAAAQQQQKCyAho61KtXr3LNN23aJP369atstwnRLpqfV90QSLRx40YZOHCgZ++OHj0qqamp5r+/++47ee+990Tr4ve//71oYIoejz/+uLRr10769OkjP//5z+WWW24pt/fffPON7N2714TKHDt2TAoLC6VevXryy1/+Up599ll5/vnn5e67765Uzfzwww9mLm+//bYcOnRIPvzwQ/n66689c3vsscekW7du8qtf/Upq1aoVcAx/ITCBGpT10fMKCgqkdevWniaZmZmyYMECM+7Nmzflv/9SuvnxAAAgAElEQVT7v0WDdvLz8+X48eMmbEcdWrVqJZ07d5auXbvKvffeWykHbaTOv/vd72Tbtm1y6tQpOXnypOmr1Fr3snv37pKSkiLVq1ev9Dj/+7//a/ZR91PHKx2nTZs2Zh19+/aV++67z/RfmUCia9euyYsvvihr1641fWgo2urVq6Vu3bphzVnnmZWVJStWrDDttE7XrVsnycnJYfUTi5NtAomKiopk0KBBcvDgQc/UN2zYIAMGDAhrKfqef+WVV2TRokWedlq77du3N//t69uxY0fR7yF33nmnef2rr76SvLw8r3pv2LChtGzZ0uyp1sodd9wR1pzKnqzvqfPnz8t//Md/yL59+0zN6/cWPR599FFp1qyZGUPnZTNOpSdIQwQQiFuBaF7/xS1SgInjl4i7+uOaCCSy3l9H769az4YOEEAAAQQQQAABBBBAAAEEEEAAAQQQQAABBBBAAAEEEOD+LzXgUgGeP3DpxjAtBBBAAAEEEEAgQgJc/9nB4uesH4FEdp7a2tEHZilw+w2hBwQQQAABBBBAAAEEEECgMgIaEpOWllau6RtvvCFDhgypTJcJ1Saan1fdGkikYTkaQDR27FgT9hPoGDVqlMycOdME4OihYUEaePWb3/zGE2Dkr72en5OTYwJTQg3K0TASDcKZOnWqCSQJdjRu3FimTJliwrdq1qzp9/RIBRJdvnzZGGgYTqAjKSlJXnrpJRk/frzo/w/1uHTpkgnd0fCj0jCmQG01nEktnn76ab8BUhW11f3U0KeJEycGrAXdzxkzZsiwYcPkyy+/NGFVGhajh29ojb+xNKxJg5M0WEeP+fPnm2AhP/8APiiRb8jW9u3bpWfPnhW281cDupbJkycHHcvJE2wCifS9MWvWLK85lw3HCnWevnPwDXSqKJDo9ttvl1WrVpkaC1SPWif6vhgxYkTQsDDfOWtd6Xs/2HtK25WOM3z4cKldu3aoy+c8BBCowgLRvP5LRGb8EnFXf1wTgUTW++vo/VXr2dABAggggAACCCCAAAIIIIAAAggggAACCCCAAAIIIIAAAgEEuP9LecRSgPqLpT5jI4AAAggggAAC0Rfg+s/OHD9n/QgksvPU1o4+MEuB228IPSCAAAIIIIAAAggggAAC4QposMgzzzwj169f92q6bNkyExDBIeUCUDToI1KHWwOJ/ud//kdGjx4dUtCN2mgo0bx580zojwbkaEBRcXFxUDYN4Jk9e7YZK1jwzHfffScrV66USZMmhdR32cHT09NNwM1dd91Vbk6RCCR67rnnJDs72xPIExRCRLTN66+/Lj/96U+Dnv5f//VfMmbMGCkoKAh6btkT1PuVV14xc6tVq1bQtho+o266t6Hsp3ao+/nss8+KmocaSOQbpqPz/M///E9JTU0NOkd/J/ju6QsvvCCLFy+uMJgmEQKJ1ME31KlZs2ayefNm0WCuUA/fMCd9L+t7rvT96S+QSMPs3nzzTRNaFeoR6D3p24eGYmmo1L/8y79IYWFhqEOY8zp06GD2/sEHHwyrHScjgEDVE+B+hd2e42fn5/bWBBJZ75Cj91etZ0MHCCCAAAIIIIAAAggggAACCCCAAAIIIIAAAggggAACCAQQ4P4v5RFLAeovlvqMjQACCCCAAAIIRF+A6z87c/yc9SOQyM5TWzv6wCwFbr8h9IAAAggggAACCCCAAAIIhCPw/vvvmzAi32ARDZAZO3ZsOF0l9LnR/LzqxkCi3/zmN7J+/XpP8Ee9evUkLS1NmjRpIt9//71oHWkQjm8daZtbbrnFBFuVvqZBKF27dpU777xTdK1vvfWWaPhL2SMlJUW2bt1q+q/ouHHjhgnGGT9+fLlTHn30Ufnnf/5nue+++6SkpET+8Ic/yDvvvFMuTKlbt26yYsWKcoE/f/7znyUvL0808EjDVrZs2SJnzpwx4yQnJ5tgHTUoPXr27OkVbqIWrVu39rxe6nTu3DnP13SO7dq18zgcPHhQTp48WW4tGv6ia6xevXqFFkeOHJHBgweXC2bREB8N8GnVqpXUqFFDvvrqK+Pg660dv/zyyzJr1qwKA3r0nEDmLVu2NOvRMf2NM27cODlw4IB88sknZh0dO3YUDbrROvB3FBUVyaBBg0Rd9HjyySfN+ffcc0+lvtdo/WnIldakHsFqLFECia5cuSIZGRmyc+dOj9uqVavM10I5rl27Ji+++KKsXbvWU/+7du2SFi1aeJr7BhJpHej+alhQ6eH7PUNrVmvR9ygNMqtdu3aF09OwqtzcXK/vK6Un6/cXfe8/9NBD5kv6vn333XfLvTe0XtesWWPqgAMBBBCoSCCa13+JuAv4JeKu/rgmAoms99fR+6vWs6EDBBBAAAEEEEAAAQQQQAABBBBAAAEEEEAAAQQQQAABBAIIcP+X8oilAPUXS33GRgABBBBAAAEEoi/A9Z+dOX7O+hFIZOeprR19YJYCt98QekAAAQQQQAABBBBAAAEEQhU4ceKECSO6fPmyV5M5c+b4DXkJtd9EPC+an1fdGEhUuqcaNjNlyhQZPny43HHHHZ6t1oCQjz76SF566SU5duyY5+t33323CfTRMJhmzZrJv/3bv0nbtm1NSFHpoaE/GzZskKysLK9AIw0b0q/5+cfOUlEgybPPPitTp06Vxx57zGsMHeubb76RlStXyowZM7zG0bCVefPmSa1atfyWru9+6Do2b94sGnxS0eEbSFT2PJ3j9OnTRQOJyq7thx9+MAEtGuJy6tQpT5NgwTkacqQBSWXddZ/UbsyYMeUCf3ScQ4cOycSJE+XDDz/0WoI6aHBQtWrV/C4tPz9fevfu7eWngUe6V7/85S+9zDW8SMd55ZVXvNZT2nGwQCI17NSpk2csDarRcW677bZKfYvRmtHApcmTJ3vaa90NGDDAb3+JEkiki9OAOd3X0uOFF16QxYsXBwyfKj339OnT8txzz3kCuXr06CGrV6+WunXrevrzDSQqC6q1qHuXnZ0td911l9f3jM8//1z+9V//1SssSU8IVof+Ari0/nR/n3rqqXLhXTq/7du3iwarFRYWeuaga9FAsrLzqlRx0QgBBBJWIJrXf4mIiF8i7uqPayKQyHp/Hb2/aj0bOkAAAQQQQAABBBBAAAEEEEAAAQQQQAABBBBAAAEEEEAggAD3fymPWApQf7HUZ2wEEEAAAQQQQCD6Alz/2Znj56wfgUR2ntra0QdmKXD7DaEHBBBAAAEEEEAAAQQQQCAUAQ2Z0DCi8+fPe50+bdo0E+jC4S0Qzc+rbg0k0mCR5cuXS79+/fyGBKnYjh07pFevXuXKp2XLlrJmzRrRcB1/h4bXzJ071yssRoNvVq1aJXXq1CnXxF9YzMiRI+W1114TnWdFh4bS7Nu3T/Tc0mASPX/btm3SoUMHv82cDCTSYBYNW6ldu3aFc/QXtlJRcI6GOU2aNMkE9ZQeDRs2lJycHNGwFX9hTqXnXbp0yYTErF+/3qutWvziF78oN78rV65IZmambN261fNat27dZMmSJXLvvfdWuJ4zZ87IkCFDvAKT9ORggUS+ITpaezq+zfHWW2+Jzrn00NAmrbsaNWqEVGMaZlU20MhmLqG29VfrR48eFQ2CCvXwDRUKFnJVtl8NHxo2bJjnS/72oaJAIn1v6T4OHjy4XEhQaYcaVqahRMuWLfOMEWh+f/nLX+TXv/616F6WHqHUoZ6rIXyjR4/2qkUNKdP1BXqvhOrMeQggkHgC0bz+Szw9Kfe9Va/DOBJHgEAi67109P6q9WzoAAEEEEAAAQQQQAABBBBAAAEEEEAAAQQQQAABBBBAAIEAAtw/pzxiKUD9xVKfsRFAAAEEEEAAgegLcP1nZ46fs34EEtl5amtHH5ilwO03hB4QQAABBBBAAAEEEEAAgWACf/rTn0wY0eeff+516vjx42XOnDnBmlfJ16P5edWtgURjxowxYTo1a9assAYuXrwoAwYMkHfffddzjoaSaOhN2SAYfx1oWEiXLl2kqKjIvNyqVSvZtGmTaMBO2UP/MbuGnGiYTumhfa9YsUJ++tOfBq1Pba9BR8OHD/ec+8ILL8jixYv9BgU5FUiUlpZmxv2nf/qngHPUkKFXXnlFFi1a5DlPQ8L0j28d+gbNaINwAlYuXLgg6enpcvjwYc9Y6jpr1qxy+/zOO++YkCMNkNFDQ2Py8vKkadOmQc0PHTokAwcO9OytNggUSPT3v/9dXn75ZeNVeuTn50v79u2DjhXohI8//lg06OrcuXPmtHbt2pkau+uuu6z6jWRjJwKJrl27Ji+++KKsXbvWM1W1zcjICDh13WsN8CkNraooKKiiQKKZM2eK/lypXr16wHH+/Oc/m1CgPXv2eM7TkC0NjPKted/Qs2BhZ74Dax1pDZTWsdbAunXrJDk5OZLbSN8IIBCnAtG8/otTooDTxi8Rd/XHNRFIZL2/jt5ftZ4NHSCAAAIIIIAAAggggAACCCCAAAIIIIAAAggggAACCCAQQID7v5RHLAWov1jqMzYCCCCAAAIIIBB9Aa7/7Mzxc9aPQCI7T23t6AOzFLj9htADAggggAACCCCAAAIIIBBI4Pz58yaMSINMyh5jx441IS8c/gWc+rxaUFAgrVu3jgjz0aNHJTU11ZG+N27caAJkSg8NFdq5c6e0bds2YP/+gkm03jTQpH79+gHbFhYWSv/+/eX999835zVr1kw2b94sjRs39mqngUWDBg2SgwcPmq/r3LZt2yYdOnQIee2+fWgYydtvvy3Nmzcv14dTgUShBMCUDq4BKYMHD/bMJTMz07w/a9Wq5TU//dq4ceM8X9PAoNWrV0vdunVDtvANePHnXlJSIpMnT/YKLNP/1pCkatWqBR3LX8hSoEAi32Crhx9+WLZs2SIPPfRQ0LECnRCpfq0mFaSxE4FEOoTvezpQCFfplHxDwipq4+99r0FBubm50qhRo5B4fOfn7/uGv2ClcAK4dCL++ti9e7d07do1pHlyEgIIVC0Bp67/qpbaj6v19dOfwwTAJU41EEhkvZeO3l+1ng0dIIAAAggggAACCCCAAAIIIIAAAggggAACCCCAAAIIIBBAgPvnlEcsBai/WOozNgIIIIAAAgggEH0Brv/szPFz1o9AIjtPbe3oA7MUuP2G0AMCCCCAAAIIIIAAAgggUJHA5cuXTRiRhkyUPUaOHClLly4FLoCAU59X4zWQqFWrVrJp0yZp2LBhwDrxF1wzYcIEmTlzZtDgmlCDf9SwU6dOUlxcbOYSauBR2Yn7m+fy5ctFg398j1DnVbad7z4/+OCDJjSpadOmIb3PfNsPGzZM/v3f/13+8R//0dNe1z969GgT9lR6VLSGQIP6hvToub4BLfq9Iz09Xfbt2+fpKj8/X9q3bx/SevSkAwcOeIVGBQok+uyzz+T555+XTz75xPT/5JNPmkCde+65J+Tx/J3oz+zIkSPyxBNPWPUbycZOBRJ98cUX0q9fPzl27JiZbig16Rt4tX37dunZs2e55foLJAonsEo79A0k8xcS5mtRUWhZsP1YsWKFjBgxwnNaqN+jgvXL6wggkHgCTl3/JZ5MaCvy9cvIyBANaORIDAECiaz30dH7q9azoQMEEEAAAQQQQAABBBBAAAEEEEAAAQQQQAABBBBAAAEEAghw/5zyiKUA9RdLfcZGAAEEEEAAAQSiL8D1n505fs76EUhk56mtHX1glgK33xB6QAABBBBAAAEEEEAAAQT8CVy9etUEt2jQSdljyJAh8sYbb4AWRMCpz6vxGkikYTRLliyRpKSkoLWi4UNTpkzxnJeTkyNZWVlB24Ua/OMbJjJq1CiZP3++3HbbbUHHKHvCunXrZPDgwZ4v6Rznzp0rNWrU8Oon1HmVbeS7z+3atTOBTnfddVdIc/Rt7y+85/PPP5e+fft6Asb8BbiEMtj3338v48ePFw2fKT1mzJghGihTenz88cfSu3dvOXfunPlSqAFVZcf3nW+gQCLf9aelpZngpbp164aypArP+fbbbyU7O9srgG3Dhg0yYMAAq34j2dipQCJ/+xwowOrKlSuiwRE7d+40y2vZsqXk5uZKo0aNyi3XXyBRuIFVf//73+Xll1/2CqrIy8uTPn36eMbzDbWqbF2899570qZNG0+/WtsakFGnTp1IbiV9I4BAHAo4df0Xh0t3ZMp+Amsk3J8PjkyETiIiQCCRNauj91etZ0MHCCCAAAIIIIAAAggggAACCCCAAAIIIIAAAggggAACCAQQ4P455RFLAeovlvqMjQACCCCAAAIIRF+A6z87c/yc9SOQyM5TWzv6wCwFbr8h9IAAAggggAACCCCAAAII+Apcv37dhBEdOnTI66V+/fqZkBSO4AJOfV6N10CizMxME1hTq1atoFi+gUShBr6EEvxTUlJignLmzJnjmUfnzp3liSeeCDov3xM+/fRT0bmVHhWFLoUyL9++QwkUCjThUNqfOHFCunTpIkVFRaaryoQElc7BN+TJd799A1wqEwSjATdqvGfPHjNsoECijRs3ysCBAz1E4dRfsELwrc/Zs2fLhAkTgjWL2etOBRLpAnwDfQIFjR0/fly6d+/uqa+KAru0X99Aoocffli2bNkiDz30UFhuvnvjG4zlW6epqanmZ9utt94a1jjnz5+XxYsXe9o8+eSTojV3zz33hNUPJyOAQOILOHX9l/hS/lfoL5BIA+4++OCDqkqSUOsmkMh6Ox29v2o9GzpAAAEEEEAAAQQQQAABBBBAAAEEEEAAAQQQQAABBBBAIIAA988pj1gKUH+x1GdsBBBAAAEEEEAg+gJc/9mZ4+esH4FEdp7a2tEHZilw+w2hBwQQQAABBBBAAAEEEEDAV0DDQ/bu3ev15Z49e8r27dvBClEgmp9XfQNwAgW3hDj9sE/zDYTRwBYNC6lWrVrQviIZSOQbfBJ0MmGcUJGzE4FE4QbqhBJIFMo5oS4/WABQsNdDGcd379wSSOQbehPKWqJ5jpOBRBpeNWjQIDl48KBZwoMPPijbtm2Tpk2bei3p5s2bJoAsOzvb8/X8/Hxp376936X77m27du1M2N1dd90VFpVv4JDv9x3f7y1hdR7g5GbNmsnmzZulcePGTnVJPwggkCAC0bz+SxAyr2X4CyTSE3JyckSD7jjiW4BAIuv9c/T+qvVs6AABBBBAAAEEEEAAAQQQQAABBBBAAAEEEEAAAQQQQACBAALcP6c8YilA/cVSn7ERQAABBBBAAIHoC3D9Z2eOn7N+BBLZeWprRx+YpcDtN4QeEEAAAQQQQAABBBBAAIGyAr169ZIdO3Z4oXTu3Fn27NkDVBgC0fy86sZAonBCWwgkEvENC4q3QCLfsKBoBxL5BtOE6xfora1BO+PGjfOcEk5th/Etw7FTnQwkKikpkenTp5twsdLDXyjE5cuXJT09Xfbt22dO04ChdevWSXJyst91hRM2FQgmWJ0RSORYWdERAgiEKBDN678QpxRXp1UUSFS7dm05d+5chT9X4mqRVXiyBBJZb76j91etZ0MHCCCAAAIIIIAAAggggAACCCCAAAIIIIAAAggggAACCAQQ4P455RFLAeovlvqMjQACCCCAAAIIRF+A6z87c/yc9SOQyM5TWzv6wCwFbr8h9IAAAggggAACCCCAAAIIlAr0799fcnNzvUCefvpp2b9/v1SvXh2oMASi+XmVQKL9ZmeaNWsmmzdvlsaNG3t2yjf4JIwtDHqqbwhPaQPf/fA3L9/O4z2QSMNolixZIklJSWZpwYJiguKKSDihNb7BM04GEvmupSoFEuk+HT9+XLp37y5FRUVm23r37i2rVq2SOnXqeLZR67dTp05SXFxsvqb7MWnSJKkoWCKcvQ1UK8HqjECiUN5pnIMAAk4KRPP6z8l5u6Wvin5u6PwyMjLMzx+O+BUgkMh67xy9v2o9GzpAAAEEEEAAAQQQQAABBBBAAAEEEEAAAQQQQAABBBBAIIAA988pj1gKUH+x1GdsBBBAAAEEEEAg+gJc/9mZ4+esH4FEdp7a2tEHZilw+w2hBwQQQAABBBBAAAEEEEBABYYOHSpr1qzxwkhNTZV9+/bJ7bffDlKYAtH8vEogUXiBRBs2bJABAwaEuaOhn14VA4l8A4CCBcWEohlOaM2KFStkxIgRnm6dDCSaM2eOTJw40dN3VQskunLligmB2LlzpzFITk6Wt99+W5o3b27+u6SkRKZPn25CiEpf37Vrl7Ro0aLCbQ5nbwPVyoIFC2TcuHEV7o1vIJHb9y6U9wXnIICAuwWief3nbonKzS5QIJH2mJ+fL+3bt69c57SKuQCBRNZb4Oj9VevZ0AECCCCAAAIIIIAAAggggAACCCCAAAIIIIAAAggggAACAQS4f055xFLgt7/9bSyHZ2wEEEAAAQQQQACBKAr8/Oc/l9atW3uNePOm1+N2UZxNfA7F5ze7fYu352P/wW65UWnt6AOzFHhU9oxBEEAAAQQQQAABBBBAIMEFRo4cKcuXL/dapYZNaBhR/fr1E3z1kVleND+vEkhUcSDRt99+K9nZ2bJ06VLPRs+ePVsmTJgQmY0XEbcGEp04cUK6dOkiRUVFZu2tWrWSTZs2ScOGDcO28A2CGTVqlMyfP19uu+0201dBQYHXX+p27NhRNKTozjvvDHms4uJiGT16tKxfv960CdSHEwFIFU0s3kJtzp49K3369JFTp055lnT06FHRgLnKHr77rXudlZUl+n1O62nQoEFy8OBB032PHj1k9erVUrdu3QqH8w0k0p83eXl58sADD4Q8Rb1JoEFI+qf0yMnJMfMqPXzDpHzrNOTBOBEBBBAIUSCa138hTimuTvP1a9mypRw7dsyzBv3vDz74IK7WxGR/FIi3G64u3DtH76+6cH1MCQEEEEAAAQQQQAABBBBAAAEEEEAAAQQQQAABBBBAIIEEuH+eQJsZh0shkCgON40pI4AAAggggAAClRDQMCL9U69ePa/WBBKFh8nnt/C8fM+Ot+djCSQiscyu4mmNAAIIIIAAAggggAACVU5AwxsWLlzote4mTZrI/v375d57761yHk4tOJp/IUMgUcWBRLqfvqEkmZmZogErtWrVcmq7vfpxayBRYWGh9O/fX95//30z36SkJMnPz5fHH388LIdQQp4+++wzef755+WTTz4xfTdr1kw2b94sjRs3DnmsixcvyoABA+Tdd981bQIFEmnfffv29fTt5B77BhJFOtAqZKAKToxEINHHH38svXv3lnPnzplR9f+vWrVK6tSpI++8844JIdIAKT003E79Ax2+gUTJycny9ttviwYThXr4BlZpu927d0vXrl09XfjWxTPPPGMCrgjaC1WZ8xBAIFyBaF7/hTu3eDjf10+vUzp06OA1dd/wuXhYF3P8/wLxdsPVhftGIJELN4UpIYAAAggggAACCCCAAAIIIIAAAggggAACCCCAAAII+Bfg/jmVEUsBAoliqc/YCCCAAAIIIIBAdARKw4h0NAKJ7Mz5/Oasnz4ya9djZFu7enL/t3RHH5ilwCNbUPSOAAIIIIAAAggggAACiS0wYcIEmTt3rtciH3jgAdm3b5/87Gc/S+zFR3h10fy8SiBR4ECit956S7p16+bZ8ZYtW0pubq40atQo5CrQhHQNMdq6davcf//98vDDD5sgnzZt2ki1atW8+nFrIJG/AJdQwmN8kXyDgvR13yCYK1euSHp6uuzZs8fT3PecYPgFBQXSqVMnT9BNoEAiPbd169aeLgOdG2zcsq/7Bufoaxs2bDBBSW49IhFIdO3aNXnxxRdl7dq1ZtmlAUKPPfaYzJo1SyZPnmy+npKSYt4jGmoX6PDnqgFHGRkZIbP6rtNf6NWJEyekS5cuUlRU5Jn3rl27pEWLFiGPoyfu2LFDXn31VWnYsKHomnV9aWlpUrNmzbD64WQEEEh8gWhe/yWipj+/YcOGyerVqz3LrV27tgnI059FHPElQCCR9X45en/VejZ0gAACCCCAAAIIIIAAAggggAACCCCAAAIIIIAAAggggEAAAe6fUx6xFCCQKJb6jI0AAggggAACCEReoGwYkY5GIJGdOZ/fnPUjkMjOU1s7+sAsBW6/IfSAAAIIIIAAAggggAACVVNg2rRpMn36dK/FN2jQwIQRBQuTqJpi4a06mp9XCSQKHEj0xRdfSL9+/eTYsWOeTVy5cqXoP3D38w+j/W70hQsXTMDO4cOHPa/n5ORIVlZWufPdGkikE9VQpXHjxnnm3LVrV9Gb73fffXfIBb5x40YZOHCg53x/QTAa4FQ2qEZPzszMNOPXqlUr6FglJSXm+9PMmTM95wYKGfrss8/k+eefl08++cSc36pVK9m0aZMJkLE5/va3v5k62bZtm6ebo0ePSmpqqk23EW0biUAinbDvvmuYVa9evcz7Qn9u6PHCCy/I4sWLRcMiAh3+AolCbVvar4ZT6N6UHv7aazCWhhzt3LnTc97EiRNNbVWvXj2kffjmm2/kpZdeknXr1nnO1/e9hvnVqFEjpD44CQEEqo5ANK//ElHVn58GITZu3FiuXr3qWbJ+b9cgO474EiCQyHq/HL2/aj0bOkAAAQQQQAABBBBAAAEEEEAAAQQQQAABBBBAAAEEEEAggAD3zymPWApQf7HUZ2wEEEAAAQQQQCD6Alz/2Znj56wfgUR2ntra0QdmKXD7DaEHBBBAAAEEEEAAAQQQqHoCGqQwYcIEr4XXr1/fhEo0b9686oFEYMXR/LxKIFHgQKLvvvtOJk2aJPPnz/fsdMuWLWXNmjWSkpISdPc1HEfDh1555RXPuRp0s2vXLnnkkUfKtXdzINHp06flueeekzNnznjmHU44k79gpjFjxsi8efOkZs2aXhbHjx+X7t27S1FRkfl6UlKSCfbp0KFDUPOPP/5Y+vbt6zXPQIFEly5dkv79+8vBgwdN3w8++KAZq2nTpkHHCnSChiAMGDBA3n33XXPaw+38nPMAACAASURBVA8/LFu2bJGHHnrIqt9INo5UIJFvsJcGTKlNnz59PHu8fft26dmzZ9Dl+Qsk0vpYv369dOvWLWj7L7/80oRiFRQUeM71N7YGYy1atEjGjh3r9d598803pU2bNkHH0RPy8vJk+PDhUlxc7Knj3NxcSUtLC6k9JyGAQNUSiOb1XyLKVuTnG6ioa8/Pz5f27dsnIkPCrolAIuutdfT+qvVs6AABBBBAAAEEEEAAAQQQQAABBBBAAAEEEEAAAQQQQACBAALcP6c8YilA/cVSn7ERQAABBBBAAIHoC3D9Z2eOn7N+BBLZeWprRx+YpcDtN4QeEEAAAQQQQAABBBBAoGoJLFy4ULKysrwWffvtt8v+/fulVatWVQsjgqutap9XN27caAJCSo8ZM2bI5MmTQxKeOXOmTJkyxXPuhg0bTNBJsCOc4J+PPvpIevfuLYWFhZ5uNVBkyZIlouFCFR0aaHL48GEZOnSoV9vs7GyZNWtWuRAe7cd3XqGE42iwSuvWrT3T0LAX/cf3tWrVCsZgXvdtX1F4j79wpnr16hkHDZbx8w/FPeNr6I+uW0NjSg+1071PTU0tN8+KgqB0rEDBZxp6NHr0aNm9e7dXn4ECib799lszt6VLl3raaPuuXbuG5FfRSSdOnJAuXbp4Ane0ZnT9devWteo3ko0jFUik+6mhXBrwo4f+vGjXrp3oe10PDfnSoJ5GjRoFXZ6/QKLSPoLVh7861H3+7W9/K3fffXe5sf2FF+lcg42jHX366acybNgwOXbsmKdfDfRasWKFq2sg6AZwAgIIREygql3/OQ0ZyO/xxx/3+n6s38s/+OADp6dAfxEUIJDIGtfR+6vWs6EDBBBAAAEEEEAAAQQQQAABBBBAAAEEEEAAAQQQQAABBAIIcP+c8oilAPUXS33GRgABBBBAAAEEoi/A9Z+dOX7O+hFIZOeprR19YJYCt98QekAAAQQQQAABBBBAAIGqI7Bs2TIZNWqU14JvvfVW2bdvnzz99NNVByIKK61qn1fdHkhUUlIiOTk5JlCl7NGsWTMTLKTBKjVr1vR67dq1a7Jy5Up59dVX5euvv/a8pv8Afs2aNZKSkuK3kv72t7+ZEJNt27Z5Xp89e7aMGzfOb4CRnhStQCId69y5c5Kenu71j/qTkpLM9wYN9bnrrru81vXDDz/I0aNHZeLEiWaeZY+5c+eaNtWrV/drcebMGRkyZIjXWI0bNzYBVL169fLy0HE+/PBD05/vONp5oEAifV1DYkaMGOFlPmHCBKt3++bNm6Vv376ePrQ/DdCqVq1auX79BQGFE8xlNdEyjSMVSKRDHDhwQDp06OB3qhp0p/VQo0aNoEupKJBIG1ZUHxoOdvLkSdE9yM/P94yhtavvtYrmpSfm5eXJ8OHDpbi42NNOw7S0DjWIq3bt2l5z1vCl7du3m7Al9Sw9tM2bb74pbdq0CbpGTkAAgaopUNWu/5ze5UB+/n4G6bWdb9Cq03OiP+cECCSytnT0/qr1bOgAAQQQQAABBBBAAAEEEEAAAQQQQAABBBBAAAEEEEAAgQAC3D+nPGIpQP3FUp+xEUAAAQQQQACB6Atw/Wdnjp+zfgQS2Xlqa0cfmKXA7TeEHhBAAAEEEEAAAQQQQKBqCGiAytChQ8stds+ePdK5c+eqgRDFVVa1z6tuDyTSrdeAIQ0kWrp0ablK0KCRJ5980hMydPr0adH3RtkgIm2k5y1cuFC6d+9eYTV9//33Mn78eFmwYIHXORq0ou310HAiDdgpPaIZSKRjHjlyRAYPHiyFhYVec9Rwl9TUVGnVqpUJlvnqq6/knXfe8QplKW2gAUbz5s0rF+biC1PRWOrRtm1bue++++Svf/2rHDx40ATOVHQECyQ6ceKEdOnSRYqKikwXGrq0ZMkS0TVV5tAAnOnTp5s/pcfu3bula9eufrurCoFEajto0CCzV76HhgS1b98+JGp/gUTJycmevdNOytaHBgnpmMeOHSvXf7BQLG1w48YNmT9/vnlf+h716tUzdfjII4+YoCl9T+zdu9fve+O1114zwUb+AqlCWjgnIYBAwgtUtes/pzc0mJ8GPq5evdozrAbKadCi/gzhcL8AgUTWe+To/VXr2dABAggggAACCCCAAAIIIIAAAggggAACCCCAAAIIIIAAAgEEgt3/BQ+BSApQf5HUpW8EEEAAAQQQQMB9Alz/2e0Jfs76EUhk56mtHX1glgK33xB6QAABBBBAAAEEEEAAgcQXyM3Nlf79+5db6I4dO6RHjx6JDxCDFVa1z6vxEEikZaChRLNnzzZ/wj00TCgnJ8e8Z/z8g2qv7jS4RgNxNEjF37F8+XLJzMz0vBTtQCId+IMPPpAxY8bIhx9+GBaFBvy8/PLLJtxFgwCCHRrss2/fPhk5cmS5kJeK2uoYWVlZJhBp7dq15rRggUSXL1825jqWHhqqtGnTJk8IVLB5+r7+t7/9TTT4YNu2bealli1bin4vbdSokd+uqkIgUUlJiQlomjlzppdBu3btZN26dSEHQvgLJNqyZYts3brV/Anl0BrR9/GIESOkevXqQZtoKJG+7yZOnFjh+zJQPYYzVtDJcAICCCSsQFW7/nN6I4P5Xbx40QTWXb161TN0RkaGrFq1yump0F8EBAgkskZ19P6q9WzoAAEEEEAAAQQQQAABBBBAAAEEEEAAAQQQQAABBBBAAIEAAsHu/4KHQCQFqL9I6tI3AggggAACCCDgPgGu/+z2BD9n/QgksvPU1o4+MEuB228IPSCAAAIIIIAAAggggEBiC2joUK9evcotUoM6+vXrl9iLj+Hqqtrn1XgJJNKS+OGHH+TQoUMyY8YM+d3vfhdSlQwaNMgEsdx///0hna+BK/PmzZNp06b5PX/ChAkm1KVatWrm9VgEEum4ly5dkoULF5qglq+//jro2p599lkT6PL4448HDWXy7ezLL7+UqVOnmuCaQIcGDbz66qvSqVMnyc7OlhUrVpjTgwUSafDRggULTJvSQ4OhunbtGnRd/k44ceKEdOnSRYqKiszLGt6ke1qzZk2//VWFQKLSWtW9KRu2pbU8adKkkGvCXyDR0aNHpWnTpjJ37lx5/fXXA4YGaR3q+/HRRx8NeUydu9bIyZMnTX3t3LkzpLqo7Fghdc5JCCCQcAJV7frP6Q0MxU9/1o8bN85r6Pz8fGnfvr3T06E/hwUIJLIGdfT+qvVs6AABBBBAAAEEEEAAAQQQQAABBBBAAAEEEEAAAQQQQACBAAKh3P8FEIFICVB/kZKlXwQQQAABBBBAwJ0CXP/Z7Qt+zvoRSGTnqa0dfWCWArffEHpAAAEEEEAAAQQQQACBxBXYu3evpKWllVvgG2+8IUOGDEnchbtgZVXt82o8BRKVlseNGzfkzJkzsmvXLvnggw/k9OnTUlhYaF7WUJyUlBTp0KGDaCBJgwYNwgo+0T40+EgDj9auXSu///3vRQNrSo/09HRZsmSJJCUlmS/FKpCodD5/+ctfTEjT/v375dSpUya0RY+GDRtKs2bN5KmnnjKBQOpyyy23VPodpiZ//OMfZfPmzXLkyBH5wx/+YIJndJyWLVtKjx49pHPnznLHHXeIb2hNsEAinZRviJBv8FM4E9cgpBEjRpgmuk8aYNO2bdsKu6gqgURXrlyRjIwMT6BPcnKyeQ+1aNEiZN6KAolSU1NNaNBnn30mGpq3Z88eTy1qCFa7du2ke/fuJojItg41IOutt94ydajfB0rfn1qLTZo0kTZt2phAKtuaDxmFExFAICEEqtr1n9ObFqqf/kw4duyYZ3i9htBrOQ53CxBIZL0/jt5ftZ4NHSCAAAIIIIAAAggggAACCCCAAAIIIIAAAggggAACCCAQQCDU+78gIhAJAeovEqr0iQACCCCAAAIIuFeA6z+7vcHPWT8Ciew8tbWjD8xS4PYbQg8IIIAAAggggAACCCCQmAIaLvLMM8/I9evXvRa4bNkyT8hGYq7cHavi86o79oFZVC2Ba9euyYsvvmhCoPRo1aqVCbbRkJlwDg1JGj16tKxfv94006Ck1atXS926dcPpJiHP9Q0kqoxNoECihERjUQggUGUEuP6z2+pQ/Q4cOGBCI8seOTk5kpWVZTcBWkdUgEAia15H769az4YOEEAAAQQQQAABBBBAAAEEEEAAAQQQQAABBBBAAAEEEAggEOr9XxARiIQA9RcJVfpEAAEEEEAAAQTcK8D1n93e4OesH4FEdp7a2tEHZilw+w2hBwQQQAABBBBAAAEEEEg8gffff9+EEWmoRtljwYIFMnbs2MRbsAtXxOdVF24KU6oSAu+8844JECr9/rd9+3bp2bNnWGs/fvy4dO/eXYqKiky7VatWSUZGRlh9JOrJvjbLly+XzMzMsJZLIFFYXJyMAAJxJMD1n91mheM3bNgwExZYetSuXVvOnTsnycnJdpOgdcQECCSypnX0/qr1bOgAAQQQQAABBBBAAAEEEEAAAQQQQAABBBBAAAEEEEAAgQAC4dz/BRIBpwWoP6dF6Q8BBBBAAAEEEHC3ANd/dvuDn7N+BBLZeWprRx+YpcDtN4QeEEAAAQQQQAABBBBAILEETpw4YcKILl++7LWwOXPmyPjx4xNrsS5eDZ9XXbw5TC2hBa5cuWICcrZu3WrW+cILL8jixYtFgwpCOUpKSmT69Okyc+ZMc/pTTz0l69evl3vvvTeU5gl9jq9NSkqKcW7SpElY6yaQKCwuTkYAgTgS4PrPbrPC8bt48aI0btxYrl696hlUwwM1RJDDnQIEElnvi6P3V61nQwcIIIAAAggggAACCCCAAAIIIIAAAggggAACCCCAAAIIBBAI5/4vkAg4LUD9OS1KfwgggAACCCCAgLsFuP6z2x/8nPUjkMjOU1s7+sAsBW6/IfSAAAIIIIAAAggggAACiSNw+vRpE0Z0/vx5r0VNmzZNpk6dmjgLjYOV8Hk1DjaJKSaswO7duyU9PV2Ki4slOTlZdu3aJS1atAhpvV988YX069dPjh07Zs5fuXKlDBs2TPz8I/qQ+kukk3xtxowZI/PmzZOaNWuGtUwCicLi4mQEEIgjAa7/7DYrXL8FCxbIuHHjvAbNz8+X9u3b202E1hERIJDImtXR+6vWs6EDBBBAAAEEEEAAAQQQQAABBBBAAAEEEEAAAQQQQAABBAIIhHv/F0wEnBSg/pzUpC8EEEAAAQQQQMD9Alz/2e0Rfs76EUhk56mtHX1glgK33xB6QAABBBBAAAEEEEAAgcQQ+NOf/mTCiD7//HOvBY0fP17mzJmTGIuMo1XweTWONoupJpzAN998Iy+99JKsW7fOrG3ixIkyffp0qV69esC13rx5U1atWiXDhw835z311FOyfv16uffeexPOKNwF3bhxQ+bPny/6M0WPpKQk2blzp7Rt2zbcroRAorDJaIAAAnEiwPWf3UZVxu/xxx/3hAjq6C1btpQPPvjAbiK0jogAgUTWrI7eX7WeDR0ggAACCCCAAAIIIIAAAggggAACCCCAAAIIIIAAAgggEECgMvd/AUXAKQHqzylJ+kEAAQQQQAABBOJDgOs/u33Cz1k/AonsPLW1ow/MUuD2G0IPCCCAAAIIIIAAAgggEP8C58+fN2FEp0+f9lrM2LFjZcGCBfG/wDhcAZ9X43DTmHJCCbz33nvSt29fKSoqkpSUFMnLy5OmTZsGXOOFCxckPT1dDh8+bAJ3Vq5cafqoaselS5dMeNNPfvITs/SLFy/K66+/LkuXLpXi4mLzteeee05WrFghdevWDZuHQKKwyWiAAAJxIsD1n91GVcbvwIED0qFDB6+Bc3JyJCsry24ytHZcgEAia1JH769az4YOEEAAAQQQQAABBBBAAAEEEEAAAQQQQAABBBBAAAEEEAggUJn7v4Ai4JQA9eeUJP0ggAACCCCAAALxIcD1n90+4eesH4FEdp7a2tEHZilw+w2hBwQQQAABBBBAAAEEEIhvgcuXL5swohMnTngtZOTIkSY8giM2AnxejY07oyJQKnDjxg2ZOnWqzJ4923xp4sSJMn36dBO04++4efOmrFq1SoYPH25eHjRokAnhueOOO6ocqoY5tWnTpsJ1a1jTtm3bygVAhApFIFGoUpyHAALxJsD1n92OVdZv2LBhsnr1as/gtWvXlnPnzklycrLdhGjtqACBRNacjt5ftZ4NHSCAAAIIIIAAAggggAACCCCAAAIIIIAAAggggAACCCAQQKCy939BRcAJAerPCUX6QAABBBBAAAEE4keA6z+7vcLPWT8Ciew8tbWjD8xS4PYbQg8IIIAAAggggAACCCAQvwJXr16Vjh07yvvvv++1iCFDhsgbb7wRvwtLgJnzeTUBNpElxL3AhQsXJD09XQ4fPiwNGzY0ITq/+MUv/K7ryy+/lIEDB0pBQYGkpKRIXl6eNG3aNO4NKrMADbjr0qWLFBUV+W0+d+5cyc7OrjDcKdiYBBIFE+J1BBCIVwGu/+x2rrJ+Fy9elMaNG4t+Nio9MjIyTNAgh3sECCSy3gtH769az4YOEEAAAQQQQAABBBBAAAEEEEAAAQQQQAABBBBAAAEEEAggUNn7v6Ai4IQA9eeEIn0ggAACCCCAAALxI8D1n91e4eesH4FEdp7a2tEHZilw+w2hBwQQQAABBBBAAAEEEIhPgevXr8szzzwjhw4d8lpAv379ZNOmTfG5qASaNZ9XE2gzWUpcC+Tn50vv3r2luLhYMjMzZcGCBVKrVi2vNd24cUM0ZGfy5Mnm6+vXr5cBAwaIn384H9cWoU7+7Nmz0qdPHzl16lS5JhMnThT9U7t27VC7K3cegUSVpqMhAgi4XIDrP7sNsvHTn+/jxo3zmoBeA7Rv395uUrR2TIBAImtKR++vWs+GDhBAAAEEEEAAAQQQQAABBBBAAAEEEEAAAQQQQAABBBAIIGBz/xdYBGwFqD9bQdojgAACCCCAAALxJcD1n91+4eesH4FEdp7a2tEHZilw+w2hBwQQQAABBBBAAAEEEIhPgbS0NNm7d6/X5Hv27Cnbt2+PzwUl2Kz5vJpgG8py4lZAw4bmz58v48ePl6SkJBM21K1bN6/1fPTRRya0qLCwUEaNGiXz5s2zCtyJW6z/m/jVq1dl0aJFsm3bNjl58qTUq1dP9GdORsb/Y+9ewKOqzv2Pv4UITSP1oNg+8XLQgzaHciwK+k9KvIIJKLYKotxRSLh5JeGRcjFcgkBKDwlH5BJMQCVyKQheCockisJBmlixBUoBYx+l1aCFQpVQRVH+z9rHzMlMJjN7Zq2Z2Xvmu5/HRyV7rf2uz1oz7Jm989s5csMNN0irVq20hkggkRYfjRFAwMECnP/pTY6uX0ZGhtTW1nqKSE9Pl5qaGr2iaG1MgEAibUqj11e1q6EDBBBAAAEEEEAAAQQQQAABBBBAAAEEEEAAAQQQQAABBAII6F7/BRcBHQHWn44ebRFAAAEEEEAAAfcJcP6nN2f4mfUjkEjPU7U2esMsC1x/QugBAQQQQAABBBBAAAEE3Ceggoc2bdrkVfjtt98umzdvdt9g4rRiPq/G6cQyLAQQQAABBBBAoAUBzv/0loauX3V1tWRnZ3sVUVxcLHl5eXqF0dqIAIFE2oxGr69qV0MHCCCAAAIIIIAAAggggAACCCCAAAIIIIAAAggggAACCAQQ0L3+Cy4COgKsPx092iKAAAIIIIAAAu4T4PxPb87wM+tHIJGep2pt9IZZFrj+hNADAggggAACCCCAAAIIuEtgyJAhsmbNGq+ie/bsKZWVlZKUlOSuwcRxtXxejePJZWgIIIAAAggggIAfAc7/9JaFCb/c3FwpLy/3FJKSkiJ1dXWSmpqqVxyttQUIJNImNHp9VbsaOkAAAQQQQAABBBBAAAEEEEAAAQQQQAABBBBAAAEEEEAggICJ678AIxCuAOsvXDnaIYAAAggggAAC7hTg/E9v3vAz60cgkZ6nam30hlkWuP6E0AMCCCCAAAIIIIAAAgi4R2DUqFGycuVKr4IzMzNl69atcu6557pnIAlQKZ9XE2CSGSICCCCAAAIIINBEgPM/veVgwq++vl7S0tKkoaHBU0xOTo6UlZXpFUdrbQECibQJjV5f1a6GDhBAAAEEEEAAAQQQQAABBBBAAAEEEEAAAQQQQAABBBAIIGDi+i/ACIQrwPoLV452CCCAAAIIIICAOwU4/9ObN/zM+hFIpOepWhu9YZYFrj8h9IAAAggggAACCCCAAALuEBg/frwsW7bMq9ju3btbYUQdOnRwxyASqEo+rybQZDNUBBBAAAEEEEBAXT36zne8HM6e9bocglEQAVN+JSUlkp+f73W0qqoqycrKYg5iKEAgkTa+0eur2tXQAQIIIIAAAggggAACCCCAAAIIIIAAAggggAACCCCAAAIBBExd/wUZgXAEWH/hqNEGAQQQQAABBBBwrwDnf3pzh59ZPwKJ9DxVa6M3zLLA9SeEHhBAAAEEEEAAAQQQQMD5Anl5ebJw4UKvQrt06SKVlZVy8cUXO38ACVghn1cTcNIZMgIIIIAAAggktADnf3rTb9IvIyNDamtrPQWlp6dLTU2NXoG01hIgkEiLz/j1Ve1q6AABBBBAAAEEEEAAAQQQQAABBBBAAAEEEEAAAQQQQACBAAImr/8CjUCoAqy/UMXYHwEEEEAAAQQQcLcA539684efWT8CifQ8VWsCifQN6QEBBBBAAAEEEEAAAQQSSGDKlClSVFTkNeIrrrhCtm7dKp06dUogCXcNlS9k3DVfVIsAAggggAACCOgKcP6nJ2jSr7q6WrKzs70KKi4uFhX0yhYbAQKJtN2NXl/VroYOEEAAAQQQQAABBBBAAAEEEEAAAQQQQAABBBBAAAEEEAggYPL6L9AIhCrA+gtVjP0RQAABBBBAAAF3C3D+pzd/+Jn1I5BIz1O1NnrDLAtcf0LoAQEEEEAAAQQQQAABBJwrMHPmTJk1a5ZXgZdccokVRtSlSxfnFk5lwudVFgECCCCAAAIIIJBYApz/6c23ab/c3FwpLy/3FJWSkiJ1dXWSmpqqVyitwxIgkCgstqaNjF5f1a6GDhBAAAEEEEAAAQQQQAABBBBAAAEEEEAAAQQQQAABBBAIIGD6+i/YCIQiwPoLRYt9EUAAAQQQQAAB9wtw/qc3h/iZ9SOQSM9TtTZ6wywLXH9C6AEBBBBAAAEEEEAAAQScKVBUVCRTpkzxKq5Dhw5SWVkp3bp1c2bRVOUR4PMqiwEBBBBAAAEEEEgsAc7/9ObbtF99fb2kpaVJQ0ODp7CcnBwpKyvTK5TWYQkQSBQWW9NGRq+valdDBwgggAACCCCAAAIIIIAAAggggAACCCCAAAIIIIAAAggEEDB9/RdsBEIRYP2FosW+CCCAAAIIIICA+wU4/9ObQ/zM+hFIpOepWhu9YZYFrj8h9IAAAggggAACCCCAAALOE1i4cKHk5eV5FdauXTvZunWr9OjRw3kFU1EzAT6vsigQQAABBBBAAIHEEuD8T2++I+FXUlIi+fn5XoVVVVVJVlaWXrG0DlmAQKKQyXwbGL2+ql0NHSCAAAIIIIAAAggggAACCCCAAAIIIIAAAggggAACCCAQQCAS138BR8CuAOvPrhT7IYAAAggggAAC8SHA+Z/ePOJn1o9AIj1P1droDbMscP0JoQcEEEAAAQQQQAABBBBwlsDSpUvlgQce8CrqnHPOscKIevbs6axiqaZFAT6vsjgQQAABBBBAAIHEEuD8T2++I+WXkZEhtbW1nuLS09OlpqZGr1hahyxAIFHIZL4NjF5f1a6GDhBAAAEEEEAAAQQQQAABBBBAAAEEEEAAAQQQQAABBBAIIBCp67+gI2BHgPVnR0l/n7///e8ydOhQqaystDqrqKiw/t8t25tvvinXX3+9p9ydO3dKZmamW8r31Nl0HF27dpV169ZJWlqaa8bh9vpDhZ49e7ZMnz7dajZ27FhRD1tLTk4OtZuY7u/2135M8Tg4AghETIDzPz1a/Mz6EUik56laG71hlgWuPyH0gAACCCCAAAIIIIAAAs4RWLlypYwaNapZQZs3b5bbb7/dOYVSSVABPq8GJWIHBBBAAAEEEEAgrgQ4/9Obzkj5VVdXS3Z2tldxxcXFkpeXp1cwrUMSIJAoJC5/Oxu9vqpdDR0ggAACCCCAAAIIIIAAAggggAACCCCAAAIIIIAAAgggEEAgUtd/QUfAjgDrz46S/j5uDyUhkEh/DZjogUAiAolMrCP6QAABBDj/01sD+Jn1I5BIz1O1NnrDLAtcf0LoAQEEEEAAAQQQQAABBJwhsGbNGhkyZEizYjZu3Cj9+vVzRpFUYVuAz6u2qdgRAQQQQAABBBCICwHO//SmMZJ+ubm5Ul5e7ikwJSVF6urqJDU1Va9oWtsWIJDINlVLOxq9vqpdDR0ggAACCCCAAAIIIIAAAggggAACCCCAAAIIIIAAAgggEEAgktd/gUcgmADrL5iQmZ8TSGTGUbcXtwf6xKp+U+t39uzZMn36dGsaCwsLpaCgIOCUNt1/7NixUlJCIJHua4D2CCCAgBLg/E9vHeBn1o9AIj1P1droDbMscP0JoQcEEEAAAQQQQAABBBCIvcCmTZukf//+zQpZvXq1DB48OPYFUkHIAnxeDZmMBggggAACCCCAgKsFOP/Tm75I+tXX10taWpo0NDR4iszJyZGysjK9omltW4BAIttULe1o9PqqdjV0gAACCCCAAAIIIIAAAggggAACCCCAAAIIIIAAAggggEAAgUhe/wUegWACrL9gQmZ+birQxUw1offSNAhHtd65c6dkZmaG3lGMW8Qq0MfUsGNVv6n1SyCRSEVFhQwdOtTUkqAfBBBAICwBzv/CYvM0ws+sH4FEep6qtdEbZlng+hNCDwgggAACCCCAAAIIIBBbgS1btkjfvn2bFbFixQoZOXJkbIvj6GEL8Hk1bDoaQsFQqwAAIABJREFUIoAAAggggAACrhTg/E9v2iLtp54olp+f71VkVVWVZGVl6RVOa1sCBBLZYgq0k9Hrq9rV0AECCCCAAAIIIIAAAggggAACCCCAAAIIIIAAAggggAACAQQiff0XfAQCCSTS+vMNVYnUyujdu7c8//zzcsEFF3gOYSrQRXVoehz+6vW1MRlI9Pnnn0teXp6UlpYanYLCwkIpKCgI2KepQJ9IjWHs2LGi7tlJTk72Ow5T9YcKb2r9xjKQ6NChQzJw4EDZs2dPqMNvcf9g8+Xv9UogkTF+OkIAAQ2BRDr/02BqsSl+eqpuuz/2O3rDjUprozfMssCjMmccBAEEEEAAAQQQQAABBCIksG3bNunTp4989dVXXkdYunSpjBs3LkJHpdtoCPB5NRrKHAMBBBBAAAEEEHCOAOd/enMRDb+MjAypra31FJqeni41NTV6hdPaloDbLrjaGlR0dzJ6fTW6pXM0BBBAAAEEEEAAAQQQQAABBBBAAAEEEEAAAQQQQACBRBOIxvXfRDNlvPYFEmn9mQ7yaUmZQKLA6y9SYT4EEtl/3Ye6J4FE/sUIJAp1JbE/Agg4RSCRzv8iYY6fnqrb7o8lkOis1/24erNPawQQQAABBBBAAAEEEEAgggK7du0SdYGmoaHB6yjqKQATJkyI4JHpOhoCfCETDWWOgQACCCCAAAIIOEeA8z+9uYiGX3V1tWRnZ3sVWlxcbD2lji2yAm674BpZjbB6J5AoLDYaIYAAAggggAACCCCAAAIIIIAAAggggAACCCCAAAIIxEIgGtd/YzEujukOgVitv48++kiGDx8ur7/+utgJ9TChSSCRf0V/AUq+e7755pty/fXXe/54586dkpmZGda0EEjUMluw10LTeejatausW7dO0tLSwpqHUBoRSORfS91DVVRUJG3atGmR05Sd7wFOnTolkyZNkiVLlkjHjh1lw4YNcu2113rtpvOed/7554taY+edd5789Kc/lZtvvlmuvvrqgGP1rTFSr/WWsMN5X1KOv/vd7+SNN96w/r1//345fPiwdYh27dpZY+7UqZNkZWVZ73mXXnqptGrVKpSXj2ffo0ePWn/fbdq0SdSDAVeuXCmdO3cOqy8aIaArEKvzP926ndIeP72ZcNv9sQQSEUikt+JpjQACCCCAAAIIIIAAAlER2L17t/Tp00eOHTvmdbx58+bJ5MmTo1IDB4msAF/IRNaX3hFAAAEEEEAAAacJcP6nNyPR8svNzZXy8nJPsSkpKVJXVyepqal6A6B1QAG3XXB14HQSSOTASaEkBBBAAAEEEEAAAQQQQAABBBBAAAEEEEAAAQQQQAAB/wLRuv6LPwL+BGKx/s6cOWOFeBQUFFglBQthiYeZi1QoSbg2zz//vAwbNsxqHutAosLCQs9aCGU8vmEndvoxFegTzrFDGVtL+5qqP9RaTK3f2bNny/Tp063D25mvpvs74X3i008/FXUvlQr/sTsGU3ZN5+zs2bOyZs0aGTdunJw8eVKmTp0qs2bNkqSkJK+p1Qkk8rdGVPDRmDFjZPTo0XLhhRcGXUZODSRSfgcPHpTS0lJZtWqVHD9+POhYGne44YYb5OGHH5Y77rhDkpOTbbdr3LGqqkoGDBhgzdsDDzwg8+fPF3U/HhsC0RaIxflftMcYyePhp6frtvtjCSQikEhvxdMaAQQQQAABBBBAAAEEIi6gUsZVGNGHH37odayZM2fKjBkzIn58DhAdAb6QiY4zR0EAAQQQQAABBJwiwPmf3kxEy6++vt56klpDQ4On4JycHCkrK9MbAK0DCrjtgqsDp5NAIgdOCiUhgAACCCCAAAIIIIAAAggggAACCCCAAAIIIIAAAgj4F4jW9V/8EfAnEO315xukoWpyQtBIpFdHJEJJdGomkEika9eusm7dOuu+mFA3AokqZOjQoaGyidsDiQ4fPixDhgyRXbt2WWOvqAjuEInX/oEDB2Tw4MGyZ8+egOvYdCBR44Sr18zChQutMDM/9zh51oUTA4mOHj0qCxYskCVLllihQOFu1113nRWsd8sttwQ08O3f10QFIqnXUiDHcGukHQKBBKJ9/hdvs4Gf3oy67f5YAokIJNJb8bRGAAEEEEAAAQQQQACBiAr8+c9/tr6oVP9uuk2ePFnmzZsX0WPTeXQF+EImut4cDQEEEEAAAQQQiLUA5396MxBNv5KSEsnPz/cqWD2tKSsrS28QtG5RwG0XXB04lQQSOXBSKAkBBBBAAAEEEEAAAQQQQAABBBBAAAEEEEAAAQQQQMC/QDSv/zIHCPgKRHv9bd++Xe677z5RwR6NG4FE0V+XBBIRSBTKqotEsE1hYaEUFBQELKNpgJET3id2794tP/vZz+TIkSPSrl07UfdPZWRkBByD6UCiU6dOSV5enjz99NPWcVUw0COPPOI30CYS89Y4WDV+dU+Zej9PSkrya+C0QKJ33nnHsnrzzTdbnDMVttSxY0fr56r+P/zhDy0GFymDSZMmycSJEyU5Odn2S+rtt9+WAQMGWH8PqmC0NWvWSOfOnW23Z0cETAhE+/zPRM1O6gM/vdlw2/2xBBIRSKS34mmNAAIIIIAAAggggAACERP48MMPpU+fPrJ//36vY0yYMMH68pItvgT4Qia+5pPRIIAAAggggAACwQQ4/wsmFPjn0fZTN8/U1tZ6ikpPT5eamhq9QdC6RQG3XXB14FQSSOTASaEkBBBAAAEEEEAAAQQQQAABBBBAAAEEEEAAAQQQQAAB/wLRvv7LPCDQVCCa6++3v/2tjB8/Xvbs2eM1CbEMGvEN7Ni5c6dkZmYGXCQqzOL666+39rn55ptFhftcdNFFAduYDiXRXcUEEhFIFMoaikSwjRsDiZq+bnr06CGrV6/2hNe05Gn6tb927VoZM2aMFZJzyy23yKpVq+Tiiy/2e3h/82bHXXWmwngaGhrk3Xfflf/+7/+WiooKryA5tY8K5Fm2bJkMHjzYbyBSKGtM7dvUV/2/erC5+rMLLrgg1K6a7b9jxw7L7dChQ14/U2Po16+fjB49Wrp3794sWOibb76Rjz/+WDZu3CjLly+Xffv2Nev70UcflTlz5khKSoqtOs+cOSMzZsyQuXPnWvs/9NBDMn/+/JBCjWwdiJ0QCCAQzfO/eJwI/PRm1W33xxJIRCCR3oqnNQIIIIAAAggggAACCERE4NixY1YYkUqRb7qpi1BLliyJyDHpNLYCfCETW3+OjgACCCCAAAIIRFuA8z898Wj7VVdXS3Z2tlfRxcXF1hO32MwLuO2Cq3kB7R4JJNImpAMEEEAAAQQQQAABBBBAAAEEEEAAAQQQQAABBBBAAIFoCUT7+m+0xsVx3CEQjfV39uxZ2bp1qxVGdPjw4WYwTgokUqEbQ4cODTh5TQOJ7AZmmA4l0V1dBBIRSBTKGiKQSOTLL7+UyZMnex6sPXz4cFm8eLEVyhNoM/na/+ijj0Qd9/XXX7cOWVZWJjk5OS0eXieQyLfTo0ePysyZM5v9Lk/Hjh2t0KBgQW521lukAokOHDggI0eO9HoYn6pHBSk98cQTcvnll9sKVFIhTWvWrJHHHntMjh8/7jWkoqIimThxoiQlJdkZquzdu1cGDRokqja1hjZs2NDs3jxbHbETAmEKROP8L8zSXNEMP71pctv9sQQSEUikt+JpjQACCCCAAAIIIIAAAsYFVJK6ujiza9cur77Vl4ArVqwwfjw6dIYAX8g4Yx6oAgEEEEAAAQQQiJYA53960rHwy83NlfLyck/h6qlOdXV1kpqaqjcYWjcTcNsFVwdOIYFEDpwUSkIAAQQQQAABBBBAAAEEEEAAAQQQQAABBBBAAAEEEPAvEIvrv8wFAo0CkV5/p0+fluXLl8u0adPk5MmTfuHdFkjU9KFOBBKF/lpSoR7qAVilpaVW48LCQikoKAi5o3D6aRom1bVrV1m3bp2kpaVF5dghH8RPA1P1h1qLqVCd2bNny/Tp023Pe9P9A9Uc7hoKxUGFqQ0ZMsTzOy7Lli0T9d4VbDNlp4LdnnzySZkwYYJ1yFtvvVWee+65gPdtmQwkUsdU7+fqAXZTp071GvY999xjvZ7bt28fjCPgzyMRSPTJJ59Y8/TSSy95jq0CgObMmSNjxoyRtm3bhlyzeuj6gw8+6BVwpPpUa0KFHPm576vZMb7++muZNWuWqDWuNlOGIQ+GBgkrEOnzv3iHxU9vht12fyyBRAQS6a14WiOAAAIIIIAAAggggIBRga+++kr69Okj27Zt8+pXfTG3evVqo8eiM2cJ8IWMs+aDahBAAAEEEEAAgUgLcP6nJxwLv/r6eusmLBUi27ipp2ypp22xmRVw2wVXs6M30huBREYY6QQBBBBAAAEEEEAAAQQQQAABBBBAAAEEEEAAAQQQQCAaArG4/huNcXEMdwhEcv0dPHhQHnvsMfnNb37jhaEefHTkyBHPn7ktkKhpaAaBRKGv83CChPwdJZx+TAX6hHPs0KWatzBVf6i1mArVcXMg0caNG+Xuu++26NR72CuvvCLdu3cPSmnK7oMPPpBhw4aJWgNqW7BggRXsFSj8xnQgkTruqVOnZNKkSbJkyRKvsb/wwgvSv3//oB6BdjAdSKRCf1SAkqq3cVPBQSUlJXLfffdJUlJS2PUeOHBA1APXa2trPX2kp6fLqlWr5Morr7TV71tvvSV33XWX9fehqku1vfPOO221ZScEdAUief6nW5sb2uOnN0tuuz+WQCICifRWPK0RQAABBBBAAAEEEEDAqEDfvn1ly5YtXn2qLybVF5Rs8S3AFzLxPb+MDgEEEEAAAQQQ8BXg/E9vTcTKT92QkZ+f71V8VVWVZGVl6Q2I1l4Cbrvg6sDpI5DIgZNCSQgggAACCCCAAAIIIIAAAggggAACCCCAAAIIIIAAAv4FYnX9l/lAQAlEYv0dPXpUFi5cKMuWLZPjx497QT/88MNy2223ye233+75cwKJor8WQw1VahqEo6rduXOnZGZmhlW4qTCfcPoxFegTzrHDwvJpZKr+UGsxFarj1kAiFcLz0EMPyTPPPGPRDR8+XBYvXmyFyATbTNidPXtWnnzySZkwYYJ1uM6dO8v69eulS5cuAQ8fiUAidcC6ujrLoGkYz/333y9PPfWUpKSkBCNp8eemA4n2798v99xzj6jwoMZNzeP8+fMlOTk57DobG7700kuWw8mTJz19FRQUyIwZM6R169ZB+/ddV6rW0tJSad++fdC27ICArkAkzv90a3JTe/z0Zstt98cSSEQgkd6KpzUCCCCAAAIIIIAAAggYE1DBQ5s2bfLqT11s2rx5s7Fj0JFzBfhCxrlzQ2UIIIAAAggggEAkBDj/01ONpV9GRkazpzvV1NToDYjWXgJuu+DqwOkjkMiBk0JJCCCAAAIIIIAAAggggAACCCCAAAIIIIAAAggggAAC/gVief2XOUHA9PrzDWppFD7//POluLhYhg4dat1zcP3113vwCSSK/jokkEika9eusm7dOklLSwt5AggkqrBey6FuOoFEsXyfeOutt+Suu+6SI0eOWEMuKyuTnJwcW8M3EUikjjtixAh59dVXrWM+8sgjVqhO27ZtA9YQqUAi34AkVURqaqq88sor0r17d1su/nYyGUikalQP3ps4caLnUDqveX/1+vv7Lj09XdasWSOXX365LYemY1YBV+r3qXr16mWrLTshoCNg+vxPpxY3tsVPb9bcdn8sgUQEEumteFojgAACCCCAAAIIIICAEYEhQ4ZYX7w13Xr27CmVlZWSlJRk5Bh04mwBvpBx9vxQHQIIIIAAAgggYFqA8z890Vj6VVdXS3Z2ttcA1E2DeXl5eoOitUfAbRdcHTh1BBI5cFIoCQEEEEAAAQQQQAABBBBAAAEEEEAAAQQQQAABBBBAwL9ALK//MicImF5//gIaVJDGrFmz5LLLLrPA33zzTccEEv3zn/+URx991AoYUVtFRfCglVDDfFS/JkJJTK7WUMfgO2c7d+6UzMzMsEoyFeYTTj9Nx6ETThLOscPC8mlkqv5QazG1ft0YSHT69GmZNm2aLFiwwGK79dZb5bnnnrMCeOxsJuw2btwod999t+dwL7zwgqiHgQfbIhVIpI67f/9+ueeee+TAgQOeMpYtWyYqOCrczWQgkW+Ik6qpoKBAZsyYIa1btw63xGbtduzYIYMGDfKEVakdQgmsOnTokAwcOFD27Nlj9W03bMrYAOgoYQVMn/8lGiR+ejPutvtjCSQikEhvxdMaAQQQQAABBBBAAAEEtAVGjRolK1eu9OpHXaDYunWrnHvuudr904E7BPhCxh3zRJUIIIAAAggggIApAc7/9CRj7Zebmyvl5eWeQaSkpEhdXZ3tm230Rh//rd12wdWBM0IgkQMnhZIQQAABBBBAAAEEEEAAAQQQQAABBBBAAAEEEEAAAQT8C8T6+i/zktgCptdf06CW6667TubOnSvqIbWtWrXyQDspkMg3WCbUQKIBAwZY4RPnnXdewIVkIpTE5EolkEjEZCBROHOjgltKSkokOTnZdnMCiULzsg0bYEffwJnly5eLum/Kz709fnvRfe37vkeFsm4jGUh08uRJefDBB2XVqlWecYezppuimQwkeu2116Rfv36i6lRbu3btZNOmTdKrVy8Ty8LTx6effmqthw0bNnj+7P7775ennnpK1P10wTbf+e3cubOsX79eunTpEqwpP0dAS8D0+Z9WMS5sjJ/epLnt/lgCiQgk0lvxtEYAAQQQQAABBBBAAAEtgfHjx4tKQm+6de/e3Qoj6tChg1bfNHaXAF/IuGu+qBYBBBBAAAEEENAV4PxPTzDWfvX19ZKWliYNDQ2egeTk5HieGKg3Olq77YKrA2eMQCIHTgolIYAAAggggAACCCCAAAIIIIAAAggggAACCCCAAAII+BeI9fVf5iWxBUyvPxWuMGfOHLnmmmvkjjvukLZt2zYDdnIgUWFhoRQUFARcFE1DM+wGcPgLBmnpIMECR0Lpy87q7t27t6gxXXDBBS3u7jtnO3fuFPUA4nA23wAOO+b+jhNOP6YCfXyPHY6D3bXTtG9T9Ydar26oTuPxZs+eLdOnT7f+1868N90/HK9Qx+m7/2effSYPP/ywPPfcc9aPbrnlFiuA5+KLL7bdta7d/v375Z577pEDBw5Yxxw+fLgsXrzYCtgJtkUykEgde968eTJ16lRPGbfeequsXr1aLrzwwmCl+f25yUAiFfaVn5/vOU6PHj2s2jp27BhWbYEa6R6rtLRUxo0b5zmECrlT9+GxIRBJAdPnf5Gs1Yl946c3K267P5ZAIgKJ9FY8rRFAAAEEEEAAAQQQQCBsgby8PFm4cKFXe5XkXVlZGdKXtGEXQENHCfCFjKOmg2IQQAABBBBAAIGIC3D+p0fsBD/fmynUiKqqqiQrK0tvcLT29xQ1N1zTdNLMEUjkpNmgFgQQQAABBBBAAAEEEEAAAQQQQAABBBBAAAEEEEAAgYACTrj+yxQlrkAs1p/bA4lUOMl9991nLRq7ISmhhAi5IZAo0CsmWMBROEFC/o4XTj+mAn0iEUh06NAhGThwoOzZs8fWG1KwdWKrE5s7hbJ+bXbp+ECis2fPWg9mGzNmjDUkFQCkwojuvPNOu0O09tMNJPIN6Zk7d65MmTLFVg2RDiTyrU13TZoKJPriiy9k4sSJsmTJEo9TKEFOtnCb7FRdXS3Z2dlezUIJbVPvS7fddpucPHkypL9XQq2T/RFoKhCL8794mgH89GaTQCI9P3+tjd4wywI3P0H0iAACCCCAAAIIIIAAAqELqC9Bi4qKvBpeccUVsnXrVunUqVPoHdLC9QJ8XnX9FDIABBBAAAEEEEAgJAHO/0LiarazU/wyMjKktrbWU196errU1NToDY7WBBLprwGj11f1y6EHBBBAAAEEEEAAAQQQQAABBBBAAAEEEEAAAQQQQAABBFoWcMr1X+YoMQVisf7cHkg0e/ZsmT59urVgCCRq/rpJxECiwsJCKSgo0HoTIZCoOV84rzWtSWjSePv27Vbw2OHDh60/feCBB2T+/PmSkpIS0iF0Aom+/PJLmTx5sqiHxjVuoTwsLtKBRL7v5arGUIJ4fCFNBRKdOHFCVADR5s2bPYdQv7+k1lPr1q1Dmj87Ox88eFDuvfde2bdvn2f3iooKGTp0qJ3m1hobMmSI7Nq1y9q/R48esnr1aunYsaOt9uyEQDgCsTj/C6dOp7bBT29mCCTS8/PX2ugNsyxw8xNEjwgggAACCCCAAAIIIBCawMyZM2XWrFlejS655BIrjKhLly6hdcbecSPA59W4mUoGggACCCCAAAII2BLg/M8WU4s7OcXP3xOeiouLJS8vT2+ACd7abRdcHThdRq+vOnB8lIQAAggggAACCCCAAAIIIIAAAggggAACCCCAAAIIIBBHAk65/htHpAwlBIFYrD8CiURCCavwnU6dgJMQlobXrv6CR1rqi0Ci8JQJJGruFqtAogMHDsjIkSM9D2lTD2hbuXKldO7cOeTJ1Xm9Hj161AqqefXVV63jXnnllbJhwwb5yU9+YquORA0kqq+vt8KA3njjDY+TidCwltB9A4XUfqHcP3fy5El58MEHZdWqVZ5DqECsG2+80dY8sxMC4QjE4vwvnDqd2gY/vZlx2/2x39EbblRaG71hlgUelTnjIAgggAACCCCAAAIIINCCQFFRkah08aZbhw4dpLKyUrp164ZbAgvweTWBJ5+hI4AAAggggEBCCnD+pzftTvLLzc2V8vJyz4DUk8Dq6uokNTVVb5AJ3NptF1wdOFVGr686cHyUhAACCCCAAAIIIIAAAggggAACCCCAAAIIIIAAAgggEEcCTrr+G0esDMWGQH5+vpSUlHjtefas1+VWG72EvguBRO4PJNq5c6dkZmaGPvki8vnnn1sPuiotLbXahxsUEk4/Tdde165dZd26dZKWlhbyOMI5dsgH8dPAVP0maolGH7EIJPrkk09k7Nix8tJLL1lDbNeunRUUc+edd4Y1ZJ1Aor1798qAAQOs+7DUduutt8rq1avlwgsvtFVLpAOJfOtTRa1du1YGDhxoqz7fnZ5//nkZNmyY54+DhZu1dBB/4V46IXDBBqPr/PXXX0tBQYHMmzfPc6hnn31WRowYEezQ/ByBsAX4/BE2ndUQP7N+ilSvx8i2dnRx3w7d6A2zLPDILih6RwABBBBAAAEEEEAAgZYFFi5caF08aLqpL2i3bt0qPXr0gC7BBfi8muALgOEjgAACCCCAQMIJcP6nN+VO8lNPlVI3ZzU0NHgGlZOTI2VlZXqDTODWBBJpT77R66va1dABAggggAACCCCAAAIIIIAAAggggAACCCCAAAIIIIAAAgEEnHT9l4lKDIEjR47IyJEjrQfK+m4EEhVawRCBtnBCUnRCSXxrMdmX3RXvGyJFIJGZUCW7/o37EUhUIsnJyaGy2d7/+PHjMnnyZHn66ac9bdQDuSdOnChJSUm2+2m6o87rdceOHXLTTTd5uhs+fLgsXrzYCkmys+kG5QQ7xsGDB+Xee++Vffv2eXbVCf5J1EAihacC2saNG+dxnDFjhqh//NxDFmxa+DkCtgT4/GGLqcWd8DPrRyCRnqdqbfSGWRa4/oTQAwIIIIAAAggggAACCIQusGzZMhk/frxXw3POOccKI+rZs2foHdIi7gT4vBp3U8qAEEAAAQQQQACBgAKc/+ktEKf5qScmqicnNt2qqqokKytLb6AJ2ppAIu2JN3p9VbsaOkAAAQQQQAABBBBAAAEEEEAAAQQQQAABBBBAAAEEEEAggIDTrv8yWfEt8Nprr1lhRH/961/9DjTRAokUQtOAITshEE33Vw/rVYElbdq0CbhwdEJJfDs22Zfd1U4gkbfU558TSGR37ejsF074V7jH8xdG9MADD8j8+fMlJSUl3G5F5/XqG9Cj6lmwYIF897vftVVPpAOJfN8XVFEvvfSS/PznP7dVn+9OiRxItG7dOhk0aJCHZOzYsaLux4tkAFdYk0SjuBHg84feVOJn1o9AIj1P1droDbMscP0JoQcEEEAAAQQQQAABBBAITWDlypUyatSoZo22bNkit912W2idsXfcCvB5NW6nloEhgAACCCCAAAJ+BTj/01sYTvTLyMiQ2tpaz8DS09OlpqZGb6AJ2ppAIu2JN3p9VbsaOkAAAQQQQAABBBBAAAEEEEAAAQQQQAABBBBAAAEEEEAggIATr/8yYfEpsGjRInnkkUcCDi7RA4nshEA0DUkpLCyUgoKCoAtGJ5TEt3OTfQUt/NsdCCTyliKQyO7Kccd+H330kahwsfXr13sKNhFGpDrTeb02fa9Rfdl9v2kcRCwCiXbu3CmZmZlhTbypQKL33nvPCvfZvXu3p45nn31WRowYEVZdwRrV19fL0KFD5Y033vDsOnfuXJkyZUqwpp6f+77H9u3bV1atWiXt27e33Qc7IhCKAJ8/QtFqvi9+Zv0IJNLzVK2N3jDLAtefEHpAAAEEEEAAAQQQQAAB+wJr1qyRIUOGNGuwceNG6devn/2O2DPuBfi8GvdTzAARQAABBBBAAAEvAc7/9BaEE/2qq6slOzvba2DFxcXWDTtsoQkQSBSal5+9jV5f1a6GDhBAAAEEEEAAAQQQQAABBBBAAAEEEEAAAQQQQAABBBAIIODE679MWPwJqHCNpUuXBh0YgURjpaSkRJKTk1u0IpBIRCd0xFSYTzj9NA396Nq1q6xbt07S0tKCvi58dwjn2CEfxE8DU/WbqCVe+njnnXesoDZl27iNHj1aioqK5Pzzz9ceZjwHEvneK9auXTupqqoS9VC7cDZTgUSRDmLyHdvBgwfl3nvvlX379nl+VFFRYYUU2d18A4l69+4tyuOCCy6w2wX7IRCSAJ8/QuJqtjN+Zv0IJNLzVK2N3jDLAtefEHpAAAEEEEAAAQQQQAABewKbNm2S/v0Q+ymrAAAgAElEQVT7N9t59erVMnjwYHudsFfCCPB5NWGmmoEigAACCCCAAAKWAOd/egvBqX65ublSXl7uGVxKSorU1dVJamqq3oATrDWBRNoTbvT6qnY1dIAAAggggAACCCCAAAIIIIAAAggggAACCCCAAAIIIIBAAAGnXv9l0uJD4P3335eRI0fK9u3bmw1o6tSpMnfuXK8/J5AocCDRF198IRMnTpQlS5ZYboWFhVJQUBB0seiEkvh2brKvoIV/u4NvWAaBRJ9bD+gqLS0NaR3Y9W5pPwKJdAX/r/2ZM2fk17/+taj3wcOHD3t+8PDDD8ucOXNEheuY2MJ9vX799dfWe8u8efM8Zdh9v2lsEOlgHrX+x40b56lPJ+RLdWIqkMg3MEz1rUL5FixYIN/97ndNTKtXHzt27JCbbrrJ68/U37k33nij7WPt3r1bfvazn8mRI0esNgQS2aZjxzAF+PwRJty3zfAz60cgkZ6nam30hlkWuP6E0AMCCCCAAAIIIIAAAggEF9iyZYv07du32Y4rVqywLmqxIeArwOdV1gQCCCCAAAIIIJBYApz/6c23U/3q6+utJ8c1NDR4BpiTkyNlZWV6A06w1gQSaU+40eur2tXQAQIIIIAAAggggAACCCCAAAIIIIAAAggggAACCCCAAAIBBJx6/ZdJc7/A5s2brfu2jx496jWYc845R9Q93cOGDYvJA6V8w23Gjg0cAhTpmZg9e7ZMnz7dOkywWnyDLuwGhIQbSuJv7Cb7smtLIJG3VLjrwK53S/s5KZDIX+iL7vgCtQ/22gzl2B9//LFMmzbNeh9s3FQA0eOPPy6PPvqotG3bNpTuAu4b7uvVn6/d95vGgiIZSOQvMEn9/tCqVaukffv2YfmZCiRSBy8pKZH8/HxPHTfffLMVeHTRRReFVVugRr7H6t69u6xdu1auuOIK28c6dOiQDBw4UPbs2WO1IZDINh07hinA548w4b5thp9ZPwKJ9DxVa6M3zLLA9SeEHhBAAAEEEEAAAQQQQCCwwLZt26RPnz7y1Vdfee24dOlSrwR0HBFoKsDnVdYDAggggAACCCCQWAKc/+nNt5P9fG+yUCOtqqqSrKwsvUEnUGsCibQn2+j1Ve1q6AABBBBAAAEEEEAAAQQQQAABBBBAAAEEEEAAAQQQQACBAAJOvv7LxLlX4Fe/+pVMmjSp2QC6du1qhXB069bN+lks1l+8BhJ9+eWXcvLkSfnb3/4mBw8etO6VUIEYV155pYQbSuJvBZrsy+4Kj2Qgkd0agu1nJ6zFVKAPgUQibgwkOnXqlDzzzDOyaNEiUQEwjVvHjh1FvWfefffd0qpVq2BLLaSfh/t69Rf4Y2eNNy0ukoFEx44dk+HDh8vWrVs9h8zLy5OioiJp06ZNSEaNO5sMJFKv9dtuu816T1abCpzatGmT9OrVK6zaWmqk+n/wwQetIKbGTbksXrzYOqbdraamRrKzsz31EkhkV479whWIxflfuLU6sR1+erPitvtjv6M33Ki0NnrDLAs8KnPGQRBAAAEEEEAAAQQQSFiBXbt2WWncDQ0NXgbqF1InTJiQsC4MPLgAn1eDG7EHAggggAACCCAQTwKc/+nNptP9MjIypLa21jPI9PR0UTdOsNkTcNsFV3ujiupeRq+vRrVyDoYAAggggAACCCCAAAIIIIAAAggggAACCCCAAAIIIJBwAk6//ptwExIHAx45cqQVuuG7DRo0yAojSk5O9vwoFusvFoFEs2fPlunTp0d1dlUYhQolUvdQhBtK4q9gk33ZBSGQyFtKJ5Do7Nmz8tlnn8mZM2esTtV/Hz58WFRYzoEDB+T999+Xv/zlL/Kf//mfkpaW5nVgU4FKduc90H5uCiRSths2bJAFCxbIvn37vIZ1xx13WGFE//7v/26CpVkfOq9X3/ctJwUSvfXWW3LXXXfJkSNHPGOuqKiQoUOHhu1oMpBI1TVixAh59dVXPfVMnTpVZs2aJUlJSWHX6NvQn0NZWZnk5OSEdAzf91gCiULiY+cwBGJx/hdGmY5tgp/e1Ljt/lgCic563Y+rN/u0RgABBBBAAAEEEEAAgYQW2L17t/Tp00dU2nnTbd68eTJ58uSEtmHwwQX4Qia4EXsggAACCCCAAALxJMD5n95sOt2vurraempT0624uFjUk7DYggu47YJr8BFFfQ8CiaJOzgERQAABBBBAAAEEEEAAAQQQQAABBBBAAAEEEEAAAQTCFXD69d9wx0W76Av86U9/klGjRnk9QKixipaCLGKx/hIlkEjZb9++XW688caYBxJ9+eWXcvLkSa9FqQJlVPjN119/LSdOnJB3333XqvPtt9+Wfv36ycMPP+zZn0Ai79dzpMN4unbtKuvWrXNVIFGoYTnReof84osvrN9l+a//+i+vQ6rAMBVSNn78eElJSYlYOTqBROr3cFSITrD38ZaK9z222s/EPKn3DBXsowKTGreW1mwosCYDiVTwl3qo+sSJEz0ldO7cWdauXSs/+clPQimrxX1Pnz4t06ZNs4KudB1832P79u0rq1atkvbt2xuplU4Q8BWIxflfPM0Cfnqz6bb7YwkkIpBIb8XTGgEEEEAAAQQQQAABBCyB/fv3W2FEH374oZfIzJkzZcaMGSghEFSAL2SCErEDAggggAACCCAQVwKc/+lNpxv8cnNzpby83DNQdfNOXV2dpKam6g0+AVq77YKrA6eEQCIHTgolIYAAAggggAACCCCAAAIIIIAAAggggAACCCCAAAII+Bdww/Vf5s75Ahs2bLDCiHxDZ77//e/LihUr5O677/Y7iFisv3gNJLrmmmvkwgsvFBXMcfXVV0uPHj3kkksukaSkpIgGEkVidaoHThUVFUmbNm2s7k0GEkWiXrt9Nh2HToBKpAOJVFhOVVWVZGRkeA3NVP12vQLt52tgIujGRF3++jh16pRMmjRJlixZYv34jjvusAJ11GvWzz06RsvQCSTyDegZO3asFbKTnJxsq8ZIBRIdOnRIBg4cKHv27PHU8cgjj8j8+fOlbdu2tmrzt5PJQCLVvwpcGzx4sFdI3+jRoy1DEyFU6jU6YMAAr793CwoKrN+fat26dUgOunMd0sHYGQGRZu99KsSLzb5ALM6f7Vfn/D3ddn8sgUS8QTj/VUWFCCCAAAIIIIAAAgg4XODPf/6z9O7dW9S/m24qSV6lsrMhYEeAL2TsKLEPAggggAACCCAQPwKc/+nNpRv86uvrrSe1NTQ0eAabk5MjZWVleoNPgNZuu+DqwCkhkMiBk0JJCCCAAAIIIIAAAggggAACCCCAAAIIIIAAAggggAAC/gXccP2XuXO2wOzZs2X69OnNikxPT7fCiH784x+3OIBYrL9YBBLFegZ1Qkl8a/cXMmJ6fCpkQ93fcd5551ldE0jkLawTSKRChlRQWOP2ve99T7p16ybnnnuu/Md//IcVYnXRRRdZ+/i+PgkkCn+lHz9+XObMmSPXXnut9O/fXys4J5QqdF77O3bskJtuuslzON/XZbA6IhFI5BvupGpQD6dbu3at3HjjjcFKCvhz04FEKmDlySeflAkTJngdV4WtTZw40QqLC3c7cOCAjBw50ivsSCfkTIUk5efne8pxcsBXuGa0c5ZALM7/nCWgVw1+Zv1URpZej5Ft7ejivh260RtmWeCRXVD0jgACCCCAAAIIIIBAogl8+OGH0qdPH9m/f7/X0NWXdupLMTYE7ArwedWuFPshgAACCCCAAALxIcD5n948usXP92YJNWr1dKisrCw9gDhvTSCR9gQbvb6qXQ0dIIAAAggggAACCCCAAAIIIIAAAggggAACCCCAAAIIIBBAwC3Xf5lE5wl88cUXViCCCoLw3dSfqzCiYFss1h+BRCIVFRUydOjQYNPj9+ehBBKpB0l17NixWT/nn3++XHXVVdK6dWvrn86dO0tKSor8y7/8i1x66aXSrl07adOmjacdgURhTZXxRgQSGSeNeIc6gUQHDx6Ue++9V/bt22fVefPNN4sK7VGBVXY204FEZ86ckQULFoh6cHnT7aGHHpL58+dLcnKynbJa3Md0IJE60NGjR2Xs2LGyadMmr+POnDlTJk2aFFbNu3fvlgcffNArjEi9Zy5btkwGDx7cLEgsGMrXX38tBQUFXg+Df/bZZ2XEiBHBmvJzBMIWiMX5X9jFOrAhfnqT4rb7YwkkOut1P67e7NMaAQQQQAABBBBAAAEEEkrg2LFjVhiR+kKt6TZ+/HhZsmRJQlkwWH0BvpDRN6QHBBBAAAEEEEDATQKc/+nNlpv81JPdamtrPQNWT2CsqanRA4jz1m674OrA6SCQyIGTQkkIIIAAAggggAACCCCAAAIIIIAAAggggAACCCCAAAL+Bdx0/Zc5dI7AO++8Y4UR7d27t1lRKhjiscces1VsLNYfgUR6gUS2JtbwTgQSGQYNszsCicKEi2EznUCiEydOyPDhw2Xz5s3WCFJTU+WVV16R7t272xqRyUCiI0eOyBNPPNHs94TUfWArV660Qs10t0gEEqmaDhw4YP192fT+NfXnKjxo7ty5ctlll9kq/fTp07J+/Xp5/PHH5fDhw15tHnjgASuUSQW7hbp9+umnkpubKxs2bLCaqnAj9cA/dc8dGwKREojF+V+kxhKLfvHTU3fb/bEEEhFIpLfiaY0AAggggAACCCCAQIIKNDQ0SO/evWXXrl1eAnafppGgbAw7gABfyLA8EEAAAQQQQACBxBLg/E9vvt3kV11dLdnZ2V4DLi4ulry8PD2EOG7ttguuDpwKAokcOCmUhAACCCCAAAIIIIAAAggggAACCCCAAAIIIIAAAggg4F/ATdd/mUNnCFRUVFjhCmfOnPEq6Ac/+IGsWLFC+vbta7vQWKw/AokIJLK9QA3v6KRAn3CG5qT6P//8c+ven9LSUmsohYWFUlBQEM6w4rqNTiDR119/bZnOmzfPY7R27VoZOHCgLTOdQCL1+0L/+Mc/5I9//KP8+te/lpdeekmOHz/uddyOHTvKs88+KzfddJOteoLtFKlAInXc3/72t6IevL5nzx6vMlT4z3333WcFP1111VWSnJzs9fNvvvlGPv74Y3nttddk0aJF8rvf/a7ZMFS/v/zlL60goXC29957TwYNGuR5UPzNN98syuKiiy4KpzvaIGBLIBbnf7YKc8lO+OlNlNvujyWQiEAivRVPawQQQAABBBBAAAEEElDgq6++kj59+si2bdu8Rq8SwlevXp2AIgzZhABfyJhQpA8EEEAAAQQQQMA9Apz/6c2V2/zUU5zKy8s9g1ZPg6qrq7Oe3MXWXMBtF1wdOIcEEjlwUigJAQQQQAABBBBAAAEEEEAAAQQQQAABBBBAAAEEEEDAv4Dbrv8yj7EVmDp1qlc4RWM1KhBi5cqVcvnll4dUYCzWH4FEBBKFtEgN7uykQJ9whuWk+gkksjeDOoFE6ggvv/yy3HnnnZ6DTZkyRWbPni2tW7cOWoC/QKKgjWzuoMKI1APp+vXrJ37uc7LZi/dukQwkUkc6ePCgPProo1JVVdVifWlpaaLGpjb1e1MqwMg3iKmxsQogmjRpkkycOLFZkFEoADt27PAKdVJBX0VFRdKmTZtQumFfBEISiMX5X0gFOnxn/PQmyG33xxJIRCCR3oqnNQIIIIAAAggggAACCSignpqxZcsWr5H3799fXnjhhQTUYMimBPhCxpQk/SCAAAIIIIAAAu4Q4PxPb57c5ldfXy/qhg319KzGLScnR8rKyvQg4rS12y64OnAaCCRy4KRQEgIIIIAAAggggAACCCCAAAIIIIAAAggggAACCCCAgH8Bt13/ZR5jI3DixAkZNWqUvPjii80KGD9+vCxZsiSswmKx/ggkIpAorMVqoJGTAn3CGY6T6ieQyN4M6gYSHTp0SAYOHGgF46htwIAB1v1W5513XtACIhVIdN1118nChQvlpz/9qbEwIjWYSAcSqWOcOnVKli9fLk888USLQUNBYUVEGcydO1d69uwprVq1stOkxX1KSkokPz/f83P1e1nq97PYEIikQCzO/yI5nmj3jZ+euNvujyWQiEAivRVPawQQQAABBBBAAAEEEkxAfbG1adMmr1Hffvvtsnnz5gSTYLimBfhCxrQo/SGAAAIIIIAAAs4W4PxPb37c6Od784QSUE+cysrK0sOIw9Zuu+DqwCkgkMiBk0JJCCCAAAIIIIAAAggggAACCCCAAAIIIIAAAggggAAC/gXceP2XuYyugAohUWFE7777brMDL1q0SB566KGwC4rF+iOQiECisBesZkMnBfqEMxQn1U8gkb0Z1A0kOn36tEyaNEmefPJJ64CpqanyyiuvSPfu3YMWYDqQ6KqrrpKJEydaoUgpKSlBjx/qDtEIJGqs6S9/+YsV5Pf000+HFEx0ww03yC9+8Qu59dZbpW3btqEOsdn+n376qeTm5sqGDRusn6Wnp8uaNWvk8ssv1+6bDhAIJBCL8794mhH89GbTbffHEkhEIJHeiqc1AggggAACCCCAAAIJJDBkyBDry62mm0r0rqyslKSkpASSYKiREOALmUio0icCCCCAAAIIIOBcAc7/9ObGrX4ZGRlSW1vrGby6iaKmpkYPIw5bu+2CqwOngEAiB04KJSGAAAIIIIAAAggggAACCCCAAAIIIIAAAggggAACCPgXcOv1X+YzOgJlZWUyevToZgf713/9V1mxYoX06tVLq5BYrD8CiQgk0lq0Go2dFOgTzjCcVD+BRPZmUDeQSB3l5ZdfljvvvNNzwGXLlsnYsWODFqATSNSxY0e58sor5Uc/+pFkZmZa/1x66aXSqlWroMcNd4doBhI11qjW8TvvvCPbtm2z7ml777335NChQ9aP27VrJ1dffbWoICYVRHTzzTfLD3/4Q/FzX1e4Q5a9e/daAU91dXVWHwUFBTJjxgxp3bp12H3SEAE7ArE4/7NTl1v2wU9vptx2fyyBRAQS6a14WiOAAAIIIIAAAgggkCAC6qkaK1eu9Bqt+lJx69atcu655yaIAsOMpABfyERSl74RQAABBBBAAAHnCXD+pzcnbvWrrq6W7Oxsr8EXFxdLXl6eHkictXbbBVcH8hNI5MBJoSQEEEAAAQQQQAABBBBAAAEEEEAAAQQQQAABBBBAAAH/Am69/st8Rl4gPz9fSkpKmh2oT58+VhhRamqqdhGsP21CWx2YCCWxdaAI7eQbIrVz504roMRtm5MCfcKxc1L9voFE4Ywn1DaFhYVWYIubNhOv/SNHjsiIESPk1VdftYauAmxUWN15553nJgpq9SNQWloq48aNs36i/k5/8cUX5f/9v/+HFQIRF+D8T48YP7N+IuLozB9HF/ftVBi9YZYFrrfAaY0AAggggAACCCCAQCIKjB8/XlSKetOte/fuVhhRhw4dEpGEMUdAgM+rEUClSwQQQAABBBBAwMECnP/pTY6b/XJzc6W8vNwDkJKSYj3lycSNknqqzmlNIJH2XBi9vqpdDR0ggAACCCCAAAIIIIAAAggggAACCCCAAAIIIIAAAgggEEDAzdd/mdjICKjwiZEjR0plZWWzA6gH/qgH/5jaWH+mJAP3YyKUJDqV+j8KgUSx1P+/YxNIlJiBRGoFqHut1D1XaiO4xhmvR90qTpw4ITk5ObJp0yarq/vvv1+eeuopUffSsSEQaQHO//SE8TPrRyCRnqdqbfSGWRa4/oTQAwIIIIAAAggggAACiSSgLlotXLjQa8hdunSxLnBdfPHFiUTBWCMswOfVCAPTPQIIIIAAAggg4DABzv/0JsTNfvX19ZKWliYNDQ0eBHVzhXpyF9v/ChBIpL0SjF5f1a6GDhBAAAEEEEAAAQQQQAABBBBAAAEEEEAAAQQQQAABBBAIIODm679MrHmB1157zQoj+utf/9qs86efftoTSGHqyKw/U5KB+yGQKDrOwY7ipECfYLX6+7mT6v/8889F/a5JaWlpOEMJq01hYeIGEn3wwQcybNgwUWtAbQUFBTJjxgxp3bp1WJY0ir2A+vu+X79+cvLkSWnXrp1s2LBBsrOzY18YFSSEAOd/etOMn1k/Aon0PFVrozfMssD1J4QeEEAAAQQQQAABBBBIFIEpU6ZIUVGR13CvuOIK2bp1q3Tq1ClRGBhnlAT4vBolaA6DAAIIIIAAAgg4RIDzP72JcLtfSUmJ5OfneyFUVVVJVlaWHkyctCaQSHsijV5f1a6GDhBAAAEEEEAAAQQQQAABBBBAAAEEEEAAAQQQQAABBBAIIOD2679MrjmBRYsWySOPPNKsQ/XQnxUrVkiPHj3MHezbnlh/xkn9dkggUXScgx3FSYE+wWr193O31x/OmN3extRr/+zZs/Lkk0/KhAkTLJL09HRZs2aNXH755W4nSsj6T58+LZMmTbLmVG0jRowQdQ7w/e9/PyE9GHT0BTj/0zPHz6wfgUR6nqq10RtmWeD6E0IPCCCAAAIIIIAAAggkgsCsWbNk5syZXkO95JJLrDCiLl26JAIBY4yyAJ9XowzO4RBAAAEEEEAAgRgLcP6nNwHx4JeRkSG1tbUeCHWjTE1NjR5MnLQmkEh7Io1eX9Wuhg4QQAABBBBAAAEEEEAAAQQQQAABBBBAAAEEEEAAAQQQCCAQD9d/mWB9gQceeECWLl3arKO77rrLCiNq3769/kH89MD6iwgrnSKAAALGBT766CMZPny4vP7661bfy5cvl9zcXPFzn5HxY9OhWYG9e/fKoEGD5MCBA9KuXTvZsGGDZGdnmz0IvSHA54+IrQHOn/Vo3XZ/7Hf0hhuV1kZvmGWBR2XOOAgCCCCAAAIIIIAAAq4WKCoqkilTpniNoUOHDlJZWSndunVz9dgo3rkCfF517txQGQIIIIAAAgggEAkBzv/0VOPBr7q6utmNFMXFxZKXl6eHEwet3XbB1YHkRq+vOnB8lIQAAggggAACCCCAAAIIIIAAAggggAACCCCAAAIIIBBHAvFw/TeOpiPqQ3n//fdl5MiRsn379mbHnjp1qsyZMyeiNbH+IspL5wgggIBRgeeff16GDRtm9XnLLbfIqlWr5OKLLzZ6DDqLrMCZM2dkxowZMnfuXOtADz30kMyfP1+Sk5Mje2B6R6CJAOd/essBP7N+IuLozB9HF/ftVBi9YZYFrrfAaY0AAggggAACCCCAQLwLLFy4sNkvf6rE7a1bt0qPHj3iffiML4YCfF6NIT6HRgABBBBAAAEEYiDA+Z8eerz4qad0lZeXezBSUlKkrq5OUlNT9YBc3ppAIu0JNHp9VbsaOkAAAQQQQAABBBBAAAEEEEAAAQQQQAABBBBAAAEEEEAggEC8XP9lkkMX2Lx5sxVGdPToUa/G55xzjqxYscITOhF6z/ZbsP7sW7EnAgggEGuBzz77TB5++GF57rnnrFKWL18u6v4rP/caxbpUjt+CwN69e2XQoEFy4MAB6dy5s6xdu1Z+8pOf4IVAVAU4/9Pjxs+sH4FEep6qtdEbZlng+hNCDwgggAACCCCAAAIIxKvAsmXLZPz48V7DUxe0VBhRz54943XYjMshAnxedchEUAYCCCCAAAIIIBAlAc7/9KDjxa++vl7S0tKkoaHBA5KTkyNlZWV6QC5vTSCR9gQavb6qXQ0dIIAAAggggAACCCCAAAIIIIAAAggggAACCCCAAAIIIBBAIF6u/zLJoQn86le/kkmTJjVr1LVrVyuMqFu3bqF1GOberL8w4WiGAAIIxEigaaBNZmamVFRUyGWXXRajajhsKAKnT5+WadOmyYIFC6xmBEqFose+JgU4/9PTxM+sH4FEep6qtdEbZlng+hNCDwgggAACCCCAAAIIxKPAypUrZdSoUc2GtmXLFrntttvicciMyWECfF512IRQDgIIIIAAAgggEGEBzv/0gOPJr6SkRPLz871AqqqqJCsrSw/Jxa0JJNKePKPXV7WroQMEEEAAAQQQQAABBBBAAAEEEEAAAQQQQAABBBBAAAEEAgjE0/VfJtqewMiRI+WZZ55ptvOgQYOsMKLk5GR7HRnYi/VnAJEuEEAAgSgKnD171nrY25gxY6yjzp071wq4a926dRSr4FDhCGzbtk2GDRsmR44ckdGjR4u6by4lJSWcrmiDgJYA539afIKfWT8CifQ8VWujN8yywPUnhB4QQAABBBBAAAEEEIg3gTVr1siQIUOaDWvjxo3Sr1+/eBsu43GoAJ9XHToxlIUAAggggAACCERIgPM/Pdh488vIyJDa2loPSnp6utTU1Oghubg1gUTak2f0+qp2NXSAAAIIIIAAAggggAACCCCAAAIIIIAAAggggAACCCCAQACBeLv+y2S3LPCnP/3JeoBs0+vjjXsXFhZKQUFB1PlYf1En54AIIICAtsCpU6esEKIlS5ZIx44dZcOGDXLttddq90sHkRM4ceKEjB07VtavXy/q3jj1UPnOnTtH7oD0jACfPyK2Bjh/1qN12/2x39EbblRaG71hlgUelTnjIAgggAACCCCAAAIIuEZg06ZN0r9//2b1rl69WgYPHuyacVCo+wX4vOr+OWQECCCAAAIIIIBAKAKc/4Wi1XzfePOrrq6W7Oxsr4EWFxdLXl6eHpRLW7vtgqsDmY1eX3Xg+CgJAQQQQAABBBBAAAEEEEAAAQQQQAABBBBAAAEEEEAgjgTi7fpvHE2N0aGosAgVRnTy5Emvfr///e/LihUr5O677zZ6PLudsf7sSrEfAggggAACCCAQHwKc/+nNI35m/UTE0Zk/ji7u26kwesMsC1xvgdMaAQQQQAABBBBAAIF4EtiyZYv07du32ZBU0vb9998fT0NlLC4Q4POqCyaJEhFAAAEEEEAAAYMCnP/pYcajX25urpSXl3tgUlJSpK6uTlJTU/WwXNiaQCLtSTN6fVW7GjpAAAEEEEAAAQQQQAABBBBAAAEEEEAAAQQQQAABBBBAIIBAPF7/ZcK9BWbPntqhe9YAACAASURBVC3Tp09vxpKenm6FEf34xz+OGRnrL2b0HBgBBBBAAAEEEIiJAOd/euz4mfUjkEjPU7U2esMsC1x/QugBAQQQQAABBBBAAIF4ENi2bZv06dNHvvrqK6/hLF26VMaNGxcPQ2QMLhPg86rLJoxyEUAAAQQQQAABTQHO//QA49Gvvr5e0tLSpKGhwYOTk5MjZWVlelgubE0gkfakGb2+ql0NHSCAAAIIIIAAAggggAACCCCAAAIIIIAAAggggAACCCAQQCAer/8y4f8r8MUXX8jIkSNl7dq1zUjUn6swolhvrL9YzwDHRwABBBBAAAEEoivA+Z+eN35m/Qgk0vNUrY3eMMsC158QekAAAQQQQAABBBBAwO0Cu3btkt69e3v9kqcaU0lJiUyYMMHtw6N+lwrwedWlE0fZCCCAAAIIIIBAmAKc/4UJ922zePVTn0vz8/O9cKqqqiQrK0sPzGWtCSTSnjCj11e1q6EDBBBAAAEEEEAAAQQQQAABBBBAAAEEEEAAAQQQQAABBAIIxOv130Sf9HfeeccKI9q7d28zivnz58tjjz3mCCLWnyOmgSIQQAABBBBAAIGoCXD+p0eNn1k/Aon0PFVrozfMssD1J4QeEEAAAQQQQAABBBBws8Du3bulT58+cuzYMa9hzJs3TyZPnuzmoVG7ywX4vOryCaR8BBBAAAEEEEAgRAHO/0IE89k9nv0yMjKktrbWM+L09HSpqanRA3NZawKJtCfM6PVV7WroAAEEEEAAAQQQQAABBBBAAAEEEEAAAQQQQAABBBBAAIEAAvF8/TdRJ76iosIKIzpz5owXwQ9+8ANZsWKF9O3b1zE0rD/HTAWFIIAAAggggAACURHg/E+PGT+zfgQS6Xmq1kZvmGWB608IPSCAAAIIIIAAAggg4FaB/fv3W2FEH374odcQZs6cKTNmzHDrsKg7TgT4vBonE8kwEEAAAQQQQAABmwKc/9mEamG3eParrq6W7Oxsr5EXFxdLXl6eHpqLWhNIpD1ZRq+valdDBwgggAACCCCAAAIIIIAAAggggAACCCCAAAIIIIAAAggEEIjn67+JOPFTp04V9aBY3+2mm26ywoj+7d/+zVEsrL/oTsfnn39u3f9QWlpqHbiwsFAKCgqiW4TG0dxa/9///ncZOnSoVFZWWqNXoWHq/922udXfbc7UG58Cbn/9uLX+N998U66//nrPotq5c6dkZmbG5yJz0ag4/9ObLPzM+hFIpOepWhu9YZYFrj8h9IAAAggggAACCCCAgBsF/vznP0vv3r1F/bvpNnnyZL8Xvdw4Rmp2twCfV909f1SPAAIIIIAAAgiEKsD5X6hi3vvHu19ubq6Ul5d7Bp2SkiJ1dXWSmpqqB+eS1gQSaU+U0eur2tXQAQIIIIAAAggggAACCCCAAAIIIIAAAggggAACCCCAAAIBBOL9+m+iTP6JEydk1KhR8uKLLzYb8vjx42XJkiWOpGD9eU/LN998Ix988IG8/PLLsn37djlw4IAcOnTI2qljx47SpUsXycjIkLvuuks6d+4sSUlJIc2rWwMlGgfp1voJJGq+TH1DQkJayIZ2JpjEEGSI3cyePVumT59utRo7dqyUlJRIcnJyiL1Ebnff9xlTAWJuff9y+/svgUSRe63o9Mz5n46eCH5m/Qgk0vNUrY3eMMsC158QekAAAQQQQAABBBBAwG0CH374ofTp00f279/vVfqECROsLw/ZEHCCAJ9XnTAL1IAAAggggAACCERPgPM/Pet496uvr5e0tDRpaGjwQOXk5EhZWZkenEtaE0ikPVFGr69qV0MHCCCAAAIIIIAAAggggAACCCCAAAIIIIAAAggggAACCAQQiPfrv4kw+eqX7VUY0bvvvttsuIsWLZKHHnrIsQysv/+dmrNnz8rvf/97eeKJJ2TTpk225uuGG26wQj169uwprVq1stXGZCDG888/L8OGDbN13EA7de3aVdatW2fdpxFsM1G/bx/Bjhns53bqNx1IZHoM6sHTaj4vuOCCgMM14d94AAKJgq0sERVQ9vHHH8vbb78tb731lvzhD38QdU+Teq9ouqnXjgosU2vx6quvlu7du0unTp1CDiwLXpGZPQgkKrUgCwsLpaCgIGTUeHj9hzxojQYEEmngRbAp5396uPiZ9SOQSM/T+izTtAv1wUZnY4Hr6NEWAQQQQAABBBBAAAH3CRw7dswKI9q9e7dX8U5+0ob7lKnYhACfV00o0gcCCCCAAAIIIOAeAc7/9OYqEfxUgG5+fr4XVFVVlWRlZenhuaA1gUTak2T0+qp2NXSAAAIIIIAAAggggAACCCCAAAIIIIAAAggggAACCCCAQACBRLj+G88LQD1YZ/To0c2G+K//+q+yYsUK6dWrl6OHz/oTOX36tCxfvlymTZsmJ0+eDHm+Jk+eLFOnTpV27doFbWsyUIZAov/lVuEva9eulSuuuKJFfwKJmtMQSNTyy/Wzzz6zAqKeffZZqa2tDfq69reDCigaM2aMjBw5UlJTU8PqI1KNCCQikCjQ2jL9fkkgUaReyXr9cv6Hn56AXmu33R/7Hb3hRqW10RtmeYOIypxxEAQQQAABBBBAAAEEHCHQ0NAgKi1/165dXvWoLzXVBS42BJwkwOdVJ80GtSCAAAIIIIAAApEX4PxPzzhR/DIyMrxu7ElPT5eamho9PBe0dtsFVweSGr2+6sDxURICCCCAAAIIIIAAAggggAACCCCAAAIIIIAAAggggEAcCSTK9d84mjLPUNRDdtTDdnw39TBZda+200Io/M1Boq+/M2fOyIIFC0SFCjVu559/vjz66KPSv39/6dSpkyQnJ1s/+vLLL+Wjjz6SF198UUpLS+XQoUOeNiqUqqioSFTbQBuBRCK+BrrvDX379pVVq1ZJ+/btW+zKdMCG6TEMHz5cFi9eHDTUyuT6Cdf9yJEjMmLECHn11VetLjp37izr16+XLl26hNulY9qp9wM1llmzZnm9vnUKVO8Jjz/+uIwbN87zXqLTn4m2BBI5K5DIaa9/0++XBBKZeNWa7yPRz/90RfHTE3Tb/bEEEp31uh9Xb/ZpjQACCCCAAAIIIIAAAo4R+Oqrr0RdzNq2bZtXTYMHD5bVq1c7pk4KQaBRgC9kWAsIIIAAAggggEBiCXD+pzffieJXXV0t2dnZXljFxcWSl5enB+jw1m674OpATgKJHDgplIQAAggggAACCCCAAAIIIIAAAggggAACCCCAAAIIIOBfIFGu/8bT/KtADvWA2MrKymbDUtez1XVtt2yJvP7Onj0ra9assYJCTp48aU2Zutf+l7/8pVx66aUBp1DtP3fuXCuEqHGbOnWqFWSSlJTUYlsnBMqo4poGRHTt2lXWrVsnaWlpQZetE+r/5z//aQVGlZWVWfWq15yahzZt2rRYv+mAjaBQQXY4evSoDBkyxBPqY2cMqstY+6vXjHIfM2aM1wgnTpwoc+bMkbZt2+rSxKz9qVOnrNe0+qfppl4X99xzj/Tq1csKX0pJSZFzzz3Xax/1IPF//OMf8sc//lG2b99uva8cPnzYax/Vx6JFi+SHP/xhzMbYeGACifQCiXQn0Omvf9PvlwQS6a6YyLRP5PM/E6L46Sm67f5YAokIJNJb8bRGAAEEEEAAAQQQQMChAirpf8uWLV7Vqac0vPDCCw6tmLISXYAvZBJ9BTB+BBBAAAEEEEg0Ac7/9GY8kfxyc3OlvLzcA6Zu7Kmrq3PFkyTDnWW3XXANd5wRbEcgUQRx6RoBBBBAAAEEEEAAAQQQQAABBBBAAAEEEEAAAQQQQMCsQCJd/zUrF5veXnvtNRk1apT85S9/aVbA008/Leoat5u2SK+/EydOWKEr6r72gwcPSk1NjcXTrl07ufrqq+Waa66Rfv36SXp6uiQnJ0eV7tChQzJw4EDZs2ePddzx48dbYUSqNjvbmTNnZMGCBTJ58mTPmDZt2mQFl7S0xTpQprEuNwcS+c5bRUWFDB06NOCUmQ7YsLM+Au2zd+9eGTBggHX/i9qWLVsmY8eODdptrNePCtu57777moXtqNfMkiVLrJClVq1aBR2H6R0OHDhghcTV1tZa4UGlpaXSvn1724fxfS2rhtddd50VsnTLLbcEDBnzd5DTp09b73sqoOx3v/udZ5c777zTqk03lMg34MX2QCOw486dOyUzM9Noz76hY6YeXhfr108jktNf/6bfL3UDidS8TZo0SZ566inp2LGjPPvss3LTTTcZXXOJ2Fmkz//i3RQ/vRl22/2xBBIRSKS34mmNAAIIIIAAAggggIADBVTwkLqY0XS7/fbbZfPmzQ6slpIQ+F8BvpBhJSCAAAIIIIAAAoklwPmf3nwnkl99fb31FD71NLHGLScnx/OkOz1JZ7Z22wVXByoSSOTASaEkBBBAAAEEEEAAAQQQQAABBBBAAAEEEEAAAQQQQAAB/wKJdP3X7Wtg0aJF8sgjjzQbxo9+9CNZuXKl9OjRw3VDjNT6O378uBXWo4JW1H8H29R9AdOnT5e7775b2rZtG2x37Z+fPXtWSkpKZOLEiVZfXbt2lXXr1ln3J4SyqcAlFSSzfv16q9n9999vhSaohy3525wSiNFSIJFv2E8wi8LCQikoKAi2m9Gfq4daNQZ/qSCrNWvWyOWXXx7wGKYDNnQH9Pzzz8uwYcOsblJTU+WVV16R7t27B+02VutHvV62bt1qhXYdPnzYqnP06NFy/vnnWyFealOhRCrAZ8yYMVF5DTdinTp1ygorUYFIqoYNGzZIdnZ2UMumO7z00ksyfPhwOXnypGdsRUVF1vh0tqNHj8q0adNEhdU1bvPnz5f8/Hxp3bp12F3HeyCR7+t1xowZov7xcz9VSIaxev34Fun017/p90vdQCLlp0KcBg0aJCp8zFSwV0iLJw53jtT5XxxS+R0Sfnoz7bb7YwkkIpBIb8XTGgEEEEAAAQQQQAABhwmoVHn1pXrTrWfPnlJZWRlyMrvDhkY5cS7AFzJxPsEMDwEEEEAAAQQQ8BHg/E9vSSSan7oJUN2M03SrqqqSrKwsPUiHtnbbBVcHMhJI5MBJoSQEEEAAAQQQQAABBBBAAAEEEEAAAQQQQAABBBBAAAH/Aol2/det6+CBBx6QpUuXNiv/rrvukhUrVkj79u1dObRIrL/9+/dbIT0qhCDUTYWCqCCjCy+8MNSmIe1/7NgxK4BEhayoTR0zLy8vrMCLjRs3WkFKagsWbOSUQAy3BhL97W9/s4JwXn75ZctbhSGpoJJg4S6mAzZCWmw+O/uugX79+okKWbLzHhKL9aMCf9R7nwqfagzsaQwE+d73vie/+MUvvN4b1XvlzJkzI/4aVqwqKEmFu6jXstrU+466xyg5Odn2FKlQMfVgtMYHgt9zzz1SWlpqaz7sHOSTTz6x6lKhR2qzG6IVqO94DyQ6ePCg3HvvvbJv3z6LQc3v4sWLrcApnS0Wrx/fet3w+jf9fmkikOjrr78WFeY1depUi3T27NkyefJkfkdO4wURifM/jXJc1xQ/vSlz2/2xBBIRSKS34mmNAAIIIIAAAggggICDBEaNGmU9XaPplpmZaV0oOffccx1UKaUg0FyAL2RYFQgggAACCCCAQGIJcP6nN9+J6JeRkSG1tbUeOHWDTk1NjR6kQ1u77YKrAxkJJHLgpFASAggggAACCCCAAAIIIIAAAggggAACCCCAAAIIIICAf4FEvP7rprXw/vvvy8iRI2X79u3Nyla/GD9nzhw3DadZrabX34EDByyvptf31UFVkIS6r71Hjx7Spk0bUYEHr776qvz+979vVpMKNFHBAykpKRGz9Q28UPN74403hnW8Q4cOycCBA2XPnj1W+0APWHJCIIaq0Y2BRCp8pqysTMaMGWM5d+zYUTZs2CDXXntt0HkzHbAR9IABdnj77bdlwIABcvjwYWuvUMKworl+vvnmG+t9TwURvfHGG54R+YaGHT9+3AqGWrJkiWeftLQ0mT59uhXU1bZtWx2ugG3V+83gwYOt114o66Fpp7t375af/exncuTIEet9SgUT9erVy2jNTUPLVMcqnOjnP/+50WPEU2cqcEyFXjVunTt3lvXr10uXLl38DjPcgCa1ttXajebmhte/6fdLE4FEao4++OADGTZsmPX3V2pqqlRUVEjPnj2jOX1xdSzT539xhWNjMPjZQAqwi9vujyWQiEAivRVPawQQQAABBBBAAAEEHCIwfvx4WbZsmVc13bt3t8KIOnTo4JAqKQOBlgX4QobVgQACCCCAAAIIJJYA5396852IftXV1ZKdne0FV1xcbD2hMN42t11wdaA/gUQOnBRKQgABBBBAAAEEEEAAAQQQQAABBBBAAAEEEEAAAQQQ8C+QiNd/3bIWNm/ebIXrHD161Kvkc845R1asWGH9YrzbN5Pr77PPPpOHH35YnnvuOQ+LCvhQ1/UfeeQRueCCC7y4VMCMCiSaMWOG/OY3v/H6mQokys/Pl9atW0eEuKVAnnAOFkp4QzQDZQKNJdzxx7L+vXv3yqBBg0SF0Kht9uzZMnnyZElKSgo6baHMUdDONHY4c+aMtd7nzp1r9dK1a1dZt26dqAAfO1s0/FUQ0a5du0Tdk6PCeRq3888/Xx5//HEZN26cJCcne5V7+vRpKyxKhRCpgKLG7YYbbpBf/OIXcuuttxoPJlIWkyZNkqeeeso6nAqImzVrlq310LT4puE3KjBt9erVVriRyc03tEzN/5QpU0weIm76UmtJzeuTTz7pNably5dLbm6u+LmnyitgLRSIaAcSueH1r/xMv1+aCiTyDaXr16+flJaWyoUXXhjKtLPvtwImz/8SERU/vVl32/2xBBIRSKS34mmNAAIIIIAAAggggIADBNRFmoULF3pVotK/Kysr5eKLL3ZAhZSAQHABvpAJbsQeCCCAAAIIIIBAPAlw/qc3m4nqp24sKS8v9+CppyHW1dVZTz2Kp81tF1wdaE8gkQMnhZIQQAABBBBAAAEEEEAAAQQQQAABBBBAAAEEEEAAAQT8CyTq9V+nr4df/epXViiC76YCRFQYUbdu3Zw+BFv1mVx/L730kgwfPlxOnjxpHVuFEakH7g4ePNhviERjgWp/FVqydOlST82dO3eW9evXi7onPhJbuIE8/moJJbzBZKDM888/byQUK5RQHJP1hzKvn3zyiYwdO1bUGlPbLbfcIqtWrbL9uxK+cxTo2Dt37pTMzMxQyrO9r1p3Q4cOlcOHD1ttCgoKrIAiu8FbkfJXQR/KWD0s7Omnn5b/+Z//8RrTHXfcYYX9XHPNNS2+lgMFjF111VUyZswYGTBggPzwhz8M+H5gF7OqqsrqT71/6LxfNH0d9e7dW9T/+4an2a2ppf1811+0g3B0649m+/3798s999zjCR5rPHag17xv4I3deqM9D059/ft6hfJ3mh1rU4FE6lgfffSRdZ7x+uuvW4cOFFRlp7ZE3sfk+V8iOuKnN+tuuz+WQCICifRWPK0RQAABBBBAAAEEEIixgEpGLyoq8qriiiuukK1bt0qnTp1iXB2HR8C+AF/I2LdiTwQQQAABBBBAIB4EOP/Tm8VE9auvr7eeCtfQ0OABzMnJsZ6yFk+b2y64OtCeQCIHTgolIYAAAggggAACCCCAAAIIIIAAAggggAACCCCAAAII+BdI1Ou/Tl4PI0eOlGeeeaZZiYMGDbLCiJKTk51cfki1mVp/p06dkoceesjLberUqVaISVJSUtCafEMGVIMFCxaIenCvn2voQfsLtgOBRP8n5PRAIrW2VDjYkiVLrKLVQ6sqKiqkZ8+ewabZ83MnBBKdOHHCClVSQVtqS09Pt0KVrrzyStvjMBVIpO67+cc//iF//OMfZceOHdbvnvz+979vVsd1111nhYWpQKK2bdvaqvP06dOyceNGmTdvnuzbt69ZGzXuvn37yg033GAFCbVv317atGljq+/GnXwtQw12anqwdevWiXpvV1uPHj1k9erV0rFjx5DqCbbzoUOHZODAgbJnzx5r12gF4aj18qc//Ulqa2tFBf289957VhiWqqfppsar1uEll1wias7VHP34xz+O+t91Z86csQK65s6da5X3gx/8QNQYGkPu5s+fL/n5+bYDvHznxdTrJ9h8+/u5k17/wepXa2TIkCGya9cua1c1H+r31sLdTAYSqRrUwwzVQw3VpsLj1N8Hl112WbjlJWw7U+d/iQqIn97Mu+3+WAKJCCTSW/G0RgABBBBAAAEEEEAghgLqAs3MmTO9KlBfAqovhCP1NIgYDpdDx7kAX8jE+QQzPAQQQAABBBBAwEeA8z+9JZHIfiUlJdbNJU039dSzrKwsPVQHtXbbBVcH0TWWQiCRAyeFkhBAAAEEEEAAAQQQQAABBBBAAAEEEEAAAQQQQAABBPwLJPL1X6etCRXcMGrUKCu8wXeLVoBEtE1Mrb+9e/fKgAEDpK6u7v+zdy/wNpb5//8/f0RG6uuUdk3pIFIPDKaxh2nMJNtuVBLKMW3kGLFNiJwTaRwi51MiNCk0+LINUY34iqKRZGakAzWKKfwmcvg/Ptd81/rutfbae6+1rmsd7rVf1+PRY8be93V6Xte99r3Xfe/3MlPQoBENXgn3mfaLFy+KPg8wYMAAP0HHjh1l+vTpUrZsWecsH3/8sTz44IP+wJStW7fKr3/966j6CQ4bKegZBpeBGC+//LJ06NAhqjHnrpTMgUTBYUQ6bv0wZ90n4QRd+eaZ6EAiDVrRgK3Bgwf76efMmWNCNfQcDA7sCHdRo3ld0v2p56ov5CVUXxoW1KdPHxNEFG0Am67d6tWrZcqUKbJz584Cp6TBTO3btw87fEzb1dcHnYMGVK1atUp+8YtfhMsWcNyuXbvk3nvvlaNHj5rXmpUrV0rjxo2jaiu/ShrQ1LJlS/+3ly9fbgKKYlEuXLhgfobNmjXLzKWgdS6of7Vo0aKFdOvWzQQURXK+RTsvfR3u1KmTCU3SonP4/vvvTSCZFg1OWrRokTRq1CiqLly+/kYygGQ6/8MZd/DPcw0G1NfdSIPDfH25DiQ6dOiQtG3b1n+tpq8xffv2Dfv1IxyDonCMq+u/omAVao742a28156PJZCIQCK7HU9tBBBAAAEEEEAAAQQSJKBv6ASnTFesWFE2bNggdevWTdCo6BaB6AV4QyZ6O2oigAACCCCAAAJeFOD6z27Virpfenp6wAOg+uDL9u3b7VCTqLbXbrgmEZ1vKAQSJeGiMCQEEEAAAQQQQAABBBBAAAEEEEAAAQQQQAABBBBAAIHQAkX9/m+y7IsVK1aYMKLg8IbLL79cFixYEBAmkSxjdjEOV/vvjTfekObNm/uHFE2YUHBowV133SVLly6VSpUquZhqQBvfffedCYPRddcyZswYGTp0aFSBBrnDRgoL93EZiJE7kKhp06ai/65QoYJzq9wNuhx/YQM9fvy4CfCZO3eu/9BevXrJhAkTpEyZMoVVD/h+cCDRkiVLTABOPIqGbS1btkx69Ojhf3159NFHTQCXbx7xDCTScBT9W5Rhw4YFTL98+fIm5Edd6tSp4yyARvvTgBw10P90XXOX1q1by+zZs6VcuXJhLceJEyeke/fuJvBMyyOPPCIvvPBCxHvC15m216VLFxPeo0Vfx3Q8lStXDms8hR309ddfm/FqiJIWfcZJHW644YbCqkb8fQ1ae+KJJ2TNmjUR1y2oggZT6Wvkz372M6ft5m4s2EnDkHQdNGAp2G/hwoUm9C7SEs/XL9/Yku38D8ds48aNkpGR4T9UA8zmzZsnV1xxRTjV8xzjOpDo/PnzMmrUKLMntTRs2FD0Nf3666+PanxFtZKr6z/8/iOg5zolfAGvPR9LIBEbPPzdzZEIIIAAAggggAACCCSJgCY4a8p07qIJ5OvXr5cGDRokySgZBgKRCfCGVmReHI0AAggggAACCHhdgOs/uxUs6n7BDz6o5qRJk/L8rmynnLjaXrvhmjipfHsmkCgJF4UhIYAAAggggAACCCCAAAIIIIAAAggggAACCCCAAAIIhBYo6vd/k2Ff6B+1Dx8+PM9QNDhCw4huvfXWZBhmTMbgav+NGzdOhgwZ4h/jiBEjRP8Lcf8733kcOHBAHnroIdmzZ485prBwHxsQ/cNxDYQZMGCAvy8NCYk05OLYsWMmLMMXZtK3b18TmFOqVKmQw3MZiBGLQKLgNSjMePTo0XmCbQqrE873NVjl8ccfl5ycHP/hPXv2lGeffVb07yYiLYkMJNq6dat06tRJDh8+bIatryvBgSrxDCTSMXz11VcmIEmDPRo3bix33HGH1KxZU0qWLBkpbUTHnz17Vj788EN5++23ZdOmTXLw4EGZP3++CRQJt2g9Davxhce99tpr8sADD4RbPeRxuc8lPUADozS0SUOabIo6Dxw4UBYvXuxv5plnnjFfK168uE3TAXX19Uxfg7Kzs/37TA/Qc0XXNzMz0+y7a6+91nwteJ11XdTz888/N+FR+ndJ6pw7oK9KlSrm2Sy1j+R1PZxJnj592pjMmDHDHK59LVq0SBo1amT+HXwORRsa5fL1N5x5hRp7Mpz/hY1dfzbqXvIV25/FrgOJdFza5t133+3foxqYpMFilPAFXF3/hd9jah2Jn916eu35WAKJCCSy2/HURgABBBBAAAEEEEAgzgKzZs0SfTM9d7nkkkvMm3533nlnnEdDdwi4E+ANGXeWtIQAAggggAACCHhBgOs/u1XCT8wnFepDSb6inxqnDyqlpaXZ4SZBba/dcE0CsuAhEEiUhIvCkBBAAAEEEEAAAQQQQAABBBBAAAEEEEAAAQQQQAABBEILcP83cTvjhx9+kKysLFm+fHmeQejXNYwo1Yur/bd27Vp599135YMPPhANf/nd734XcVDN9u3bJSMjwx8woB/Uu3TpUhNOEYsSHL4TaeDNmTNnTECHL4hJn1fQvfTrX/863+G6BooZfQAAIABJREFUDMRIxUAiNX311VflqaeeCghW6dOnj4wdOzaqMCJdjEQFEuk5ofvKF7IVHLQS6b52uX8i7TsZjtf9ocE1U6dONcPRcBcNErvhhhushhcciKON3X777WbP/fa3v5USJUpE1L6u0+bNm2XUqFGyc+dOf91og3QK6zw4sEdDh37/+9+bYKVon6M6evSozJ07V/7whz/4X5M1oOnFF1+Ue++9t7Ahhf394NdRrThnzhzzXJjv55MGLuk6a4iWLyRJLadPny7XXHNN2H3F+/zx4vmvvr179w4I0VJgm+CvWAQSffPNN9KxY0fzd3RaNChLnyMsV65c2PuhqB/o6vqvqDriZ7fyXns+lkAiAonsdjy1EUAAAQQQQAABBBCIo4Am4Xfu3DlPj+vWrTPpzhQEvCzAGzJeXj3GjgACCCCAAAIIRC7A9V/kZrlr4Cdy5MgRqVatmuhDQb6in3Skn3jk9eK1G65J6E0gURIuCkNCAAEEEEAAAQQQQAABBBBAAAEEEEAAAQQQQAABBBAILcD938TsjN27d5swor179+YZwIQJE+SJJ55IzMDi3Gsy7b/cATvK0KxZMxOKEKuAgVAhF23btpVnnnlGrr/++gJXQkMb9Ljx48f7j9P/P2DAgALDS1wGYqRSIJGuxfvvvy8jRoyQNWvW+E01WEUDaNS1dOnSUZ8d8Q4k0vloSIwGqGjwlRadi344te6xEM+FhDU3l/snrA6T7KDgELHu3bvL5MmTrfaGb4rHjh0z+0xfc3KX6tWrywMPPCC/+c1vpHbt2qIfmHbZZZcFHHPq1Cn517/+JX/961/Numt4zuHDhwOO0cAUHavrgLUvv/zSBLO8+eabpj8dr+6zRo0aRb3PfAPXfazt6t8w+ebTsGFDWbJkSaGvkeFsHd3P+vN25MiR/sN79eplvqbOucuFCxdMQJ1+3xdKpGPRcKq6deuG053E6/zx8vm/b98+ad26tezfvz/AtG/fvmZdSpUqFZZ17oNiEUikxhoYNmzYMP/r68qVK6Vx48YRj6+oVkim6z8vrgF+dqvmtedjCSQikMhux1MbAQQQQAABBBBAAIE4Ceibku3atcvT2+uvv27SnCkIeF2AN2S8voKMHwEEEEAAAQQQiEyA67/IvIKPxu8/IvqgTnZ2dgBPTk6ONGnSxA44wbW9dsM1wVyhuieQKAkXhSEhgAACCCCAAAIIIIAAAggggAACCCCAAAIIIIAAAgiEFuD+b/x3hoYpaBjRuXPnAjq/8sorZcGCBSYIp6iUZNl/+mFEjz32mLz44ot++ieffFLGjBkjxYsXj9ly6B6YOHGiDB482N9H+fLl5fHHHzchJDfddJM/7OTs2bOi4R+rVq2S2bNn+4NmtGJ+IRrBA3cZiBGLQKLCoF2OX/vSUImPP/5YnnvuOVmxYoU/aES/p8Equjb6wc3FihUrbGgFfj+egUQanPLaa6+ZUDNfiIuGEWmAlQYUlShRIuq5uPaPeiAJqjh//nzp2rWrv3cN3tFQIlflzJkz5oPQhg8fLsePH3fSrK697gV9vik4ZMdFB8FBbhqo1L59e+swIt/Y9BzVPjT0yFf0Z6j2YVPUV8NkZsyY4W+msNdRfb1etGiR9O/f3/9aoQFPTz/9tAnRKSwsJx7nj9fP/9znmL4Gf//993L06FGpUaOGvPrqq3LbbbdFvOzBgUQFNdC0aVOz3ypUqFBoPxs3bpSMjAz/cbqfNNQultcMhQ7KQwcky/Wfh8gChoqf3cp57flYAokIJLLb8dRGAAEEEEAAAQQQQCAOAprUrDc0gosmfGtCPgWBVBDgDZlUWEXmgAACCCCAAAIIhC/A9V/4VqGOxO//VNLT02XHjh3+L9SvX1+2b99uB5zg2l674ZpgrlDdE0iUhIvCkBBAAAEEEEAAAQQQQAABBBBAAAEEEEAAAQQQQAABBEILcP83vjtjyJAhMm7cuDydNmrUyIQR3XjjjfEdUIJ7S5b999Zbb0mbNm1M8IEWDfHQZ+gbN24ccyENuZg7d6489dRTUYWQaJiR7isdc2HFZSCGlwOJ1GHLli0mjGTNmjV52B5++GETMnLttdcWRhrW9+MVSHTy5EkZP368TJs2zR+Y4iqMSCfqcv+EBZdEBwXPXV31Q8v0uSHXRV+HNPhGA9IOHDgQVfMalNOlSxfp1KmTXHfddVG1UVil8+fPm1Af38+03/zmNybM5eqrry6sakTfP3LkiAkg0nNWi01YnAYc7dq1S/r16ycaVOMrGnikAWSVKlUqcGxaX382aMCTL/BLK9xzzz0yaNAgadCgQb4BZrE+f7x+/p84ccLsWfXVovtf19wXFBht4E+sAon03HzooYdkz549ZryZmZmigVwVK1aMaH8X1YOT5frPq/742a2c156PJZCIQCK7HU9tBBBAAAEEEEAAAQRiLLBu3bqQn7KxcOFCeeSRR2LcO80jED8B3pCJnzU9IYAAAggggAACySDA9Z/dKuD3f37Bn3ak35k0aZL5NCyvFq/dcE1CZwKJknBRGBICCCCAAAIIIIAAAggggAACCCCAAAIIIIAAAggggEBoAe7/xmdn6B/ad+7cWVatWpWnw549e5pglKJYkmH/ff3119K9e3dZvXq1fwlatGgh8+fPl3LlysVlWTTk4v333zchOL4whsI6vuOOO2T48OFy55135huAEdyGy0AMm0Cis2fPmsCcf/7zn/LFF1+Yub/99tsmJKSgECib8WufH3zwgSxfvlxef/31gDARn9Ptt98uzzzzTESmha2Tfj/WgUS+/aNBLRqS4yvly5c34UQatlWsWLFwhlrgMdH6B8/feiAxaqBp06YmUKdChQp5etDwmXbt2sm2bdvM92IVvpO7Yw0r0/ND+9S9q8Enx44dM+dL7lK9enXRAKKqVatKw4YNpV69enLTTTdJiRIlYiT1n2aD90NBfjYDCd4/+no9efJkKV26dETNatDT888/b37e6uuPrzz66KMmyEvPl3CKnm+6Jr179/aH0fjqafuPPfZYyPMt2vOnsDEl+/lf2Ph939fX5ZYtW5p/3nXXXfLSSy/J//zP/4iGRel61ahRw7x+16pVK9wmzXGxCiT67rvvpGvXrrJixQrTT1pamvzpT38y5x+lcIFkuP4rfJTJewR+dmvjtedjCSQikMhux1MbAQQQQAABBBBAAIEYCmzevNmkNP/4448BvcycOVN69OgRw55pGoH4C/CGTPzN6REBBBBAAAEEEEikANd/dvr4BfrpwwX6IKKvlClTRg4ePGgeNPBi8doN1yQ0JpAoCReFISGAAAIIIIAAAggggAACCCCAAAIIIIAAAggggAACCIQW4P5v7HeGBhdkZWXJJ598kqczDQvR8IKiWhK9/zTwY+LEiTJ48GD/EpQtW9YEDGRkZMR9WTRYQgNI1qxZY4Jl9u/fLwcOHDDj0MCR2267TRo1aiT33nuvaAhJpCEzLgMxcgcShYJKT0+Xyy+/3Hzr+++/l+3btxfqOWvWLBMOlV+xGb9a6nm4Y8eOPM3XrFnT7AENooo05KTQScU4kEgDanQPB4es1K5dW6ZPny4NGjSQEM+BhDPsPMdE658KgURvvfWWOfd8RUNS1FdfL4pqOX/+vAwbNkzGjRtnCGIV0nTkyBFp3769bNmyxfSjwVtjxoyR4sWLh03/+eefm7+B0g9sz12GDBki+p8+6xVp+eqrr2To0KGyYMECU1VDjQYMGJBvEFS0509B4/LC+R+Oq4bTaTDUG2+8YQ6fMmWK9O3b1wQR9enTx4QTadHrpQkTJkT0Oh0cSPTOO++Y4C7bErz/tb1FixbJww8/bNt0kaif6Os/ryPjZ7eCXns+lkAiAonsdjy1EUAAAQQQQAABBBCIkYDe+NKE8lOnTgX0oEni+skDFARSTYA3ZFJtRZkPAggggAACCCBQsADXf3Y7BL9AP33wpVq1anL69Gn/N7p06SLz5s2zg05Qba/dcE0QU0HdEkiUhIvCkBBAAAEEEEAAAQQQQAABBBBAAAEEEEAAAQQQQAABBEILcP83tjtD7xvrH9kHl+uuu86EGDRu3Di2A0jy1hO5/zSMSANwNIxCQw98Rf89atSofEMlkpy0wOG5DMQoLJAoGqfCgkZsx79161bp1KmTHD582AzvjjvuMGEX99xzT0QBF5HOLTiQZ8mSJSZgxaZom/oaoiEox48fD2iqc+fOMnbsWLnqqqtsushTN1r/VAgkmj17dsCHeo8YMUL0P1dhT04XKo6NBb8OLF682OxtVy4a0qZ9aACUr0R7/uQOJdOAt2eeeUYefPBBq9d6/TmiAXYffPCBCWcqKNgo2vMn1HJ66fwvbDvqGk+dOtX/d2oaFqRrfP3115uqGgbWpk0bOXr0qAkAmzNnjvl3uCVWgUTaP68L4a5C3uMSef0X/aiTpyZ+dmvhtedjCSQikMhux1MbAQQQQAABBBBAAIEYCOzatUsyMzPlm2++CWhd36weNGhQDHqkSQQSL8AbMolfA0aAAAIIIIAAAgjEU4DrPztt/PL6aYBvdnZ2wDf00wqbNGlih52A2l674ZoAosK6JJCoMCG+jwACCCCAAAIIIIAAAggggAACCCCAAAIIIIAAAgggkDQC3P+N3VLoPWS9lxxc9DltDRJJS0uLXeceaTlR++/ChQuydOlS6dWrV0AYUfPmzU3AQOXKlT0imLhhRhpIpAEgN998sxQrVswM+uqrr5ZbbrlFKlasaP63atWqUq5cOSlZsmS+k7IN9NDgi+XLl8uGDRtMUFj9+vWtwkjira/79qOPPjIfkKXBL8FBRNWrVzchOa1bt47JvGz94+3lqj/dNxpSpv/5ioaZde/e3VUXnm3n008/lQ4dOoiGvmjR83zmzJnm75FsQ4nUff369dKzZ09/iFhwWE2kcBpKpq9dGjznC7yJtI1oj7c9f1L1/H/vvfekVatW/jXWwKGuXbv694+GPunfsmngkxZ93V64cKHUqFEjrKWIZSDRxo0bJSMjwz8OHffzzz8vP/nJT8IaW1E+KFHXf6lijp/dSnrt+VgCiQgkstvx1EYAAQQQQAABBBBAwLHAvn37zJt/X3zxRUDLI0eONG9OUxBIVQHekEnVlWVeCCCAAAIIIIBAaAGu/+x2Bn6h/dLT02XHjh3+b+oDENu3b7fDTkBtr91wTQBRYV0SSFSYEN9HAAEEEEAAAQQQQAABBBBAAAEEEEAAAQQQQAABBBBIGgHu/7pfiqNHj0pWVpYJPQku/fv3l0mTJrnv1KMtJmL/abjBokWLRNfi5MmTfjkNupg/f75oqAslOQVsAz2Sc1bhjUrDSKZMmSIDBgzIU6Fs2bImXEu/V6lSpfAajOKoouofPG+l02Crhx56KArF1KuiFt26dfO/nup+1LCmPn36yHXXXRfVhPXnqAa7zJgxI6BdDeLS4DgvFpvzJ1XP/6+//trsldWrV5sl1TA1DQXUcLrcJfi4SMIDYxlIpM8FaiCR71qiadOmJvCqQoUKXtyicR1zIq7/4jrBGHeGnx2w156PJZCIQCK7HU9tBBBAAAEEEEAAAQQcCvz9738XfQNE/zd3GTx4sIwbN85hTzSFQPIJ8IZM8q0JI0IAAQQQQAABBGIpwPWfnS5+of2CP/VIj9IHSfUhRi8Vr91wTUJbAomScFEYEgIIIIAAAggggAACCCCAAAIIIIAAAggggAACCCCAQGgB7v+63RmbNm2Szp07y2effZan4blz50rXrl3ddujx1uK9/86cOWNCLp5++umkDCM6cOCACTnZs2ePWdl33nlHNCjJVbEJxHA1Bpt2vD5+m7lr3dOnT8vQoUPNHtaiwS+dOnUyQUTXX3+9bfPUz0fg22+/lfbt2weEzLk+N72Mr2E5GkqkAUTHjx8PmErjxo2lZcuW8vOf/9zs0csuu0xKly4dcMzZs2fN6/Hnn39uPghu/fr1oj9LcwfGValSxTyD1aJFCwnxXJMn+Gxfv1Lt/Nf5DBw40IROadE11jCf/H7mbd261bzeHT582Bzfs2dPefbZZ83rYEElloFEwT+z69WrZ86FqlWremJPJnKQ8b7+S+RcY9E3fnaqXns+lkAiAonsdjy1EUAAAQQQQAABBBBwJPDFF19IZmam7Nu3L6DFfv36yeTJkx31QjMIJK8Ab8gk79owMgQQQAABBBBAIBYCXP/ZqeKXv58+PKqfmOgrZcqUkYMHD0paWpodehxre+2Gaxxpwu2KQKJwpTgOAQQQQAABBBBAAAEEEEAAAQQQQAABBBBAAAEEEEAg4QLc/3W3BNOmTZO+ffvmabBatWqycOFCadCggbvOUqSleO4/DT945plnzH+5S0ZGhrzwwgty8803J1yVQKKCl8A20CO49eD2lixZYoJnQpVIjvXVzx2EoR8crWEbFSpUsNpnuo+feuopqVSpkmRlZXnqeRSriSewsm0gUaj6CZxOvl3b7tEPPvhAhg0bJmvWrHE6vXvuuUfGjBkjP/vZz5y268XGUuX8P3funEycOFEGDx7sX4YpU6aYa6j8AqcuXrwoy5Ytkx49evjDqsIJJYpnIFHt2rXllVdekerVq3txe8V1zPG8/ovrxOLUGX520F57PpZAIgKJ7HY8tRFAAAEEEEAAAQQQcCDwzTffmDCiXbt2BbSmb8740qYddEMTCCS1AG/IJPXyMDgEEEAAAQQQQMC5ANd/dqT45e935MgR0YdJ9QEQX+nSpYvMmzfPDj2Otb12wzWONOF2RSBRuFIchwACCCCAAAIIIIAAAggggAACCCCAAAIIIIAAAgggkHAB7v+6WYJevXrJzJkz8zR2//33y4IFC6RcuXJuOkqxVuK1/44dOyYDBgyQxYsXBwg2a9ZMpk+fLlWqVEkKWQKJ4rsMkYQMRXKsbxaxCCSKr1Bie9Nnbz788EPZvXu37Ny5U/RDuPVDwQ4fPhwwMA3/0HP46quvlttvv13q168vt956q5QuXdrJBPRZIA2q2rJli7+9d955Rxo2bBhW+0UlkEgxLly4ICNGjJCnn346LJvCDtLwrVGjRkmxYsUKOzRm39cgnOPHj5u9qH9z9d5778nXX38te/bsMV/PXerUqWPCwqpWrSp169Y1QYQ33XSTlCxZMmbj81rDGkY0a9YsGTJkiD9YSK+hJkyYIPrBfwWVUEFGHTt2NHWvuuqqkFVjGUikr0Xt2rWTbdu2mb4JJAp/N8br+i/8EXnrSPzs1strz8cSSEQgkd2OpzYCCCCAAAIIIIAAApYCp06dEk0y970B4mtO0/L15hcFgaIiwBsyRWWlmScCCCCAAAIIIPAfAa7/7HYCfgX7TZ48WbKzswMOysnJkSZNmtjBx6m21264xoklkm4IJIpEi2MRQAABBBBAAAEEEEAAAQQQQAABBBBAAAEEEEAAAQQSKsD9Xzv+Q4cOiT53vXXr1jwN6R/bjx071q6DFK8dj/338ccfy+OPPy563z530RCDiRMnmvCIZCkEEsV3JSIJGYrkWN8s4h1IFO/gm9GjR8uwYcOcLpoG2uzYscMElqxcudIfWBJpJ2XLlpUWLVpIjx49TECRTaBN8HmpYyGQKP8VGTNmjAwfPtwcoKF8d911l3z00Ufyt7/9zYRJqWfu4guU0hAf/W/z5s2yZs0ac0gs9li4e0kDsVavXm3+rmrTpk3hVstzXPny5UV/3nTv3l1uueWWPM8tRt1wUEUvnP9nzpyR559/3gRWnTx50sygefPmMnv2bKlcuXJYFLouAwcOlBkzZviP13CwqVOnmhCo4BLLQKJgcwKJwlpCc1A8rv/CH433jsTPbs289nwsgUQEEtnteGojgAACCCCAAAIIIGAh8OOPP0pmZqZ5wy53adu2rSxdutSiZaoi4D0B3pDx3poxYgQQQAABBBBAwEaA6z8bPW4Ih6OXnp5uHpDyFX24afv27eFUTfgxXrvhmnCwvAMgkCgJF4UhIYAAAggggAACCCCAAAIIIIAAAggggAACCCCAAAIIhBbg/nn0O2Pt2rUmjOjYsWMBjVxyySUmwKBDhw7RN15EasZ6/7377rvSs2dP2bNnT4Bonz59TFiUhpYkU/FqIFFwWE+8TG3DSiIJGYrkWN/8CSSKbCdoeNgTTzzhD6OJrHb+Rz/88MMyatQouf7666Nq8siRI9K+fXvZsmWLv34kgUSRdpo70EdDbPSD0UqXLh1WM8H71PYcCavToIO8Pn4NxdK/sdJQwZ07d0ZDkG8d3YsaxnPttdc6bVcbS/ZAouPHj5sAs9xBQvo83cKFC6VGjRoReYQKJdLgJ93vXbt2lVKlSvnbi2UgkYZstWnTRnbt2mX6I5Ao/GWM9fVf+CPx5pH42a2b156PJZCIQCK7HU9tBBBAAAEEEEAAAQQsBJo1aybr1q0LaOGBBx6Q1157zaJVqiLgTQHekPHmujFqBBBAAAEEEEAgWgGu/6KV+089/Ar327hxo2RkZAQcOGnSJOnfv3/hlRN8hNduuCaYK1T3BBIl4aIwJAQQQAABBBBAAAEEEEAAAQQQQAABBBBAAAEEEEAAgdAC3P+Nbmc899xzMnDgwDyV9Y/RNYyobt260TVcxGrFav9dvHhR1q9fb8KIDh8+7FfVAKKnnnpKHn/88YDAgmRhJ5AospWwDVuJJGQokmN9s8gdhHHXXXeZD42uVKlSZJOM4OhkDyQpaCpvvfWWdOvWTfQc8BUNGNG/edEP4a5Tp45ceeWVJkSsZMmSAU2dPXtWTp48KZ9//rn58DA99zdt2mS+5iv62jxz5kz55S9/GYHofw4N5UogUf6MXg4k0vN84sSJMmHChID9E7wXr7rqKrMXS5QoEQBx6tQp0bCc/fv3y9tvvy0aXJj7A+30YJu9WNDmTdbzX38ev//++/Lkk09KTk6OfwpVqlSRRYsWSaNGjSI+J7WCnt+DBg0y57WvhAo4imUgUfDPbAKJwl/KWF3/hT8Cbx+Jn936ee35WAKJCCSy2/HURgABBBBAAAEEEEAgSgENHlq5cmVA7d/97nfmDS8KAkVRgDdkiuKqM2cEEEAAAQQQKMoCXP/ZrT5+4fnpJy7Nnz/ff3CZMmXk4MGDkpaWFl4DCTrKazdcE8RUULcEEiXhojAkBBBAAAEEEEAAAQQQQAABBBBAAAEEEEAAAQQQQACB0ALc/418Z2RlZcmLL76Yp2KbNm1MGFHp0qUjb7SI1ojF/tPwg1deeUV69+4tx48f98tqoMS0adNE16lYsWJJKU4gUWTLkuyBRC+99JJ06tTJTKpmzZryxz/+UW655ZbIJhnB0cGBJK5Dc4JDmWz9fVPT8BZ9XfUFt+i5qsFhXbp0kcsvvzwCgf879OjRo/L888/LjBkz/MEyocJKwmn8xIkT0rFjx4C/tXFtm3scXg700Xl4dfznzp0zYUSDBw8O+LlhsxcvXLggH3zwgfzhD3+QZcuW+duNdi8WtF+T9fzXgKahQ4ea89FXNIxIr5d++9vf5vlgxHDOSd8x+pqk4VEjR46U/AKO4hlIVK9ePVm+fLlUrVo1kmkUyWNjcf1XlCDxs1ttrz0fSyARgUR2O57aCCCAAAIIIIAAAghEIdCuXbuAN7O0iTvvvFM2bNiQJ6E7iuapgoAnBXhDxpPLxqARQAABBBBAAIGoBbj+i5rOVMQvPL8jR45ItWrVzCdf+Yo+LDVv3rzwGkjQUV674ZogpoK6JZAoCReFISGAAAIIIIAAAggggAACCCCAAAIIIIAAAggggAACCIQW4P5v+Dvjo48+ks6dO/tDM3LXdBXMEf5oUuNI1/tPw4j0Q3uzs7Pl8OHDfiQNKpg5c6ZkZmZahR/EWj04kCjW/Xlt37oOxAlub8mSJdK+ffuQ7JEcqw2cPXvWBJtMnjzZ397q1avlvvvui9myJmsgSUETPnPmjAwcOFCmTp1qDnMVVKJt6evB+vXrpWfPnv7XgyFDhsioUaMi+ruZ4LXXtgvaK7YL7NVAH9+8vTr+9957T1q1auXfKxoaNH36dNGQGdui+3zOnDkmmOfkyZOmue7du5vXB1chhsl8/uuzc3qea0BY9erVZdasWdKoUSMnP481SOrll1+WUqVKyUMPPZSnzVgGEgW33bRpUzOWChUq2G6ZlK/v+vov5cGCJoif3Yp77flYAokIJLLb8dRGAAEEEEAAAQQQQCBCAb0JtnDhwoBaDRs2NG+0XnbZZRG2xuEIpI4Ab8ikzloyEwQQQAABBBBAIBwBrv/CUcr/GPzC99MHR/RBx9wlJydHmjRpEn4jcT7Sazdc48wTTncEEoWjxDEIIIAAAggggAACCCCAAAIIIIAAAggggAACCCCAAAJJIcD93/CWYcWKFSaMyBck4Kt1+eWXy4IFC6Rly5bhNcRRAQKu99/WrVulU6dOAWFEtWvXNmFEv/zlL5Nen0Cigpco1oFEkWyQwgJpDh06JG3btg0IMOvbt69MmDDBBGfEoiRzIEl+8w3e8xra0rVrVydBJdqnhhJp2FG/fv3MEBo0aCBLly41wUfhFm1DQ4z0P1+ZNGmS9O/fP9wmIjrOq4E+vkl6cfznz58366tj15KWlmZCp/SD310VDSXSQKKJEyf6+/jTn/7kJPBIG0z28//48eNm7nq9VLduXVeshbYTy0CiN954Q5o3b+4fg+uQqUIn5+EDXF//eZgiqqHjFxWbv5LXno8lkIhAIrsdT20EEEAAAQQQQAABBCIQ6NWrl7mZkrtoWreGEVWsWDGCljgUgdQT4A2Z1FtTZoQAAggggAACCBQkwPWf3f7ALzK/9PT0gAfM9BO0tm/fHlkjcTzaazdc40gTblcEEoUrxXEIIIAAAggggAACCCCAAAIIIIAAAggggAACCCCAAAIJF+D+b+FLkDtcIffReu9Xw4huvfXWwhvhiJACLvffp59+Kh06dBANH/AVXaPp06c7C3xFMt3QAAAgAElEQVSI9TISSFSwsFcCiTTAZt68edKtW7eACdWoUUOWL18utWrVislWSvZAklCTfuutt6RRo0bmWzVr1pQ//vGPcssttzj12bt3r7Rq1UoOHjxo2n3nnXdEP9Q7kvLSSy+ZsDNfefLJJ014TfHixSNpJqxjvRjok3tiXhz/d999Z4KwNHxQS8eOHc3PjrJly4a1ZuEepD+f7r77bn+4YWHBZuG2q8d58fyPZH7RHhvLQKLZs2dLjx49/EMbMWKE6H8hnr2LdvgpW8/l9V/KIhUwMfzsVt1rz8cSSEQgkd2OpzYCCCCAAAIIIIAAAmEKaPr6lClTAo6+7bbbZMOGDXLNNdeE2QqHIZC6Arwhk7pry8wQQAABBBBAAIFQAlz/2e0L/CLz27hxo2RkZARUiuUnpUU2urxHe+2Gq+18Y1CfQKIYoNIkAggggAACCCCAAAIIIIAAAggggAACCCCAAAIIIIBAbAS4/5u/6w8//CBZWVkmQCS46Nc1jIhiJ+Bq/505c0aGDh0qEydO9A+oSpUqsmjRIn/Yid1I41M7OJAomuCUgkbqOtAnPir/14vr8Qe3F8l8CgoSCRWO5Wt7wIABMnbsWClVqlQk3YV1rBcDSV5++WUTJKblrrvukqVLl0qlSpXCmm+4B7k4r/SDx/TZn5MnT5puNeBIQ6euuOKKcIcR9nHJFugTvK/CnkicD2zatKnofqpQoULEPQfPsXv37jJ58mQpXbp0xG0VVCF4LxJI5JQ3ZGOxCiQ6e/asDB482OwTX9HrxYceeij2k0qBHlxd/6UARVRTwC8qNn8lrz0fSyARgUR2O57aCCCAAAIIIIAAAgiEIaDp6+PHjw84smrVqrJ+/Xq56aabwmiBQxBIfQHekEn9NWaGCCCAAAIIIIBAbgGu/+z2A36R++mnaM2fP99fsUyZMuaT19LS0iJvLMY1vHbDNcYc0TRPIFE0atRBAAEEEEAAAQQQQAABBBBAAAEEEEAAAQQQQAABBBBIiAD3f0Oz796924QR7d27N88BEyZMkCeeeCIh65Vqnbraf2+99Za0adNGjh496ifSdcrOzpbixYt7hs1FcEpBk3Ud6BNvWNfjD26voHCQcI8NDsdq0aKFdOzYUXr37m32Z9myZWXx4sXSvHlz53xeDCTKHRZSs2ZN+eMf/yi33HKLU5tdu3bJvffe6/fPycmR9PT0iPo4cuSItG/fXrZs2WLq1atXz4TV6d/luC4EEkUnahNI9N1334k+27VixQrTuZ6z06dPN+ery6L7/e677/YHW7kMsPHi+e/SNr+2YhVIdOLECbNP1q5da7q++eabzf6pVatWPKbl+T5cXf95HiLKCeAXJdz/VvPa87EEEhFIZLfjqY0AAggggAACCCCAQCECo0aNkpEjRwYc9dOf/tSEEd122234IYBAPm8oXOT3VfYGAggggAACCCCQ0gLckLNbXvwi99MHk6pVqyanT5/2V+7SpYv5tLRkK1674ZpsfiJCIFESLgpDQgABBBBAAAEEEEAAAQQQQAABBBBAAAEEEEAAAQQQCC3A/d+8LhpKomFE586dC/jmlVdeKQsWLJBmzZqxnRwJuNh/GgAzcOBAmTp1qqNR/aeZ2rVryyuvvCLVq1d32m5BjRFIVDB1sgcS6fPny5Ytkx49epjAEQ0z0YCKRo0aydChQ2XixIlmgvXr15eFCxdKjRo1nO4tLwaSBO/5KVOmSN++fSXEsytRWenruH6497Bhw0z9Bg0ayNKlS6VKlSoRtXf27FkZPHiwTJ482V9Pg42aNGkSUTvhHEwgUThKeY+xCSQ6f/686N9eqb0W/YA5vRa48847oxtMiFrBYWXax5/+9CcTbuWiePH8dzHvwtqIVSDRxx9/LA8++KB8+OGHZgitWrUyzwFeccUVhQ2J74vkeY3n77ci2xYurp8j6zG1jvba87EEEvEHnql1BjIbBBBAAAEEEEAAgaQS0DdOn3zyyYAxVaxYUTZs2CB169ZNqrEyGAQSLcAbMoleAfpHAAEEEEAAAQTiK8D1n503ftH56UNJ+umLuUusHk6KboT/qeW1G642c41RXQKJYgRLswgggAACCCCAAAIIIIAAAggggAACCCCAAAIIIIAAAu4FuP8baDpkyBAZN25cHmgNFNEwohtvvNH9IhThFl3sv3379knr1q1l//79TiUJJHLK6aSxZA4kunDhggm66dWrlwkj0qLhJhpiU6JECfn000+lQ4cOouEYWho2bCjz5893GnjlxUCS4JAWDQqaOXOmZGZmWocS6ZosX75c+vTpI8ePHzfuGkw0YsQIKV68eMR78uWXXzZr6CuTJk2S/v37R9xOYRWSLZCosPGmyvffe+89Eypz+PBhMyUNDps+fbqTwCDd53PmzDHBZL7Xh+7du5uAq9KlSzsh9OL572TihTQSq0CiN954Q5o3b+7vXQPn9PXAVZhaPGwS2YeL679Ejj/RfeNntwJeez6WQCICiex2PLURQAABBBBAAAEEEMhHQJPhg9/c1IT99evXm1R3CgIIBArwhgw7AgEEEEAAAQQQKFoCXP/ZrTd+0fulp6fLjh07/A3owyvbt2+PvsEY1PTaDdcYENg2SSCRrSD1EUAAAQQQQAABBBBAAAEEEEAAAQQQQAABBBBAAAEE4ibA/d//UJ84cUI6d+4sq1atymPfs2dPmTFjRtzWpCh15GL/BYcCuPIjkMiVpLt2kjWQSMelYRQTJkzwh41oUMXs2bOlcuXKfoCtW7dKp06d/IEnusc08ET/vsNFiIVXA0k0TCwrK8v/PI3+3YsGOz3++OOSlpYW1Qb67LPPZNq0aWYNfAEw+ozO4sWL5eabb46qzUOHDknbtm3949Twmnnz5skVV1wRVXv5VSKQyCln2I2dP39eNGRq4MCB/jrly5eXp556Srp06SKXX3552G35DtRQrA8++ED0w+ZfffVVf33diwsXLpQaNWpE3GZ+Fbx6/jsDyKehWAQSnT171oTNaaCUFn2d0uvHX/ziF7GeTsq07+L6L2UwopgIflGg5aritedjCSQikMhux1MbAQQQQAABBBBAAIEQArNmzRK98ZW7XHLJJSaM6M4778QMAQRCCPCGDNsCAQQQQAABBBAoWgJc/9mtN37R+23cuFEyMjICGojVJ6ZFO0qv3XCNdp4xrEcgUQxxaRoBBBBAAAEEEEAAAQQQQAABBBBAAAEEEEAAAQQQQMCtAPd/RbZt22bCMD755JM8uBpo8dhjj7lFpzW/gIv99/LLL0uHDh2cqxJI5JzUusFkCyRq166dvP/++zJixAhZs2aNf34aRqRBQ9dcc03AnC9evCgrV66U7OxsfyiRhu8MHz5cunXrFlXgSe4OvBxI8tZbbxmDAwcO+KekNo0bN5bMzEzRAJdrr71W9GslS5YMcNV9cerUKfn0009l9+7dZi1yr4cerOfzzJkz5Ze//GXU+zA4hESDjVasWCG1atWKus1QFQkkcsoZUWNnzpyR559/Xp5++ml/kJU2oMFEzZo1M3uxTp06ctVVV5m9WKJEiYD2dR+ePn1aNGTr7bfflrVr1wZ8cJ0erHtZXx/q1asX0dgKO9jL539hc7P5fiwCiY4cOSLt27eXLVu2mKE98sgj8sILL0iZMmVshlqk6rq4/itSYEGTxc9u9b32fCyBRAQS2e14aiOAAAIIIIAAAgggECSgKdn66RzBZd26dXL33XfjhQAC+QjwhgxbAwEEEEAAAQQQKFoCXP/ZrTd+dn5du3aV+fPn+xvRhxEOHjwY9ae62Y0mb22v3XB1PX8H7RFI5ACRJhBAAAEEEEAAAQQQQAABBBBAAAEEEEAAAQQQQAABBOIjUNTv/86bN08effTRPNjXXXedLFiwwIRhUGInUNT3X7CshrE89NBDsmfPntih52p59OjRMmzYsLj05aKTWAcSRTLGJUuWmPCJhx9+OCC4RENLNGykSpUqIZsLFUqkBz7++OMyfvx4ufTSSyMZRsCxwYEkUTcUZkXX++cf//iH/P73vzehTS6LrpEGzGigkW3ZtGmTtGjRwr/msfgQMgKJbFfJrv6FCxdk8+bNMmTIENm5c6ddY7lqa4CRBtfoa26lSpWctetryOvnv3OQ/20wFoFEwR9I+Nprr8kDDzwQqymkZLtc/9ktK35u/UQkqTN/knpw/7sUTh+YZYPbbXBqI4AAAggggAACCCBQkMCyZctEU/aDy+uvv27e9KQggED+Avy+yu5AAAEEEEAAAQSKlgDXf3brjZ+dn35KUrVq1cwnYvlKly5dRB90TYZCIJH1Kji9v2o9GhpAAAEEEEAAAQQQQAABBBBAAAEEEEAAAQQQQAABBBBAoACBonz/Nzs7WyZPnpxHJzMz04QRpaWlsXdiLFCU918oWgKJCt5wyRZIpOFREydOlMGDB5uB6wdLa6hQYWEjGkq0bds26d27twmfat68ucyePVsqV65sdcalQiCJhsHs2LFDZs2aZYKJTp48GZWJhr/o39D06NFD6tevL8WKFYuqneBK+qzPY489Ji+++KL5lvahH0pWrlw5J+1rIwQSOaO0akhfb9asWWPOTQ2iiraUL19eOnbsKN27d5dbbrlFQjyXFW3TAfVS4fx3AhHUiOtAojNnzsjAgQNl6tSppqe77rpLXnrpJa4ZI1w8rv8iBAs6HD+3fgQS2XlqbacPzLLB7ReEFhBAAAEEEEAAAQQQCCWgb7aGSlReunSptG3bFjQEEChEgN9X2SIIIIAAAggggEDREuD6z2698bPz09r6UKs+3Jq75OTkSJMmTewbt2yBQCJLQMf3V61HQwMIIIAAAggggAACCCCAAAIIIIAAAggggAACCCCAAAIIFCBQFO//Hj16VLKysmTDhg15ZPr37y+TJk1iz8RJoCjuv4JoCSQqeOMlWyBR+/btzYdRjRw5UurUqSMtW7aUUqVKhX32fP755+b1plu3blKjRo2w6+V3YKoFkqjthx9+KLt375adO3fKF198IQcPHpTDhw8HEFSpUkVuvvlm+elPfyq33367CSC69dZbpXTp0tamoRpYvXq1CZjRsCQNPtK/5WncuLGzvggkckbprKETJ06Y8LBdu3bJe++9J19//bX59/HjxwP60NcBDSSrXbu2VK9eXRo0aCA33XSTlCxZ0tlYisr57wrMdSDRvn37pHXr1rJ//34zxDlz5kjXrl1jFjTlyiHZ2uH6z25F8HPrRyCRnafWJpDI3pAWEEAAAQQQQAABBBCIqcC6deukWbNmefpYuHChPPLIIzHtm8YRSBUB3pBJlZVkHggggAACCCCAQHgCXP+F55TfUfjZ+flqp6enm0918xV9IGr79u1uGrdohUAiC7z/VHV6f9V6NDSAAAIIIIAAAggggAACCCCAAAIIIIAAAggggAACCCCAQAECRe3+76ZNm6Rz587y2Wef5VGZO3eu+aNySvwEitr+i59savbkOpAoNZWYVawFNJyme/fu8uqrr5qu+vbtKxMmTIgojKqgMRJIFOsVpP2iJOAykOjixYvmQwgHDBhgCH/729/K4sWL5ZprrilKpE7myvWfHSN+bv0IJLLz1NpOH5hlg9svCC0ggAACCCCAAAIIIJBbYPPmzZKZmSk//vhjAMzMmTOlR48eYCGAQJgC/L4aJhSHIYAAAggggAACKSLA9Z/dQuJn5+ervXHjRsnIyAhoTD/5Tj9xM5GFQCJrfaf3V61HQwMIIIAAAggggAACCCCAAAIIIIAAAggggAACCCCAAAIIFCBQlO7/Tps2zQRHBJdq1arJggULpGHDhuyVOAsUpf0XZ1q6QwCBGArk5ORIq1at5OTJk1KjRg1Zvny51KpVK4Y90jQCCCRa4Msvv5SOHTvKm2++aYYyZ84cE2QZ4lm7RA816fvn+s9uifBz60cgkZ2n1nb6wCwb3H5BaAEBBBBAAAEEEEAAAZ/Atm3bpGnTpnLq1KkAFE1c7tevH1AIIBCBAL+vRoDFoQgggAACCCCAQAoIcP1nt4j42fnlrq0PJcyfP9//pTJlysjBgwclLS3NXScRtkQgUYRgeQ93en/VejQ0gAACCCCAAAIIIIAAAggggAACCCCAAAIIIIAAAggggEABAkXl/m+vXr1EP/A1uNx///0mjKhcuXLskwQIFJX9lwBaukQAgRgK/Pvf/zYfODZ79mzTy5AhQ2TUqFFSokSJGPZK0wggkCiBixcvyrx586Rbt25mCC1atDDnf6VKlRI1JE/3y/Wf3fLh59aPQCI7T63t9IFZNrj9gtACAggggAACCCCAAAIqsGvXLsnMzJRvvvkmAGT8+PEyaNAgkBBAIEIBfl+NEIzDEUAAAQQQQAABjwtw/We3gPjZ+eWufeTIEdFP2zx9+rT/y126dDEPMCSqEEhkLe/0/qr1aGgAAQQQQAABBBBAAAEEEEAAAQQQQAABBBBAAAEEEEAAgQIEUv3+76FDhyQrK0u2bt2aR0EDJMaOHcv+SKBAqu+/BNLSNQIIxFhg79690qZNG9m/f7/UqFFDli9fLrVq1YpxrzSPAAKJEPjyyy+lY8eO8uabb0rZsmVlxYoVkpGRkYihpESfXP/ZLSN+bv0IJLLz1NpOH5hlg9svCC0ggAACCCCAAAIIILBv3z4TRvTFF18EYIwcOVJGjBgBEAIIRCHA76tRoFEFAQQQQAABBBDwsADXf3aLh5+dX3DtyZMnS3Z2dsCXc3JypEmTJm47CrM1AonChMr/MKf3V61HQwMIIIAAAggggAACCCCAAAIIIIAAAggggAACCCCAAAIIFCCQyvd/165da8KIjh07FiBwySWXyIIFC6RDhw7sjQQLpPL+SzAt3SOAQIwFLl68aD5wrFu3bqanAQMGmJC7UqVKxbhnmkcAgXgK6Lk+depU6devn+lWAy1HjRolJUqUiOcwUqovrv/slhM/t34EEtl5am2nD8yywe0XhBYQQAABBBBAAAEEirbA3//+d2natKno/+YugwcPlnHjxhVtHGaPgIUAv69a4FEVAQQQQAABBBDwoADXf3aLhp+dX6ja6enpsmPHDv+36tevL9u3b3ffURgtEkgUBlLBhzi9v2o9GhpAAAEEEEAAAQQQQAABBBBAAAEEEEAAAQQQQAABBBBAoACBVL3/+9xzz8nAgQPzzLx27domjKhu3brsiyQQSNX9lwS0DAEBBOIg8P3330ufPn3kpZdekrS0NFm+fLn8+te/jkPPdIEAAvES2L9/v7Rt21b27NkjzZo1M0FkV111Vby6T8l+uP6zW1b83PoRSGTnqbWdPjDLBrdfEFpAAAEEEEAAAQQQKLoCX3zxhWRmZsq+ffsCEPr37y+TJk0qujDMHAEHAvy+6gCRJhBAAAEEEEAAAQ8JcP1nt1j42fmFqr1x40bJyMgI+Jb+rq+/88e7EEhkLe70/qr1aGgAAQQQQAABBBBAAAEEEEAAAQQQQAABBBBAAAEEEEAAgQIEUvH+b1ZWlrz44ot5Zt2mTRsTRlS6dGn2RJIIpOL+SxJahoEAAnES0LAS/bmjH0TWunVrmT17tpQrVy5OvdMNAgjEUuDMmTMydOhQmThxolSpUkUWLVokjRo1imWXRaJtrv/slhk/t34EEtl5am2nD8yywe0XhBYQQAABBBBAAAEEiqbAN998Y8KIdu3aFQDQs2dPmTFjRtFEYdYIOBTg91WHmDSFAAIIIIAAAgh4QIDrP7tFws/OL7/aXbt2lfnz5/u/XaZMGTl48KD5BLV4FgKJrLWd3l+1Hg0NIIAAAggggAACCCCAAAIIIIAAAggggAACCCCAAAIIIFCAQCrd//3oo4+kc+fOJhQiuIwePVqGDRvGXkgygVTaf0lGy3AQQAABBBBAAIGkFOD6z25Z8HPrRyCRnafWdvrALBvcfkFoAQEEEEAAAQQQQKDoCZw6dUqaNm0q27ZtC5i8pqjrp3RQEEDAXoDfV+0NaQEBBBBAAAEEEPCSANd/dquFn51ffrWPHDki1apVk9OnT/sP6dKli8ybNy82HebTKoFE1txO769aj4YGEEAAAQQQQAABBBBAAAEEEEAAAQQQQAABBBBAAAEEEChAIFXu/7722muiz1afPHkyYLZly5aVhQsXSsuWLdkHSSiQKvsvCWkZEgIIIIAAAgggkJQCXP/ZLQt+bv0IJLLz1NpOH5hlg9svCC0ggAACCCCAAAIIFC2BH3/8UTIzM2Xz5s0BE2/btq0sXbq0aGEwWwRiKMDvqzHEpWkEEEAAAQQQQCAJBbj+s1sU/Oz8Cqo9efJkyc7ODjgkJydHmjRpErtOg1omkMia2un9VevR0AACCCCAAAIIIIAAAggggAACCCCAAAIIIIAAAggggAACBQikwv3fMWPGyPDhw/PMsn79+ubDX2+99Vb2QJIKpML+S1JahoUAAggggAACCCSlANd/dsuCn1s/AonsPLW20wdm2eD2C0ILCCCAAAIIIIAAAkVLoFmzZrJu3bqAST/wwAOin+JBQQABdwL8vurOkpYQQAABBBBAAAEvCHD9Z7dK+Nn5FVY7PT1dduzY4T9MH5Ldvn17YdWcfZ9AImtKp/dXrUdDAwgggAACCCCAAAIIIIAAAggggAACCCCAAAIIIIAAAggUIODl+78//PCDZGVlyfLly/PMUL+uYUSU5Bbw8v5LbllGhwACCCCAAAIIJKcA139264KfWz8Ciew8tbbTB2bZ4PYLQgsIIIAAAggggAACRUdAg4dWrlwZMOHf/e53snbt2qKDwEwRiJMAv6/GCZpuEEAAAQQQQACBJBHg+s9uIfCz8yus9saNGyUjIyPgsEmTJkn//v0Lq+rk+wQSWTM6vb9qPRoaQAABBBBAAAEEEEAAAQQQQAABBBBAAAEEEEAAAQQQQKAAAa/e/929e7cJI9q7d2+e2U2YMEGeeOIJ1t0DAl7dfx6gZYgIIIAAAggggEBSCnD9Z7cs+Ln1I5DIzlNrO31glg1uvyC0gAACCCCAAAIIIFA0BNq1ayfLli0LmOydd94pGzZskBIlShQNBGaJQBwF+H01jth0hQACCCCAAAIIJIEA1392i4CfnV84tbt27Srz58/3H1qmTBk5ePCgpKWlhVPd6hgCiaz4tLLT+6vWo6EBBBBAAAEEEEAAAQQQQAABBBBAAAEEEEAAAQQQQAABBAoQ8OL93yVLlkjnzp3lxx9/DJjZlVdeKQsWLJBmzZqx5h4R8OL+8wgtw0QAAQQQQAABBJJSgOs/u2XBz60fgUR2nlrb6QOzbHD7BaEFBBBAAAEEEEAAgdQX0BtkCxcuDJhow4YNZf369XLZZZelPgAzRCABAvy+mgB0ukQAAQQQQAABBBIowPWfHT5+dn7h1D5y5IhUq1ZNTp8+7T+8S5cuMm/evHCqWx1DIJEVn1Z2en/VejQ0gAACCCCAAAIIIIAAAggggAACCCCAAAIIIIAAAggggEABAl67/ztkyBAZN25cnhk1atTIhBHdeOONrLeHBLy2/zxEy1ARQAABBBBAAIGkFOD6z25Z8HPrRyCRnafWdvrALBvcfkFoAQEEEEAAAQQQQCC1BXr16iUzZ84MmGS9evVMGFHFihVTe/LMDoEECvD7agLx6RoBBBBAAAEEEEiAANd/duj42fmFW3vy5MmSnZ0dcHhOTo40adIk3CaiOo5AoqjYcldyen/VejQ0gAACCCCAAAIIIIAAAggggAACCCCAAAIIIIAAAggggEABAl65/3vixAnRD31dtWpVntn07NlTZsyYwTp7UMAr+8+DtAwZAQQQQAABBBBISgGu/+yWBT+3fgQS2XlqbacPzLLB7ReEFhBAAAEEEEAAAQRSV6B///4yZcqUgAnedtttsmHDBrnmmmtSd+LMDIEkEOD31SRYBIaAAAIIIIAAAgjEUYDrPzts/Oz8Iqmdnp4uO3bs8FepX7++bN++PZImIj6WQKKIyYIrOL2/aj0aGkAAAQQQQAABBBBAAAEEEEAAAQQQQAABBBBAAAEEEECgAAEv3P/dtm2bZGVlySeffJJnJtOmTZPHHnuMNfaogBf2n0dpGTYCCCCAAAIIIJCUAlz/2S0Lfm79CCSy89TaTh+YZYPbLwgtIIAAAggggAACCKSmwJNPPinjx48PmFzVqlVl/fr1ctNNN6XmpJkVAkkkwO+rSbQYDAUBBBBAAAEEEIiDANd/dsj42flFUnvjxo2SkZERUGXSpEmiocaxKgQSWcs6vb9qPRoaQAABBBBAAAEEEEAAAQQQQAABBBBAAAEEEEAAAQQQQKAAgWS//ztv3jx59NFH88zguuuukwULFkjjxo1ZXw8LJPv+8zBtyKH/+9//Ns8bzJ4923x/9OjRMmzYsFSbZtLOx+v+f/nLX+RXv/qV8a1du7a88sorUr169aT1TrWBvfzyy9KhQwczraZNm4r+u0KFCk6nOWbMGBk+fLhps3v37jJ58mQpXbq0sz6+/fZbad++vfnQdi1Lliwx/6YggEDREuD6z2698XPrRyCRnafWdvrALBvcfkFoAQEEEEAAAQQQQCD1BEaNGiUjR44MmNhPf/pTE0Z02223pd6EmRECSSjA76tJuCgMCQEEEEAAAQQQiKEA1392uPjZ+UVau2vXrjJ//nx/tTJlysjBgwclLS0t0qbCOp5AorCYCjrI6f1V69HQAAIIIIAAAggggAACCCCAAAIIIIAAAggggAACCCCAAAIFCCTz/d/s7GwThhBcMjMzTRhRrO6ZsmHiJ5DM+y9+CvHryWUgTu5wmvjNILCnd955Rxo2bJio7iPu16V/xJ07qEAgUXiIsQrd8UIgUWGBRrGyCW9lOAoBBJJFgOs/u5XAz60fgUR2nlrb6QOzbHD7BaEFBBBAAAEEEEAAgdQSGD9+vDz55JMBk6pYsaJJ/K5bt25qTZbZIJDEAvy+msSLw9AQQAABBGYsbjEAACAASURBVBBAAIEYCHD9Z4eKn51fpLWPHDki1apVk9OnT/urdunSRfSTQGNRCCSyVnV6f9V6NDSAAAIIIIAAAggggAACCCCAAAIIIIAAAggggAACCCCAQAECyXj/9+jRo5KVlWWepw4u/fv3l0mTJrGmKSKQjPsv0bQnTpyQP//5z7Ju3TrZs2ePvP/++2ZI5cuXl9q1a5sAnvvuu0/q1KkjJUqUiGi4LgNxCCSKiN4c7NI/8t7taxBIFJ5hrEJ3CCQKz5+jEEAg+QW4/rNbI/zc+hFIZOeptZ0+MMsGt18QWkAAAQQQQAABBBBIHYEpU6aI3hTLXcqWLSvr16+XBg0apM5EmQkCHhDg91UPLBJDRAABBBBAAAEEHApw/WeHiZ+dXzS19VM/9dM/c5ecnBxp0qRJNM0VWIdAImtSp/dXrUdDAwgggAACCCCAAAIIIIAAAggggAACCCCAAAIIIIAAAggUIJBs9383bdoknTt3ls8++yzPqOfOnStdu3ZlPVNIINn2XyJpjx07Jvr3BbNmzZLjx48XOpSaNWuaD0Z+4IEHpFSpUoUerwe4DMRJ5UCiYKfu3buLPrdRunTpsJzzO8iFv4s2fOMbM2aMDB8+3PwznDkSSBTe8hNIlP+eipVNeCvDUQggkCwCXP/ZrQR+bv0IJLLz1NpOH5hlg9svCC0ggAACCCCAAAIIpIaA3ijo2bNnwGQuueQSE0Z05513psYkmQUCHhLg91UPLRZDRQABBBBAAAEEHAhw/WeHiJ+dX7S109PTZceOHf7q9evXl+3bt0fbXL71CCSyJnV6f9V6NDSAAAIIIIAAAggggAACCCCAAAIIIIAAAggggAACCCCAQAECyXT/d9q0adK3b988o61WrZosWLBAGjZsyFqmmEAy7b9E0V68eFE2bNgg/fr1kwMHDkQ8jI4dO8qECRPkqquuKrSuyzCbQjvL54CjR4/Kww8/LH/+85/NETVq1JBXX31VbrvttmibdF6PQKLQpMkQSJQMe7iwDRer0J2XX35ZOnToYLpv2rSp6L8rVKhQ2HAi+n6kIVXBjRdWP1Y2EU2SgxFAIOECXP/ZLQF+bv0IJLLz1NpOH5hlg9svSDgthHhQPJxqHIMAAggggAACCCCQYIF169bJ3XffneBR0D0CRVOA31eL5rozawQQQAABBBAougJc/9mtPX52ftHW3rhxo2RkZARUnzRpkvTv3z/aJkPWI5DImtPp/VXr0dAAAggggAACCCCAAAIIIIAAAggggAACCCCAAAIIIIAAAgUIJMv93169esnMmTPzjPT+++83YUTlypVjHVNQIFn2X6JoNYxo2bJl0qNHDzl58qQZRtmyZaVFixaSlZUltWvXlv/6r/8SdTp37px89dVX8uabb4qGd+3cudM/bH2W4IUXXpCbb765wKkkOsxF5ztv3jzp1q1bwDgHDBggY8eOlVKlSiVqKQL6JZAo9DIQSBTe9oxV6A6BROH5cxQCCCS/QFG//rNdIfzsBL32fOz/ZzfduNR2+sAsGzwua2Z+waQggAACCCCAAAIIeEvg9ddfNzcOKAggkBgBfl9NjDu9IoAAAggggAACiRLg+s9OHj87P5vaXbt2lfnz5/ubKFOmjBw8eFDS0tJsmg2o67Ubrs4m7q4hp/dX3Q2LlhBAAAEEEEAAAQQQQAABBBBAAAEEEEAAAQQQQAABBBDIK5Do+7+HDh0ywStbt27NM7ghQ4aYkBJK6grEev/985//lFWrVsnatWtlz549cvjwYYOZnp4udevWlebNm8sdd9whpUuXTgiy7vtOnTr5x9WwYUOZMmWK1KtXr8C/ET1z5ozMmTNHhg4d6g8y0r9FmD17tlSqVCnfuSQ6kCh4vr6BagjTjBkzpF27dlKsWLGErEXuTgkkCr0EBBKFtzX/9re/SZs2bWTXrl2mwqxZs6R79+7hVS7gKJtAotx1rQcS1MDo0aNl2LBh5qtjxoyR4cOHm/+vc548eXLA62uswppcz4n2EEAgtgKxvv6L7egT3zp+dmvgtedjvZAa4/SBWTa43QYPtzaBROFKcRwCCCCAAAIIIJAcAkuXLpW2bdsmx2AYBQJFVIDfV4vowjNtBBBAAAEEECiyAlz/2S09fnZ+NrWPHDki1apVk9OnT/ub6dKli/kEQVfFazdcXc3bYTtO7686HBdNIYAAAggggAACCCCAAAIIIIAAAggggAACCCCAAAIIIJBHIJH3fzUkRsOIjh07FjCuSy65RBYsWCAdOnRgxVJcIFb77/jx4zJhwgQTcnPy5MkCFatXr24CNFq2bCmlSpWKm/iXX34pHTt2lDfffNP0mZGRIS+88ILcfPPNYY3h4sWLsmzZMunRo4d/jhpm1Ldv33zDjBIVSKRjXb9+vfTs2dMfvvToo49K+fLl5dlnnzXz1VAiDSDr1q1bXNchFDaBRKG3YDIEEun53Lt3b1m8eLEZZK9evWTixIly6aWXhnXexOOg7du3m/PZ99rTv39/GT9+vJQsWdKqewKJrPiojAACSSQQq+u/JJpiTIeCnx2v156PJZDoYsDzuHarT22/AIFEbAYEEEAAAQQQQMBbAvoGOwUBBBIrwBsyifWndwQQQAABBBBAIN4CXP/ZieNn52dbWz89LDs7O6CZnJwcadKkiW3Tpr7Xbrg6mbTbRggkcutJawgggAACCCCAAAIIIIAAAggggAACCCCAAAIIIIAAAjEUSNT93+eee04GDhyYZ2a1a9c2YUR169aN4axpOlkEYrH/Dh48KI899pjoffRIioYDabBJpUqVIqkW9bHz58+Xrl27mvpVqlQRDRtp2LBhRO2dO3fOBJ0MGzbM1Ktfv74JKbrhhhtCtpOIQCL9wKWZM2fK6NGj/QEtzZs3l9mzZ8tPfvITGTRokPm+r2jAzMiRI+O2DqGgCCQKvQ2TIZDo0KFD5sPAd+zYYQaZmZlpwokqVqwY0bkTy4ODn+v5zW9+Y87vq6++2qpbAoms+KiMAAJJJBCL678kml7Mh4KfHbHXno8lkIg/vLbb8fnU5oUkJqw0igACCCCAAAIIOBPges0ZJQ0h4EyA89IZJQ0hgAACCCCAAAKeEOD6z26Z8LPzc1E7PT3d/3CVtqcPFeonrLkoXrvh6mLOjtsgkMgxKM0hgAACCCCAAAIIIIAAAggggAACCCCAAAIIIIAAAgjETiAR93+zsrLkxRdfzDOpNm3amDCi0qVLx27CtJxUAq733+effy49evSQdevWBcxTA380FKRGjRpy/vx5+eCDD2TTpk1y/PjxgON8QTmVK1eOqdN3331nwohWrFhh+hkyZIiMGjVKSpQoEXG/wQEt8+bNky5duoRsJ56BRBcuXJCtW7eaIKItW7b4xxMc/KRroIFKM2bM8B9TvXp1GT58uLRs2VJKlSoVsYltBQKJQgsmQyDR66+/bvaFr5QtW1ZWrlwpjRs3tl12J/VPnDhhzj8dU+7y2muvyQMPPGDVh00gkVXHEVQeM2aMOXe1dO/eXTScKffP9G+//Vbat28vGzZsMMcsWbLE/JuCAAJFS8D19V/R0sv7gZMXyWuJaAt47flYAonY4BFt8HAP5oU4XCmOQwABBBBAAAEEEiPA9Vpi3OkVgYIEOC/ZHwgggAACCCCAQNES4PrPbr3xs/NzUXvjxo2SkZER0NSkSZOkf//+1s177Yar9YTdN0AgkXtTWkQAAQQQQAABBBBAAAEEEEAAAQQQQAABBBBAAAEEEIiRQDzv/3700UfSuXPngA9f8U1LQ0s0lIRStARc7j8NkRk4cKC88MILfkQNK9FwjJ49e0qZMmUCcDUYY+rUqSYw4+TJk/7vTZgwQbKzs6V48eIxW4y9e/dKq1at5ODBg2IbqKIBS3rujBs3zoy3V69eMnHiRLn00kvzjD8egUQaRLRt2zbRZxhyh7KUL19ennrqKRMYFRw6dubMGdEgJV2r3CFRd9xxhwwaNEjuuuuuuAYTEUgUeusnOpAov7CfUME3MTt5C2l49erVoqFbuV9TtMp9990nc+fOlSuvvDLqoRFIFDUdFRFAIMkEXF7/JdnU4jIc/OyYvfZ8LIFEBBLZ7fh8avNCEhNWGkUAAQQQQAABBJwJcL3mjJKGEHAmwHnpjJKGEEAAAQQQQAABTwhw/We3TPjZ+bmqrZ+WOH/+fH9z+vCkPqyYlpZm1YXXbrhaTTY2lQkkio0rrSKAAAIIIIAAAggggAACCCCAAAIIIIAAAggggAACCMRAIF73f1977TXJysrKE9KgYSwLFy6Uli1bxmB2NJnsAi7336ZNm6RFixb+PaZ7a9asWdK2bVsJcR/c0Jw7d86E9wwePNhPVb9+fVm2bJnccMMNMeN74403pHnz5qb9Bg0ayNKlS6VKlSpR9xduUEmsAokuXrwoX3/9teiHK2noyttvvx0wl3vuuUdGjRolderUyXcttI33339fRowYIWvWrAmoX7NmTenWrZsJcapcuXK+bUQNGFSRQKLQkokMJNL9oaFVug+Ci57rc+bMkTZt2rjaAlG189VXX4k+y7N27VpTv2HDhiZga//+/ebf48ePlwEDBkiJEiWiaj/c8zySxtX1iy++kHXr1smWLVvMOXjgwAHThIaI1a5d28xDA5X0/C1s7GPGjDHBYlpCBUVpEFz79u1lw4YN5pglS5aYf1MQQKBoCbi8/itacv+ZLX52q+6152MJJCKQyG7H51ObF5KYsNIoAggggAACCCDgTIDrNWeUNISAMwHOS2eUNIQAAggggAACCHhCgOs/u2XCz87PVe0jR45ItWrV5PTp0/4mu3TpYh7Asileu+FqM9cY1SWQKEawNIsAAggggAACCCCAAAIIIIAAAggggAACCCCAAAIIIOBeIB73f3MHFOSegQa/LFiwQG699Vb3E6NFTwi42n9nzpyRgQMHytSpU/3z1uCPsWPHSqlSpQq0OHHihOi99pUrV/qPi3VIhutgkdxBMQUFHLkKJDp16pT861//kr/+9a/y1ltvyfr1602QSXC5/fbbZdCgQaKBRIWtg6+uruXrr78u48aNkw8//DBPm/q60axZM7njjjukRo0aUq5cOSlZsqTT/f7//t//k8cff9z//EWoYJVoOnTh76IN39gLC48JnmMiA4m0bw2uOXz4sBlWhw4dpHTp0iYAS4vuCw230z2RiBIcbqYBY6+++qps27ZN+vXrZ4YUTkhaQWN3/brx6aefmgCwl156KSwyPZ+HDRtmzr9ixYqFrFPYniKQKCxqDkIg5QVcXf+lPFQ+E8TPbuW99nwsgUQEEtnteF5IYuJHowgggAACCCCAQKwF+MUv1sK0j0DkApyXkZtRAwEEEEAAAQQQ8LIA1392q4efnZ/L2pMnT5bs7OyAJnNycqRJkyZRd+O1G65RTzR2FQkkip0tLSOAAAIIIIAAAggggAACCCCAAAIIIIAAAggggAACCDgWiOX93x9++EGysrJk+fLleUatX9cwIkrRFnC1/w4cOCAPPfSQ7Nmzx4CmpaXJqlWr5Be/+EVYwMH33p988knRYI3ixYuHVT/Sg1wHi4QbFOMizEafSWjVqpWcPHky32lrWFCfPn1MEJGGxkRT9MOZVq9eLVOmTJGdO3cW2MTixYtNWE2I5x2i6VqOHTsm7dq1kz//+c+mftOmTUXXrEKFClG156vkwt9FG77xFBYeEzzZcPeZFVKIyhpC1Lt3b1m7dq35roYO6c+VSy65xPyM2bFjh/l68+bNZfbs2VK5cmXXQyiwvYsXL8qyZcukR48e/vNCbQcPHiwabqXngi/0R4OKFi1aJI0aNYp4jK5eN3S8GiLWs2dPf8BTJIMZMmSI6H9lypTJUy2/AML82o91+Fsk8+JYBBCIn4Cr67/4jTi5esLPbj289nwsgUQEEtnt+Hxq80ISE1YaRQABBBBAAAEEnAlwveaMkoYQcCbAeemMkoYQQAABBBBAAAFPCHD9Z7dM+Nn5ua6dnp7uf7hK29ZPfdu+fXvU3XjthmvUE41dRQKJYmdLywgggAACCCCAAAIIIIAAAggggAACCCCAAAIIIIAAAo4FYnX/d/fu3SYoYu/evXlGPGHCBHniiSccz4TmvCjgav9t3LhRMjIy/AQamDNv3jy54oorwmLJHfShFbp37y4aUhRtmE5hnboKFvH1kzsopkGDBrJ06VLR4JPg4iLM5ty5czJ+/HgZNmxYQPPly5eXjh07mmCgOnXqSIkSJQpjCOv72p8Gzmjgi/53/PjxgHqtW7c2ITTlypULq71wDvr444/lwQcflA8//NAcXq9ePROAU7Vq1XCq53uMC38XbfgG6IVAoq+//tqcjxpOpaVs2bIya9Ysadu2rQmg2rp1q3Tq1MkfrBPvUCIN93nllVdMYJJvbwaPYf/+/QHBSXpuzpw5UzIzMyMK0XL1uhFspqZqqOfvrbfeKpdddpmxPnv2rHz55Zcm3E3PMQ1+8xV9DRgwYECe85xAIquXCCojUGQEXF3/FRmwoIniZ7fyXns+lkAiAonsdnw+tXkhiQkrjSKAAAIIIIAAAs4EuF5zRklDCDgT4Lx0RklDCCCAAAIIIICAJwS4/rNbJvzs/FzXDn6wUtufNGmS9O/fP6quvHbDNapJxrYSgUSx9aV1BBBAAAEEEEAAAQQQQAABBBBAAAEEEEAAAQQQQAABhwKxuP+7ZMkS6dy5s/z4448BI73yyitlwYIF0qxZM4czoCkvC7jafxpa8t5778mePXtMeM3PfvYzGT58uBQvXjwsHg3b6NGjh//YXr16ycSJE+XSSy8Nq36kB73xxhuioSVaCgoQCrfdcINKXIXZfPXVV8br/Pnz0rhxY7njjjukZs2aUrJkyXCHHNVxGpCiIUFvv/22bNq0SQ4ePCjz58+Xhg0bRtVefpVyr4/vmJycHGnSpEnIKsGBVuEOZvTo0XmCnQqrG7yGhR0f7vfDCeHKHXxVu3ZtE8RTvXr1cLuI+DgNw9GgH18YkTYQHISjgUAaVKX78eTJk6YP/Rkzffr0kKFcEQ+igAoalrVo0SLzfI6vb/0QsYULF0qNGjUCagaHEmmA1x/+8Adp166dlCpVKqxhhXueF9TYP//5T3n00UdF97gWPXemTJliQrdCPC/kb+rYsWMycuRImTFjhvmahhitXLnSnP+5C4FEYS0lByFQ5AVcXf8VVUj87Fbea8/HEkhEIJHdjs+nNi8kMWGlUQQQQAABBBBAwJkA12vOKGkIAWcCnJfOKGkIAQQQQAABBBDwhADXf3bLhJ+dXyxqd+3a1Txk5ytlypQxD96lpaVF3J3XbrhGPMHYVyCQKPbG9IAAAggggAACCCCAAAIIIIAAAggggAACCCCAAAIIIOBIwPX93yFDhsi4cePyjK5Ro0YmjOjGG290NHKaSQUB1/svGpMzZ87IwIEDZerUqf7qNh8CFM4Y9u7dK61atTL39fML9ginHT1GQ4GGDRvmP+80HEVDW0KFA7kKJAp3bF48LtjTNwcNWhk6dGjI0BYCidyv9O7du6Vv376iIUha9DzRfa77u0SJEgEdXrhwQZYvXy59+vSR48ePm+9pYJKGEmngV0FBO9GOXAOInnnmGXOu+UqVKlVMQJH+vAtV9u3bJxr85JuTHtO2bVvTzvXXX1/oUFwEEuX+0DMNTVK3WrVqFdq3HnD69GnjP3fuXHN8qNea3IFEoUKuvv32W2nfvr1s2LDBtKEBhvpvCgIIFC2BZLj+87I4fnar57XnYwkkIpDIbsfnU5sXkpiw0igCCCCAAAIIIOBMgOs1Z5Q0hIAzAc5LZ5Q0hAACCCCAAAIIeEKA6z+7ZcLPzi8WtY8cOSLVqlUzD//4SpcuXWTevHkRd+e1G64RTzD2FQgkir0xPSCAAAIIIIAAAggggAACCCCAAAIIIIAAAggggAACCDgScHX/98SJE9K5c2dZtWpVnpH17NlTZsyY4WjENJNKAq72n43J5s2bpUOHDnL06FHTjIaKrFixQn7+85/bNFtg3e+++070g4e0Hy0a5DVq1Kg8QSvhDODQoUMm1GTHjh3m8IICPggkKlxUn7/QgJQtW7YEHNyiRQvzQVHlypXL0wiBRIW7hnuEBoTpsy7Dhw/3hwuVL19eNCRM1yU4jMjX7sWLF03ITb9+/eTAgQPmyxpipO3ozyD9YC8XRft59913TT87d+70N1m9enWZM2eO/PrXvy6wm8OHD5sgn5UrV/qP03FqeE/v3r3N609+AUouAok0MFBfb7QUFF6W3yRyBxo1bdpUdEwVKlTwH04gkYtdRhsIpL5AMlz/eVkZP7vV89rzsQQSEUhkt+Pzqc0LSUxYaRQBBBBAAAEEEHAmwPWaM0oaQsCZAOelM0oaQgABBBBAAAEEPCHA9Z/dMuFn5xer2pMnT5bs7OyA5nNycqRJkyYRdem1G64RTS4+BxNIFB9nekEAAQQQQAABBBBAAAEEEEAAAQQQQAABBBBAAAEEEHAg4OL+77Zt2yQrK0s++eSTPCOaNm2aPPbYYw5GShOpKOBi/0XrcuHCBfnv//5vGTBggD/ARNuyCQeKZCwabqOhRFo0hESDPRo2bBhJE3Lu3DkZP368DBs2zNSrX7++LFu2TG644YaQ7RBIVDjv66+/Li1btsxzoIbGaIhM48aNC28knyNc+Ltowze8wsJjgqfxl7/8RX71q1+ZL9euXVteeeUV0SAeF0XPx61bt8qzzz5rgoV8RfuZPn26NGjQIN+gntz9/+Mf/5Df//73AYE/t99+uwwaNEjuueceKVWqVFTD1SAiDf/S4LCXXnopoA09b6dOnSp169YNq+2TJ0+a81Z/Pur/9xXdY9r2/fffH7IdF4FEudd89OjR/teOsAYuIrn3AIFE4apxHAIIBAsk8vovFVYDP7tV9NrzsQQSEUhkt+Pzqc0LSUxYaRQBBBBAAAEEEHAmwPWaM0oaQsCZAOelM0oaQgABBBBAAAEEPCHA9Z/dMuFn5xfL2unp6f5PPdR+9GHD7du3R9Sl1264RjS5+BxMIFF8nOkFAQQQQAABBBBAAAEEEEAAAQQQQAABBBBAAAEEEEDAgYDt/d958+bJo48+mmck1113nSxYsMAqvMPB9GgiyQVs91+k09PQk2+//VbeffddmTFjRkDwibbVunVrExJSuXLlSJuO+PivvvrKBBKtXbvW1G3WrJkJXtFwonCKBqRo+FCPHj38oSZTpkyRvn375hvc4jLMJpwxeu2Y77//Xvr06eMPnNFgmBIlSsiKFSvMVNR2woQJUYfauPB30YZvXZIhkEjns2XLFnn++efznI+dO3eWsWPHylVXXRXRVtI2Z82aJU8//bQcP37cX7dmzZomgOy+++6TcuXKRdTmzp07TfDevn37Aur16tVLRo4cKZUqVYqoPX0t2rx5swlA07a1aEiRjk/3XKjiIpBo3Lhxpk8t/fv3N32WLFky7LFv3LhRMjIyzPEEEoXNxoEIIBAkEO/rv1RbAPzsVtRrz8cSSEQgkd2Oz6c2LyQxYaVRBBBAAAEEEEDAmQDXa84oaQgBZwKcl84oaQgBBBBAAAEEEPCEANd/dsuEn51fLGvnfvDH18+kSZPMQ0ThFq/dcA13XnE8jkCiOGLTFQIIIIAAAggggAACCCCAAAIIIIAAAggggAACCCCAgJ2Azf3f7OxsmTx5cp4BZGZmmjCitLQ0u8FRO+UFbPZfJDh79+6VVq1aycGDB0NWK1u2rGiwyMCBA6V8+fKRNG117NatW6VTp05y+PBh007Dhg1FQ4Xq1auXb6iQHnfmzBmZM2eODB061B9GpGFKs2fPLjBoJdowGw1xat++fZ7AGKvJx6ByqICUSLrJyckx++TkyZOmmgauaXBNy5Ytzb9r1Kghy5cvl1q1akXSrP/YaP1zd+aiDV97iQok+u677+T99983QU8aqpU7NEjHdvvt/z97dwIlRXnuf/z5A8LFCRogomgSNDc6okFUwhJQEUFQQRYBBUGQHURZI7IICMoihEWRVfYdQVmEKJuKC4oLRAiikiMOUZYgcJWggSD8z/Mm0/b0WtVV3V3V/a1zcu6VedfP+1ZPTVfXryvLyJEj5bbbbpNChQolZK2V/vKXv8jgwYNl7dq1BdrQ871BgwZmT+sXf+k5H+GzMmH9Bp+vubm5MnToUBNiFi1AyMrAT548ac7l/fv3mwClnJycqNXcCCTavHmzNGnSxOxxu/tZx6qfP3r++efNGCMFGsXbU6GvJQsXLjTrwIEAAtklkKrrv0xVxc/Zyvrt87EEEhFI5GzHR6nNC0lSWGkUAQQQQAABBBBwTYDrNdcoaQgB1wQ4L12jpCEEEEAAAQQQQMAXAlz/OVsm/Jz5Jbu2foPirFmzAt3oh5X0Q5VWP+zrtxuuyfZMoH0CiRJAowoCCCCAAAIIIIAAAggggAACCCCAAAIIIIAAAggggEB6BBK5/3vw4EFp165dxHASDSjQL03hQMCKQCL7z0q7oWXeeecduemmmyJWLVOmjAkWeeCBB0SDSlJ5nDt3TpYtWybdu3cPhLLoGDQwRM+xihUrys9//nMTlnLmzBk5dOiQvP766zJp0iT54IMPAkNt1KiRTJ48WS677LKYw080zCYbAomOHz8uXbp0keXLlxvDWrVqyYIFC0wgTps2bWTTpk3m3/v27SsjRoyQYsWK2d4qifoHd+RGG/ntxQuPiXUe6d7UvavBPFYPDdIaMmSIjBkzJmKVcuXKSc+ePaVz584xg3ms9qflzp49K6+99poMHz5c3nrrrYhVNRBHzykNn4p16PmqgVS7du0yYTwXXXSRnaE4LutGIFHoPrcagnbkyBF54oknZMqUKWYe+jq1cuVKqV27doF5xdtTBBI53gY0gEBGCKTq+i8jsCJMAj9nK+u3z8cSSEQgkbMdH6U2LyRJYaVRBBBAAAEE/Z6EIwAAIABJREFUEEDANQGu11yjpCEEXBPgvHSNkoYQQAABBBBAAAFfCHD952yZ8HPml+zaBw4ckKuuukr0m8nyjw4dOphv7rNy+O2Gq5U5pbgMgUQpBqc7BBBAAAEEEEAAAQQQQAABBBBAAAEEEEAAAQQQQACBxAXs3v/dvHmztG/fXvbv3x/W6fPPPy/6BSocCFgVsLv/rLYbWi44yCNaG8kIQ7EyXg05Wb9+vfTq1Us+++wzK1UKlNHzcfTo0ZbCURINs8n0QCJdA90jGkqVf8yYMcO8nukeDd4/+mVQGkpzyy232F6rRP2DO3Kjjfz24oXHhE4wONgrkUAibe/w4cMm+Gn16tWB5itUqCDdunUTDQa64IILbLtaqaCBXlu2bJGJEyfK2rVrA1WqVq0qc+bMkfLly1tpJq1l3Agk0gmoQ9u2bSUvL8/MR8OF9L91/19zzTXys5/9zPz76dOn5euvv5ZVq1bJ9OnTC7w+6WuOhnMVKVKkgEm8PUUgUVq3EJ0j4BmBVF3/eWbCLg8EP2egfvt8LIFEBBI52/FRavNCkhRWGkUAAQQQQAABBFwT4HrNNUoaQsA1Ac5L1yhpCAEEEEAAAQQQ8IUA13/Olgk/Z36pqD1hwgTp06dPga42bNggt99+e9zu/XbDNe6EUl+AQKLUm9MjAggggAACCCCAAAIIIIAAAggggAACCCCAAAIIIIBAggJ27v9OmjRJevToEdaTfmHK7NmzpUaNGgmOgmrZKmBn/zkx0r2r98yrVKkiRYsWFQ3F2LRpk+zYsSOs2ebNm4uWv/jii510abvukSNHTFjKtGnT5NixY3HrV65cWR577DFp0KCBFCtWLG55LeBmmI2lDn1SaM+ePdKyZUv5+OOPzYgbNmwoGrBWpkwZ89/Hjx83ITrLly83/92kSRMT0HLRRRfZmqEb/m60kT/oeOExoZNzI5BI21Rv/V1SrVo1uffee00YUGiwjS1YG4U1fEqDeF544QXZunWrjBo1yhdhRDamGLeo0xC0gQMHiv4vJycnrK94e4pAorjLQwEEskIgVdd/mYqJn7OV9dvnYwkkIpDI2Y6PUpsXkqSw0miGCHghkXn48OEyePDgDBFlGggggAACiQhwvZaIGnUQSK4A52VyfWkdAQQQQAABBBDwmgDXf85WBD9nfqmqrR/c2rZtW6A7/Va39957L273frvhGndCqS9AIFHqzekRAQQQQAABBBBAAAEEEEAAAQQQQAABBBBAAAEEEEAgQQGr938feughmTp1algvjRs3NmFEJUuWTHAEVMtmAav7LxlGZ8+ele3bt8uwYcNk7dq1BbrQ/T5mzJiIgRvJGEtwmxp+o2FJf/7zn01ATn5oUqlSpaRixYom+EsDc2644QbbIS5uhtkk2yFV7YeGDZUoUUJWrFghdevWLTAEDeNp1aqVCbPRY/To0dK3b19ba+CGvxtt5E8sXnhM6Bq4FUiUqrWln9gCX375pQwdOlTmz59viapChQomiKhZs2ZR9328PUUgkSVqCiGQ8QLpvP7LBFz8nK2i3z4fSyARgUTOdnyU2ryQJIWVRjNEgECiDFlIpoEAAgj4XIDrNZ8vIMPPSAHOy4xcViaFAAIIIIAAAghEFeD6z9nmwM+ZX6pqb9y4MewDcuPHj5fevXvHHILfbrimytNGPwQS2cCiKAIIIIAAAggggAACCCCAAAIIIIAAAggggAACCCCAQHoF4t3/3bdvn7Rr1062bNkSNlANJhgxYkR6J0DvvhaIt/9SMbkTJ07IY489Fha4tXDhQhNAk0mHm2E2meBy5swZGTdunPTv3z8wHX1d05CqIkWKFJjiuXPn5Nlnn5VevXqZf9fgomnTpknLli0lwucsIvK44e9GG/mDixceEzoJAomi7/rQdUn2+VGvXj1ZtGiRlC5d2lFXuq+/+uorE4D2xhtvmAC0zz77zLSZH4KmX4h21113SZUqVaRo0aIx+4u3pwgkcrRcVEYgYwS8cP3nZ0z8nK2e3z4fSyARgUTOdnyU2ryQJIWVRjNEIFsDiYL/mAteyrffftskY3MggAACCKRWgOu11HrTGwJWBDgvrShRBgEEEEAAAQQQyBwBrv+crSV+zvxSWbtjx44ya9asQJc5OTmyd+9eKVu2bNRh+O2Gayo9LfZFIJFFKIohgAACCCCAAAIIIIAAAggggAACCCCAAAIIIIAAAgikXyDW/d9169aZMKIjR44UGOh5550ns2fPltatW6d/AozA1wJe+fzBoUOHRO+v657PP5o1ayYzZ86UCy+80NfGwYN3M8zG7ygaRqSBQhpApKFUejRq1EimT58uF198ccTpnTx5Uvr16ydTpkwxPy9XrpzMmzdPatasaYnDDX832sgfbLzwmNBJEUgUfZn9GkhkaeO6WIhAIhcxaQoBHwt45frPr4T4OVs5v30+lkAiAomc7fgotXkhSQorjWaIAIFEBReSQKIM2dhMAwEEfCfA9ZrvlowBZ4EA52UWLDJTRAABBBBAAAEEggS4/nO2HfBz5pfK2gcOHJCrrrpK9ENx+UeHDh3MhyajHX674ZpKT4t9EUhkEYpiCCCAAAIIIIAAAggggAACCCCAAAIIIIAAAggggAAC6ReIdv937NixJngj9KhYsaIJI7rxxhvTP3hG4HsBL33+4KWXXpKmTZsGTK+88kpZsWKFXHfddb53zp+Am2E2VlD0swq7du2S7du3ywcffCBfffWV+RKlvLy8AtVzc3NNuM+ll14qlStXlqpVq8o111wjxYsXt9KN7TIaRqRBQr179w6EEWn/ixYtkho1asRsb8+ePSaobdu2baacjlU/g/G73/0u7jjc8HejjfyBEkgUd8ksFyCQyDIVBRFAAAHx0vWfH5cDP2er5rfPxxJIRCCRsx0fpTYvJElhpdEMESCQqOBCEkiUIRubaSCAgO8EuF7z3ZIx4CwQ4LzMgkVmiggggAACCCCAQJAA13/OtgN+zvxSXXvChAnSp0+fAt1u2LBBbr/99ohD8dsN11R7WuiPQCILSBRBAAEEEEAAAQQQQAABBBBAAAEEEEAAAQQQQAABBBDwhkCk+78atjF37tywAbZo0cKEESUrJMQbIowilQJe+vzBZ599Jvfdd598/PHHAYJY99ZT6eRWX26G2UQb09mzZ01Yz7Rp02TlypWBwB+7cyhRooQ0adJEunbtakJ/ChUqZLeJiOVPnTolM2bMkEGDBgXGpn3peFu2bBkWkhCpkS1btkjbtm0DwUo6vsmTJ0ulSpVijtENfzfayB8kgUSubKmUNfLOO+/ITTfdZPqrV6+eCdAqXbp00vv/9ttvRYO4NFhs9+7d8re//U2OHDkiO3bsCOs7OFxMw9xuuOEGqVChgpQqVcrSuZX0ydABAgh4QsBL13+eALE5CPxsgoUU99vnYwkkIpDI2Y6PUpsXkqSw0mgWC7z//vvSuHFjOXjwYJhCly5dRB/m8PqbqcFvEARPwq+BRPrm1N///nfZtGmT6Bw+/fRTee+99wJT0z9ey5cvLzVr1pS6deuabwAvUqRIFu9ipo4AAl4T4HrNayvCeBAQErbZBAgggAACCCCAQJYJ8HeZswXHz5lfOmpXq1Yt8O182r9+GC74PdXgMfnthms6POP0SSCRBxeFISGAAAIIIIAAAggggAACCCCAAAIIIIAAAggggAACCEQWCL0/qPcSNUwk9Bg+fLgMHjwYRgRcFfDS5w+OHj0qrVq1kvXr1wfmuHDhQvNvqTjcDJqJNt5k96HPdz366KOydu1aV8natGkjw4YNk8svv9xRu8eOHTOvY1OmTAm0o2FE+m+9e/e2/OzZuXPnZNmyZdK9e3fRNvUoV66cTJ06Ve64446owStu+LvRRv7kCSRytJ1SXjmVgUS6z1555RWZM2eOK+fzzTffbEK8mjdvLhdccEHK7egQAQS8JeCl6z9vyVgbDX7WnKKV8tvnYwkkIpDI2Y6PUpsXkqSw0miWCpw5c0aGDh0qI0eOjChQtmxZWbVqlVSpUsWzQvomh77pov8LPTSR+ZZbbvHs2EMHpinU+qbUM888I2+99ZblcWuSbt++faVZs2aSk5NjuV6kdPP8yql8U9HygCmIAAK+EeB6zTdLxUCzSIDzMosWm6kigAACCCCAAAJCIKXTTcD1s1PB1NffuHGjCW8PPsaPH28+UBd6+O2Ga+o14/ZIIFFcIgoggAACCCCAAAIIIIAAAggggAACCCCAAAIIIIAAAgh4RSDC/cECQ9OwjtmzZ5vnMTgQcFvAS58/IJDI2eq++eab0rlzZ9FnsfKPUqVKSf369U1Izw033CBlypQRfU0pWrRogc5Onz4tJ06cMF9er4For776qmzevNn8W/5RsWJFE/jzhz/8wfZA9dm6HTt2yIABA2TDhg0F6o8ePdo8c1akSBFb7WqbS5Yska5duwbGqXPTQKY+ffpEfH7NjTCh0DZsDTpG4S5dusiECROkePHiUUsFB+LoemgoU25urltDoJ04AqkIJDp79qwJZXvsscdk165drq+J7pchQ4ZI06ZNpVixYq63T4MIIOAPAS9d//lDrOAo8XO2an77fCyBRAQSOdvxUWrzQpIUVhrNUoHXXntNWrduLQcPHowqoCnLkyZN8mw6q775oonLCxYsCJvDtGnTRN8w8Pqhb9J89NFH0qtXL9E/nhM99IGbp59+Wq6//npLTRBIZImJQgggkIAA12sJoFEFgSQLcF4mGZjmEUAAAQQQQAABjwlw/edsQfBz5peu2h07dpRZs2YFutfw9r1794oG7wcffrvhmi7PGP0SSOTBRWFICCCAAAIIIIAAAggggAACCCCAAAIIIIAAAggggAACkQViBRJVrVrVhBFdc8018CGQFAE3Pn+gX36+bt062b17t2zfvl3y8vJk4sSJtr/A/ciRI3L//ffLpk2bAnNdvXq1NGzYMClzD23UjbCaeANNVh979uyRdu3amTAhPTSI6PHHH5cOHTok/LydPsunX2g/ZcqUQOCPvibNmTNHypcvH2+qBX4eKTxIC4wcOdKEByUajKLhLYsXL5aHHnqoQCjR2LFjpVOnTlKoUKEC43DDn0AiW0ufUYWTHUikr6V6zj311FMFwsCCg8X0euBXv/qVOWd+9rOfhfnmh4v94x//kE8//VTeffddWbNmTYGgMq30yCOPyIgRI0xAGQcCCGSfgBvXf9mn9tOM8XO2+n77fCyBRAQSOdvxUWrzQpIUVhrNQoHQN0NiESSahpwKVn1DrXnz5qLzCT0efPBBee655yKmLqdibFb6OHPmjCxatMi8wXPs2DErVWKWKVeunOg3fzdp0kTiJfkTSOSYmwYQQIDrNfYAAr4R4O8o3ywVA0UAAQQQQAABBFwR4PrPGSN+zvzSVfvAgQNy1VVXycmTJwND0A//zZw5s8CQ/HbDNV2eMfolkMiDi8KQEEAAAQQQQAABBBBAAAEEEEAAAQQQQAABBBBAAAEEwgX+9a9/SfHixSPSaLiIhhFxIJBMATc+f/D9999Lz549C9z7HjdunPTu3Tvuc0PBc9MvUr/77rsDX2qvX+7z8ssvS6VKlZJJEGjbjbCaeANNRh8aYtKvXz959tlnTff63Ja+dtSqVcuWf6Sxa5DQq6++Kt26dTNBU3oMHDhQhg0bJkWKFIk33QI/1+fTpk2bZurroWFEXbt2td1OaKc6xpUrV5rn3nSMsZ4xdMOfQCJby55RhZMZSKT7WD8/1Llz54BZbm6uCRZr2rRp1GsFK8B67mkw0ZgxY2Tt2rWBKomey1b6pAwCCHhbwI3rP2/PMLmjw8+Zr98+H0sgEYFEznZ8lNq8kCSFlUazTOCvf/2r6LdF5ycz50+/YsWKJtl9yZIlBUQ0jXXw4MHmzSq7b2gkk1b/GJwwYYL07ds3Yjf65tjSpUttp34nc8zBbesfnDr+J598skCyrtP+rYYSEUjkVJr6CCAQTYDrNfYGAt4T4Lz03powIgQQQAABBBBAIJkCXP8508XPmV86a+v7rfohuOBjw4YNcvvttwf+yW83XNPpGaVvAok8uCgMCQEEEEAAAQQQQAABBBBAAAEEEEAAAQQQQAABBBBAoKDA9u3bRUOHdu7cGUajoQGPPvooZAgkXcCtzx+E3guvU6eOzJ8/X/S5KSvHjz/+aMIy8sNqtM4dd9whCxYskF/84hdWmnBcxo2wmniDSEYfoc9ezZgxwzyTF+9L5OONNf/n+mychh316tXL/FP16tVl8eLFJvjI7qHPqU2ePFk0aKVevXqujnHr1q0mwEqfL8zJyYk4tGT42zVwUj44EEefsVy2bJmx5BBJVlBUNFvdv4sWLZLSpUu7wr9v3z5p2bJl4FnaqlWrypw5c6R8+fKutK+NnDhxQh577DGZOnWqaVNfn1etWiVVqlRxrQ8aQgABfwi4df3nj9m6P0r8nJn67fOxBBIRSORsx0epzQtJUlhpNEsE9E2K9evXmzcp9A2R4ENDhzQJ+bbbbjMJyKtXrw5T6d+/v3nzSct64YgVqJM/vk6dOpnQn2hvdqRrHroWGvyk1voHp9uHlT+MCSRyW532EEAgX4DrNfYCAt4T4Lz03powIgQQQAABBBBAIJkCXP8508XPmV+6a1erVq1AGL++V/ree+8FhuW3G67p9ozQP4FEHlwUhoQAAggggAACCCCAAAIIIIAAAggggAACCCCAAAIIIPCTwMKFC6V9+/by73//O4xl7dq1Ur9+fbgQSImAW58/eP/996Vx48Zy8ODBwLjtBONs2bJF2rZtK3l5eYH648aNM19c71awTjxQv4bVvPnmm1KzZk0zvQoVKsgLL7wgV199dbzp2vq5Bqc1a9ZM9u7da+q9/fbbUqNGDVtteKGwX9c4345Aoui7yO+BRGvWrJFGjRoFJvjiiy/KPffc4/pps3v3bmnevLns2bPHtD1y5EgZMGCA6/3QIAIIeFvAres/b88yeaPDz5mt3z4fSyARgUTOdnyU2ryQJIWVRrNA4MiRI6JvFk2ZMiViAM7o0aOlb9++UqRIERNW1KFDB9E/pEMPfUNj4sSJUqlSpZS96RRpeU6ePCn9+vUz84l3aGJ3q1at0jre0DF++OGH5s2i4DfzQsvcfPPNooFKtWvXlksuuUQKFSokmlZ96NAhWblypUmtDg2WCm6jS5cuJoypePHiEYkIJIq3c/g5AggkKsD1WqJy1EMgeQKcl8mzpWUEEEAAAQQQQMCLAlz/OVsV/Jz5pbv2xo0bpW7dugWGMX78ePNBSj38dsM13Z4R+ieQyIOLwpAQQAABBBBAAAEEEEAAAQQQQAABBBBAAAEEEEAAAQT+I6Bfwj1q1KioHPrl0hwIpErArc8fRAoDKVeunMybNy8QlhNtTn/961+lY8eOBb7YR58N0+Cuyy+/PFUU4tewmkWLFknr1q2NU506dWTx4sVy0UUXueoW+nwXgUSu8lpuLNFAoqNHj5rnFtevX2+5r3QUrFevnuh+Ll26tO3u/R5IpNcFen2gR8WKFWXZsmWSm5tr2yFehRMnTkj37t1Fn2XVI96znfHa4+cIIOBPAbeu//w5e+ejxs+Zod8+H0sgEW9QONvxUWrzQpIUVhrNYAEN7tH05aeffjpqeM0TTzxhwn2Cg2s0ibVdu3YF3nDKZypRooRJxtYHOK644oqUB/1oKI+GK/Xv39/Syll9k81SYy4U+u677+SRRx6R+fPnR2ytVKlS8qc//Unuv/9+KVasWNQeNWRK1y5aKFPZsmVl6dKlcsstt0Rsg0AiFxaTJhBAIKIA12tsDAS8J8B56b01YUQIIIAAAggggEAyBbj+c6aLnzM/L9TWD1POmjUrMJScnBzzTYL6nqnfbrh6wTNkDAQSeXBRGBICCCCAAAIIIIAAAggggAACCCCAAAIIIIAAAgggkO0Cx48fl/bt28uqVatiUhBIlO07JbXzd/PzBzt37pQWLVqIPu+Vf+jzUk899ZQ0bdo07MvMNUDkxRdfND8P/jJ0fSZsxYoVYV/0k2wZvwYSBYfUVKhQwTyjd/XVV7vK9dFHH8ndd98tBw8eFF2fDRs2SLVq1VztIxWN+XWN820IJIq+S0LX1m9BOwQSpeIVgD4QQCBfwM3rv2xUxc/Zqvvt87EEEhFI5GzHR6nNC0lSWGk0wwT0DdK8vDyTpqoPXej/H+nQNylGjBghnTt3jhh8ow9oPPzww+aNjGj1mzRpYupXrVpVihQpknRJnduSJUuka9euoqmxwUejRo1E/9ezZ8+wn+n45syZI+XLl0/6GON1sHr1annggQfCxqj19M1A/bZudY3wiz+saQ2c0jCpaKFEGho1evRoKVq0aFhdAonirRQ/RwCBRAW4XktUjnoIJE+A8zJ5trSMAAIIIIAAAgh4UYDrP2ergp8zPy/UPnDggFx11VWi75/mHx06dJCZM2cSSOR8gQgkcm5ICwgggAACCCCAAAIIIIAAAggggAACCCCAAAIIIIAAAi4KbN261Xwh9+effx63VQKJ4hJRwEUBNz9/oHt32bJl0r17dzl27FiBUeqzSLfeemvgmSkNLXrjjTfCnifT58j0+SP9AvVChQq5ONP4Tfk1rCb02auJEydKjx49LD3zFV9F5MyZM+a5r8GDB5vi1atXl8WLF5vny/x2+HWN850JJIq+4/weSLRmzRrzzGn+oWFt99xzj+un2O7du6V58+aB4LiRI0fKgAEDXO+HBhFAwNsCbl7/eXumyRkdfs5cCSRy5heptqsfmGWDu79AkVrEOTXO9OIvAf2j7ujRo/LXv/5V3nzzTXn11Vdlx44dMSeRm5sr48aNkzvvvDPmm0iHDh0ygTcabhTr0Dc6GjZsKA0aNJBKlSpJqVKlXHtzJb/feG+ezZs3T2rUqGHm1b9//7DhaiiRPnDyu9/9Lm0LrA/AaMjT3LlzI45hzJgx0qdPHylcuLDlMX755ZfSunVr0Tc+Qg+dswY4XXHFFWE/cyOQSN/40jftNbRqy5Yt5s3K4L2n+6BixYrmTc2bb75ZbrvtNilTpozluQWv/VdffWX6efvtt+XTTz+V9957L9COvil6/fXXy//+7/9KvXr1zBupF198cUJ7UOekc3j99dfl3XffNW8CBKfB616/8sorpXLlyiYRXv+vfsM6BwII/CTA9Rq7AQHvCXBeem9NGBECCCCAAAIIIJBMAa7/nOni58zPK7UnTJhg3msNPvT9RX1PL+Tww5eseIVVx+Hq/VUvTYyxIIAAAggggAACCCCAAAIIIIAAAggggAACCCCAAAII+E9AnxHp1KlT2MB//etfy+zZs6VOnToFfkYgkf/W2M8jdvvzB7p/V65cae6FR/vy+mhe+izM2LFjpWnTpikPI9Ix+TWs5tSpUzJo0CDzrJoe6jh16lS54447EnpmKXh9zp49K0uXLpVHHnkkEDKlwURDhw619VyZV84Rv65xvl+igURe8U/mOPweSLRv3z5p2bKlbNu2zTDp85Zz5swJhLi5YXfixAl57LHHzOuDHmXLlpVVq1ZJlSpV3GieNhBAwEcCbl//+WjqrgwVP2eMBBI584tU29UPzLLB3V+gSC3inBpnevGPgIalaJJ7/h9EVkauf0Bpwurll19upbjomyf6Ju2QIUPCUrSjNaBBNI8++qj07dtXzjvvPEv9xCqkY5gxY4Z5E0f/QAs+NIxm2rRp5g9DfY3Q0B8NUdLU7tBDw3EmT55sEqMj/GJ1PM54DezcuVOaNWsme/fuDStaq1YtE/x02WWXxWumwM/1DUV9uEatIx2rV682YVGhh5NAIu1TA3ueeOIJeeuttyyPV/eFprHr3tB1s3Jo4JK+mTZ//nwrxU0ZbVuddc9a3ef6Rt5rr70mAwcOlA8++MByX/pmYs+ePaVz584EE1lWo2CmC3C9lukrzPz8KMB56cdVY8wIIIAAAggggEDiAlz/JW6nNfFz5uel2tWqVSvw3rl+oCjCe+kEEtlbNFfvr9rrmtIIIIAAAggggAACCCCAAAIIIIAAAggggAACCCCAAAII/CSgoSz6LEXooUEhGkakYQDc/2XHpFMgWfvPznM2iTxfkwwzP4fVhD67p6YPPfSQeZZIX2cSOfbv3y+TJk2S6dOnB56T08806HNl+iXqfjz8vMbqTSBR9F3n90AifQ5yyZIl0rVr18D5lpubK48//rgJaStevHjCp9yZM2fk3XfflTFjxsjatWsD7ejzicOGDZMiRYok3DYVEUDAnwLJuv7zp4b9UeNn3yy4BoFEzvwi1Xb1A7NscPcXKFKLOKfGmV78IxDpD6Joo9c/lDSgRf9QKlasmO1J2nnDKtFwnUiD0n71jzD9wy/SMXr0aBPGE/wH2uHDh01C9PLly8Oq6Bs/6tCtW7eUB8joG0X6x2ukQ9Oye/funVBQ0kcffSQ9evQQTfG/4YYb5Nprr5Xf/OY3cumll8oFF1wQsc1EA4n0D+V58+aZsYaGQ1ndVI0aNTJvml188cUxq7z55psm6EfHmsihe16DrG655ZaY1XVOeiPiySefTHhOzZs3N28GxptTIvOgDgJ+E+B6zW8rxnizQYDzMhtWmTkigAACCCCAAAI/CXD952w34OfMz0u1N27cKHXr1o03JAKJ4gkV/Lmr91ftdU1pBBBAAAEEEEAAAQQQQAABBBBAAAEEEEAAAQQQQAABBEQOHjxovth7/fr1YRz6nMP48eMD/879X3ZMOgWSuf/0ebKvvvrKBGC8+uqr8vHHH0teXp6Zrj5Lo88W3XrrrXLXXXfJL3/5y4SeVXLTzu9hNZGeb9Ln02rXri0agqZhQr/61a/MF6wXLVq0AJ3O/Z///Kfo83Hbt283axYcXKKFK1asKFOnTpU//OEPbrKntC2/rzGBRNG3i98DiXRm0Z4dLFWqlNSvX9+cx9dcc405j/W525/97GcnSg1iAAAgAElEQVRhIKdPnzbPHf7jH/+QTz/91AQRrVmzJuy5Rw0rGzFiRMqfW03pCU9nCCAQVSCZ13/ZwI6fs1UmkMiZX6Tarn5glg3u/gJFahHn1DjTi78ETp06JYMGDRINtIl06B9G/fv3l/bt20vp0qUdTe7s2bOydetW8wbtypUrI7alb56sWLHCyoMeMcdy9OhRk0qvgUPHjh2LWHbkyJGiqfaRApaOHDligoo0HTrSUblyZfPHnYYnpSJtVv/o1HWIlMCvZq+88orUqFHD0frYqZxoINHq1avlgQceSDi4J3+MDz/8sEn/jZYiHJogbmduwWX1Tb05c+ZI+fLlIzZhJ9Qr3hg04VznlJOTE68oP0cgowW4Xsvo5WVyPhXgvPTpwjFsBBBAAAEEEEAgQQGu/xKE+281/Jz5ea12x44dZdasWbGGRSCRvUVz9f6qva4pjQACCCCAAAIIIIAAAggggAACCCCAAAIIIIAAAgggkO0CmzdvNs/G7N+/P4zi+eefF70/GHxw/zfbd0x658/++8k/NNAkVSvTpUsX8xxXtGeX7Izjiy++kD/+8Y9Rn6ez01Zw2TZt2shTTz1lglD8fBBI5OfViz32dJ2/b7/9tqvPWupzsa+99poMHDhQPvjgA9cXTMPghgwZIk2bNo34rKvrHdIgAgh4UoDrP2fLgp+7fiLi6c/Henpw/10KVz8wywZ3tsGt1sbZqhTlsk3g0KFD5o3TdevWBaZeoUIF6dy5s7Rs2dJxEFGop/4B9sknn8jMmTNN4E9wYNCTTz5pgncSCfnRcBhN5J4/f74888wzUYOINMBHw4i6du0asx9NndWwpkmTJkXdEjfffLM88sgj0qBBA1feYIrW0fHjx02QT/Aa5ZetXr26LF68WMqVK5eyrZtIINHXX39t5vD66687HmfZsmVl1apVUqVKlbC2Tp48KRpYNHfuXMf9aAOx3kDcvXu3NG/eXDQAyY1j4cKF0qpVKzeaog0EfCvA9Zpvl46BZ7AA52UGLy5TQwABBBBAAAEEIghw/edsW+DnzM9rtQ8cOCBXXXWV6HuOUQ4/3NP0Equr91e9NDHGggACCCCAAAIIIIAAAggggAACCCCAAAIIIIAAAggg4G2B5557zjz7EXro/UD9MuxIXxDN/V9vr2mmj47999MKpyvQxM1AIp2NPk+3bds2mTZtmgkm0ufWEjn0ubgmTZqY5+L0i9gLFSqUSDOeqkMgkaeWw9XBpOv8dTuQKB9F5/PGG2/IlClTZO3atY6t9NnUtm3bmucTL7jgAsft0QACCPhbgOs/Z+uHn7t+BBI589Tarn5glg3ufEGstICzFSXKZKvAli1bTPhOrVq1pGHDhnLDDTckFApk10//CNM3U/SNlMOHD8vEiRPlkksusdyMvhmjgUqaVD9v3jzzf2MdGtozduxYkxZr5Q2XU6dOmeAkTZgNDk4K7aNUqVImvKlZs2ZSuXJlycnJsTwHKwX/9re/SYsWLeSjjz4KK16/fn0T7FSyZEkrTblSJpFAIv0m8dBvDNDB6Bthuvf0j+eLL75Y9LX69OnT5lsH9I9zTROPdOgbcPrmXuihRnfffbccPHiwwI90jTTsStdJ91h+6NW3334r+ibDsGHDIiYUxwo/0rH16dMnbAy6B4YOHSoaFvXzn//czCl/ry5atEhGjx4dcT/pG4LqlMq1dGVD0AgCLgpwveYiJk0h4JIA56VLkDSDAAIIIIAAAgj4RIDrP2cLhZ8zPy/WjvYe4H/HSiCRvUVz9f6qva4pjQACCCCAAAIIIIAAAggggAACCCCAAAIIIIAAAgggkK0CDz30kEydOjVs+o0bNzZhRNE+v8/932zdMd6YN/vvp3VIV6CJ24FEwTtLvxhp165dsn37dvMs01dffSV79+6VvLy8AhtQn4O78sor5Ze//KV5Xk0DiK655hopXry4NzaqS6MgkMglSA82k67zN1mBRMHE+kzinj17zHm8e/du0ec/jxw5Ijt27AhbidzcXNHz+dJLL5XrrrvOPLtboUIF0ecdQ1/vPbiMDAkBBFIkwPWfM2j83PUjkMiZp9Z29QOzbHDnC2KlBZytKFEGAf8IaGBNhw4dZNOmTZYG3aBBAxNGdPXVV1sqn1/o3Llz8u6770qvXr0iBtZEauzpp5+WP/7xj5ZCj6wMZufOnSbsSN9cCj2S+QZXtLHZDSTS1O7u3bub4KTQQ8N5+vbtGzEA6/jx42aNNbAq9BgwYIA8+eSTUrhw4QI/mj9/vgk3Cj003EjTv6P9ka5vALRr184EZIUe2o+GJgXX/f7776Vnz54msCr40Df6li1bZt4YiHToflqyZIkZS2iauYYzvfLKKxG/XcHKPqEMApkgwPVaJqwic8g0Ac7LTFtR5oMAAggggAACCMQW4PrP2Q7Bz5mfV2tXq1Yt4vuGXr/h6kFPV++venB+DAkBBBBAAAEEEEAAAQQQQAABBBBAAAEEEEAAAQQQQMBDAvv27TPPCOgXeIceAwcOlBEjRsQcLfd/PbSYWTgU9l8WLnoWT5lAoixefKaOAAIIIBAQ4PrP2WbAz10/r38+1g/fJurqB2bZ4M42uNXaOFuVohwC/hFYunSpdO7cOSzYJXgGmhT7+OOPmwAYJwnQx44dkzFjxogG24QGyQT316hRI5k+fbpcfPHFrkG+8847ctNNN0Vszw+BRDpwfXPo0KFD8sknn5jUX0371X+bPHmyXHbZZVGtRo0aJfpmf+gRbd4aHjRkyJCw8vPmzZM2bdrEXJNZs2aZgKEbb7zR/E/Dq377299K6dKlwwKTjh49Kq1atZL169cXaFPTiV944YWYwVeaZK5hRppg/vvf/14qVaokV1xxhfnfBRdcQLKxa2cODflRgOs1P64aY850Ac7LTF9h5ocAAggggAACCBQU4PrP2Y7Az5mfV2tv3LhR6tatG2l4frin6SVWV++vemlijAUBBBBAAAEEEEAAAQQQQAABBBBAAAEEEEAAAQQQQMBbAuvWrTNhREeOHCkwsPPOO09mz54trVu3jjtg7v/GJaJAEgXYf0nEpWkEEEAAAQQQQMCDAlz/OVsU/Nz1I5DImafWdvUDs2xw5wtipQWcrShRBgF/CZw5c0aGDh0qI0eOjDhwDaAZNmyYXH755a5M7Ny5cyZI56mnnpKVK1eGtVmuXDnR4JuaNWu60l9+I5kQSJQoyKJFiyK+2d+xY0d55pln5Pzzzy/QdLRAoooVK4r+rE6dOo6CqfI7ixZIpD9v2bKlCVG65pprpFChQolOnXoIZKUA12tZuexM2uMCnJceXyCGhwACCCCAAAIIuCzA9Z8zUPyc+Xm5tr4fqYHmIcelInLQy+P22Nhcvb/qsbkxHAQQQAABBBBAAAEEEEAAAQQQQAABBBBAAAEEEEAAAY8IjB07Vvr16xc2Gn2mQMOI9MuLrRzc/7WiRJlkCbD/kiVLuwgggAACCCCAgDcFuP5zti74uetHIJEzT63t6gdm2eDOF8RKCzhbUaJMtghEC23x2vzffvttqVGjRsxhHT58WLp06SKrV6825UqUKCHNmjWTRx99VK6++moJPfeDG4vmEK/fs2fPytatW2X8+PEFgokmTpwoPXr0iNlnIsbZFkh0+vRp+fzzz42tPuSTl5cXxlavXj3RsKLSpUsX+Nn8+fOlbdu2UZk1NKphw4bSoEEDqVSpkpQqVSqh9fr++++lZ8+eMnPmzKh9Va1aVe655x6pXbu2CScqXrx4IstPHQSySoDrtaxabibrEwHOS58sFMNEAAEEEEAAAQRcEuD6zxkkfs78vFz7wIEDctlll4UOUROKOnp53B4bm6v3Vz02N4aDAAIIIIAAAggggAACCCCAAAIIIIAAAggggAACCCDgAYF27drJ3Llzw0bSokULE0Zk5zP93P/1wIJm8RDYf1m8+EwdAQQQQAABBLJSgOs/Z8uOn7t+BBI589Tarn5glg3ufEGstICzFSXKZItAJgUS6ZppYM/o0aPl7rvvlsaNG0uZMmUsLWWigUT5jZ87d86E5SxYsECOHTsmTz31lOTk5Fjq206hTA8k+uc//ymfffaZCXl66623ZPPmzcYz1hEtkGjnzp0mkGrv3r2WiHNzc01g0F133SXVq1eXkiVLWqqnhaZPny5du3a1XL5mzZqmLx379ddfL0WLFrVcl4IIZIsA12vZstLM008CnJd+Wi3GigACCCCAAAIIOBfg+s+ZIX7O/LxeO0r4fV0R2ej1sXtkfK7eX/XInBgGAggggAACCCCAAAIIIIAAAggggAACCCCAAAIIIICABwQ++eQTad++vWzbti1sNMOHD5fBgwfbHiX3f22TUcFFAfafi5g0hQACCCCAAAII+ECA6z9ni4Sfu34EEjnz1NqufmCWDe58Qay0gLMVJcpki0CmBRIlum5OA4kS7dduvUwLJDp79qzoG/7Lli2TdevWyY4dO+ySmNChmTNnyoUXXlig7qlTp2TQoEEybtw4221qBQ0M0hsRjRo1ihsu9eWXX0rr1q1NIJbdo1SpUqaPTp06SdWqVaVQoUJ2m6A8AhkpwPVaRi4rk/K5AOelzxeQ4SOAAAIIIIAAAjYFuP6zCRZSHD9nfl6vHSWQSD/RXM3rY/fI+Fy9v+qROTEMBBBAAAEEEEAAAQQQQAABBBBAAAEEEEAAAQQQQACBNAu8+OKL0q5dOzlx4kSBkZQoUUJmz55tnj1I5OD+byJq1HFLgP3nliTtIIAAAggggAAC/hDg+s/ZOuHnrh+BRM48tbarH5hlgztfECst4GxFiTLZIkAg0X9W2i+BRJ999pncd9998vHHH4dt0Xr16smiRYukdOnSKdu+scazcOFCadWqVcSxaBDRa6+9JvoNA2+99Zaj8Xbp0kUmTJggxYsXD2vniy++kG7dusmGDRsS7iM3N1eGDBkiTZs2lWLFikVtZ9WqVdKrVy/Jy8tLuK8GDRrIsGHD5IYbbpAoDzUl3DYVEfCbANdrflsxxpsNApyX2bDKzBEBBBBAAAEEEPhJgOs/Z7sBP2d+Xq8d4727PiIywevj98D4XL2/6oH5MAQEEEAAAQQQQAABBBBAAAEEEEAAAQQQQAABBBBAAIE0C0R7JkS/NFjDiK655pqER8j934TpqOiCAPvPBUSaQAABBBBAAAEEfCTA9Z+zxcLPXT8CiZx5am1XPzDLBne+IFZawNmKEmWyRYBAov+stF8CiY4cOSL333+/bNq0KWyLVqpUSZYuXSq//e1vU7Z9EwkkOnXqlIwfP14GDhzoyjhjBRJpBxoQ1Lt3b1m5cqWj/jTY6Omnnxb9doRIx7lz52T9+vUmlEhdEj20/SlTpph1LlSoUKLNUA8B3wtwveb7JWQCGSjAeZmBi8qUEEAAAQQQQACBGAJc/znbHvg58/N67RiBRCdF5EoROej1OaR5fK7eX03zXOgeAQQQQAABBBBAAAEEEEAAAQQQQAABBBBAAAEEEEAgjQL/+te/pF27duZZitBD/13DiJwe3P91Kkh9JwLsPyd61EUAAQQQQAABBPwnwPWfszXDz10/AomceWptVz8wywZ3viBWWsDZihJlELAn4JdAn2iz8sv4v//+e+nZs6fMnDkz4lQ2bNggt99+u73F+2/pb775Rvr27SvXXnutNGjQQK666iopUqRIzLbsBhJpaI+OvXPnznHHWKpUKaldu7b536233irvvfeePPjgg2H14gUSaYUzZ87Ili1bZOLEibJ27dq4fUcrMHr0aGMUy+W7776TRYsWydSpU2XXrl0J9VWuXDmZN2+e1KxZM6H6VEIgEwS4XsuEVWQOmSbAeZlpK8p8EEAAAQQQQACB2AJc/znbIfg58/N67RiBRDr0WSLS0etzSPP4XL2/mua50D0CCCCAAAIIIIAAAggggAACCCCAAAIIIIAAAggggECaBLZv327CiHbu3Bk2gjFjxsijjz7qysi4/+sKI40kKMD+SxCOaggggAACCCCAgE8FuP5ztnD4uetHIJEzT63t6gdm2eDOF8RKCzhbUaIMAvYE/BLoE21Wfhr/hAkTpE+fPhGnovMYNGiQxHkgJmLdd955R+688045ceKE+bmG4jRs2FDuueceqVy5suTk5ITVsxtItG/fPmnZsqVs27Yt4hhuvvlm83Mdxy9/+csCwT8a8tO6deuwelYCifIraSDS4cOHZc2aNfLCCy/I5s2bbW308uXLy/Lly01oU7xDQ5D27Nlj+tE6amXn0PCl5557LqK7nXYoi4BfBbhe8+vKMe5MFuC8zOTVZW4IIIAAAggggEC4ANd/znYFfs78vF7bwvuvdUVko9fnkcbxuXp/NY3zoGsEEEAAAQQQQAABBBBAAAEEEEAAAQQQQAABBBBAAIE0CSxcuFDat28v//73vwuMoEyZMjJ79mypX7++ayPj/q9rlDSUgAD7LwE0qiCAAAIIIIAAAj4W4PrP2eLh564fgUTOPLW2qx+YZYM7XxArLeBsRYkyCNgT8FOgT6SZ+Wn8ocFBwfOpVauWLFiwQC677DJbC6jhOUOHDpWRI0dGrBct6MhuINGsWbOkY8fIXw6ufWvQUrFixSKOYfr06dK1a9ewn9kJJAqtfPLkSfnLX/4ir732mgkn2rJlS1w3vXHRqlWruOWCC+QHIb3//vuyfv1601e8gKKKFSvKsmXLJDc311ZfFEYgUwS4XsuUlWQemSTAeZlJq8lcEEAAAQQQQACB+AJc/8U3ilUCP2d+Xq8dIZBIE9irBo1b/7ua1+eRxvG5en81jfOgawQQQAABBBBAAAEEEEAAAQQQQAABBBBAAAEEEEAAgTQIDBw4UEaNGhXWc82aNU0Y0W9+8xtXR8X9X1c5acymAPvPJhjFEUAAAQQQQAABnwtw/edsAfFz149AImeeWtvVD8yywZ0viJUWcLaiRBkE7An4KdAn0sz8NP7jx49Lhw4dZOXKlREXacyYMSbYp3DhwpYX8cMPP5RmzZpJXl5eWJ0SJUrIK6+8IjVq1Aj7mZ1Aon/961/St29fmTJlSlg7TZo0EQ0rKlmyZNQxR1sjJ4FEoZ1pQNF7770nEydOlLVr10Ycy/Dhw2Xw4MGWbSMVzA8oWrdunYwdOzZqONHbb78d0d1R51RGwCcCXK/5ZKEYZlYJcF5m1XIzWQQQQAABBBBAQLj+c7YJ8HPm5/XaEQKJ6orIhpBx9xGRCV6fS5rG5+r91TTNgW4RQAABBBBAAAEEEEAAAQQQQAABBBBAAAEEEEAAAQRSLKDPUrRv315WrVoV1nO3bt0iPqvgxhC5/+uGIm0kKsD+S1SOeggggAACCCCAgD8FuP5ztm74uetHIJEzT63t6gdm2eDOF8RKCzhbUaIMAvYE/BToE2lmfhv/okWLpHXr1hEXqVy5cjJ16lS54447wh4ci1Th8OHDoqE+q1evjtherLAgO4FE3377rXTs2FFWrFgR1k+8UKHTp09L//79ZcKE8Od3ItXVwJ/vvvtODhw4IF988YXs3r1bduzYIfv375dnn31WKlWqFHOD79u3T1q2bCnbtukXmRc8QgOJzpw5I//3f/8nWmfv3r3yySefmL40XGny5Mly4YUXxuzrpZdekqZNm0YsQyCRvdchSmeWANdrmbWezCYzBDgvM2MdmQUCCCCAAAIIIGBVgOs/q1KRy+HnzM/rtSMEEv0/EZkpIh2Cxn5SRK4UkYNen08axufq/dU0jJ8uEUAAAQQQQAABBBBAAAEEEEAAAQQQQAABBBBAAAEEUiywdetWadeunXz++edhPU+aNEkefvjhpI2I+79Jo6VhCwLsPwtIFEEggwXeeecduemmm8wMK1asKMuWLZPc3NwMnnFmTc2v63f06FFp1aqVrF+/3izIwoULzX/75Qh+9rZevXqi/126dGm/DN+M84cffpDevXvL9OnTzX+HPtPq5clkgn+6fbn+c7YC+LnrRyCRM0+t7eoHZtngzhfESgs4W1GiDAL2BNIV6BOtX3ujT35pt4Nljhw5YkKEVq5cGXHwpUqVkj/96U9y//33S7FixaJOUMN6/vjHP0ZtJ94fjHYCifTbCB544AFZt25d2Hj03zW8p0SJEhHHunPnTmnRooXs2bMn7OeRAok2btwodevql5KHHyNHjpR+/fpJ4cKFo7qE/tEcXFDrDxgwwPzTjz/+KIMHD5ZRo0aFtVW2bFlZunSp3HLLLTE3WPAbC8EF1WLDhg1SrVq15G9QekDAgwJcr3lwURhS1gtwXmb9FgAAAQQQQAABBLJMgOs/ZwuOnzM/r9eOEkh0qYjop59zgsY/S0Q6en0+aRifq/dX0zB+ukQAAQQQQAABBBBAAAEEEEAAAQQQQAABBBBAAAEEEEihwMyZM6VTp05hPf7617+W2bNnS+3atZM6Gu7/JpWXxuMIsP/YIghkt0AyAm2Cw0JSoeunIBW3PZKxfm6PMVJ7BBKlQjl2HwQSpX8N0jkCrv+c6ePnrh+BRM48tbarH5hlgztfECst4GxFiTII2BMgkCi2l9uBRNrbli1bpG3btpKXlxe1c01wfeihh+QPf/iDSXEtVKiQnD59Wvbv3y+LFy+WZ555Ro4dOxa1fvPmzU2KasmSJSOWsRNIFPpHUHCDGt6jSbm33XZbWD9ff/21dO/eXVavXh1xDJECiQ4ePCht2rSRTZs2hdUpV66czJs3T2rWrBl13q+99pq0bt1atJ3QQ8fRsGHDwD9v3rxZmjRpIidOnAgr26hRI+N38cUXR+zrzJkzMnr0aBNqFHpUr17drJGOlwOBbBTgei0bV505e12A89LrK8T4EEAAAQQQQAABdwW4/nPmiZ8zP6/XjhJIpMPuLSLjQ8avyekbvT6nFI/P1furKR473SGAAAIIIIAAAggggAACCCCAAAIIIIAAAggggAACCKRQoE+fPjJhwoSwHu+44w4TRqTPIiT74P5vsoVpP5YA+4/9gUB2CyQj0CYbA4ncnrM+B9mqVau4mzMZ6xe3UxcKuBlIFGzgwtDESsBV8Hrr87X63/psrd3D7bEH9x9vXG4FEiVjDhUrVpRly5ZJbm5uRFK3/O2uVyaV5/rP2Wri564fgUTOPLW2qx+YZYM7XxArLeBsRYkyCNgTIJAotlcyAok0zGbcuHHSv39/e4tlsbQG4ejFf40aNaLWsBNIpI3ojQC9IRDp0D9ARo4cKXfeeacUL15cjh8/LqtWrZKnn35atJ9oR7NmzUS/8eDCCy8MFDl37pw8++yz0qtXr4jVSpUqZdz0D/9LLrnEBDWp56FDh+TFF18044wU9FSnTh2ZP39+gZsWOk4NRVq+fHnEvipXrixDhw6Vm266KTBG/YNw7969Mm3aNJk6dWrEehpSpPUKFy5sccUohkBmCXC9llnryWwyQ4DzMjPWkVkggAACCCCAAAJWBbj+syoVuRx+zvy8XjtGIJEO/T0RqRo0h20iUs3rc0rx+Fy9v5risdMdAggggAACCCCAAAIIIIAAAggggAACCCCAAAIIIIBACgT0y4XbtWsn69evD+utd+/eMn586PeEJG9Q3P9Nni0txxdg/8U3ogQC6RLQ59f0+TN9/k2/8H7r1q1y7NgxM5xq1apJrVq1pH79+lK1alUpUqRIQsNMRqCN2+E88SZmJUAmXhtOf+72nLds2SK33HJL3GElY/3idupCAS8HEunzpwMGDIg5S7cCcZIR5pM/cAKJXNioGdwE13/OFhc/d/0IJHLmqbVd/cAsG9z5glhpAWcrSpRBwJ4AgUSxvZIRSKQ9JiuUqESJEiYsp2XLlhLh4ZrAZO0GEr3//vvSuHFj0ZsDbh3R/vg6cuSICQpauXKlW13JggULTIhRqIn+can/HinEKJHONSV2yZIlUr58+USqUweBjBDgei0jlpFJZJgA52WGLSjTQQABBBBAAAEE4ghw/edsi+DnzM/rteMEEt0uIhtC5qAp7eFf2+r1iSZvfK7eX03eMGkZAQQQQAABBBBAAAEEEEAAAQQQQAABBBBAAAEEEEAgHQIa6tC+fXvZv39/WPfPP/+8dOzYMaXD4v5vSrnpLESA/ceW8LJArOfKkjVufVZMv4i+ePHiyerCUrt///vf5fHHHzdffB/vuPnmm+WJJ54wAUWxntOL1E4yAm2Cw1r0GbZly5ZJbm5uvGn4+uduBhLZMXNj/dwce/AixpqHlwOJli5dKvfdd1/M/Ugg0U88yQhVincOuOXv6xcdh4Pn+s8ZIH7u+hFI5MxTa7v6gVk2uPMFsdICzlaUKIOAPQECiWJ7JSuQSHs9deqUzJgxQwYNGiQnTpywt3ARSmsYkb4x07Zt27jpy3YDiTRAaejQoaJJtHaPMmXKyA8//BA2xwoVKsgLL7wgV199dViTe/bsMd+KsG2bfgm5s+Ohhx6SMWPGSE5OTlhDmmitAUJdu3Z1vAZWw6CczYbaCHhfgOs1768RI8w+Ac7L7FtzZowAAggggAAC2S3A9Z+z9cfPmZ/Xa8cJJNLhzxSRDkHzOCkiV4qIe0ntXkeKPT5X76/6m4LRI4AAAggggAACCCCAAAIIIIAAAggggAACCCCAAAIIBAs899xz8sgjj4ShXHXVVTJ79mypUaNGysG4/5tycjoMEmD/sR28LJCNgUT6DNmWLVvMM2Q6f6uHPi+mz9NpvSJFilitJm4E2oR2lo2BRJbBIxTUNddnLfv27Wt+2qxZM5k5c6ZceOGFcZt1Y/38HkgUFylOgTfffFNq1qxpSpUtW1ZefvllqVSpUsxaqQ7EcWOdQyekz9H27t1bpk+fbn40fPhwGTx4sG3O0ECiZD7nnD+4VPvbRvFBBa7/nC0Sfu76EUjkzFNru/qBWTa48wWx0gLOVpQog4A9gXQFEtkbZeaW1j9sX3/9denfv7988MEHCU+0cuXKMnr0aMuJy3YDiXRghw8fFk2jXgxlBGoAACAASURBVL16teVxNmjQwIxr1qxZ5g/40OPFF1+Ue+65J2J7e/fulT59+sjatWst9xdacODAgaL/ixRGlF9W12DVqlUyYMAAW28oBfdVrlw5GT9+vDRp0sR24nXCk6MiAh4V4HrNowvDsLJagPMyq5efySOAAAIIIIBAFgpw/eds0fFz5uf12hYCiS4Vkc9FJDjdfJaIpParWr0L6er9Ve9Ok5EhgAACCCCAAAIIIIAAAggggAACCCCAAAIIIIAAAgjYEdAvEZ46dWpYlcaNG5swopIlS9ppzrWy3P91jZKGEhBI5/47dOiQdOzYUdatW2dGnmgYQqxp6zNC+sxP/qFhE/psTpUqVRLQil5l9+7d0rx5c9EvPs8/gp9FCg38SMZcXZ2QRxrLxkAiDSNq27at5OXlBVahTZs20r17d6lQoYIUL15czpw5I1999ZUsXbpUxo4dK8eOHQuU1efjNNjGaihRMoJO/B5IpL7jxo0zz1Fq0NOCBQukUaNGSTsrjh8/Lh06dJCVK1eaPvQ52kGDBll69s+N9cvmQCJ9XnPEiBGBIJ477rjDrPcvfvGLmOud6kAcN9Y5dELZHEiknq1atTKvs/r3wZgxY2I+15u0kz+NDafz+i+N03ata/ycUVr4fKyzDlyu/f9cbi8Zzbn6gVk2eDKWKLxNnFPjTC/ZJUAgkTfW++TJk7JixQrzR/WuXbssD0rf8OjWrZvoGyCxQndCG0wkkEjb0DdSNJF1ypQpMcdYqlQpefzxx6Vz585mXJroqknQoceDDz4o+k0I0cauLnPnzpVJkybZCgu6+eabZciQIXLbbbdJoUKFLHl++eWXxn/evHly4sQJS3X0zQ9NR9a+Lr/8ckt1KIRApgtwvZbpK8z8/CjAeenHVWPMCCCAAAIIIIBA4gJc/yVupzXxc+bn9doWb7j2FpHxIXOpKyIbvT6/FIzP1furKRgvXSCAAAIIIIAAAggggAACCCCAAAIIIIAAAggggAACCCRRYN++fdKuXTvRkIfQQ79YWB9ET+fB/d906tN3uvafBn4MHTpURo4cGViEZIT0RAoKshP2YXWH6Beka7hS/lGnTh2ZP3++aACSHgQSWZVMT7ng5xa7dOlivuxeg39SfegzY61btxYNy9BDv5h+8uTJcuedd0Z97uyLL76QHj16BIK97AboJCPoxO+BRMGhUPospD4veMEFFyRtO2zevFmaNGlinhMMDk0LXhsrnVesWFGWLVsmubm5VoonpYzV/XT06FETCLN+/XozjoULF5r/TvVx8OBB87zrpk2bTNf6zGbv3r3jhkERSPTTSoXu07fffltq1KiR1KV06h98DaKvmdOmTZOWLVvGXfekTirFjafr+i/F00xad/g5o7X4+VhnnbhYm0CicwU+j+sibXY3xQtJdq8/s0+OAIFEyXFNtFW96P78889F/+DdunWrCeHZsWNHoLkbbrjB/PFavXp18wfEddddZzlZOXhMiQYSaRuaUPvpp5/K4sWLzY2Dv/zlL+YPc30zpmrVquYP9bvuuqvAGwIfffSR3H333aJ/TAYfVhPQT58+bfrRP4a3bdsmf/vb3woEFAW76JuLamQ1iCh0rTT9WO3//Oc/mwT1jz/+OJBorX8IXX/99Sb5WkOPNPCoTJkyiS439RDISAGu1zJyWZmUzwU4L32+gAwfAQQQQAABBBCwKcD1n02wkOL4OfPzem0bN1zfE5GqQfPZJiLVvD6/FIyPQKIUINMFAggggAACCCCAAAIIIIAAAggggAACCCCAAAIIIOAHgXXr1pkwoiNHjhQY7nnnnSezZ882wQ/pPrj/m+4VyO7+07X/NmzYYL54O/iLupMRSPTDDz+YcAn9AvP8IzQsyOkO0Dl0795dFixYEGhKv2RdA5cKFy5s/o1AIqfKya3vhUCi0JAuff5Nf0/VqlUrbkjG119/bfbg6tWrDZQ+y6cBL1a+1N5qgIydFfBzINGhQ4dMuJheP+jzhEuXLpVbbrnFzvRtlT116pT069dPnn32WVNPn3fUgLOSJUuaYKqbbrrJcnsEElmmChQM3qvly5eX5cuXy7XXXhu3IaeBOHE7CCmwZs0aadSokflX3Zcvv/yyVKpUyW4zBcqH/n5M9HewHwOJFCL4uWU9d5YsWSK6B7LlSNf1X6b44udsJW18PtZZRy7VJpCIQCKXtlLBZnghSQorjWa5AIFEWb4BmD4CCCDgsgDXay6D0hwCLghwXrqASBMIIIAAAggggICPBLj+c7ZY+Dnz83ptGzdcbxeRDSHz6SMiE7w+xySPj0CiJAPTPAIIIIAAAggggAACCCCAAAIIIIAAAggggAACCCDgB4GxY8eah/xDD33oWEMebrzxRk9Mg/u/nliGrB1EOvbfl19+acLANMQg+Eg0DCHe4r300kvStGnTQDH9EvCVK1dK7dq141W19PP3339fGjduHPhy9Ehfik4gkSXKtBXyQiDRhx9+aEK68vLyjMPo0aOlb9++UqRIEUsur732mjmvDh48aMpPnDhRevToETfMiECin3g1FErdNVBMD/UfMWKEFCtWzNIaJFIo9PVDg6RatWplmiKQKBFR63U0yOuBBx6Q119/3fZ6pzqQSEP1unbtGphc8D6xPuOCJbM9kOjcuXMmCKxXr14GplOnTjJhwgTJyclJlNRX9dJx/ecroDiDxc/Zatr4fKyzjlyqTSARgUQubaWCzfBCkhRWGs1yAQKJsnwDMH0EEEDAZQGu11wGpTkEXBDgvHQBkSYQQAABBBBAAAEfCXD952yx8HPm5/XaNm+4zhSRDkFzOikiV4rIfz5hlp0HgUTZue7MGgEEEEAAAQQQQAABBBBAAAEEEEAAAQQQQAABBBAICLRr107mzp0bJtKiRQsTRlS8eHHPaHH/1zNLkZUDSfX+O3XqlAwaNEjGjRsX5p2sQKIDBw6YgI833ngj0KcGjgwdOlQKFy7saN010EADDDS4JP/QgIvJkyeLBh/lHwQSOWJOeuV0BxL9+OOPMmzYMNFx6FGrVi1ZsGCBXHbZZZbnHnpu1alTR+bPny8akBXrIJDoJx210NcKDYUqX768LF26VK677jrLa2C34HfffSePPPKIWSc9GjZsKM8//7yUKVPGclPJWD/LnUcoaHU8R48eNdbr1683rbgRsGNn3Bo+pb8DRo4caappWOWSJUvMuls5UhlIdPr0aenfv7/5XZN/aNjYmDFjHIVlZXsgkVoGh1Lp7+wZM2aI/q2QDUeqr/8yzRQ/Zytq8/OxzjpzoTaBRAQSubCNwpvghSQprDSa5QIEEmX5BmD6CCCAgMsCXK+5DEpzCLggwHnpAiJNIIAAAggggAACPhLg+s/ZYuHnzM/rtW3ecL1URD4XkeCvZ5olIh29Ps8kjo9AoiTi0jQCCCCAAAIIIIAAAggggAACCCCAAAIIIIAAAggg4GWBTz75RNq3by/btm0LG2aywk6cenD/16kg9Z0IpHr/acBH586d5cSJEyk7R0PDXrTjW2+9VTRQ4tJL9ZZ74sc333wjGkD06quvBhqZOXOmdOgQ/L1CibdPzdQIpDuQKHQfaWBX7969JcLnR2KCvP/++9K4cWM5ePCgCcRauXKl1K5dO2YdqwEydlYiOKxFg16WLVsmubm5dppIednQcCC3QsuiTUTDzPS1Ql8P9dD10hCqRo0a2Zp7MtbP1gBCClsdTzoDidRew4e6du0a+F2kQTQdO3a0fM6FhsxFM+vSpYsJEnIShKkBWffff79s3bo10I0GJy1fvlyuvfbahJcrUwKJYgHE8w89DxMJg0t4AdJcMdXXf2meruvd4+eM1ObnY5115kJtAokIJHJhG4U3wQtJUlhpNMsFCCTK8g3A9BFAAAGXBbhecxmU5hBwQYDz0gVEmkAAAQQQQAABBHwkwPWfs8XCz5mf12sncMO1t4iMD5lXXRHZ6PW5Jml8BBIlCZZmEUAAAQQQQAABBBBAAAEEEEAAAQQQQAABBBBAAAEvC7z44ovSrl27sKATfch/9uzZ0qxZM08On/u/nlyWrBlUKvff3r17TXhPpMAwBU9maFhwUEv+4m7YsEFuv/12R2u9efNmadKkSeB1p2rVqibo4oorrnDULpVTK5DuQKKPPvpI7r77bhMkVLZsWVm1apVUqVLFNsLx48dNGJYGEekxcuRIGTBgQMx2rAbI2BmMHwOJVq9ebV6fNCzNjbCXeF5btmyRtm3biobN6PHwww/LmDFjbAfXJGP94o091s+tjiedgUSh9p06dTKhQTk5wd8FF1shlYFEL730kjRt2jRsQHp+9+vXTwoXLlzgZ1bHFtpgor+Dg9dc23z77belRo0aTrZR3LpW5xgvkEg70tfdNm3ayKZNm0y/EydOlB49elgOp4o7WI8WSOX1n0cJHA0LP0d8kc4vT2f+eHpw/10KVz8wywZ3tsGt1sbZqhTlEEAAAQQQQACB9AhwvZYed3pFIJYA5yX7AwEEEEAAAQQQyC4Brv+crTd+zvy8XjuBQCKd0nsiUjVobvqVr9W8Ptckjc/V+6tJGiPNIoAAAggggAACCCCAAAIIIIAAAggggAACCCCAAAIIuCgQ7UuwNRxEw4iuueYaF3tztynu/7rrSWv2BFK1/06ePGmCE6ZMmWIGqOemBhaMH//Td+8kGoZgZcbffvutdOzYUVasWBEo3rt3bxk9erQULVrUShNhZX788UcZPHiwjBo1yrU2ExoIlRwLpDuQKDhco06dOrJ48WK56KKLbM8rdE/qnn/mmWfk/PPPj9qW1QAZO4OxGhZip81YZStWrCjLli2T3NzchJrUICcNLlm+fLmpr2EkGg5UrFixhNqLV2nPnj0mQDE/nE1fDxcsWCBXXnllvKphP0/G+tkeRFAFq+NJVyBRaBiR2s+ZM8eEUNk5rO5xK4E4sfrV350aVjV37tywYjrmpUuXynXXXVfgZ1bHFtpgor+D/R5IdO7cORNI1bdvX0Oi1yYLFy6Uyy+/3M6W8F3ZVF3/+Q7G4oDxswgVpViCn4911qmD2gQSnSvweVwHlFQNFuCFhP2AAAIIIIAAAgh4W4DrNW+vD6PLTgHOy+xcd2aNAAIIIIAAAtkrwPWfs7XHz5mf12sneMNVv7ZxQ8jc+ojIBK/PNwnjI5AoCag0iQACCCCAAAIIIIAAAggggAACCCCAAAIIIIAAAgh4UeBf//qXeahfH8gOPfTfNYzI6wf3f72+Qpk9vlTsP33Yf8mSJdK1a1c5ceKElChRQqZNmyZnz56VBx54IACcaBiC1RWaNWuWCSXKPzSIQsd1xRVXWG2iQLm8vDy5//77ZevWrebfdV4rV66U2rVrJ9QelcIFQoMuUmHkNEAkkTG6GYg0f/58adu2rRlGvXr1RMNJSpcuHXVYVgNk7Mwr0UAUO30El3UaSLR69WrzWpT/+pTM83jv3r0mYGbDhv98xKdcuXIyb948qVmzZkLTT8b6JTSQ/1ayOp5UBxLp76FXX31VunXrJvra7dQ+eI9bOc8SNdV90qxZM7M3y5YtK4MGDZLJkyeLhlrp0alTJxOmk5OTE+gi0fMv0d/B6Q4kcsN/9+7d0rx584DrxIkTTTBZhM/wJbqUnquXius/z03axQHh5wwzwc/HOuvUQW0CiQgkcrB9olflhSQprDSKAAIIIIAAAgi4JsD1mmuUNISAawKcl65R0hACCCCAAAIIIOALAa7/nC0Tfs78vF7bwQ3XmSLSIWh+J0VEvz7toNfn7PL4CCRyGZTmEEAAAQQQQAABBBBAAAEEEEAAAQQQQAABBBBAAAEvCmzfvt2EEe3cuTNseGPGjJFHH33Ui8MOGxP3f32xTBk7yFTsPw1O0HN127ZtxvGhhx4SPUdXrVolrVu3DtgmGoZgdXE+++wzue++++Tjjz8OVHnxxRflnnvusdpEgXIvvfSSNG3aNPBvTZo0EQ09KlmyZFh7oQERduf63XffyVtvvSUrVqww49+xY4fpQ8NMNIylVq1a0rhxY/PfsQIU9PVSwy00FEWP6tWry+LFi029eMeaNWukUaNGgWIVKlSQF154Qa6++up4VSW0rgbwaLBGvLCHbAgkOn36tPTv39+Eiuhhd2+E4r/55puBcBsrQT1WA2TiLnJQgUQDUez0EVzWyjyjtX3y5EkTEDR37lxTJNZ5nOj48utp6IkGXqm5HvnhbC1btox7LkTrOxnr52Sewed6rKCYVAYSnTp1SmbMmGFeczTYJ/+1U0Mr9bUz3utQJI9UBBIdP37c7Jfly5ebIej/P3bsWBPo169fv8Cw9Pdpnz59pHDhwraW7ocffpDevXvL9OnTHb32ZEIgUahFnTp1RMPdNAQqU49UXP9lqp3OCz9nq+vg87HOOk6wNoFEBBIluHViV+OFJCmsNIoAAggggAACCLgmwPWaa5Q0hIBrApyXrlHSEAIIIIAAAggg4AsBrv+cLRN+zvy8XtvBDddLReRzEfnpa69EZonIT1/x6PXJuzM+AonccaQVBBBAAAEEEEAAAQQQQAABBBBAAAEEEEAAAQQQQMCzAgsXLpT27dvLv//97wJjLFOmjOgD5vXr1/fs2EMHxv1f3yxVRg402ftPwz408OD55583flWrVpU5c+ZI+fLlxWlIj90F0VAKDXF49tlnA1V79OhhwpGKFStmq7nQ8AKtPG7cODPXSOEWic5V/TRI46mnnpJjx47FHWObNm1k2LBhcvnll0cs++2330rHjh1NsFH+sWHDBrn99ttjtn3u3DkZMWKEDB48uEC51atXS8OGDWPW/fHHH029UaNGmXIawvLKK69IjRo14s4nGwKJ3AoFyce0G1Bjt3zcRUugQDoCTfKH+f7775swr4MH//NdX7HO4wSmZqro+bN161bp3r17IBBNzwMNoWrbtq0UKVIkrOlIAWrx+ncSzBSvbas/txrUk6pAoi+//FIGDhwoS5YsCUwhNzfXhPrUrFkzoTAibcjqPK26hZbTPaO/q3r16mV+pKFx2qe+bh4+fNiEE+nrb/7PEglXcuu1Jx3nbzL8Q39POwksTHTdU1kv2dd/qZxLOvrCz5m6g8/HOus4wdoEEhFIlODWiV2NF5KksNIoAggggAACCCDgmgDXa65R0hACrglwXrpGSUMIIIAAAggggIAvBLj+c7ZM+Dnz83pthzdce4vI+JA51hWRjV6ft4vjI5DIRUyaQgABBBBAAAEEEEAAAQQQQAABBBBAAAEEEEAAAQS8JjBo0CAZOXJk2LD0wXJ9IPs3v/mN14Ycczzc//XVcmXcYJO5/zRQQR/wf+CBB4ybBnBoCETLli1NCESiIT1OFmHjxo1St67eQv/PkWiAx+7du6V58+ayZ88e044GLC1fvlyuvfbaiMNLZK6ffvqp9OzZUzQwyM6hwRXjx4+XJk2ahIVtRAoWevLJJ0VfVyMFKeX3GynISH9mpe4333xj9sCrr75qmrv11lvN2l96qX7nUuzDC2E58cbo9OehoSAauNeqVauEm7VrZrd8wgOLUTEdgSY6nNDzwU5YllUHXd8pU6aYoLATJ04EXgtjhRFpIa8EEtndH1aDYpIdSBQtzE0DfTTo58Ybb7S6hHFf0+vVq2de00qXLu2ozeDKW7ZsMWFVeXl55p/1tbZ///6B8KoPP/xQmjVrFvi5vu7PmzfPhCxZPZIVSGS1fyvldE4atBd6WN1nVvrILxN6zj344IPy3HPPSU5O8PcC2mnR22WTef3n7Zm7Mzr8nDk6/Hyss84TqE0gEYFECWyb+FV4IYlvRAkEEEAAAQQQQCCdAlyvpVOfvhGILMB5yc5AAAEEEEAAAQSyS4DrP2frjZ8zP6/XduGG63v6xZJB89wmItW8Pm8Xx0cgkYuYNIUAAggggAACCCCAAAIIIIAAAggggAACCCCAAAIIeEXg+PHj0r59e1m1alXYkLp162Ye+Pfjwf1fP65a5ow5mftv586d0qJFi0Boz0MPPSRjxowJPNyfSEiPU/mDBw+acINNmzYFmpo5c6Z06NDBVtOzZs2Sjh07Bup06dJFNGCkePHiEduxO1cNOmrXrp1s26a3+386SpUqJdWrV5cqVapI0aJFRUM9dC47duwoUC40/Cn4h6GhTBpqoQYXXnhhVAMNR7r33ntl165dBcpo0NDkyZNN2FS046OPPpK7775b1F6PAQMGmHCNwoULxzW3G4YSt0EPFiCQSCRdgUShrwd2wrLibSUNO9LzcujQobJ27dpA8ViBYcFtZlsgUSxPO4E/GkS0YsUKGTduXNjrlf4OeuKJJ+Siiy6Kt3xxf56MQJz8TkNf/+vXr29eoy+55JLAuHR/LVu2TLp37y7Hjh0z/56bm2tC/zSUKFbAXH4jfggkGj58uAwePDhsPZLhr4Fh6rlgwQLTX7ygwbibxOMFknn95/GpuzI8/JwxuvD5WGcDsFmbQCICiWxuGWvFeSGx5kQpBBBAAAEEEEAgXQJcr6VLnn4RiC7AecnuQAABBBBAAAEEskuA6z9n642fMz+v13bhhuvtIhL6FYl9RGSC1+fu0vgIJHIJkmYQQAABBBBAAAEEEEAAAQQQQAABBBBAAAEEEEAAAa8IbN261YRzfP7552FDevbZZ+WRRx7xylBtj4P7v7bJqOCiQLL233fffWfOy/nz55vRVq1aVebMmWMe8M8/7Ib0uDFtDXHQ4KC+ffsGmnvwwQflueeeCwQlxesnNLRAy7/44otyzz33RK1qZ66HDx8WDThavXp1oD0NInr88cdNcNIFF1xQoJ+zZ8/K9u3bZdCgQbJhw08fFdDgE+23Ro0aBcofOHBAWrVqJW+88Yb594oVK5pgCw2ziHasWbNGGjVqFPbjSpUqydKlS+W3v/1t1Lrq3aePfmThP4fOq2HDhvGYzc+zMZAoWgCHJbAEzLxgnK5AIu33zjvvFD2n9dDAGg2y+Z//+R+r3BHL7d+/XyZNmiTTp08PtK0F69atK08//bRcf/31jtoPrpzs9bPbfvBrnYa2PfPMM3L++eeHzVfD1PR1aP369XEt4gUS6et6Xl6eCZLRsDj9/4MPfW3TYKjmzZtLkSJF4vZnpUAyAnG039DXf30dnzdvngkZCj103kuWLJGuXbsG9pmWHzt2rDRt2lQKFSoUcyoEEhXkUc8RI0YUCEBauHCh2aeZeCTr+i8TrSLNCT9nK+3C52OdDcBmbQKJCCSyuWWsFeeFxJoTpRBAAAEEEEAAgXQJcL2WLnn6RSC6AOcluwMBBBBAAAEEEMguAa7/nK03fs78vF7bpRuuM0Uk+CscT4rIlSLyn68czOyDQKLMXl9mhwACCCCAAAIIIIAAAggggAACCCCAAAIIIIAAAlkmMHPmTOnUqVPYrH/961/L7NmzpXbt2r4W4f6vr5fP94NPxv7Th/o1KKxXr17Gp0SJEjJjxgxp0aJFAS87IT1uQr///vvSuHFjOXjwP7fPNSRp+fLlcu2111rqJrR+nTp1TPBS2bJlo9a3Otcff/xRxowZIwMHDgy0pQET+lpXq1YtifB5gkC5Y8eOSf/+/eX5558P/FubNm1MMEpwiNHp06dNOQ0Kyj9ihQTpmAYPHiyjRo2KOD8NQbr9dv3epPAjNLxJg6k0QOOKK66wZG03DMVSox4rFLoeTgOJ3nzzzUB4iZWwKS8YpyuQKDQsa9q0aSYMLJFDX/f27dtnzisNkMkPOcp/DdSANj3v9PXQzSPZ62e3/SeffFKGDBlipqiW6lG8ePGwKTsNJFJvDe/ZuHGj8d68eXNYH2qtIVMaQHfRRRe5yW7C3lq3bm3ajBeYZLVjnY/uE/19lH/o704Ndor22n/mzBnRfau/M/L3XP68+/XrJxpmF+1wK5DI6vzcLJcMfx1faPhe7969ZfTo0VK0aFE3h++JtpJx/eeJiaVoEPg5g3bp87HOBmGjNoFEBBLZ2C7Wi/JCYt2KkggggAACCCCAQDoEuF5Lhzp9IhBbgPOSHYIAAggggAACCGSXANd/ztYbP2d+Xq/t0g3XS0VEvx42J2i+s0Sko9fn78L4CCRyAZEmEEAAAQQQQAABBBBAAAEEEEAAAQQQQAABBBBAAAEvCPTp06dAaEb+mO644w4T0BErAMQL47cyBu7/WlGiTLIEkrH/PvzwQ2nWrJnk5eWZYT/88MMmZCc0lMJqSI/bcz958qQZ09y5cwNNWw0i0RAMDdjQgIv8Q8N6hg4dKoULF446VKtz1UCTli1byrZt20xbGiyhY9N/ixVGlN/x119/LQ888IC8/vrrgforV64MC24LHc+AAQNEg0QizeH48eOmzXXr1pk27733XtmzZ4/s2rXL/PfIkSNF60c6PvvsM7nvvvvk448/Nj+OFVASqb7dMBS390qq2rMa4mJlPBqO1bZtW1PUSlCKF4zTEUj0/fffS8+ePUVDD/OPWOFa0ez19URDoKZMmSJr164NK6ahiRpoUqlSJUvnsJU1Di6T7PWz277VvRwaSLRw4UJp1aqV5elrEM+4ceNMyFPooa+b+jvo8ccfN+FnVl47LXf834JuB+J8+umnZj/qHsw/NExJf3fm5AR/9Ct8pGqhoUwanhMchFW5cmV57LHHpEGDBlKsWLGwigQShVvu3LnT7J29e/eaH2rg4OLFi10PtLK735JRPhnXf8kYp1fbxM/Zyrj0+Vhng7BRm0AiAolsbBfrRXkhsW5FSQQQQAABBBBAIB0CXK+lQ50+EYgtwHnJDkEAAQQQQAABBLJLgOs/Z+uNnzM/r9d28YZrbxEZHzLfuiKy0esGDsdHIJFDQKojgAACCCCAAAIIIIAAAggggAACCCCAAAIIIIAAAukWOHjwoLRr107Wr18fNhR94Hr8+NDbYOkeceL9c/83cTtqOhdwe/8dOXLEhM5oCI4eVatWlQULFsiVV14ZNlirIT3OZxneQmjfGkCgQXr+AAAAIABJREFUwSQXXnhhzO6++eYbE87z6quvmnIairZq1SqpUqVKzHpW5zpr1izp2PGn7xlq06aNTJo0SS644ALLDKFt6GumBqIULVo00EZo6EL9+vXNOpUsWTKsn+CyGvSh4QwafrFixQpTVj0mT55swpNCjzVr1kijRo0C/6zGHTp0sDwXu2Eolhv2WMFly5ZJixYtzKhuvfVW0f1y6aX6PVT2jh9//FE0IGvUqFGmou6lZ555Rs4///yoDSVqHLqn7Y00daWjBd0cOHDABOC88cYbZjAVKlSQF154Qa6++mrLg/vyyy+ldevWooahR25urgwZMkSaNm0aMQzGcidxCia6flb7t9t+cCCRBrXp/yIFAjkNJNLxaxhUv379TBiUHqVKlTKvRz169EhaEFG+m1uBRGfPnpVXXnnFhNxpgFv+0a1bN3n66acjvq5GWjsNy9PfS1ovPwxQy+nr7/Tp0+Xiiy8Oq+bnQCKr+9duOTdeF+z2ma7ybl//pWse6eoXP2fyLn4+1tlALNYmkIhAIotbxV4xXkjseVEaAQQQQAABBBBItQDXa6kWpz8E4gtwXsY3ogQCCCCAAAIIIJBJAlz/OVtN/Jz5eb22yzdc39PPeAbNWb9GsZrXDRyOj0Aih4BURwABBBBAAAEEEEAAAQQQQAABBBBAAAEEEEAAAQTSKbB582Zp37697N+/P2wYzz//fIGwjnSO062+uf/rliTtJCLg5v7TMBQNC9OACD00oGbGjBmBoJXQ8VkN6UlkXvHq7Nu3T1q2bCnbtukt9P8EC7388stSqVKlmFX19alJkyZy4sQJUy5WGE9wQ1bmGhoOofWjhanEGmRo2FCkgJtvv/3WvJbmhwppYJT+/9ddd11Y08Fjr169ugku0mCh/NAb/TcNKSpXrlyBuqHhOLH6iDYfu2Eo8dbdqz//6KOP5O677xYN47MachVpLqGBWSNHjpQBAwbEnHaixn4PJPr000/l3nvvlV27dhmfRIOg3nzzTencuXMgTEaDjTRcRkPOcnJykr7lEl0/qwOz037oOT98+HATkBXpcCOQSNs9fPiwPPbYY/L73//erGeZMmWsTi3t5TTQSgOb5s+fX2AszZs3N0F0kUKE4g1a93XPnj1lw4YN5jVZz9MaNWpErEYgUTiL/m7v3r27+T2Xf2zZskVuueWWePS++7mb13++m7wLA8bPGaLLn491NhgLtQkkIpDIwjaxX4QXEvtm1EAAAQQQQAABBFIpwPVaKrXpCwFrApyX1pz+P3v3AiRVdeB//LeAD5ZFCxBTYK34CCJaOopZIWCCljxDEBQMKA+dAQVBshkoCY8Af2BFFouZhCAPHQblJUQQfBCRh0oWWcYNKiY+wKQQEx0TVCpOiKgQ/nWumU5Pdw99u8/pvre7v7dqa+PMeX7O6ZnT3Du/phQCCCCAAAIIIJAvApz/7FYSPzu/sNd2fMO1u6StMXMeL6k87A4W4yOQyAKPqggggAACCCCAAAIIIIAAAggggAACCCCAAAIIIIBAkAILFy7UuHHj4oZwySWXqLKyst4/qg5yzLZ9c//XVpD6NgIu95/5o/077rhDhw4d8oZ07733at68eWrcuHHCIfoJ6bGZ26nqxgZnmLLz589XaWmpEtyz95pKVMcE84wYMSLpMP3M9cMPP9SQIUP00ksvee2ZQCcTKtGpU2qfOXT48GHdfvvt2r59u9dOorClkydPqry83AtOqb0ShR/FznnUqFFevSeeeMJb69orUWBD7HxMQIvxOvvss5N61RaIDkPxXclBwaKiIq1bt07t2rVz0FryJmKDhGbPnq2pU6fWuxfrazE6MMvsn40bN+rGG2885QBSCZyJbijXA4li91afPn28EJJmzZolX7CYEmb/P/TQQ16Y4g033KAzzjgj5TbCWiGV/REbcHOqQCxXgURhdUs2LvMz+PHHH9fo0aMjAXemjgm5M7+LWrZsmayJer9/9OhRLwzQ/OwfNGhQvT9HCCSKJzx27Jj3e3HRokWn/N2Y9uKEqKLL81+IppW1oeBnR+34+Vi7wfioTSARgUQ+tknqRfhBkroZNRBAAAEEEEAAgWwKcF7LpjZ9IeBPgNelPydKIYAAAggggAAC+SLA+c9uJfGz8wt77QzccK2QFP0E5FFJbSVVh90izfERSJQmHNUQQAABBBBAAAEEEEAAAQQQQAABBBBAAAEEEEAAgSAFxowZo8WLF8cNoX///l4YUTohAUHOx2/f3P/1K0W5TAi42n9/+tOfZMJqnnrqKW+YHTt29MI92rY1t6YTX35CejIx59o2o8NbzNduvvlmLVu2rN6fNSZoyQT97N69OzJHEyhx4YUXJh2mn7m+8cYbMqE97777rteeCZMw4RTNmzdP2n50ARMy8Ytf/EJvv/125Msm2Kh7d/N5Rv+8TNBI7969I2EYJoxp7ty5Ov300yOFYoNyysrKvNCmPXv2qEePHpG6tV8/VfuJyiSbWKEEEsUGRJnXj9+9VWsYGy7SrVs3rVixwttHp7pSCZxJtl659P3Y12Rt2FZ9AWq5NDeXY01lf8TuwUQhZ7VjK/RAIuNw/PhxL3xo0qRJHov5/1OmTPHC6LJxZTKQKJuBZT179pTpr0WLFk7YTCDc9OnTI22dKljLSYcBNeLq/BfQ8APvFj+7JcjA87F2A0pSm0AiAokyssH4QZIRVhpFAAEEEEAAAQScCXBec0ZJQwg4E+B16YyShhBAAAEEEEAAgZwQ4Pxnt0z42fmFvXYGbri2lnRAUpOouS+TNDLsFmmOj0CiNOGohgACCCCAAAIIIIAAAggggAACCCCAAAIIIIAAAggEIXDw4EEVFxdr586dcd2bP8y+//77gxhW1vrk/m/WqOkogYCL/RcbqmDCFEwYUb9+/U5p7iekJ5OLduTIEY0YMUIbN270ujHBLZs2bdK1116bsNsnn3xSAwYMiHwvUYBPfeP1M9dMhu8kCgb58MMPNWTIEL300kvesE2AzZo1a9SyZcvINPbu3au+ffuqurraC8l47rnn1KVLF8XWTRTmUl5ervHjx/uyrc8tkyan2ltFRUVat26d2rVrl8ktWKftN998U7feemskSMqEYpiAkkaNGvkagwmdMoFWNTU1Xvmf/vSn+uEPf6gEz6DUaS+VwBlfA8mRQtkKJMpmMEsm9m0q+8P8TDUhaps3b/Z2QRCBRNHjTRZUk0pZM59UApf8vgyOHj2q//f//p8X4nfLLbeoQYMGfqtalyOQKDFhbCDRrFmzNG3aNGvvsDXg4vwXtjllczz42Wln4PlYuwElqU0gEYFEGdlg/CDJCCuNIoAAAggggAACzgQ4rzmjpCEEnAnwunRGSUMIIIAAAggggEBOCHD+s1sm/Oz8wl47QzdcSyWVxcy9h6RtYfdIY3wEEqWBRhUEEEAAAQQQQAABBBBAAAEEEEAAAQQQQAABBBBAIAgB80frJozo8OHDdbo/7bTTVFlZqaFDhwYxrKz2yf3frHLTWYyAi/33wgsveK9VE1pjrgkTJnhBYmecccYpvf2E9GRywU6ePCkTmmPGW3uZIIKpU6fGhbjEBjeYcB4TZHTjjTf6GqKfuWYyfCdRMMiXX37pBd4YA3OZQKZnnnlG11xzTWRO0ePu3LmzF1jUpk0bHTt2zHNbtGiRV/b666+XKdu6tfm8JHmhOGPHjvWCqczVq1cv73+fc845vrxsCqUSoGLTj+u6J06c0Lx582SC+Mxl9tiSJUt02223JQ0Vevvtt73fpVVVVV7dG264wfM+77zzkg4zV72STixJgaVLl2r06NGRUolCtWz7MPULKZCo1sv8vPzb3/7m7eHTTz89IeMnn3ziBaI9//zz3vdPFV6UyjqkEjKUSlkzhkwEEqUyN9dlCSRKLBodpmdKEEjkeuflR3suzs/5IZHeLDL0fGx6g/FRi0AiAol8bJPUi/CDJHUzaiCAAAIIIIAAAtkU4LyWTW36QsCfAK9Lf06UQgABBBBAAAEE8kWA85/dSuJn5xf22hm84bpHUseo+Zsn0TqF3SON8RFIlAYaVRBAAAEEEEAAAQQQQAABBBBAAAEEEEAAAQQQQACBbAs8+OCDmjhxYly3RUVFXhhRhw4dsj2kQPrj/m8g7HT6DwHb/ffRRx9p5MiRMuFi5urSpYsXLHHBBRckNfYT0pO0EcsCb775pm699VaZQBdzdevWTStWrPDCeaKv2HI333yzli1bpmbNmvkagZ+5ZjuQyAw8dlwmAMcEs5grNrAoNrAlOtDFBI8899xz3vqbK9Zr2rRpmjFjhho2bOjLy6ZQLgfs/OlPf/L8n3rqKY/AhD+Z35UDBgxQgwYNErIYa1PHzNtcZi3Wr1+vHj3MZ1Qlv7LpZfbU73//e7322mt6/fXXtW/fPn322Wfas8c8zlL3uvrqq9WyZUuZM0G7du1kArEuvvjiegNuks+0bgkTPjZ9+vTIFwkkSiyYqf1BIFGqO9Z9+UwGErkfbd0Wo3939ezZ0/td1qJFCyfd+vl97aSjgBuxPf8FPPzAu8fPbgky+Hys3cDqqU0gEYFEmdlY/1J3a5m0XC4EEEAAAQQQQACB8Ajwxi88a8FIEKgV4HXJXkAAAQQQQAABBApLgPOf3XrjZ+cX9toZvOHaXdLWmPmPl/T1xx3mz0UgUf6sJTNBAAEEEEAAAQQQQAABBBBAAAEEEEAAAQQQQACBPBUoLi7Wo48+Gje7wYMHe2FEjRs3ztOZx0+L+78Fs9ShnKjt/stkiI4B27VrVyTkJhOAR48e1b333hv5eWTCXDZu3Kgbb7yxTncmfMgEL9Ve8+fPV2lpqRLc3084TD8BB7GWrkMWEg0sNjgoOpTl8OHDuv3227V9+3avallZmTfn2suEyJjQm5qaGu9L0WFGsfPdunWrunc3jyxk/spUgErmR/51DyYcy/yOrKoynzH19TV8+HCNHTtWV1xxhff78fjx4zp06JAXwvGzn/1Mn376qVfO7F8T/mTWqVGjRr6GnGkv87fV77zzjkyA1cqVKyNj9TW4mELNmzdXv379vNfsVVddVW9Ik5+2owO1TPlMBRL5GYtNmUyvX6baJ5Ao+arH/k5w/fuQQKLEa/DAAw9oypQpkW/OmjXL+7mab5ft+S/fPFKdD36pitUtn8HnY+0GVk9tAokIysnMxiKQKCOuNIoAAggggAACCLgS4I2fK0naQcCdAK9Ld5a0hAACCCCAAAII5IIA5z+7VcLPzi/stTN8w7VC0ogog6OS2kqqDrtLCuMjkCgFLIoigAACCCCAAAIIIIAAAggggAACCCCAAAIIIIAAAtkUeOutt1RSUlInaKG2/3z9g99kvtz/TSbE9zMpYLv/cj2QyNg++eSTGjBgQITZBA/MmDFDDRs29L72l7/8xQsjWr9+vfff7du31xNPPKHLL7/c99L4CSSKDfi55pprtHbtWn3zm9/03U+qBU2YkAm6MUEx5rr++uu9kJvWrVtr79696tu3r6qrq72gm+eee65OONSHH36oIUOG6KWXXvLqjhkzRiaoqUGDBpo0aZLKy7/+bKTOnTtrzZo1atOmTarDS6t8pgJU0hpMmpWMvVmX6FCiZE2ZNZozZ45Gjx7tO4zItJlJr48++khTp071ggZdXyakaebMmbrgggvSajr2NUkgUWLGTO2PfAgkeuyxx7ywsExdBBLVLxv9+nUd3jd79mxNnz490nm+vj+xPf9lat/nSrv42a1Uhp+PtRtcgtoEEhFI5HxTmQb5QZIRVhpFAAEEEEAAAQScCXBec0ZJQwg4E+B16YyShhBAAAEEEEAAgZwQ4Pxnt0z42fmFvXaGb7i2lnRAUpMoh2WS/vlRjmEHSj4+AomSG1ECAQQQQAABBBBAAAEEEEAAAQQQQAABBBBAAAEEEMi6wIYNG1RcXCwTgBF9mRAFE1YwcODArI8pDB1y/zcMq1C4Y7Ddf/kQSBQbrBMdymN2xiuvvKL+/ft7wTzmSie4xE8g0e9+9zsNHjzYCwIyV6IQoEzsVBMcNH78+Lg+ly5d6oXbmCtRqNDnn3+u0tJSmXLmqnUz/zs6qMiUmTt3rk4//fRMDD+uzUwFqGRl8FGdHD582At4WrRoUdzvzdixfP/73/fCea6++uq4v21ONu5MedUXqtSxY0fdcsst+va3v61LLrlEZ555ps4666y4cf/1r3/V0aNHdeDAAe818eyzz2rHjh11plNUVKTFixd7baV6rVu3znu91V7pvK5T7TMT5TO1frVjzVT7uRhIZF6Tt99+u7Zv3+7xmOA6838JnvNystQEEtXPmM1AIhP0NnnyZCdrGqZGbM9/YZpLEGPBz049w8/H2g0uQW0CiQgkcr6pTIP8IMkIK40igAACCCCAAALOBDivOaOkIQScCfC6dEZJQwgggAACCCCAQE4IcP6zWyb87PzCXjsLN1xLJZXFOPSQtC3sNj7HRyCRTyiKIYAAAggggAACCCCAAAIIIIAAAggggAACCCCAAALZEpg9e7amT58e150JJjBhRJdddlm2hhK6frj/G7olKagB2e4/ExQyZcqUtMxMuMNrr70WqduuXTu1adOmTlsmCOCaa65Jq32/lU6cOOGFuZifU7XX1q1b1b17d508eVImsGfChAmR75lwNROoksrlJ5DoL3/5i0aOHKn169dHmjaBNCbQJ5XAi4MHD6qkpESNGjXyAmouuOACDRgwQN/4xjcSDtmEXvTu3TsSelNWVqaxY8dq0qRJ3tzNVV9YS3RoUatWrfTMM8/o2LFjddpbtWqVF1CUrStTASrZGn90P2b//fGPf/TCeH75y19q9+7d+vTTT72wqquuukpdu3bVTTfd5K2zWe90rkx4vffeexo6dKhM27XX8OHDvT116aWXprSfa+sbC7O3zWt1xYoVkXbNOWL58uVq3759StOPDXvp2bOnzOu0RYsWKbUTdOFMrF/tnI4fP+6FQPXq1cv70hVXXKFly5bpoosukgkkM+thfn6aywS7/eEPf/D+t/nab37zG2+vmsuUff3113Xvvfd6P2cbNmyoXAwkMr/v+vbtGwmnM0GaFRUVOvvsszOyDTIdSJSRQWep0UwFEsUG7ZnpZPt3WJYIycGwhLY9P1t2n/PVs/B8rFMjAokIJHK6oWob4wdJRlhpFAEEEEAAAQQQcCbAec0ZJQ0h4EyA16UzShpCAAEEEEAAAQRyQoDzn90y4WfnF/baWbrhukdSxyiLKkmdwm7jc3wEEvmEohgCCCCAAAIIIIAAAggggAACCCCAAAIIIIAAAgggkGkBE0xRXFystWvXxnVlvm7CiAr94v5voe+AYOcf5P7zE9KTLZ1XXnlF/fv3jwRNTJ482QvOOHLkiIYNG6YtW7Z4Q+nWrZsXhmLCd1K5/Mw1UfjRDTfcoJUrV+q8887z1Z1pwwRk3H333ZHynTt31po1a+LCnmoLmCARExj00ksveV8y8506dapGjx4d+ZoJKTLBSLFXbJjRo48+6oWSTJs2zStaVFSkdevWyYRNZevKZEBLtuaQzX5ce8UGfJnwJBMsZvZTuqFJ0R5///vfvf08ZsyYSIiW2W8zZszwgm78Xu+8845+8IMfeME55kr2OvHbbmy52Nd+uu34qef39VZfSKSfPmzKRAebZSOQKJWxJgukSvTz2fwe2LRpk6699tpUuvJdNpcDibK575OtnW9wSYmCAXft2qUuXbqk0kxOlA3y/JcTQEkGiZ/dKmbp+Vi7QUbVJpCIQCJnmym6IX6QZISVRhFAAAEEEEAAAWcCnNecUdIQAs4EeF06o6QhBBBAAAEEEEAgJwQ4/9ktE352fmGvnaUbrt0lbY2xGC/p6483zO2LQKLcXj9GjwACCCCAAAIIIIAAAggggAACCCCAAAIIIIAAAnki8Oqrr3phRG+88UbcjObNm6f77rsvT2ZqNw3u/9r5UdtOIMj95yekx252/mub4KERI0Zo48aNXqXrr79eZnwHDx5U7969rYJPTHt+5/rrX/9aAwcO1KFDhyKDnzt3riZMmOArzOXdd9/1AoWqqsxnEn19TZw40QtXOv300xOCfPnll5o0aZLKy79+XMCEmpj+fvzjH3sBTSZQ5rnnnksYyBAbZnTbbbd5IU61AU533nmnFi5cqCZNmvhfDMuSrgN2LIcT+uquvT7++OM6IV6Z2ANffPGFt68XLFhQ5/XaunVr396HDx/W7bffru3bt3t12rZtq/Xr1+vKK6/03YafgtkMZvEbSJTNMUUbjRw5Uj/72c/0r//6r8q1QKIPPvjA29cvvvhinWWfMmWKZs6c6evns5/9El2GQCJ/Yi4DiWJ/p11xxRX6xS9+oUsvvdTfYHKoVJDnvxxiqneo+NmtYpaej7UbZFRtAokIJHK2maIb4gdJRlhpFAEEEEAAAQQQcCbAec0ZJQ0h4EyA16UzShpCAAEEEEAAAQRyQoDzn90y4WfnF/baWbzhWiFpRJTHUfOMlaTqsBslGR+BRDm+gAwfAQQQQAABBBBAAAEEEEAAAQQQQAABBBBAAAEEcl9g1apVKikp0VdffVVnMueee64qKyvVp0+f3J+koxlw/9cRJM2kJRDk/vMb0pPWxNKotGzZMpnAjNpr69at+u1vf6vx481n+0itWrXSpk2bdO2116bcut+5mqCVqVOnav78+ZE+TCCQCQu64447Thl6UVNT44UILV68OFK3TZs2XsjKt771rVOO+emnn1a/fv0iZbp16xYJauncubPWrFkj01bs9fnnn6u0tFRLly5N2P6SJUs0atSopF4mMGn69OlJywVdYNeuXQmDmYIel03/rgOJ9u/fr0GDBmnfvn3esB577DENHz7cZogJ60a/pvwG8UQ3dOzYMS94a9GiRZEvP/XUU7rpppucjjWb4T9+HbZt26YePXrEzbNdu3YJX+e1BZs3by4T0NKwYcM6dc855xxdfPHFdb5mfl6cddZZ3tcaNGjgBZs1atQoUiaXAolOnjzphV/96Ec/ijPz+zM2nU1FIJE/NZeBRHv37lXfvn29MD5zmfcrK1euVLNmzfwNJodKBXn+yyGmeoeKn90qZvH5WLuB/qM2gUQEEjnZSLGN8IMkI6w0igACCCCAAAIIOBPgvOaMkoYQcCbA69IZJQ0hgAACCCCAAAI5IcD5z26Z8LPzC3vtLN5wNR8Nd0BS9EcRLpP0zycsw46VeHwEEuXmujFqBBBAAAEEEEAAAQQQQAABBBBAAAEEEEAAAQQQyBMBE6YxZ86cuNl07drVCyO66KKL8mSmbqbB/V83jrSSnkCQ+89vSE96M0u91ptvvqlbb71Vb7/9tlf5hz/8of7whz9o48aN3n8PHDhQFRUVOvvss1NuPJW5vvvuuxo2bJiqqqrq9GOCf0wgxvnnn1/n6yYs47XXXtOMGTP07LPP1vne3LlzvdCV6CCQRIOPDZGJLmMChUwgUuPGjRPO24QRjR49Ou57JsDpmWee0TXXXJPUi0CipEQZK1CogUQGNHbvmrPL5MmTnVpHv/ZdBqc4HWQAjWUjkCiZd/TeP1XZX//6197P/0OHDnlSK1askKlbG8Rmfm+Y/+06tCZfAomSrUMA26/eLtetW6fBgwdHvm9+HpjfT7EhXGEac7pjCfL8l+6Yw1QPP7vVyOLzsXYD/UdtAokIJHKykWIb4QdJRlhpFAEEEEAAAQQQcCbAec0ZJQ0h4EyA16UzShpCAAEEEEAAAQRyQoDzn90y4WfnF/baWb7hWiqpLMbEfAzatrA7nWJ8BBLl8OIxdAQQQAABBBBAAAEEEEAAAQQQQAABBBBAAAEEEMhdgSNHjqikpESbNm2Km8Q999yjRYsW5e7kMjhy7v9mEJemkwoEuf9SCelJOhEHBb744gtNnDhRCxYsSNiaCSMaMWJEWj2lOtedO3fqjjvuiARgRHdqwt2uu+46NW3aVDU1Ndq+fXtceJEpb+rPnz9fLVq0SDpm087YsWO1cuXKuLJlZWUyYUj1XSY0o3fv3t5Yoq9UApwIJEq6RBkr4DqQ6OOPP/YCtbZs2eKNefjw4fr5z3+us846y9kcYl+r119/vcxrrHVr87lc/q+9e/eqb9++qq6u9iqZcT/00EPea8vVRSBRYslcCST605/+JBPK9tRTT9XZzwcOHKgTUuQ3/C2VfUUgUSpa9mVNuN/MmTO9/6u9zLrfdNNN9o2HsIUgz38h5Eh5SPilTFanQpafj7UbrCQCiQgkst5EiRrgB0lGWGkUAQQQQAABBBBwJsB5zRklDSHgTIDXpTNKGkIAAQQQQAABBHJCgPOf3TLhZ+cX9toB3HDdI6ljlIv5mMVOYXc6xfgIJMrhxWPoCCCAAAIIIIAAAggggAACCCCAAAIIIIAAAgggkJsCu3fvVnFxscwfaMdeJtxj3LhxuTmxLIya+79ZQKaLegWC3H+phvRkYxmffvpp9evXL66rjh076vHHH9eFF16Y1jDSmev//u//yoS57du3L+U+TbCKCSNq2bKl77rl5eUaP358nfImmOW5555Tly5d6m3nww8/1JAhQ/TSSy/VKWNChqZOnaoEz0D4HhMFMy/gOpDoxIkTmjdvnqZMmeIN3uyhOXPmaPTo0WrUqJH1hI4fP67HHnvMC8mqDcGaNm2aZsyYoYYNG6bUfmx4UufOnbVmzRq1adMmpXZOVZhAosQ6uRBI9MEHH3hBbbVhREVFRd7vgfbt28uE15jz7Y9+9KPIPjf70OxLF/vcNEogkbOXoa+G/vKXv2jkyJFav369V972976vTgMsFOT5L8BpO+saPzvKAJ6PtRowgUQEElltoPoq84MkI6w0igACCCCAAAIIOBPgvOaMkoYQcCbA69IZJQ0hgAACCCCAAAI5IcD5z26Z8LPzC3vtAG64dpe0NcbFPGVYHnaresZHIFGOLhzDRgABBBBAAAEEEEBgf0wWAAAgAElEQVQAAQQQQAABBBBAAAEEEEAAgdwUqKio0F133RU3+PPPP1+VlZW68cYbc3NiWRo193+zBE03CQWC3H/phPRkehmrq6s1fPhwbd++vU5XP/zhD72QlTPOOCOtIaQ718OHD+unP/2plixZok8//TRp3+3atdP06dM1YMCAlMdqwi969+4dCXkxnfkJaPn888+9EI6lS5dGxucnyCjpZCiQFQHXgURm0O+9956GDh3qBarUXuZ1NWnSJF166aVphVSZAJiDBw9q5syZWrFiRaRdExqyfPlyLyQm1cu0aYK4JkyYEKlqwmduuummVJuqtzyBRIlpwh5I9Oqrr8r83K/dw+Znmvk5fNttt0X279GjRzVx4kQtWrQoMkmzx00YlylvexFIZCuYWv29e/eqb9++MucAc9n+3k+t9+yXDvL8l/3Zuu8RPzvTAJ6PtRowgUQEElltoPoq84MkI6w0igACCCCAAAIIOBPgvOaMkoYQcCbA69IZJQ0hgAACCCCAAAI5IcD5z26Z8LPzC3vtgG64VkgaEWVzVFJbSV8/ZZFbF4FEubVejBYBBBBAAAEEEEAAAQQQQAABBBBAAAEEEEAAAQRyWGD8+PHeH/PHXr169fLCiFq1apXDs8vO0Ln/mx1nekksEOT+SzekJ5NrmSigxARLbNy40SpczXauR44c8UKSfvnLX+qdd97Rnj17PAYztquuukpXX321br75ZplwlsaNG6dF9PHHH2vYsGHasmVLpP6oUaO8n/HJ2jRhRKNHj47Uu/7662Xm3Lp167TGQqXsCWQikMiM3oR7jB07VlVVVXUmY/Zonz599J3vfMcLETrzzDN11llnxYUU/fWvf5UJfDlw4IDX1rPPPqsdO3bUaauoqEiLFy/Wt7/97bTBYkNIJk+erNmzZ6thw4ZptxldkUCixIxhDSQy+/Hhhx/Wf/3Xf0VC4MzPWRM6dPvtt6tBgwZ1JmRC40yg1cqVKyNf79Gjh+6//3516NAhrnwqm4pAolS07MtG/x5z8XvffkSZbSHI819mZ5ad1vGzcw7o+di0B00gEYFEaW+eU1XkB0lGWGkUAQQQQAABBBBwJsB5zRklDSHgTIDXpTNKGkIAAQQQQAABBHJCgPOf3TLhZ+cX9toB3XA1TwEekNQkymeZpJFh90owPgKJcnDRGDICCCCAAAIIIIAAAggggAACCCCAAAIIIIAAAgjklkB1dbWKi4v1/PPPxw28tLRUZWVluTWhAEfL/d8A8ek6LgTEBPJwIYBA4QhkKpDICH700UeaOnWqF1Do+ho+fLgXGvPv//7vVk2b0KN7771Xjz76qNdO586dtWbNGrVp08aq3drKsWFkThpN0siuXbvUpUuXbHSVdh/ZCCRKZXA9e/bUz3/+c02bNk3r1q2LVDXBNCaU7Y477lCjRo0SNpkolMjsn7Vr16pTp06pDKNO2dhAorQbSqGi3xC6ZE1me9+bcDKzbu3atUs2tITfr6mp8QLUaoOlTMDfsmXL1KxZs7Tay4VKvP+wWyX83PpJCnXmT6gH94+lcPrALBvcboP7rY2zXynKIYAAAggggAACwQhwXgvGnV4ROJUAr0v2BwIIIIAAAgggUFgCnP/s1hs/O7+w1w4okMiwlEqKfTK8h6RtYTeLGZ/T+6s5NneGiwACCCCAAAIIIIAAAggggAACCCCAAAIIIIAAAghkXGDHjh0qKSnR+++/H9fXI488opEjc/EzLzLOVm8H3P8Nzp6eRSARmwCBAhfIZCCRoTUhZ++8846WLl3qhX18+umnaYs3b95c/fr18wKErrrqKjVo0CDttqIrmnONCSAxoSTm2rBhg2655RYnbWc7mMUMmkCi61JeOxNIZNbqz3/+sxe4WVVV5YXbPPDAA+rfv3/c78rYDszemTNnjubOnSsTYrRkyRLddtttSeudaqAEEvlfRttAoldeecVbZxO4aq6KigqNGDHC/wBysCTvP+wWDT+3fgQS2Xl6563oJmwTZtng9gvipwWc/ShRBgEEEEAAAQQQCE6A81pw9vSMQH0CvC7ZGwgggAACCCCAQGEJcP6zW2/87PzCXjvAQCJDs0dSxyijKknpf1xXMNhO768GMwV6RQABBBBAAAEEEEAAAQQQQAABBBBAAAEEEEAAAQTCKbBw4UKNGzcubnCXXHKJKisr1aVLl3AOPMSj4v5viBenAIbG/iuARWaKCJxCINOBRNFdf/nll/r973+v1157Ta+//rr27dunzz77THv2mEdV6l5XX321WrZsKRM0YoJhOnfurIsvvlinn3668/U8cuSIRo0apSeeeMJr+84775Q57zRp0sS6LwKJEhN+8sknGjJkiJ5//nmvwKpVq7z/tr3SDfGpDSRq0aKFdu7c6YUTTZkyRRdccIHvIR0/ftzbQybUaOzYsWrUqJHvuokKpjsXm07N66C8vFyNGze2acbzGzp0qFUbqVS2CSQ6ceKEZs6cqdmzZ3td3nDDDV542nnnnZfKEHKuLOc/uyXDz60fgUR2nqa20wdm2eD2C+KnBZz9KFEGAQQQQAABBBAIToDzWnD29IxAfQK8LtkbCCCAAAIIIIBAYQlw/rNbb/zs/MJeO+BAou6StsYYjZdUHna3qPE5vb+aQ/NmqAgggAACCCCAAAIIIIAAAggggAACCCCAAAIIIIBARgXGjBmjxYsXx/XRv39/L4yoWbNmGe0/Xxvn/m++rmxuzIv9lxvrxCgRyJRANgOJMjUHF+0+9dRTGjZsmGpqatSqVStt2rRJ1157rYumaSOBQKYCicBGIFWBgwcP6rbbblNVlfnMPunhhx/WyJEjleD5vVSbDnV5zn92y4OfWz8Ciew8TW2nD8yywe0XxE8Ltc7mFw8XAggggAACCCCAQDgFLrvsMl133XXe4E6erHPsDueAGRUCeS7A+9U8X2CmhwACCCCAAAIIxAhw/rPbEvjZ+YW9dsCBRIanQtKIKKejktpKqg673T/G5/T+ao7MmWEigAACCCCAAAIIIIAAAggggAACCCCAAAIIIIAAAhkTMH+oW1xcrJ07d8b1MWXKFN1///0Z67sQGub+byGscnjnyP4L79owMgQQyJ7AZ599pnHjxmnFihVep+Z8M3PmTDVq1Ch7g6AnBBDIqoD5W8KKigrdfffdXr833HCDVq5cqfPOOy+r4wiiM85/dur4ufUjkMjO09R2+sAsG9x+Qfy0QCCRHyXKIIAAAggggAACwQmYMCLzf82bN/cGQSBRcGtBzwjUCvB+lb2AAAIIIIAAAggUlgDnP7v1xs/OL+y1QxBI1FrSAUlNoqyWSRoZdrt/jM/p/dUcmTPDRAABBBBAAAEEEEAAAQQQQAABBBBAAAEEEEAAAQQyIrB582YvjOjw4cN12j/ttNNUWVmpoUOHZqTfQmqU+7+FtNrhmyv7L3xrwogQQCAYgV/96lcaPHiwqqur1b59e61du1ZXXnllMIOhVwQQyLjABx98oGHDhunFF19U06ZN9fDDD3s/Awrh4vxnt8r4ufUjkMjO09R2+sAsG9x+Qfy0QCCRHyXKIIAAAggggAACwQjUhhGZ3gkkCmYN6BWBRAK8X2VfIIAAAggggAAChSXA+c9uvfGz8wt77RAEEhmiUkllMVY9JG0Lu5/r+6s5MF+GiAACCCCAAAIIIIAAAggggAACCCCAAAIIIIAAAghkRODBBx/UxIkT49ouKirywog6dOiQkX4LrVHu/xbaiodrvuy/cK0Ho0EAgeAEjh8/rhkzZmjOnDneIKZMmaKZM2eqUaNGwQ2KnhFAICMCJ0+eVEVFhe6++26v/eHDh+vnP/+5zjrrrIz0F7ZGOf/ZrQh+bv0IJLLzNLUJJLI3zHoLBBJlnZwOEUAAAQQQQAABXwLRYUSmAoFEvtgohEBWBPgHmaww0wkCCCCAAAIIIBAaAc5/dkuBn51f2GuHJJDIMO2R1DHKq0pSp7D7ub6/mgPzZYgIIIAAAggggAACCCCAAAIIIIAAAggggAACCCCAgHOB4uJiPfroo3HtDh482Asjaty4sfM+C7VB7v8W6sqHY97sv3CsA6NAAIFwCHzwwQcaNmyYXnzxRbVp00br16/Xt771rXAMjlEggIAzgffee09Dhw7Vyy+/rPbt22vt2rW68sornbUf9oY4/9mtEH5u/QgksvM0tQkksjfMegv8IMk6OR0igAACCCCAAAIpCXBeS4mLwghkRSDBH9xmpV86QQABBBBAAAEEEAiHgPnEGS7/Aryv9W+ViyVDFEjUXdLWGMPxkspD7ur0/mrI58rwEEAAAQQQQAABBBBAAAEEEEAAAQQQQAABBBBAAAGnAm+99ZZKSkpUVWU+q6LuNWvWLE2bNs1pfzQmcf+XXRCkAPsvSH36RgCBMAps3bpVAwcOVE1NjUaNGqXy8nKCGMO4UIwJgTQFjh8/rrlz50be16xcuVJDhgyJO5On2XxOVOP8Z7dM+Ln1I5DIztPUdvrALBvcfkH8tICzHyXKIIAAAggggAACwQlwXgvOnp4RqE+AQCL2BgIIIIAAAgggUNgCBBKltv68r03NK9dKhyiQyNBVSBoRZXhUUltJ1SF2dXp/NcTzZGgIIIAAAggggAACCCCAAAIIIIAAAggggAACCCCAgFOBDRs2qLi42PsD/OiradOmqqys9P44n8u9APd/3ZvSon8B9p9/K0oigEBhCJiwkvnz52vSpEkyZyATVtKvX7/CmDyzRKAABH79619772sOHTqkMWPGaN68eWrSpEkBzPyfU+T8Z7fc+Ln1I5DIztPUdvrALBvcfkH8tICzHyXKIIAAAggggAACwQlwXgvOnp4RqE+AQCL2BgIIIIAAAgggUNgCBBKltv68r03NK9dKhyyQqLWkA5Kin7pYJmlkiF2d3l8N8TwZGgIIIIAAAggggAACCCCAAAIIIIAAAggggAACCCDgTGD27NmaPn16XHsdO3b0woguu+wyZ33RUF0B7v+yI4IUYP8FqU/fCCCAAAIIIIBA9gU4/9mZ4+fWj0AiO09T2+kDs2xw+wXx0wLOfpQogwACCCCAAAIIBCfAeS04e3pGoD4BAonYGwgggAACCCCAQGELEEiU2vrzvjY1r1wrHbJAIsNXKqksxrGHpG0htXV6fzWkc2RYCCCAAAIIIIAAAggggAACCCCAAAIIIIAAAggggIATgWPHjqm4uFhr166Na8983YQRcWVWgPu/mfWl9VMLsP/YIQgggAACCCCAQGEJcP6zW2/83PoRSGTnaWo7fWCWDW6/IH5awNmPEmUQQAABBBBAAIHgBDivBWdPzwgggAACCCCAAAIIIIAAAvYCvK+1NwxzCyEMJDJceyR1jHKrktQppI5O76+GdI4MCwEEEEAAAQQQQAABBBBAAAEEEEAAAQQQQAABBBCwFnj11Ve9MKI33ngjrq158+bpvvvus+6DBpILcP83uRElMifA/sucLS0jgAACCCCAAAJhFOD8Z7cq+Ln1I5DIztPUdvrALBvcfkH8tICzHyXKIIAAAggggAACwQlwXgvOnp4RQAABBBBAAAEEEEAAAQTsBXhfa28Y5hZCGkjUXdLWGLfxkspDaOn0/moI58eQEEAAAQQQQAABBBBAAAEEEEAAAQQQQAABBBBAAAFrgVWrVqmkpERfffVVnbbOPfdcVVZWqk+fPtZ90IA/Ae7/+nOiVGYE2H+ZcaVVBBBAAAEEEEAgrAKc/+xWBj+3fgQS2Xma2k4fmGWD2y+InxZw9qNEGQQQQAABBBBAIDgBzmvB2dMzAggggAACCCCAAAIIIICAvQDva+0Nw9xCSAOJDNkySSVRdkcltZVUHTJPp/dXQzY3hoMAAggggAACCCCAAAIIIIAAAggggAACCCCAAAIIWAtMnTpVc+bMiWuna9euXhjRRRddZN0HDfgX4P6vfytKuhdg/7k3pUUEEEAAAQQQQCDMApz/7FYHP7d+BBLZeZraTh+YZYPbL4ifFnD2o0QZBBBAAAEEEEAgOAHOa8HZ0zMCCCCAAAIIIIAAAggggIC9AO9r7Q3D3EKIA4laSzogqUmUnwkpGhkyT6f3V0M2N4aDAAIIIIAAAggggAACCCCAAAIIIIAAAggggAACCKQtcOTIEZWUlGjTpk1xbdxzzz1atGhR2m1TMX0B7v+mb0dNewH2n70hLSCAAAIIIIAAArkkwPnPbrXwc+tHIJGdp6nt9IFZNrj9gvhpAWc/SpRBAAEEEEAAAQSCE+C8Fpw9PSOAAAIIIIAAAggggAACCNgL8L7W3jDMLYQ4kMiwlUoqi/HrIWlbiEyd3l8N0bwYCgIIIIAAAggggAACCCCAAAIIIIAAAggggAACCCCQtsDu3btVXFysAwfM50/UvRYsWKBx48al3TYV7QS4/2vnR207AfafnR+1EUAAAQQQQACBXBPg/Ge3Yvi59SOQyM7T1Hb6wCwb3H5B/LSAsx8lyiCAAAIIIIAAAsEJcF4Lzp6eEUAAAQQQQAABBBBAAAEE7AV4X2tvGOYWQh5IZOj2SOoYZVglqVOITJ3eXw3RvBgKAggggAACCCCAAAIIIIAAAggggAACCCCAAAIIIJCWQEVFhe666664uueff74qKyt14403ptUuldwIcP/XjSOtpCfA/kvPjVoIIIAAAggggECuCnD+s1s5/Nz6EUhk52lqO31glg1uvyB+WsDZjxJlEEAAAQQQQACB4AQ4rwVnT88IIIAAAggggAACCCCAAAL2AryvtTcMcws5EEjUXdLWGMPxkspD4ur0/mpI5sQwEEAAAQQQQAABBBBAAAEEEEAAAQQQQAABBBBAAIG0BMaPH6/y8vjbOL169fLCiFq1apVWu1RyJ8D9X3eWtJS6APsvdTNqIIAAAggggAACuSzA+c9u9fBz60cgkZ2nqe30gVk2uP2C+GkBZz9KlEEAAQQQQAABBIIT4LwWnD09I4AAAggggAACCCCAAAII2AvwvtbeMMwt5EAgkeFbJqkkyvGopLaSqkNg6/T+agjmwxAQQAABBBBAAAEEEEAAAQQQQAABBBBAAAEEEEAAgZQFqqurVVxcrOeffz6ubmlpqcrKylJukwqZEeD+b2ZcadWfAPvPnxOlEEAAAQQQQACBfBHg/Ge3kvi59SOQyM7T1Hb6wCwb3H5B/LSAsx8lyiCAAAIIIIAAAsEJcF4Lzp6eEUAAAQQQQAABBBBAAAEE7AV4X2tvGOYWciSQqLWkA5KaRFmakKKRIbB1en81BPNhCAgggAACCCCAAAIIIIAAAggggAACCCCAAAIIIIBASgI7duxQSUmJ3n///bh6jzzyiEaODMMtnZSmlNeFuf+b18sb+smx/0K/RAwQAQQQQAABBBBwKsD5z44TP7d+BBLZeZraTh+YZYPbL4ifFnD2o0QZBBBAAAEEEEAgOAHOa8HZ0zMCCCCAAAIIIIAAAggggIC9AO9r7Q3D3EKOBBIZwlJJsR+d20PStoB9nd5fDXgudI8AAggggAACCCCAAAIIIIAAAggggAACCCCAAAIIpCSwcOFCjRs3Lq7OJZdcosrKSnXp0iWl9iiceQHu/2bemB7qF2D/sTsQQAABBBBAAIHCEuD8Z7fe+Ln1I5DIztPUdvrALBvcfkH8tICzHyXKIIAAAggggAACwQlwXgvOnp4RQAABBBBAAAEEEEAAAQTsBXhfa28Y5hZyKJDIMO6R1DHKs0pSp4B9nd5fDXgudI8AAggggAACCCCAAAIIIIAAAggggAACCCCAAAII+BYYM2aMFi9eHFe+f//+XhhRs2bNfLdFwewJcP83e9b0FC/A/mNXIIAAAggggAAChSXA+c9uvfFz60cgkZ2nqe30gVk2uP2C+GkBZz9KlEEAAQQQQAABBIIT4LwWnD09I4AAAggggAACCCCAAAII2AvwvtbeMMwt5FggUXdJW2M8x0sqD9DY6f3VAOdB1wgggAACCCCAAAIIIIAAAggggAACCCCAAAIIIICAL4GDBw+quLhYO3fujCs/efJkzZkzx1c7FApGgPu/wbjT69cC7D92AgIIIIAAAgggUFgCnP/s1hs/t34EEtl5mtpOH5hlg9sviJ8WcPajRBkEEEAAAQQQQCA4Ac5rwdnTMwIIIIAAAggggAACCCCAgL0A72vtDcPcQo4FEhnKZZJKokyPSmorqTogZ6f3VwOaA90igAACCCCAAAIIIIAAAggggAACCCCAAAIIIIAAAr4ENm/e7IURHT58uE750047TZWVlRo6dKivdigUnAD3f4Ozp2cCidgDCCCAAAIIIIBAoQnw/sNuxfFz60cgkZ2nqe30gVk2uP2C+GkBZz9KlEEAAQQQQAABBIIT4LwWnD09I4AAAggggAACCCCAAAII2AvwvtbeMMwt5GAgUWtJByQ1iXI1IUUjA3J2en81oDnQLQIIIIAAAggggAACCCCAAAIIIIAAAggggAACCCCQVODBBx/UxIkT48oVFRV5YUQdOnRI2gYFghfg/m/wa1DII2D/FfLqM3cEEEAAAQQQKEQBzn92q46fWz8Ciew8TW2nD8yywe0XxE8LOPtRogwCCCCAAAIIIBCcAOe14OzpGQEEEEAAAQQQQAABBBBAwF6A97X2hmFuIQcDiQxnqaSyGNcekrYFYO30/moA46dLBBBAAAEEEEAAAQQQQAABBBBAAAEEEEAAAQQQQCCpQElJiZYvXx5XbvDgwV4YUePGjZO2QYFwCHD/NxzrUKijYP8V6sozbwQQQAABBBAoVAHOf3Yrj59bPwKJ7DxNbacPzLLB7RfETws4+1GiDAIIIIAAAgggEJwA57Xg7OkZAQQQQAABBBBAAAEEEEDAXoD3tfaGYW4hRwOJDOkeSR2jbKskdQrA2un91QDGT5cIIIAAAggggAACCCCAAAIIIIAAAggggAACCCCAQL0Cb731lkwYUVWVuRVT95o1a5amTZuGXo4JcP83xxYsz4bL/suzBWU6CCCAAAIIIIBAEgHOf3ZbBD+3fgQS2Xma2k4fmGWD2y+InxZw9qNEGQQQQAABBBBAIDgBzmvB2dMzAggggAACCCCAAAIIIICAvQDva+0Nw9xCDgcSdZe0NcZ2vKTyLHs7vb+a5bHTHQIIIIAAAggggAACCCCAAAIIIIAAAggggAACCCBQr8CGDRtUXFysmpqaOmWaNm2qyspKDRw4EL0cFOD+bw4uWh4Nmf2XR4vJVBBAAAEEEEAAAR8CnP98IJ2iCH5u/QgksvM0tZ0+MMsGt18QPy3g7EeJMggggAACCCCAQHACnNeCs6dnBBBAAAEEEEAAAQQQQAABewHe19obhrmFHA4kMqzLJJVE+R6V1FZSdRbNnd5fzeK46QoBBBBAAAEEEEAAAQQQQAABBBBAAAEEEEAAAQQQqFdg9uzZmj59etz3O3bs6IURXXbZZejlqAD3f3N04fJk2Oy/PFlIpoEAAggggAACCPgU4PznE6qeYvi59SOQyM7T1Hb6wCwb3H5B/LSAsx8lyiCAAAIIIIAAAsEJcF4Lzp6eEUAAAQQQQAABBBBAAAEE7AV4X2tvGOYWcjyQqLWkA5KaRBmbkKKRWTR3en81i+OmKwQQQAABBBBAAAEEEEAAAQQQQAABBBBAAAEEEEAgTuDYsWMqLi7W2rVr475nvm7CiLhyW4D7v7m9frk+evZfrq8g40cAAQQQQAABBFIT4PyXmldsafzc+hFIZOdpajt9YJYNbr8gflrA2Y8SZRBAAAEEEEAAgeAEOK8FZ0/PCCCAAAIIIIAAAggggAAC9gK8r7U3DHMLOR5IZGhLJZXFGPeQtC1L7k7vr2ZpzHSDAAIIIIAAAggggAACCCCAAAIIIIAAAggggAACCMQJvPrqq14Y0RtvvBH3vXnz5um+++5DLQ8EuP+bB4uYw1Ng/+Xw4jF0BBBAAAEEEEAgDQHOf2mgRVXBz60fgUR2nqa20wdm2eD2C+KnBZz9KFEGAQQQQAABBBAIToDzWnD29IwAAggggAACCCCAAAIIIGAvwPtae8Mwt5AHgUSGd4+kjlHOVZI6Zcnd6f3VLI2ZbhBAAAEEEEAAAQQQQAABBBBAAAEEEEAAAQQQQACBOgKrVq1SSUmJvvrqqzpfP/fcc1VZWak+ffoglicC3P/Nk4XM0Wmw/3J04Rg2AggggAACCCCQpgDnvzTh/lENP7d+BBLZeZraTh+YZYPbL4ifFnD2o0QZBBBAAAEEEEAgOAHOa8HZ0zMCCCCAAAIIIIAAAggggIC9AO9r7Q3D3EKeBBJ1l7Q1xnm8pPIs2Du9v5qF8dIFAggggAACCCCAAAIIIIAAAggggAACCCCAAAIIIFBHYOrUqZozZ06cSteuXb0woosuugixPBLg/m8eLWYOToX9l4OLxpARQAABBBBAAAELAc5/FngmPedf/qVOAydP1nlc0a7xAqida8/H1l3tcC6Q0wdm2eDZWWScs+NMLwgggAACCCCAQLoCnNfSlaMeAggggAACCCCAAAIIIIBAGAR4XxuGVcjcGHLthuspJJZJKon6/lFJbSVVZ07Pa9np/dUMj5XmEUAAAQQQQAABBBBAAAEEEEAAAQQQQAABBBBAAIGIwJEjR1RSUqJNmzbFqdxzzz1atGgRWnkowP3fPFzUHJoS+y+HFouhIoAAAggggAACDgQ4/9kh4ufWz2Q82bWY2dqhHtw/pu70gVk2eGY3VG3rOGfHmV4QQAABBBBAAIF0BTivpStHPQQQQAABBBBAAAEEEEAAgTAI8L42DKuQuTHkUSBRa0kHJDWJ0jIhRSMzp+e17PT+aobHSvMIIIAAAggggAACCCCAAAIIIIAAAggggAACCCCAgCewe/duFRcX68ABc3ul7rVgwQKNGzcOqTwV4P5vni5sjkyL/ZcjC8UwEUAAAQQQQAABRwKc/+wg8XPrRyCRnaep7fSBWTa4/YL4abHIArAAACAASURBVAFnP0qUQQABBBBAAAEEghPgvBacPT0jgAACCCCAAAIIIIAAAgjYC/C+1t4wzC3kUSCRYS6VVBbj3UPStgyugdP7qxkcJ00jgAACCCCAAAIIIIAAAggggAACCCCAAAIIIIAAAp5ARUWF7rrrrjiN888/X5WVlbrxxhuRymMB7v/m8eLmwNTYfzmwSAwRAQQQQAABBBBwKMD5zw4TP7d+BBLZeZraTh+YZYPbL4ifFnD2o0QZBBBAAAEEEEAgOAHOa8HZ0zMCCCCAAAIIIIAAAggggIC9AO9r7Q3D3EKeBRIZ6j2SOkaZV0nqlME1cHp/NYPjpGkEEEAAAQQQQAABBBBAAAEEEEAAAQQQQAABBBBAQOPHj1d5eXmcRK9evbwwolatWqGU5wLc/83zBQ759Nh/IV8ghocAAggggAACCDgW4PxnB4qfWz8Ciew8TW2nD8yywe0XxE8LOPtRogwCCCCAAAIIIBCcAOe14OzpGQEEEEAAAQQQQAABBBBAwF6A97X2hmFuIQ8DibpL2hpjPl5S/JP1bhbG6f1VN0OiFQQQQAABBBBAAAEEEEAAAQQQQAABBBBAAAEEEECgrkB1dbWKi4v1/PPPx9GUlpaqrKwMsgIR4P5vgSx0SKfJ/gvpwjAsBBBAAAEEEEAgQwKc/+xg8XPrRyCRnaep7fSBWTa4/YL4aQFnP0qUQQABBBBAAAEEghPgvBacPT0jgAACCCCAAAIIIIAAAgjYC/C+1t4wzC3kYSCR4V4mqSTK/aiktpKqM7AWTu+vZmB8NIkAAggggAACCCCAAAIIIIAAAggggAACCCCAAAIFLrBjxw6VlJTo/fffj5N45JFHNHLkyAIXKqzpc/+3sNY7bLNl/4VtRRgPAggggAACCCCQWQHOf3a++Ln1I5DIztPUdvrALBvcfkH8tICzHyXKIIAAAggggAACwQlwXgvOnp4RQAABBBBAAAEEEEAAAQTsBXhfa28Y5hbyNJCotaQDkppE2ZuQokw8Te/0/mqY9wpjQwABBBBAAAEEEEAAAQQQQAABBBBAAAEEEEAAgdwTWLhwocaNGxc38EsuuUSVlZXq0qVL7k2KEVsJcP/Xio/KlgLsP0tAqiOAAAIIIIAAAjkmwPnPbsHwc+tHIJGdp6nt9IFZNrj9gvhpAWfp5MmTeuedd7RmzRpt375de/bs8eiaNm2qq666ShdffLGmTJmi5s2ba8iQIXr++ee97xcVFWndunVq166dH+qMlPnkk0/qjMl0smvXroz8o+7+/fs1aNAg7du3z5tLz549tXr1arVo0SIjcztVo6bfoUOHZqXfWbNmadq0aVnpi04QQAABBBBIJMB5jX2BAAIIIIAAAggggAACCCCQywK8r83l1Us+9jwNJDITL5VUFiPQQ9K25CoplXB6fzWlnimMAAIIIIAAAggggAACCCCAAAIIIIAAAggggAACCJxCYMyYMVq8eHFcif79+3thRM2aNcOvAAW4/1uAix6iKbP/QrQYDAUBBBBAAAEEEMiCAOc/O2T83PoRSGTnaWo7fWCWDW6/IH5aKHTnzz//XPPnz9e8efNUU1OTkOyaa67R2rVrvX8sJZCIQCI/ryvKIIAAAggg4FKg0M9rLi1pCwEEEEAAAQQQQAABBBBAIPsCvK/Nvnk2e8zjQCLDaD7BomOUZ5WkTo59nd5fdTw2mkMAAQQQQAABBBBAAAEEEEAAAQQQQAABBBBAAIECFDh48KCKi4u1c+fOuNlPnjxZc+bMKUAVplwrwP1f9kKQAuy/IPXpGwEEEEAAAQQQyL4A5z87c/zc+hFIZOdpajt9YJYNbr8gflooZOeTJ09qwYIF+tGPfnRKqj59+mjlypX6+9//TiDRIAKJ/LyuKIMAAggggIBLgUI+r7l0pC0EEEAAAQQQQAABBBBAAIFgBHhfG4x7tnrN80Ci7pK2xliOl1Tu0Nfp/VWH46IpBBBAAAEEEEAAAQQQQAABBBBAAAEEEEAAAQQQKECBzZs3e2FEhw8frjP70047TZWVlRo6dGgBqjDlaAHu/7IfghRg/wWpT98IIIAAAggggED2BTj/2Znj59aPQCI7T1Pb6QOzbHD7BfHTQiE7Hzp0SLfffrt2795dh6pNmzZq27atGjRooM8//1xFRUV68MEHdfToUQKJCCTy87KiDAIIIIAAAk4FCvm85hSSxhBAAAEEEEAAAQQQQAABBAIR4H1tIOxZ6zTPA4mM4zJJJVGgRyW1lVTtCNnp/VVHY6IZBBBAAAEEEEAAAQQQQAABBBBAAAEEEEAAAQQQKEAB83czEydOjJu5+ZsaE0bUoUOHAlRhyrEC3P9lTwQpwP4LUp++EUAAAQQQQACB7Atw/rMzx8+tH4FEdp6mttMHZtng9gvip4VCdn755Zd13XXXRZiaNm2q8vJyL7H9jDPOiOP75JNPCCQKSSCRn71dW2b//v0aFDVu8/Vdu3apS5cuqTRDWQQQQAABBAITKOTzWmDodIwAAggggAACCCCAAAIIIOBMgPe1zihD2VABBBK1lnRAUpOoBTAhRSMdLYjT+6uOxkQzCCCAAAIIIIAAAggggAACCCCAAAIIIIAAAgggUGACJSUlWr58edysBw8e7IURNW7cuMBEmG59Atz/ZW8EKcD+C1KfvhFAAAEEEEAAgewLcP6zM8fPrR+BRHaeprbTB2bZ4PYL4qeFQnZevXq1Fz5Uew0bNkwPPfSQTDBRrlyxIUlm3JkK24kN9unZs6eMYYsWLULNRSBRqJeHwSGAAAII+BAo5POaDx6KIIAAAggggAACCCCAAAIIhFyA97UhXyDL4RVAIJERKpVUFkPVQ9I2Sz5T3en9VQfjoQkEEEAAAQQQQAABBBBAAAEEEEAAAQQQQAABBBAoIIG33npLJoyoqqoqbtazZs3StGnTCkiDqfoR4P6vHyXKZEqA/ZcpWdpFAAEEEEAAAQTCKcD5z25d8HPrRyCRnaep7fSBWTa4/YL4aaGQnWMDiWbMmCHzfwkenvdDGUgZAomSsxNIlNyIEggggAAC4RYo5PNauFeG0SGAAAIIIIAAAggggAACCPgR4H2tH6XcLVMggURmgfZI6hi1Uuap/E4OVs7p/VUH46EJBBBAAAEEEEAAAQQQQAABBBBAAAEEEEAAAQQQKBCBDRs2qLi4WDU1NXVmbD7ku7KyUgMHDiwQCaaZigD3f1PRoqxrAfafa1HaQwABBBBAAAEEwi3A+c9uffBz60cgkZ2nqe30gVk2uP2C+GkhCOfYEJ2ePXvKhAO1aNHCz5CdlYkNJMrF9HYCiZJvBwKJkhtRAgEEEEAg3AJBnNfCLcLoEEAAAQQQQAABBBBAAAEEckmA97W5tFqpj7WAAom6S9oaIzReUnnqanVqOL2/ajkWqiOAAAIIIIAAAggggAACCCCAAAIIIIAAAggggECBCMyePVvTp0+Pm23Hjh29MKLLLrusQCSYZqoC3P9NVYzyLgXYfy41aQsBBBBAAAEEEAi/AOc/uzXCz60fgUR2nqa20wdm2eD2C+KnhSCcCSTyszL+yhBIlNyJQKLkRpRAAAEEEAi3QBDntXCLMDoEEEAAAQQQQAABBBBAAIFcEuB9bS6tVupjLaBAIoOzTFJJlNJRSW0lVacuF6nh9P6qxTioigACCCCAAAIIIIAAAggggAACCCCAAAIIIIAAAgUgcOzYMRUXF2vt2rVxs73zzju1fPnyAlBgijYC3P+10aOurQD7z1aQ+ggggAACCCCAQG4JcP6zWy/83PoRSGTnaWo7fWCWDW6/IH5aCMI5qECiRME0yYxWrVqlIUOGeMVix11UVKR169apXbt2yZrxvv/3v/9dZgzPPPOMXnjhBf3f//2fPv30U+97nTp1UocOHdSvXz995zvfUePGjX21aRtI9Pnnn6uqqkobN27U//zP/+i1117z+u3atau+973vafDgwTr//PO9r8X69ezZU6tXr1aLFi18jTWoQjaBRNXV1Ro+fLi2b98eGX70nvA7py+++EITJ07UggULIlW2bt2q7t3NBypLZh1KS0u1dOlS779jbd9//33vH/xNnVdeeUU1NTVq06aNzKcP3Hzzzd5anXXWWX6HE1fu5MmT+uMf/6hnn31WW7Zs0b59+3To0CGv3NVXXy2z100fZlw2/aQ9QCoigAACBS4QxHmtwMmZPgIIIIAAAggggAACCCCAgEMB3tc6xAxhUwUWSNRa0gFJTaKWwoQUjbRYGqf3Vy3GQVUEEEAAAQQQQAABBBBAAAEEEEAAAQQQQAABBBDIc4FXX33VCyN644034mY6b9483XfffXkuwPRcCHD/14UibaQrwP5LV456CCCAAAIIIIBAbgpw/rNbN/zc+hFIZOdpajt9YJYNbr8gfloIwrnQAolM2IsJ+pkxY4YX+JLsMgFH06dP14ABA3TGGWecsni6gUQmHMmEIk2ZMsULRqrvat68uWbNmqWRI0fqvffe06BBg7ywGnMlCyRKFARk2po2bVoyAqfftwkkMmt3//331xnzqFGjVF5e7js0ykwmdgzdunXTihUr1KpVK2+u9QUS/du//ZsqKiq8/VAbXpUIx6zTT37yE40ePTqlcZm2zLqavWnGk+yq7efuu+9WkybRf2+RrCbfRwABBBCwEQjivGYzXuoigAACCCCAAAIIIIAAAgggEC3A+9r83g8FFkhkFrNUUlnMqvaQtC3NlXZ6fzXNMVANAQQQQAABBBBAAAEEEEAAAQQQQAABBBBAAAEE8lzAfDBzSUmJvvrqqzozPffcc1VZWak+ffrkuQDTcyXA/V9XkrSTjgD7Lx016iCAAAIIIIAAArkrwPnPbu3wc+tHIJGdp6nt9IFZNrj9gvhpIQjnQgok+uKLL/Twww9r6tSpqqmp8bMkkTLDhg3T/Pnz1bJly3rrpRNIZMJvTLsmwd7vmObMmaPvf//7MmMqpEAiA//KK6+of//+qq6u9tahqKhI69atkwmO8nutXr1aQ4cOjRSfPXu2tydqX3+JAonMP+o/9thjXmiU38vPnqlty4RSbdiwwfsUg0OHDvntwivXo0cPLVy4UG3btk2pHoURQAABBNITCOK8lt5IqYUAAggggAACCCCAAAIIIIBAvADva/N7VxRgIJFZ0D2SOkatbJWkTmmutNP7q2mOgWoIIIAAAggggAACCCCAAAIIIIAAAggggAACCCCQxwLmbxfM34TEXl27dvXCiC666KI8nj1Tcy3A/V/XorSXigD7LxUtyiKAAAIIIIAAArkvwPnPbg3xc+tHIJGdp6nt9IFZNrj9gvhpIQjnoAKJPvroI61du1YmJMhcv/3tb2VS3muv733ve/rud79bh838A2unTl8/Qx477mTBNMePH/eCfyZNmhS3FFdffbW+/e1v6/zzz9eJEyf0+uuva8eOHfr000/rlO3Xr5+WLl2qb3zjGwmXM9VAolONqWPHjurWrZuaNm2q999/3xvP/v37I/2OHz9e27Zt029+8xvvaz179pQJ2mnRokXCsZm6gwYNigQYmUKzZs3StGnT/GxNZ2USjWPXrl3q0qWLrz6OHDmiESNGaOPGjZHyFRUV3tf8XEePHtW9996rRx991CveqlUrbdq0Sddee22kemwgkVkH42vCgmqv5s2be586cPnll+vLL7/Uzp07vTWKvcaMGeOFTTVp0qTe4Z08eVKPP/64Ro8eHRdKZYKWzN689NJLvfpvv/22XnrppbjQIrNfli9frvbt2/thoAwCCCCAgIVAEOc1i+FSFQEEEEAAAQQQQAABBBBAAIE6Aryvze8NUaCBRN0lbY1Z2fGSytNYbaf3V9PonyoIIIAAAggggAACCCCAAAIIIIAAAggggAACCCCQpwLmbyFKSkq8v1+Ive655x4tWrQoT2fOtDIpwP3fTOrSdjIB9l8yIb6PAAIIIIAAAgjklwDnP7v1xM+tH4FEdp6mttMHZtng9gvip4UgnIMKJIr1MGE6Q4cOjXw5WVhOKoFE9QW+fP/739eMGTPUoUMHNWjQoM6QPvvsMz388MNeaE9NTU3keybMxgTMNG7cOG5JUw0k2rp1qwYOHFinfRPMY4KT/uM//qPOmEx40QsvvKCJEyfWCRWqHUShBBKZ+ZaXl8sEMtVed955pxYuXHjK0J/asm+++aZuvfVWL9jHXDfffLOWLVumZs2aRdqLDSSKXmgTEGVChiZMmKCWLVtGvmX22O9+9zv9+Mc/rhOWZAqY/WLG27Bhw4Q/BkyY0R133FEnZMis//33368bbrhBjRo1qlPPjG/Dhg36yU9+UqeOmYsJzIoel5+fO5RBAAEEEEhNIIjzWmojpDQCCCCAAAIIIIAAAggggAAC9Qvwvja/d0eBBhKZRV0mqSRqdY9KaiupOsUVd3p/NcW+KY4AAggggAACCCCAAAIIIIAAAggggAACCCCAAAJ5KrB7924VFxfrwIEDcTNcsGCBxo0bl6czZ1qZFuD+b6aFaf9UAuw/9gcCCCCAAAIIIFBYApz/7NYbP7d+BBLZeZraTh+YZYPbL4ifFoJwLoRAov3792vQoEF1gnxMgvx///d/ywTM1HeZkJktW7bIlD106JBXzJRfv369evToEVctlUAik24/atQoPfHEE5F2+vXrp4ceekjnnXdevWMyQTrmH6KrqqrqlCmkQKLYUKH27dt7jpdffnnSl5kJHxo5cmSk3JIlS7x1iL7qCyQya2/CkEx4UGxIUG19E15lQokWL14cafJU4/vzn/+su+66S08//XRK+8AU3rt3r8aOHVtnL5gQLTO/BH90ktSGAggggAAC/gSCOK/5GxmlEEAAAQQQQAABBBBAAAEEEEguwPva5Ea5XKKAA4laSzJP8DeJWj8TUvTPGwL+Ftbp/VV/XVIKAQQQQAABBBBAAAEEEEAAAQQQQAABBBBAAAEE8lmgoqLC+5uB2Ov8889XZWWlbrzxxnyePnPLsAD3fzMMTPOnFGD/sUEQQAABBBBAAIHCEuD8Z7fe+Ln1I5DIztPUdvrALBvcfkH8tBCEc74HEplQIRMiM2HChMgSmOCfpUuX6hvf+EbSZTH1zT8A33333ZGyd955pxYuXKgmTaKfa5dSCSTasWOHbr75ZpkAG3OZ0Jq1a9fqyiuvTDqmF154QUOHDlV19T8/2DdZIFHSRrNUIFE41K5du9SlSxffIzh69KjuvfdePfroo5E6Zo1GjBhxyjaMtQnwWblyZcQ8UZBRfYFEs2fP1qRJk+oNI6rt/KOPPvJCgTZv3hwZz/z581VaWhoXFPTkk09qwIABkXIdO3bU8uXLvf3g59q6dasGDhwY2UfdunXTihUr1KpVKz/VKYMAAgggkIZAEOe1NIZJFQQQQAABBBBAAAEEEEAAAQQSCvC+Nr83RgEHEpmFLZVUFrPC5tMltqWw6k7vr6bQL0URQAABBBBAAAEEEEAAAQQQQAABBBBAAAEEEEAgDwXGjx/v/T1L7NWrVy8vjIjn/vNw0bM8Je7/Zhmc7uoIsP/YEAgggAACCCCAQGEJcP6zW2/83PoRSGTnaWo7fWCWDW6/IH5acO388ssv67rrrvPTdcplUg2RSdbB6tWrvZCd2mvWrFmaNm1avdViw3+Kioq0bt06tWvXrk4dE9ozfPhwbd++3ft606ZNtX79evXoYZ5B93fFtmH+0feZZ57RNddcU6cBv4FEJ06c8Ob2wAMPROqb/54xY4YaNmyYdFBffPGFJk6cqAULFkTKFlIgkZl07H6pLyQqGnPv3r3q27dvJMipvjqJAolMUNDjjz+uCy+8MOn6JBqfuWFggpDOOeecSP1EwUoPP/ywF2aU4I9GEvabqI2nnnpKN910k69xUggBBBBAIHUB1+e11EdADQQQQAABBBBAAAEEEEAAAQTSF+B9bfp2uVCzwAOJzBLtkdQxaq2qJHVKYe2c3l9NoV+KIoAAAggggAACCCCAAAIIIIAAAggggAACCCCAQB4JmL9BKSkp0ZYtW+JmZT7ouKws9jMW8mjyTCWrAtz/zSo3ncUIsP/YEggggAACCCCAQGEJcP6zW2/83PoRSGTnaWo7fWCWDW6/IH5acO1MIJFkDHr37q2amhpvCRIFwyRbm0QBQkuWLNGoUaPqVPUbSPTxxx9r2LBhdf5xeevWrerevXuyoUS+v23btjqhSoUWSHTw4EHddtttqqoyf0sgtW3b1guauvLKK+s1NJ8sYD5hoPbasGGDbrnllrjyiQKJUgmMMg0eOnRIt99+u3bv3u21nyjEav/+/Ro0aJD27dvnlakvVCvZpli6dKlGjx4dKTZ58mTNnj3bV7hVsrb5PgIIIIBAvIDr8xrGCCCAAAIIIIAAAggggAACCGRTgPe12dTOfl8EEsncaNkaI29uDMR/9HDi5XF6fzX7O4AeEUAAAQQQQAABBBBAAAEEEEAAAQQQQAABBBBAIGiBHTt2eGFE77//ftxQHnnkEe8DjLkQcCXA/V9XkrSTjgD7Lx016iCAAAIIIIAAArkrwPnPbu3wc+tHIJGdp6nt9IFZNrj9gvhpwbUzgURSbFjLmDFjNH/+fJ155pl+liRSZsWKFbrjjjsi/21S6efOnavTTz898jW/gURvvPGGBg4cqHfffder27lzZ61Zs0Zt2rTxPabf/e53Gjx4sPbu3evVKbRAoi+//FKTJk2SCRmqvRKFRNV+78iRIxoxYoQ2btzofaljx456/PHHdeGFF8aZJwokSjUw6m9/+5v+8z//UxUVFZH2165d6wUQ1V6xoVJ9+vTRypUr1axZM9/7wBT81a9+pa5du0bqmL1l+j377LNTaofCCCCAAAL+BFyf1/z1SikEEEAAAQQQQAABBBBAAAEE3AjwvtaNY1hbIZDIW5llkkqi1uio+VwDSdU+1s3p/VUf/VEEAQQQQAABBBBAAAEEEEAAAQQQQAABBBBAAAEE8khg4cKFGjduXNyMLrnkElVWVqpLly55NFumEgYB7v+GYRUKdwzsv8Jde2aOAAIIIIAAAoUpwPnPbt3xc+tHIJGdp6nt9IFZNrj9gvhpwbVzoQcSnThxQtOmTdMDDzwQ4f/e976n7373u36Wo06Z3/72t1q1alXka8OGDdNDDz2kpk2bRr7mN5AoNkAmnSAaE7BjxrB582av/0ILJDJzjg30SbQmtYvzyiuvqH///qqu/vrvDRIFStWWjQ0kuuKKK/SLX/xCl156aUr7Zvbs2Zo+fXqkzqxZs7z9WHvFhmWZmwu9evXSaaedllI/f/zjH2VuXNRe119/vVavXq3WrVun1A6FEUAAAQT8Cbg+r/nrlVIIIIAAAggggAACCCCAAAIIuBHgfa0bx7C2QiCRtzLmH8cPSGoStU4mpMjPxw07vb8a1n3CuBBAAAEEEEAAAQQQQAABBBBAAAEEEEAAAQQQQMC9gPnw7MWLF8c1bP6OwYQRpfrBxe5HSIv5KMD933xc1dyZE/svd9aKkSKAAAIIIIAAAi4EOP/ZKeLn1o9AIjtPU9vpA7NscPsF8dNCEM6xITpBBduYAJWhQ4dGmGLDW2L9YsddVFSkdevWqV27dpGiscEyftbAb5lETn4DiWLnOmrUKJWXl6tx48Z+u1fs3IJaN98D/kfB/fv3a9CgQdq3b1+k6q5du9JK+jfhQsOHD9f27du9ttq2bav169fryiuvrDOskydPer4TJkyIfH3r1q3q3r17wuHH2nbr1k1r1qxRy5YtU5pubODQ5MmTZUKKGjZs6LUTG1iUUuOnKJzoteCqbdpBAAEEEJCCOK/hjgACCCCAAAIIIIAAAggggIArAd7XupIMZzsEEkXWpVRSWcwq9TCfdZBk5ZzeXw3nLmFUCCCAAAIIIIAAAggggAACCCCAAAIIIIAAAggg4FLg4MGDKi4u1s6dO+OaNX9DMGfOHJfd0RYCdQS4/8uGCFKA/RekPn0jgAACCCCAAALZF+D8Z2eOn1s/AonsPE1tpw/MssHtF8RPC0E4E0jkZ2XiyxBIlJ6by0CiEydOaObMmV6wT+1VVlam0lLzdwb/vD7++GMNGzZMW7Zs8b5oAoZWrFihVq1aJZyEq7CnZMFTBBKlt4eohQACCAQtEMR5Leg50z8CCCCAAAIIIIAAAggggED+CPC+Nn/WMtFMCCSqo7JHUseor1RJ6pRkBzi9v5rfu43ZIYAAAggggAACCCCAAAIIIIAAAggggAACCCCAwObNm70wosOHD9fBOO2001RZWVnnQ7vRQiATAtz/zYQqbfoVYP/5laIcAggggAACCCCQHwKc/+zWET+3fgQS2Xma2k4fmGWD2y+InxaCcCaQyM/KxJchkCg9N5eBRGYEr7zyivr376/q6mpvQAMHDlRFRYXOPvvsyABffvll9e7dWzU1Nd7XTBDQ1KlTleAPM7zvE0iU3tpSCwEEECgUgSDOa4ViyzwRQAABBBBAAAEEEEAAAQQyL8D72swbB9kDgUR19LtL2hqzHuMllZ9ijZzeXw1yL9A3AggggAACCCCAAAIIIIAAAggggAACCCCAAAIIZFbgwQcf1MSJE+M6KSoq8sKIOnTokNkB0DoC5q8v/+Vf6jicPFnndhdGCGRUgP2XUV4aRwABBBBAAAEEQifA+c9uSfBz60cgkZ2nqe30gVk2uP2C+GkhCOdCCyRatWqVhgwZ4mc5Ui4Ta2ka2LVrl7p06VKnrdWrV9dJuh81apTKy8vVuHFj3326Cs3x3aGjgq4DiY4cOaIRI0Zo48aN3ghbtWqlZ555Rtdcc4333ydOnNDMmTO9EKLa72/atEnXXnttvTNyZWvWdPx487cNX1+zZs3StGnTIv9txjR9+vR6v++InGYQQAABBBwLBHFeczwFmkMAAQQQQAABBBBAAAEEEChgAd7X5vfiE0gUt77LJJVEffWopLaSvv6Ug/jL6f3V/N5tsOrvngAAIABJREFUzA4BBBBAAAEEEEAAAQQQQAABBBBAAAEEEEAAgcIVKCkp0fLly+MABg8e7IURpfK3IYWryMxdCHD/14UibaQrwP5LV456CCCAAAIIIIBAbgpw/rNbN/zc+hFIZOdpajt9YJYNbr8gfloIwjmfA4mOHTumCRMmaNGiRRH+OXPmaPLkyX6WI+UyfgOJXn75ZV133XWR9nv27CkTUtSiRQvffdbU1Gjs2LFauXKlVyedNnx35rCg60AiM7TY4J/58+ertLTUS3qvrq7W8OHDtX37dm8WN998s5YtW6ZmzZrVO6vYQCITbrR27Vp985vf9C1hUuVNEJL5v9qrrKzMG1ft9cADD2jKlCmR/x4zZozM2M8880zf/VAQAQQQQCD7AkGc17I/S3pEAAEEEEAAAQQQQAABBBDIVwHe1+bryn49LwKJ4ta3taQDkppEfceEFI2sZyc4vb+a37uN2SGAAAIIIIAAAggggAACCCCAAAIIIIAAAgggUHgCb731lkwYUVVVVdzkYz/AuPB0mHEQAtz/DUKdPmsF2H/sBQQQQAABBBBAoLAEOP/ZrTd+bv0IJLLzNLWdPjDLBrdfED8tBOGcz4FExjw29GXUqFFegE0mEuf9BhK98847+sEPfqDf/OY33rYoKirSunXr1K5dOz/bxCvz4YcfasiQIXrppZe8/y7kQKI33nhDAwcO1LvvvutZmP9dUVGhs88+Wzt27PBCiEyAk7mWLFkiswdOdcUGErVq1UrPPPOMTDCR3ys2MMrUe+qpp3TTTTdFmjBrbj4Bofbq1auXFzB1zjnn+O2GcggggAACAQgEcV4LYJp0iQACCCCAAAIIIIAAAgggkKcCvK/N04X9x7QIJEq4vuaTAspivtND0rYEpZ3eX83v3cbsEEAAAQQQQAABBBBAAAEEEEAAAQQQQAABBBAoLIENGzaouLg48rcJtbNv2rSpKisrvb9j4EIg2wLc/822OP1FC7D/2A8IIIAAAggggEBhCXD+s1tv/Nz6EUhk52lqO31glg1uvyB+WgjCOd8DiZ5++mn169cvwt+xY0c9/vjjuvDCC/0siVfm5MmTXojRE088oQsuuEBXXHGFOnXqpK5du6phw4aRdvwGEh05ckTDhg3T5s2bI3Vjw2qSDe7ll19W7969I/+YXciBREePHtW9996rRx991GOrDRDq0KGD7r//fk2bNs37evv27b01vPzyy0/JGxtIZAqbgKMRI0YkW5bI9/fv369BgwZp37593tcShU7t3btXffv2VXV1dWTcmzZt0rXXXuu7H1PwySef1H/913+pTZs2MnM28+vTp4/OOOOMlNqhMAIIIICAP4Egzmv+RkYpBBBAAAEEEEAAAQQQQAABBJIL8L42uVEulyCQqN7V2yOpY9R3zccWd0pQ2un91VzeS4wdAQQQQAABBBBAAAEEEEAAAQQQQAABBBBAAAEE/ikwe/ZsTZ8+PY7E/H2KCSO67LLL4EIgEAHu/wbCTqf/EGD/sRUQQAABBBBAAIHCEuD8Z7fe+Ln1I5DIztPUdvrALBvcfkH8tBCEc74HEh08eFC33XabqqrMs+VfXw8//LBGjhypBA/mJ1ymDz74wAsQevHFFyPfLysrU2mp+VDdf15+A4lMwFF0UI5pYdSoUV7oUePGjZNulRMnTmjmzJky/6hdexVyIJExWL16tYYOHRrxWLJkiQYMGOCt25YtW7yv33nnnVq4cKGaNGlySuNEgUR+69Y2vGzZMm+P1V6J6ptgKhNytHHjxki5KVOmeGvbqFGjpPvAFPjss880btw4rVixIlLe7Mu5c+fq9NNP99UGhRBAAAEEUhMI4ryW2ggpjQACCCCAAAIIIIAAAggg8P/Zuxfgqsp77+P/V1EOzYAHmHIa7YB1JBhtseKxSY0WGUioIoItGjCAJuGOaBMGysWAgCLGIbGICBgT5SYoyKXS0gRQFGwiVQxWaEw7CGdMWlE5NicVlcs7z9NmN/uykrX3Wnvvtfb6rhmnlTzXz/Ow3U/W2r+NgLEA59rE3h0EEhmub6aIVAb8tFBESgP+zNb7q4m925gdAggggAACCCCAAAIIIIAAAggggAACCCCAAAKJL3D69GnJzc2VjRs3Bk1WfUagoqIi8RGYoaMFuP/r6OVJ+MGZ/VxewkMwQQQQQAABBBBAwKMCKi+By7wA5zfzVqFKuu352P9nbboxqW3rA7Ns8JisWVBATixeiBM9kOirr76SuXPnytKlS32LqFLo1S9+U1NT211YFf6jwodmzpzpK9urVy/Ztm2b/PCHP/SrbzaQSFV6++23Zfjw4dLY2Kjb6Ny5s2zevFmysrLaHdPhw4dl5MiRcvToUV9ZrwcSBQZPqYCnnJwcyc7O9hlv2bJFfvazn7XrGyqQSK3P2rVrZdiwYe3W/+ijj3Q40oEDB3xlQ/Wt/n4vW7ZMfvGLX/jtrRdeeEH69+/fbj+qgLqxMWHCBGlqavLtoxdffFGGDBliqj6FEEAAAQTCF+B9cfhm1EAAAQQQQAABBBBAAAEEEHCOAOda56xFNEbithuu0TBoo83nRCSv1c+bRaS3iPzzRs0/L1vvr8Z4fnSHAAIIIIAAAggggAACCCCAAAIIIIAAAggggAACNgq8++67OoxIfX4j8CouLpYZM2bY2BtNIRCZAPd/I3Ojlj0CBBLZ40grCCCAAAIIIICAWwVikYPhVptQ4+b8Zm013fZ8LIFEJJZZ2/EGtb38QrJ+/Xod4tJyLVy4UIqKigydA8N/rr32Wtm0aZP06dMnqM4f/vAHGTFihBw/ftz3MxXY8vTTT4sKFzK61H8IX3vtNcnLy/OrO336dHn00UelY8eOflXDCSQyCkpSY7r++usNx/Txxx/L1KlTZfv27X5lvB5IpDxVaJQK+FHXjTfeKIMGDRK1j9SlQqhUUM/3vve9dv/uhgokammjvfU5efKkqP2hwotarjvuuEOeffZZ6dGjR1DfocKL1Fjb60c19Mc//lHGjRsnNTU1vnbvuusuWbVqlXTt2rXdeVIAAQQQQCAyAS+/X4tMjFoIIIAAAggggAACCCCAAAJOEuBc66TVsH8sbrvhar9Amy1eKiIfikhSq1IqpGhcq38nkCjGi0J3CCCAAAIIIIAAAggggAACCCCAAAIIIIAAAgg4UWDdunX6cyTffPON3/DUZwLKy8v5AmEnLppHx8T9X48uvEOmTSCRQxaCYSCAAAIIIIAAAnESIJAoPHjOb+F5BZZ22/OxBBIRSGRtxxvU9vILSTQDic6ePSslJSU6sKb1pUKMVLCQCq4JDBdqbm6W1atXyyOPPCKff/65r5oKi6moqJDU1NSgVQwnkEhVPnr0qE7Mbx0oowKV5s2bJz//+c/9xnTu3Dk5ePCgDrs5cOBAUN/tBRLV1dVJdna21NbW+uq2F/oUjU0eahz79++XjIwMy91VVVVJVlZWyHYKCgpkyZIlcvHFF7fbj1EgkapotD7qTdOhQ4dk9uzZUllZ6eujc+fOsnnzZsNxqYIbN26UCRMmSFNTk6+eCspS+0CtWVJS689GiKjwpS1btuiwJeXZcqk6L7zwgvTv37/dOVIAAQQQQCByAS+/X4tcjZoIIIAAAggggAACCCCAAAJOEeBc65SViM443HbDNToKbbZaICIlASXUjYWqf/0ZgURxWBS6RAABBBBAAAEEEEAAAQQQQAABBBBAAAEEEEDASQJz586VxYsXBw1JPaevwoiuuOIKJw2XsXhcgPu/Ht8AcZ4+gURxXgC6RwABBBBAAAEE4ixAIFF4C8D5LTyvwNJuez6WQCICiazteIPaXn4hiWYgkeJWAUMqkGjFihVB+irI5ZZbbvGFDH3wwQeyc+dOvyAiVUmVe/LJJ2X48OEhVzDcQCLVyL59++Tee++V48eP+7Wpgm8GDhwoPXv2FNXu7t27deCN0UUgkUhjY6OMHTtWWwVeKiQoMzPT1N/bUIFEycnJuv2Wq/X6qCAh1WfrYKmWcioESYVIdejQwbDvM2fOyNKlS2XWrFlBZbp166b3wQ9/+EO58MIL9T75zW9+E7RfVPDR448/roONVDkuBBBAAIHoCXj5/Vr0VGkZAQQQQAABBBBAAAEEEEAgVgKca2MlHZ9+3HbDNT5KUi0iaa36rhGR9H/9O4FEcVoUukUAAQQQQAABBBBAAAEEEEAAAQQQQAABBBBAIN4Cp06dkry8PNm2bVvQUCZPnhzysyjxHjP9I8D9X/YAAggggAACCCCAAAIIIOAOAc5v1tbJbc/HEkhEIJG1HW9Q28svJNEOJFLkKpRIJdWHSqtvb0FVGFFJSYnceeedYpTgHEkgkUr/27Vrl6hfUAeGEhmNSYXPFBQUyIkTJ+T555/XxQgkEjl79qwsWLBAFi1a5Ec3aNAgWbNmjahQITNXqECil156SV5++WX9j5lLrZHaZ5MmTWozjKilLRVKtHLlSpkzZ46ogKNwrnD7CqdtyiKAAAIIBAt4+f0a+wEBBBBAAAEEEEAAAQQQQMD9Apxr3b+Gbc3AbTdc47Qa6tsLKgP6LhSRUhEhkChOi0K3CCCAAAIIIIAAAggggAACCCCAAAIIIIAAAgjEU+Ctt96S3Nxc+fDDD4OGsWzZMpk2bVo8h0ffCBgKcP+XzYEAAggggAACCCCAAAIIuEOA85u1dXLb87EEEhFIZG3HG9T28gtJLAKJFPu5c+dk7969snDhQnnzzTdNrePYsWN10M3ll1/eZvlIAolaGvzoo49k/vz5OjinratPnz7yyCOPyK233irTp0+XVatW6eIEEv1T7cCBA9qmdaiPCiiaO3euYZBUoHeoQKL9+/dL3759ZcmSJfLUU0+1GRp0++236/1y3XXXme5TjUGFUx06dEiv79atW03tzUj7MtU4hRBAAAEEQgp4+f0aWwIBBBBAAAEEEEAAAQQQQMD9Apxr3b+Gbc3AbTdc47gaz4lIXqv+m0Wkt4g0tB6T+r09FwIIIIAAAggggAACCCCAAAIIIIAAAggggAACCCS2QFlZmYwfPz5okj179pTy8nIZOHBgYgMwO1cLcP/X1cvH4BFAAAEEEEAAAQQQQMBDApzfrC22256PJZCIB3Ct7XiD2l5+IYlVIFEL/ZkzZ+To0aOybds2qa6ulg8++ECOHz+uf6xCf1JTUyUrK0tU4Mt3v/tdU8EyVgKJVL8qLOnIkSOyadMm2bdvn7z33ns6+KZXr16SlpYmd955p9x2223SpUsXCQzNIZDonyt76tQpyc/P9wX6JCcn6zX+0Y9+ZPrvrFEgUUZGhg4N+tOf/iQbNmyQnTt36gAhdaWnp8ugQYNk+PDhOojoggsuMN1fYEG1D1RA1Y4dO/Q+UPu0rq5OF1N74ZprrpH+/fvL0KFD9V610lfEg6QiAggg4GEBL79f8/CyM3UEEEAAAQQQQAABBBBAIGEEONcmzFKGnIjbbrjGcTUuFRH1FcdJrcagQoryW4+JQKI4rhBdI4AAAggggAACCCCAAAIIIIAAAggggAACCCAQA4HCwkIpLS0N6umnP/2pDiNSn0fgQsDJAtz/dfLqMDYEEEAAAQQQQAABBBBA4N8CnN+s7Qa3PR9LIBGBRNZ2vEFtXkiiwkqjHhIIDCRSIU7PPfecdO3a1bRCW4FEphuhIAIIIIBAwgrwfi1hl5aJIYAAAggggAACCCCAAAKeEOBcm9jL7LYbrnFejQIRKWlrDAQSxXmF6B4BBBBAAAEEEEAAAQQQQAABBBBAAAEEEEAAgSgJNDY2Sl5enuzatSuoh4KCAikpafMWQpRGRbMIhC/A/d/wzaiBAAIIIIAAAggggAACCMRDgPObNXW3PR9LIBGBRNZ2vEFtXkiiwkqjHhJ4++23Zfjw4aJuEKhr5cqVMnHixLAECCQKi4vCCCCAgOcEeL/muSVnwggggAACCCCAAAIIIIBAQglwrk2o5QyajNtuuDpgNapFJM1oHAQSOWCFGAICCCCAAAIIIIAAAggggAACCCCAAAIIIIAAAjYL7NmzR4cRnThxIqjlZ599VsaNG2dzjzSHQPQEuP8bPVtaRgABBBBAAAEEEEAAAQTsFOD8Zk3Tbc/HEkhEIJG1HW9QmxeSqLDSqEcEzp49KwsWLJBFixbpGaempsrLL78s11xzTVgCBBKFxUVhBBBAwHMCvF/z3JIzYQQQQAABBBBAAAEEEEAgoQQ41ybUcgZNxm03XB2wGpkiUmk0DgKJHLBCDAEBBBBAAAEEEEAAAQQQQAABBBBAAAEEEEAAARsFli9fLtOmTQtqMSUlRcrLyyUjI8PG3mgKgegLcP83+sb0gAACCCCAAAIIIIAAAgjYIcD5zZqi256PJZCIQCJrO96gNi8kUWGlUY8IHDt2TEaNGiU1NTV6xg888IAUFxdLx44dwxIgkCgsLgojgAACnhPg/ZrnlpwJI4AAAggggAACCCCAAAIJJcC5NqGWM2gybrvh6pDVeE5E8kKNhUAih6wQw0AAAQQQQAABBBBAAAEEEEAAAQQQQAABBBBAwAaBKVOmyDPPPBPU0vDhw3UYUdeuXW3ohSYQiK0A939j601vCCCAAAIIIIAAAggggECkApzfIpX7Zz23PR9LIBGBRNZ2vEFtXkiiwkqjHhA4c+aMLF26VGbNmqVn27lzZ9m6dasMHDgw7NkTSBQ2GRUQQAABTwnwfs1Ty81kEUAAAQQQQAABBBBAAIGEE+Bcm3BL6jcht91wdchqXCoiH4pIUuB4CCRyyAoxDAQQQAABBBBAAAEEEEAAAQQQQAABBBBAAAEELAioLz7Ozc2Vffv2BbUye/ZsWbx4sYXWqYpAfAW4/xtff3pHAAEEEEAAAQQQQAABBMwKcH4zKxW6nNuejyWQiEAiazveoDYvJFFhpdEEEzh58qR06NBB/vM//1PPrKGhQZ566ilZsWKFNDU16T+76667ZNWqVRF9SwGBRAm2YZgOAgggYLMA79dsBqU5BBBAAAEEEEAAAQQQQACBmApwro0pd8w7c9sN15gDGXdYICIlgT8mkMhBK8RQEEAAAQQQQAABBBBAAAEEEEAAAQQQQAABBBCIQGDnzp06jEh9BqH1ddFFF0l5ebmMHj06glapgoBzBLj/65y1YCQIIIAAAggggAACCCCAQFsCnN+s7Q+3PR9LIBGBRNZ2vEFtXkiiwkqjCSbwxhtvSP/+/Q1n1blzZ9m8ebNkZWVFNHMCiSJioxICCCDgGQHer3lmqZkoAggggAACCCCAAAIIIJCQApxrE3JZfZNy2w1Xh61GtYiktR4TgUQOWyGGgwACCCCAAAIIIIAAAggggAACCCCAAAIIIIBAGAJPPPGEzJw5M6jGtddeq8OI+vXrF0ZrFEXAmQLc/3XmujAqBBBAAAEEEEAAAQQQQCBQgPObtT3htudjCSQikMjajjeozQtJVFhpNMEE3nnnHRk6dKg0NjaGnNmSJUtk+vTp0qFDh4hmTiBRRGxUQgABBDwjwPs1zyw1E0UAAQQQQAABBBBAAAEEElKAc21CLqtvUm674eqw1cgUkcrWYyopKZGCggKHDZPhIIAAAggggAACCCCAAAIIIIAAAggggAACCCCAQHsCeXl5UlFREVRs5MiROoyoU6dO7TXBzxFwhQD3f12xTAwSAQQQQAABBBBAAAEEEBDOb9Y2gduejyWQiEAiazveoDYvJFFhpdEEE6irq5Ps7Gypra0NmtmcOXNE/ZOUlBTxrAkkipiOiggggIAnBHi/5ollZpIIIIAAAggggAACCCCAQMIKcK5N2KXVE3PbDVcHrsb51mNS9xrq6+slOTnZgUNlSAgggAACCCCAAAIIIIAAAggggAACCCCAAAIIIBAocOTIEVFhRDU1NUE4CxculKKiItAQSCgB7v8m1HIyGQQQQAABBBBAAAEEEEhgAc5v1hbXbc/HEkhEIJG1HW9QmxeSqLDSaIIJ/N///Z8sW7ZMNm/eLIcOHZJu3brJkCFDJD8/X26++Wa54IILLM2YQCJLfFRGAAEEEl6A92sJv8RMEAEEEEAAAQQQQAABBBBIaAHOtQm9vAQSWV9ev0Ai1Zy691BWVma9ZVpAAAEEEEAAAQQQQAABBBBAAAEEEEAAAQQQQACBqAps2bJFcnNzpampya+fzp07S3l5uYwYMSKq/dM4AvEQ4P5vPNTpEwEEEEAAAQQQQAABBBAIX4DzW/hmrWsQSGTNL1Rtvwdmz1sMEGKD279AoVrEOTbO9IIAAggggAACCEQqwPu1SOWohwACCCCAAAIIIIAAAggg4AQBzrVOWIXojcFtN1yjJxFxy0GBRKqlyspKyczMjLhRKiKAAAIIIIAAAggggAACCCCAAAIIIIAAAggggEB0BRYtWiTz5s0L6iQtLU2HEV199dXRHQCtIxAnAe7/xgmebhFAAAEEEEAAAQQQQACBMAU4v4UJFlDcbc/H/j9r041JbQKJYsJsbye8kNjrSWsIIIAAAggggIDdArxfs1uU9hBAAAEEEEAAAQQQQAABBGIpwLk2ltqx78ttN1xjL9RujyEDidSHFaqrq9utTAEEEEAAAQQQQAABBBBAAAEEEEAAAQQQQAABBBCIrcDp06clNzdXNm7cGNTxfffdJxUVFbEdEL0hEGMB7v/GGJzuEEAAAQQQQAABBBBAAIEIBTi/RQj3r2puez6WQKLzIZ/HtbYLqC28kLAJEEAAAQQQQAABZwvwfs3Z68PoEEAAAQQQQAABBBBAAAEE2hbgXJvYO8RtN1wduBqGN0BLSkqkoKDAgUNmSAgggAACCCCAAAIIIIAAAggggAACCCCAAAIIeFPg3Xff1WFEhw8fDgIoLi6WGTNmeBOGWXtKgPu/nlpuJosAAggggAACCCCAAAIuFuD8Zm3x3PZ8LIFEBBJZ2/EGtXkhiQorjSKAAAIIIIAAArYJ8H7NNkoaQgABBBBAAAEEEEAAAQQQiIMA59o4oMewS7fdcI0hjdmuDAOJkpKSpL6+XpKTk822RTkEEEAAAQQQQAABBBBAAAEEEEAAAQQQQAABBBCIksC6deskLy9PvvnmG78eevToIeXl5TJkyJAo9UyzCDhLgPu/zloPRoMAAggggAACCCCAAAIIGAlwfrO2N9z2fCyBRAQSWdvxBrV5IYkKK40igAACCCCAAAK2CfB+zTZKGkIAAQQQQAABBBBAAAEEEIiDAOfaOKDHsEu33XCNIY3ZrvwCiVQIUXNzs69ufn6+lJWVmW2LcggggAACCCCAAAIIIIAAAggggAACCCCAAAIIIBAFgblz58rixYuDWu7fv78OI7riiiui0CtNIuBMAe7/OnNdGBUCCCCAAAIIIIAAAgggECjA+c3annDb87EEEhFIZG3HG9TmhSQqrDSKAAIIIIAAAgjYJsD7NdsoaQgBBBBAAAEEEEAAAQQQQCAOApxr44Aewy7ddsM1hjRmu/ILJCopKZHCwkK/upWVlZKZmWm2PcohgAACCCCAAAIIIIAAAggggAACCCCAAAIIIICATQKnTp2SvLw82bZtW1CLkydPlhUrVtjUE80g4B4B7v+6Z60YKQIIIIAAAggggAACCHhbgPObtfV32/OxBBIRSGRtxxvU5oUkKqw0igACCCCAAAII2CbA+zXbKGkIAQQQQAABBBBAAAEEEEAgDgKca+OAHsMu3XbDNYY0ZrvyCyQ6f/68pKenS01Nja9+WlqaVFdXm22PcggggAACCCCAAAIIIIAAAggggAACCCCAAAIIIGCDwFtvvSW5ubny4YcfBrW2bNkymTZtmg290AQC7hPg/q/71owRI4AAAggggAACCCCAgDcFOL9ZW3e3PR9LIBGBRNZ2vEFtXkiiwkqjCCCAAAIIIICAbQK8X7ONkoYQQAABBBBAAAEEEEAAAQTiIMC5Ng7oMezSbTdcY0hjtqugQKKqqirJysryq19SUiIFBQVm26QcAggggAACCCCAAAIIIIAAAggggAACCCCAAAIIWBAoKyuT8ePHB7XQs2dPKS8vl4EDB1ponaoIuFuA+7/uXj9GjwACCCCAAAIIIIAAAt4R4Pxmba3d9nwsgUQEElnb8Qa1eSGJCiuNIoAAAggggAACtgnwfs02ShpCAAEEEEAAAQQQQAABBBCIgwDn2jigx7BLt91wjSGN2a6CAolUxfz8fP2BhpYrKSlJ6uvrJTk52Wy7lEMAAQQQQAABBBBAAAEEEEAAAQQQQAABBBBAAIEIBAoLC6W0tDSo5uDBg6WiooLf1UdgSpXEEuD+b2KtJ7NBAAEEEEAAAQQQQACBxBXg/GZtbd32fCyBRAQSWdvxBrV5IYkKK40igAACCCCAAAK2CfB+zTZKGkIAAQQQQAABBBBAAAEEEIiDAOfaOKDHsEu33XCNIY3ZrkIGEjU0NEhKSoo0Nzf72lEhReobmbkQQAABBBBAAAEEEEAAAQQQQAABBBBAAAEEEEDAfoHGxkbJy8uTXbt2BTVeUFAgJSUl9ndKiwi4UID7vy5cNIaMAAIIIIAAAggggAACnhTg/GZt2d32fCyBRAQSWdvxBrV5IYkKK40igAACCCCAAAK2CfB+zTZKGkIAAQQQQAABBBBAAAEEEIiDAOfaOKDHsEu33XCNIY3ZrkIGEqnK6tuX1bcwt74qKyslMzPTbNuUQwABBBBAAAEEEEAAAQQQQAABBBBAAAEEEEAAARMCe/bs0WFEJ06cCCr97LPPyrhx40y0QhEEvCHA/V9vrDOzRAABBBBAAAEEEEAAAfcLcH6ztoZuez6WQCICiazteIPavJBEhZVGEUAAAQQQQAAB2wR4v2YbJQ0hgAACCCCAAAIIIIAAAgjEQYBzbRzQY9il2264xpDGbFeGgUSqgfT0dKmpqfG1lZaWJtXV1WbbphwCCCCAAAIIIIAAAggggAACCCCAAAIIIIAAAgi0I7B8+XKZNm1aUKnXKwH/AAAgAElEQVSUlBQpLy+XjIwMDBFAoJUA93/ZDggggAACCCCAAAIIIICAOwQ4v1lbJ7c9H0sgEYFE1na8QW1eSKLCSqMIIIAAAggggIBtArxfs42ShhBAAAEEEEAAAQQQQAABBOIgwLk2Dugx7NJtN1xjSGO2qzYDiaqqqiQrK8uvrZKSEikoKDDbPuUQQAABBBBAAAEEEEAAAQQQQAABBBBAAAEEEEDAQGDKlCnyzDPPBP10+PDhOoyoa9eu2CGAQIAA93/ZEggggAACCCCAAAIIIICAOwQ4v1lbJ7c9H0sgEYFE1na8QW1eSKLCSqMIIIAAAggggIBtArxfs42ShhBAAAEEEEAAAQQQQAABBOIgwLk2Dugx7NJtN1xjSGO2qzYDiVQj+fn5+kMPLVdSUpLU19dLcnKy2T4ohwACCCCAAAIIIIAAAggggAACCCCAAAIIIIAAAq0Ejh07Jrm5ubJv374gl9mzZ8vixYvxQgABAwHu/7I1EEAAAQQQQAABBBBAAAF3CHB+s7ZObns+lkAiAoms7Xh+ERQVPxpFAAEEEEAAAQSiLcDBL9rCtI8AAggggAACCCCAAAIIIBBNAc610dSNf9tuu+Eaf7GgEbQbSNTQ0CApKSnS3Nzsq6xCisrKyhw4HYaEAAIIIIAAAggggAACCCCAAAIIIIAAAggggICzBXbu3KnDiE6ePOk30Isuukh/QcDo0aOdPQFGh0CcBbj/G+cFoHsEEEAAAQQQQAABBBBAwKQA5zeTUAbF3PZ8LIFEBBJZ2/Em/yKcxzkqzjSKAAIIIIAAAghEKsDBL1I56iGAAAIIIIAAAggggAACCDhBgHOtE1YhemNw2w3X6ElE3HK7gUSq5dLSUiksLPTrpLKyUjIzMyPumIoIIIAAAggggAACCCCAAAIIIIAAAggggAACCHhN4IknnpCZM2cGTfvaa6/VYUT9+vXzGgnzRSBsAe7/hk1GBQQQQAABBBBAAAEEEEAgLgKc36yxu+35WAKJCMqxtuMNavNCEhVWGkUAAQQQQAABBGwT4P2abZQ0hAACCCCAAAIIIIAAAgggEAcBzrVxQI9hl2674RpDGrNdmQokUo2lp6dLTU2Nr920tDSprq422w/lEEAAAQQQQAABBBBAAAEEEEAAAQQQQAABBBDwtEBeXp5UVFQEGYwcOVKHEXXq1MnTPkweAbMC3P81K0U5BBBAAAEEEEAAAQQQQCC+ApzfrPm77flYAokIJLK24w1q80ISFVYaRQABBBBAAAEEbBPg/ZptlDSEAAIIIIAAAggggAACCCAQBwHOtXFAj2GXbrvhGkMas12ZDiSqqqqSrKwsv3ZLSkqkoKDAbF+UQwABBBBAAAEEEEAAAQQQQAABBBBAAAEEEEDAcwJHjhwRFUbUOvS/BWHhwoVSVFTkORMmjIAVAe7/WtGjLgIIIIAAAggggAACCCAQOwHOb9as3fZ8LIFEBBJZ2/EGtXkhiQorjSKAAAIIIIAAArYJ8H7NNkoaQgABBBBAAAEEEEAAAQQQiIMA59o4oMewS7fdcI0hjdmuTAcSqQbz8/P1tzS3XElJSVJfXy/Jyclm+6McAggggAACCCCAAAIIIIAAAggggAACCCCAAAKeEdiyZYvk5uZKU1OT35w7d+6sf98+YsQIz1gwUQTsEuD+r12StIMAAggggAACCCCAAAIIRFeA85s1X7c9H0sgEYFE1na8QW1eSKLCSqMIIIAAAggggIBtArxfs42ShhBAAAEEEEAAAQQQQAABBOIgwLk2Dugx7NJtN1xjSGO2q7ACiRoaGiQlJUWam5t97auQorKyMrP9UQ4BBBBAAAEEEEAAAQQQQAABBBBAAAEEEEAAAU8ILFq0SObNmxc017S0NB1GdPXVV3vCgUkiYLcA93/tFqU9BBBAAAEEEEAAAQQQQCA6ApzfrLm67flYAokIJLK24w1q80ISFVYaRQABBBBAAAEEbBPg/ZptlDSEAAIIIIAAAggggAACCCAQBwHOtXFAj2GXbrvhGkMas12FFUikGi0tLZXCwkK/9isrKyUzM9Nsn5RDAAEEEEAAAQQQQAABBBBAAAEEEEAAAQQQQCBhBU6fPi25ubmycePGoDned999UlFRkbBzZ2IIxEKA+7+xUKYPBBBAAAEEEEAAAQQQQMC6AOc3a4Zuez6WQCICiazteIPavJBEhZVGEUAAAQQQQAAB2wR4v2YbJQ0hgAACCCCAAAIIIIAAAgjEQYBzbRzQY9il2264xpDGbFdhBxKphtPT06WmpsbXh/o25+rqarN9Ug4BBBBAAAEEEEAAAQQQQAABBBBAAAEEEEAAgYQUePfddyUvL09qa2uD5ldcXCwzZsxIyHkzKQRiKcD931hq0xcCCCCAAAIIIIAAAgggELkA57fI7VRNtz0fSyARgUTWdrxBbV5IosJKowgggAACCCCAgG0CvF+zjZKGEEAAAQQQQAABBBBAAAEE4iDAuTYO6DHs0m03XGNIY7ariAKJqqqqJCsry6+PkpISKSgoMNsv5RBAAAEEEEAAAQQQQAABBBBAAAEEEEAAAQQQSCiBdevW6TCib775xm9ePXr0kPLychkyZEhCzZfJIBAvAe7/xkuefhFAAAEEEEAAAQQQQACB8AQ4v4XnFVjabc/HEkhEIJG1HW9QmxeSqLDSKAIIIIAAAgggYJsA79dE6urqJDs7W39rUe/evWXz5s3St29f24xj0dBnn30mOTk58rvf/U53d+2118qmTZukT58+tnff2ks1PnjwYFm/fr10797d9r5o0N0Cal+MHj3aN4mFCxdKUVGRuyfF6BFAAAEEEEAAAQQcJ8C51nFLYuuA3HbD1dbJ29NYRIFEquv8/Hz9AYqWKykpSerr6yU5OdmekdEKAggggAACCCCAAAIIIIAAAggggAACCCCAAAIuEZg7d64sXrw4aLT9+/fXv0u/4oorXDIThomA8wW4/+v8NWKECCCAAAIIIIAAAggggIAS4PxmbR+47flYAokIJLK24w1q80ISFVYaRQABBBBAAAEEbBPg/ZrIjh07ZNiwYdp0xIgRUlZWJpdccoltxrFoiECiWCjTR7gCBBKFK0Z5BBBAAAEEEEAAgUgEONdGouaeOm674epA2YgDiRoaGiQlJUWam5t901IhRer3JlwIIIAAAggggAACCCCAAAIIIIAAAggggAACCHhB4NSpU5KXlyfbtm0Lmu7kyZNlxYoVXmBgjgjEVID7vzHlpjMEEEAAAQQQQAABBBBAIGIBzm8R0+mKbns+lkAiAoms7XiD2ryQRIWVRhFAAAEEEEAAAdsEvP5+7ezZs1JUVCSPPfaYNi0pKZGCggLbfGPVEIFEsZKmn3AECCQKR4uyCCCAAAIIIIAAApEKeP1cG6mbW+q57YarA10jDiRScyktLZXCwkK/aVVWVkpmZqYDp8qQEEAAAQQQQAABBBBAAAEEEEAAAQQQQAABBBCwT+Ctt96S3Nxc+fDDD4MaXbZsmUybNs2+zmgJAQR8Atz/ZTMggAACCCCAAAIIIIAAAu4Q4PxmbZ3c9nwsgUQEElnb8Qa1eSGJCiuNIoAAAggggAACtgl4/f1aY2OjjB07Vnbv3i2dO3eW3/72t5KRkWGbb6waIpAoVtL0E44AgUThaFEWAQQQQAABBBBAIFIBr59rI3VzSz233XB1oKulQCI1n/T0dKmpqfFNLS0tTaqrqx04VYaEAAIIIIAAAggggAACCCCAAAIIIIAAAggggIA9AmVlZTJ+/Pigxnr27Cnl5eUycOBAezqiFQQQCBLg/i+bAgEEEEAAAQQQQAABBBBwhwDnN2vr5LbnYwkkIpDI2o43qM0LSVRYaRQBBBBAAAEEELBNwOvv1w4cOCC33nqrNDU1yS233CIqQOXSSy+1zTdWDRFIFCtp+glHgECicLQoiwACCCCAAAIIIBCpgNfPtZG6uaWe2264OtDVciBRVVWVZGVl+U2tpKRECgoKHDhdhoQAAggggAACCCCAAAIIIIAAAggggAACCCCAgDWBwsJCKS0tDWpk8ODBUlFRIcnJydY6oDYCCLQpwP1fNggCCCCAAAIIIIAAAggg4A4Bzm/W1sltz8cSSEQgkbUdb1CbF5KosNIoAggggAACCCBgm4DX36+pBwfUAwTqUh+kW7JkiVx88cW2+caqIQKJYiVNP+EIEEgUjhZlEUAAAQQQQAABBCIV8Pq5NlI3t9Rz2w1XB7paDiRSc8rPz9ff+NxyJSUlSX19PR+6cOCCMyQEEEAAAQQQQAABBBBAAAEEEEAAAQQQQACByAQaGxslLy9Pdu3aFdSAerZQhfVzIYBA9AW4/xt9Y3pAAAEEEEAAAQQQQAABBOwQ4PxmTdFtz8cSSEQgkbUdb1CbF5KosNIoAggggAACCCBgm4CX3681NTXJ1KlTZe3atdpz3bp1kpOTY5ttLBsikCiW2vRlVoBAIrNSlEMAAQQQQAABBBCwIuDlc60VN7fUddsNVwe62hJI1NDQICkpKdLc3OybogopKisrc+CUGRICCCCAAAIIIIAAAggggAACCCCAAAIIIIAAAuEJ7NmzR4cRnThxIqjis88+K+PGjQuvQUojgEDEAtz/jZiOiggggAACCCCAAAIIIIBATAU4v1njdtvzsQQSEUhkbccb1G75i7B69eqotE+jCCCAAAIIIIAAAtYFrr76arnpppt0Q+c99L64rq5OsrOzpba2Vnr37i2bN2+Wvn37WgeNQwsEEsUBnS7bFSCQqF0iCiCAAAIIIIAAAgjYIMANTRsQHdyE2264OpDSlkAiNa/S0lIpLCz0m2JlZaVkZmY6cNoMCQEEEEAAAQQQQAABBBBAAAEEEEAAAQQQQAABcwLLly+XadOmBRVWQf3l5eWSkZFhriFKIYCALQLc/7WFkUYQQAABBBBAAAEEEEAAgagLcH6zRuy252MJJPLQB6+tbe3wahNIFJ4XpRFAAAEEEEAAgVgLqDAi9U+3bt10114KJNqxY4cMGzZMz3vEiBFSVlYml1xySayXwJb+CCSyhZFGbBYgkMhmUJpDAAEEEEAAAQQQCCnADc3E3hhuu+HqwNWwLZBIzS09PV1qamp800xLS5Pq6moHTpshIYAAAggggAACCCCAAAIIIIAAAggggAACCCDQvsCUKVPkmWeeCSo4fPhwHUbUtWvX9huhBAII2CrA/V9bOWkMAQQQQAABBBBAAAEEEIiaAOc3a7Ruez6WQCICiazteIPaBBJFhZVGEUAAAQQQQAABWwRawohUY14LJDp79qwUFRXJY489pi0XLVokc+fOlRAHOT9rFdj0t7/9TV5//XV588035f3335f33ntPmpqadLnOnTvLD3/4Q/nBD34gt912m9x8883SpUuXiNbrzJkzcujQIVHBSbt37/Z9wO+6666TIUOGyD333CNXXXWVHrPVQKIvv/xSf6Bw69atel6qX3X1799fz2PkyJHSs2dP/Wd1dXWSnZ0ttbW1+t8HDx4sKnime/fuQfMMDKTZv3+//sao5uZmWbNmjbzwwgu63169eon6EOOdd96p+4vULCJoEVHzLygokFWrVgXN6aOPPpJly5bJK6+8IsePHxflr9b17rvv1mPu0KGDYbetXd9++23fGqq/bzfccIO2UHNWfxcvuOCCSIcvX3/9td6Hal/+/ve/l6NHj+p1arn69Okjqampej3Veql/j7S/Tz75RO/H7du367VTJmo+AwcOlJ/97GcydOhQSUpK0l0TSBTxklIRAQQQQAABBBBAIAwBbmiGgeXCom674epAYlsDiaqqqiQrK8tvmiUlJfpMzYUAAggggAACCCCAAAIIIIAAAggggAACCCCAgFsEjh07Jrm5ubJv376gIc+ePVsWL17slqkwTgQSToD7vwm3pEwIAQQQQAABBBBAAAEEElSA85u1hXXb87EEEhFIZG3HG9QmkCgqrDSKAAIIIIAAAghYFmgdRqQa81og0aeffipjxoyRXbt26RAhFcSjAlWMLhVEdPjwYXn88cflxRdfNO2vXB966CGZMGGCL6SlvcqqLxUINH/+fHn11VcNi6txT5s2TWbNmqUDaXJycuR3v/udLn/ttdfKpk2bdPBMW9e5c+dk7969MmfOHDl48KBhUTWPhQsXyrhx40QF9FgJJOrRo4fcf//9UllZGbI/9SHGJUuWyMUXX9welW0/DxVItG7dOnnjjTeksLBQh+6EulQozx133BH0o6+++kq2bNmizVoHAxkN+Pbbb5cFCxbosKP2QrFat6GCnZ5//nl56qmnTPXTUjeS/lRfq1evlkceeUQ+//xzQ3sVtPTkk0/Kj3/8Y9mwYYOMHj3aV1Z5qCAwLgQQQAABBBBAAAEE7BTghqadms5ry203XJ0nKLYGEqn55efn62+FbrlUKG19fb0kJyc7cPoMCQEEEEAAAQQQQAABBBBAAAEEEEAAAQQQQAABf4GdO3fqMKKTJ0/6/eCiiy7Sv/9u/bwTdgggEHsB7v/G3pweEUAAAQQQQAABBBBAAIFIBDi/RaL27zpuez6WQCICiazteIPavJBEhZVGEUAAAQQQQAAB2wS8+n7t7bffluHDh0tjY6Pccsstsn79ern00ktDup45c0ZWrlypQ3uampoisr/rrrt0aMx//dd/tVlf9aXGokJw2gp9ad3I5MmTZebMmTJp0qSwAolUCM/SpUuluLjY9LzUNz+pMBsV5lRbW6uHMXjwYD3m7t27B81N/XnrBzReeuklXVYF+YS6zIRDRbQA7VQKFUikPmA5Y8YMwzCiQYMGyZo1a4I+cPnXv/5Vr8fatWvDGqqau/JV69ihQ4d266oPe7YV7NReAypk6umnn9bhUu2FIKlAJhUUpYK7zFy9evXSD+c0NDTovdJyEUhkRo8yCCCAAAIIIIAAAuEKePVcG66TW8u77YarA51tDyRSZ72UlBRRwbUtlzpDl5WVOXD6DAkBBBBAAAEEEEAAAQQQQAABBBBAAAEEEEAAgX8LPPHEE/rZrsBLfQGget6pX79+cCGAQJwFuP8b5wWgewQQQAABBBBAAAEEEEDApADnN5NQBsXc9nwsgUQEElnb8Sb/IpzHOSrONIoAAggggAACCEQq4NWDX2lpqQ79UZcKWlmyZIlcfPHFQYzq/euLL76oQ2ICw4iuu+46UQ8iXHXVVbre119/LSro6K233goZJqTCZtTDDBdeeGHI5Wqrrz59+sgdd9yhQ38+++wz2b17txw6dMjXjgol+uMf/yhvvvmm/jM1rk2bNomqF+pSwUcqjGjWrFlBP05LSxMVtqMCck6cOCF79uyRuro6XznlVlVVJe+//77+s3ACiZRZy7hVaM1tt90m6n9V4M1vfvMb/UDHc889J127do10S0dULzCQKDk5Wbp06eKbd4vJt771LTl48KA2efjhh/Xeaf136G9/+5tMnDgxKHBJWf7oRz+S9PR07ar20v79+2Xfvn1B41V7cfr06W2GEhn1o0KGbrjhBvnv//5v3Y+61Br+/ve/99svLZ22t09UubbmNHDgQN2fut577z3t0hKkpdoeMGCAPPnkk745EkgU0fakEgIIIIAAAggggEA7Al4913plY7jthqsD18X2QCI1x9a/V2mZc2VlpWRmZjqQgCEhgAACCCCAAAIIIIAAAggggAACCCCAAAIIICCSl5cnFRUVQRQjR47UYUSdOnWCCQEEHCDA/V8HLAJDQAABBBBAAAEEEEAAAQRMCHB+M4HURhG3PR9LIBFBOdZ2vEFtXkiiwkqjCCCAAAIIIICAbQJefL+mwmCmTp0qa9eu1Y7r1q2TnJyckKYqiCc7O1tqa2t9P8/KypJHH31Uh+dccMEFQfWam5t123PnzvULJlKhNirc6Hvf+17Ivg4fPizq4YajR4/6fq4ChVRwkAr96dChg+/Pz507J++++67uQ33gL/BqL2hG1RkxYoRfyFJGRobuSwXMtJ6XCi/au3evDlNq7dDSZziBRC11xowZI8XFxfKd73zHN3QVCqTCby6//HLb9rfZhgIDiVrqqVAftdYTJkyQjh07+pr75JNP9HqoAKCWS627MlqxYoXvz1T9KVOmyIMPPigq5Kj1pQKojh07Jg899JDeF637XL16td4Loa6zZ89quzlz5vjVmTdvnh6nClIKvFRfH3zwgagyW7du9fuxWvPAYKWWAmrt58+fLypMq/Wl5qTGHTinv//976LGroKHAgO8VH0CiczuSMohgAACCCCAAAIIhCPgxXNtOD5uL+u2G64O9I5KIJGapwrdramp8U1Z/d6jurragQQMCQEEEEAAAQQQQAABBBBAAAEEEEAAAQQQQMDLAkeOHNFhRK1/p93iwfNMXt4ZzN2pAtz/derKMC4EEEAAAQQQQAABBBBAwF+A85u1HeG252MJJCKQyNqON6jNC0lUWGkUAQQQQAABBBCwTcCL79dahwz17t1bNm/eLH379g0yVSEupaWlMn36dN/PBgwYoMOGLrvssjbXQNXdtWuXDjNqHcyigoAyMzOD6n711Vc6XEiFw7Rc6oN8ZWVl8v3vf9+wLxXgM3HiRNm+fbtfmbYCiU6dOqXrvPzyy746w4YNk6effrrNeamgpNzc3KAHM8INJBoyZIieV+swIts2dIQNGQUSLVq0SGbNmuUXBmXUxfr162X06NG+H6swIhVOdM8994QMrmopqPpWAUMPP/ywqX2mQoxGjRrltw4qBGjcuHES4hcRfsP93//9X3nggQd8YVzqhyocSq29Gm/g9Yc//EEHVx0/ftz3IxVOVFhY6BfQ1Lqe2vsqYGnSpElBoUQ8wBPhBqUaAggggAACCCCAQJsCXjzXemlLuO2GqwPXJmqBRFVVVaJCm1tfJSUlOvSWCwEEEEAAAQQQQAABBBBAAAEEEEAAAQQQQAABJwhs2bJFP/MW+OVq6lmp8vJy/WwUFwIIOEuA+7/OWg9GgwACCCCAAAIIIIAAAggYCXB+s7Y33PZ8LIFEBBJZ2/EGtXkhiQorjSKAAAIIIIAAArYJePH92o4dO0QF8KhLPVCgwnEuueSSINMvvvhCh7yowKKWSz2g8LOf/cyUv3qIYerUqX7hLy+88IKMHTs2qP4HH3wgd911l6jQH3WpBx5Uv4Ef7AvVsaqjAmpqa2t9P24rkGjPnj1y5513+h6ySE1NlY0bN4YMZQrsb+/evTp0p7Gx0fejcAOJlHd+fr4pw1gVChVIpFxUaNM111zT7jBUyJOa09atW31llyxZosOsOnTo0G79v//97zJt2jRZs2aNr6yRU+v9qwqrtXzuueeka9eu7fajCgR+YHTQoEGyYcMG+fa3v+1X/+zZs7JgwQJRoUwtl9q7Tz31lHTp0qXNvs6cOSNq/kVFRX7lCCQytUQUQgABBBBAAAEEEAhTwIvn2jCJXF3cbTdcHYgdtUAiNVd1FlYf2Gi5kpKSpL6+XpKTkx1IwZAQQAABBBBAAAEEEEAAAQQQQAABBBBAAAEEvCSgnnuaN29e0JTVFwWq321fffXVXuJgrgi4RoD7v65ZKgaKAAIIIIAAAggggAACHhfg/GZtA7jt+VgCiQgksrbjDWrzQhIVVhpFAAEEEEAAAQRsE/Da+zUVsqJCUh577DFtqB46mDt3roQ4wOnAnldeeUVUWNChQ4d0sIwKfrn00ktN+wc+1GAUyLJq1SqZNGmSr9377rtPli9fLuqDfO1d58+fl9LSUh1+03IZBRIFzl+VVx7z58+XCy+8sL2u5KuvvpKZM2fKsmXLfGXDCSTq3bu3Dlrq27dvu33FskCoQKIxY8bI008/rcOh2rsCQ54GDBigg6guu+yy9qr6fh7YhlFY1sGDB+W1117Te/Kjjz4StVcmTpxoup+6ujrJzs72BVgZ7ZWGhgbJycmR119/XbetHFTg0sCBA031dezYMR2UVVNT4ytPIJEpOgohgAACCCCAAAIIhCngtXNtmDyuL+62G64OBI9qIJE6O6akpEhzc7Nv6iqkSIXsciGAAAIIIIAAAggggAACCCCAAAIIIIAAAgggEA+B06dPS25urv6SvsBLPWtVUVERj2HRJwIImBTg/q9JKIohgAACCCCAAAIIIIAAAnEW4PxmbQHc9nwsgUQEElnb8Qa1eSGJCiuNIoAAAggggAACtgl47f3ap59+KipoZteuXdqwsrJSMjMzbfMMbMhMIFGoMJyVK1eGFTJz+PBhUQE29fX1eghGITOB84/EoKqqSrKysnxTDSeQaNCgQbJhwwb59re/HTXzSBoOtQYqpEn9EyqsqnUfKhDq0Ucf1cFOLVdbQVdG4wsMAIpWeJPZQKIDBw7IrbfeqoO51HXLLbfI+vXrTQdyhQq/IpAokt1JHQQQQAABBBBAAIH2BLx2rm3PI9F+7rYbrg70j2ogkZqvCkkuLCz0m3q0f9/iQGeGhAACCCCAAAIIIIAAAggggAACCCCAAAIIIOAAgXfffVfy8vJ8X9bWekjFxcUyY8YMB4ySISCAQFsC3P9lfyCAAAIIIIAAAggggAAC7hDg/GZtndz2fCyBRAQSWdvxBrV5IYkKK40igAACCCCAAAK2CXjt/do777wjQ4cOlcbGRrnxxht1OE6vXr1s8wxsyEwgUWAQTXJysvz617+W66+/3vS4Tp06pYOWdu7cqesYBRIFBhdFYvDnP/9ZRo4cKcpSXeEEEk2cOFF/ULFTp06m5xaLgqECidatWyc5OTntdq8Ce6ZOnSpr1671lVXfrpWdnd1u3dYF/vGPf8iDDz4oZWVlvj/evn273HHHHWG1015hs4FEq1atkkmTJvmaKygokCVLlsjFF1/cXhe+n2/atEnvlZaLQCLTdBREAAEEEEAAAQQQCEPAa+faMGgSoqjbbrg6ED3qgURqzunp6VJTU+ObflpamlRXVzuQgyEhgAACCCCAAAKNS20AACAASURBVAIIIIAAAggggAACCCCAAAIIJKqAet5LhRF98803flPs0aOHlJeXy5AhQxJ16swLgYQS4P5vQi0nk0EAAQQQQAABBBBAAIEEFuD8Zm1x3fZ8LIFEBBJZ2/EGtXkhiQorjSKAAAIIIIAAArYJeO39mgrDKSws1H7RCMc5f/68fP755zqs59VXX5UdO3bI8ePHfesVKpDlT3/6k9x9993y/vvv63IqiEgF2lx55ZWm1/n06dMyffp0WbFiha5jFEj0xhtvSP/+/X3tqocsVJBO165dTfcVGH4UTiDR7NmzRYU0XXjhhab7i0XBUIFElZWVkpmZ2W73gYFSqsL9998v3/3ud9ut27qAehBm165dcuDAAd8fr1y5Uu9Tq9fXX38tf/nLX+T111+XLVu2yJ49e3xNhtorah8vWLBA/9NyLV68WNT6hXOpD59mZWWJCm1SF4FE4ehRFgEEEEAAAQQQQMCsgNfOtWZdEqWc2264OtA9JoFEVVVV+vzX+iopKREVbsuFAAIIIIAAAggggAACCCCAAAIIIIAAAggggEC0BebOnSvq+abASz0rp8KIrrjiimgPgfYRQMAmAe7/2gRJMwgggAACCCCAAAIIIIBAlAU4v1kDdtvzsQQSEUhkbccb1OaFJCqsNIoAAggggAACCNgm4KX3ayoUZerUqTqAR13qG5FycnIislQBNp999pkcO3ZM/ud//keOHDkif/jDH+TgwYM6kMjoChXIogJobrrpJl+VtgJ+2hqsCvqZN2+eLmIUSLR+/XoZPXq0r5lIQpkCw3vCCSRyaiBNqECi/fv3S0ZGRrv7o66uTrKzs6W2trbdsuEWCMfr3Llz8sUXX+gArJMnT8of//hHOXz4sB7XoUOHDLsOtVdCeUTy9yXQJpz5hGtFeQQQQAABBBBAAAHvCnjpXOvFVXbbDVcHrlFMAonUvPPz8/WHOlqupKQkqa+vl+TkZAeyMCQEEEAAAQQQQAABBBBAAAEEEEAAAQQQQACBRBBQX66Xl5cn27ZtC5rO5MmTfV/wlwhzZQ4IeEWA+79eWWnmiQACCCCAAAIIIIAAAm4X4PxmbQXd9nwsgUQEElnb8Qa1eSGJCiuNIoAAAggggAACtgl46f1a63CU3r17y+bNm6Vv376mLM+fP6+DXlQoyyuvvNJmwEtbDRJItFCKiopMmceykFsDidS4X3/9damoqJA9e/a0GYZl5EkgUSx3Gn0hgAACCCCAAAIIREPAS+faaPg5vU233XB1oGfMAokaGhokJSVFmpubfQwqpKisrMyBLAwJAQQQQAABBBBAAAEEEEAAAQQQQAABBBBAwO0Cb731luTm5sqHH34YNJVly5bJtGnT3D5Fxo+AJwW4/+vJZWfSCCCAAAIIIIAAAggg4EIBzm/WFs1tz8cSSEQgkbUdb1CbF5KosNIoAggggAACCCBgm4CX3q/t2LFDhg0bpu1GjBihPxB3ySWXtGt58uRJWbp0qf62pKampnbLtxRIS0uTc+fOycGDB311CCQikMj0BhKRUPtF1Vf7au/evTJnzhy//dVe2926dZPrrrtOjhw5Io2Njbo4gUTtqfFzBBBAAAEEEEAAAacLeOlc6/S1iMb43HbDNRoGFtuMWSCRGmdpaakUFhb6DbmyslIyMzMtToPqCCCAAAIIIIAAAggggAACCCCAAAIIIIAAAgj8W0A9+zd+/Pggkp49e0p5ebkMHDgQLgQQcKkA939dunAMGwEEEEAAAQQQQAABBDwnwPnN2pK77flYAokIJLK24w1q80ISFVYaRQABBBBAAAEEbBPwyvu1s2fPSlFRkTz22GPabtGiRTJ37lwJcXDzs62vr5f7779f1Ifn2rrS09PlqquukhtuuEH69esnqampOuxI9TNv3jxfVQKJEj+QKFTAj21/YUXkzJkzsnLlSh1G1FZAVq9eveSaa67RAUTXX3+9/t/vfve78pe//EWys7OltrZWD4tAIjtXh7YQQAABBBBAAAEE4iHglXNtPGyd0Kfbbrg6wSxgDDENJFJ9q9+R1NTU+IahApurq6sdSMOQEEAAAQQQQAABBBBAAAEEEEAAAQQQQAABBNwooILxVUB+4DV48GCpqKiQ5ORkN06LMSOAwL8EuP/LVkAAAQQQQAABBBBAAAEE3CHA+c3aOrnt+VgCiQgksrbjDWrzQhIVVhpFAAEEEEAAAQRsE/DK+7VPP/1UxowZI7t27dJ2KmAoMzOzTcfm5mYpKCiQZ5991q/czTffLKNGjZIf//jH8r3vfU+6dOliGGxkJpCorq6u3YCY9hY8MHDJKBTnwIEDctNNN/maUw9hrF+/Xrp3795eF76fqxCcqVOnytq1a/WftdWGanv06NG+uqECmUx3HMWCX375pV7rVatW+XrZv3+/ZGRktNvrn//8Zxk5cqS88847umznzp31/lIfwIzGtXfvXm3a2Njoa75bt256T95+++3y/e9/X3r06CEXX3xxyO7N7jcze7e9+R0+fFhGjBghKthLXU5d//bmwc8RQAABBBBAAAEEnC3glXOts1cheqNz2w3X6ElE3HLMA4mqqqokKyvLb8AlJSX63M2FAAIIIIAAAggggAACCCCAAAIIIIAAAggggECkAup5qby8PN8zgK3bUb+DVr+L5kIAAfcLcP/X/WvIDBBAAAEEEEAAAQQQQMAbApzfrK2z256PJZCIQCJrO96gNi8kUWGlUQQQQAABBBBAwDYBr7xfU2ExQ4cO1SEuN954o2zYsEF69erVpuOePXvkzjvvFBXAoy4VNPPQQw/Jgw8+KB07djS1BmZCXU6ePCn33HOP7N6929fPb3/7W1NhOC2DCAwJMgok+tOf/iR33323vP/++7qqUbm2JtfQ0CA5OTny+uuv62JeDyQ6deqUDrvauXOnj23dunXayO5LhWTdf//98vzzz/uaVqFJKkjpmmuuMdWd2UCiNWvWyL333utrc+LEifqbxTp16mSqH1Uo8EOoBBKZpqMgAggggAACCCCAQBgCXjnXhkGSUEXddsPVgfgxDyRSBvn5+VJeXu7jSEpK0mG1fCu1A3cIQ0IAAQQQQAABBBBAAAEEEEAAAQQQQAABBFwgoJ7lU2FEJ06cCBqt+sLBcePGuWAWDBEBBMwIcP/XjBJlEEAAAQQQQAABBBBAAIH4C3B+s7YGbns+lkAiAoms7XiD2ryQRIWVRhFAAAEEEEAAAdsEvPJ+TQW2TJo0SbuZCVY5e/asFBUVyWOPPeazHjt2rDz11FPSpUsXU/7/+Mc/dHhRWVmZr3yoQJbTp0/L9OnTZcWKFb5y6tua1Lc2mb3MhsyECs/Zvn273HHHHWa7kgMHDsitt97qC2ryeiDR119/LbNmzdJhPS3XAw88IMXFxaaDq1Q9tTZqb3766aeSmpoqV155pQ7RUv/bch0+fFhGjBihP8SpLhWStXnzZsnKyjK9fm+88Yb079/fV94olKq6ulq32xLIZTbIq6Xh8+fPy6OPPqr/HrVcBBKZXiYKIoAAAggggAACCIQh4JVzbRgkCVXUbTdcHYgfl0AiFWackpIiKli35VIhRa1/R+JAK4aEAAIIIIAAAggggAACCCCAAAIIIIAAAggg4ECB5cuXy7Rp04JGpn4PrcLx1Re6cSGAQOIIcP83cdaSmSCAAAIIIIAAAggggEBiC3B+s7a+bns+lkAiAoms7XiD2ryQRIWVRhFAAAEEEEAAAdsEvPB+TX347f7775fnn39eu61cuVIHv7R1qRCWqVOnytq1a33Fwg0JOnbsmIwaNUpqamp8bRgFsqxfv15Gjx7tK6cCgtQ3N/Xo0cPUWj/33HN+3/JkFDITKiTGTEBTyyBUUNOCBQtk0aJFvnF5PZBIQbzyyivy85//3GeiAoU2btwoffv2NbV+qlBlZaUOG2oJAEpOTpZf//rXcv311/vaqKqq8gsfiiQkSAUnqQCslstor6hgpDFjxsiuXbt8ZdetWyc5OTmm5tTY2CgqxGv37t3t7n9TDVIIAQQQQAABBBBAAAEDAS+ca728+G674erAtYpLIJFyUOfPwsJCPxJ19s3MzHQgE0NCAAEEEEAAAQQQQAABBBBAAAEEEEAAAQQQcKLAlClT5Jlnngka2vDhw3UYUdeuXZ04bMaEAAIWBLj/awGPqggggAACCCCAAAIIIIBADAU4v1nDdtvzsQQSEUhkbccb1OaFJCqsNIoAAggggAACCNgm4IX3a3V1dZKdnS21tbUSKuQlFOYXX3yhA342b97s+/HixYtl9uzZpuzPnDkj8+fPF1Wn9WUUSBQqvGj16tV6DCEOl35tfvzxxzo45rXXXvP9uVHIjCrw9ttvi3ogQwXGqKtz5856nllZWe3O7fDhwzJy5Eg5evSoryyBRCIfffSRDpQ6cOCAz0U9DFNcXCxJSUntup48eVKHZG3dutVXVu1ZtQe6dOni+7MdO3bIsGHDfP+uwopU8NGVV17Zbh+qQKj1ayu8KjC8aMCAATqk67LLLmuzPxV8VVZWJhMmTDC1/00NnkIIIIAAAggggAACCBgIeOFc6+XFd9sNVweuVdwCiZRFenq6X1BzWlqaVFdXO5CJISGAAAIIIIAAAggggAACCCCAAAIIIIAAAgg4SUA9T5ebmyv79u0LGpZ6hi/wuTwnjZ2xIICANQHu/1rzozYCCCCAAAIIIIAAAgggECsBzm/WpN32fCyBRAQSWdvxBrV5IYkKK40igAACCCCAAAK2CXjh/VrrEJcRI0booJRLLrmkTcPTp0/L9OnTZcWKFb5yQ4YM0XW/853vtFn3q6++kl/96lfyyCOPSFNTk19ZFVKk/gnlvmzZMvnFL37hK9+rVy/97U4//elPDUOJVPu//OUvg74Fqq1AIjW+uXPnytKlS319qQ8EPv3006ICbowuFXw0depU2b59u18RAolEVABP4PoppIcfflhmzpwpnTp1MnRV61FSUiJz5szxlVEhUSr4p3X4kPqh+tCmCo5qva9UuZycnHaDqz744AMdetQ6NEm1+YMf/EBeeuklueqqq4LGGCpoafz48bJkyRLp1q1byDkpCxWOlZeXJ8ePH/crYxTIZdsLGg0hgAACCCCAAAIIeFLAC+daTy7svybtthuuDlyruAYSVVVVBQUgqzNwQUGBA6kYEgIIIIAAAggggAACCCCAAAIIIIAAAggggIATBHbu3KnDiNSXvLW+LrroIikvL9dfHMeFAAKJK8D938RdW2aGAAIIIIAAAggggAACiSXA+c3aerrt+VgCiQgksrbjDWrzQhIVVhpFAAEEEEAAAQRsE0j092tnz56VoqIieeyxx7TZokWLdBhPiANbkOlzzz0n48aN8/vzUaNG6W9Xuvzyy4PKnzlzRn7/+99LcXGxvPrqqyHXSAXClJaWhgyo+dvf/qYDY1oH/qjQl4ceekgmTJggSUlJvjZV6Muf//xnHUa0devWoL7aCiRShY8ePaof2qipqfHV7dOnj8ybN09+/vOfS8eOHX1/fu7cOTl48KAOaAoMs1GFCCT6J5V6AEatX+B6qD2j9qAK/AncdyrwRwVUrVmzxm8Np0yZovdR6zVXBRobG2Xs2LGye/duX3kVXKXCr+666y6/dWsp8Mknn8gLL7ygQ4Q+//zzkPty//79kpGREfQztc9efPFFmTRpkl8I0u233y4LFiyQ6667zm9OX375pS4/Y8aMkH0RSGTbSzcNIYAAAggggAACCLQSSPRzrdcX2203XB24XnENJFIe+fn5+gMiLZc669bX10tycrIDuRgSAggggAACCCCAAAIIIIAAAggggAACCCCAQDwFnnjiCf0FcIFX3759paKiQvr16xfP4dE3AgjEQID7vzFApgsEEEAAAQQQQAABBBBAwAYBzm/WEN32fCyBRAQSWdvxBrV5IYkKK40igAACCCCAAAK2CST6+7VPP/1UxowZI7t27dJmlZWVkpmZacrv448/1nVfe+01v/KdO3eWH/3oR5Keni7q/6vQo9raWh3uc/z4cV9Z9bMBAwboMB8VJKMuFXD0q1/9Sr71rW+FHEOooCBVUIXO3HLLLZKamqqDYVSAzL59+wzn0V4gkaqo6t97771+Y1Z/roKJBg4cKD179pTPPvtMh98cOnTIsC8Cif5NY7R+qoQK7xk0aJB0795dvv76a+2/Z8+eINesrCx55pln5Iorrgj6mQoIKisr0wFVgZdatx//+Mc6+Ehdau3efPNNqa6u9it6ww036KCj119/3ffnaiw/+clPQq6xCtpaunSpzJo1K+jn/fv3l5tuukn/PVBzV222/jsQWIFAIlMvPRRCAAEEEEAAAQQQCFMg0c+1YXIkXHG33XB14ALEPZCooaFBUlJSpLm52cejQorU+ZYLAQQQQAABBBBAAAEEEEAAAQQQQAABBBBAAIEWgby8PB06FHiNHDlSB9936tQJLAQQ8IAA9389sMhMEQEEEEAAAQQQQAABBBJCgPObtWV02/OxBBIRSGRtxxvU5oUkKqw0igACCCCAAAII2CaQ6O/X3nnnHRk6dKgOBLrxxhtlw4YNOtzH7PXGG2/o8Je6ujqzVXQ5FQ7zyCOPiPpmpnvuuUfUONSlAmnUGL797W8btqfKTp06VQccmb0efPBBufDCC6WkpERXMRNIpMJtVFDT5MmT2wyRaT0GFTxTUFAgJ06ckOeff17/iEAi/1Wqr6+X+++/X4dfhXupMKLly5dL7969DauqD3DOnTtXB1uFe6mHdh599FH94M6cOXN81V944QUZO3asYXNffvmlFBcXy8MPP2y6S/V34IEHHpDVq1frwC51EUhkmo+CCCCAAAIIIIAAAmEIJPq5NgyKhCzqthuuDlyEuAcSKZPS0lIpLCz04wknNNqBrgwJAQQQQAABBBBAAAEEEEAAAQQQQAABBBBAwCaBI0eOiHquKdTzcjxvZBMyzSDgIgHu/7posRgqAggggAACCCCAAAIIeFqA85u15Xfb87EEEhFIZG3HG9TmhSQqrDSKAAIIIIAAAgjYJpDo79dWrVolkyZN0l4TJ07UH4AL95uS3nvvPSkqKpJXX321Xfdu3brpwB7Vlwod+uKLL2TcuHGyefNmXVcF+vz2t7+VjIyMNts6efKkLF26VFasWCFNTU2GZVV/6qEL1YcKjJk3b54uayaQqKXRjz76SObPny9r1qxpc0wtIUu33nqrTJ8+XZStuggkCmZToUEqiEeFBh0/ftzUvnnooYd0+FVSUlK75VVA0MqVK3Xo1eeff95uebVGv/zlL6V///5ywQUXyI4dO2TYsGG+emb+bpw7d0727t2rg4wOHjzYZp+33367PPHEE6JeX7KzswkkaneFKIAAAggggAACCCBgRSDRz7VWbBKhrttuuDrQ3BGBRMolPT3d78MkaWlpUl1d7UAyhoQAAggggAACCCCAAAIIIIAAAggggAACCCAQK4EtW7ZIbm5u0DNy6jm78vJyGTFiRKyGQj8IIOAQAe7/OmQhGAYCCCCAAAIIIIAAAggg0I4A5zdrW8Rtz8cSSEQgkbUdb1CbF5KosNIoAggggAACCCBgm0Aiv19ToS0qHKglOEcFuKjglUiuM2fO6A/N7dy5U/bv3y8qpKglKEh9oK5fv35y2223yc033yxdunTxdXH+/HkdgqQCfFouFeiyYMEC6dChQ5tDUXVVmM1LL72kg2BUCIwKn1EhRDfeeKMMHTpUhg8fLj169NDtLFq0KKJAIlVXhc2ob5ratGmT7Nu3zze/Xr16ifqA4J133qnnp+YW6EogkfEyqmCiAwcOyPbt2+X9998P2jdXXXWVfmgmcN+Y3aOffPKJ/PrXv5bdu3fLoUOHpK6uTldV66ZCqQYMGKADo1SYlAoiarmOHTsmo0aN8n0QNDU1VTZu3Ch9+/Ztt2u1/m+++aa8+OKLOmhI9auu6667Ts/j7rvv1ntG7W81HgKJ2iWlAAIIIIAAAggggIBFgUQ+11qkSYjqbrvh6kB0xwQSVVVVSVZWlh9RSUmJ/t0NFwIIIIAAAggggAACCCCAAAIIIIAAAggggID3BFo/79Z69urZIxVGdPXVV3sPhRkjgID+IsTWl3qWlgsBBBBAAAEEEEAAAQQQQMB5ApzfrK2J256PJZCIX1BY2/EGtXkhiQorjSKAAAIIIIAAArYJ8H7NNkoaQgABBBBAAAEEEEAAAQQQiIMA59o4oMewS7fdcI0hjdmuHBNIpAacn5+vP0TSciUlJUl9fb0kJyebnQ/lEEAAAQQQQAABBBBAAAEEEEAAAQQQQAABBFwucPr0acnNzdVfoBZ43XfffVJRUeHyGTJ8BBCwIsD9Xyt61EUAAQQQQAABBBBAAAEEYifA+c2atduejyWQiEAiazveoDYvJFFhpVEEEEAAAQQQQMA2Ad6v2UZJQwgggAACCCCAAAIIIIAAAnEQ4FwbB/QYdum2G64xpDHblaMCiRoaGiQlJUWam5t941chRWVlZWbnQzkEEEAAAQQQQAABBBBAAAEEEEAAAQQQQAABFwu8++67kpeXJ7W1tUGzKC4ulhkzZrh4dgwdAQTsEOD+rx2KtIEAAggggAACCCCAAAIIRF+A85s1Y7c9H0sgEYFE1na8QW1eSKLCSqMIIIAAAggggIBtArxfs42ShhBAAAEEEEAAAQQQQAABBOIgwLk2Dugx7NJtN1xjSGO2K0cFEqlBl5aWSmFhod/4KysrJTMz0+ycKIcAAggggAACCCCAAAIIIIAAAggggAACCCDgQoF169bpMKJvvvnGb/Q9evSQ8vJyGTJkiAtnxZARQMBuAe7/2i1KewgggAACCCCAAAIIIIBAdAQ4v1lzddvzsQQSEUhkbccb1OaFJCqsNIoAAggggAACCNgmwPs12yhpCAEEEEAAAQQQQAABBBBAIA4CnGvjgB7DLt12wzWGNGa7clwgkRp4enq61NTU+OaQlpYm1dXVZudEOQQQQAABBBBAAAEEEEAAAQQQQAABBBBAAAGXCcydO1cWL14cNOr+/fvrMKIrrrjCZTNiuAggEC0B7v9GS5Z2EUAAAQQQQAABBBBAAAF7BTi/WfN02/OxBBIRSGRtxxvU5oUkKqw0igACCCCAAAII2CbA+zXbKGkIAQQQQAABBBBAAAEEEEAgDgKca+OAHsMu3XbDNYY0ZrtyZCBRVVWVZGVl+c2hpKRECgoKzM6LcggggAACCCCAAAIIIIAAAggggAACCCCAAAIuEDh16pTk5eXJtm3bgkY7efJkWbFihQtmwRARQCCWAtz/jaU2fSGAAAIIIIAAAggggAACkQtwfovcTtV02/OxBBIRSGRtxxvU5oUkKqw0igACCCCAAAII2CbA+zXbKGkIAQQQQAABBBBAAAEEEEAgDgKca+OAHsMu3XbDNYY0ZrtyZCCRGnx+fr7+1uuWKykpSerr6yU5Odns3CiHAAIIIIAAAggggAACCCCAAAIIIIAAAggg4GCBt956S3Jzc+XDDz8MGuWyZctk2rRpDh49Q0MAgXgJcP83XvL0iwACCCCAAAIIIIAAAgiEJ8D5LTyvwNJuez6WQCICiazteIPavJBEhZVGEUAAAQQQQAAB2wR4v2YbJQ3ZIHDgwAG56aabbGjJXBPr1q2TnJwcc4UphQACCCCAAAIIIIAAAo4U4FzryGWxbVBuu+Fq28Tta8ixgUQNDQ2SkpIizc3NvtmqkKKysjL7Zk9LCCCAAAIIIIAAAggggAACCCCAAAIIIIAAAnERUL/rHT9+fFDfPXv21GH1AwcOjMu46BQBBJwvwP1f568RI0QAAQQQQAABBBBAAAEElADnN2v7wG3PxxJIRCCRtR1vUJsXkqiw0igCCCCAAAIIIGCbAO/XbKOkIRsECCSyAZEmEEAAAQQQQAABBBDwmADn2sRecLfdcHXgajg2kEhZlZaWSmFhoR9bZWWlZGZmOpCSISGAAAIIIIAAAggggAACCCCAAAIIIIAAAgiYEVC/91W//w28Bg8eLBUVFZKcnGymGcoggIBHBbj/69GFZ9oIIIAAAggggAACCCDgOgHOb9aWzG3PxxJIRCCRtR1vUJsXkqiw0igCCCCAAAIIIGCbAO/XbKOkIRsECCSyAZEmEEAAAQQQQAABBBDwmADn2sRecLfdcHXgajg6kEh5paenS01NjY8uLS1NqqurHUjJkBBAAAEEEEAAAQQQQAABBBBAAAEEEEAAAQTaEmhsbJS8vDzZtWtXULGCggIpKSkBEAEEEGhXgPu/7RJRAAEEEEAAAQQQQAABBBBwhADnN2vL4LbnYwkkIpDI2o43qM0LSVRYE77RwA+iT5w4UX9LQqdOnRJ+7kYTrKurk+zsbKmtrdVF1DdErF+/Xrp37x6WyZkzZ2Tp0qUya9Ys6dy5s6xdu1aGDRvm14byz8nJkePHj8uUKVOkuLhYkpKSwuonmoXVvEePHh3NLnxtL1y4UIqKimLSF50ggAAC8RLg/Vq85OkXAQQQQAABBBBAAAEEEEDADgHOtXYoOrcNt91wdaCk4wOJqqqqJCsry49OfShFfTiFCwEEEEAAAQQQQAABBBBAAAEEEEAAAQQQQMAdAnv27NFhRCdOnAga8LPPPivjxo1zx0QYJQIIxF2A+79xXwIGgAACCCCAAAIIIIAAAgiYEuD8ZorJsJDbno8lkIhAIms73qA2LyRRYXVtoydPnpQNGzbIkCFD5MorrzScB4FEwTR2BRLt27dP7r33Xh02NHbsWHnqqaekS5cufh2q0KL58+fL4sWLdWjRypUrZdSoURLiP2xx2YsEEsWFnU4RQCCBBXi/lsCLy9QQQAABBBBAAAEEEEAAAQ8IcK5N7EV22w1XB66G4wOJlFl+fr6Ul5f7+NSXJNTX10tycrIDSRkSAggggAACCCCAAAIIIIAAAggggAACCCCAQGuBDOo80gAAIABJREFU5cuXy7Rp04JQUlJS9O9+MzIyAEMAAQRMC3D/1zQVBRFAAAEEEEAAAQQQQACBuApwfrPG77bnYwkkIpDI2o43qM0LSVRYXddoc3OzvPTSS/L444/Lf/zHf8imTZukT58+hvMgkCiYxo5Aor/+9a/62yV27typH+LfuHGj/OQnPwm5Dq37u/baa+XFF1+U1NRUR+w9AokcsQwMAgEEEkiA92sJtJhMBQEEEEAAAQQQQAABBBDwoADn2sRedLfdcHXgargikKihoUHUB1PU/aSWS4UUlZWVOZCUISGAAAIIIIAAAggggAACCCCAAAIIIIAAAgi0CEyZMkWeeeaZIJDhw4frMKKuXbuChQACCIQlwP3fsLgojAACCCCAAAIIIIAAAgjETYDzmzV6tz0fSyARgUTWdrxBbV5IosLqqkZPnTolubm5sn37dj1uFW5DIFH4S2g1kOjMmTOyZMkSKSoq0p1Pnz5dHn30UenYsWPIwZw/f16WLVsmv/jFL/TPx48fL6WlpaK+lTjeF4FE8V4B+kcAgUQT4P1aoq0o80EAAQQQQAABBBBAAAEEvCXAuTax19ttN1wduBquCCRSbuoeRGFhoR9hZWWlZGZmOpCVISGAAAIIIIAAAggggAACCCCAAAIIIIAAAt4WOHbsmP6MwL59+4IgZs+eLYsXL/Y2ELNHAIGIBbj/GzEdFRFAAAEEEEAAAQQQQACBmApwfrPG7bbnYwkkIpDI2o43qM0LSVRYXdXoZ599Jjk5OfK73/1Oj5tAosiWz2og0YEDB/Q6HD9+XFJTU2Xjxo3St2/fNgfz8ccfy5gxY+S1116Tzp07y+rVq2XkyJGRTSBOtQLd1DD2798vGRkZcRoR3SKAAALOE+D9mvPWhBEhgAACCCCAAAIIIIAAAgiYF+Bca97KjSXddsPVgcauCSRSdunp6VJTU+NjTEtLk+rqageyMiQEEEAAAQQQQAABBBBAAAEEEEAAAQQQQMC7Ajt37pS8vDz55JNP/BAuuugiKS8vl9GjR3sXh5kjgIBlAe7/WiakAQQQQAABBBBAAAEEEEAgJgKc36wxu+35WAKJCCSytuMNavNCEhVWVzVKIJE9y2UlkOjvf/+7TJs2TdasWaMHU1RUJPPnz5cLL7ywzcGdP39eysrKZMKECbrcgAEDZO3atXLZZZfZM6kYtEIgUQyQ6QIBBFwvwPs11y8hE0AAAQQQQAABBBBAAAEEPC3AuTaxl99tN1wduBquCiSqqqqSrKwsP8aSkhIpKChwIC1DQgABBBBAAAEEEEAAAQQQQAABBBBAAAEEvCfwxBNPyMyZM4Mmrr4ot6KiQvr16+c9FGaMAAK2CnD/11ZOGkMAAQQQQAABBBBAAAEEoibA+c0arduejyWQiEAiazveoDYvJFFhdVWjBBLZs1xWAom2b98uY8aMkaamJklNTZWXX35ZrrnmGlMDa2xslLFjx8ru3bt1+SeffFIeeOABCfEfOVPtxboQgUSxFqc/BBBwowDv19y4aowZAQQQQAABBBBAAAEEEECgRYBzbWLvBbfdcHXgargqkEj55efn62/QbrmSkpKkvr5ekpOTHcjLkBBAAAEEEEAAAQQQQAABBBBAAAEEEEAAAe8I5OXl6dChwGvkyJH697qdOnXyDgYzRQCBqAlw/zdqtDSMAAIIIIAAAggggAACCNgqwPnNGqfbno8lkIhAIms73qB2PF5IAgNwBg8eLOvXr5fu3btHZY402rYAgUT27JBIA4lOnTolEydO1CFE6lJhQsXFxdKxY0dTAzt//ryUlpbK9OnTdfmMjAxZt26dXH755abqx7sQgUTxXgH6RwABNwjE4/2aG1wYIwIIIIAAAggggAACCCCAgDsEONe6Y50iHaXbbrhGOs8o1nNdIFFDQ4OkpKRIc3Ozj0WFFJWVlUWRiaYRQAABBBBAAAEEEEAAAQQQQAABBBBAAAEEjASOHDkiKoyopqYmqMjChQulqKgIPAQQQMA2Ae7/2kZJQwgggAACCCCAAAIIIIBAVAU4v1njddvzsQQSEUhkbccb1I7HCwmBRFFZyogbJZAoYjq/ipEGEm3fvl3GjBkjTU1N8v/ZuxfoqMp7///fhQhiij1AsUZPQV0FRJegeElKbJFCgopcVBCUiyRBQRA0YUm5FP0BFSmWxFJAwJgodxQEVCwNIGKBJihStIo1nqXYSqxYOcpJCyryX9/nf2ZOZjKT2TN7z57ZM++9lmu1yXN9Pc9sZmfv+UzLli1l48aN0qtXr6gG9c4778jgwYPl0KFDpt7jjz9ugo1C/EMXVbtuFCaQyA1l+kAAAa8LJOL9mtfNGD8CCCCAAAIIIIAAAggggEDyCHBdmzxrEY+ReO2GazwMbLbpuUAina9+UUJxcXHA1CsrKyU3N9cmB9URQAABBBBAAAEEEEAAAQQQQAABBBBAAAEEohHYsGGD5Ofnm2fR6x/6XHp5ebkMGjQomuYoiwACCEQU4P5vRCIKIIAAAggggAACCCCAAAJJIcD1m71l8NrzsQQSEUhkb8eHqZ2IE0kyBBKtWrVKhg8f7lfZvXu35OTkmP9/8uRJee2112T16tXypz/9STQwRY/s7Gzp3bu3DBkyRC699FJp0qRJA9WvvvpKXn75ZRMqo98wcPjwYWndurVcc801cvPNN8vtt98u5557bkxr+d1335mxvPjii/LKK6/I66+/Ll988YV/bN26dZMBAwbIT3/6U2nRokWjfYQKgWmsQn0fLbdnzx657rrr/FXGjBljHj7Xfk+fPi3vv/++aNCOPny+b98+c4NDHbp37y433XST9O/fXy644IKYHLSSOv/xj3+U9evXy8GDB+XAgQOmLZ+1ruXAgQOlc+fO0rRp05j7+fe//23WUddT+/P106NHDzOPoUOHSrt27Uz7sQQS6bcH33ffffL000+bNm655RZ56qmnpFWrVlGNWcdZVFQkS5cuNfV0ny5fvlwyMzOjaicRhe0EEtXW1srIkSNl+/bt/qGvXLlShg0bFtVU9DU/efJkWbBggb9e/Q9OBPv26dNH9BzSpk0bU/7jjz+WtWvXBuz39u3bS1ZWlllT3SvnnHNOVGOqX1hfU3//+9/lpZdekq1bt5o9r+cWPa688krp2rWr6UPHZaefmAdIRQQQiLtAIt6vxX1SdIAAAggggAACCCCAAAIIIJA2AlzXpvZSe+2GaxKuhicDidRR75vV/7Zt/Zt4VVVVEhIzJAQQQAABBBBAAAEEEEAAAQQQQAABBBBAIDUFZs+eLQ899FCDyenfazWMSD/zwIEAAgg4LcD9X6dFaQ8BBBBAAAEEEEAAAQQQiI8A12/2XL32fCyBRAQS2dvxYWon4kSSrIFEGpajAUQPPPCACftp7Bg3bpzoH/A1AEcPDQt6/vnn5Ze//KU/wChUfS1fUlJiAlOsBuVoGIkG4Tz88MMmkCTS0alTJ3Nj4bbbbpPmzZuHLB6vQKLPP//cGGgYTmOHfuPChAkTZMqUKaL/2+px9OhRE7qj4Ue+MKbG6mo4k1r8/Oc/DxkgFa6urqeGPk2bNq3RvaDrOWvWLBk9erR89NFHJqxKw2L0CA6tCdWXhjVpcJIG6+gxf/58EywU4h+oiETBIVv6bRe33npr2Hqh9oDOZcaMGRH7crKAnUAifW088sgjAWOuH45ldZzBYwgOdAoXSPS9731PysrKzB5rbD/qPtHXxdixYyOGhQWPWfeVvvYjvaa0nq+fe+65RzIyMqxOn3IIIOABgUS8X/MAC0NEAAEEEEAAAQQQQAABBBDwiADXtR5ZqBiH6bUbrjFOM57VPBtItG3bNsnLywuw0Xtgep+DAwEEEEAAAQQQQAABBBBAAAEEEEAAAQQQQCB+AidOnJD8/HzzharBx6hRo6SioiJ+ndMyAgikvQD3f9N+CwCAAAIIIIAAAggggAACHhHg+s3eQnnt+VgCiQgksrfjw9ROxIkkWQOJ/va3v8n48eMtBd0op4YSzZs3z4T+aECOBhQdP3484jppAM+cOXNMX5GCZ06ePCnLli2T6dOnW2q7fucjRowwATdt27ZtMKZ4BBINHjxYJk2a5A/kiQghIlrnd7/7nfzwhz+MWPzNN9+UiRMnyp49eyKWrV9AvSdPnmzG1qJFi4h1NXxG3XRtraynNqjrefPNN4uaWw0kCg7T0XH+/ve/l5ycnIhjDFUgeE31ZtLChQvDBtOkQiCROgSHOnXt2lXWrVsnGsxl9QgOc9LXsr7mfK/PUIFE+q0hzzzzjAmtsno09poMbkNDsTRU6sEHH5TDhw9b7cKU0w+A6Np36NAhqnoURgCB5BVIxPu15NVgZAgggAACCCCAAAIIIIAAAl4T4LrWaysW3Xi9dsM1utm5UtqzgUSqU1hYaL5l23doWH5NTY1kZma6gkcnCCCAAAIIIIAAAggggAACCCCAAAIIIIBAugnoM/UFBQUhn9nX59/12WMOBBBAIJ4C3P+Npy5tI4AAAggggAACCCCAAALOCXD9Zs/Sa8/HEkhEIJG9HR+mdiJOJMkYSPTLX/5SVqxY4Q/+aN26tfTt21cuu+wy+frrr2Xv3r0mCCc4oEbrNGnSRMaOHev/nQah9O/fX9q0aSM61xdeeEE0/KX+0blzZ3nuuedM++GOb7/91gTjTJkypUGRK6+8Un7yk59Iu3bt5NSpU/LnP/9ZduzY0SBMacCAAbJ06dIGgT+ffvqp+UYEDTzSsJVnn31WDh06ZPrRh8Q1OEUNfMett94aEG6iFtddd53/9z4nfcjcd+gYe/fu7XfYvn27HDhwoMFcNPxF59i0adOwFrt27ZK77rqrQTCLhvhogE/37t2lWbNm8vHHHxuHYG9t+P7775dHHnkkbECPlmnMPCsry8xH+wzVT3Fxsei3Ab/99ttmHn369BENutF9EOqora2VkSNHirrocf3115vy559/fkyvdd2bGnKle1KPSHssVQKJjh07Zj7wsHHjRr9bWVmZ+ZmVo66uTu677z55+umn/ft/06ZNcu211/qrBwcS6T7Q9a1/wy74nKF7Vvdi8OELMtMPZYQ7NKxqzZo1AecVX1k9v+hr/5JLLjE/0tftq6++2uC1oftVv91E9wEHAgh4XyAR79e8r8YMEEAAAQQQQAABBBBAAAEEkkWA69pkWYn4jMNrN1zjo2CrVU8HEh05ckQ6duwo+rd236F/n9e/03MggAACCCCAAAIIIIAAAggggAACCCCAAAIIOCuwcuVKE0b0zTffBDSsX2Cszw3r5x84EEAAgXgLcP833sK0jwACCCCAAAIIIIAAAgg4I8D1mz1Hrz0fSyARgUT2dnyY2ok4kSRjIJGPR8NmHnroIbnnnnvknHPO8atpQMgbb7whEyZMkOrqav/Pzz33XBPoo2EwXbt2lccee0x69eplQop8h4b+6B//i4qKAgKNNGxIfxbiZCThAkluvvlmefjhh6Vbt24BfWhfX331lSxbtkxmzZoV0I+Grei3HbRo0SLkLgheD53HunXrRINPwh3BgUT1y+kYZ86cKRpIVH9u3333nQlo0RCXgwcP+qtECs7RkCMNSKrvruukdhMnTmwQ+KP9vPLKKzJt2jR5/fXXA6agDhocdMYZZ4ScWmVlpQwaNCjATwOPdK2uueaaAHMNL9J+Jk+eHPIbJiIFEqnhjTfe6O9Lg2q0n7POOium17ruGQ1cmjFjhr++7rthw4aFbC9VAol0cqWlpWZdfceoUaNk4cKFjYZP+cq+8847MnjwYH8g1y233CJPPfWUtGrVyt9ecCBRfVDdi7p2kyZNEr2Z5zt0PT744AP5xS9+ERCWpL+PtA9DBXDp/tP17dmzZ4PwLh3fhg0bRIPVDh8+7B+DzkUDyeqPK6bNRSUEEEi4QCLeryV80gwAAQQQQAABBBBAAAEEEEAgZQS4rk2ZpQw5Ea/dcE3C1fB0IJF6Bv+NXn+m91tyc3OTkJshIYAAAggggAACCCCAAAIIIIAAAggggAAC3hSYPn26zJkzp8Hge/ToIeXl5XLxxRd7c2KMGgEEPCfA/V/PLRkDRgABBBBAAAEEEEAAgTQV4PrN3sJ77flYAokIJLK348PUTsSJJFkDiTRYZMmSJXLHHXeEDAlSwueff15uu+22BppZWVnmWwU0XCfUoeE1c+fODQiL0eAb/YbY73//+w2qhAqLuffee+XXv/616DjDHRqCsnXrVtGyvmASLb9+/XrJy8sLWc3JQCINZtGwlYyMjLBjDBW2Ei44R8Oc9OaJBvX4jvbt20tJSYlo2EqoMCdfuaNHj5qQmBUrVgTUVYurr766wfiOHTsmY8aMkeeee87/uwEDBsiiRYvkggsuCDufQ4cOSX5+fkBgkhaOFEgU/IC+7j3t387xwgsviI7Zd2hok+67Zs2aWdpjGmZVP9DIzlis1g2113fv3i0aBGX1CA4VihRyVb9dDR8aPXq0/0eh1iFcIJG+tnQd77rrrgYhQb4GNaxMQ4meeOIJfx+Nje+zzz6Tu+++W3QtfYeVfahl9+/fL+PHjw/YixpSpvNr7LVi1ZlyCCCQOIFEvF9L3GzpGQEEEEAAAQQQQAABBBBAINUEuK5NtRUNnI/Xbrgm4Wp4PpBITbOzswP+Nq33zaqqqpKQmyEhgAACCCCAAAIIIIAAAggggAACCCCAAALeEtBn3AsKCmTTpk0NBq6fGVi8eLG3JsRoEUDA8wLc//X8EjIBBBBAAAEEEEAAAQQQSBMBrt/sLbTXno8lkIhAIns7PkztRJxIkjWQaOLEiSZMp3nz5mGtjxw5IsOGDZNXX33VX0ZDSTT0pn4QTKgGNCykX79+Ultba37dvXt3Wb16tWjATv1DQ4U05ETDdHyHtr106VL54Q9/GHEfaH0NOrrnnnv8ZUeNGiULFy4MGRTkVCBR3759Tb/nnXdeo2PUkKHJkyfLggUL/OUefvhh0f+C92Nw0IxWiCZg5ZNPPpERI0bIzp07/X2p6yOPPNJgnXfs2GFCjjRARg8NjVm7dq106dIlovkrr7wiw4cP96+tVmgskOhf//qX3H///cbLdzjxbcFvvfWWaNBVTU2NabZ3795mj7Vt2zbiHBJVwIlAorq6Ornvvvvk6aef9k9DbQsLCxudlq61Bvj4QqvCBQWFCySaPXu2TJkyJWwYka/zTz/91IQCbdmyxT8eDdnSwKjgPR8cehYp7Cx4grqPdA/49rHugeXLl0tmZmailph+EUDAAYFEvF9zYNg0gQACCCCAAAIIIIAAAggggIAR4Lo2tTeC1264JuFqpEQg0bZt2xp8MYZ+uYT+HZwDAQQQQAABBBBAAAEEEEAAAQQQQAABBBBAIDaBvXv3mi/Off/99xs0oM/iT5gwIbaGqYUAAgjYEOD+rw08qiKAAAIIIIAAAggggAACLgpw/WYP22vPxxJIRCCRvR0fprbTJ5I9e/bIddddF5ex7t69W3Jychxpe9WqVSZAxndoqNDGjRulV69ejbYfKpjkhhtuMIEmP/jBDxqte/jwYbnzzjtFbwzo0bVrV1m3bp106tQpoJ4GFo0cOVK2b99ufq5jW79+fYMHuRvrLLgNDSN58cUX5aqrrmpQzalAIisBML7ONSDlrrvu8o9lzJgxJoSpRYsWAePTnxUXF/t/poFBTz31lLRq1cryPggOeAnlfurUKZkxY4Y8+uij/nb1/2tI0hlnnBGxr1AhS40FEgUHW11++eXy7LPPyiWXXBKxr8YKxKtdW4OKUNmJQCLtIvg13VgIl29IwSFh4eqEet1rUNCaNWvkoosussQTPL5Q541QwUrRBHDpQEK1sXnzZunfv7+lcVIIAQSSU8Dp92vJOUtGhQACCCCAAAIIIIAAAgggkKoCXNem6sr+//Py2g3XJFyNlAgkUlf9koDy8nI/cUZGhvkCBQLzk3DXMSQEEEAAAQQQQAABBBBAAAEEEEAAAQQQSHoBfTb/7rvvbjDOdu3amb/FRvrcQ9JPkAEigIBnBbj/69mlY+AIIIAAAggggAACCCCQZgJcv9lbcK89H0sgEYFE9nZ8mNpOn0i8GkjUvXt3Wb16tbRv375R51DBNVOnTpXZs2dHDK6xGvyjhjfeeKMcP37cjMVq4FH9gYca55IlS0SDf4IPq+OqXy94nTt06GBCk7p06WJpnwbXHz16tPz2t7+Vs88+219f5z9+/HgT9uQ7ws2hsU6DQ3q0bHBAy+effy4jRoyQrVu3+puqrKyU3NxcS/PRQsHf/ttYINF7770nt99+u7z99tum/euvv94E6px//vmW+wtVMJTZrl275Gc/+5mtduNZ2alAog8//FDuuOMOqa6uNsO1sieDA682bNggt956a4PphgokiiawShsMDiQLFRIWbBEutCzSeixdulTGjh3rL2b1HBWpXX6PAAKJE3D6/VriZkLPCCCAAAIIIIAAAggggAAC6SjAdW1qr7rXbrgm4WqkTCCR3o/p2LGjCc73HRpSpB+a4UAAAQQQQAABBBBAAAEEEEAAAQQQQAABBBCwLqBf6KvPOQcf+nx6RUUFQfDWKSmJAAJxEOD+bxxQaRIBBBBAAAEEEEAAAQQQiIMA12/2UL32fCyBRAQS2dvxYWo7fSLxaiCRhtEsWrRIWrZsGdFZw4ceeughf7mSkhIpKiqKWM9q8E9wmMi4ceNk/vz5ctZZZ0Xso36B5cuXy1133eX/kY5x7ty50qxZs4B2rI6rfqXgde7du7cJdGrbtq2lMQbXDxXe88EHH8jQoUNl//79ps1QAS5WOvv6669lypQpATdlZs2aJRoo4zveeustGTRokPmmXj2sBlTV7z94vI0FEgXPv2/fviZ4qVWrVlamFLbMiRMnZNKkSbJ48WJ/mZUrV8qwYcNstRvPyk4FEoVa58YCrI4dO2a+rXnjxo1mellZWbJmzRq56KKLGkw3VCBRtIFV//rXv+T+++8P+ODF2rVrZciQIf7+gkOtYt0Xr732mvTo0cPfru5t/cDH97///XguJW0jgEAcBZx+vxbHodI0AggggAACCCCAAAIIIIAAAg0EuK5N7U3htRuuSbgaKRNIpLbBXwSgP4v27+lJuEYMCQEEEEAAAQQQQAABBBBAAAEEEEAAAQQQcEWgtrZWCgoKAr5k19exfhZAP7fAgQACCCRagPu/iV4B+kcAAQQQQAABBBBAAAEErAlw/WbNKVwprz0fSyARgUT2dnyY2k6fSLwaSDRmzBjzkHSLFi0iOgcHElkNfLES/HPq1CkTlPPoo4/6x3HTTTfJz372s4jjCi7wl7/8RXRsviNc6JKVcQW3bSVQqLEBW6mvQUT9+vUTvbGiRywhQb4xBIc8Ba93cIBLLEEwGnCjxlu2bDHdNhZItGrVKhk+fLifKJr9F2kjBO/POXPmyNSpUyNVS9jvnQok0gkEB/o0FjS2b98+GThwoH9/hQvs0naDA4kuv/xyefbZZ+WSSy6Jyi14bYKDsYL3aU5Ojtxwww1y5plnRtXP3//+d1m4cKG/zvXXXy+6584///yo2qEwAggkj4DT79eSZ2aMBAEEEEAAAQQQQAABBBBAIB0EuK5N7VX22g3XJFyNlAokUt/s7Gyprq72U+sXAlRVVSUhPUNCAAEEEEAAAQQQQAABBBBAAAEEEEAAAQSSR2DHjh0mjOjjjz9uMKgnn3xSRo8enTyDZSQIIJDWAtz/TevlZ/IIIIAAAggggAACCCDgIQGu3+wtlteejyWQiEAiezs+TO1EnEiCA3AaC26Jy6RFTDhH/UAYDWzRsJAzzjgjYpfxDCQKDj6JOJgoCoRzdiKQKNpAHSuBRFbKWJ1+pACgSL+30k/w2iVLIFFw6I2VubhZxslAIg2vGjlypGzfvt1MoUOHDrJ+/Xrp0qVLwJROnz5tAsgmTZrk/3lj39AcvLa9e/eW1atXS9u2baOiCg4cCj7vBJ9bomq8kcJdu3aVdevWSadOnZxqknYQQMBlgUS8X3N5inSHAAIIIIAAAggggAACCCCQwgJc16bw4oqI1264JuFqpFwgUfCXB6i5fmu3fjEABwIIIIAAAggggAACCCCAAAIIIIAAAggggEBDAf0i0gkTJjT4RceOHaW8vFz0S045EEAAgWQR4P5vsqwE40AAAQQQQAABBBBAAAEEGhfg+s3eDvHa87EEEhFIZG/Hh6mdiBNJMgYSRRPaQiCRSHBYkNcCiYLDgtwOJAoOponWr7GTgQbtFBcX+4tEs7fjcpKJ0KiTgUSnTp2SmTNnmnAx3xHqQw6ff/65jBgxQrZu3WqKacDQ8uXLJTMzM+Roowmbamy6kfYZgUSJ2IH0iYA3BBLxfs0bMowSAQQQQAABBBBAAAEEEEDACwJc13phlWIfo9duuMY+07jVTLlAIpUqLCw0H5LxHRkZGVJTUxP27/Bx06VhBBBAAAEEEEAAAQQQQAABBBBAAAEEEEAgyQXGjRsnTzzxRINRDhw40PydtVWrVkk+A4aHAALpJsD933RbceaLAAIIIIAAAggggAACXhXg+s3eynnt+VgCiQgksrfjw9ROxImEQKI/mNXo2rWrrFu3Tjp16uRfneDgEycXPTiEx9d28HqEGlfwOLweSKRhNIsWLZKWLVuaqUUKirGyDtGE1gQHzzgZSBQ8l3QKJNJ12rdvn+gNuNraWrNsgwYNkrKyMvn+97/vX0bdvzfeeKMcP37c/EzXY/r06aG+ydv8Ppq1bWyvRNpnBBJZeaVRBoH0FEjE+7X0lGbWCCCAAAIIIIAAAggggAAC8RDgujYeqsnTptduuCaPnH8kKRlIdOTIEdFv7q6rq/NPVEOK9O/1HAgggAACCCCAAAIIIIAAAggggAACCCCAAAIiH374oeTn58uuXbsacEydOlXmzJkDEwIIIJCUAtz/TcplYVAIIIAAAggggAACCCCAQAMBrt/sbQp0yCAgAAAgAElEQVSvPR9LIBGBRPZ2fJjaiTiREEgUXSDRypUrZdiwYXFZf200HQOJggOAIgXFWMGPJrRm6dKlMnbsWH+zTgYSPfroozJt2jR/2+kWSHTs2DHzzcsbN240BpmZmfLiiy/KVVddZf7/qVOnZObMmSaEyPf7TZs2ybXXXht2maNZ28b2SmlpqRQXF4ddm+BAomRfOyuvC8oggIAzAol4v+bMyGkFAQQQQAABBBBAAAEEEEAAAWkQBH6a+z0ptS28dsM1CfFTMpBInYP/Jq4/q6yslNzc3CRcBoaEAAIIIIAAAggggAACCCCAAAIIIIAAAgi4J7BlyxYpKCiQzz77LKDTM888U8rLy2X48OHuDYaeEEAAgSgFeK45SjCKI4AAAggggAACCCCAAAIJEuD6zR68156PJZCIB9Tt7fgwtRNxIiGQKHwg0YkTJ2TSpEmyePFi/4rptxvotxzE60jWQKL9+/dLv379pLa21ky9e/fusnr1amnfvn3UFMEPvY8bN07mz58vZ511lmlrz549ct111/nb7dOnj2hIUZs2bSz3dfz4cRk/frysWLHC1GmsDScCkMINzGuhNn/9619lyJAhcvDgQf+Udu/eLTk5OZbtgwsGr7eudVFRkfngk+6nkSNHyvbt2021W265RZ566ilp1apV2P6CA4k03Gjt2rXy4x//2PIY9UNWGoSk//mOkpISMy7fERwmFbxPLXdGQQQQSDmBRLxfSzlEJoQAAggggAACCCCAAAIIIJAwAa5rE0bvSsdeu+HqCkp0naRsIJEyZGdnS3V1tV8kKytLqqqqohOiNAIIIIAAAggggAACCCCAAAIIIIAAAgggkEICjz32mEyePLnBjLp06SIVFRXSrVu3FJotU0EAgVQU4P5vKq4qc0IAAQQQQAABBBBAAIFUFOD6zd6qeu35WAKJCCSyt+PD1E7EiYRAovCBRLpMwaEkY8aMMd8i26JFi7jsgWQNJDp8+LDceeedsnfvXjPvli1bmm/O1YfXozmshDy99957cvvtt8vbb79tmu7atausW7dOOnXqZLmrI0eOyLBhw+TVV181dRoLJNK2hw4d6m/byTUODiSKd6CVZaAwBeMRSPTWW2/JoEGDpKamxvSq/7usrEy+//3vy44dO0wIkQZI6bFkyRJR/8aO4ECizMxMefHFF0WDiawewYFVWm/z5s3Sv39/fxPB++KGG24wAVc/+MEPrHZDOQQQSFGBRLxfS1FKpoUAAggggAACCCCAAAIIIJAAAa5rE4DuYpdeu+HqIo3VrlI6kGjbtm2Sl5cXYBEc1m8VinIIIIAAAggggAACCCCAAAIIIIAAAggggIDXBQoKCkzoUPChz5WXl5fH7fMCXndj/AggkFwC3P9NrvVgNAgggAACCCCAAAIIIIBAOAGu3+ztDa89H0sgEYFE9nZ8mNqJOJEQSNR4INELL7wgAwYM8K+YflvsmjVr5KKLLrK8B06fPm1CjJ577jm58MIL5fLLLzdBPj169JAzzjgjoJ1kDSQKFeBiJTwmGCk4KEh/HxwEc+zYMRkxYoRs2bLFXz24TCT8PXv2yI033ugPumkskEjLXnfddf4mGysbqd/6vw8OztHfrVy50gQlJesRj0Ciuro6ue++++Tpp5820/YFCOk3hjzyyCMyY8YM8/POnTub18hll13WKE8oVw04KiwstMwaPM9QoVf79++Xfv36SW1trX/cmzZtkmuvvdZyP1rw+eefl1/96lfSvn178y0pOr++fftK8+bNo2qHwgggkDwCiXi/ljyzZyQIIIAAAggggAACCCCAAAJeF+C61usr2Pj4vXbDNQlXI6UDidRb/5auH6TxHRkZGeYLBfRv9xwIIIAAAggggAACCCCAAAIIIIAAAggggEA6CLz77ruiYUTV1dUNpjtr1iz/s83pYMEcEUDA+wLc//X+GjIDBBBAAAEEEEAAAQQQSA8Brt/srbPXno8lkIhAIns7PkztRJxICCRqPJDoww8/lDvuuCPghsOyZctk9OjREuLEFXJlP/nkExOws3PnTv/vw33jbLIGEunANVSpuLjYP4f+/fvLk08+Keeee67l18OqVatk+PDh/vKhgmA0wKl+UI0WHjNmjOm/RYsWEfs6deqUzJw5U2bPnu0v21jI0HvvvSe33367vP3226Z89+7dZfXq1SZAxs7x5Zdfmn2yfv16fzO7d++WnJwcO83GtW48Aol0wMHrrmFWt912m3ldbN261cxp1KhRsnDhQtEPPzR2hAokslrX1+5TTz1l1sZ3hKqvwVj6wYyNGzf6y02bNs3sraZNm1pah6+++komTJggy5cv95cvKiqSuXPnSrNmzSy1QSEEEEg+gUS8X0s+BUaEAAIIIIAAAggggAACCCDgVQGua726ctbG7bUbrtZm5WqplA8k0i+O6Nixo+iXCfgO/Vu4Bv9zIIAAAggggAACCCCAAAIIIIAAAggggAACqS6wYcMGyc/P93/prW++LVu2NGHugwYNSnUC5ocAAikmwP3fFFtQpoMAAggggAACCCCAAAIpK8D1m72l9drzsQQSEUhkb8eHqZ2IEwmBRI0HEp08eVKmT58u8+fP969aVlaWVFRUSOfOnSPuAw3H0fChyZMn+8tq0M2mTZvkiiuuaFA/mQOJ3nnnHRk8eLAcOnTIP+5owplCBTNNnDhR5s2bJ82bNw+w2LdvnwwcOFBqa2vNz/Umjwb75OXlRTR/6623ZOjQoQHjbCyQ6OjRo3LnnXfK9u3bTdsdOnQwfXXp0iViX40V0If6hw0bJq+++qopdvnll8uzzz4rl1xyia1241k5XoFEwcFeGjClNkOGDPGvsd7gu/XWWyNOL1Qgke6PFStWyIABAyLW/+ijj0wo1p49e/xlQ/WtwVgLFiyQBx54IOC1+8wzz0iPHj0i9qMF1q5dK/fcc4//pqWOc82aNdK3b19L9SmEAALJKZCI92vJKcGoEEAAAQQQQAABBBBAAAEEvCjAda0XV836mL12w9X6zFwrmfKBRCoZ/AUU+rPKykrJzc11DZqOEEAAAQQQQAABBBBAAAEEEEAAAQQQQAABtwX0y24feuihBt3qZwM0jOjSSy91e0j0hwACCNgW4P6vbUIaQAABBBBAAAEEEEAAAQRcEeD6zR6z156PJZCIQCJ7Oz5M7XQ9kaxatcoEhPiOWbNmyYwZMywZB98YWLlypQk6iXREE/zzxhtvmG87OHz4sL9ZDRRZtGiRaLhQuEMDTXbu3CkFBQUBdSdNmiSPPPJIgxAebSd4XFbCcTRY5brrrvMPQ8Ne9GHyFi1aRGIwvw+uHy68J1Q4U+vWrY2DBsuEOJH7+9fQH523hsb4DrXTtc/JyWkwznBBUNrXVVddFXZeGno0fvx42bx5c0CZxgKJTpw4Yca2ePFifx2t379/f0t+4Qrt379f+vXr5w/c0T2j82/VqpWtduNZOV6BRLqeGsqlAT96dO/eXXr37i36WtdDb+RpUM9FF10UcXqhAol8bUTaH6H2oa7zk08+Keeee26DvkOFF+lYI/WjDf3lL3+R0aNHS3V1tb9dDfRaunRpUu+BiAtAAQQQaPDvnf57z4EAAggggAACCCCAAAIIIICAVwTS9T6EV9bH7ji9dsPV7nzjUD8tAonULTs7O+Dv1/q376qqqjiQ0iQCCCCAAAIIIIAAAggggAACCCCAAAIIIJBYAX1WPD8/33zRaPAxatQo80XFHAgggIBXBbj/69WVY9wIIIAAAggggAACCCCQbgJcv9lbca89H0sgER+8trfjw9RO1xNJsgcSnTp1SkpKSkygSv2ja9euJlhIg1WaN28e8Lu6ujpZtmyZ/OpXv5IvvvjC/zt9oFtvWnTu3DnkLvjyyy9NiMn69ev9v58zZ44UFxeHDDDSQm4FEmlfNTU1MmLEiICH1Fu2bCnjxo0zoT5t27YNmNd3330nu3fvlmnTpplx1j/mzp1r6jRt2jSkxaFDh8zNn/qBLp06dTLfTHHbbbcFeGg/r7/+umkvuB9tvLFAIv29hsSMHTs2wHzq1Km2Xufr1q2ToUOH+tvQ9jRA64wzzmjQbqggoGiCuWwNtF7leAUSaRfbtm2TvLy8kEMtKioS3Q/NmjWLOJVwgURaMdz+0LCQAwcOiK6Bfsuz79C9q6+1cOPScnrz8Z577pHjx4/762mYlu5DDeLKyMgIGLOGL23YsMGELamn79A6zzzzjPTo0SPiHCmAAALJLZCu79eSe1UYHQIIIIAAAggggAACCCCAgFUBrmutSnmznNduuCahctoEEoX6m73eC9O/13MggAACCCCAAAIIIIAAAggggAACCCCAAAKpIvDmm2+aLxc+ePBggynNmzdPHnzwwVSZKvNAAIE0FeD+b5ouPNNGAAEEEEAAAQQQQAABzwlw/WZvybz2fCyBRAQS2dvxYWqn64kk2QOJdLk0YEgDiRYvXtxg9TRo5Prrr/eHDL3zzjuyZcuWgCAiraTlHn/8cRk4cGDY/fP111/LlClTpLS0NKCMBq1ofT00nEgDdnyHm4FE2ueuXbvkrrvuksOHDweMUcNdcnJypHv37iZY5uOPP5YdO3YEhLL4KmiAkd7ECQ5zCYYJ15d69OrVS9q1ayf//Oc/Zfv27SZwJtwRKZBo//790q9fP6mtrTVNaOjSokWLROcUy6EBODNnzjT/+Y7NmzdL//79QzaXDoFEajty5EizVsGHhgTl5uZaog4VSJSZmelfO22k/v7QICHts36wla+jSKFYWu7bb7+V+fPnm9dl8NG6dWuzD6+44goTNKWviZdffjnka+PXv/61CTYKFUhlaeIUQgCBpBFI1/drSbMADAQBBBBAAAEEEEAAAQQQQMCWANe1tviSvrLXbrgmIWjaBBKpfWFhoZSXl/uXQe/Z6BdT6N/cORBAAAEEEEAAAQQQQAABBBBAAAEEEEAAAa8LrFy50oQRffPNNwFT0S/g1S8Y7tu3r9enyPgRQAAB4f4vmwABBBBAAAEEEEAAAQQQ8IYA12/21slrz8cSSEQgkb0dH6Z2up5IvBBIpEumoURz5swx/0V7aJiQfrPsLbfc0uAPfsFtaXCNBuJokEqoY8mSJTJmzBj/r9wOJNKOq6qqZOLEifL6669HRaEBP/fff78Jd4kURqQNa7DP1q1b5d57720Q8hKuY+1Dv8FXA5GefvppUyxSINHnn39uzLUvPTRUafXq1f4QqKgmKSJffvmljB49WtavX2+qZmVlyZo1a+Siiy4K2VQ6BBKdOnXKBDTNnj07wKB3796yfPlyyx9wCBVI9Oyzz8pzzz1n/rNy6B7R1/HYsWOladOmEatoKJG+7qZNmxb2ddnYfoymr4iDoQACCCRcIF3fryUcngEggAACCCCAAAIIIIAAAgg4IsB1rSOMSduI1264JiFkWgUSHTlyRDp27Gjuf/kODSkqKytLwqVhSAgggAACCCCAAAIIIIAAAggggAACCCCAgHWB6dOnh3zmv0ePHiao/eKLL7beGCURQACBJBbg/m8SLw5DQwABBBBAAAEEEEAAAQTqCXD9Zm87eO35WAKJCCSyt+PD1E7XE4lXAol02b777jt55ZVXZNasWfLHP/7R0j4YOXKkCWK58MILLZXXwJV58+bJ//t//y9k+alTp5pQlzPOOMP8PhGBRNrv0aNH5fHHHzdBLV988UXEud18880m0CU7OztiKFNwYx999JE8/PDDJrimsaNTp07yq1/9Sm688UaZNGmSLF261BSPFEikwUelpaWmju/QYKj+/ftHnFeoAvv375d+/fpJbW2t+bWGN+maNm/ePGR76RBI5Nurujb1w7Z0L+tNvxBvBEJahQok2r17t3Tp0kXmzp0rv/vd7xoNDdJ9qK/HK6+80nKfOhDdIwcOHDD7a+PGjZb2Rax9WWqcQgggkDCBdH2/ljBwOkYAAQQQQAABBBBAAAEEEHBUgOtaRzmTrjGv3XBNOkCRtAokUn+9N1JcXBywFJWVlZKbm5uEy8OQEEAAAQQQQAABBBBAAAEEEEAAAQQQQACBxgWOHTsmBQUFsmnTpgYF9QtyFy9eDCECCCCQUgLc/02p5WQyCCCAAAIIIIAAAgggkMICXL/ZW1yvPR9LIBGBRPZ2fJja6Xoi8VIgkW/pvv32Wzl06JC5WVFVVSXvvPOOHD582PxaQ3E6d+4seXl5ooEk//mf/xlV8Im2ocFHGnj09NNPy5/+9CfRwBrfMWLECFm0aJG0bNnS/ChRgUS+8Xz22WcmpOkPf/iDHDx40IS26NG+fXvp2rWr9OzZ0wQCqUuTJk1ifu2oybvvvivr1q2TXbt2yZ///GcTPKP9ZGVlyS233CI33XSTnHPOORIcWhMpkEgHFRwiFBz8FM3ANQhp7NixpoqukwbY9OrVK2wT6RJIpDf59NuVfYE+mZmZ5jV07bXXWuYNF0iUk5NjQoPee+89Wb16tWzZssW/FzUEq3fv3jJw4EATRGR3H2pA1gsvvGD2oZ4HfK9P3YuXXXaZ6LenaCCV3T1vGYWCCCDgqkC6vl9zFZnOEEAAAQQQQAABBBBAAAEE4ibAdW3caJOiYa/dcE0KtMBBpF0gkU5f/4ZeXV3tl9B7LnrviwMBBBBAAAEEEEAAAQQQQAABBBBAAAEEEPCSwN69eyU/P1/ef//9BsNesGCBTJgwwUvTYawIIICAJQHu/1piohACCCCAAAIIIIAAAgggkHABrt/sLYHXno8lkIhAIns7PkxtTiRxYaVRBCwJ1NXVyX333WdCoPTo3r27CbbRkJloDg1JGj9+vKxYscJU06Ckp556Slq1ahVNMylZNjiQKBabxgKJUhKNSSGAQNIJ8H4t6ZaEASGAAAIIIIAAAggggAACCEQhwHVtFFgeLOq1G65JSJyWgUTbtm0zX7JR/ygpKZGioqIkXCKGhAACCCCAAAIIIIAAAggggAACCCCAAAIINBQoKyuTu+++u8Ev2rVrJ+Xl5Y1+sSyeCCCAgJcFuP/r5dVj7AgggAACCCCAAAIIIJBOAly/2Vttrz0fSyARgUT2dnyY2pxI4sJKowhYFtixY4cJENJQIT02bNggt956q+X6WnDfvn0ycOBAqa2tNfX0BldhYWFUbaRq4WCbJUuWyJgxY6KaLoFEUXFRGAEE4iDA+7U4oNIkAggggAACCCCAAAIIIICAawJc17pGnZCOvHbDNSFIjXealoFESqL3MfRDOb4jIyNDampqJDMzMwmXiSEhgAACCCCAAAIIIIAAAggggAACCCCAAAL/J1BcXCylpaUNSPr06SMVFRX8nZPNggACKS3A/d+UXl4mhwACCCCAAAIIIIAAAikkwPWbvcX02vOxBBIRSGRvx4epzYkkLqw0ioBlgWPHjpmAnOeee87UGTVqlCxcuFD0wXsrx6lTp2TmzJkye/ZsU7xnz56yYsUKueCCC6xUT+kywTadO3c2zpdddllU8yaQKCouCiOAQBwEeL8WB1SaRAABBBBAAAEEEEAAAQQQcE2A61rXqBPSkdduuCYEqfFO0zaQ6MiRI9KxY0epq6vzC2lIkX7pAgcCCCCAAAIIIIAAAggggAACCCCAAAIIIJCMAvrlsQUFBbJ169YGwysqKpKSkpJkHDZjQgABBBwV4P6vo5w0hgACCCCAAAIIIIAAAgjETYDrN3u0Xns+lkAiAons7fgwtTmRxIWVRhGISmDz5s0yYsQIOX78uPlGjE2bNsm1115rqY0PP/xQ7rjjDqmurjblly1bJqNHj5YQ/8hZai+VCgXbTJw4UebNmyfNmzePapoEEkXFRWEEEIiDAO/X4oBKkwgggAACCCCAAAIIIIAAAq4JcF3rGnVCOvLaDdeEIDXeadoGEimLfoO4fpN4/aOyslJyc3OTcKkYEgIIIIAAAggggAACCCCAAAIIIIAAAgiks8COHTtMGNHHH3/cgOHJJ580z29zIIAAAukgwP3fdFhl5ogAAggggAACCCCAAAKpIMD1m71V9NrzsQQSEUhkb8eHqc2JJC6sNIpAVAJfffWVTJgwQZYvX27qTZs2TWbOnClNmzZttJ3Tp0+bbwq+5557TLmePXvKihUr5IILLoiq/1Qs/O2338r8+fNlypQpZnotW7aUjRs3Sq9evaKeLoFEUZNRAQEEHBbg/ZrDoDSHAAIIIIAAAggggAACCCDgqgDXta5yu96Z1264ug4UucO0DiRSnuzsbP+XLuj/z8rKkqqqqshylEAAAQQQQAABBBBAAAEEEEAAAQQQQAABBFwSWLhwoXnWO/jo2LGjlJeXS05OjksjoRsEEEAg8QLc/038GjACBBBAAAEEEEAAAQQQQMCKANdvVpTCl/Ha87EEEhFIZG/Hh6nNiSQurDSKQNQCr732mgwdOlRqa2ulc+fOsnbtWunSpUuj7XzyyScyYsQI2blzpwncWbZsmWkj3Y6jR4+a8Kb/+I//MFM/cuSI/O53v5PFixfL8ePHzc8GDx4sS5culVatWkXNQyBR1GRUQAABhwV4v+YwKM0hgAACCCCAAAIIIIAAAgi4KsB1ravcrnfmtRuurgNF7jDtA4m2bdsmeXl5AVIlJSVSVFQUWY8SCCCAAAIIIIAAAggggAACCCCAAAIIIIBAnAXGjRsnTzzxRINeBg4caMKIYnk2Oc5DpnkEEEAgrgLc/40rL40jgAACCCCAAAIIIIAAAo4JcP1mj9Jrz8cSSEQgkb0dH6Y2J5K4sNIoAlELfPvtt/Lwww/LnDlzTN1p06bJzJkzTdBOqOP06dNSVlYm99xzj/n1yJEjTQjPOeecE3XfXq+gYU49evQIOw0Na1q/fn2DDzRYnTeBRFalKIcAAvES4P1avGRpFwEEEEAAAQQQQAABBBBAwA0BrmvdUE5cH1674Zo4qbA9p30gkcoUFhaaD+74joyMDKmpqZHMzMwkXDKGhAACCCCAAAIIIIAAAggggAACCCCAAALpIPDhhx9Kfn6+7Nq1q8F0p06d6n/mOx0smCMCCCBQX4D7v+wHBBBAAAEEEEAAAQQQQMAbAly/2Vsnrz0fSyARgUT2dnyY2pxI4sJKowjEJPDJJ5/IiBEjZOfOndK+fXsTonP11VeHbOujjz6S4cOHy549e6Rz586ydu1a6dKlS0z9er3S/v37pV+/flJbWxtyKnPnzpVJkyaFDXeKNH8CiSIJ8XsEEIi3AO/X4i1M+wgggAACCCCAAAIIIIAAAvEU4Lo2nrqJb9trN1wTL9ZgBAQSiciRI0ekY8eOUldX5wfSkCL9YgYOBBBAAAEEEEAAAQQQQAABBBBAAAEEEEDAbYEtW7ZIQUGBfPbZZwFdn3nmmSZcXZ/h5kAAAQTSVYD7v+m68swbAQQQQAABBBBAAAEEvCbA9Zu9FfPa87EEEhFIZG/Hh6nNiSQurDSKQMwClZWVMmjQIDl+/LiMGTNGSktLpUWLFgHtffvtt6IhOzNmzDA/X7FihQwbNkxC/MMW8zi8VPGvf/2rDBkyRA4ePNhg2NOmTRP9T79NOdaDQKJY5aiHAAJOCfB+zSlJ2kEAAQQQQAABBBBAAAEEEEiEANe1iVB3r0+v3XB1T8ZyTwQS/S+V3g8pLi4OgNN7Jrm5uZYxKYgAAggggAACCCCAAAIIIIAAAggggAACCNgVeOyxx2Ty5MkNmtEvjq2oqJBu3brZ7YL6CCCAgKcFuP/r6eVj8AgggAACCCCAAAIIIJBGAly/2Vtsrz0fSyARgUT2dnyY2pxI4sJKowjELKBhQ/Pnz5cpU6ZIy5YtTdjQgAEDAtp74403TGjR4cOHZdy4cTJv3jxbgTsxDzZJKv7P//yPLFiwQNavXy8HDhyQ1q1bS9++fUW/PfmnP/2pNGnSxNZICSSyxUdlBBBwQID3aw4g0gQCCCCAAAIIIIAAAggggEDCBLiuTRi9Kx177YarKyjRdUIgUT2v7Oxsqa6u9v8kKytLqqqqohOlNAIIIIAAAggggAACCCCAAAIIIIAAAgggEKNAQUGBCR0KPoYOHWp+ftZZZ8XYMtUQQACB1BHg/m/qrCUzQQABBBBAAAEEEEAAgdQW4PrN3vp67flYAokIJLK348PU5kQSF1YaRQABBBBAAAEEHBPg/ZpjlDSEAAIIIIAAAggggAACCCCQAAGuaxOA7mKXXrvh6iKN1a4IJKontW3bNsnLywuwKykpkaKiIquelEMAAQQQQAABBBBAAAEEEEAAAQQQQAABBKIWePfdd0XDiOoHpvsamTVrlsyYMSPqNqmAAAIIpKoA939TdWWZFwIIIIAAAggggAACCKSaANdv9lbUa8/HEkhEIJG9HR+mNieSuLDSKAIIIIAAAggg4JgA79cco6QhBBBAAAEEEEAAAQQQQACBBAhwXZsAdBe79NoNVxdprHZFIFGQVGFhoZSXl/t/mpGRITU1NZKZmWnVlHIIIIAAAggggAACCCCAAAIIIIAAAggggIBlgQ0bNkh+fr4cP348oE7Lli3N3yoHDRpkuS0KIoAAAukgwP3fdFhl5ogAAggggAACCCCAAAKpIMD1m71V9NrzsQQSEUhkb8eHqc2JJC6sNIoAAggggAACCDgmwPs1xyhpCAEEEEAAAQQQQAABBBBAIAECXNcmAN3FLr12w9VFGqtdEUgUJHXkyBHp2LGj1NXV+X+jIUVlZWVWTSmHAAIIIIAAAggggAACCCCAAAIIIIAAAghYEpg9e7Y89NBDDcpmZWWZMKJLL73UUjsUQgABBNJJgPu/6bTazBUBBBBAAAEEEEAAAQS8LMD1m73V89rzsQQSEUhkb8eHqc2JJC6sNIoAAggggAACCDgmwPs1xyhpCAEEEEAAAQQQQAABBBBAIAECXNcmAN3FLr12w9VFGqtdEUgUQqq0tFSKi4sDflNZWSm5ublWXSmHAAIIIIAAAggggAACCCCAAML3u0AAACAASURBVAIIIIAAAgiEFThx4oTk5+fL2rVrG5QZNWqUVFRUoIcAAgggEEaA+79sDQQQQAABBBBAAAEEEEDAGwJcv9lbJ689H0sgEYFE9nY8fwiKix+NIoAAAggggAAC8Rbgwi/ewrSPAAIIIIAAAggggAACCCAQTwGua+Opm/i2vXbDNfFiDUZAIFGYRcnOzpbq6mr/b/UbyauqqpJwCRkSAggggAACCCCAAAIIIIAAAggggAACCHhJ4M0335SCggI5ePBgg2HPmzdPHnzwQS9Nh7EigAACrgtw/9d1cjpEAAEEEEAAAQQQQAABBGIS4PotJjZ/Ja89H0sgEYFE9nZ8mNqcSOLCSqMIIIAAAggggIBjArxfc4yShhBAAAEEEEAAAQQQQAABBBIgwHVtAtBd7NJrN1xdpLHaFYFEYaS2bdsmeXl5Ab8tKSmRoqIiq7aUQwABBBBAAAEEEEAAAQQQQAABBBBAAAEEAgRWrlxpwoi++eabgJ+3bdtWKioqpG/fvoghgAACCEQQ4P4vWwQBBBBAAAEEEEAAAQQQ8IYA12/21slrz8cSSEQgkb0dH6Y2J5K4sNIoAggggAACCCDgmADv1xyjpCEEEEAAAQQQQAABBBBAAIEECHBdmwB0F7v02g1XF2msdkUgUSNShYWFUl5e7i+RkZEhNTU1kpmZadWXcggggAACCCCAAAIIIIAAAggggAACCCCAgBGYPn26zJkzp4FGjx49zN8hL774YqQQQAABBCwIcP/XAhJFEEAAAQQQQAABBBBAAIEkEOD6zd4ieO35WAKJCCSyt+PD1OZEEhdWGkUAAQQQQAABBBwT4P2aY5Q0hAACCCCAAAIIIIAAAgggkAABrmsTgO5il1674eoijdWuCCRqROrIkSPSsWNHqaur85fSkKKysjKrvpRDAAEEEEAAAQQQQAABBBBAAAEEEEAAgTQXOHbsmBQUFMimTZsaSNx7772yePHiNBdi+ggggEB0Atz/jc6L0ggggAACCCCAAAIIIIBAogS4frMn77XnYwkkIpDI3o4PU5sTSVxYaRQBBBBAAAEEEHBMgPdrjlHSEAIIIIAAAggggAACCCCAQAIEuK5NALqLXXrthquLNFa7IpAoglRpaakUFxcHlKqsrJTc3FyrxpRDAAEEEEAAAQQQQAABBBBAAAEEEEAAgTQV2Lt3r+Tn58v777/fQGDBggUyYcKENJVh2ggggEDsAtz/jd2OmggggAACCCCAAAIIIICAmwJcv9nT9trzsQQSEUhkb8eHqc2JJC6sNIoAAggggAACCDgmwPs1xyhpCAEEEEAAAQQQQAABBBBAIAECXNcmAN3FLr12w9VFGqtdEUhkQSo7O1uqq6v9JbOysqSqqspCTYoggAACCCCAAAIIIIAAAggggAACCCCAQLoKlJWVyd13391g+u3atZPy8nLp1atXutIwbwQQQMCWAPd/bfFRGQEEEEAAAQQQQAABBBBwTYDrN3vUXns+lkAiAons7fgwtTmRxIWVRhFAAAEEEEAAAccEeL/mGCUNIYAAAggggAACCCCAAAIIJECA69oEoLvYpdduuLpIY7UrAoksSG3btk3y8vICSpaUlEhRUZGF2hRBAAEEEEAAAQQQQAABBBBAAAEEEEAAgXQTKC4ultLS0gbT7tOnj1RUVEhmZma6kTBfBBBAwDEB7v86RklDCCCAAAIIIIAAAggggEBcBbh+s8frtedjCSQikMjejg9TmxNJXFhpFAEEEEAAAQQQcEyA92uOUdIQAggggAACCCCAAAIIIIBAAgS4rk0Auotdeu2Gq4s0VrsikMiiVGFhofnWct+RkZEhNTU1fHDIoh/FEEAAAQQQQAABBBBAAAEEEEAAAQQQSAeB2tpaKSgokK1btzaYrgaca9A5BwIIIICAPQHu/9rzozYCCCCAAAIIIIAAAggg4JYA12/2pL32fCyBRAQS2dvxYWpzIokLK40igAACCCCAAAKOCfB+zTFKGkIAAQQQQAABBBBAAAEEEEiAANe1CUB3sUuv3XB1kcZqVwQSWZTSDxJ16NBB6urq/DU0pKisrMxiCxRDAAEEEEAAAQQQQAABBBBAAAEEEEAAgVQW2LFjhwkj+vjjjxtM88knn5TRo0en8vSZGwIIIOCaAPd/XaOmIwQQQAABBBBAAAEEEEDAlgDXb7b4xGvPxxJIRCCRvR0fpjYnkriw0igCCCCAAAIIIOCYAO/XHKOkIQQQQAABBBBAAAEEEEAAgQQIcF2bAHQXu/TaDVcXaax2RSCRVSkRKS0tleLi4oAalZWVkpubG0UrFEUAAQQQQAABBBBAAAEEEEAAAQQQQACBVBNYuHChTJgwocG0OnbsKOXl5ZKTk5NqU2Y+CCCAQMIEuP+bMHo6RgABBBBAAAEEEEAAAQSiEuD6LSquBoW99nwsgUQEEtnb8WFqcyKJCyuNIoAAAggggAACjgnwfs0xShpCAAEEEEAAAQQQQAABBBBIgADXtQlAd7FLr91wdZHGalcEElmV+t9y2dnZUl1d7a+VlZUlVVVVUbZCcQQQQAABBBBAAAEEEEAAAQQQQAABBBBIFYFx48bJE0880WA6AwcONGFErVq1SpWpMg8EEEAgKQS4/5sUy8AgEEAAAQQQQAABBBBAAIGIAly/RSRqtIDXno8lkIhAIns7PkxtTiRxYaVRBBBAAAEEEEDAMQHerzlGSUMIIIAAAggggAACCCCAAAIJEOC6NgHoLnbptRuuLtJY7YpAIqtS/1tu27ZtkpeXF1CrpKREioqKomyJ4ggggAACCCCAAAIIIIAAAggggAACCCDgZYEPP/xQ8vPzZdeuXQ2mMXXqVJkzZ46Xp8fYEUAAgaQV4P5v0i4NA0MAAQQQQAABBBBAAAEEAgS4frO3Ibz2fCyBRAQS2dvxYWpzIokLK40igAACCCCAAAKOCfB+zTFKGkIAAQQQQAABBBBAAAEEEEiAANe1CUB3sUuv3XB1kcZqVwQSWZWqV66wsNB8s7nvyMjIkJqaGsnMzIyhNaoggAACCCCAAAIIIIAAAggggAACCCCAgNcEtmzZIgUFBfLZZ58FDP3MM880fzscPny416bEeBFAAAHPCHD/1zNLxUARQAABBBBAAAEEEEAgzQW4frO3Abz2fCyBRAQS2dvxYWpzIokLK40igAACCCCAAAKOCfB+zTFKGkIAAQQQQAABBBBAAAEEEEiAANe1CUB3sUuv3XB1kcZqVwQSWZWqV662tlY6dOggdXV1/p9qSFFZWVkMrVEFAQQQQAABBBBAAAEEEEAAAQQQQAABBLwk8Nhjj8nkyZMbDLlLly5SUVEh3bp189J0GCsCCCDgOQHu/3puyRgwAggggAACCCCAAAIIpKkA12/2Ft5rz8cSSEQgkb0dH6Y2J5K4sNIoAggggAACCCDgmADv1xyjpCEEEEAAAQQQQAABBBBAAIEECHBdmwB0F7v02g1XF2msdkUgkVWpoHKlpaVSXFwc8NPKykrJzc2NsUWqIYAAAggggAACCCCAAAIIIIAAAggggECyCxQUFJjQoeBj6NCh5udnnXVWsk+B8SGAAAKeF+D+r+eXkAkggAACCCCAAAIIIIBAmghw/WZvob32fCyBRAQS2dvxYWpzIokLK40igAACCCCAAAKOCfB+zTFKGkIAAQQQQAABBBBAAAEEEEiAANe1CUB3sUuv3XB1kcZqVwQSWZUKUS47O1uqq6v9v8nKypKqqiobLVIVAQQQQAABBBBAAAEEEEAAAQQQQAABBJJR4N133xUNI6r/90DfOGfNmiUzZsxIxmEzJgQQQCAlBbj/m5LLyqQQQAABBBBAAAEEEEAgBQW4frO3qF57PpZAIgKJ7O34MLU5kcSFlUYRQAABBBBAAAHHBHi/5hglDSGAAAIIIIAAAggggAACCCRAgOvaBKC72KXXbri6SGO1KwKJrEqFKLdt2zbJy8sL+E1JSYkUFRXZaJWqCCCAAAIIIIAAAggggAACCCCAAAIIIJBMAhs2bJD8/Hw5fvx4wLBatmwp5eXlMmjQoGQaLmNBAAEEUl6A+78pv8RMEAEEEEAAAQQQQAABBFJEgOs3ewvptedjCSQikMjejg9TmxNJXFhpFAEEEEAAAQQQcEyA92uOUdIQAggggAACCCCAAAIIIIBAAgS4rk0Auotdeu2Gq4s0VrsikMiqVJhyhYWF5kNHviMjI0NqamokMzPTZstURwABBBBAAAEEEEAAAQQQQAABBBBAAIFEC8yePVseeuihBsPIysoyfxe89NJLEz1E+kcAAQTSToD7v2m35EwYAQQQQAABBBBAAAEEPCrA9Zu9hfPa87EEEhFIZG/Hh6nNiSQurDSKAAIIIIAAAgg4JsD7NccoaQgBBBBAAAEEEEAAAQQQQCABAlzXJgDdxS69dsPVRRqrXRFIZFUqTLna2lrp0KGD1NXV+UtoSFFZWZnNlqmOAAIIIIAAAggggAACCCCAAAIIIIAAAokSOHHihOTn58vatWsbDGHUqFFSUVGRqKHRLwIIIJD2Atz/TfstAAACCCCAAAIIIIAAAgh4RIDrN3sL5bXnYwkkIpDI3o4PU5sTSVxYaRQBBBBAAAEEEHBMgPdrjlHSEAIIIIAAAggggAACCCCAQAIEuK5NALqLXXrthquLNFa7IpDIqlQj5UpLS6W4uDigRGVlpeTm5jrQOk0ggAACCCCAAAIIIIAAAggggAACCCCAgJsCb775phQUFMjBgwcbdDtv3jx58MEH3RwOfSGAAAIIBAlw/5ctgQACCCCAAAIIIIAAAgh4Q4DrN3vr5LXnYwkkIpDI3o4PU5sTSVxYaRQBBBBAAAEEEHBMgPdrjlHSEAIIIIAAAggggAACCCCAQAIEuK5NALqLXXrthquLNFa7IpDIqlSEctnZ2VJdXe0vlZWVJVVVVQ61TjMIIIAAAggggAACCCCAAAIIIIAAAggg4IbAypUrTRjRN998E9Bd27ZtpaKiQvr27evGMOgDAQQQQKARAe7/sj0QQAABBBBAAAEEEEAAAW8IcP1mb5289nwsgUQEEtnb8WFqcyKJCyuNIoAAAggggAACjgnwfs0xShpCAAEEEEAAAQQQQAABBBBIgADXtQlAd7FLr91wdZHGalcEElmVilBu27ZtkpeXF1CqpKREioqKHOqBZhBAwG2Bf/7znzJs2DD5wx/+YLqeNWuWzJgxw+1hpG1/qeQfPBf9cKvuLQ4E0lVg1apVMnz4cDP9Pn36iP7/Nm3a2OLYs2ePXHfddaaNrl27yrp166RTp0622qRy/ARmz54tDz30kOlgzJgxUlpaKi1atIhfh7TsmAD/pjlGmZYNsX/SctmZNAKeE5g+fbrMmTOnwbh79Ogh5eXlcvHFF3tuTgwYAQQQSEUB7v+m4qoyJwQQQAABBBBAAAEEEEhFAa7f7K2q156PJZCIQCJ7Oz5MbU4kcWGlUQQQQAABBBBAwDEB3q85RklDCCCAAAIIIIAAAggggAACCRDgujYB6C526bUbri7SWO2KQCKrUhbKFRYWmg8m+Y6MjAypqamRzMxMC7UpggACySaQqECcr7/+Wv7rv/5L9u7dK2+++aZ88MEHcvToUTlw4EAAUcuWLeWKK64wIR7XXHONdOvWTbp06SLnnXeeNGnSJNk4ox5PovyjHqiFCnz43gKShSLBjhaq2CpCSIotvkYrp0Ig0ZdffimHDh0y5+nXX39d/v73v5v3fYcPHw6Ye/v27aVDhw7ygx/8QK6++mq56qqrTGBSq1at4gfsgZbjGUgUfK7YvXu35OTkeEDFG0Pk37SG61Q/EM2NVXQqyM2NsQb3wf5JhDp9IoCAVYFjx45JQUGBbNq0qUGVe++9VxYvXmy1KcohgAACCLggwP1fF5DpAgEEEEAAAQQQQAABBBBwQIDrN3uIXns+lkAiAons7fgwtTmRxIWVRhFAAAEEEEAAAccEeL/mGCUNIYAAAggggAACCCCAAAIIJECA69oEoLvYpdduuLpIY7UrAomsSlkoV1tbaz5wXldX5y+tIUVlZWUWalMEAQSSTcDNQJzTp0/Le++9J0uXLpUVK1bIF198ETNHVlaWDB8+XO644w4TVuTVw03/eBvx4XtnhAkkcsYxGVrxaiDRyZMnZefOneZcvWPHDjl+/HjMnL169RINvbr55pulRYsWMbdjt6JT56f6AUOzZs2SGTNmNDo0Aonsrlzi6ju1ZxI3A+d7JpDIuin7x7oVJRFAwF0BDQTOz8+X999/v0HHCxYskAkTJrg7IHpDAAEEEIgowP3fiEQUQAABBBBAAAEEEEAAAQSSQoDrN3vL4LXnYwkkIpDI3o4PU5sTSVxYaRQBBBBAAAEEEHBMgPdrjlHSEAIIIIAAAggggAACCCCAQAIEuK5NALqLXXrthquLNFa7IpDIqpTFcqWlpVJcXBxQurKyUnJzcy22QDEEELAj4GTAgVuBOJ9++qlMnz5dysvL7Uy9Qd1OnTrJww8/LIMHD5amTZs62rYbjbnlr3P5+uuvZd++ffLyyy9LVVWVHDx40B8KlZ2dLZdcconcdNNN0rt3b2nVqlXU0+fD91GThaxAIJEzjsnQitcCiTQ07sCBA+ac+tJLLzlKeM0118jcuXOlZ8+eEuLaxtG+QjXm1PmJQKK4L1WDDv7617/KkCFDzL9ZThwjRoyQRYsWScuWLRttzqk948SYk6UNAomsrwT7x7oVJRFAwD0BDRK/++67G3TYrl07c52uQZIcCCCAAALJJ8D93+RbE0aEAAIIIIAAAggggAACCIQS4PrN3r7w2vOxBBIRSGRvx4epzYkkLqw0igACCCCAAAIIOCbA+zXHKGkIAQQQQAABBBBAAAEEEEAgAQJc1yYA3cUuvXbD1UUaq10RSGRVKopyGl5RXV3tr5GVlWUCLjgQQCD+Al4LJNIwgcLCQtEPsvsODQLQDzzeeuutcvnll8uPfvQjOfvss6VFixYBgBqQ8dVXX8mJEyfk0KFD8sc//lG2bNkScP7RCtOmTTP/ZWRkxLwA9V1jbiRMxVmzZsmMGTMa/NaNQKKTJ0/Khg0bRMegaxHpaN26tYwdO1YeeOABadu2baTi/t8ny4fvnQ6viAQwZswY0aC+4L0bqV643yeLY6zjd7qengO++OIL2b9/v+zdu1feeOMNOXLkiAnOqX9ceeWVcv7558vVV18t3bt3l6uuukp0Lyci/MY3Li8FEqnzunXrZPz48f6gMp2H71x9ww03iL7X03O1/qxZs2YB/hp4dvz4cfnb3/5mzs9bt26VHTt2mJ/VP+/PmTPHnF/cDpBz6nVFIJHTr/DI7Tl9Ti8qKjLhWMF7OHgkTu2Z+u26Heijfe/evVtycnIiQydJCafPm07vn5UrV8qwYcMiasVj/0TslAIIIIBAIwIaKq7XLMFHnz59pKKiQjIzM/FDAAEEEEhSAe7/JunCMCwEEEAAAQQQQAABBBBAIEiA6zd7W8Jrz8cSSEQgkb0dH6Y2J5K4sNIoAggggAACCCDgmADv1xyjpCEEEEAAAQQQQAABBBBAAIEECHBdmwB0F7v02g1XF2msdkUgkVWpKMpt27ZN8vLyAmqUlJSIfsiXAwEE4ivgpUCio0ePiga2bNy40aBokMX06dNl9OjR0qZNm5igvvvuO3nzzTdl5syZ8tJLL/nbWLZsmWk31gCSVAwkOnz4sDkv+/yjAe/UqZM8/vjjoh9StWKaLB++dzp8IJIZgUSRhGL7/b///W/z+l66dKkJtonl0NAzXZ+bb77ZscAoHZe+pnRc8ToaCxCpH2jStWtXEyKkr1W7x65du+Suu+4SPWfooWFOU6ZMMT8799xzY2q+trZWnnrqKfPhdw2V8v0boOfqoUOHxtRmrJWcOj8RSBTrCsRez+lz+pIlS8x5IdLh1J6p3w+BRJHURQgkimxECQQQQCAaAX0/VlBQYMIigw99T6t/x+NAAAEEEEhuAe7/Jvf6MDoEEEAAAQQQQAABBBBAwCfA9Zu9veC152MJJCKQyN6OD1ObE0lcWGkUAQQQQAABBBBwTID3a45R0hACCCCAAAIIIIAAAggggEACBLiuTQC6i1167YarizRWuyKQyKpUlOUKCwulvLzcXysjI0Nqamr4ZvUoHSmOQLQCXgokev755+W2224zU9QwIg0CuOOOOywF3ERyOX78uPziF7+QJ554whTNysqSNWvWyEUXXRSpasjfp1og0aFDhyQ/P1+qq6v9873mmmtkwoQJ0rNnTznvvPOkadOmcvr0afnv//5vOXjwoFRUVJjwIrXVQ0NJFi1aJEOGDIm4ZvEIb4hlIZ0Or4g0BgKJIglF93sNHHvllVdk2rRp8vrrr0dXOUxp3fdz5syRn//859KkSRNbbaZiINGxY8dMQMtzzz1nbDTgSM/VPXr0iPi6j4Sp5xcNOxo7dqzoa1OP3r17y/Lly119v+jU+YlAokgrnny/379/v/Tr1080kEHfh/z+97+XnJyciAN1as/U74hAoojsBBJFJqIEAgggYFlAQz01jOjjjz9uUOfJJ580Yb4cCCCAAALJL8D93+RfI0aIAAIIIIAAAggggAACCKgA12/29oHXno8lkIhAIns7PkxtTiRxYaVRBBBAAAEEEEDAMQHerzlGSUMIIIAAAggggAACCCCAAAIJEOC6NgHoLnbptRuuLtJY7YpAIqtSUZbTD/Z26NBB6urq/DU1pKisrCzKliiOAALRCHglkOjEiRMyadIkWbx4sZnexIkTZd68edK8efNoptto2bfeekuGDh0qGr6jR2VlpeTm5jrWfqiGvOD/j3/8wwSMbN682UxBg4VmzZplPnTamL+Gh2h4wwMPPCAanKBH+/bt5ZlnnjHhJI0d8QhviGUhgwOJdu/ebSl8Ipq+nNwDwf0mi2M0Hk6V1SAsDQ6aO3duQJO6f/v27Ss33HCD/OQnPzH7+ZxzzvE/1Kn79quvvpIvvvhC/vSnP8lLL71k/vMFa/ka05Aj/U8DFGM9UjGQqH5gi7osW7bMnCtCXIPEyhYQMhJNKEzMHQZVdOp1RSCRUyviXjurVq2S4cOHmw6vv/56sxfPP//8iANwas/U76h+IFHXrl1l3bp1JgDMK4fbgUp9+vQx69WmTZuEEcW6D2Ktl7CJ0jECCKScwMKFC00QbfDRsWNHEyxuJZwv5VCYEAIIIOBRAe7/enThGDYCCCCAAAIIIIAAAgiknQDXb/aW3GvPxxJIRCCRvR0fpjYnkriw0igCCCCAAAIIIOCYAO/XHKOkIQQQQAABBBBAAAEEEEAAgQQIcF2bAHQXu/TaDVcXaax2RSCRVakYypWWlkpxcXFATTcCQWIYKlUQSBkBJ8NQgj8wraE1M2bMcMTq2LFjMmLECNmyZYtpb8mSJSYkx8kjER/4Tnb/kydPyvTp02X+/PmGWgOFSkpK5JZbbrEcMPLJJ5/I+PHj/YFG+oHVlStXyoUXXhh2+RKxFqEGQyCRk68w99rScMPJkyf7A8y0Zw0e+uUvfykadqgBRNEcuh/1w9YabqRBRb5j3LhxJhjNTiiR1XHUD0JxKlgjHoEmGoqiwW56XH755fLss8/KJZdcYnWalsoFvy71fDJs2DBLdZ0o5NT5iUAiJ1bDvTa+/vprmTJliuj1ih5FRUXmnNCsWbOIg3Bqz9TvKB6v34gTcbAAgURi3gtZOXfFY/84uJQ0hQACKS6g73efeOKJBrMcOHCgeX/cqlWrFBdgeggggEBqCXD/N7XWk9kggAACCCCAAAIIIIBA6gpw/WZvbb32fCyBRAQS2dvxYWpzIokLK40igAACCCCAAAKOCfB+zTFKGkIAAQQQQAABBBBAAAEEEEiAANe1CUB3sUuv3XB1kcZqVwQSWZWKsVx2drZUV1f7a2dlZUlVVVWMrVENAQQiCSR7II5v/AQSRVpJkXgEQu3bt0/0w6a1tbVmAI8//rhMnDjRchiRb9RvvfWWCSk5dOiQ+ZEGHGmYQ4j3Jeb3yfLhewKJIu+7ZCtx6tQpE5qlgUS+QwO0fvOb38jFF19sa7jvvfee3H///aJhib4j1tdEtAMhkOj/xJItkCjatQxV3kqAn5P/XgePIficu3v3btHwOI7/Ezh8+LDceeedsnfvXvPDzZs3S//+/S0RxePfNAKJLNH7CzkV5BZdr4GlY90HsdazM1bqIoAAAh9++KHk5+fLrl27GmBMnTpV5syZAxICCCCAgAcFuP/rwUVjyAgggAACCCCAAAIIIJCWAly/2Vt2rz0fSyARgUT2dnyY2pxI4sJKowgggAACCCCAgGMCvF9zjJKGEEAAAQQQQAABBBBAAAEEEiDAdW0C0F3s0ms3XF2ksdoVgURWpWIst23bNsnLywuorcECGlzBgQACzgs4GXAQj0Ac34xPnDghkyZNksWLF5sfjRo1ShYuXCgZGRmOoRw4cECGDBkiNTU1ps1owgZiHUQy+2uwy8yZM0XHqEfv3r1l+fLlkpmZGfV0T58+LaWlpWYNrbSVLB++J5Ao6qVOeIV33nlHBg8e7A+/GjBggCxdulR++MMfOjK2f/zjHzJmzBhzftCja9eusm7dOunUqZMj7YdrxCuBRPv375d+/fr5Q8yWLVsmo0ePjjrELJyDnkvUYsSIEaZIy5Yt5fe//72r4TnB5ycnFp5AIicU49vG888/L7fddpulf8OCRxKPf9NSKZDIrfNofHdI5NZj3Qex1os8IkoggAACoQW2bNkiBQUF8tlnnwUUOPPMM6W8vFyGDx8OHQIIIICARwW4/+vRhWPYCCCAAAIIIIAAAgggkHYCXL/ZW3KvPR9LIBGBRPZ2fJjanEjiwkqjCCCAAAIIIICAYwK8X3OMkoYQQAABBBBAAAEEEEAAAQQSIMB1bQLQXezSazdcXaSx2hWBRFalbJQrLCw0H3LyUUmiDwAAIABJREFUHRo4ogEhsYRg2BgGVRFIC4FkDsQJXoD6YQAaQqHhRHfeeac0adLE9loFh4xkZWXJmjVr5KKLLrLddmMNJLP/sWPHTOiHfiBVj/nz55twuBDvJSwZ1Q8q0fWrrKyU7OzskHWT5cP3BBJZWtqkKRQcfNW5c2dZu3atdOnSxdExahDIsGHD5PDhw6bdJUuWmJCieB6PPvqoTJs2zXRx1VVXmXn9+Mc/ttVlPAJN9Lyh7+M2btxoxta+fXvznq5nz54xnzt8k9T13bVrl4wdO1b0tamHnaC0WPEIJIpVzrv16urq5L777pOnn37aTOLxxx+XiRMnWt7T8fg3LR6vXzdXyOvjj8Uq1n0Qa71YxkgdBBBA4LHHHpPJkyc3gND30xUVFdKtWzeQEEAAAQQ8LMD9Xw8vHkNHAAEEEEAAAQQQQACBtBLg+s3ecnvt+VgCiQgksrfjw9TmRBIXVhpFAAEEEEAAAQQcE+D9mmOUNIQAAggggAACCCCAAAIIIJAAAa5rE4DuYpdeu+HqIo3Vrggksiplo1xtba106NBB9MO/vkM/3F5WVmajVaoigECwwNdffy1TpkyR0tJS86u+ffvKihUrpFWrVjFhBX9getasWTJjxoyY2gpV6ejRoyb0wxd0oaE2+v8nTJgg7dq1i6mfb7/9Vnbu3CnTp0+X119/3d9GtGEDMXUuIskcSPTBBx/I0KFDRYOE9NAAodzc3FinKrp+GiC1fft208bKlStNqEuoI1k+fE8gUczLnZCKx48fl/Hjx5vzmB4aGDJv3jxp3ry5o+M5efKk+aD2ggULTLujR4+W3/72t3L22Wc72o+vseB56c83bNggt956a9j+6od9WBlU165dZd26ddKpUycrxRsto6FBd911lz+wqXXr1ibMTN/LxRouqe8Nn3zySfnNb34j6qGH/huwbNkyc55y83Dq/FT//G/l38v65Rubr5W2gusHz2n37t2Sk5PjJqsrfen7Ht/++eqrr/x7VIO03n//fTMGtTh48KD531qmqqoqYGzqov9+XXjhhZbH7NSeqd+h1wN9vD5+y4tfr2Cs+yDWerGMkToIIJDeAgUFBSZ0KPjQ91r687POOiu9gZg9AgggkAIC3P9NgUVkCggggAACCCCAAAIIIJAWAly/2Vtmrz0fSyARgUT2dnyY2pxI4sJKowgggAACCCCAgGMCvF9zjJKGEEAAAQQQQAABBBBAAAEEEiDAdW0C0F3s0ms3XF2ksdoVgURWpWyW04CU4uLigFbshmHYHBLVEUg5geCQi+7du8vq1aulffv2Mc013oFEOigNiNFQC/0gu+/QUIpevXrJDTfcIN26dTMhAd/73vekRYsWAfP47rvv5MsvvzRhZ9rOq6++Ks8995z53/WP+++/Xx555BHJyMiIySGaSvUDJpItEMrpMJ5oPlAfTdlovKMt67RBqP6dDKUKbj9ZHKN1j7X84cOHTejV3r17TRNr166VIUOGxNpco/WWL19uQnf06NOnj6xatUratGkTl7727dsnAwcOFA3l8R2jRo2ShQsXhj1PJTKQ6PTp0ybcSMOhvvjii5Dn6qysLPnRj35kQoWaNWsW4OYLjfnb3/4m1dXVsnXrVtmxY4c/SEYLa705c+bI2LFjpWnTpnFxD9eoU68rAoncWzbdk3ptMWnSJNudagiWhpCFuK4O27ZTe6Z+B9G+xu1M3MnAMt84CCRqPJix/nrFY//Y2Q/URQCB1BN49913RcOI9H1X8BFL0GHqCTEjBBBAIHUEuP+bOmvJTBBAAAEEEEAAAQQQQCC1Bbh+s7e+Xns+lkAiAons7fgwtTmRxIWVRhFAAAEEEEAAAccEeL/mGCUNIYAAAggggAACCCCAAAIIJECA69oEoLvYpdduuLpIY7UrAomsSjlQLjs7O+ADUfrh9aqqKgdapgkEEFCBI0eOyLBhw0wwjx6ZmZny4osvylVXXRUTkBuBRDqwTz/9VKZPny7l5eUxjTNcpdatW4t+4FKDBpo3b+5o26EaO3HihAlHWLx4sfl1sgVCOR3GE80H6qMpG8+Fctog1FjdDCSKp5Wv7d27d0tOTo4bXTXow4318nX62muvSY8ePcz/jUdYh6+fkydPmvPd/PnzA+argTwrVqyQAQMGhLSONqzE6TloAMz+/ftlypQpJkzIyeOaa66RuXPnSs+ePaMKhXFqDE6dn5I5kMgpq3DtOL3frIz3nXfekcGDB8uhQ4esFA9ZRusvXbpUWrVqFVUbTu2Z+p1G+xqPasBBheOxXm6O3zedeIfHRTKOdR/EWi/SePg9AgggoAIbNmyQ/Pz8gOBH/bm+19Tr7UGDBgGFAAIIIJBCAtz/TaHFZCoIIIAAAggggAACCCCQ0gJcv9lbXq89H0sgEYFE9nZ8mNqcSOLCSqMIIIAAAggggIBjArxfc4yShhBAAAEEEEAAAQQQQAABBBIgwHVtAtBd7NJrN1xdpLHaFYFEVqUcKLdt2zbJy8sLaKmkpESKioocaJ0mEEBAwyL69esntbW1foyVK1eakKJYDrcCiXRsGnbx8ssvy8033xzLUBvUufzyy024h37o3q3j2LFjMmLECNmyZYvpMtkCoT744AMZOnSoCRXRo7KyUnJzc2PmOXr0qNx5552yfft200Zjey1ZPnzvRsANgUQxb6kGFd1YL1+nbgUSbd682Zwnjh8/bs4R5513nhw4cMAMQ4MaKyoqpHPnzjEh1g8EiUfgiA5KA5V27twpixYtkpdeeimmcfoq9erVS8aMGWPO+y1atLDVlp3KTp2f7AQSqUNpaaljDsFzsuNjpW689ltjfetenDx5svzhD3+Q9u3by9lnny3dunWTZs2ayY9+9CM5//zzJSMjQy688EJp0qSJfO973zMhDWPHjjWvP62zfv16ufrqq/3drFq1SoYPH25lygFl7LzX8jXkZqBPPNbLzfH7zAgkinqrUgEBBFJcoP57kfpT1feYGkZ06aWXprgA00MAAQTST4D7v+m35swYAQQQQAABBBBAAAEEvCnA9Zu9dfPa87EEEhFIZG/Hh6nNiSQurDSKAAIIIIAAAgg4JsD7NccoaQgBBBBAAAEEEEAAAQQQQCABAlzXJgDdxS69dsPVRRqrXRFIZFXKoXKFhYXmg1C+Qz8oXFNTYz6Uz4EAAvYEli5daj5oX/+YOHGizJs3T5o3bx51424GEung6n+YvUOHDqLnCw0N+POf/yw6lqqqqgZzyM7OljZt2sgVV1whhw8fNqE4esTjw/aRAN977z25/fbb5e3/j717ga6rvO+E/V+OCRDVTIFxqbomkNIlKDBcQi5S60m8WirRqZMAGSeBYC6SDQQSJ0gMboAYBggeAkUihpikqFK5pJgSbhloQC5tSQlYKZc4aYHB6VCTssRlFYZ4NCWBwLf2/mqNZUnWlvY5+2if8+y1umYivdfnfbXP2X7P+fGjH40V/frXv54GbszmqrT/a6+9FitWrEgDGJLrqquuSgPhJnkvkWm42wdgLViwIA04StZjsqtSgR+ZBraTQkUE3AgkyrtK/69+8jedhF49/PDD6Q+TMJ+Pfexjletgu5ZuvPHGOOWUU9KfVCvk4qmnnorOzs4YHh5O+znnnHPitNNOS+91yf0vuY455phI7uX77LPPjOdZRCDR9oNK7il///d/H9///vfjhz/8YfzzP/9z+p4uWbftryT4Jbmn//t//+/T8Jf3ve996T16zz33nPEcq1GhUvcngUS3xoEHHliNJapImw8++GD6N57sz+Q1K3l9PuGEE8a9Bs6VQKJavIfJiyyQaOfBjNv7Vuqek3fN1CdAoH4EXn/99fQ95vr16ydM6tRTT00DL10ECBAgUJ8Czn/rc13NigABAgQIECBAgACB+hPw/JZvTcv2+ViBRAKJ8u34KWq7kVSFVaMECBAgQIAAgYoJeL9WMUoNESBAgAABAgQIECBAgEANBDzX1gC9wC7LduBaIE3WrgQSZZWqULmRkZH0S+mjo6NjLSZfxO/v769QD5oh0JgCyd/U5z73ufjTP/3TcQCtra1xyy23xK//+q/PGKbSgTjTDSBvmMb2QQK1+DL/HXfcEf/lv/yXcdNMwoj6+vpi9913n276E35faf+33347Lrvssli9enXa1+/93u9FEsIym0C4X/ziF2nQ1fnnn5+prbny5fuyBxLNeBOVvMKOIVrnnXdeJKEv73jHOyo6s5/97GexatWqWLt2bdpuEtz11a9+Nd71rndVrJ8XX3wxDSdLQpWSK7k3J18OP+igg9Iwr6VLl6YBbMn1iU98Iq655poZhxLlvYdWbLIla6hS96e5FEhUsiWo+nC/+93vxumnnx7Ja0BynXXWWelrWBKMuv0lkKjqSzHWQaXf48xm5Du+J5hNG9vXSUIxTzzxxGmbqdQ9Z9qOFCBAoCEEHn/88ejq6opNmzZNmG/yWnfuuec2hINJEiBAoFEFnP826sqbNwECBAgQIECAAAECZRPw/JZvxcr2+ViBRAKJ8u34KWq7kVSFVaMECBAgQIAAgYoJeL9WMUoNESBAgAABAgQIECBAgEANBDzX1gC9wC7LduBaIE3WrgQSZZWqYLkknKOnp2dci8mX8dvb2yvYi6YINJbAP/zDP6QhFk899VQaMLPHHnuMffE+CfxKgr9meu34henp6j/00EOxaNGi6YpN+fu8YRq1DCTaMdBk2ySTsJHbbrstDjnkkBm7VMP/+9//fhx77LGRhMMl19VXXx2f//znY5L3Ezsd7w9/+MM4/vjj0/2WXFdddVV0d3dP2c5c+fK9QKIZb8OaVkhCtJL3DOecc046juTvaf369XHYYYdVdFyPPvpoGgi0ZcuWtN3e3t50P1fqev755+Ozn/3sWBjRggUL4o//+I/Tv6HkevPNN9O/oS9+8YtjXS5ZsiS+9rWvxX777Zd5GHnvoZk7qrOClbo/CSSaexsjuYfcd999ceaZZ479fSf//6985SuR/B3O9qrUntm+/0b7+xVIdGLcf//96RbIGmQ02/2qHgEC9SuQ3D+SMKI33nhj3CQXLlyYBl8m7yddBAgQIFDfAs5/63t9zY4AAQIECBAgQIAAgfoR8PyWby3L9vlYgUQCifLt+Clqu5FUhVWjBAgQIECAAIGKCXi/VjFKDREgQIAAAQIECBAgQIBADQQ819YAvcAuy3bgWiBN1q4EEmWVqnC5tra2GB4eHmu1tbU1Nm7cWOFeNEegMQR2DO1IAmYOOOCA+NznPpcC/N7v/V7ceOONaVDRTK5qBOLsrP+8X8avZSDRs88+GyeccMK4+9q2uU4X1jOVSTX8k+CkCy64IA0/Sa4k7CQJXznuuOMyhxIloS1JuMq9996btpHcv2+66aZoaWmZcnmrEd4wk728raxAotmo1bbO9mFryUiSEJ+1a9dG8kXrSlwvvvhinHHGGWNhQXlCxCYbz9NPPx1f+MIXIgle3HZdfvnlacjS/Pnzx342WSjRgQcemP6t/uf//J9j3rx500437z102g7qtMBM77VZGC655JJYvXr1TotuH2CU7MEkfGv33XfP0rwyGQSS17sk+Ct5zdu6dWtaIwluvOaaa2KfffbJ0MLURarxmtZof7/1HEi043uN6TabQKLphPyeAIHJBJLXtzVr1kz41eLFi2NgYCD2339/cAQIECDQAALOfxtgkU2RAAECBAgQIECAAIG6EPD8lm8Zy/b5WIFEAony7fgparuRVIVVowQIECBAgACBigl4v1YxSg0RIECAAAECBAgQIECAQA0EPNfWAL3ALst24FogTdauBBJllapwuQ0bNkRHR8e4VpNQjO7u7gr3pDkC9S+wfRjOggUL4s4774zf+I3fiGXLlkXyBffkSr6Uv2LFisyhM0mdmYY0PPTQQ7Fo0aJZg+f9Mn4tA4n+5E/+JPVNrt/5nd+JJNRk3bp16f9OTJIvm7/nPe+ZkU21/HcMYEn2zIUXXhhnnnlmNDU1TTnGJPjqkUceibPPPjv+7u/+Li2X1E32VhISs7OrGuENM8L8t8ICiWajVts6v/jFL9LQrFWrVo0NJAn/+spXvhLvfve7cw3uf/2v/xX/9b/+1/Seue264ooroqenJ97xjnfkavutt96KO+64I770pS9Fsu+2XZOFEW37XRKg8tWvfjW+/OUvjwWoJL87+eST46KLLopf//Vf3+k9fLb30Jnea3LB5Kh89NFHR3Kf33vvvXO0MrFqNeYvkKiiSzTjxn7yk5+kf3tJGOO266STTkoDvioRZlaN17TZ/v3OGGeOVJiLgUR538duoxVINEc2mWEQqFOBV199Nbq6uuKuu+6aMMPkeW7bM2idTt+0CBAgQGAHAee/tgQBAgQIECBAgAABAgTKIeD5Ld86le3zsQKJBBLl2/FT1HYjqQqrRgkQIECAAAECFRPwfq1ilBoiQIAAAQIECBAgQIAAgRoIeK6tAXqBXZbtwLVAmqxdCSTKKlWFcsuXL0//y+3briQIY/PmzdHc3FyF3jRJoD4FkrCOJEDj/PPPTyf4iU98Ir7xjW/EL//yL0d/f3+cfvrp6c9bW1vjpptuipaWlswQRX9ZPO+X8WsVSDQyMpIGhvzlX/5lapsEHiSBa5/85CfjqaeeSn929dVXx+c///lcgVBZAi6yLm4yrs7OzhgeHh6rcuihh0ZyXz7mmGPiP/yH/xDz58+PJITof//v/x2bNm1Kg4duueWWsfJJGFFfX1+ccsopadmdXdUIb8g61+3LzTQkYDZ9bF/njDPOSI123333vE01dP3R0dE0kGj7L1gfeOCBsXLlykhCRvbYY48Z+fz0pz+NJEQsCf555ZVXxuqeddZZ6f10Z8Fc03WU/M0kIXEXX3zxuDCU5O8lCUj5whe+ELvuuuuUzSRBRrfffnuce+65sWXLlnF/b8cdd1ycdtpp8cEPfjDe+c53TmhjtvfQagTyTOc0m98LJJqNWmPVSUK9kr+f5PVy+yCw5F5x2WWXpSF6lbiq8Zo227/fSswnaxtFv4ZmHdeO5bK+9lYrpHCmTklo5Yknnjjb6apHgEADCTz88MPpM9wzzzwzYdZr165N3xu7CBAgQKCxBJz/NtZ6my0BAgQIECBAgAABAuUV8PyWb+3K9vlYgUQCifLt+Clqu5FUhVWjBAgQIECAAIGKCXi/VjFKDREgQIAAAQIECBAgQIBADQQ819YAvcAuy3bgWiBN1q4EEmWVqkK5JMQjCUdJgga2XUkYRhKi4iJAIJvAo48+GkuXLk2DK5Iv2iehQ0mgTHK99NJLaXjFt7/97fR/f+5zn0vDNrKGo1QikOjSSy+NCy+8MNtkaljqoYceikWLFs1qBEmwyYoVK9K6Bx10UNx2222RhKVcdNFFsWbNmrGfr1+/Pg477LDMfVTCf2edJXumu7s77rzzzsxj2lYwmV8S5vLxj3885s2bN239aoQ3TNvpJAVmGhIwmz62r5M1FCFvP41Qf+vWrXHBBRfENddcM266e+21VyxZsiSSsJ4jjjgikv+dBBRte4+cBAQlAURJ8NAPfvCDdL/fe++944KIkgaTMKLkfpXUn82VBAk9+eSTaSDcDTfcEMl4t11Jm729vWngxHThXdvqPP3002ko0T333DNuOPvtt1/a/uLFiycMc7aBJo0eSDSb9a5Ene1fH90r8okmf39JSMNXvvKVcX8zyfuiJIgoCWfcWRDYTHuvxmvabP9+Zzr2POWLfg2d7Viz/j1VK5BounFXY/9M16ffEyBQfoHk38mSZ/sdr3333TcN+j7qqKPKP0kzIECAAIEZCzj/nTGZCgQIECBAgAABAgQIEKiJgOe3fOxl+3ysQCKBRPl2/BS13UiqwqpRAgQIECBAgEDFBLxfqxilhggQIECAAAECBAgQIECgBgKea2uAXmCXZTtwLZAma1cCibJKValcX19f9PT0jGt9aGgo2tvbq9SjZgnUj8Crr74ayZeukwCc5Dr55JPTsI4kjGPb9Vd/9VexbNmySALAki/mf/3rX48TTjhhLKxjZxqVCMSp90Ci559/Pk466aT467/+65Ty/PPPj4svvjgNHfnhD38Yxx9/fDz11FPp75LAkyQQqqmpKdMmrIT/dB397Gc/izvuuCP++3//7/GjH/1ouuLpHjrllFPinHPOife85z3Tlt9WYK58+b7oMIWsoQjbQxY9xsyLuEPB2cxttn1tq/fmm2/Gn//5n6d/Z0mgViWu5ubmuPzyy+NTn/pUrsCSJFxx1apVsW7dunHD+sAHPhBXX311/NZv/Vam++72lZO/z9tvvz0uueSSSPbFdPfwMgSaVGLN6qWNvIFE9f76mmWdk3vCgw8+GFdeeWXcf//9Ffvbm67varymbf/3O13/lfr94YcfHrfeemsaopjlqrfXJ4FEWVZdGQIE5oJA8m9myb+d7XgdffTRMTg4GMn7WRcBAgQINKaA89/GXHezJkCAAAECBAgQIECgfAKe3/KtWdk+HyuQSCBRvh0/RW03kqqwapQAAQIECBAgUDEB79cqRqkhAgQIECBAgAABAgQIEKiBgOfaGqAX2GXZDlwLpMnalUCirFJVLNfW1hbDw8NjPbS2tsbGjRur2KOmCZRfIPkS/lVXXRVf/OIX08nst99+8a1vfSve//73j5vcZOVuuOGGWLx48bQIlQjEqefAhMQ2CTJZvXp1arnjF/vffvvtWLt2bZx99tnp76cLE9lxQSrhP+0i/1uBn//85/H9738//uIv/iK9/27atCleeeWV9Lfvfe9707klX3j93d/93fiVX/mVrM2OlatGeMOMBzGLCkWuwbbh1VvgwyzYd1plxzXJ2/5MAzl21t+LL76YhsTdfffd6d97EkKWhHctXLgw1zCTOf/pn/5pGmj0+c9/Pg08m+wSSJSLufDKAolmR568tiZ/a8l7nj/+4z+eEKa37W8vCQjba6+9ZtfJNLWq8ZpWhkCiqmDWsFGBRDXE1zUBApkEklDhrq6uuO+++yaU7+7ujt7e3kztKESAAAEC9Svg/Ld+19bMCBAgQIAAAQIECBCoLwHPb/nWs2yfjxVIJJAo346forYbSVVYNUqAAAECBAgQqJiA92sVo9QQAQIECBAgQIAAAQIECNRAwHNtDdAL7LJsB64F0mTtSiBRVqkqltuwYUN0dHSM6yH5YlXyBSsXAQITBZIv499yyy3xmc98JrZu3ZoWuOKKK6Knpyfe8Y53TKiwfUhG8ssk9Ku/vz/+43/8jzvlrUUYS5nW+8EHH4xTTjkltmzZkg47CUZYsWJFGhqy7Xr11VfTgJLbbrst/dFBBx0U69evj8MOO2zaqdaTfzXCG6YFrECBWqyBQKKdL9yOa3LttdfGIYcckgZqPfLII/HCCy9MCDVMQrV+7dd+LY444oj44Ac/GG+88UYsXbo07aiSgURJe0899VR6P165cmUa5jXJe/UK7MzJmxBIVDXaOdlwPQf+7Qx8x6DF7ct+5CMfiYsvvrjqf3vVeE0TSFT8n5lAouLN9UiAQHaBBx54IA0jeu655yZUuv7669PnThcBAgQIEHD+aw8QIECAAAECBAgQIECgHAKe3/KtU9k+HyuQSCBRvh0/RW03kqqwapQAAQIECBAgUDEB79cqRqkhAgQIECBAgAABAgQIEKiBgOfaGqAX2GXZDlwLpMnalUCirFJVLrd8+fIYGBgY66WpqSk2b94czc3NVe5Z8wTKJ7BjEM4nPvGJ+MY3vhF77rnnlJNJQjI6OztjeHg4LZMllKgWYSxlWY0dQ55OPvnkuOaaa2KPPfaYMIUf/vCHcfzxx6dBJcl1zDHHpOu1zz777HS69eRfjfCGIvZKPa1BEV5F9FGJvSS4p4iV0geB6gm8/PLLadjfnXfemXbygQ98IC677LL4nd/5nZg/f371Ov63litxH6r6IHUwrYBAommJFCBAoEYCSeBmEm6543XAAQek/262aNGiGo1MtwQIECAw1wSc/861FTEeAgQIECBAgAABAgQITC7g+S3fzijb52MFEgkkyrfjp6jtRlIVVo0SIECAAAECBCom4P1axSg1RIAAAQIECBAgQIAAAQI1EPBcWwP0Arss24FrgTRZuxJIlFWqyuVGRkaipaUlRkdHx3pKQor6+/ur3LPmCZRL4JFHHokzzzwzNm3alA48CRYaHByMgw46aNqJ7BhkdPjhh8fXvva1+O3f/u2Y5PUkhLFMTprcp1atWhXr1q1LCyT269evj8MOO2zSCm+//Xbccsst8ZnPfCa2bt2alklCpJIAo52FEtWTf1nDG+ppDaa9QZSkQCX20lwLJPr5z38e//iP/xgPP/xwJAEZyf09CVx54oknxq3KXnvtFcl9O7lvvPe9740jjjgi3ve+90Xy88nu4ZVY0h0DOyrR5s7aSOZ36623xoEHHljtrrRfcoEk5G/NmjVx4oknpkFEu+66a2EzqsR9qLDB6mhKAYFENgcBAnNR4KyzzorrrrtuwtCOPfbYNIxoZyHEc3E+xkSAAAEC1RVw/ltdX60TIECAAAECBAgQIECgUgKe3/JJlu3zsQKJBBLl2/FT1HYjqQqrRgkQIECAAAECFRPwfq1ilBoiQIAAAQIECBAgQIAAgRoIeK6tAXqBXZbtwLVAmqxdCSTKKlVAub6+vujp6RnX09DQULS3txfQuy4IzG2BJNQmCRRKQm2SL1An13777Rc33HBDLF68ONPgJwvGSYIsent70y/0z58/f1w7tQpjScI5nnzyyXjsscfi8ccfjx//+MeThnMsWLAgDeTYe++948gjj0yDOt7//vfHr/7qr8a8efMymcy00JtvvhlXXXVVfPGLX0yrJmP4+te/HieccMJOA0F2rJfUPemkk9K2Fi5cOOkwauU/U5Ms5csa3lBPa5BlncpQphJ7aS4EEiX346effjq+8Y1vxE19gC+7AAAgAElEQVQ33RSvvPLKrPk/9KEPpa8NxxxzTDQ1Nc26nckqNmog0b/+679Gd3d3uj5FXGeccUYk74N33333IrrTR06BStyHcg5hzlX/5je/GcuWLStsXJUILxNIVNhy6YgAgQwCzz77bHR2dqbP/Dte5513XhrC5yJAgAABAjsKOP+1JwgQIECAAAECBAgQIFAOAc9v+dapbJ+PFUgkkCjfjp+ithtJVVg1SoAAAQIECBComID3axWj1BABAgQIECBAgAABAgQI1EDAc20N0AvssmwHrgXSZO1KIFFWqYLKtbW1xfDw8Fhvra2tsXHjxoJ61w2BuSmQhNkkX/ROAru2hVZkDcLZcUaThRIlZbq6uuKyyy5Lw3y2XUWGsbz11ltpCFF/f3/ucI5DDz00Tj/99DQkKAkrqtSVjPHP/uzP4qyzzoqtW7emzZ5//vlx8cUXTwhzmqzP0dHRWLVqVaxbt27s18cdd1waQpGES+14FelfKaOp2ilreEM9rUG117io9iuxl2odSPTCCy/EBRdcEAMDAxVlO/DAA+PLX/5yfPzjH69YKJtAIoFEFd2kddJYJe5DdUIxNg2BRNlX1P7JbqUkgUYRuPfee9Pn8ZdeemnclHfZZZf0/WKRgW+NYm6eBAgQqBcB57/1spLmQYAAAQIECBAgQIBAvQt4fsu3wmX7fKxAIoFE+Xb8FLXdSKrCqlECBAgQIECAQMUEvF+rGKWGCBAgQIAAAQIECBAgQKAGAp5ra4BeYJdlO3AtkCZrVwKJskoVVG7Dhg3R0dExrrfe3t7o7u4uaAS6ITC3BF5++eW44oor4o/+6I/GDezyyy+Pc845J1MQzo4zmixYZ7KAo6LCWKoVzpGE/CRhQccff3zsuuuuuRY2CYW64YYb0nvRtjCiT3ziE3HNNdfEPvvsk7ntF198Mc4444y4++67x+p84AMfiKuvvjp+67d+K7Z/XS/KP/PgcxQs65fv59oa7BgO89BDD8WiRYtyrEz5qlZiL9UykOiRRx6JM888MzZt2jQOPwlgXLJkSXzoQx+Kgw46KJqamuKXfumXxpVJ7kPJ/Se5Zz7xxBNx3333RfIF9m1BddsKJ0Fpyf8lbZThquV6TOXzr//6r+n9/hvfKGcg0Vw0LXIvVvteWYn7UJEeRfQlkCi7sv2T3UpJAo0gcOWVV6ahtTtehx12WAwODsaRRx7ZCAzmSIAAAQKzFHD+O0s41QgQIECAAAECBAgQIFCwgOe3fOBl+3ysQCKBRPl2/BS13UiqwqpRAgQIECBAgEDFBLxfqxilhggQIECAAAECBAgQIECgBgKea2uAXmCXZTtwLZAma1cCibJKFVhu+fLl6X8FftuVfKF+8+bN0dzcXOAodEWg9gJvv/123HrrrfHZz352XODEmjVroqenJ1fITtJ2EmaRBGNs2bIlJgs4KiKM5amnnorOzs4YHh4eB/6Rj3wkkv9LvoD5nve8Jw3m2H333ceVSYKVXnvttRgdHY2///u/j+9+97txxx13RBJEsP31hS98IS677LJZh3Mk7SdfFE3CjbZdxxxzTBpUMZMwom11k1CilStXxm233TbWXltbW9x8883xG7/xG2M/K8K/qF1e1i/fz7U1qHbIRlH7IU8/ldhLtQprmex+l9znLrroovReN2/evBnT/PSnP40bb7wxDa1L7uXbrjyhdTMeRM4KtVqPnQ17x0CiSy65JFavXp1zpsVVn4umxc0+0vcBn/rUp8aCvyod3laJ+1CRHvXSV6X3dd59si0kLnk/mlw/+clP4vnnn0/33d/+7d+mwXBJyNyOl/1TLzvSPAjkF+jq6kpDh3a8kkDd5Oe77bZb/k60QIAAAQJ1LeD8t66X1+QIECBAgAABAgQIEKgjAc9v+RazbJ+PFUgkkCjfjp+ithtJVVg1SoAAAQIECBComID3axWj1BABAgQIECBAgAABAgQI1EDAc20N0AvssmwHrgXSZO1KIFFWqQLLjYyMREtLSxoysu1KQor6+/sLHIWuCMwNgSQ46JZbbonPfOYz6YC+9KUvRRKws+uuu1ZkgI8//njcfffdsWrVqgmBPdUOY3nhhRdixYoVce+996ZzWbBgQZxxxhlpWM++++47q/klXw5/5JFH4oorroh77rlnrI3kfychTu94xztm1O4//dM/pd7f/va3x+p1dHTEtddem96nZnu9/PLLcc4558RNN90Ura2t6RdODzrooHHNVdt/tmOfTb2yfvl+rq1B3vCE2azdXKtTib1U6VCLLEY7Btwk97tK3s+ffvrp9F41NDSUDicJcVy/fn18+MMfzjK8mpapxXpMN2GBRNMJze3fV/teWYn70NwWnJujq/S9Ysd9UulZ33DDDXHyySdPaNb+qbS09giUT+DJJ5+MJIxox1DeZCZlC0Esn74REyBAoL4EnP/W13qaDQECBAgQIECAAAEC9Svg+S3f2pbt87ECiQQS5dvxU9R2I6kKq0YJECBAgAABAhUT8H6tYpQaIkCAAAECBAgQIECAAIEaCHiurQF6gV2W7cC1QJqsXQkkyipVcLm+vr40PGT7K/mSfXt7e8Ej0R2B2gskITvf/OY304GceOKJMX/+/EIGVc0wliRoae3atXH22Wenc0nCOdatWxef/vSnY968ebnnt3Xr1vjDP/zDuO6669K2krCf2267LQ455JAZtZ2M87777oszzzwztmzZEkuWLImvfe1rsd9++82onckKJ6Frvb29sXjx4klDQ6rpv/14kuCN//t//++U80n2349//ON44403xpX5xS9+EcmX+RPr5Er+949+9KN45ZVXImkzsU7mt/vuu0dZv3xf1Bpk3UzVDtnIOo5alqvEXqp0qEUWj8ceeyw++tGPRhK6mFxJINlll11WsXC5pM1HH300li5dmt6rkqu7uzsuv/zyeOc735lliDUrU4v1mG6yAommE5rbv3evnNvrM9vRVfpeUe1AovPOOy8uvfTSCWGYlXgdm62hegQI1F7g9ttvj87OzrFnqG0jSp6HBwYG0vdyLgIECBAgkFXA+W9WKeUIECBAgAABAgQIECBQWwHPb/n8y/b5WIFEAony7fgparuRVIVVowQIECBAgACBigl4v1YxSg0RIECAAAECBAgQIECAQA0EPNfWAL3ALst24FogTdauBBJllapBuba2tnH/xfjW1tbYuHFjDUaiSwKNKVDNMJbXXnstVqxYEd/61rdS3PPPPz8uvvjiioYtPfvss3HCCSeM3UduuOGGOPnkk2e1mEmYyI033hhf+tKXYuHChbNqY6aVKuGfBFktW7Zspl1XpPwZZ5wRSbicQKKKcKaNCNmIioRbVTrUIssKb/+3mHzh/Dvf+U4sWrQoS9XMZXYM0Tn66KPTMLu99947cxs7Fqx2YMeO/R1++OFx6623xoEHHjjrMVeiokCiSijWrg33yuLti36/UYl7Rdb7W3LPPuKII9L3M9tf73rXu+LII48cC3074IADYs8994xf/uVfToMrk3qThYgKJCp+f+qRwFwRSELKLrzwwgnDSf6tKwkjOvjgg+fKUI2DAAECBEoi4Py3JAtlmAQIECBAgAABAgQINLyA57d8W6Bsn48VSCSQKN+On6K2G0lVWDVKgAABAgQIEKiYgPdrFaPUEAECBAgQIECAAAECBAjUQMBzbQ3QC+yybAeuBdJk7UogUVapGpTbsGFDdHR0jOu5t7c3uru7azAaXRJoPIFKBOJMpbZly5b49Kc/HQ8//HBa5O67746PfexjFUUue6BEJfy/+93vxuLFiyvqmrWxpUuXRn9/f/y7f/fvKhIik7XfrAEDWdurVrntA5uy9lGvIRs77vWsHkWXyxPws31YRyWCNKaa+/ZfdM8z3m3tF/33VE2bmeyXsr9+1CJ0aya+1S47V++VRf89zdZ5Nq9PZQwkmq1P3noCifIKqk+gfAKvv/56dHZ2xvr16ycM/tRTT43BwcHyTcqICRAgQGBOCDj/nRPLYBAECBAgQIAAAQIECBCYVsDz27REOy1Qts/HCiQSSJRvx09R242kKqwaJUCAAAECBAhUTMD7tYpRaogAAQIECBAgQIAAAQIEaiDgubYG6AV2WbYD1wJpsnYlkCirVI3KLV++PP0vxW+7mpqaYvPmzdHc3FyjEemWQOMIVCIQZyotgUTT76NK+D/22GPx0Y9+NEZGRibtcMGCBXHEEUfE7rvvPunvd9lll/T3Sbkdr3e/+93xa7/2a+Puz+95z3ti3rx5MX/+/Nhjjz1i2/uUIr98X8+BD3M1ZGP63bzzEo0QSHTrrbfG8ccfn0Ikf0/f+c53YtGiRXnpxtXfMURnyZIlcdNNN8Wee+45636K/nsSSDTrpRpXUSDR/4xPfepTsWnTptTloYceqvjf22xWqui/p9mMMakjkGi2ctnqFfmeKNuIlCJAoJoCjz/+eHR1dY29Jm3f1xVXXBHnnntuNbvXNgECBAjUuYDz3zpfYNMjQIAAAQIECBAgQKBuBDy/5VvKsn0+ViCRQKJ8O36K2m4kVWHVKAECBAgQIECgYgLer1WMUkMECBAgQIAAAQIECBAgUAMBz7U1QC+wy7IduBZIk7UrgURZpWpULgnRaGlpidHR0bERJCFF/f39NRqRbgk0jkAlAnGm0nrttddixYoV8a1vfSstcv7558fFF1+cBtlU6nr22WfjhBNOiOHh4bTJr3/96+mX7MtyVdO/aIMiv3xfz4EPAomK3rnj+zv66KPjm9/8Zuy9994zHsiO4WDnnHNOXHbZZbHrrrvOuK2pKjz66KOxdOnSSALfkqu7uzsuv/zyeOc73znrPup1z00HsmO40yWXXBKrV6+ertqc+b1AIoFEeTZj3kCiPPfKPOMuS90i3xOVxcQ4CdSrwM0335yGEb3xxhvjprhw4cIYHByMJDzSRYAAAQIE8gg4/82jpy4BAgQIECBAgAABAgSKE/D8ls+6bJ+PFUgkkCjfjp+ithtJVVg1SoAAAQIECBComID3axWj1BABAgQIECBAgAABAgQI1EDAc20N0AvssmwHrgXSZO1KIFFWqRqW6+vri56ennEjGBoaivb29hqOStcE6l+gmoE4b7/9diR/20koR3Ltt99+cd1118Xv//7vxySvbTPG3rp1a/zhH/5h2mZyHXTQQXHbbbfFIYccMuO2alWhmv5Fz8mX7ysj3qjhMJXRq20rOwbcLFiwIA0kOv300ysSSvT000/HF77whUjeHyVXc3NzrF+/Pj784Q/nmnij7jmBRLm2Tc0rN+q+rSV8Eta2bNmydAgCiXa+Et4T1XKn6ptAcQIXXHBBrFmzZkKHixcvjoGBgdh///2LG4yeCBAgQKBuBZz/1u3SmhgBAgQIECBAgAABAnUm4Pkt34KW7fOxAokEEuXb8VPUdiOpCqtGCRAgQIAAAQIVE/B+rWKUGiJAgAABAgQIECBAgACBGgh4rq0BeoFdlu3AtUCarF0JJMoqVeNybW1tMTw8PDaK1tbW2LhxY41HpXsC9S1Q7UCc559/Pk466aT467/+6xQyCeg466yz0lCNJExjNtdbb70Vjz/+eFx88cVxzz33jDVx+eWXp+FH8+fPn02zNalTbf8iJ+XL95XRFrJRGcdatfLUU09FZ2fnuPczH/nIR+Kiiy6KI488MubNmzfjof30pz+NP/mTP4kvf/nL8corr1T8nteoe04g0Yy34pyq0Kj7tpaLIJAou773RNmtlCRQRoFXX301urq64q677pow/DPPPDPWrVtXxmkZMwECBAjMUQHnv3N0YQyLAAECBAgQIECAAAECOwh4fsu3Jcr2+ViBRAKJ8u34KWq7kVSFVaMECBAgQIAAgYoJeL9WMUoNESBAgAABAgQIECBAgEANBDzX1gC9wC7LduBaIE3WrgQSZZWqcbkNGzZER0fHuFH09vZGd3d3jUemewL1K1BEIM5jjz0Wn/3sZ8cFdCTBREcddVT8/u//fiThY+9+97vjXe96V+y+++7jsJPwoddeey1GR0cjCR94+OGH49577x3XVlIhCTi67LLLoqmpqVSLVYR/USC+fF8ZaSEblXGsZStJYNrnP//5+N73vjduGMm9bsmSJfGhD30oDjrooPR+9Uu/9Evjyrz55puxdevWeOGFF+KJJ56I++67L73nbR9ElNw/V61alQaw7XjPnM28G3XPCSSazW6ZO3Uadd/WcgUEEmXX954ou5WSBMomkDyPJuGTzzzzzIShr127NlauXFm2KRkvAQIECMxxAee/c3yBDI8AAQIECBAgQIAAAQL/JuD5Ld9WKNvnYwUSCSTKt+OnqO1GUhVWjRIgQIAAAQIEKibg/VrFKDVEgAABAgQIECBAgAABAjUQ8FxbA/QCuyzbgWuBNFm7EkiUVWoOlFu+fHkMDAyMjST5sv7mzZujubl5DozOEAjUn0BRgTg/+clP4ktf+lLceOONFUXca6+94pJLLokVK1bErrvuWtG2i2isKP9azOXmm2+OE088sYiu66qPHUM2ipjcGWecEX19fRUJtylivGXo4+WXX46rrroq1q1blwYMVer6wAc+EGvWrInf/d3fjXnz5lWk2VrsuWTgDz30UCxatKgic5hNIzsGEs2mjZnWSV6vVq9ePdNqk5ZPAq/+03/6TxVpK2sjtV6z7cdZi33b6PfK7QOJsu6ZvOUOP/zwuPXWW+PAAw/M21Sh9QUSFcqtMwKFCfT398dpp502ob999903/XesJHDXRYAAAQIEKi3g/LfSotojQIAAAQIECBAgQIBAdQQ8v+VzLdvnYwUSCSTKt+OnqO1GUhVWjRIgQIAAAQIEKibg/VrFKDVEgAABAgQIECBAgAABAjUQ8FxbA/QCuyzbgWuBNFm7EkiUVWoOlBsZGYmWlpYYHR0dG00SUpR88ctFgEDlBYoMxHnrrbdieHg4rr/++rj77rvjlVdemfWEDj300Dj99NPjk5/8ZPzKr/zKrNupdcUi/as9V1++r4ywkI3KOM6FVt5+++14+umn03veHXfcEVu2bJn1sJIvuHd1dcUxxxwTSVhjJa9a7Llk/LUOtxFINPNdVOs1237Etdi3Aom+GcuWLZv5xslRQyBRDjxVCRCoqEBPT08a4LnjdfTRR8fg4KAQ7Ypqa4wAAQIEthdw/ms/ECBAgAABAgQIECBAoBwCnt/yrVPZPh8rkEggUb4dP0VtN5KqsGqUAAECBAgQIFAxAe/XKkapIQIECBAgQIAAAQIECBCogYDn2hqgF9hl2Q5cC6TJ2pVAoqxSc6Rc8iWv5Mte219DQ0PR3t4+R0ZoGATqR6BWgThJEEQSJvDYY4/F448/Hj/+8Y/TsI7kZ9tfCxYsiCOOOCL22GOP9P993/veF0ceeWS8+93vjnnz5pV+IWrlXw04gUSVURWyURnHudbKz3/+8/jHf/zHeOKJJ+IHP/hBbNq0KV5++eX0f29/7bXXXpEEcOyzzz7x/ve/P73nJQFsyc8neSaoyDRrseeSgdc63EYg0cy3T63XbPsR12LfCiQSSJT1r8Z7oqxSyhGY+wJJaHYSCnnfffdNGGx3d3f09vbO/UkYIQECBAiUWsD5b6mXz+AJECBAgAABAgQIEGggAc9v+Ra7bJ+PFUgkkCjfjp+ithtJVVg1SoAAAQIECBComID3axWj1BABAgQIECBAgAABAgQI1EDAc20N0AvssmwHrgXSZO1KIFFWqTlUrq2tLYaHh8dG1NraGhs3bpxDIzQUAvUhUE+BOGVckXry9+X7Mu5AYyZAgAABAgQqLeA9UaVFtUegNgIPPPBAGkb03HPPTRjA9ddfHytWrKjNwPRKgAABAg0l4Py3oZbbZAkQIECAAAECBAgQKLGA57d8i1e2z8cKJBJIlG/HT1G7Wv+VqqoMVqMECBAgQIAAAQLxtvfFdgEBAgQIECBAgAABAgQIlEjAgWaJFmsWQy3bgesspljtKgKJqi1chfY3bNgQHR0d41pO/svzyX+B3kWAAAECBAgQIECAAAECBAgQIECgGgLXXnttrFy5ckLTBxxwQAwMDMSiRYuq0a02CRAgQIDABAHnvzYFAQIECBAgQIAAAQIEyiHg+S3fOpXt87ECiXzxOt+On6K2QKKqsGqUAAECBAgQIFA1AYFEVaPVMAECBAgQIECAAAECBAhUQcCBZhVQ51CTZTtwnUN024YikGgOLkqWIS1fvjz9ote2q6mpKTZv3hzNzc1ZqitDgAABAgQIECBAgAABAgQIECBAILPAWWedFdddd92E8scee2z6b1R77rln5rYUJECAAAECeQWc/+YVVJ8AAQIECBAgQIAAAQLFCHh+y+dcts/HCiQSSJRvx09RWyBRVVg1SoAAAQIECBComoBAoqrRapgAAQIECBAgQIAAAQIEqiDgQLMKqHOoybIduM4hum1DEUg0Bxcly5BGRkaipaUlRkdHx4onIUX9/f1ZqitDgAABAgQIECBAgAABAgQIECBAYFqBZ599Njo7O+PBBx+cUPa8886LNWvWTNuGAgQIECBAoNICzn8rLao9AgQIECBAgAABAgQIVEfA81s+17J9PlYgkUCifDt+itoCiarCqlECBAgQIECAQNUEBBJVjVbDBAgQIECAAAECBAgQIFAFAQeaVUCdQ02W7cB1DtFtG4pAojm4KFmH1NfXFz09PeOKDw0NRXt7e9YmlCNAgAABAgQIECBAgAABAgQIECAwqcC9994bXV1d8dJLL437/S677BIDAwOxbNkycgQIECBAoCYCzn9rwq5TAgQIECBAgAABAgQIzFjA89uMycZVKNvnYwUSCSTKt+PVJkCAAAECBAgQIECAAAECBAgQIECAAAECBAgULOBAs2Dwgrsr24FrwTxZuhNIlEVpDpdpa2uL4eHhsRG2trbGxo0b5/CIDY0AAQIECBAgQIAAAQIECBAgQGCuC1x55ZWxatWqCcM87LDDYnBwMI488si5PgXjI0CAAIE6FnD+W8eLa2oECBAgQIAAAQIECNSVgOe3fMtZts/HCiQSSJRvx6tNgAABAgQIECBAgAABAgQIECBAgAABAgQIEChYwIFmweAFd1e2A9eCebJ0J5Aoi9IcLrNhw4bo6OgYN8Le3t7o7u6ew6M2NAIECBAgQIAAAQIECBAgQIAAgbkq0NXVlYYO7Xgdf/zx6c932223uTp04yJAgACBBhFw/tsgC22aBAgQIECAAAECBAiUXsDzW74lLNvnYwUSCSTKt+PVJkCAAAECBAgQIECAAAECBAgQIECAAAECBAgULOBAs2Dwgrsr24FrwTxZuhNIlEVpjpdZvnx5DAwMjI2yqakpNm/eHM3NzXN85IZHgAABAgQIECBAgAABAgQIECAwVwSefPLJSMKIhoeHJwzpkksuidWrV8+VoRoHAQIECDS4gPPfBt8Apk+AAAECBAgQIECAQGkEPL/lW6qyfT5WIJFAonw7Xm0CBAgQIECAAAECBAgQIECAAAECBAgQIECAQMECDjQLBi+4u7IduBbMk6U7gURZlOZ4mZGRkWhpaYnR0dGxkSYhRf39/XN85IZHgAABAgQIECBAgAABAgQIECAwFwRuv/326OzsjK1bt44bzoIFC9Ig7KVLl86FYRoDAQIECBBIBZz/2ggECBAgQIAAAQIECBAoh4Dnt3zrVLbPxwokEkiUb8erTYAAAQIECBAgQIAAAQIECBAgQIAAAQIECBAoWMCBZsHgBXdXtgPXgnmydCeQKItSCcr09fVFT0/PuJEODQ1Fe3t7CUZviAQIECBAgAABAgQIECBAgAABArUSuPTSS+PCCy+c0H1ra2saRnTwwQfXamj6JUCAAAECkwo4/7UxCBAgQIAAAQIECBAgUA4Bz2/51qlsn48VSCSQKN+OV5sAAQIECBAgQIAAAQIECBAgQIAAAQIECBAgULCAA82CwQvurmwHrgXzZOlOIFEWpZKUaWtri+Hh4bHRJl8a27hxY0lGb5gECBAgQIAAAQIECBAgQIAAAQJFCrz++uvR2dkZ69evn9DtqaeeGoODg0UOR18ECBAgQCCzgPPfzFQKEiBAgAABAgQIECBAoKYCnt/y8Zft87ECiQQS5dvxahMgQIAAAQIECBAgQIAAAQIECBAgQIAAAQIEChZwoFkweMHdle3AtWCeLN0JJMqiVJIyGzZsiI6OjnGj7e3tje7u7pLMwDAJECBAgAABAgQIECBAgAABAgSKEHj88cejq6srNm3aNKG7K664Is4999wihqEPAgQIECAwKwHnv7NiU4kAAQIECBAgQIAAAQKFC3h+y0dets/HCiQSSJRvx6tNgAABAgQIECBAgAABAgQIECBAgAABAgQIEChYwIFmweAFd1e2A9eCebJ0J5Aoi1KJyixfvjwGBgbGRtzU1BSbN2+O5ubmEs3CUAkQIECAAAECBAgQIECAAAECBKolcPPNN6dhRG+88ca4LhYuXBiDg4OxZMmSanWtXQIECBAgUBEB578VYdQIAQIECBAgQIAAAQIEqi7g+S0fcdk+HyuQSCBRvh2vNgECBAgQIECAAAECBAgQIECAAAECBAgQIECgYAEHmgWDF9xd2Q5cC+bJ0p1AoixKJSozMjISLS0tMTo6OjbqJKSov7+/RLMwVAIECBAgQIAAAQIECBAgQIAAgWoIXHDBBbFmzZoJTS9evDgNud5///2r0a02CRAgQIBARQWc/1aUU2MECBAgQIAAAQIECBComoDnt3y0Zft8rEAigUT5drzaBAgQIECAAAECBAgQIECAAAECBAgQIECAAIGCBRxoFgxecHdlO3AtmCdLdwKJsiiVrExfX1/09PSMG/XQ0FC0t7eXbCaGS4AAAQIECBAgQIAAAQIECBAgUAmBV199Nbq6uuKuu+6a0NyZZ54Z69atq0Q32iBAgAABAoUIOP8thFknBAgQIBcjB+sAACAASURBVECAAAECBAgQyC3g+S0fYdk+HyuQSCBRvh2vNgECBAgQIECAAAECBAgQIECAAAECBAgQIECgYAEHmgWDF9xd2Q5cC+bJ0p1AoixKJSzT1tYWw8PDYyNvbW2NjRs3lnAmhkyAAAECBAgQIECAAAECBAgQIJBH4OGHH47Ozs545plnJjSzdu3aWLlyZZ7m1SVAgAABAoULOP8tnFyHBAgQIECAAAECBAgQmJWA57dZsY1VKtvnYwUSCSTKt+PVJkCAAAECBAgQIECAAAECBAgQIECAAAECBAgULOBAs2Dwgrsr24FrwTxZuhNIlEWphGU2bNgQHR0d40be29sb3d3dJZyNIRMgQIAAAQIECBAgQIAAAQIECMxGoL+/P0477bQJVffdd98YGBiIo446ajbNqkOAAAECBGoq4Py3pvw6J0CAAAECBAgQIECAQGYBz2+ZqSYtWLbPxwokEkiUb8erTYAAAQIECBAgQIAAAQIECBAgQIAAAQIECBAoWMCBZsHgBXdXtgPXgnmydCeQKItSScssX748/WLZtqupqSk2b94czc3NJZ2RYRMgQIAAAQIECBAgQIAAAQIECGQV6Onpib6+vgnFjz766BgcHPRvRFkhlSNAgACBOSfg/HfOLYkBESBAgAABAgQIECBAYFIBz2/5NkbZPh8rkEggUb4drzYBAgQIECBAgAABAgQIECBAgAABAgQIECBAoGABB5oFgxfcXdkOXAvmydKdQKIsSiUtMzIyEi0tLTE6Ojo2gySkqL+/v6QzMmwCBAgQIECAAAECBAgQIECAAIHpBJJ/E+rq6or77rtvQtHu7u7o7e2drgm/J0CAAAECc1rA+e+cXh6DI0CAAAECBAgQIECAwJiA57d8m6Fsn48VSCSQKN+OV5sAAQIECBAgQIAAAQIECBAgQIAAAQIECBAgULCAA82CwQvurmwHrgXzZOlOIFEWpRKX6evri56ennEzGBoaivb29hLPytAJECBAgAABAgQIECBAgAABAgQmE3jggQfSMKLnnntuwq+vv/76WLFiBTgCBAgQIFB6Aee/pV9CEyBAgAABAgQIECBAoEEEPL/lW+iyfT5WIJFAonw7Xm0CBAgQIECAAAECBAgQIECAAAECBAgQIECAQMECDjQLBi+4u7IduBbMk6U7gURZlEpepq2tLYaHh8dm0draGhs3biz5rAyfAAECBAgQIECAAAECBAgQIEBge4Frr702Vq5cOQHlgAMOiIGBgVi0aBEwAgQIECBQFwLOf+tiGU2CAAECBAgQIECAAIEGEPD8lm+Ry/b5WIFEAony7Xi1CRAgQIAAAQIECBAgQIAAAQIECBAgQIAAAQIFCzjQLBi84O7KduBaME+W7gQSZVEqeZkNGzZER0fHuFn09vZGd3d3yWdm+AQIECBAgAABAgQIECBAgAABAonAWWedFdddd90EjGOPPTYNI9pzzz1BESBAgACBuhFw/ls3S2kiBAgQIECAAAECBAjUuYDnt3wLXLbPxwokEkiUb8erTYAAAQIECBAgQIAAAQIECBAgQIAAAQIECBAoWMCBZsHgBXdXtgPXgnmydCeQKItSHZRZvnx5+uWzbVdTU1Ns3rw5mpub62B2pkCAAAECBAgQIECAAAECBAgQaEyBZ599Njo7O+PBBx+cAHDeeefFmjVrGhPGrAkQIECgrgWc/9b18pocAQIECBAgQIAAAQJ1JOD5Ld9ilu3zsQKJBBLl2/FqEyBAgAABAgQIECBAgAABAgQIECBAgAABAgQKFnCgWTB4wd2V7cC1YJ4s3QkkyqJUB2VGRkaipaUlRkdHx2aThBT19/fXwexMgQABAgQIECBAgAABAgQIECDQeAL33ntvdHV1xUsvvTRu8rvssksaTL1s2bLGQzFjAgQIEGgIAee/DbHMJkmAAAECBAgQIECAQB0IeH7Lt4hl+3ysQCKBRPl2vNoECBAgQIAAAQIECBAgQIAAAQIECBAgQIAAgYIFHGgWDF5wd2U7cC2YJ0t3AomyKNVJmb6+vujp6Rk3m6GhoWhvb6+TGZoGAQIECBAgQIAAAQIECBAgQKAxBK688spYtWrVhMkedthhMTg4GEceeWRjQJglAQIECDSkgPPfhlx2kyZAgAABAgQIECBAoIQCnt/yLVrZPh8rkEggUb4drzYBAgQIECBAgAABAgQIECBAgAABAgQIECBAoGABB5oFgxfcXdkOXAvmydKdQKIsSnVUpq2tLYaHh8dm1NraGhs3bqyjGZoKAQIECBAgQIAAAQIECBAgQKC+Bbq6utLQoR2v448/Pv35brvtVt8AZkeAAAECDS/g/LfhtwAAAgQIECBAgAABAgRKIuD5Ld9Cle3zsQKJBBLl2/FqEyBAgAABAgQIECBAgAABAgQIECBAgAABAgQKFnCgWTB4wd2V7cC1YJ4s3QkkyqJUR2U2bNgQHR0d42bU29sb3d3ddTRLUyFAgAABAgQIECBAgAABAgQI1J/Ak08+GUkY0fZh09tmeckll8Tq1avrb9JmRIAAAQIEJhFw/mtbECBAgAABAgQIECBAoBwCnt/yrVPZPh8rkEggUb4drzYBAgQIECBAgAABAgQIECBAgAABAgQIECBAoGABB5oFgxfcXdkOXAvmydKdQKIsSnVWZvny5TEwMDA2q6ampti8eXM0NzfX2UxNhwABAgQIECBAgAABAgQIECBQHwK33357dHZ2xtatW8dNaMGCBem/8yxdurQ+JmoWBAgQIEAgg4Dz3wxIihAgQIAAAQIECBAgQGAOCHh+y7cIZft8rEAigUT5drzaBAgQIECAAAECBAgQIECAAAECBAgQIECAAIGCBRxoFgxecHdlO3AtmCdLdwKJsijVWZmRkZFoaWmJ0dHRsZklIUX9/f11NlPTIUCAAAECBAgQIECAAAECBAiUX+DSSy+NCy+8cMJEWltb0zCigw8+uPyTNAMCBAgQIDADAee/M8BSlAABAgQIECBAgAABAjUU8PyWD79sn48VSCSQKN+OV5sAAQIECBAgQIAAAQIECBAgQIAAAQIECBAgULCAA82CwQvurmwHrgXzZOlOIFEWpTos09fXFz09PeNmNjQ0FO3t7XU4W1MiQIAAAQIECBAgQIAAAQIECJRP4PXXX4/Ozs5Yv379hMGfeuqpMTg4WL5JGTEBAgQIEKiAgPPfCiBqggABAgQIECBAgAABAgUIeH7Lh1y2z8cKJBJIlG/Hq02AAAECBAgQIECAAAECBAgQIECAAAECBAgQKFjAgWbB4AV3V7YD14J5snQnkCiLUp2WaWtri+Hh4bHZtba2xsaNG+t0tqZFgAABAgQIECBAgAABAgQIECiPwOOPPx5dXV2xadOmCYO+4oor4txzzy3PZIyUAAECBAhUWMD5b4VBNUeAAAECBAgQIECAAIEqCXh+ywdbts/HCiQSSJRvx6tNgAABAgQIECBAgAABAgQIECBAgAABAgQIEChYwIFmweAFd1e2A9eCebJ0J5Aoi1KdltmwYUN0dHSMm11vb290d3fX6YxNiwABAgQIECBAgAABAgQIECAw9wVuvvnmNIzojTfeGDfYhQsXxuDgYCxZsmTuT8IICRAgQIBAFQWc/1YRV9MECBAgQIAAAQIECBCooIDnt3yYZft8rEAigUT5drzaBAgQIECAAAECBAgQIECAAAECBAgQIECAAIGCBRxoFgxecHdlO3AtmCdLdwKJsijVcZnly5fHwMDA2Aybmppi8+bN0dzcXMezNjUCBAgQIECAAAECBAgQIECAwNwUuOCCC2LNmjUTBrd48eL033D233//uTlwoyJAgAABAgUKOP8tEFtXBAgQIECAAAECBAgQyCHg+S0HXkSU7fOxAokEEuXb8WoTIECAAAECBAgQIECAAAECBAgQIECAAAECBAoWcKBZMHjB3ZXtwLVgnizdCSTKolTHZUZGRqKlpSVGR0fHZpmEFPX399fxrE2NAAECBAgQIECAAAECBAgQIDC3BF599dXo6uqKu+66a8LAzjzzzFi3bt3cGrDRECBAgACBGgo4/60hvq4JECBAgAABAgQIECAwAwHPbzPAmqRo2T4fK5BIIFG+Ha82AQIECBAgQIAAAQIECBAgQIAAAQIECBAgQKBgAQeaBYMX3F3ZDlwL5snSnUCiLEp1Xqavry96enrGzXJoaCja29vrfOamR4AAAQIECBAgQIAAAQIECBCovcDDDz8cnZ2d8cwzz0wYzNq1a2PlypW1H6QRECBAgACBOSTg/HcOLYahECBAgAABAgQIECBAYCcCnt/ybY+yfT5WIJFAonw7Xm0CBAgQIECAAAECBAgQIECAAAECBAgQIECAQMECDjQLBi+4u7IduBbMk6U7gURZlBqgTFtbWwwPD4/NtLW1NTZu3NgAMzdFAgQIECBAgAABAgQIECBAgEDtBPr7++O0006bMIB99903BgYG4qijjqrd4PRMgAABAgTmqIDz3zm6MIZFgAABAgQIECBAgACBHQQ8v+XbEmX7fKxAIoFE+Xa82gQIECBAgAABAgQIECBAgAABAgQIECBAgACBggUcaBYMXnB3ZTtwLZgnS3cCibIoNUCZDRs2REdHx7iZ9vb2Rnd3dwPM3hQJECBAgAABAgQIECBAgAABAsUL9PT0RF9f34SOjz766BgcHIzm5ubiB6VHAgQIECBQAgHnvyVYJEMkQIAAAQIECBAgQIBARHh+y7cNyvb5WIFEAony7Xi1CRAgQIAAAQIECBAgQIAAAQIECBAgQIAAAQIFCzjQLBi84O7KduBaME+W7gQSZVFqkDLLly+PgYGBsdk2NTXF5s2bffmtQdbfNAkQIECAAAECBAgQIECAAIFiBEZGRqKrqyvuu+++CR0m4dBJSLSLAAECBAgQmFrA+a/dQYAAAQIECBAgQIAAgXIIeH7Lt05l+3ysQCKBRPl2vNoECBAgQIAAAQIECBAgQIAAAQIECBAgQIAAgYIFHGgWDF5wd2U7cC2YJ0t3AomyKDVImeTLcC0tLTE6Ojo24ySkqL+/v0EETJMAAQIECBAgQIAAAQIECBAgUF2BBx54IA0jeu655yZ0dP3118eKFSuqOwCtEyBAgACBOhBw/lsHi2gKBAgQIECAAAECBAg0hIDnt3zLXLbPxwokEkiUb8erTYAAAQIECBAgQIAAAQIECBAgQIAAAQIECBAoWMCBZsHgBXdXtgPXgnmydCeQKItSA5Xp6+uLnp6ecTMeGhqK9vb2BlIwVQIECBAgQIAAAQIECBAgQIBA5QWuvfbaWLly5YSGDzjggBgYGIhFixZVvlMtEiBAgACBOhRw/luHi2pKBAgQIECAAAECBAjUpYDnt3zLWrbPxwokEkiUb8erTYAAAQIECBAgQIAAAQIECBAgQIAAAQIECBAoWMCBZsHgBXdXtgPXgnmydCeQKItSg5Vpa2uL4eHhsVm3trbGxo0bG0zBdAkQIECAAAECBAgQIECAAAEClRM466yz4rrrrpvQ4LHHHpuGEe25556V60xLBAgQIECgzgWc/9b5ApseAQIECBAgQIAAAQJ1I+D5Ld9Slu3zsQKJBBLl2/FqEyBAgAABAgQIECBAgAABAgQIECBAgAABAgQKFnCgWTB4wd2V7cC1YJ4s3QkkyqLUYGU2bNgQHR0d42bd29sb3d3dDSZhunkEJrk/52lOXQIECBAgQIAAgZIJvO3ztiVbMcMlQKBaAs8++2x0dnbGgw8+OKGL8847L9asWVOtrrVLgAABAgTqVsD5b90urYkRIECAAAECBAgQIFBnAp7f8i1o2T4fK5DIAWm+Ha82AQIECBAgQIAAAQIECBAgQIAAAQIECBAgQKBgAQeaBYMX3F3ZDlwL5snSnUCiLEoNWGb58uUxMDAwNvOmpqbYvHlzNDc3N6CGKc9GQCDRbNTUIUCAAAECBAjUj4BAovpZSzMhQGD2Avfee290dXXFSy+9NK6RXXbZJf13l2XLls2+cTUJECBAgEADCzj/beDFN3UCBAgQIECAAAECBEol4Pkt33KV7fOxAokEEuXb8WoTIECAAAECBAgQIECAAAECBAgQIECAAAECBAoWcKBZMHjB3ZXtwLVgnizdCSTKotSAZUZGRqKlpSVGR0fHZp+EFPX39zeghinPRkAg0WzU1CFAgAABAgQI1I+AQKL6WUszIUBgdgJXXnllrFq1akLlww47LAYHB+PII4+cXcNqESBAgAABAuH81yYgQIAAAQIECBAgQIBAOQQ8v+Vbp7J9PlYgkUCifDtebQIECBAgQIAAAQIECBAgQIAAAQIECBAgQIBAwQIONAsGL7i7sh24FsyTpTuBRFmUGrRMX19f9PT0jJv90NBQtLe3N6iIac9EQCDRTLSUJUCAAAECBAjUn4BAovpbUzMiQCC7QFdXVxo6tON1/PHHpz/fbbfdsjemJAECBAgQIDBBwPmvTUGAAAECBAgQIECAAIFyCHh+y7dOZft8rEAigUT5drzaBAgQIECAAAECBAgQIECAAAECBAgQIECAAIGCBRxoFgxecHdlO3AtmCdLdwKJsig1cJm2trYYHh4eE2htbY2NGzc2sIipZxXw+ptVSjkCBAgQIECAQH0IeP9XH+toFgQI5BN48sknIwkj2v7fUra1eMkll8Tq1avzdaA2AQIECBAgkAp4/rARCBAgQIAAAQIECBAgUA4Bz2/51qlsn48VSCSQKN+OV5sAAQIECBAgQIAAAQIECBAgQIAAAQIECBAgULCAA82CwQvurmwHrgXzZOlOIFEWpQYus2HDhujo6Bgn0NvbG93d3Q2sYupZBLz+ZlFShgABAgQIECBQPwLe/9XPWpoJAQKzE7j99tujs7Mztm7dOq6BBQsWxMDAQCxdunR2DatFgAABAgQITBDw/GFTECBAgAABAgQIECBAoBwCnt/yrVPZPh8rkEggUb4drzYBAgQIECBAgAABAgQIECBAgAABAgQIECBAoGABB5oFgxfcXdkOXAvmydKdQKIsSg1eZvny5ekX57ZdTU1NsXnz5mhubm5wGdPfmYDXX/uDAAECBAgQINBYAt7/NdZ6my0BAuMFLr300rjwwgsnsLS2tqb/pnLwwQcjI0CAAAECBCoo4PmjgpiaIkCAAAECBAgQIECAQBUFPL/lwy3b52MFEgkkyrfj1SZAgAABAgQIECBAgAABAgQIECBAgAABAgQIFCzgQLNg8IK7K9uBa8E8WboTSJRFqcHLjIyMREtLS4yOjo5JJCFF/f39DS5j+jsT8PprfxAgQIAAAQIEGkvA+7/GWm+zJUDg/xd4/fXXo7OzM9avXz+B5NRTT43BwUFUBAgQIECAQBUEPH9UAVWTBAgQIECAAAECBAgQqIKA57d8qGX7fKxAIoFE+Xa82gQIECBAgAABAgQIECBAgAABAgQIECBAgACBggUcaBYMXnB3ZTtwLZgnS3cCibIoKRN9fX3R09MzTmJoaCja29vpEJhUwOuvjUGAAAECBAgQaCwB7/8aa73NlgCBiMcffzy6urpi06ZNEziuuOKKOPfcczERIECAAAECVRLw/FElWM0SIECAAAECBAgQIECgwgKe3/KBlu3zsQKJBBLl2/FqEyBAgAABAgQIECBAgAABAgQIECBAgAABAgQKFnCgWTB4wd2V7cC1YJ4s3QkkyqKkTCrQ1tYWw8PDYxqtra2xceNGOgQmFfD6a2MQIECAAAECBBpLwPu/xlpvsyXQ6AI333xzGkb0xhtvjKNYuHBhDA4OxpIlSxqdyPwJECBAgEBVBTx/VJVX4wQIECBAgAABAgQIEKiYgOe3fJRl+3ysQCKBRPl2vNoECBAgQIAAAQIECBAgQIAAAQIECBAgQIAAgYIFHGgWDF5wd2U7cC2YJ0t3AomyKCmTCmzYsCE6OjrGafT29kZ3dzchAhMEvP7aFAQIECBAgACBxhLw/q+x1ttsCTSywAUXXBBr1qyZQLB48eIYGBiI/fffv5F5zJ0AAQIECBQi4PmjEGadECBAgAABAgQIECBAILeA57d8hGX7fKxAIoFE+Xa82gQIECBAgAABAgQIECBAgAABAgQIECBAgACBggUcaBYMXnB3ZTtwLZgnS3cCibIoKTMmsHz58vTLdduupqam2Lx5czQ3N1MiME7A668NQYAAAQIECBBoLAHv/xprvc2WQCMKvPrqq9HV1RV33XXXhOmfeeaZsW7dukZkMWcCBAgQIFATAc8fNWHXKQECBAgQIECAAAECBGYs4PltxmTjKpTt87ECiQQS5dvxahMgQIAAAQIECBAgQIAAAQIECBAgQIAAAQIEChZwoFkweMHdle3AtWCeLN0JJMqipMyYwMjISLS0tMTo6OjYz5KQov7+fkoExgl4/bUhCBAgQIAAAQKNJeD9X2Ott9kSaDSBhx9+ODo7O+OZZ56ZMPW1a9fGypUrG43EfAkQIECAQE0FPH/UlF/nBAgQIECAAAECBAgQyCzg+S0z1aQFy/b5WIFEAony7Xi1CRAgQIAAAQIECBAgQIAAAQIECBAgQIAAAQIFCzjQLBi84O7KduBaME+W7gQSZVFSZpxAX19f9PT0jPvZ0NBQtLe3kyIwJuD112YgQIAAAQIECDSWgPd/jbXeZkugkQSSEObTTjttwpT33XffGBgYiKOOOqqROMyVAAECBAjMCQHPH3NiGQyCAAECBAgQIECAAAEC0wp4fpuWaKcFyvb5WIFEAony7Xi1CRAgQIAAAQIECBAgQIAAAQIECBAgQIAAAQIFCzjQLBi84O7KduBaME+W7gQSZVFSZoJAW1tbDA8Pj/28tbU1Nm7cSIrAmIDXX5uBAAECBAgQINBYAt7/NdZ6my2BRhFIApmTYOYdr6OPPjoGBwejubm5USjMkwABAgQIzCkBzx9zajkMhgABAgQIECBAgAABAlMKeH7LtznK9vlYgUQCifLteLUJECBAgAABAgQIECBAgAABAgQIECBAgAABAgULONAsGLzg7sp24FowT5buBBJlUVJmgsCGDRuio6Nj3M97e3uju7ubFoFUwOuvjUCAAAECBAgQaCwB7/8aa73NlkC9C4yMjERXV1fcd999E6aa/NtH8m8gLgIECBAgQKB2Ap4/amevZwIECBAgQIAAAQIECMxEwPPbTLQmli3b52MFEgkkyrfj1SZAgAABAgQIECBAgAABAgQIECBAgAABAgQIFCzgQLNg8IK7K9uBa8E8WboTSJRFSZlJBZYvXx4DAwNjv2tqaorNmzdHc3MzMQICiewBAgQIECBAgECDCfj3lwZbcNMlUMcCDzzwQBpG9Nxzz02Y5fXXXx8rVqyo49mbGgECBAgQKIeA549yrJNREiBAgAABAgQIECBAwPNbvj1Qts/HCiQSSJRvx6tNgAABAgQIECBAgAABAgQIECBAgAABAgQIEChYwIFmweAFd1e2A9eCebJ0J5Aoi5IykwqMjIxES0tLjI6Ojv0+CSnq7+8nRkAgkT1AgAABAgQIEGgwAf/+0mALbroE6lTg2muvjZUrV06Y3QEHHJCGMi9atKhOZ25aBAgQIECgXAKeP8q1XkZLgAABAgQIECBAgEDjCnh+y7f2Zft8rEAigUT5drzaBAgQIECAAAECBAgQIECAAAECBAgQIECAAIGCBRxoFgxecHdlO3AtmCdLdwKJsigpM6VAX19f9PT0jPv90NBQtLe3U2twAa+/Db4BTJ8AAQIECBBoOAHv/xpuyU2YQN0JnHXWWXHddddNmNexxx6bhhHtueeedTdnEyJAgAABAmUV8PxR1pUzbgIECBAgQIAAAQIEGk3A81u+FS/b52MFEgkkyrfj1SZAgAABAgQIECBAgAABAgQIECBAgAABAgQIFCzgQLNg8IK7K9uBa8E8WboTSJRFSZmdCrS1tcXw8PBYmdbW1ti4cSO1Bhfw+tvgG8D0CRAgQIAAgYYT8P6v4ZbchAnUjcCzzz4bnZ2d8eCDD06Y03nnnRdr1qypm7maCAECBAgQqBcBzx/1spLmQYAAAQIECBAgQIBAvQt4fsu3wmX7fKxAIoFE+Xa82gQIECBAgAABAgQIECBAgAABAgQIECBAgACBggUcaBYMXnB3ZTtwLZgnS3cCibIoKbNTgQ0bNkRHR8e4Mr29vdHd3U2ugQW8/jbw4ps6AQIECBAg0JAC3v815LKbNIHSC9x7773R1dUVL7300ri57LLLLjEwMBDLli0r/RxNgAABAgQI1KOA5496XFVzIkCAAAECBAgQIECgHgU8v+Vb1bJ9PlYgkUCifDtebQIECBAgQIAAAQIECBAgQIAAAQIECBAgQIBAwQIONAsGL7i7sh24FsyTpTuBRFmUlJlWYPny5ekX9bZdTU1NsXnz5mhubp62rgL1KeD1tz7X1awIECBAgAABAlMJeP9nbxAgUDaBK6+8MlatWjVh2IcddlgMDg7GkUceWbYpGS8BAgQIEGgYAc8fDbPUJkqAAAECBAgQIECAQMkFPL/lW8CyfT5WIJFAonw7Xm0CBAgQIECAAAECBAgQIECAAAECBAgQIECAQMECDjQLBi+4u7IduBbMk6U7gURZlJSZVmBkZCRaWlpidHR0rGwSUtTf3z9tXQXqU8Drb32uq1kRIECAAAECBKYS8P7P3iBAoEwCXV1daejQjtfxxx+f/ny33XYr03SMlQABAgQINJyA54+GW3ITJkCAAAECBAgQIECgpAKe3/ItXNk+HyuQSCBRvh2vNgECBAgQIECAAAECBAgQIECAAAECBAgQIECgYAEHmgWDF9xd2Q5cC+bJ0p1AoixKymQS6Ovri56ennFlh4aGor29PVN9hepLwOtvfa2n2RAgQIAAAQIEphPw/m86Ib8nQGAuCDz55JORhBENDw9PGM4ll1wSq1evngvDNAYCBAgQIEBgGgHPH7YIAQIE12awfgAAIABJREFUCBAgQIAAAQIEyiHg+S3fOpXt87ECiQQS5dvxahMgQIAAAQIECBAgQIAAAQIECBAgQIAAAQIEChZwoFkweMHdle3AtWCeLN0JJMqipExmgba2tnFf6mttbY2NGzdmrq9g/Qh4/a2ftTST4gVGR0fj7/7u7+Jv/uZv0v/3H/7hH2LLli3pQBYsWBBHHHFEHHroofEHf/AH8du//dux5557Fj9IPRIgsFOBt956K37yk5/EX/7lX8ZDDz0UTz/99Lj3RAceeGAcdNBBsXjx4ujo6IgDDjgg5s+fT5VAqQW8/yv18hk8gYYQuP3226OzszO2bt06br7Je+yBgYFYunRpQziYJAECBAgQqAcBzx/1sIrmQIAAAQIECBAgQIBAIwh4fsu3ymX7fKxAIoFE+Xa82gQIECBAgAABAgQIECBAgAABAgQIECBAgACBggUcaBYMXnB3ZTtwLZgnS3cCibIoKZNZYMOGDemX6re/ent7o7u7O3MbCtaHgNffma3j//yf/zM+9alPxaZNm2ZWMWPpJAxj0aJFGUsrNlOBt99+O5544on4wQ9+EF1dXTOtPlb+n/7pn+Lqq6+Om266KV555ZVM7SRfnk6+OH3uuefGb/7mb8Yk740ytdOIhV5++eX4sz/7szj55JPrOtRpZ/eXm2++OU488cQJy/8v//Iv6c/vv//+Cb+75JJLYvXq1Y24ZTLN+Wc/+1ncc8898dWvfjX+9m//NlOdpFASMnbOOeekf89NTU2Z681mfTM3riCBGQp4/zdDMMUJEChU4NJLL40LL7xwQp9JkHISRnTwwQcXOh6dESBAgAABAvkEPH/k81ObAAECBAgQIECAAAECRQl4fssnXbbPxwokEkiUb8erTYAAAQIECBAgQIAAAQIECBAgQIAAAQIECBAoWMCBZsHgBXdXtgPXgnmydCeQKIuSMjMSWL58efplvm1X8qX6zZs3R3Nz84zaUbjcAl5/Z7Z+Aolm5jWXSiehNldddVWsW7cuDQWaTVDL6OhoJOFtV155ZWzdunVW00uCiS666KI466yzYvfdd59VG41SKQmMuf322yMJ1nnPe94T3/zmN2Pvvfeu2+nPJrBGINHMt0MSTPbYY4/F2WefHd/73vdm3sC/1UiCHb/yla/EEUcckamN2axvpoYVIjALAe//ZoGmCgECVRd4/fXXo7OzM9avXz+hr1NPPTUGBwerPgYdECBAgAABApUX8PxReVMtEiBAgAABAgQIECBAoBoCnt/yqZbt87ECiQQS5dvxahMgQIAAAQIECBAgQIAAAQIECBAgQIAAAQIEChZwoFkweMHdle3AtWCeLN0JJMqipMyMBEZGRqKlpSWSgI1tVxJS1N/fP6N2FC63gNffma2fQKKZec2F0tuH2iTrl1xJwM1MA4m2bNkS3d3dceedd1ZkWieddFIakLRw4cKKtFdPjSSBMU888UQa3HTPPfekUzv66KMFEp144oRlFkg0s53/5ptvpvuop6cnXnnllZlVnqT0fvvtl4aUHXfccTHJ8864GgKJcnNroIIC3v9VEFNTBAhURODxxx+Prq6u2LRp04T2rrjiijRQ1EWAAAECBAiUU8DzRznXzagJECBAgAABAgQIEGg8Ac9v+da8bJ+PFUgkkCjfjlebAAECBAgQIECAAAECBAgQIECAAAECBAgQIFCwgAPNgsEL7q5sB64F82TpTiBRFiVlZizQ19eXfil/+2toaCja29tn3JYK5RTw+juzdRNINDOvWpaeLNRm23hmGkiUrHsS2Pa9732volMSSjSR8+WXX06DmtatWxdbt24dKyCQ6OY4USBRrr+/JIwoed9z6aWXjttbuRqNiKyhRAKJ8kqrX0kB7/8qqaktAgTyCtx8881pGNEbb7wxrqkkuHNwcDCWLFmStwv1CRAgQIAAgRoKeP6oIb6uCRAgQIAAAQIECBAgMAMBz28zwJqkaNk+HyuQSCBRvh2vNgECBAgQIECAAAECBAgQIECAAAECBAgQIECgYAEHmgWDF9xd2Q5cC+bJ0p1AoixKysxKoK2tLYaHh8fqtra2xsaNG2fVlkrlE/D6O7M1E0g0M69alv6Xf/mXNMDl/vvvnzCMmQQSvfjii3HGGWfE3XffXZXpXH755XHOOefE/Pnzq9J+2RpNwmIuvPDCCcMWSCSQKM9eTgLKbrnllvjMZz5T0TCibWNK3jslgQkHHXTQlMMUSJRnBdWttID3f5UW1R4BArMVuOCCC2LNmjUTqi9evDgGBgZi//33n23T6hEgQIAAAQJzRMDzxxxZCMMgQIAAAQIECBAgQIDANAKe3/JtkbJ9PlYgkUCifDtebQIECBAgQIAAAQIECBAgQIAAAQIECBAgQIBAwQIONAsGL7i7sh24FsyTpTuBRFmUlJmVwIYNG6Kjo2Nc3d7e3uju7p5VeyqVS8Dr78zWSyDRzLxqWboSgUQ/+9nPIvmS9FVXXTXlVPbaa6846aST4tOf/nQceuihsfvuu6dl/8//+T/xgx/8INatW5cGoUx1NTc3x/r16+PDH/5wLbnmTN8CiT4VmzZtmrAeN98skCjPJn300Udj6dKlsWXLlimb+dCHPhSnnXZaHHXUUfGrv/qrMW/evHjzzTfjhRdeiDvvvDO+9rWvRfIaMNWVBJf19fWN3QN2LCeQKM8KqltpAe//Ki2qPQIEZirw6quvRldXV9x1110Tqp555pnpe2gXAQIECBAgUB8Cnj/qYx3NggABAgQIECBAgACB+hfw/JZvjcv2+ViBRAKJ8u14tQkQIECAAAECBAgQIECAAAECBAgQIECAAAECBQs40CwYvODuynbgWjBPlu4EEmVRUmbWAsuXL4+BgYGx+k1NTbF58+ZIgjJc9S3g9Xdm67uzQInpwihm1pPSeQUqEUg0NDSUhphs3bp10uEcd9xx8Ud/9Eex//77Tznct956K77zne/EOeecM2WYib3z//gEEgkkyvu3v2P9n/70p7Fy5cq48cYbJ206CRVL/o6TULFdd911yu5ffvnl+G//7b9NGZAwXbiYQKJKr6z28gh4/5dHT10CBPIKPPzww9HZ2RnPPPPMhKbWrl2bvm67CBAgQIAAgfoR8PxRP2tpJgQIECBAgAABAgQI1LeA57d861u2z8cKJBJIlG/Hq02AAAECBAgQIECAAAECBAgQIECAAAECBAgQKFjAgWbB4AV3V7YD14J5snQnkCiLkjKzFhgZGYmWlpYYHR0dayMJKerv7591myqWQ8Dr78zWSSDRzLxqWTpvINGrr74aSVDQbbfdNuk0TjrppLjqqqti4cKFmab54IMPximnnBJbtmyZUD4JMvkf/+N/xPve975MbdVzIYFEAokqvb/vvvvuSP5eJwsW22+//aK3tzeScLFJnlcmDCV5n7Rq1aopQ4m6u7vj8ssvj3e+850T6gokqvTKai+PgPd/efTUJUAgj0DybwynnXbahCb23XffNCT5qKOOytO8ugQIECBAgMAcFPD8MQcXxZAIECBAgAABAgQIECAwiYDnt3zbomyfjxVIJJAo345XmwABAgQIECBAgAABAgQIECBAgAABAgQIECBQsIADzYLBC+6ubAeuBfNk6U4gURYlZXIJ9PX1RU9Pz7g2hoaGor29PVe7Ks9tAa+/M1ufuRpIlIRkJF/uveGGG+KJJ56IAw88MJYsWRIrVqyI3/zN35w2aOPtt9+Of/7nf46/+Iu/iL/5m79J20jmmlxJYMchhxwSixcvjo9+9KNp2/PmzZsZXMbSzz//fHz7299Ox/Hwww/HK6+8kvbf2tqaBob8wR/8Qeyxxx6ZWssbSPTAAw+kfU4WYpKM56abbkqD3LJeifHatWvj7LPPnrRKEm6UhJlkCUXZ1sBLL70Uf/VXfxX3339/bNq0KV235Nprr73i8MMPj0WLFsXHPvaxeO973xvz58/POtQZlUv2XrJnvvWtb8UjjzyS7psFCxbEBz/4wejo6IhPfvKT6RpmnVe1A4lefvnluOaaa+LP//zP07EmNh//+Mf/P/buBzqK8t7/+Pf4B/ES6gUOarT1DzUieAT/JxVbtJhgi4p/8AoCShKwgFJMLFSkQI01ULgkShFE4kaRK1ClgEqLibSgQpNasWAFG3qLcNqmYn9SxbSgoL/znXs3N7szuzu7s3mys/Oeczz3HPZ55nme1/PszDydzefKHXfcIfqH8ImOf/3rX9LY2Ch6f3z99dfld7/7XesaKSgosL5vw4YNk69//euu12q4zVQCa7yu87bj1fW0du1aWb9+vbWewuFZaqTrafDgwfLNb35TTj755ERMSX3u9foVrzE99z333CNPPfWUY7G5c+dazz7HHnus6z6/9957MmrUKNmyZYutjl4bVqxYIWeffbbts1TmN/okR44ckaamJmv9aciZzlH4e9/2u9+nTx9rDaY6X+F7Qnidv/vuu9LQ0NDaHf2OX3jhhfLVr37VWhdXXXWVnHLKKa6/523HpWPSMfzqV7+yriG7du1qvf+E70F6rb3sssusa4r+3y5durieLwo6C/D8x8pAAIGOENB7rv7vDtGH3ktqa2tFQzo5EEAAAQQQQCD7BNh/ZN+cMiIEEEAAAQQQQAABBBDITgH2b97m1W+/jyWQiEAibyue2ggggAACCCCAAAIIIIAAAggggAACCCCAAAIIIICAYQFeaBoGN9yc3164GuZx0xyBRG6UKONZQMMUNGghfOgf1rf9A3TPDXCCjBPg/pvclHREINF//dd/WeEX0UdFRYXMmDFDNMTn7rvvlnXr1tnKaGiElps0aZJj4IaGTmgQxI9+9CNZs2aNKwwNuZg5c6YVdOEmmChWYIr+4bGOrUePHlagy5w5c6ygGKcAoHDHNGhHx6NBSyeccIKtv/HmJ97gNGxl1apVVtiSHkePHrVsZ8+e7VjtiSeesPrgNmQnfJI9e/bIiBEjIq6z4c80xEZDpU466aSE86CBKOqgIUDxvMInuuCCC2TatGlW8I6Tm1ODsYKBNIRHg44+//xz+dnPfiY/+MEPIsJDnM5VUlIiDz/8sJx66qm2jzXgR4OYlixZknDc0QWWL18uI0eObP3nWH0Ol/v9739vzVvb+1zbtaXzessttzj2Q4Nt9PNHH320NagnXod1rY4fP94KoOrZs6ersaUSWJOOQCINadJArEWLFiVcT3pNmThxotx3332uxtWe1y83qDt27LAConbv3m0rfvXVV1vBYqeffrqbU7WW0eumhimogdOh12INAos+Upnf8Dm0TQ3s+eEPfyivvfaa6/7qOtT7w5QpU6ygMDeHXl9mzZoly5Ytc1PcKqPnVme9N5x11lmu6uk1RAPVHnjgAXnjjTdc1dFCGnA2efJkueuuuwgmcq1mL8jznwc8qiKAQNICzc3Nos+DGzZssNXV58Cqqqqkz0kFBBBAAAEEEPCPAPsP/8wVPUUAAQQQQAABBBBAAIFgC7B/8zb/fvt9LIFEBBJ5W/HURgABBBBAAAEEEEAAAQQQQAABBBBAAAEEEEAAAQQMC/BC0zC44eb89sLVMI+b5ggkcqNEGc8C9fX1UlRUFHEe/eNA/SNBjuwU4P6b3LxmWiCRBjJ85zvfcQwjCo9s9erVVhBN9KFBMBpCMnfu3IQhJE5KGkqiATAaeBHvSBRI9Mknn1jXGLeBSNqWBljof126dIloOl2BRH/961+toJtNmzbZhqZBbStWrJCzzz47ucUjIp9++qlMnz5d3nzzTbn00kutAKTzzjtPzjnnHOnWrZt06tQp7jmPHDlihTiVl5fLhx9+mHT7N910kxWkooEeiY54gUQXX3xx0mtH7y0LFy6UvLy8iKZNBRJpn4uLix3DiLRDubm5snbtWrn88sttNNu2bZPvfve7smXLlkRsts91jh955BHRAK5EAVapBNZ4DSRKdWwa4rV48WL52te+FtckXiCRl+uX24nQoCsNhnI69Pqn155E8+JUV7/DuibOOOMMueiii+T888+XXr16yWmnnSZf+tKXHM+Zyvxq2/q9f/rpp62+ugkgc+rv0KFDrdCvU045JS7dq6++agX9aF9TOXS9a3DXN77xjYTXMr0W6XUm1THdeuutVohdojGlMo4g1OH5LwizzBgRyAyBjRs3WmFE+/bts3Vo6dKlVlgkBwIIIIAAAghktwD7j+yeX0aHAAIIIIAAAggggAAC2SPA/s3bXPrt97EEEhFI5G3FUxsBBBBAAAEEEEAAAQQQQAABBBBAAAEEEEAAAQQQMCzAC03D4Iab89sLV8M8bpojkMiNEmXSIlBaWiqhUKj1XBr4sXv3biusgSP7BLj/JjenmRRI9IMf/EBycnLk/vvvjzmIK664Qp599llbAI0GQHz/+9+3AkW8HG5CLuIFEmkgiAb0rFu3LqludO3a1Qq9GD58eES9dAUSadjI9ddfL83NzbZ+aQCUBmmceOKJSfXZa+HDhw+LBsRpEJOXQwOVamtrpU+fPnFPEyuQSEOaGhoa4q67WCe+5557rACstnYmAol0nb/99tuyaNGimGMeNmyY1NTUyEknndRa5osvvpBf/epX1h/R7927N2V2Xa+PP/64jBgxIm74TSqBNV4CiX7961/LhAkTZPv27SmNzU34TKxAIi/XL7ed1QAwvT7q9zX60Dn5xS9+IQMGDHB7Os/lUplfbVSvj6NHj045uCfccafvX9tB7dq1K25ol1uARNcY/V5pqJsGRaUaRhTuiwbj6TUlOpzObV+DXI7nvyDPPmNHwJyAhlFOmjTJ1uC5555r/W8OJu/D5kZNSwgggAACCCAQLcD+gzWBAAIIIIAAAggggAACCPhDgP2bt3ny2+9jCSQikMjbiqc2AggggAACCCCAAAIIIIAAAggggAACCCCAAAIIIGBYgBeahsENN+e3F66Gedw0RyCRGyXKpEVAAzjy8vKkpaWl9XwaUqRBDRzZJ8D9N7k5zaRAIg0D+fjjjx1Dc8KjKisrkzlz5kinTp1aB6rBNhoCpGFA6ThGjhwpP/nJT6Rbt26Op4sVmNK/f3/5yle+Ii+99FJK3bjmmmtk2bJlEWFp6QokWrVqlS3sKNxJDQVSV5OHBngsWLBA7r333rQ0e9VVV8lTTz1lC6pqe/JYgUSjRo2yAlJSCRLREJg1a9bIoEGDWpsyEUh00UUXyVtvvRXXzmlef/vb34oGFXkJIwo32r17d8tcg65iHakE1qQaSPSXv/zFCrnRwCUvhwYJLF++XM466yzH08QKJEr1+pVMXw8cOGCNcf369bZqscLakjl/smVTmd90zZP2VYMl165dK5dffrmt6/rMp4FFukbTccQLbnvnnXfk1ltvFQ1ASseh60/vQxzJCfD8l5wXpRFAIHkBDY1zCj+98cYbrTCiWHuH5FuiBgIIIIAAAghkugD7j0yfIfqHAAIIIIAAAggggAACCPyPAPs3byvBb7+PJZCIQCJvK57aCCCAAAIIIIAAAggggAACCCCAAAIIIIAAAggggIBhAV5oGgY33JzfXrga5nHTHIFEbpQokzaB6upqKS8vjzhfXV2dFBYWpq0NTpQZAtx/k5uHTAokctNzp+/typUr5a677nIMlNHAGA2SmDBhghUwouvjww8/FK2joUM6fqdDQ4/uu+8+Oe6442wfxwtMCReOblf//b//+79l1qxZsmLFCsc2tc4vfvEL0UCU8JGuQKLZs2fLAw884NiuWtx2221u+NNWZsuWLVbgRqxgnDvuuEO+973vSZ8+faw5+Oijj0Tnft68efLGG2849kP/SHzu3LnSpUsXx89jBRK1LXzdddfJlClTpKCgwAq90gCYJ598UioqKmIGFul5NRArfO0xEUiUaCI0hO/555+Xfv36tRb94IMPrO+CBig5HZdddpm1PjXcSQ0//fRT2bFjh2iwUaw1m5+fL7W1tdY8OR2pBNakEkh05MgRq++VlZWO/dDALQ2nCYcMvffee7Jw4ULRZwOnY8aMGdb5jj32WNvHsQKJEs2Jfu71ueOPf/yjFSz25ptv2pobMmSIPPPMM0bDEFKZX/0+jR071tZ/vf7p9+jOO++UU045xfo+6Rrct2+fLFq0KOZcPf7449a6jj7USMOyNJSy7aFBWvfff7+MGDFCTj311NZrvF5jXn/9dXnwwQcdrzHxwo+cnjG1zfB3SsOi/v3f/90a0+effy5/+9vfRNeR3mf0fhR93HTTTdZ1h2ALN9+q/yvD819yXpRGAAH3Anv27JHi4mLZvHmzrdK0adNiPn+4b4GSCCCAAAIIIOA3AfYffpsx+osAAggggAACCCCAAAJBFWD/5m3m/fb7WAKJCCTytuKpjQACCCCAAAIIIIAAAggggAACCCCAAAIIIIAAAggYFuCFpmFww8357YWrYR43zRFI5EaJMmkV0ICJxsbG1nNqkEJDQ0Na2+BkHS/A/Te5OUg18CZeK/3795dVq1ZJ7969HYulGuihQSla97TTTms9r4ZNaHjNK6+8YmvrzDPPlMWLF8u1115r+/98p4V///vfW8EYba8L4ZNoXQ10ufTSS23nTRRIFK/djz/+WCZNmiTLli1ztIkVrqGFUwlq0XpHjx4VDVjRUCKnQ0M42oYgJbeCki/d0tJihcM89dRTtsoaSqLhHhpK4hQG9Ze//EXuvvtuWbdunWNdDWQZOnSoY6cSBRL98Ic/lKlTp8qJJ54YUf+LL76QmpoaK/TK6Rg9erQ89thjon13OmK1O3jwYGs99+jRIyZioj7HqujUp1hBMHqOcePGWeEoGtYSfRw+fNgKJYoVaKXBXQ8//LCccMIJtrqpBNakss7feecdufXWW2XXrl22PsQKF9MQo/nz51vhNNGHBiw999xzcv7559s+S+f1K9lvjwZEDRs2THbv3m2rqqE8+t2JXr/JtpFM+WTn9+DBg9b3V7+n0Ue8EDgNBistLXUM09IgCP2eRIdH6TVWryPRh4YbjR8/3vGeoGV1DWnohNN9ITp8TMv/85//lMmTJ1vXiLaHhoLpffCiiy5yJNXrigZ9aV/Upe3hFE6XzLwEtSzPf0GdecaNQPsKrF+/XkpKSmT//v0RDR1//PESCoVk1KhR7dsBzo4AAggggAACGSnA/iMjp4VOIYAAAggggAACCCCAAAI2AfZv3haF334fSyARgUTeVjy1EUAAAQQQQAABBBBAAAEEEEAAAQQQQAABBBBAAAHDArzQNAxuuDm/vXA1zOOmOQKJ3ChRJq0C9fX1UlRUFHFODVkoKytLazucrGMFuP8m55+JgUQaxjBz5kwrgKJbt27WgD755BMrWOdLX/pSRJBEvHAQDb0YOXJkzOAJPe/mzZut0Iq9e/fa4DScRgMoOnXqFPFZokCiyspKK9gmOiAjfJKNGzfKTTfdZAuh0M8rKiqs8CCnI5WgFj3Pv/71L+s6t2TJEsfzmg4kevXVV2X48OGiYVLRh3prQIxTGFG4bLzAkNtuu02eeOIJa504nVvXldNxww03yNKlS+Xkk092/Dxe8FWiYKH2DCTS8Ksf/ehH1nrq0qWLaMiJhl7p2svJyWkdi/4RvYYOvfDCC7bxDRkyxApTOfXUU2NePDRESte0hrlEH9qHtWvXyoUXXmj7LNnAGj1Bsutcx6xBPBqMFH2oiwYxha8j0Z/HC7qJFQ6WKJAometXcldrkS1btsiVV17pWM0PgUTh69Hf/vY32blzp2iQ1FtvvWVdozTU6/TTT49JooFqTqFYscYd63v39NNPWyF28Q5dM/qduPjii63/zjvvPDnnnHOs8LDoa1Os9XrBBRfIT3/6U6turEO/Vxpm9Oc//9kKv7vkkkvk7LPPtv6Lvtclu1aCWJ7nvyDOOmNGoH0F5s2bZz3/RB/9+vWT2tpa6x7BgQACCCCAAALBFGD/Ecx5Z9QIIIAAAggggAACCCDgPwH2b97mzG+/jyWQiEAibyue2ggggAACCCCAAAIIIIAAAggggAACCCCAAAIIIICAYQFeaBoGN9yc3164GuZx0xyBRG6UKJN2AQ04CYVCrefVAIfdu3dLbm5u2tvihB0jwP03OfdMDCSaM2eOFS4SL5RGR6lhDvfcc4889dRTtkEnCiIJVzhy5IjMmjVLNEQo+sjPz5cVK1ZY4RBtj3iBKX369JHnnntOzj///JgT8cc//tEK5HnzzTdtZTQ4SMcfHYKkBZMNagmfPJMCiTRU6sEHH7SCntx6R5fTABoNC7nrrrts59BruYbjXH755bbPYgWUaEE9n94fYh2HDh2y1qRTIM8VV1whzz77rGgwj9PRXoFEGnyjoTkjRoyIG7qlfYoXgrV69Wq5+eabE144duzYYa1bDYSKPubPn2+FXkVff00EEn300UcyduxYef755239ihUq1LagBnWNHz/eVlfP+eijj8q//du/RXyWKJDI7fUrIbhDgWwIJEpl3FonlnuseYr1vevfv791/bnmmmvkxBNPTLU7rfXiXZf1u6khSn379pVjjjnGc1ucIL4Az3+sEAQQSKdASUmJFToUfeizkP57586d09kc50IAAQQQQAABnwmw//DZhNFdBBBAAAEEEEAAAQQQCKwA+zdvU++338cSSEQgkbcVT20EEEAAAQQQQAABBBBAAAEEEEAAAQQQQAABBBBAwLAALzQNgxtuzm8vXA3zuGmOQCI3SpRJu0Bzc7Pk5eVZQSbhQ0MoNIyCIzsEuP8mN4+ZFkgUKwTIaVTx+u4miCR8Tg35+Na3viUHDx60NbNu3Tq54YYbIv49XgDFsGHDrOvJSSedFHMi4tX/zne+I9XV1Y5BGdkQSPT3v/9dRo8eLRs2bLD5TJs2zQoKOfbYYxMu4nhzX1VVZYXjRB+xAko0xOjFF1+USy65JG678QJOVq1aJb1793as316BRG5DtzTA6eGHH5YZM2bY+nfVVVdZQS+ELwKuAAAgAElEQVSnnXZaQvN4wVax1r2JQKJ3331X/uM//kPefvvtiDFoYFNdXZ0UFBTEHVtDQ4MUFRXZvv+xgqbiBRIlc/1KCO5QIGiBRJ9++qk0NTXJmjVr5Mknn5S9e/faVAYPHmyt4R49ekR8tmzZMrnzzjtjMmuAmF7br7vuOuu7371794TBXk4n++c//ymTJ0+O+xyp60JDvwYNGmSFE6UjCCmV9ZPtdXj+y/YZZnwImBHYuXOnaBhRY2OjrcGKigrH5ykzPaMVBBBAAAEEEMgkAfYfmTQb9AUBBBBAAAEEEEAAAQQQiC3A/s3b6vDb72MJJCKQyNuKpzYCCCCAAAIIIIAAAggggAACCCCAAAIIIIAAAgggYFiAF5qGwQ0357cXroZ53DRHIJEbJcq0i4CGfZSXl0ecW0MLCgsL26U9TmpWgPtvct6ZFkikQTJz5syRTp06JRzICy+8IEOHDrWVcxtEEq7417/+VUaOHCmbNm2ynauyslI0KKftkWqgUPgcBw4csEJ51q9fb2sv2wOJ3nzzTbn++utFw+Gij5UrV8ptt92WcN61gIZH3X333fLMM8/Yyk+cOFHmz58vnTt3jvgs1UCh8Elmz54tDzzwgK29/v37S0cEEsUKXoru4EcffSRjx46V559/3rVVrElYsmSJjB8/3vaxBrro/J1zzjkRn5kIJHr11Vdl4MCBSc9LuEKsPsYKqooXSJTM9cvVQo8qlO2BRJ988onofGzdulVee+012bhxo3z44YdxqWIFEu3YsUM0KGv37t2uqDVQTAODvv3tb4uGUXXr1s1VPS0U63sR6wS6XrUt7fuFF17o6n7nujMBLsjzX4Ann6EjkCaB1atXS3FxsS2kUPcWoVDIuq9wIIAAAggggAACKsD+g3WAAAIIIIAAAggggAACCPhDgP2bt3ny2+9jCSQikMjbiqc2AggggAACCCCAAAIIIIAAAggggAACCCCAAAIIIGBYgBeahsENN+e3F66Gedw0RyCRGyXKtJtAQUGBNDY2tp4/Pz9fGhoa2q09TmxOgPtvctaZFkj0+OOPi4byuDlihUAkCoiJPney4TbxAokqKipkxowZcbv/r3/9SzS4RPsffWR7IFF9fb0UFRU5+rz++usyYMAAN1MvR48etZw1JCj6GDJkiBVUFB0oEiuQKFagSfR5YwXRJFpvXtqNVVf75jZIL17glpv12tYh1vzFCgEzEUgULyDI1WKKU2jz5s3yjW98I6JEvPaSuX6l0rdsCyT6/PPPZefOnVaglwa0vfXWW0mzaDhETU2NnHTSSRF1Dx8+LNOnT7fCyVI5NDCopKTECr3r0qVL3FO89957MmrUKNH5Sfbo3r271ca4ceNEn0WPOeaYZE9B+f8V4PmPpYAAAl4EYj1z6bVZw4j69u3r5fTURQABBBBAAIEsE2D/kWUTynAQQAABBBBAAAEEEEAgawXYv3mbWr/9PpZAIgKJvK14aiOAAAIIIIAAAggggAACCCCAAAIIIIAAAggggAAChgV4oWkY3HBzfnvhapjHTXMEErlRoky7CTiFKlRVVVkhIRz+FuD+m9z8xQsMiReOk1wrkaXjBXqsW7dObrjhBlen9xL00raBZAOC/BZIpGONF2yzfPlyGTlypCtzr4VSDfVxajfZ+U+2fHSbqfbdS7ux6ubm5sqLL74ol1xyScIpSSUUKNZJ4wXiOAVKpdJ2st+vWMFkCWFcFHD6bqTr+uWieVuReJ5ug7VSaTdWnVTmV8+lQUS//OUvRQOxXnvtNU9dinef+tOf/iQTJkywwrtSPXr37i0zZ86UW265RU444YSYp1m7dq3ce++9snfv3lSbkuuuu04efPBBueiii8Rhr5nyeYNSkee/oMw040QgvQKHDh2S4uJiWblype3EY8aMkdra2vQ2yNkQQAABBBBAICsE2H9kxTQyCAQQQAABBBBAAAEEEAiAAPs3b5Pst9/HEkhEIJG3FU9tBBBAAAEEEEAAAQQQQAABBBBAAAEEEEAAAQQQQMCwAC80DYMbbs5vL1wN87hpjkAiN0qUaVeB0tJSCYVCrW106dJFdu/eLRr0wOFfAe6/yc1dpgUSOYWaxBqRl6CXtucMQiDRsmXL5M4773SkrKyslGnTpiW3cFIsnWqoj1Nzyc5/suWj20y1717ajVW3f//+smrVKtGwlERHqqExTufNxECieGFbiWwSfZ5sIFEy169EbTt9/sEHH8jtt98ur7zyiu1jDafSMIVzzjknlVOnVCeVtXX48GHRAMgHHnggpTajKyUKztOAIA2bXLNmjaf2NNjoxz/+sXTt2tXxPF988YW8/PLLViiRuqR66PkXLVpkzfMxxxyT6mkCWY/nv0BOO4NGwJPAtm3bpKSkRLZv3247z9y5c2XKlCmezk9lBBBAAAEEEMheAfYf2Tu3jAwBBBBAAAEEEEAAAQSyS4D9m7f59NvvYwkkIpDI24qnNgIIIIAAAggggAACCCCAAAIIIIAAAggggAACCCBgWIAXmobBDTfntxeuhnncNEcgkRslyrSrQHNzs+Tl5UlLS0trOxpSVFNT067tcvL2FeD+m5wvgUQiQQgkevXVV2XgwIGOi2P06NHy2GOPxQzaSLSiNATl5z//udx2221yxRVXSLdu3WJWSTXUx+mEyQb9JFs+us1U++6lXQKJImehoqJCZsyYEfGP1dXVUl5enmiZpvR5pgUS/fOf/5TJkyfHfE6pq6uTwsLClMb697//Xe677z45//zz5brrrpNzzz1XjjvuuLjnSjaQSEN79BnrrrvuStjH7t27y6BBg6z/rrrqKmloaJAxY8bY6iUKJNIKR44ckc2bN8sjjzwiL730UsK2YxWYM2eOZRTP5eOPPxa9VixevFjefvvtlNo688wz5emnn455zU7ppAGoxPNfACaZISKQRgG9x2sY0WeffRZx1p49e0ptba0MGTIkja1xKgQQQAABBBDINgH2H9k2o4wHAQQQQAABBBBAAAEEslWA/Zu3mfXb72MJJCKQyNuKpzYCCCCAAAIIIIAAAggggAACCCCAAAIIIIAAAgggYFiAF5qGwQ0357cXroZ53DRHIJEbJcq0u4BTkIGXP+hv9w7TQEIB7r8JiSIKZFIg0QUXXCA//elP5bzzznM1iGXLlsmdd95pK9u/f39ZtWqV9O7d29V5Dh48KHfffbc888wztvITJ06U+fPnS+fOnVs/+3//7//JyJEj5eWXX7aVdwpMiS6UbABSuL6Xdvfu3Su33367bN261bNX2xM4jUUDRG655Rb59re/LV/5ylfkmGOOaa0SLxjp9ddflwEDBrias6NHj1rBNLNnz7aV1z8g17mMDkbyEgykjWRSINE111wjzz77rOgfzSc6PvjgA2vuX3nllZTWa9tK9fX1UlRUZDtP165dRe+dBQUFrq8vTmE/WjnZdZ7qvCRyi/V5rPaSvX6l2n68ACZd49OnTxeHfUrC5rZs2SLf+ta3RK+Hemgozg033CA333yzXHbZZdKlSxfbOZINJNqzZ4+MGDFCGhsbHfvz9a9/3fpc+/HlL385IvgnlrubQKJwYxqI9P7778sLL7xg3Ws2btyY0KVtgT59+shzzz1nhTYlOjQEadeuXVY7Wketkjk0fGnhwoWO7smcJ0hlef4L0mwzVgS8Cei9srKy0nYSDe8MhULSq1cvbw1QGwEEEEAAAQSyXoD9R9ZPMQNEAAEEEEAAAQQQQACBLBFg/+ZtIv32+1gCiQgk8rbiqY0AAggggAACCCCAAAIIIIAAAggggAACCCCAAAIIGBbghaZhcMPN+e2Fq2EeN80RSORGiTJGBDRAoe0fx+fn50tDQ4ORtmkk/QLcf5MzzaRAomSDhJINR4kl89e//tUKGNq0aZOtiP6x8rRp0yL+PdnAlOiTdkQgUbw2tX9PPPGEjB07Nukgkx07dsjw4cOt4I3ow2k+tfywYcNk9+7dtvIrV66U2267zdUCTjZESk+aTYFEgwcPtgKSevTokdArFatYJ12yZImMHz/e9vEll1wiOn/nnHNOxGfJBtZo5WS/XxouM3ToUFuf2isgyHQAUvTAooOD2n5+9dVXW2Fcp59+esJ10baAhufMmjXLMZwh/N1xCjpKdn6ffPJJ6zrjdOi1try8XE444QTHz2OtvWQCiaJP3NLSIr/73e/kl7/8pRVOtHnz5oRusYK04lUMByH95je/sYLstK1EAUXJ3g8TdjwABXj+C8AkM0QEPAocOHBASkpKZO3atbYzTZgwQRYtWuSxBaojgAACCCCAQFAE2H8EZaYZJwIIIIAAAggggAACCPhdgP2btxn02+9jCSQikMjbiqc2AggggAACCCCAAAIIIIAAAggggAACCCCAAAIIIGBYgBeahsENN+e3F66Gedw0RyCRGyXKGBFwCjWpqqqSsrIyI+3TSHoFuP8m5+nnQKJ44TaPP/64aFCFmyNewEddXZ0UFhZGnCbZwJToPnREIJH24Wc/+5nccsstjiQaxKZBJnl5eW7IrDKHDx8WDSmZP3++Yx2noJB44U8a/KShQccee2zCPsRbt7HmPqiBREePHpUZM2bI7Nmzba5XXXWVFWx02mmnJTSPt25Hjx4tjz32mHTt2jXiPMkG1mjlZL9fb775plx//fXS3NxsG4PT9zfhQBMU6OhAIg1TKC0tlTVr1jj2dO7cuVawj5vvUfgEv/3tb62gsL1799rOqXP6i1/8QgYMGGD7LJn5PXTokNx3332OYQ833XSTaFhRt27dYurH+v56CSSKbkwDijSQ8pFHHpGXXnrJsS8VFRXW98nLEQ4oWr9+vcybNy9mONHrr7/u6O6l7Wyuy/NfNs8uY0PAu8DWrVuluLhYmpqabCdbsGCBTJo0yXsjnAEBBBBAAAEEAiPA/iMwU81AEUAAAQQQQAABBBBAwOcC7N+8TaDffh9LIBGBRN5WPLURQAABBBBAAAEEEEAAAQQQQAABBBBAAAEEEEAAAcMCvNA0DG64Ob+9cDXM46Y5AoncKFHGmID+cX8oFGptr0uXLrJ7927Jzc011gcaSo8A99/kHP0cSPTRRx/J2LFj5fnnn7cN2k3AhVY6cuSIzJo1SyorK23nuOKKK+TZZ5+VM888M+KzZANTok/cUYFE+/fvl3HjxskLL7zguEj0szlz5kj37t0TLiIN1FixYoWMHz9eDh486Fh+9erVcvPNN0d89umnn8r9998v1dXVtjoaiqTnPPvss+O2r23X1NTIXXfdZSun1+wXX3xRLrnkEttnQQ0kUgid86FDh7qeJ6eCGgA2fPhw2bVrl+3jWCF+yQTWhE+a7Pfr73//u2gg0oYNG2z90uAY/X4nE86TaPF3dCCR9i9WH/QzvV4tXrxYrr32WnHYr9iG9/7771vhbevWrXMcerxraTLzG+96nShUKN51w6muXiM+/vhj0QC0P/3pT/LOO+/IW2+9Jfv27RMNnXC6PrQd/J49e2TEiBHS2NhoM4kOJNJ7yD/+8Q/ROvrcuHPnTqstDVfSkK6TTjop7pKKFxRHIFGib2Pk5zz/JedFaQSCJKDPjfqcG32cccYZ1v8GMGjQoCBxMFYEEEAAAQQQSIMA+480IHIKBBBAAAEEEEAAAQQQQMCAAPs3b8h++30sgUQEEnlb8dRGAAEEEEAAAQQQQAABBBBAAAEEEEAAAQQQQAABBAwL8ELTMLjh5vz2wtUwj5vmCCRyo0QZYwLNzc2Sl5cnLS0trW1qSJH+8SKHvwS4/yY3X34OJNKRarBNeXm546CfeeYZGTlyZNxQjs2bN8udd94pe/futZ0jVphJsoEp0SfuqEAi7cfKlSutIJ9YIUIaPvKf//mf0qtXr5gL6fDhw1ZQ0/e+9z358MMPHcvdcMMNsnTpUjn55JNtn8cLx9HQIA0sOu6442K2r4E4xcXFjmEhY8aMkYULF4qGykUfQQ4k0vV9++23y9atW20uQ4YMse51p556akxzvTdOnTpVFi1aZCvTp08fee655+T888+3fZZMYE24crLfr6NHj8qDDz4oOr/RR//+/a2QK+2j06Hjmjx5shVac+mll0rv3r3lvPPOk3POOccKlOnUqZOtWiYEEn3wwQdWiNCaNWscx6WhYvo91jk/4YQTYs6rjlu/x7HOoxWXL19uXUedjmTm98CBA1Zw1Pr1622n0n/X8J6uXbs6thMvDMspkKi+vl6Kioocz6Xhc7qW44VUxVuDWn/atGnWuXXt6X1i9uzZtrY0HE2vt9/4xjdi+usHW7ZskSuvvNJWRi3q6uqkoKAgbn0+/D8Bnv9YDQgg4CSg+wSnIMzBgwdLbW0tAcQsGwQQQAABBBBISYD9R0psVEIAAQQQQAABBBBAAAEEjAuwf/NG7rffxxJIRCCRtxVPbQQQQAABBBBAAAEEEEAAAQQQQAABBBBAAAEEEEDAsAAvNA2DG27Oby9cDfO4aY5AIjdKlDEq4BRson8MXlhYaLQfNOZNgPtvcn5+DySK1/8zzzxTFi9eLNdee61jKNHvf/97GTt2rGOwjQaYaJhEv379bKDJBqZEnyDVQKJ4gR4TJ06U+fPnS+fOneMugHjBMuGKGmaiIS0333yzfPWrX5UTTzxRvvjiC/nHP/4hDQ0N8uijj8rLL78csx0N0tAwqKFDhzqW2b9/v4wbN040mCj60Lp6LdaQKKdQor/85S9y9913y7p16xzrPv/88zGDSDoqkEjDSh544AFbfy+55BJrjWn4TazDa5/D59XglLlz5zr2Q8vofMyZM0d07qMPDaCqqqqKWVfHpoFATvOVTGBNuN1Uvl+/+c1v5MYbbxQNF4w+4o1N7/HDhg1zDOj67ne/a5lFB/pkQiCRjjFemFrYQMMW9Nrwta99TXr06CHHHHOMfPrpp7Jv3z4rVEy/y7FCxfQct956qyxZssQKZ3I6kpnfeNc9De/R4KNvfvObtmbifee1sFMgka6DO+64Q1555RXb+fS+8PTTT8vAgQNjfu9++ctfyqhRoxzXk157NHAtfGzcuFE0yM0p5E2vgep3yimnOLZ15MgR63unoUbRxxVXXGHNkfaXw50Az3/unCiFQFAE9F5QUlIiGzZssA25rKzMerbhQAABBBBAAAEEUhVg/5GqHPUQQAABBBBAAAEEEEAAAbMC7N+8efvt97EEEhFI5G3FUxsBBBBAAAEEEEAAAQQQQAABBBBAAAEEEEAAAQQQMCzAC03D4Iab89sLV8M8bpojkMiNEmWMCxQUFESEk+Tn51sBHBz+EeD+m9xc+T2QSINyFixYIPfee6/jwDXgRgMrJkyYIGeddZYVTKQBHBoE85Of/ER0/E7HI488IhpI4nC/l1QCU9q2kWogUbx6GqD0xBNPyIABA+Tjjz+WHTt2yNlnny1f/vKXbcPbtWuXFBcXOwYxJbd6nEvfc889VpCLBhnFOjTUY/To0Y4hHlpHw0S+973viY5Lg24++ugj0fCYefPmyRtvvOF42vvuu08efvhhW4BMuLDXcJ9Ug2hi1dN+afiSrk1dZ01NTfLJJ5+I3ofS1ee2UO+9954VsrJlyxZHv8suu0xmzZolV111lXTp0sUKrtF1pH+wv2LFCsc6ut40SEa/W05HMoE14fqpfL/ifTf0vNddd51MmTLFsu3UqZNouNeaNWukoqJC9u7da+u6Xjf080GDBtk+S3UdpOO71fYcGmajIWT3339/uk9tnU+DcHSsOsexjmTn1yn4MXzu3r17S2VlpXzrW9+yrh06R2vXrpUf//jHMa/TWlcDpWpqauSkk05q7Wai+4IGb6nbyJEj5dRTT7WCmtTzb3/7m6xevdr6Xjqti2uuuUaWLVsmGqAUPrSfeo957rnn4n6vrrzyytY+6nrdvXu3PP7441ZontOhIUX6fTz22GPbZX6z8aQ8/2XjrDImBFIT0LA4DSPSAL7oY+nSpVYgKQcCCCCAAAIIIOBFgP2HFz3qIoAAAggggAACCCCAAALmBNi/ebP22+9jCSQikMjbiqc2AggggAACCCCAAAIIIIAAAggggAACCCCAAAIIIGBYgBeahsENN+e3F66Gedw0RyCRGyXKGBeor6+XoqKiiHY1jKGsrMx4X2gwNQHuv8m5+T2QSEfb0tIiU6dOlUWLFiU3+BilJ06caAXqaCiL05FKYErb86QaSHT06FHRkIrZs2e7Gufrr78eM0ykvUKJhg4dKkuWLJFTTjklbh/THabipt2OCiRyuq/EwtGAHJ3j8OG1z9HtbN68We68807HsBVXi6pNIQ2sefrpp2XgwIExqyYbWKMnSvX7peFJw4cPF13bXo944VaZEkikY0z39yjspoFMGpYzYsQIx1C2cLlk5/c3v/mN3HjjjdLc3Ox1ilrrDx482ApO6tGjR8Q5P/jgAysoSIOl0nU888wzVohR9HOGhnzpvzuFGKXSdv/+/a0QMA1k43AvwPOfeytKIpDNAgsXLpRJkybZhnjuuedKKBSKG7SXzS6MDQEEEEAAAQTSK8D+I72enA0BBBBAAAEEEEAAAQQQaC8B9m/eZP32+1gCiQgk8rbiqY0AAggggAACCCCAAAIIIIAAAggggAACCCCAAAIIGBbghaZhcMPN+e2Fq2EeN80RSORGiTIdIlBaWmr9sWL4yMnJkaamJsnNze2Q/tBocgLcf5PzyoZAIh3x+++/b/3x8XPPPZccQFTp0aNHy/z586Vnz54xz5NqYEr4hKkGEmn9F154QTR8x82xbt06ueGGG2IWfffdd2Xy5MlSV1fn5nQJywwZMkQee+wx0aAaN4cGSU2fPl0effRRN8VjltEQOf3j87y8vLjn8Rruk2oQjYaU3H777bJ169aE49Twuzlz5kinTp2ssl77HN3gF198IatWrZK7775bPvzww4T9iVVA51jD+m666aa0BtZoe6l+v3RsGuIyfvx4OXjwYMpjSxRuleo6SLlDCSoePnxYnnjiCeu75GXc4WY0jKi6utoKrjruuOPitp5sIJEGKM2aNUsqKyuT5jj55JNFr53RY7zgggvkpz/9qZx33nm2c6YzeC1eUF261p4OwG0YVNKAAajA818AJpkhIpBAQK/VixcvtpXSMDzd33fr1g1DBBBAAAEEEEAgLQLsP9LCyEkQQAABBBBAAAEEEEAAgXYXYP/mjdhvv48lkIhAIm8rntoIIIAAAggggAACCCCAAAIIIIAAAggggAACCCCAgGEBXmgaBjfcnN9euBrmcdMcgURulCjTIQLNzc1WsIWGZYQPDSmqqanpkP7QaHIC3H+T88qWQCIdtQZVaJjLT37yk6SDOTQEQgON7r//fisQIt6RamBK+JxeAon2798v48aNs4KJEh3Lly+XkSNHxi2moTRz586VRYsWJW0WPrF66R+AT506Vbp3756oWxGfa5iKXltnzpyZUkBOSUmJPPzww3LqqacmbNdruE+qQTRHjx61jB944IGEffzOd75jhcGceOKJVlmvfXZqUMNTfv3rX8u9994rb7zxRsI+RRe47LLL5JFHHpGvfe1rccOItF6ygTVax8v3S8e2Zs0aKS8vFw2CSva49dZbLf/TTz89ZtVU10GyfUmmvI77V7/6lXX9SmVOw23p3Oo19Oqrr044t6nOr4bH6TrXwDS3x3XXXWf168knn7TmJ/pYvXq13HzzzY6n2717t7UeXnrpJbfN2crpd1f/69KlS8xz6BysXbtWpk2bZq37VA63QV+pnDsIdXj+C8IsM0YEnAX27Nkj+ky4adMmWwG9LqcShIc1AggggAACCCAQT4D9B+sDAQQQQAABBBBAAAEEEPCHAPs3b/Pkt9/HEkhEIJG3FU9tBBBAAAEEEEAAAQQQQAABBBBAAAEEEEAAAQQQQMCwAC80DYMbbs5vL1wN87hpjkAiN0qU6TAB/YN3/QP2tkddXZ0UFhZ2WJ9o2J0A9193TuFS2RRIpGPSUIgdO3bIj3/8Y1mxYoUrjMGDB8v3v/99GThwoBxzzDEJ63gJTNGTewkk0vrvvPOOFeixZcuWuH2tqKiQGTNmJByPmr377rsyb948ef75510HE2kQ0U033WRdK/v16+cqwCRWZ9577z2ZP3++PP30067a1+AUnTMNKjnhhBMSjlELeA338RJEo2FZ06dPt8Ky4h26FrWdHj16WMW89jleWxq699RTT1l9chOgomFTZWVl1trr2bOnK3PTgUThTul6mjVrlixbtsxVP3v37i2TJ0+WMWPGtIZBxaroZR246oyHQjqn+h3W79Lbb7/t+kwXXHCBTJgwQe644464oTvRJ0xlfvUcGoSm1yYNQot36Jr7wQ9+IHfddZfVryVLlsj48eNtVXTeFi5cGLPvya71cANf//rXrbC0b37zm67uDVov2WuZ1tFr6bBhw6y2zjrrLNfzRsFIAZ7/WBEIBFNg/fr1VhiRhna2PY4//ngJhUIyatSoYMIwagQQQAABBBBoVwH2H+3Ky8kRQAABBBBAAAEEEEAAgbQJsH/zRum338cSSEQgkbcVT20EEEAAAQQQQAABBBBAAAEEEEAAAQQQQAABBBBAwLAALzQNgxtuzm8vXA3zuGmOQCI3SpTpUIGCggJpbGxs7UN+fr40NDR0aJ9oPLEA99/ERm1LZFsgUXhsGrLz/vvvy6ZNm+Tll1+W7du3y1tvvWV9fOaZZ0r//v3l6quvFg2A0TASN0FE4XN3dCCR9kMDNl588UVZs2aNdZ3au3ev1T29bp133nnWuDRE4+STT05qQRw4cEC2bt0qmzdvlt/+9reWm4aH6KHhIOp26aWXypVXXmm1lez5E3Um3P7Pf/5z2bZtW+s1V9vWEKIBAwbItddeKxdddJEcd9xxiU4X8bnXcB+vQTSff/65NVcrV66U1157rXU96vrr06ePFYgVvR699tkN0Keffiq/+93vrO+Jhly98bF1AAsAACAASURBVMYbrXOuc3zxxRfLt7/9bdFwli996UtuTtlaJpXAGq/fr7bXgD//+c+ia0mvA9qX8DVAA2AuvPBCax0XFRWJ3t9PPPFEV2Pzug5cNeKx0JEjR6SpqUk2btxofZ/bjl1Prd8fXXdXXHGF9Z3SQLFkv096nlTmt+38aBDas88+a11vdA1qcJden3U+NOxM113bNffmm2/K9ddfL83NzRFCubm5snbtWrn88svjyrVd6/pd/OMf/xgRxtXW5Zprrkn63tC28bbXsl27dkVcS8PrT4Og9HuVyrXa4xLJyuo8/2XltDIoBOIKaJjm1KlTbWX0vlZbW2s9w3AggAACCCCAAALtIcD+oz1UOScCCCCAAAIIIIAAAgggkH4B9m/eTP32+1gCiQgk8rbiqY0AAggggAACCCCAAAIIIIAAAggggAACCCCAAAIIGBbghaZhcMPN+e2Fq2EeN80RSORGiTIdKlBfX28FFbQ9qqqqpKysrEP7RePxBbj/skIQQAABBBBAAIFgCfD8F6z5ZrQIlJSUWKFD0cfw4cOtf+/cuTNICCCAAAIIIIBAuwmw/2g3Wk6MAAIIIIAAAggggAACCKRVgP2bN06//T6WQCICibyteGojgAACCCCAAAIIIIAAAggggAACCCCAAAIIIIAAAoYFeKFpGNxwc3574WqYx01zBBK5UaJMhwuUlpZKKBRq7UdOTo40NTVJbm5uh/eNDjgLcP9lZSCAAAIIIIAAAsES4PkvWPPNaIMrsHPnTtEwosbGRhtCRUWFzJgxI7g4jBwBBBBAAAEEjAmw/zBGTUMIIIAAAggggAACCCCAgCcB9m+e+MRvv48lkIhAIm8rntoIIIAAAggggAACCCCAAAIIIIAAAggggAACCCCAgGEBXmgaBjfcnN9euBrmcdMcgURulCjT4QLNzc2Sl5cnLS0trX3RkKKampoO7xsdcBbg/svKQAABBBBAAAEEgiXA81+w5pvRBlNg9erVUlxcLAcPHowA6Nq1qxUiPGzYsGDCMGoEEEAAAQQQMC7A/sM4OQ0igAACCCCAAAIIIIAAAikJsH9Lia21kt9+H0sgEYFE3lY8tRFAAAEEEEAAAQQQQAABBBBAAAEEEEAAAQQQQAABwwK80DQMbrg5v71wNczjpjkCidwoUSYjBKqrq6W8vDyiL3V1dVJYWJgR/aMTkQLcf1kRCCCAAAIIIIBAsAR4/gvWfDPa4Ak89NBDMnPmTNvA8/PzrTCivn37Bg+FESOAAAIIIIBAhwmw/+gwehpGAAEEEEAAAQQQQAABBJISYP+WFJetsN9+H0sgEYFE3lY8tRFAAAEEEEAAAQQQQAABBBBAAAEEEEAAAQQQQAABwwK80DQMbrg5v71wNczjpjkCidwoUSZjBAoKCqSxsbG1P/qHjw0NDRnTPzryfwLcf1kNCCCAAAIIIIBAsAR4/gvWfDPa4AgcOnRIiouLZeXKlbZBjxkzRmpra4ODwUgRQAABBBBAIGME2H9kzFTQEQQQQAABBBBAAAEEEEAgrgD7N28LxG+/jyWQiEAibyue2ggggAACCCCAAAIIIIAAAggggAACCCCAAAIIIICAYQFeaBoGN9yc3164GuZx0xyBRG6UKJMxAvX19VJUVBTRn6qqKikrK8uYPtKR/xHg/stKQAABBBBAAAEEgiXA81+w5pvRBkNg27ZtUlJSItu3b7cNeO7cuTJlypRgQDBKBBBAAAEEEMg4AfYfGTcldAgBBBBAAAEEEEAAAQQQcBRg/+ZtYfjt97EEEhFI5G3FUxsBBBBAAAEEEEAAAQQQQAABBBBAAAEEEEAAAQQQMCzAC03D4Iab89sLV8M8bpojkMiNEmUySqC0tFRCoVBrn3JycqSpqUlyc3Mzqp9B7wz336CvAMaPAAIIIIAAAkET4PkvaDPOeLNdYPny5VYY0WeffRYx1J49e0ptba0MGTIk2wkYHwIIIIAAAghksAD7jwyeHLqGAAIIIIAAAggggAACCLQRYP/mbTn47fexBBIRSORtxVMbAQQQQAABBBBAAAEEEEAAAQQQQAABBBBAAAEEEDAswAtNw+CGm/PbC1fDPG6aI5DIjRJlMkqgublZ8vLypKWlpbVfGlJUU1OTUf0Meme4/wZ9BTB+BBBAAAEEEAiaAM9/QZtxxpvNAtOnT5fKykrbEAcOHGgFBPfq1Subh8/YEEAAAQQQQMAHAuw/fDBJdBEBBBBAAAEEEEAAAQQQEBH2b96Wgd9+H0sgEYFE3lY8tRFAAAEEEEAAAQQQQAABBBBAAAEEEEAAAQQQQAABwwK80DQMbrg5v71wNczjpjkCidwoUSbjBKqrq6W8vDyiX3V1dVJYWJhxfQ1qh7j/BnXmGTcCCCCAAAIIBFWA57+gzjzjziaBAwcOSElJiaxdu9Y2rAkTJsiiRYuyabiMBQEEEEAAAQR8LMD+w8eTR9cRQAABBBBAAAEEEEAgUALs37xNt99+H0sgEYFE3lY8tRFAAAEEEEAAAQQQQAABBBBAAAEEEEAAAQQQQAABwwK80DQMbrg5v71wNczjpjkCidwoUSYjBQoKCqSxsbG1b/n5+dLQ0JCRfQ1ip7j/BnHWGTMCCCCAAAIIBFmA578gzz5jzwaBrVu3SnFxsTQ1NdmGs2DBApk0aVI2DJMxIIAAAggggECWCLD/yJKJZBgIIIAAAggggAACCCCQ9QLs37xNsd9+H0sgEYFE3lY8tRFAAAEEEEAAAQQQQAABBBBAAAEEEEAAAQQQQAABwwK80DQMbrg5v71wNczjpjkCidwoUSYjBerr66WoqCiib1VVVVJWVpaR/Q1ap7j/Bm3GGS8CCCCAAAIIBF2A57+grwDG72eBmpoaGTdunG0IZ5xxhoRCIRk0aJCfh0ffEUAAAQQQQCALBdh/ZOGkMiQEEEAAAQQQQAABBBDISgH2b96m1W+/jyWQiEAibyue2ggggAACCCCAAAIIIIAAAggggAACCCCAAAIIIICAYQFeaBoGN9yc3164GuZx0xyBRG6UKJOxAqWlpdYfR4aPnJwcaWpqktzc3Iztc1A6xv03KDPNOBFAAAEEEEAAgf8R4PmPlYCAPwXKy8ulurra1vnBgwdLbW0t+2t/Tiu9RgABBBBAIOsF2H9k/RQzQAQQQAABBBBAAAEEEMgSAfZv3ibSb7+PJZCIQCJvK57aCCCAAAIIIIAAAggggAACCCCAAAIIIIAAAggggIBhAV5oGgY33JzfXrga5nHTHIFEbpQok7ECzc3NkpeXJy0tLa191JCimpqajO1zUDrG/TcoM804EUAAAQQQQACB/xHg+Y+VgIC/BHQ/XVJSIhs2bLB1vKysTKqqqvw1IHqLAAIIIIAAAoESYP8RqOlmsAgggAACCCCAAAIIIOBjAfZv3ibPb7+PJZCIQCJvK57aCCCAAAIIIIAAAggggAACCCCAAAIIIIAAAggggIBhAV5oGgY33JzfXrga5nHTHIFEbpQok9EC1dXVUl5eHtHHuro6KSwszOh+Z3vnuP9m+wwzPgQQQAABBBBAIFKA5z9WBAL+Edi4caMVRrRv3z5bp5cuXSpjx471z2DoKQIIIIAAAggEUoD9RyCnnUEjgAACCCCAAAIIIICADwXYv3mbNL/9PpZAIgKJvK14aiOAAAIIIIAAAggggAACCCCAAAIIIIAAAggggAAChgV4oWkY3HBzfnvhapjHTXMEErlRokzGCxQUFEhjY2NrP/Pz86WhoSHj+53NHeT+m82zy9gQQAABBBBAAAG7AM9/rAoE/CGwcOFCmTRpkq2z5557roRCIRkwYIA/BkIvEUAAAQQQQCDQAuw/Aj39DB4BBBBAAAEEEEAAAQR8JMD+zdtk+e33sQQSEUjkbcVTGwEEEEAAAQQQQAABBBBAAAEEEEAAAQQQQAABBBAwLMALTcPghpvz2wtXwzxumiOQyI0SZTJeoL6+XoqKiiL6WVVVJWVlZRnf92ztIPffbJ1ZxoUAAggggAACCDgL8PzHykAg8wUmTpwoixcvtnX0xhtvtMKIunXrlvmDoIcIIIAAAggggICIsP9gGSCAAAIIIIAAAggggAAC/hBg/+Ztnvz2+1gCiQgk8rbiqY0AAggggAACCCCAAAIIIIAAAggggAACCCCAAAIIGBbghaZhcMPN+e2Fq2EeN80RSORGiTK+ECgtLbX+gDJ85OTkSFNTk+Tm5vqi/9nWSe6/2TajjAcBBBBAAAEEEIgvwPMfKwSBzBXYs2ePlJSUyKZNm2ydnDZtmlRWVmZu5+kZAggggAACCCDgIMD+g2WBAAIIIIAAAggggAACCPhDgP2bt3ny2+9jCSQikMjbiqc2AggggAACCCCAAAIIIIAAAggggAACCCCAAAIIIGBYgBeahsENN+e3F66Gedw0RyCRGyXK+EKgublZ8vLypKWlpbW/GlJUU1Pji/5nWye5/2bbjDIeBBBAAAEEEEAgvgDPf6wQBDJTYP369VYY0f79+yM6ePzxx1uhvqNGjcrMjtMrBBBAAAEEEEAgjgD7D5YHAggggAACCCCAAAIIIOAPAfZv3ubJb7+PJZCIQCJvK57aCCCAAAIIIIAAAggggAACCCCAAAIIIIAAAggggIBhAV5oGgY33JzfXrga5nHTHIFEbpQo4xuB6upqKS8vj+hvXV2dFBYW+mYM2dJR7r/ZMpOMAwEEEEAAAQQQcCfA8587J0ohYFJg3rx5MnXqVFuT/fr1k9raWrn44otNdoe2EEAAAQQQQACBtAmw/0gbJSdCAAEEEEAAAQQQQAABBNpVgP2bN16//T6WQCICibyteGojgAACCCCAAAIIIIAAAggggAACCCCAAAIIIIAAAoYFeKFpGNxwc3574WqYx01zBBK5UaKMrwQKCgqksbGxtc/5+fnS0NDgqzFkQ2e5/2bDLDIGBBBAAAEEEEDAvQDPf+6tKImACYGSkhIrdCj6GD58uPXvnTt3NtEN2kAAAQQQQAABBNpFgP1Hu7ByUgQQQAABBBBAAAEEEEAg7QLs37yR+u33sQQSEUjkbcVTGwEEEEAAAQQQQAABBBBAAAEEEEAAAQQQQAABBBAwLMALTcPghpvz2wtXwzxumiOQyI0SZXwlUF9fL0VFRRF9rqqqkrKyMl+Nw++d5f7r9xmk/wgggAACCCCAQHICPP8l50VpBNpLYOfOnaJhRG2DesNtVVRUyIwZM9qrac6LAAIIIIAAAggYE2D/YYyahhBAAAEEEEAAAQQQQAABTwLs3zzxid9+H0sgEYFE3lY8tRFAAAEEEEAAAQQQQAABBBBAAAEEEEAAAQQQQAABwwK80DQMbrg5v71wNczjpjkCidwoUcZ3AqWlpRIKhVr7nZOTI01NTZKbm+u7sfi1w9x//Tpz9BsBBBBAAAEEEEhNgOe/1NyohUA6BVavXi3FxcVy8ODBiNN27drV2iMPGzYsnc1xLgQQQAABBBBAoMME2H90GD0NI4AAAggggAACCCCAAAJJCbB/S4rLVthvv48lkIhAIm8rntoIIIAAAggggAACCCCAAAIIIIAAAggggAACCCCAgGEBXmgaBjfcnN9euBrmcdMcgURulCjjO4Hm5mbJy8uTlpaW1r5rSFFNTY3vxuLXDnP/9evM0W8EEEAAAQQQQCA1AZ7/UnOjFgLpEnjooYdk5syZttPl5+dbYUR9+/ZNV1OcBwEEEEAAAQQQ6HAB9h8dPgV0AAEEEEAAAQQQQAABBBBwJcD+zRVTzEJ++30sgUQEEnlb8dRGAAEEEEAAAQQQQAABBBBAAAEEEEAAAQQQQAABBAwL8ELTMLjh5vz2wtUwj5vmCCRyo0QZXwpUV1dLeXl5RN/r6uqksLDQl+PxW6e5//ptxugvAggggAACCCDgTYDnP29+1EYgVYFDhw5JcXGxrFy50naKMWPGSG1tbaqnph4CCCCAAAIIIJCxAuw/MnZq6BgCCCCAAAIIIIAAAgggECHA/s3bgvDb72MJJCKQyNuKpzYCCCCAAAIIIIAAAggggAACCCCAAAIIIIAAAgggYFiAF5qGwQ0357cXroZ53DRHIJEbJcr4VqCgoEAaGxtb+5+fny8NDQ2+HY+fOs7910+zRV8RQAABBBBAAAHvAjz/eTfkDAgkK7Bt2zYpKSmR7du326rOnTtXpkyZkuwpKY8AAggggAACCPhCgP2HL6aJTiKAAAIIIIAAAggggAACwv7N2yLw2+9jCSQikMjbiqc2AggggAACCCCAAAIIIIAAAggggAACCCCAAAIIIGBYgBeahsENN+e3F66Gedw0RyCRGyXK+Fagvr5eioqKIvpfVVUlZWVlvh2TXzrO/dcvM0U/EUAAAQQQQACB9Ajw/JceR86CgFuB5cuXW2FEn332WUSVnj17Sm1trQwZMsTtqSiHAAIIIIAAAgj4ToD9h++mjA4jgAACCCCAAAIIIIBAQAXYv3mbeL/9PpZAIgKJvK14aiOAAAIIIIAAAggggAACCCCAAAIIIIAAAggggAAChgV4oWkY3HBzfnvhapjHTXMEErlRooyvBUpLSyUUCrWOIScnR5qamiQ3N9fX48r0znP/zfQZon8IIIAAAggggEB6BXj+S68nZ0MgnsD06dOlsrLSVmTgwIHW/rdXr14AIoAAAggggAACWS3A/iOrp5fBIYAAAggggAACCCCAQBYJsH/zNpl++30sgUQEEnlb8dRGAAEEEEAAAQQQQAABBBBAAAEEEEAAAQQQQAABBAwL8ELTMLjh5vz2wtUwj5vmCCRyo0QZXws0NzdLXl6etLS0tI5DQ4pqamp8Pa5M7zz330yfIfqHAAIIIIAAAgikV4Dnv/R6cjYEnAQOHDggJSUlsnbtWtvHEyZMkEWLFgGHAAIIIIAAAggEQoD9RyCmmUEigAACCCCAAAIIIIBAFgiwf/M2iX77fSyBRAQSeVvx1EYAAQQQQAABBBBAAAEEEEAAAQQQQAABBBBAAAEEDAvwQtMwuOHm/PbC1TCPm+YIJHKjRBnfC1RXV0t5eXnEOOrq6qSwsND3Y8vUAXD/zdSZoV8IIIAAAggggED7CPD81z6unBWBsMDWrVuluLhYmpqabCgLFiyQSZMmgYUAAggggAACCARGgP1HYKaagSKAAAIIIIAAAggggIDPBdi/eZtAv/0+lkAiAom8rXhqI4AAAggggAACCCCAAAIIIIAAAggggAACCCCAAAKGBXihaRjccHN+e+FqmMdNcwQSuVGiTFYIFBQUSGNjY+tY8vPzpaGhISvGlomD4P6bibNCnxBAAAEEEEAAgfYT4Pmv/Ww5MwI1NTUybtw4G8QZZ5whoVBIBg0aBBICCCCAAAIIIBAoAfYfgZpuBosAAggggAACCCCAAAI+FmD/5m3y/Pb7WAKJCCTytuKpjQACCCCAAAIIIIAAAggggAACCCCAAAIIIIAAAggYFuCFpmFww8357YWrYR43zRFI5EaJMlkhUF9fL0VFRRFjqaqqkrKysqwYX6YNgvtvps0I/UEAAQQQQAABBNpXgOe/9vXl7MEVKC8vl+rqahvA4MGDpba2VnJzc4OLw8gRQAABBBBAILAC7D8CO/UMHAEEEEAAAQQQQAABBHwmwP7N24T57fexBBIRSORtxVMbAQQQQAABBBBAAAEEEEAAAQQQQAABBBBAAAEEEDAswAtNw+CGm/PbC1fDPG6aI5DIjRJlskagtLRUQqFQ63hycnKkqamJP+Bshxnm/tsOqJwSAQQQQAABBBDIYAGe/zJ4cuiaLwWam5ulpKRENmzYYOu/ButqwC4HAggggAACCCAQVAH2H0GdecaNAAIIIIAAAggggAACfhNg/+Ztxvz2+1gCiQgk8rbiqY0AAggggAACCCCAAAIIIIAAAggggAACCCCAAAIIGBbghaZhcMPN+e2Fq2EeN80RSORGiTJZI6B/0JmXlyctLS2tY9KQopqamqwZY6YMhPtvpswE/UAAAQQQQAABBMwI8PxnxplWgiGwceNGK4xo3759tgEvXbpUxo4dGwwIRokAAggggAACCMQQYP/B0kAAAQQQQAABBBBAAAEE/CHA/s3bPPnt97EEEhFI5G3FUxsBBBBAAAEEEEAAAQQQQAABBBBAAAEEEEAAAQQQMCzAC03D4Iab89sLV8M8bpojkMiNEmWySqC6ulrKy8sjxlRXVyeFhYVZNc6OHgz3346eAdpHAAEEEEAAAQTMCvD8Z9ab1rJXYOHChTJp0iTbAM8991wJhUIyYMCA7B08I0MAAQQQQAABBFwKsP9wCUUxBBBAAAEEEEAAAQQQQKCDBdi/eZsAv/0+lkAiAom8rXhqI4AAAggggAACCCCAAAIIIIAAAggggAACCCCAAAKGBXihaRjccHN+e+FqmMdNcwQSuVGiTNYJFBQUSGNjY+u48vPzpaGhIevG2ZED4v7bkfq0jQACCCCAAAIImBfg+c+8OS1mn8DEiRNl8eLFtoHdeOONVhhRt27dsm/QjAgBBBBAAAEEEEhBgP1HCmhUQQABBBBAAAEEEEAAAQQ6QID9mzd0v/0+lkAiAom8rXhqI4AAAggggAACCCCAAAIIIIAAAggggAACCCCAAAKGBXihaRjccHN+e+FqmMdNcwQSuVGiTNYJ1NfXS1FRUcS4qqqqpKysLOvG2lED4v7bUfK0iwACCCCAAAIIdIwAz38d406r2SGwZ88eKSkpkU2bNtkGNG3aNKmsrMyOgTIKBBBAAAEEEEAgTQLsP9IEyWkQQAABBBBAAAEEEEAAgXYWYP/mDdhvv48lkIhAIm8rntoIIIAAAggggAACCCCAAAIIIIAAAggggAACCCCAgGEBXmgaBjfcnN9euBrmcdMcgURulCiTlQKlpaUSCoVax5aTkyNNTU2Sm5ubleM1PailS5eabpL2EEAAAQQQQAABBDpIoG/fvnLllVdGtP4Fv7ftoNmgWb8JrF+/3goj2r9/f0TXjz/+eGvPOmrUKL8Nif4igAACCCCAAALtLsD733YnpgEEEEAAAQQQQAABBBBAIC0C7N+8Mfrt97EEEvGC1NuKpzYCCCCAAAIIIIAAAggggAACCCCAAAIIIIAAAgggYFiAF5qGwQ0357cXroZ53DRHIJEbJcpkpUBzc7Pk5eVJS0tL6/g0pKimpiYrx2t6UAQSmRanPQQQQAABBBBAoGMENIxI/+vevXtEBwgk6pj5oFV/CcybN0+mTp1q63S/fv2ktrZWLr74Yn8NiN4igAACCCCAAAKGBHj/awiaZhBAAAEEEEAAAQQQQAABjwLs37wB+u33sQQSEUjkbcVTGwEEEEAAAQQQQAABBBBAAAEEEEAAAQQQQAABBBAwLMALTcPghpvz2wtXwzxumiOQyI0SZbJWoLq6WsrLyyPGV1dXJ4WFhVk7ZlMDI5DIlDTtIIAAAggggAACHScQDiPSHhBI1HHzQMv+FCgpKbFCh6KP4cOHW//euXNnfw6MXiOAAAIIIIAAAgYEeP9rAJkmEEAAAQQQQAABBBBAAIE0CLB/84bot9/HEkhEIJG3FU9tBBBAAAEEEEAAAQQQQAABBBBAAAEEEEAAAQQQQMCwAC80DYMbbs5vL1wN87hpjkAiN0qUyWqBgoICaWxsbB1jfn6+NDQ0ZPWYTQyOQCITyrSBAAIIIIAAAgh0nEDbMCLtBYFEHTcXtOwvgZ07d4qGEbXdh4ZHUFFRITNmzPDXgOgtAggggAACCCDQAQK8/+0AdJpEAAEEEEAAAQQQQAABBFIQYP+WAlqbKn77fSyBRAQSeVvx1EYAAQQQQAABBBBAAAEEEEAAAQQQQAABBBBAAAEEDAvwQtMwuOHm/PbC1TCPm+YIJHKjRJmsFqivr5eioqKIMVZVVUlZWVlWj7u9B8f9t72FOT8CCCCAAAIIIJBZAjz/ZdZ80JvMFFi9erUUFxfLwYMHIzrYtWtXCYVCMmzYsMzsOL1CAAEEEEAAAQQyTID9R4ZNCN1BAAEEEEAAAQQQQAABBGIIsH/ztjT89vtYAokIJPK24qmNAAIIIIAAAggggAACCCCAAAIIIIAAAggggAACCBgW4IWmYXDDzfnthathHjfNEUjkRokyWS9QWlpq/fFn+MjJyZGmpibJzc3N+rG31wC5/7aXLOdFAAEEEEAAAQQyU4Dnv8ycF3qVOQIPPfSQzJw509ahyy+/XGpra6Vv376Z01l6ggACCCCAAAIIZLgA+48MnyC6hwACCCCAAAIIIIAAAgj8rwD7N29LwW+/jyWQiEAibyue2ggggAACCCCAAAIIIIAAAggggAACCCCAAAIIIICAYQFeaBoGN9yc3164GuZx0xyBRG6UKJP1As3NzZKXlyctLS2tY9WQopqamqwfe3sNkPtve8lyXgQQQAABBBBAIDMFeP7LzHmhVx0vcOjQISkuLpaVK1faOjNmzBgrjIgDAQQQQAABBBBAIDkB9h/JeVEaAQQQQAABBBBAAAEEEOgoAfZv3uT99vtYAokIJPK24qmNAAIIIIAAAggggAACCCCAAAIIIIAAAggggAACCBgW4IWmYXDDzfnthathHjfNEUjkRokygRCorq6W8vLyiLHW1dVJYWFhIMaf7kFy/023KOdDAAEEEEAAAQQyW4Dnv8yeH3rXMQLbtm2TkpIS2b59u60Dc+fOlSlTpnRMx2gVAQQQQAABBBDwuQD7D59PIN1HAAEEEEAAAQQQQACBwAiwf/M21X77fSyBRAQSeVvx1EYAAQQQQAABBBBAAAEEEEAAAQQQQAABBBBAAAEEDAvwQtMwuOHm/PbC1TCPm+YIJHKjRJnACBQUFEhjY2PrePPz86WhoSEw40/nQLn/plOTcyGAAAIIIIAAApkvwPNf5s8RPTQrsHz5ciuM6LPPPotouGfPnlJbWytDhgwx2yFaQwABBBBAAAEEskiA/UcWTSZDQQABrkzvJAAAIABJREFUBBBAAAEEEEAAgawWYP/mbXr99vtYAokIJPK24qmNAAIIIIAAAggggAACCCCAAAIIIIAAAggggAACCBgW4IWmYXDDzfnthathHjfNEUjkRokygRGor6+XoqKiiPFWVVVJWVlZYAzSNVDuv+mS5DwIIIAAAggggIA/BHj+88c80UszAtOnT5fKykpbYwMHDpRQKCS9evUy0xFaQQABBBBAAAEEslSA/UeWTizDQgABBBBAAAEEEEAAgawTYP/mbUr99vtYAokIJPK24qmNAAIIIIAAAggggAACCCCAAAIIIIAAAggggAACCBgW4IWmYXDDzfnthathHjfNEUjkRokygRIoLS21/kA0fOTk5EhTU5Pk5uYGysHrYLn/ehWkPgIIIIAAAggg4C8Bnv/8NV/0tn0EDhw4ICUlJbJ27VpbAxMmTJBFixa1T8OcFQEEEEAAAQQQCJgA+4+ATTjDRQABBBBAAAEEEEAAAd8KsH/zNnV++30sgUQEEnlb8dRGAAEEEEAAAQQQQAABBBBAAAEEEEAAAQQQQAABBAwL8ELTMLjh5vz2wtUwj5vmCCRyo0SZQAk0NzdLXl6etLS0tI5bQ4pqamoC5eB1sNx/vQpSHwEEEEAAAQQQ8JcAz3/+mi96m36BrVu3WmFEf/jDH2wnX7BggUyaNCn9jXJGBBBAAAEEEEAgoALsPwI68QwbAQQQQAABBBBAAAEEfCfA/s3blPnt97EEEhFI5G3FUxsBBBBAAAEEEEAAAQQQQAABBBBAAAEEEEAAAQQQMCzAC03D4Iab89sLV8M8bpojkMiNEmUCJ1BdXS3l5eUR466rq5PCwsLAWaQ6YO6/qcpRDwEEEEAAAQQQ8KcAz3/+nDd6nR4BDbAdN26c7WRnnHGGhEIhGTRoUHoa4iwIIIAAAggggAAClgD7DxYCAggggAACCCCAAAIIIOAPAfZv3ubJb7+PJZCIQCJvK57aCCCAAAIIIIAAAggggAACCCCAAAIIIIAAAggggIBhAV5oGgY33JzfXrga5nHTHIFEbpQoE0iBgoICaWxsbB17fn6+NDQ0BNIilUFz/01FjToIIIAAAggggIB/BXj+8+/c0XNvAhpmq6G20cfgwYOltrZWcnNzvTVAbQQQQAABBBBAAAGbAPsPFgUCCCCAAAIIIIAAAggg4A8B9m/e5slvv48lkIhAIm8rntoIIIAAAggggAACCCCAAAIIIIAAAggggAACCCCAgGEBXmgaBjfcnN9euBrmcdMcgURulCgTSIH6+nopKiqKGHtVVZWUlZUF0iPZQXP/TVaM8ggggAACCCCAgL8FeP7z9/zR++QFmpubpaSkRDZs2GCrrPtG3T9yIIAAAggggAACCLSPAPuP9nHlrAgggAACCCCAAAIIIIBAugXYv3kT9dvvYwkkIpDI24qnNgIIIIAAAggggAACCCCAAAIIIIAAAggggAACCCBgWIAXmobBDTfntxeuhnncNEcgkRslygRWoLS0VEKhUOv4c3JypKmpSXJzcwNr4nbg3H/dSlEOAQQQQAABBBDIDgGe/7JjHhmFO4GNGzdaYUT79u2zVVi6dKmMHTvW3YkohQACCCCAAAIIIJCSAPuPlNiohAACCCCAAAIIIIAAAggYF2D/5o3cb7+PJZCIQCJvK57aCCCAAAIIIIAAAggggAACCCCAAAIIIIAAAggggIBhAV5oGgY33JzfXrga5nHTHIFEbpQoE1iB5uZmycvLk5aWllYDDSmqqakJrInbgXP/dStFOQQQQAABBBBAIDsEeP7LjnlkFIkFFi5cKJMmTbIVPPfcc61A2wEDBiQ+CSUQQAABBBBAAAEEPAmw//DER2UEEEAAAQQQQAABBBBAwJgA+zdv1H77fSyBRAQSeVvx1EYAAQQQQAABBBBAAAEEEEAAAQQQQAABBBBAAAEEDAvwQtMwuOHm/PbC1TCPm+YIJHKjRJlAC1RXV0t5eXmEQV1dnRQWFgbaJdHguf8mEuJzBBBAAAEEEEAguwR4/suu+WQ0zgITJ06UxYsX2z688cYbrTCibt26QYcAAggggAACCCBgQID9hwFkmkAAAQQQQAABBBBAAAEE0iDA/s0bot9+H0sgEYFE3lY8tRFAAAEEEEAAAQQQQAABBBBAAAEEEEAAAQQQQAABwwK80DQMbrg5v71wNczjpjkCidwoUSbwAgUFBdLY2NjqkJ+fLw0NDYF3iQfA/ZflgQACCCCAAAIIBEuA579gzXfQRrtnzx4pKSmRTZs22YY+bdo0qaysDBoJ40UAAQQQQAABBDpUgP1Hh/LTOAIIIIAAAggggAACCCDgWoD9m2sqx4J++30sgUQEEnlb8dRGAAEEEEAAAQQQQAABBBBAAAEEEEAAAQQQQAABBAwL8ELTMLjh5vz2wtUwj5vmCCRyo0SZwAvU19dLUVFRhENVVZWUlZUF3iYWAPdflgYCCCCAAAIIIBAsAZ7/gjXfQRrt+vXrrTCi/fv3Rwz7+OOPl1AoJKNGjQoSB2NFAAEEEEAAAQQyQoD9R0ZMA51AAAEEEEAAAQQQQAABBBIKsH9LSBS3gN9+H0sgEYFE3lY8tRFAAAEEEEAAAQQQQAABBBBAAAEEEEAAAQQQQAABwwK80DQMbrg5v71wNczjpjkCidwoUQYBESktLbX+2DR85OTkSFNTk+Tm5uLjIMD9l2WBAAIIIIAAAggES4Dnv2DNd1BGO2/ePJk6daptuP369ZPa2lq5+OKLg0LBOBFAAAEEEEAAgYwSYP+RUdNBZxBAAAEEEEAAAQQQQACBmALs37wtDr/9PpZAIgKJvK14aiOAAAIIIIAAAggggAACCCCAAAIIIIAAAggggAAChgV4oWkY3HBzfnvhapjHTXMEErlRogwCItLc3Cx5eXnS0tLS6qEhRTU1Nfg4CHD/ZVkggAACCCCAAALBEuD5L1jzHYTRlpSUWKFD0cfw4cOtf+/cuXMQGBgjAggggAACCCCQkQLsPzJyWugUAggggAACCCCAAAIIIGATYP/mbVH47fexBBIRSORtxVMbAQQQQAABBBBAAAEEEEAAAQQQQAABBBBAAAEEEDAswAtNw+CGm/PbC1fDPG6aI5DIjRJlEPhfgerqaikvL4/wqKurk8LCQoyiBLj/siQQQAABBBBAAIFgCfD8F6z5zubR7ty5UzSMqLGx0TbMiooKmTFjRjYPn7EhgAACCCCAAAK+EGD/4YtpopMIIIAAAggggAACCCCAgLB/87YI/Pb7WAKJCCTytuKpjQACCCCAAAIIIIAAAggggAACCCCAAAIIIIAAAggYFuCFpmFww8357YWrYR43zRFI5EaJMgi0ESgoKIj4w9T8/HxpaGjAKEqA+y9LAgEEEEAAAQQQCJYAz3/Bmu9sHe3q1auluLhYDh48GDHErl27SigUkmHDhmXr0BkXAggggAACCCDgKwH2H76aLjqLAAIIIIAAAggggAACARZg/+Zt8v32+1gCiQgk8rbiqY0AAggggAACCCCAAAIIIIAAAggggAACCCCAAAIIGBbghaZhcMPN+e2Fq2EeN80RSORGiTIItBGor6+XoqKiCJOqqiopKyvDqY0A91+WAwIIIIAAAgggECwBnv+CNd/ZONqHHnpIZs6caRva5ZdfLrW1tdK3b99sHDZjQgABBBBAAAEEfCnA/sOX00anEUAAAQQQQAABBBBAIIAC7N+8Tbrffh9LIBGBRN5WPLURQAABBBBAAAEEEEAAAQQQQAABBBBAAAEEEEAAAcMCvNA0DG64Ob+9cDXM46Y5AoncKFEGgSiB0tJSCYVCrf+ak5MjTU1Nkpubi9X/CnD/ZSkggAACCCCAAALBEuD5L1jznU2jPXTokBQXF8vKlSttwxozZowVRsSBAAIIIIAAAgggkFkC7D8yaz7oDQIIIIAAAggggAACCCAQS4D9m7e14bffxxJIRCCRtxVPbQQQQAABBBBAAAEEEEAAAQQQQAABBBBAAAEEEEDAsAAvNA2DG27Oby9cDfO4aY5AIjdKlEEgSqC5uVny8vKkpaWl9RMNKaqpqcHqfwW4/7IUEEAAAQQQQACBYAnw/Bes+c6W0W7btk1KSkpk+/bttiHNnTtXpkyZki1DZRwIIIAAAggggEBWCbD/yKrpZDAIIIAAAggggAACCCCQxQLs37xNrt9+H0sgEYFE3lY8tRFAAAEEEEAAAQQQQAABBBBAAAEEEEAAAQQQQAABwwK80DQMbrg5v71wNczjpjkCidwoUQYBB4Hq6mopLy+P+KSurk4KCwvxEhHuvywDBBBAAAEEEEAgWAI8/wVrvrNhtMuXL7fCiD777LOI4fTs2VNqa2tlyJAh2TBMxoAAAggggAACCGSlAPuPrJxWBoUAAggggAACCCCAAAJZKMD+zduk+u33sQQSEUjkbcVTGwEEEEAAAQQQQAABBBBAAAEEEEAAAQQQQAABBBAwLMALTcPghpvz2wtXwzxumiOQyI0SZRCIIVBQUCCNjY2tn+bn50tDQwNeBBKxBhBAAAEEEEAAgcAJ8L+/BG7KfT3g6dOnS2VlpW0MAwcOlFAoJL169fL1+Og8AggggAACCCCQ7QLsP7J9hhkfAggggAACCCCAAAIIZIsA+zdvM+m338cSSEQgkbcVT20EEEAAAQQQQAABBBBAAAEEEEAAAQQQQAABBBBAwLAALzQNgxtuzm8vXA3zuGmOQCI3SpRBIIZAfX29FBUVRXxaVVUlZWVlgTfj/hv4JQAAAggggAACCARMgOe/gE24T4d74MABKSkpkbVr19pGMGHCBFm0aJFPR0a3EUAAAQQQQACBYAmw/wjWfDNaBBBAAAEEEEAAAQQQ8K8A+zdvc+e338cSSEQgkbcVT20EEEAAAQQQQAABBBBAAAEEEEAAAQQQQAABBBBAwLAALzQNgxtuzm8vXA3zuGmOQCI3SpRBII5AaWmphEKh1hI5OTnS1NQkubm5gXbj/hvo6WfwCCCAAAIIIBBAAZ7/AjjpPhvy1q1brTCiP/zhD7aeL1iwQCZNmuSzEdFdBBBAAAEEEEAguALsP4I794wcAQQQQAABBBBAAAEE/CXA/s3bfPnt97EEEhFI5G3FUxsBBBBAAAEEEEAAAQQQQAABBBBAAAEEEEAAAQQQMCzAC03D4Iab89sLV8M8bpojkMiNEmUQiCPQ3NwseXl50tLS0lpKQ4pqamoC7cb9N9DTz+ARQAABBBBAIIACPP8FcNJ9NGTdn40bN87W4zPOOMMKmB00aJCPRkNXEUAAAQQQQAABBNh/sAYQQAABBBBAAAEEEEAAAX8IsH/zNk9++30sgUQEEnlb8dRGAAEEEEAAAQQQQAABBBBAAAEEEEAAAQQQQAABBAwL8ELTMLjh5vz2wtUwj5vmCCRyo0QZBBIIVFdXS3l5eUSpuro6KSwsDKwd99//z969ANdV33cC/02gAQa5WUPZjnaX0LArKDCFhMwibZ3W3QHJSZwE0zhrpxhCJBECiXdtMXh51GawE4fCYO24Dk89Eh7BNLiQZL3jlSAlLTASXUidJiRWO0Ng2qpD23gGr5ZNCfHOuVvfoofRkc7R0T33fu5MZor8f37+f/ue//yPvm3YpTdxAgQIECBAoEEFPP816MKXYNrJWS05s039rFixIgYHB6O5ubkEszBEAgQIECBAgACBtwo4f9gPBAgQIECAAAECBAgQKIeA81u2dSrb+7ECiQQSZdvxahMgQIAAAQIECBAgQIAAAQIECBAgQIAAAQIEChZwoVkweMHdle3CtWCeNN0JJEqjpAyBFAJtbW0xOjpaLdna2hojIyMpatZnEd+/9bmuZkWAAAECBAgQOJqA5z97o9YExsfHo7OzM/bt2zdtaBs3bowdO3bU2pCNhwABAgQIECBAIKWA80dKKMUIECBAgAABAgQIECCwyALOb9kWoGzvxwokEkiUbcerTYAAAQIECBAgQIAAAQIECBAgQIAAAQIECBAoWMCFZsHgBXdXtgvXgnnSdCeQKI2SMgRSCAwPD0dHR8ekkskvuCa/6NqIH9+/jbjq5kyAAAECBAg0soDnv0Ze/dqb+5NPPlkJI3rllVemDe6+++6L7u7u2hu0EREgQIAAAQIECKQWcP5ITaUgAQIECBAgQIAAAQIEFlXA+S0bf9nejxVIJJAo245XmwABAgQIECBAgAABAgQIECBAgAABAgQIECBQsIALzYLBC+6ubBeuBfOk6U4gURolZQikFOjq6oqBgYFq6aamphgbG4vm5uaULdRPMd+/9bOWZkKAAAECBAgQSCPg+S+NkjJFCOzatSvWr18/raszzjijcl5btmxZEcPQBwECBAgQIECAwAIKOH8sIK6mCRAgQIAAAQIECBAgkKOA81s2zLK9HyuQSCBRth2vNgECBAgQIECAAAECBAgQIECAAAECBAgQIECgYAEXmgWDF9xd2S5cC+ZJ051AojRKyhBIKTA+Ph4tLS0xMTFRrZGEFPX19aVsoX6K+f6tn7U0EwIECBAgQIBAGgHPf2mUlFlogWuuuSbuuuuuad2sWrWqEka0dOnShR6C9gkQIECAAAECBAoQcP4oAFkXBAgQIECAAAECBAgQyEHA+S0bYtnejxVIJJAo245XmwABAgQIECBAgAABAgQIECBAgAABAgQIECBQsIALzYLBC+6ubBeuBfOk6U4gURolZQjMQaC3tzd6enom1RgaGor29vY5tFL+oo38/Xv48OH40Y9+FF/72tfiiSeeiJGRkcqCLlmyJN773vfGv/23/zZuvPHGOOmkk+LSSy+N//k//2flz88777x45JFH4swzz1y0DfAP//APk8aUDOTpp5+OZcuW5T6mAwcOxJo1a2L//v2VtlesWBEPPfRQnHzyybn3NVuDSb/r1q2brVguf75169bYvHlzLm1phAABAgQI1JJAIz//1dI6NOpYXnrppejs7IynnnpqGsENN9wQ27dvb1Qa8yZAgAABAgQI1KWA80ddLqtJESBAgAABAgQIECBQhwLOb9kWtWzvxwokEkiUbcerTYAAAQIECBAgQIAAAQIECBAgQIAAAQIECBAoWMCFZsHgBXdXtgvXgnnSdCeQKI2SMgTmKNDW1hajo6PVWq2trdVQmjk2Vdrijfr9+/rrr8cdd9wRt912Wxw6dGjG9Xv/+98fu3fvjqVLlwokEkhU2r/jBk6AAAECBKYKNOrzn52w+AJ79+6thBG9+uqrkwbzC7/wCzEwMFBY8OTiSxgBAQIECBAgQKBxBJw/GmetzZQAAQIECBAgQIAAgXILOL9lW7+yvR8rkEggUbYdrzYBAgQIECBAgAABAgQIECBAgAABAgQIECBAoGABF5oFgxfcXdkuXAvmSdOdQKI0SsoQmKPA8PBwdHR0TKq1Y8eO2Lhx4xxbKm/xRvz+PXz4cOzcuTM2bNjwtgu3cuXKeOCBB+LnP/+5QCKBROX9S27kBAgQIEBgikAjPv/ZBIsvcPvtt8emTZumDeTcc8+NwcHBOP/88xd/kEZAgAABAgQIECCQu4DzR+6kGiRAgAABAgQIECBAgMCCCDi/ZWMt2/uxAokEEmXb8WoTIECAAAECBAgQIECAAAECBAgQIECAAAECBAoWcKFZMHjB3ZXtwrVgnjTdCSRKo6QMgXkIdHV1xcDAQLVmU1NTjI2NRXNz8zxaK1+VRvz+ffnll+N3fud34tlnn520YKeddlq0tLTEO97xjnj99dfjvPPOi+QXpycmJgQSCSQq319uIyZAgAABAkcRaMTnP5thcQU6OzsroUNTP2vXrq38/Pjjj1/cAeqdAAECBAgQIEBgwQScPxaMVsMECBAgQIAAAQIECBDIVcD5LRtn2d6PFUgkkCjbjlebAAECBAgQIECAAAECBAgQIECAAAECBAgQIFCwgAvNgsEL7q5sF64F86TpTiBRGiVlCMxDYHx8vBJCk4TOHPkkIUV9fX3zaK18VRrx+/eZZ56JD3zgA9XFWrJkSfT29sa6deviuOOOm7aI//AP/yCQqEYCiebyN+zAgQOx5i3jTuo+/fTTsWzZsrk0oywBAgQIEKg7gUZ8/qu7RSzJhF588cVIwohGR0enjXjr1q2xefPmkszEMAkQIECAAAECBOYr4PwxXzn1CBAgQIAAAQIECBAgUKyA81s277K9HyuQSCBRth2vNgECBAgQIECAAAECBAgQIECAAAECBAgQIECgYAEXmgWDF9xd2S5cC+ZJ051AojRKyhCYp0ASRtPT0zOp9tDQULS3t8+zxfJUa8Tv34ceeqgSPnTkc9lll8WXv/zlSIKJyvKZGpKUjHuhwnamBvusWLEiEsOTTz65prkEEtX08hgcAQIECCyiQCM+/y0id8N2vWfPnvj0pz8dhw4dmmSQPHMPDAzE6tWrG9bGxAkQIECAAAECjSTg/NFIq22uBAgQIECAAAECBAiUWcD5Ldvqle39WIFEAomy7Xi1CRAgQIAAAQIECBAgQIAAAQIECBAgQIAAAQIFC7jQLBi84O7KduFaME+a7gQSpVFShkAGgba2thgdHa220NraGiMjIxlaLEfVRvz+nRpIdPPNN0fyvxm+q2p2EQUSzb40AolmN1KCAAECBBpToBGf/xpzpRdv1tu2bYstW7ZMG8AFF1wQg4ODcfbZZy/e4PRMgAABAgQIECBQqIDzR6HcOiNAgAABAgQIECBAgMC8BZzf5k1XqVi292MFEgkkyrbj1SZAgAABAgQIECBAgAABAgQIECBAgAABAgQIFCzgQrNg8IK7K9uFa8E8aboTSJRGSRkCGQSGh4ejo6NjUgs7duyIjRs3Zmi19qsW+f07NURnxYoVkYQDnXzyyYVCTQ0k2rp1a2zevLnQMWTtTCDR7IICiWY3UoIAAQIEGlOgyOe/xhRu3Fm//vrr0dnZGbt3756GcMUVV1TCiHwIECBAgAABAgQaS8D5o7HW22wJECBAgAABAgQIECivgPNbtrUr2/uxAokEEmXb8WoTIECAAAECBAgQIECAAAECBAgQIECAAAECBAoWcKFZMHjB3ZXtwrVgnjTdCSRKo6QMgYwCXV1dMTAwUG2lqakpxsbGorm5OWPLtVu9yO9fgUT57QOBRLNbCiSa3UgJAgQIEGhMgSKf/xpTuDFn/cILL1TCiPbv3z8N4LbbbovrrruuMWHMmgABAgQIECDQ4ALOHw2+AUyfAAECBAgQIECAAIHSCDi/ZVuqsr0fK5BIIFG2Ha82AQIECBAgQIAAAQIECBAgQIAAAQIECBAgQKBgAReaBYMX3F3ZLlwL5knTnUCiNErKEMgoMD4+Hi0tLTExMVFtKQkp6uvry9hy7VYv8vt3sQKJZgqmmW1FHnzwwbj00ksrxaaO+7zzzotHHnkkzjzzzNmaqfz5z3/+80jG8K1vfSu+/e1vx5/+6Z/GT37yk8qftbW1xfnnnx8XX3xx/MZv/EaccMIJqdrMGkj0+uuvx+joaDz22GPxJ3/yJ/Hd73630u/y5cvjwx/+cKxduzbe/e53V3421W/FihXx0EMPxcknn5xqrItVKEsgUfJvweWXXx5PPPFEdfhv3RNp5/TTn/40Nm3aFDt37qxWGRoaivb29sp/J+uwcePGuOeeeyr/PdX2lVdeid27d0dS57nnnotDhw7FaaedFq2trXHJJZdU1uoXf/EX0w5nWrnDhw/HX/3VX8V//+//Pfbt21cJEHj55Zcr5d73vvdFsteTPpJxZeln3gNUkQABAgQWRKDI578FmYBGa04geU5KwojeeOONSWM75ZRTYnBwMFauXFlzYzYgAgQIECBAgACBYgScP4px1gsBAgQIECBAgAABAgSyCji/ZRMs2/uxAokEEmXb8WoTIECAAAECBAgQIECAAAECBAgQIECAAAECBAoWcKFZMHjB3ZXtwrVgnjTdCSRKo6QMgRwEent7o6enZ1JLbw0QyaGLmmqiyO/fRgskSsJekqCfm2++uRL4MtsnCTjasmVLfPzjH4/jjjvubYvPN5AoCUdKQpFuvPHGSjDS0T4nnXRSbN26Nbq7u+PHP/5xrFmzphJWk3xmCySaKQgoaWvz5s2zEeT651kCiZK1++IXvzhpzFdddVUk/z6kDY1KJjN1DBdddFHcf//90dzcXJnr0QKJmpqaKkFoyX44El41E06yTr/7u78bn/3sZ+c0rqStZF2TvZmMZ7bPkX4+85nPxIknnjhbcX9OgAABAjUuUOTzX41TGF4OAjfddFNs3759WktJ0OXAwECcfvrpOfSiCQIECBAgQIAAgbIKOH+UdeWMmwABAgQIECBAgACBRhNwfsu24mV7P1YgkUCibDtebQIECBAgQIAAAQIECBAgQIAAAQIECBAgQIBAwQIuNAsGL7i7sl24FsyTpjuBRGmUlCGQk0BbW1uMjo5WW2ttbY2RkZGcWq+tZor8/m2kQKKf/vSnce+990byC9qHDh2a06Jfdtllcccdd8Qpp5xy1HrzCSRKwm+Sdm+77bbUY0p+ufwjH/lIJGNqpECiBP65556LVatWxfj4eGUdzjvvvHjkkUciCY5K+3nooYdi3bp11eLbtm2r7Ikjf+9mCiRKfnH/q1/9aiU0Ku0nzZ450lYSSrVnz5647rrr4uWXX07bRaVcR0dH7Nq1K1paWuZUT2ECBAgQqC2BIp//amvmRpOnwMGDB6OzszMef/zxac1effXVceedd+bZnbYIECBAgAABAgRKKuD8UdKFM2wCBAgQIECAAAECBBpOwPkt25KX7f1YgUQCibLteLUJECBAgAABAgQIECBAgAABAgQIECBAgAABAgULuNAsGLzg7sp24VowT5ruBBKlUVKGQE4Cw8PDleCNt3527NgRGzduzKmH2mmmyO/fxQok+tu//dvYvXt3JCFByef73/9+PPjgg9VF+PCHPxy/+Zu/OWlRli+jZtgGAAAgAElEQVRfHkkwVfKZOu7Zgml+9rOfVYJ/rr/++mkL/b73vS/+w3/4D/Hud7873nzzzfizP/uzePLJJ+MnP/nJpLIXX3xx3HPPPfHLv/zLM26WuQYSvd2YksCtiy66KJYsWRKvvPJKZTwHDhyo9tvT0xPJ34k///M/r/xsxYoVkQTtnHzyyTOOLam7Zs2aaoBRUmjr1q2xefPmQjf+TON4+umnY9myZanGkfySfVdXVzz22GPV8n19fZWfpflMTEzE5z//+fjKV75SKd7c3Fz5hf0LLrigWn1qIFGyDolvEhZ05HPSSSfFypUr45xzzol//Md/jO985zuVNZr6ueaaayphUyeeeOJRh3f48OF4+OGH47Of/ey0UKokaCnZm7/6q79aqf/DH/4wnnrqqWmhRcl+GRwcjLPOOisNgzIECBAgUIMCRT7/1eD0DSkHgWeffbYSRvTWZ8Yjze7cuTPWr1+fQy+aIECAAAECBAgQqAcB5496WEVzIECAAAECBAgQIECgEQSc37KtctnejxVIJJAo245XmwABAgQIECBAgAABAgQIECBAgAABAgQIECBQsIALzYLBC+6ubBeuBfOk6U4gURolZQjkKJCEjgwMDFRbbGpqirGxsUqoSD19ivz+XaxAoqnrlYTprFu3rvrj2cJy5hJIdLTAl4985CNx8803x/nnnx/veMc7Jg3ptddei3vvvbcS2nPo0KHqnyVhNknAzAknnDBty801kGhoaChWr149qf0kmCcJTvr3//7fTxpTEl707W9/OzZt2jQpVOjIIBolkCiZb29vbySBTEc+V1xxRezatettQ3+OlP3BD34Qn/jEJyrBPsnnkksuif7+/li6dGm1vamBRG9d6CQgKgkZuvbaa+OUU06p/lGyx/7yL/8y/ut//a+TwpKSAsl+ScZ7zDHHzPjPVBJm9KlPfWpSyFCy/l/84hfjP/7H/xjHHnvspHrJ+Pbs2RO/+7u/O6lOMpckMOut46qnfxfNhQABAvUuUOTzX71bNuL8koDGK6+8ctrUTz311Epo4YUXXtiILOZMgAABAgQIECBwFAHnD1uDAAECBAgQIECAAAEC5RBwfsu2TmV7P1YgkUCibDtebQIECBAgQIAAAQIECBAgQIAAAQIECBAgQIBAwQIuNAsGL7i7sl24FsyTpjuBRGmUlCGQo8D4+Hi0tLTExMREtdUkpCj5Bdx6+hT5/dsIgUQHDhyINWvWTAryufrqq+P3fu/3IgmYOdonCZnZt29fJGVffvnlSrGk/KOPPhodHR3Tqs0lkOjgwYNx1VVXxde//vVqOxdffHF8+ctfjn/9r//1UceUBOl8+tOfjtHR0UllGimQaGqo0FlnnVVxPOecc2b9ZyAJH+ru7q6Wu/vuuyvr8NbP0QKJkrVPwpCS8KCpIUFH6ifhVUko0V133VVt8u3G9+qrr1bCA775zW/OaR8khZ9//vn43Oc+N2kvJCFayfxmeMab1UYBAgQIEFhcgSKf/xZ3pnrPWyAJPkyeUaZ+kufDJIyo3sJb8/bTHgECBAgQIECgEQWcPxpx1c2ZAAECBAgQIECAAIEyCji/ZVu1sr0fK5BIIFG2Ha82AQIECBAgQIAAAQIECBAgQIAAAQIECBAgQKBgAReaBYMX3F3ZLlwL5knTnUCiNErKEMhZIPll2+SXbt/6GRoaivb29px7Wrzmivz+rfdAoiRUKNkz1157bXVBk+Cfe+65J375l3951kVO6ieBV5/5zGeqZa+44orYtWtXnHjiiZPqzyWQ6Mknn4xLLrkkkgCb5JOE1uzevTvOPffcWcf07W9/O9atWxdJQNeRz2yBRLM2WlCBmcKhnn766Vi2bFnqESSBZJ///OfjK1/5SrVOskZJONnbfRLrJMDngQceqJrPFGR0tECibdu2xfXXX3/UMKIjff/t3/5tJRRo79691eHccccdsXHjxmlBQX/4h38YH//4x6vlWltbK8EByX5I80n+7Vu9enV1H1100UVx//33Cx5Ig6cMAQIEakygyOe/Gpu64cxTIHkW7OzsrARoTv0kzx07duyYZ8uqESBAgAABAgQI1LuA80e9r7D5ESBAgAABAgQIECBQLwLOb9lWsmzvxwokEkiUbcerTYAAAQIECBAgQIAAAQIECBAgQIAAAQIECBAoWMCFZsHgBXdXtgvXgnnSdCeQKI2SMgQWQKCtrS1GR0erLSchHiMjIwvQ0+I0mdf37zPPPBMf+MAHFmQScw2RmW0QDz30UCVk58hn69atsXnz5qNWmxr+c95558UjjzwSZ5555qQ6yS9qX3755fHEE09Ufr5kyZJ49NFHo6OjY7YhVf98ahvNzc3xrW99K97//vdPaiNtINGbb75ZmduXvvSlav3kv2+++eY45phjZh3XT3/609i0aVPs3LmzWraRAomSSU/dL0cLiXor5vPPPx8f/ehHq0FOR6szUyBR8m/Mww8/HO95z3tmXZ+ZxvfBD36wEoT0S7/0S9X6MwUr3XvvvZUwoxme0Wbsd6Y2vvGNb8THPvaxVONUiAABAgRqRyCv57/amZGRLKRAEm6ZhBG98sor07q57777Ks8TPgQIECBAgAABAgSOJuD8YW8QIECAAAECBAgQIECgHALOb9nWqWzvxwokEkiUbcerTYAAAQIECBAgQIAAAQIECBAgQIAAAQIECBAoWMCFZsHgBXdXtgvXgnnSdCeQKI2SMgQWQGB4eHhaoMyOHTti48aNC9Bb8U3m9f0rkCgiMfjQhz4Uhw4dqizkTMEws63wTAFCd999d1x11VWTqqYNJPr7v//7uOyyy2Lfvn3V+kNDQ9He3j7bUKp/PvXvQKMFEr300kvxyU9+shpM1tLSUgmaOvfcc49q2NvbGz09PdU/37NnT/z2b//2tPIzBRLNJTAqafDll1+O3/md34lnn3220v5MIVYHDhyINWvWxP79+ytljhaqNdumuOeee+Kzn/1stdgNN9wQ27ZtSxVuNVvb/pwAAQIEihPI6/mvuBHrabEEdu3aFevXr5/W/RlnnBEDAwOxbNmyxRqafgkQIECAAAECBEoi4PxRkoUyTAIECBAgQIAAAQIEGl7A+S3bFijb+7ECiQQSZdvxahMgQIAAAQIECBAgQIAAAQIECBAgQIAAAQIEChZwoVkweMHdle3CtWCeNN0JJEqjpAyBBRLo6uqq/MLtkU9TU1OMjY1Vgj/K/snr+1cgUcTUsJZrrrkm7rjjjjj++OPntE3uv//++NSnPlWtk4Rf3XrrrfHOd76z+rO0gUTf+973YvXq1fEXf/EXlbq//uu/Hl/72tfitNNOSz2mv/zLv4y1a9fG888/X6nTaIFE//iP/xjXX399JCFDRz4zhUQd+bODBw9G8m/GY489VvlRa2trPPzww/Ge97xnmvlMgURzDYz6P//n/8R/+S//Jfr6+qrt7969uxJAdOQzNVRq5cqV8cADD8TSpUtT74Ok4B//8R/H8uXLq3WSvZX0+653vWtO7ShMgAABAosrkNfz3+LOQu8LLZA8y951113Tulm1alXlbDTX54iFHq/2CRAgQIAAAQIEalPA+aM218WoCBAgQIAAAQIECBAgMFXA+S3bnijb+7ECiQQSZdvxahMgQIAAAQIECBAgQIAAAQIECBAgQIAAAQIEChZwoVkweMHdle3CtWCeNN0JJEqjpAyBBRIYHx+PlpaWmJiYqPaQBI68NQBkgbpe8Gbz+v5t9ECiN998MzZv3hxf+tKXqmv24Q9/OH7zN39zzmv4/e9/Px588MFqvcsuuyy+/OUvx5IlS6o/SxtINDVAZj5BNEnATjKGvXv3VvpvtECiZM5TA31mWpMji/Pcc89F8ov6yb8byWemQKkjZacGEv3ar/1a/MEf/EH86q/+6pz2zbZt22LLli3VOlu3bq3sxyOfqWFZy5Ytiw9+8IPxC7/wC3Pq56/+6q9i165d1Tq/9Vu/FQ899FD8q3/1r+bUjsIECBAgsLgCeT3/Le4s9L5QAi+99FJ0dnbGU089Na2LG264IbZv375QXWuXAAECBAgQIECgDgWcP+pwUU2JAAECBAgQIECAAIG6FHB+y7asZXs/ViCRQKJsO15tAgQIECBAgAABAgQIECBAgAABAgQIECBAgEDBAi40CwYvuLuyXbgWzJOmO4FEaZSUIbCAAr29vdHT0zOph6GhoWhvb1/AXhe+6SK/f6eG6CxWsE0SoLJu3boq7tTwlqnqU8d93nnnxSOPPBJnnnlmtejUYJk8V24mp7SBRFPnetVVV0Wyl0844YTUQ5w6t8Vat9QD/qeCBw4ciDVr1sT+/furVZ9++ulIwnjm+knChS6//PJ44oknKlWTgLJHH300zj333ElNHT58uOJ77bXXVn/+dv9OTLW96KKL4mtf+1qccsopcxri1MChJCwgCSk65phjKu1MDSyaU+NvU3imvwt5ta0dAgQIEFg4gSKf/xZuFlpeCIEkgDIJI3r11VcnNZ+EGA4MDEx6hl6I/rVJgAABAgQIECBQfwLOH/W3pmZEgAABAgQIECBAgEB9Cji/ZVvXsr0fK5BIIFG2Ha82AQIECBAgQIAAAQIECBAgQIAAAQIECBAgQKBgAReaBYMX3F3ZLlwL5knTnUCiNErKEFhggba2thgdHa320traGiMjIwvc68I2X+T3r0Ci+a2lQKL5ueUZSPTmm2/GLbfcUgn2OfLZsWNHbNy4cdLg/v7v/z4uu+yy2LdvX+XnScDQ/fffH83NzTNOIq+wp9mCpwQSzW8PqUWAAIF6FSjy+a9eDetxXrfffnts2rRp2tSSAMbBwcE4//zz63Ha5kSAAAECBAgQILDAAs4fCwyseQIECBAgQIAAAQIECOQk4PyWDbJs78cKJBJIlG3Hq02AAAECBAgQIECAAAECBAgQIECAAAECBAgQKFjAhWbB4AV3V7YL14J50nQnkCiNkjIEFlhgeHg4Ojo6JvUyUyjJAg8j1+aL/P4VSDS/pRNIND+3PAOJkhE899xzsWrVqhgfH68MaPXq1dHX1xfvete7qgN85pln4kMf+lAcOnSo8rMkCOimm26KGZ6DKn8ukGh+a6sWAQIECGQTKPL5L9tI1S5KoLOzsxI6NPWzdu3ays+PP/74ooaiHwIECBAgQIAAgToTcP6oswU1HQIECBAgQIAAAQIE6lbA+S3b0pbt/ViBRAKJsu14tQkQIECAAAECBAgQIECAAAECBAgQIECAAAECBQu40CwYvODuynbhWjBPmu4EEqVRUoZAAQJdXV0xMDBQ7ampqSnGxsaiubm5gN7z76LI799GCyR68MEH49JLL81/0SJiqmXSydNPPx3Lli2b1N9DDz0U69atq/7sqquuit7e3jjhhBNSjyuv0JzUHeZUMO9AooMHD0by9/+xxx6rjDD5O/+tb30r3v/+91f++80334xbbrmlEkJ05M8ff/zxuOCCC446o7xskzXt6emp9rN169bYvHlz9b+TMW3ZsuWof54TuWYIECBAoCQCRT7/lYSkYYf54osvRhJGNDo6Os1g6vNEwyKZOAECBAgQIECAQCYB549MfCoTIECAAAECBAgQIECgMAHnt2zUZXs/ViCRQKJsO15tAgQIECBAgAABAgQIECBAgAABAgQIECBAgEDBAi40CwYvuLuyXbgWzJOmO4FEaZSUIVCAwPj4eLS0tMTExES1tySkpK+vr4De8++iyO/feg4k+r//9//GtddeG3feeWd1kbZv3x433HBD/os2h0CiZ555Jj7wgQ9Ux7BixYpIQopOPvnk1OM6dOhQfO5zn4sHHnigUmc+baTuLMeCeQcSJUObGvxzxx13xMaNGyP5e5T823D55ZfHE088UZnFJZdcEv39/bF06dKjzmpqIFESbrR79+74d//u36WWOHz4cCUIKfnfkc+OHTsq4zry+dKXvhQ33nhj9b+vueaaSMZ+/PHHp+5HQQIECBCoH4Ein//qR63+ZrJnz55KGNFrr702aXJLliypBLCuXr26/iZtRgQIECBAgAABAoULOH8UTq5DAgQIECBAgAABAgQIzEvA+W1ebNVKZXs/ViCRQKJsO15tAgQIECBAgAABAgQIECBAgAABAgQIECBAgEDBAi40CwYvuLuyXbgWzJOmO4FEaZSUIVCQwNRQkqTboaGhaG9vL2gE+XVT5PdvPQcSJSsyNfTlqquuqgTYnHDCCfkt2D+1NNUy+fHTTz8dy5Ytm9TXj370o/hP/+k/xZ//+Z9Xfn7eeefFI488EmeeeWbqMf3N3/xNXHrppfHUU09V6jRyINH3vve9yi/n/8Vf/EXFIvm/kzCyd73rXfHkk09WQoiSAKfkc/fdd0eyB97uMzWQqLm5Ob71rW9FEkyU9jM1MCqp941vfCM+9rGPVZtI1nzt2rXV//7gBz9YCZj6pV/6pbTdKEeAAAECdSRQ5PNfHbHV1VS2bdsWW7ZsmTanCy64IAYHB+Pss8+uq/maDAECBAgQIECAwOIJOH8snr2eCRAgQIAAAQIECBAgMBcB57e5aE0vW7b3YwUSCSTKtuPVJkCAAAECBAgQIECAAAECBAgQIECAAAECBAgULOBCs2Dwgrsr24VrwTxpuhNIlEZJGQIFCrS1tcXo6Gi1x9bW1hgZGSlwBPl0VeT3b70HEn3zm9+Miy++eNKeePjhh+M973lP6sU6fPhwJcTo61//evzKr/xK/Nqv/Voke2358uVxzDHHVNtJG0h08ODBuOyyy2Lv3r3VulPDamYb3DPPPBMf+tCHqkE7jRxINDExEZ///OfjK1/5SoXtSIDQ+eefH1/84hdj8+bNlZ+fddZZlTU855xz3pZ3aiBRUjgJOOrq6pptWap/fuDAgVizZk3s37+/8rOZQqeef/75+OhHPxrj4+PVcT/++OORhA7M5fOHf/iH8YUvfCFOO+20SOaczG/lypVx3HHHzaUZZQkQIEBgkQWKfP5b5KnqfopA8uzR2dkZu3fvnmZzxRVXVMKIfAgQIECAAAECBAjkKeD8kaemtggQIECAAAECBAgQILBwAs5v2WzL9n6sQCKBRNl2vNoECBAgQIAAAQIECBAgQIAAAQIECBAgQIAAgYIFXGgWDF5wd2W7cC2YJ013AonSKClDoECB4eHh6OjomNTjjh07YuPGjQWOIntXRX7/1nsg0UsvvRSf/OQnJwVV3XvvvdHd3R0zfA/OuHh//dd/XQkQ+qM/+qPqn8+0r9IGEiUBR28NykkaveqqqyqhRyeccMKsG+jNN9+MW265JbZt21Yt28iBRAnCQw89FOvWrat63H333fHxj3+8sm779u2r/Dz5hf5du3bFiSee+LbGMwUSpa17pOH+/v7KHjvymal+EkyVhBw99thj1XI33nhjZW2PPfbYWfdBUuC1116L9evXx/33318tn/x7d+utt8Y73/nOVG0oRIAAAQK1IVDk819tzNgoEoEXXnihEkZ0JMTwrSq33XZbXHfddaAIECBAgAABAgQI5C7g/JE7qQYJECBAgAABAgQIECCwIALOb9lYy/Z+rEAigUTZdrzaBAgQIECAAAECBAgQIECAAAECBAgQIECAAIGCBVxoFgxecHdlu3AtmCdNdwKJ0igpQ6BggSQEJAkDOfJpamqKsbGxaG5uLngk8++uyO/feg8k+ulPfxo33XRT3HHHHdUFaW1tjcHBwTjrrLNmXaQk/CcJH9q0aVO17GmnnRaPP/54vPe9751UP20gUVLpueeei1WrVsX4+HiljSVLlsSjjz46LVBrpgF+73vfi7Vr18YPf/jD6h83eiDR1OCpJODp0ksvjTVr1lSN9+zZE7/9278965rPFEiUrM8DDzwQF1988az1f/zjH1fCkZ555plq2Zn6ToKpdu7cGRs2bJi0t7761a/G8uXLZ+0nKbB79+74zGc+E4cOHaruo4cffjhWrlyZqr5CBAgQIFA7AkU+/9XOrBt7JA8++GAljOiNN96YBHHKKadUnlV9nzf2/jB7AgQIECBAgMBCCjh/LKSutgkQIECAAAECBAgQIJCfgPNbNsuyvR8rkEggUbYdrzYBAgQIECBAgAABAgQIECBAgAABAgQIECBAoGABF5oFgxfcXdkuXAvmSdOdQKI0SsoQKFggCXhpaWmJiYmJas9dXV3R19dX8Ejm310jfv8+9NBDlRCXI5+tW7fG5s2bj4o4NfznvPPOi0ceeSTOPPPMaXX+1//6X7F69ep4+eWXq3+W/IL3l7/85UjChY72SQJj/uiP/qjyi+JvrXvttdfGF7/4xTjuuOMmVZ1LINHRgpKSMb3//e8/6pj++q//Oj73uc/FN77xjUllGj2QKPFMQqOSgJ/k8+u//utx0UUXRbKPkk8SQpUE9bznPe+Z9S/mTIFER9qYbX3+7u/+LpL9kYQXHfl87GMfi/vuuy/+5b/8l9P6nim8KBnrbP0kDX3/+9+PJIBtdHS02u4nPvGJuOeee2Lp0qWzzlMBAgQIEKgtgUZ8/qutFSh2NElg5vbt26d1moQSDgwMxOmnn17sgPRGgAABAgQIECDQUALOHw213CZLgAABAgQIECBAgECJBZzfsi1e2d6PFUgkkCjbjlebAAECBAgQIECAAAECBAgQIECAAAECBAgQIFCwgAvNgsEL7q5sF64F86TpTiBRGiVlCCyCQG9vb/T09EzqeWhoKNrb2xdhNHPvshG/fxcykOjNN9+MHTt2VAJr3vpJQoySYKEkuGZquFASaHXvvffGF77whfjJT35SrZaExQwODsZZZ501bWHnEkiUVP7hD38Yn/70pycFyiSBSlu2bImPf/zjk8b085//PP70T/+0EnbzzDPPTOt7tkCiAwcOxJo1a2L//v3VurOFPs19585eY6ZxPP3007Fs2bLZK89SYnh4ODo6OmYstXHjxrj11lvjne9856z9HC2QKKl4tPVJwqu++93vxg033BDJvzVHPkuWLIlHH330qONKyu3evTs+85nPxKFDh6r1kqCsZB8ka3biiSdOGnMSvrRnz55K2FLieeST1PnqV78aSZCBDwECBAiUT6ARn//Kt0rZR3zw4MFK2OXjjz8+rbGrr7467rzzzuydaIEAAQIECBAgQIDALALOH7YIAQIECBAgQIAAAQIEyiHg/JZtncr2fqxAIoFE2Xa82gQIECBAgAABAgQIECBAgAABAgQIECBAgACBggVcaBYMXnB3ZbtwLZgnTXcCidIoKUNgkQTa2tomBb0kQTIjIyOLNJq5dduI378LGUiU6CcBQ0kg0Uy/5J0EufzWb/1WNWToBz/4Qezdu3dSEFHSRlLuv/23/xarVq2acUHnGkiUNPKd73wnPvWpT8XLL788qc0k+ObCCy+Md7/73ZG0+8QTT1QCb472EUgUMT4+HpdffnnFaupnLoFkMwUSNTc3V9o/8nnr+iRBQkmfo6Oj0/pNQpCSEKljjz32qGv3s5/9LO644464/vrrp5U56aSTKvvgve99bxxzzDGVffI//sf/mLZfkuCj3/u936sEGyXlfAgQIECgfAKN+PxXvlXKNuJnn322Ekb01kDBIy3u3Lkz1q9fn60DtQkQIECAAAECBAikFHD+SAmlGAECBAgQIECAAAECBBZZwPkt2wKU7f1YgUQCibLteLUJECBAgAABAgQIECBAgAABAgQIECBAgAABAgULuNAsGLzg7sp24VowT5ruBBKlUVKGwCIJDA8PR0dHx6Ted+zYERs3blykEaXvthG/fxc6kCjRT0KJtm/fXvnfXD9JGFGyfy655JKY4fuz0tx8AokOHz4c+/bti6uvvnpayMzRxpiEzyT7+JVXXomvfOUrlWICiSLefPPNuOWWW2Lbtm2T6C666KK4//77IwkVSvOZKZDoD/7gD+LrX/965X9pPskaJfvss5/97NuGER1pKwkluvvuu+PGG2+MJOBoLp+59jWXtpUlQIAAgeIEGvH5rzjdxe+pr68vrrzyymkDOfXUU2NwcLASQOhDgAABAgQIECBAoCgB54+ipPVDgAABAgQIECBAgACBbALOb/n6RURNZ/7U9OD+aSlyfWHWBs+2wdUmQIAAAQIECBAgQIAAAQIECBAgQIAAAQIECCy2gPuexV6Bhe1fIFFm31zvVzOPRgMECEwT6O7ujv7+/urPm5qaYmxsLHUwyWKRNuL3bxGBRMl6/vznP49vf/vbsXXr1viTP/mTVEt8+eWXV4JufuVXfuVty88nkOhIgz/+8Y/j5ptvrgTnvN3nzDPPjC984QvxoQ99KK699tq45557KsUFEv1/tWeeeaZi89ZQnySg6KabbjpqkNRU75kCiZ5++uk499xz49Zbb43f//3ff9vQoI985COV/fK+970vdZ/JGJJwqu9+97uV9X3sscdS7c359pWqcYUIECBAoFCBRnz+KxR4ETvr6emJ3t7eaSNInt+SMKK0oYmLOAVdEyBAgAABAgQI1JmA80edLajpECBAgAABAgQIECBQtwLOb9mWtmzvxwokOjzpfdxsq682AQIECBAgQIAAAQIECBAgQIAAAQIECBAgQIDAggu40Fxw4kXtoGwXrouKNXPnAolqcFEMicBbBcbHx6OlpSUmJiaqP+7q6oq+vr6ahmrE79+iAomOLPzPfvaz+OEPfxiPP/54jIyMxA9+8IN4+eWXK3+chP6cddZZ0dHREUngy7/5N/8mVbBMlkCipN8kLOnFF1+MRx55JL7zne/En/3Zn1WCb0477bRobW2NSy65JD784Q/HL/7iL8bU0ByBRP9/ZQ8ePBjJ3/EjgT7JL/gna3zBBRek/jt/tECiZcuWVUKDfvSjH8XXvva12Lt3byVAKPm0tbXFRRddFKtWraoEEb3jHe9I3d/Ugsk+SAKqvvnNb1b2QbJPDxw4UCmW7IVzzjknli9fHh/96EcrezVLX/TKICMAACAASURBVPMepIoECBAgkLtAIz7/5Y5YYw0mZ5HOzs7Yt2/ftJFt3LgxduzYUWMjNhwCBAgQIECAAIFGEXD+aJSVNk8CBAgQIECAAAECBMou4PyWbQXL9n6sQCKBRNl2vNoECBAgQIAAAQIECBAgQIAAAQIECBAgQIAAgYIFXGgWDF5wd2W7cC2YJ013AonSKClDYJEFent7o6enZ9IohoaGor29fZFHdvTuff/W7NIYWI0LTA0kSkKc+vv7Y+nSpalH/naBRKkbUZAAAQIECMxRwPPfHMFqvPiTTz5ZCSN65ZVXpo30vvvui+7u7hqfgeERIECAAAECBAjUs4DzRz2vrrkRIECAAAECBAgQIFBPAs5v2VazbO/HCiQSSJRtx6tNgAABAgQIECBAgAABAgQIECBAgAABAgQIEChYwIVmweAFd1e2C9eCedJ0J5AojZIyBGpAoK2tLUZHR6sjaW1tjZGRkRoY2cxD8P1bs0tjYDUu8Nxzz8WqVatifHy8MtK77747rrrqqjmNWiDRnLgUJkCAAIGcBDz/5QRZA83s2rUr1q9fP20kZ5xxRgwMDMSyZctqYJSGQIAAAQIECBAg0MgCzh+NvPrmToAAAQIECBAgQIBAmQSc37KtVtnejxVIJJAo245XmwABAgQIECBAgAABAgQIECBAgAABAgQIECBQsIALzYLBC+6ubBeuBfOk6U4gURolZQjUgMDw8HB0dHRMGklvb29s2LChBkY3fQi+f2tyWQyqxgXefPPNuOWWW2Lbtm2VkZ511lnx9a9/Pc4555w5jVwg0Zy4FCZAgACBnAQ8/+UEucjNXHPNNXHXXXdNG0USmJiEES1dunSRR6h7AgQIECBAgAABAhHOH3YBAQIECBAgQIAAAQIEyiHg/JZtncr2fqxAIoFE2Xa82gQIECBAgAABAgQIECBAgAABAgQIECBAgACBggVcaBYMXnB3ZbtwLZgnTXcCidIoKUOgRgS6u7ujv7+/OpqmpqYYGxuL5ubmGhnhPw/D92/NLYkBlUDgpZdeik9+8pMxOjpaGe1//s//OW677bY47rjj5jR6gURz4lKYAAECBHIS8PyXE+QiNZM8h3R2dsZTTz01bQQ33HBDbN++fZFGplsCBAgQIECAAAEC0wWcP+wKAgQIECBAgAABAgQIlEPA+S3bOpXt/ViBRAKJsu14tQkQIECAAAECBAgQIECAAAECBAgQIECAAAECBQu40CwYvODuynbhWjBPmu4EEqVRUoZAjQiMj49HS0tLTExMVEfU1dUVfX19NTLCfx6G79+aWxIDqnGBn/3sZ3HHHXfE9ddfXxnpkiVL4rHHHosLL7xwziMXSDRnMhUIECBAIAcBz385IC5SE3v37q2EEb366quTRnDsscfG4OBgrFu3bpFGplsCBAgQIECAAAECMws4f9gZBAgQIECAAAECBAgQKIeA81u2dSrb+7ECiQQSZdvxahMgQIAAAQIECBAgQIAAAQIECBAgQIAAAQIEChZwoVkweMHdle3CtWCeNN0JJEqjpAyBGhLo7e2Nnp6eSSMaGhqK9vb2GhplhO/fmloOg6kxgb/7u7+L5Bf8/8W/+BeVkf3N3/xN/P7v/37ceeedcejQocrPPvGJT8Q999wTS5cunfPoBRLNmUwFAgQIEMhBwPNfDoiL0MTtt98emzZtmtbzueeeWwkjOv/88xdhVLokQIAAAQIECBAg8PYCzh92CAECBAgQIECAAAECBMoh4PyWbZ3K9n6sQCKBRNl2vNoECBAgQIAAAQIECBAgQIAAAQIECBAgQIAAgYIFXGgWDF5wd2W7cC2YJ013AonSKClDoMYE2traYnR0tDqq1tbWGBkZqalR+v6tqeUwmBoT+OM//uNYvnz5UUe1ZMmSePTRR6Ojo2NeIxdINC82lQgQIEAgo4Dnv4yAi1C9s7OzEjo09bN27drKz48//vhFGJUuCRAgQIAAAQIECMwu4Pwxu5ESBAgQIECAAAECBAgQqAUB57dsq1C292MFEgkkyrbj1SZAgAABAgQIECBAgAABAgQIECBAgAABAgQIFCzgQrNg8IK7K9uFa8E8aboTSJRGSRkCNSYwPDw8Laikt7c3NmzYUDMj9f1bM0thIDUo8Pzzz8dHP/rRGB8fn3F0t956a1x77bVx7LHHzmv0AonmxaYSAQIECGQU8PyXEbDA6i+++GIkYURvDTk90v3WrVtj8+bNBY5GVwQIECBAgAABAgTmLuD8MXczNQgQIECAAAECBAgQILAYAs5v2dTL9n6sQCKBRNl2vNoECBAgQIAAAQIECBAgQIAAAQIECBAgQIAAgYIFXGgWDF5wd2W7cC2YJ013AonSKClDoAYFuru7o7+/vzqypqamGBsbi+bm5poYre/fmlgGg6hRgQMHDsSaNWti//7900Z44403RvK/E088cd6jF0g0bzoVCRAgQCCDgOe/DHgFVt2zZ08ljOi1116b1OuSJUtiYGAgVq9eXeBodEWAAAECBAgQIEBgfgLOH/NzU4sAAQIECBAgQIAAAQJFCzi/ZRMv2/uxAokEEmXb8WoTIECAAAECBAgQIECAAAECBAgQIECAAAECBAoWcKFZMHjB3ZXtwrVgnjTdCSRKo6QMgRoUGB8fj5aWlpiYmKiOrqurK/r6+mpitL5/a2IZDKJGBf73//7fsXPnznj00Ufju9/9bpx00kmxcuXKSP4O/8Zv/Ea84x3vyDRygUSZ+FQmQIAAgXkKeP6bJ1yB1bZt2xZbtmyZ1uMFF1wQg4ODcfbZZxc4Gl0RIECAAAECBAgQmL+A88f87dQkQIAAAQIECBAgQIBAkQLOb9m0y/Z+rEAigUTZdrzaBAgQIECAAAECBAgQIECAAAECBAgQIECAAIGCBVxoFgxecHdlu3AtmCdNdwKJ0igpQ6BGBXp7e6Onp2fS6IaGhqK9vX3RR+z7d9GXwAAIECBAgAABAoUKeP4rlHtOnSVhhZ2dnbF79+5p9a644opKGJEPAQIECBAgQIAAgTIJOH+UabWMlQABAgQIECBAgACBRhZwfsu2+mV7P1YgkUCibDtebQIECBAgQIAAAQIECBAgQIAAAQIECBAgQIBAwQIuNAsGL7i7sl24FsyTpjuBRGmUlCFQwwJtbW0xOjpaHWFra2uMjIws+oh9/y76EhgAAQIECBAgQKBQAc9/hXKn7uyFF16ohBHt379/Wp3bbrstrrvuutRtKUiAAAECBAgQIECgVgScP2plJYyDAAECBAgQIECAAAECby/g/JZth5Tt/ViBRAKJsu14tQkQIECAAAECBAgQIECAAAECBAgQIECAAAECBQu40CwYvODuynbhWjBPmu4EEqVRUoZADQsMDw9HR0fHpBH29vbGhg0bFnXUvn8XlV/nBAgQIECAAIHCBTz/FU4+a4cPPvhgJYzojTfemFT2lFNOicHBwVi5cuWsbShAgAABAgQIECBAoBYFnD9qcVWMiQABAgQIECBAgAABAtMFnN+y7YqyvR8rkEggUbYdrzYBAgQIECBAgAABAgQIECBAgAABAgQIECBAoGABF5oFgxfcXdkuXAvmSdOdQKI0SsoQqHGB7u7u6O/vr46yqakpxsbGorm5edFG7vt30eh1TIAAAQIECBBYFAHPf4vCftROb7rppti+ffu0P1++fHkMDAzE6aefXlsDNhoCBAgQIECAAAECcxBw/pgDlqIECBAgQIAAAQIECBBYRAHnt2z4ZXs/ViCRQKJsO15tAgQIECBAgAABAgQIECBAgAABAgQIECBAgEDBAi40CwYvuLuyXbgWzJOmO4FEaZSUIVDjAuPj49HS0hITExPVkXZ1dUVfX9+ijdz376LR65gAAQIECBAgsCgCnv8WhX1apwcPHozOzs54/PHHp/3Z1VdfHXfeeWdtDNQoCBAgQIAAAQIECGQQcP7IgKcqAQIECBAgQIAAAQIEChRwfsuGXbb3YwUSCSTKtuPVJkCAAAECBAgQIECAAAECBAgQIECAAAECBAgULOBCs2Dwgrsr24VrwTxpuhNIlEZJGQIlEOjt7Y2enp5JIx0aGor29vZFGb3v30Vh1ykBAgQIECBAYNEEPP8tGn2142effbYSRnTgwIFpg9m5c2esX79+8QdpBAQIECBAgAABAgRyEHD+yAFREwQIECBAgAABAgQIEChAwPktG3LZ3o8VSCSQKNuOV5sAAQIECBAgQIAAAQIECBAgQIAAAQIECBAgULCAC82CwQvurmwXrgXzpOlOIFEaJWUIlESgra0tRkdHq6NtbW2NkZGRRRm9799FYdcpAQIECBAgQGDRBDz/LRp9peO+vr648sorpw3i1FNPjcHBwbjwwgsXd4B6J0CAAAECBAgQIJCjgPNHjpiaIkCAAAECBAgQIECAwAIKOL9lwy3b+7ECiQQSZdvxahMgQIAAAQIECBAgQIAAAQIECBAgQIAAAQIEChZwoVkweMHdle3CtWCeNN0JJEqjpAyBkggMDw9HR0fHpNH29vbGhg0bCp+B79/CyXVIgAABAgQIEFhUAc9/i8ff09MTyXP/1M+KFSsqYUTNzc2LNzg9EyBAgAABAgQIEFgAAeePBUDVJAECBAgQIECAAAECBBZAwPktG2rZ3o8VSCSQKNuOV5sAAQIECBAgQIAAAQIECBAgQIAAAQIECBAgULCAC82CwQvurmwXrgXzpOlOIFEaJWUIlEigu7s7+vv7qyNuamqKsbGxwn8J2fdviTaNoRIgQIAAAQIEchDw/JcD4hybGB8fj87Ozti3b9+0mhs3bowdO3bMsUXFCRAgQIAAAQIECJRDwPmjHOtklAQIECBAgAABAgQIEHB+y7YHyvZ+rEAigUTZdrzaBAgQIECAAAECBAgQIECAAAECBAgQIECAAIGCBVxoFgxecHdlu3AtmCdNdwKJ0igpQ6BEAskvJbe0tMTExER11F1dXdHX11foLHz/FsqtMwIECBAgQIDAogt4/it2CZ588slKGNErr7wyreP77rsvkqBSHwIECBAgQIAAAQL1KuD8Ua8ra14ECBAgQIAAAQIECNSbgPNbthUt2/uxAokEEmXb8WoTIECAAAECBAgQIECAAAECBAgQIECAAAECBAoWcKFZMHjB3ZXtwrVgnjTdCSRKo6QMgZIJ9Pb2Rk9Pz6RRDw0NRXt7e2Ez8f1bGLWOCBAgQIAAAQI1IeD5r7hl2LVrV6xfv35ah2eccUYMDAzEsmXLihuMnggQIECAAAECBAgsgoDzxyKg65IAAQIECBAgQIAAAQLzEHB+mwfaW6qU7f1YgUQCibLteLUJECBAgAABAgQIECBAgAABAgQIECBAgAABAgULuNAsGLzg7sp24VowT5ruBBKlUVKGQAkF2traYnR0tDry1tbWGBkZKWwmvn8Lo9YRAQIECBAgQKAmBDz/FbMM11xzTdx1113TOlu1alUljGjp0qXFDEQvBAgQIECAAAECBBZRwPljEfF1TYAAAQIECBAgQIAAgTkIOL/NAWuGomV7P1YgkUCibDtebQIECBAgQIAAAQIECBAgQIAAAQIECBAgQIBAwQIuNAsGL7i7sl24FsyTpjuBRGmUlCFQQoHh4eHo6OiYNPLe3t7YsGFDIbPx/VsIs04IECBAgAABAjUj4PlvYZfipZdeis7OznjqqaemdXTDDTfE9u3bF3YAWidAgAABAgQIECBQQwLOHzW0GIZCgAABAgQIECBAgACBtxFwfsu2Pcr2fqxAIoFE2Xa82gQIECBAgAABAgQIECBAgAABAgQIECBAgACBggVcaBYMXnB3ZbtwLZgnTXcCidIoKUOgpALd3d3R399fHX1TU1OMjY1Fc3Pzgs/I9++CE+uAAAECBAgQIFBTAp7/Fm459u7dWwkjevXVVyd1cuyxx8bg4GCsW7du4TrXMgECBAgQIECAAIEaFHD+qMFFMSQCBAgQIECAAAECBAjMIOD8lm1blO39WIFEAomy7Xi1CRAgQIAAAQIECBAgQIAAAQIECBAgQIAAAQIFC7jQLBi84O7KduFaME+a7gQSpVFShkBJBcbHx6OlpSUmJiaqM+jq6oq+vr4Fn5Hv3wUn1gEBAgQIECBAoKYEPP8tzHLcfvvtsWnTpmmNn3vuuZUwovPPP39hOtYqAQIECBAgQIAAgRoWcP6o4cUxNAIECBAgQIAAAQIECLxFwPkt23Yo2/uxAokEEmXb8WoTIECAAAECBAgQIECAAAECBAgQIECAAAECBAoWcKFZMHjB3ZXtwrVgnjTdCSRKo6QMgRIL9Pb2Rk9Pz6QZDA0NRXt7+4LOyvfvgvJqnAABAgQIECBQcwKe//Jfks7Ozkro0NTP2rVrKz8//vjj8+9UiwQIECBAgAABAgRKIOD8UYJFMkQCBAgQIECAAAECBAhEhPNbtm1QtvdjBRIJJMq249UmQIAAAQIECBAgQIAAAQIECBAgQIAAAQIECBQs4EKzYPCCuyvbhWvBPGm6E0iURkkZAiUXaGtri9HR0eosWltbY2RkZEFn5ft3QXk1ToAAAQIECBCoOQHPf/ktyYsvvhhJGNFbn+GPtL5169bYvHlzfp1piQABAgQIECBAgEAJBZw/SrhohkyAAAECBAgQIECAQEMKOL9lW/ayvR8rkEggUbYdrzYBAgQIECBAgAABAgQIECBAgAABAgQIECBAoGABF5oFgxfcXdkuXAvmSdOdQKI0SsoQKLnA8PBwdHR0TJpFb29vbNiwYcFm5vt3wWg1TIAAAQIECBCoSQHPf/ksy549eyphRK+99tqkBpcsWRIDAwOxevXqfDrSCgECBAgQIECAAIESCzh/lHjxDJ0AAQIECBAgQIAAgYYScH7Lttxlez9WIJFAomw7Xm0CBAgQIECAAAECBAgQIECAAAECBAgQIECAQMECLjQLBi+4u7JduBbMk6Y7gURplJQhUAcC3d3d0d/fX51JU1NTjI2NRXNz84LMzvfvgrBqlAABAgQIECBQswKe/7IvzbZt22LLli3TGrrgggticHAwzj777OydaIEAAQIECBAgQIBAHQg4f9TBIpoCAQIECBAgQIAAAQINIeD8lm2Zy/Z+rEAigUTZdrzaBAgQIECAAAECBAgQIECAAAECBAgQIECAAIGCBVxoFgxecHdlu3AtmCdNdwKJ0igpQ6AOBMbHx6OlpSUmJiaqs+nq6oq+vr4FmZ3v3wVh1SgBAgQIECBAoGYFPP/Nf2lef/316OzsjN27d09r5IorrqiEEfkQIECAAAECBAgQIPDPAs4fdgMBAgQIECBAgAABAgTKIeD8lm2dyvZ+rEAigUTZdrzaBAgQIECAAAECBAgQIECAAAECBAgQIECAAIGCBVxoFgxecHdlu3AtmCdNdwKJ0igpQ6BOBHp7e6Onp2fSbIaGhqK9vT33Gfr+zZ1UgwQIECBAgACBmhbw/De/5XnhhRcqYUT79++f1sBtt90W11133fwaVosAAQIECBAgQIBAHQs4f9Tx4poaAQIECBAgQIAAAQJ1JeD8lm05y/Z+rEAigUTZdrzaBAgQIECAAAECBAgQIECAAAECBAgQIECAAIGCBVxoFgxecHdlu3AtmCdNdwKJ0igpQ6COBNra2mJ0dLQ6o9bW1hgZGcl9hr5/cyfVIAECBAgQIECgpgU8/819eR588MFKGNEbb7wxqfIpp5wSg4ODsXLlyrk3qgYBAgQIECBAgACBBhBw/miARTZFAgQIECBAgAABAgTqQsD5Ldsylu392IYPJMq23GoTIECAAAECBAgQIECAAAECBAgQIECAAAECBAgstsBh/w8oFnsJcu2/bBeuuU4+n8YEEuXjqBUCpREYHh6Ojo6OSePt7e2NDRs25DoHLxTlyqkxAgQIECBAgEDNC3j+m9sS3XTTTbF9+/ZplZYvXx4DAwNx+umnz61BpQkQIECAAAECBAg0kIDzRwMttqkSIECAAAECBAgQIFBqAee3bMtXtvdjBRJlW2+1CRAgQIAAAQIECBAgQIAAAQIECBAgQIAAAQIEFllAINEiL0DO3ZftwjXn6efRnECiPBS1QaBkAt3d3dHf318ddVNTU4yNjUVzc3NuM/FCUW6UGiJAgAABAgQIlELA81+6ZTp48GB0dnbG448/Pq3C1VdfHXfeeWe6hpQiQIAAAQIECBAg0MACzh8NvPimToAAAQIECBAgQIBAqQSc37ItV9nejxVIlG291SZAgAABAgQIECBAgAABAgQIECBAgAABAgQIEFhkAYFEi7wAOXdftgvXnKefR3MCifJQ1AaBkgmMj49HS0tLTExMVEfe1dUVfX19uc3EC0W5UWqIAAECBAgQIFAKAc9/sy/Ts88+WwkjOnDgwLTCO3fujPXr18/eiBIECBAgQIAAAQIECITzh01AgAABAgQIECBAgACBcgg4v2Vbp7K9HyuQKNt6q02AAAECBAgQIECAAAECBAgQIECAAAECBAgQILDIAgKJFnkBcu6+bBeuOU8/j+YEEuWhqA0CJRTo7e2Nnp6eSSMfGhqK9vb2XGbjhaJcGDVCgAABAgQIECiNgOe/t1+qJPzzyiuvnFbo1FNPjcHBwbjwwgtLs9YGSoAAAQIECBAgQGCxBZw/FnsF9E+AAAECBAgQIECAAIF0As5v6ZyOVqps78c2XCBRtuVVmwABAgQIECBAgAABAgQIECBAgAABAgQIECBAgACBhRQo24XrQlrMs22BRPOEU41APQi0tbXF6OhodSqtra0xMjKSy9S8UJQLo0YIECBAgAABAqUR8Px39KVKgkCTQNCpnxUrVlTCiJqbm0uzzgZKgAABAgQIECBAoBYEnD9qYRWMgQABAgQIECBAgAABArMLOL/NbvR2Jcr2fqxAomzrrTYBAgQIECBAgAABAgQIECBAgAABAgQIECBAgAABAjkKlO3CNcep59WUQKK8JLVDoIQCw8PD0dHRMWnkyS9Kb9iwIfNsvFCUmVADBAgQIECAAIFSCXj+m75c4+Pj0dnZGfv27Zv2hxs3bowdO3aUao0NlgABAgQIECBAgECtCDh/1MpKGAcBAgQIECBAgAABAgTeXsD5LdsOKdv7sQKJsq232gQIECBAgAABAgQIECBAgAABAgQIECBAgAABAgQI5ChQtgvXHKeeV1MCifKS1A6Bkgp0d3dHf39/dfRNTU0xNjYWzc3NmWbkhaJMfCoTIECAAAECBEon4Plv8pI9+eSTlTCiV155Zdpa3nfffZE8h/sQIECAAAECBAgQIDA/AeeP+bmpRYAAAQIECBAgQIAAgaIFnN+yiZft/ViBRNnWW20CBAgQIECAAAECBAgQIECAAAECBAgQIECAAAECBHIUKNuFa45Tz6spgUR5SWqHQEkFxsfHo6WlJSYmJqoz6Orqir6+vkwz8kJRJj6VCRAgQIAAAQKlE/D8989LtmvXrli/fv20NTzjjDNiYGAgli1bVrr1NWACBAgQIECAAAECtSTg/FFLq2EsBAgQIECAAAECBAgQOLqA81u23VG292MFEmVbb7UJECBAgAABAgQIECBAgAABAgQIECBAgAABAgQIEMhRoGwXrjlOPa+mBBLlJakdAiUW6O3tjZ6enkkzGBoaivb29nnP6r777pt3XRUJECBAgAABAgTKJXD22WfHBz7wgUmDPnx40nGzXBPKMNprrrkm7rrrrmktrFq1qhJGtHTp0gytq0qAAAECBAgQIECAQCLgF1rtAwIECBAgQIAAAQIECJRDwPkt2zqV7f1YgUTZ1lttAgQIECBAgAABAgQIECBAgAABAgQIECBAgAABAgRyFCjbhWuOU8+rKYFEeUlqh0DJBdra2mJ0dLQ6i9bW1hgZGZn3rAQSzZtORQIECBAgQIBAqQSSMKLkfyeddNKkcTdaINFLL70UnZ2d8dRTT01bvxtuuCG2b99eqnU1WAIECBAgQIAAAQK1LOAXWmt5dYyNAAECBAgQIECAAAEC/yzg/JZtN5Tt/ViBRNnWW20CBAgQIECAAAECBAgQIECAAAECBAgQIECAAAECBHIUKNuFa45Tz6spgUR5SWqHQMkFhoeHo6OjY9Isent7Y8OGDfOamUCiebGpRIAAAQIECBAolcCRMKJk0I0cSLR3795KGNGrr746af2OPfbYGBwcjHXr1pVqXQ2WAAECBAgQIECAQK0L+IXWWl8h4yNAgAABAgQIECBAgMD/F3B+y7YTyvZ+rECibOutNgECBAgQIECAAAECBAgQIECAAAECBAgQIECAAAECOQqU7cI1x6nn1ZRAorwktUOgDgS6u7ujv7+/OpOmpqYYGxuL5ubmOc9OINGcyVQgQIAAAQIECJRK4K1hRMnAGzWQ6Pbbb49NmzZNW7tzzz23EkZ0/vnnl2pdDZYAAQIECBAgQIBAGQT8QmsZVskYCRAgQIAAAQIECBAgIJAo6x4o2/uxAomyrrj6BAgQIECAAAECBAgQIECAAAECBAgQIECAAAECBAjkJlC2C9fcJp5fQwKJ8rPUEoHSC4yPj0dLS0tMTExU59LV1RV9fX1znptfCJkzmQoECBAgQIAAgVILNOLzX2dnZyV0aOpn7dq1lZ8ff/zxpV5TgydAgAABAgQIECBQqwKNeP6o1bUwLgIECBAgQIAAAQIECLydgPNbtv1RtvdjBRJlW2+1CRAgQIAAAQIECBAgQIAAAQIECBAgQIAAAQIECBDIUaBsF645Tj2vpgQS5SWpHQJ1ItDb2xs9PT2TZjM0NBTt7e1zmqEXiubEpTABAgQIECBAoPQCjfT89+KLL0YSRjQ6Ojpt3bZu3RqbN28u/XqaAAECBAgQIECAAIFaFmik80ctr4OxESBAgAABAgQIECBAYDYB57fZhN7+z8v2fqxAomzrrTYBAgQIECBAgAABAgQIECBAgAABAgQIECBAgAABAjkKlO3CNcep59WUIfTYKgAAIABJREFUQKK8JLVDoI4E2traJv1ydWtra4yMjMxphl4omhOXwgQIECBAgACB0gs0yvPfnj17KmFEr7322qQ1W7JkSQwMDMTq1atLv5YmQIAAAQIECBAgQKDWBRrl/FHr62B8BAgQIECAAAECBAgQmE3A+W02obf/87K9HyuQKNt6q02AAAECBAgQIECAAAECBAgQIECAAAECBAgQIECAQI4CZbtwzXHqeTUlkCgvSe0QqCOB4eHh6OjomDSj3t7e2LBhQ+pZeqEoNZWCBAgQIECAAIG6EGiE579t27bFli1bpq3XBRdcEIODg3H22WfXxVqaBAECBAgQIECAAIFaF2iE80etr4HxESBAgAABAgQIECBAII2A81sapaOXKdv7sQKJsq232gQIECBAgAABAgQIECBAgAABAgQIECBAgAABAgQI5ChQtgvXHKeeV1MCifKS1A6BOhPo7u6O/v7+6qyamppibGwsmpubU83UC0WpmBQiQIAAAQIECNSNQD0//73++uvR2dkZu3fvnrZeV1xxRSWMyIcAAQIECBAgQIAAgeIE6vn8UZyinggQIECAAAECBAgQILDwAs5v2YzL9n6sQKJs6602AQIECBAgQIAAAQIECBAgQIAAAQIECBAgQIAAAQI5CpTtwjXHqefVlECivCS1Q6DOBMbHx6OlpSUmJiaqM+vq6oq+vr5UM/VCUSomhQgQIECAAAECdSNQr89/L7zwQiWMaP/+/dPW6rbbbovrrruubtbQRAgQIECAAAECBAiURaBezx9l8TdOAgQIECBAgAABAgQIpBVwfksrNXO5sr0fK5Ao23qrTYAAAQIECBAgQIAAAQIECBAgQIAAAQIECBAgQIBAjgJlu3DNcep5NSWQKC9J7RCoQ4He3t7o6emZNLOhoaFob2+fdbZeKJqVSAECBAgQIECAQF0J1OPz34MPPlgJI3rjjTcmrdUpp5wSg4ODsXLlyrpaQ5MhQIAAAQIECBAgUBaBejx/lMXeOAkQIECAAAECBAgQIDAXAee3uWhNL1u292MFEmVbb7UJECBAgAABAgQIECBAgAABAgQIECBAgAABAgQIEMhRoGwXrjlOPa+mBBLlJakdAnUq0NbWFqOjo9XZtba2xsjIyKyz9ULRrEQKECBAgAABAgTqSqDenv9uuumm2L59+7Q1Wr58eQwMDMTpp59eV+tnMgQIECBAgAABAgTKJFBv548y2RsrAQIECBAgQIAAAQIE5iLg/DYXrelly/Z+rECibOutNgECBAgQIECAAAECBAgQIECAAAECBAgQIECAAAECOQqU7cI1x6nn1ZRAorwktUOgTgWGh4ejo6Nj0ux6e3tjw4YNbztjLxTV6YYwLQIECBAgQIDAUQTq5fnv4MGD0dnZGY8//vi0mV599dVx55132gMECBAgQIAAAQIECCyyQL2cPxaZUfcECBAgQIAAAQIECBBYcAHnt2zEZXs/ViBRtvVWmwABAgQIECBAgAABAgQIECBAgAABAgQIECBAgACBHAXKduGa49TzakogUV6S2iFQxwLd3d3R399fnWFTU1OMjY1Fc3PzUWfthaI63hCmRoAAAQIECBCYQaAenv+effbZShjRgQMHps1w586dsX79emtPgAABAgQIECBAgEANCNTD+aMGGA2BAAECBAgQIECAAAECCy7g/JaNuGzvxwokyrbeahMgQIAAAQIECBAgQIAAAQIECBAgQIAAAQIECBAgkKNA2S5cc5x6Xk0JJMpLUjsE6lhgfHw8WlpaYmJiojrLrq6u6OvrO+qsvVBUxxvC1AgQIECAAAECMwiU/fkveba98sorp83s1FNPjcHBwbjwwgutOwECBAgQIECAAAECNSJQ9vNHjTAaBgECBAgQIECAAAECBBZcwPktG3HZ3o8VSJRtvdUmQIAAAQIECBAgQIAAAQIECBAgQIAAAQIECBAgQCBHgbJduOY49byaEkiUl6R2CNS5QG9vb/T09Eya5dDQULS3t884cy8U1fmGMD0CBAgQIECAwBSBMj//Jc+5yfPu1M+KFSsqYUTNzc3WmwABAgQIECBAgACBGhIo8/mjhhgNhQABAgQIECBAgAABAgsu4PyWjbhs78cKJMq23moTIECAAAECBAgQIECAAAECBAgQIECAAAECBAgQIJCjQNkuXHOcel5NCSTKS1I7BBpAoK2tLUZHR6szbW1tjZGRkRln7oWiBtgQpkiAAAECBAgQeItAGZ//xsfHo7OzM/bt2zdtLTdu3Bg7duywxgQIECBAgAABAgQI1KBAGc8fNchoSAQIECBAgAABAgQIEFhwAee3bMRlez9WIFG29VabAAECBAgQIECAAAECBAgQIECAAAECBAgQIECAAIEcBcp24Zrj1PNqSiBRXpLaIdAAAsPDw9HR0TFppr29vbFhw4Zps/dCUQNsCFMkQIAAAQIECLxFoGzPf08++WQljOiVV16Zto733XdfdHd3W18CBAgQIECAAAECBGpUoGznjxplNCwCBAgQIECAAAECBAgsuIDzWzbisr0fK5Ao23qrTYAAAQIECBAgQIAAAQIECBAgQIAAAQIECBAgQIBAjgJlu3DNcep5NSWQKC9J7RBoEIHkF7P7+/urs21qaoqxsbFobm6eJOCFogbZEKZJgAABAgQIEPgngTI9/+3atSvWr18/be3OOOOMGBgYiGXLlllXAgQIECBAgAABAgRqWKBM548aZjQ0AgQIECBAgAABAgQILLiA81s24rK9HyuQKNt6q02AAAECBAgQIECAAAECBAgQIECAAAECBAgQIECAQI4CZbtwzXHqeTUlkCgvSe0QaBCB8fHxaGlpiYmJieqMu7q6oq+vb5KAF4oaZEOYJgECBAgQIEDgnwTK8vx3zTXXxF133TVt3VatWlUJI1q6dKk1JUCAAAECBAgQIECgxgXKcv6ocUbDI0CAAAECBAgQIECAwIILOL9lIy7b+7ECibKtt9oECBAgQIAAAQIECBAgQIAAAQIECBAgQIAAAQIECOQoULYL1xynnldTAonyktQOgQYS6O3tjZ6enkkzHhoaivb29urPvFDUQBvCVAkQIECAAAECEVHrz38vvfRSdHZ2xlNPPTVtvW644YbYvn27dSRAgAABAgQIECBAoCQCtX7+KAmjYRIgQIAAAQIECBAgQGDBBZzfshGX7f1YgUTZ1lttAgQIECBAgAABAgQIECBAgAABAgQIECBAgAABAgRyFCjbhWuOU8+rKYFEeUlqh0CDCbS1tcXo6Gh11q2trTEyMlL9by8UNdiGMF0CBAgQIECg4QVq+flv7969lTCiV199ddI6HXvssTE4OBjr1q1r+PUDQIAAAQIECBAgQKBMArV8/iiTo7ESIECAAAECBAgQIEBgoQWc37IJl+39WIFE2dZbbQIECBAgQIAAAQIECBAgQIAAAQIECBAgQIAAAQIEchQo24VrjlPPqymBRHlJaodAgwkMDw9HR0fHpFn39vbGhg0bKj/zQlGDbQjTJUCAAAECBBpeoFaf/26//fbYtGnTtPU599xzK2FE559/fsOvHQACBAgQIECAAAECZROo1fNH2RyNlwABAgQIECBAgAABAgst4PyWTbhs78cKJMq23moTIECAAAECBAgQIECAAAECBAgQIECAAAECBAgQIJCjQNkuXHOcel5NCSTKS1I7BBpQoLu7O/r7+6szb2pqirGxsWhubhZI1ID7wZQJECBAgACBxhaoxRfKOzs7K6FDUz9r166t/Pz4449v7EUzewIECBAgQIAAAQIlFajF80dJKQ2bAAECBAgQIECAAAECCyrg/JaNt2zvxwokyrbeahMgQIAAAQIECBAgQIAAAQIECBAgQIAAAQIECBAgkKNA2S5cc5x6Xk0JJMpLUjsEGlBgfHw8WlpaYmJiojr7rq6u6OvrE0jUgPvBlAkQIECAAIHGFqilF8pffPHFSMKIRkdHpy3K1q1bY/PmzY29WGZPgAABAgQIECBAoOQCtXT+KDml4RMgQIAAAQIECBAgQGBBBZzfsvGW7f1YgUTZ1lttAgQIECBAgAABAgQIECBAgAABAgQIECBAgAABAgRyFCjbhWuOU8+rKYFEeUlqh0CDCvT29kZPT8+k2Q8NDUVHR8eknx0+POmfmwbVMm0CBAgQIECAQP0K1MoL5Xv27KmEEb322muTsJcsWRIDAwOxevXq+l0EMyNAgAABAgQIECDQIAK1cv5oEG7TJECAAAECBAgQIECAwLwFnN/mTVepWLb3YwUSZVtvtQkQIECAAAECBAgQIECAAAECBAgQIECAAAECBAgQyFGgbBeuOU49r6YEEuUlqR0CDSzQ1tYWo6OjVYHW1tZJ/538gUCiBt4gpk6AAAECBAg0hEAtvFC+bdu22LJlyzTv5Pk0CSM6++yzG2ItTJIAAQIECBAgQIBAvQvUwvmj3o3NjwABAgQIECBAgAABAnkIOL9lUyzb+7ECibKtt9oECBAgQIAAAQIECBAgQIAAAQIECBAgQIAAAQIECOQoULYL1xynnldTAonyktQOgQYWGB4ejo6OjrcVEEjUwBvE1AkQIECAAIGGEFjMF8pff/316OzsjN27d0+zvuKKK2JwcLAh1sAkCRAgQIAAAQIECDSKwGKePxrF2DwJECBAgAABAgQIECCQh4DzWzbFsr0fK5Ao23qrTYAAAQIECBAgQIAAAQIECBAgQIAAAQIECBAgQIBAjgJlu3DNcep5NSWQKC9J7RBocIHu7u7o7+8/qoJAogbfIKZPgAABAgQI1L3AYr1Q/sILL1TCiPbv3z/N+Lbbbovrrruu7u1NkAABAgQIECBAgECjCSzW+aPRnM2XAAECBAgQIECAAAECWQWc37IJlu39WIFE2dZbbQIECBAgQIAAAQIECBAgQIAAAQIECBAgQIAAAQIEchQo24VrjlPPqymBRHlJaodAgwuMj49HS0tLTExMzCghkKjBN4jpEyBAgAABAnUvsBgvlD/44IOVMKI33nhjku8pp5wSg4ODsXLlyrp3N0ECBAgQIECAAAEC/4+9+wGWq6rzBH5KWJpsNriBwdnIjshUu5ilJKPOgEtQZPknYvNPEDAkIESCNKBALcufCSwgiJnqjos0AxgECYQEgoC9zDIIIg44A8oy6DDo9FRp3MFY4piSLLO2S2Tr3N33Jt39/vTLPe/l3defW2XVTnLP757zOec97uEevjuIAttj/zGIzsZMgAABAgQIECBAgACBvAL2b/kEi3Y+ViBRvvnWmgABAgQIECBAgAABAgQIECBAgAABAgQIECBAgACBhAJF++CacOipSgkkSiWpDgECYeXKleHCCy8cUUIgkQVCgAABAgQIEJjZAlN9oPzyyy8P1113XQ/qQQcdFL785S+H3//935/Z4EZHgAABAgQIECBAYIAFpnr/McDUhk6AAAECBAgQIECAAIFcAvZvufhC0c7HCiTKN99aEyBAgAABAgQIECBAgAABAgQIECBAgAABAgQIECCQUKBoH1wTDj1VKYFEqSTVIUAgE3jf+94XnnnmmR4NgUQWCAECBAgQIEBgZgtM1YHyTZs2hTPOOCM8+OCDPaCf+tSnwk033TSzoY2OAAECBAgQIECAAIGe/yDTv3+2KAgQIECAAAECBAgQIDA9Babq+9H0HH3+XhXtfKxAovxzrgIBAgQIECBAgAABAgQIECBAgAABAgQIECBAgAABAokEivbBNdGwU5YRSJRSUy0CBMLXv/71cPjhh/dI+A9CLA4CBAgQIECAwMwWmIoD5d/+9rezMKIf/vCHPZg33HBDOO+882Y2stERIECAAAECBAgQIJAJTMX+AzUBAgQIECBAgAABAgQI5Bewf8tnWLTzsQKJ8s231gQIECBAgAABAgQIECBAgAABAgQIECBAgAABAgQIJBQo2gfXhENPVUogUSpJdQgQGBZYunRpuO222zpEBBJZIAQIECBAgACBmS0w2QfKV61aFT75yU/2IP7e7/1euP3228Mhhxwys4GNjgABAgQIECBAgACBYYHJ3n+gJkCAAAECBAgQIECAAIE0AvZv+RyLdj5WIFG++daaAAECBAgQIECAAAECBAgQIECAAAECBAgQIECAAIGEAkX74Jpw6KlKCSRKJakOAQLDAhs3bgxvfetbO0QEElkgBAgQIECAAIGZLTCZB8ovvPDCsHLlyh7AI444Igsjmjdv3szGNToCBAgQIECAAAECBDoEJnP/gZoAAQIECBAgQIAAAQIE0gnYv+WzLNr5WIFE+eZbawIECBAgQIAAAQIECBAgQIAAAQIECBAgQIAAAQIEEgoU7YNrwqGnKiWQKJWkOgQIdAg4UGRBECBAgAABAgQGS2Ay3v9i0OUZZ5wRHnnkkR7MCy64INTr9cFCNloCBAgQIECAAAECBDKBydh/oCVAgAABAgQIECBAgACB9AL2b/lMi3Y+ViBRvvnWmgABAgQIECBAgAABAgQIECBAgAABAgQIECBAgACBhAJF++CacOipSgkkSiWpDgECHQIOFFkQBAgQIECAAIHBEkj9/vf4449nYUQ/+clPeiC/9KUvhaVLlw4WsNESIECAAAECBAgQIDAskHr/gZYAAQIECBAgQIAAAQIEJkfA/i2fa9HOxwokyjffWhMgQIAAAQIECBAgQIAAAQIECBAgQIAAAQIECBAgkFCgaB9cEw49VSmBRKkk1SFAoEPAgSILYiICTz/9dDjwwAOHmyxbtiysXLkyzJo1ayJlZtS9P/zhD8NJJ50UXnjhhWxcRxxxRLj77rvDbrvtNqFxvv7666FWq4VLLrkkzJkzJ6xevTocc8wxHTWi/6JFi8KGDRvCOeecE1asWBFmz549oedM5s1x3KeeeupkPmK49tVXXx2WL18+Jc/yEAIECMw0gZTvfzfeeGM477zzeoj+3b/7d+HLX/5yWLhw4UzjMx4CBAgQIECAAAECBCYgkHL/MYHHupUAAQIECBAgQIAAAQIEJihg/zZBsK7bi3Y+ViBRvvnWmgABAgQIECBAgAABAgQIECBAgAABAgQIECBAgACBhAJF++CacOipSgkkSiWpDgECHQIOFFkQUeCVV14Ja9asCUcddVQol8ujoggk6qVJFUj05JNPhtNOOy0LG1qyZEn44he/GHbZZZeOB8bQoiuvvDJcd911WWjRzTffHE455ZQwwnvWdlnYAom2C7uHEiBAYMICqd7/Yjjen/7pn/Y8/9hjj83CiObOnTvhvmlAgAABAgQIECBAgMDMEki1/5hZKkZDgAABAgQIECBAgACB6Sdg/5ZvTop2PlYgUb751poAAQIECBAgQIAAAQIECBAgQIAAAQIECBAgQIAAgYQCRfvgmnDoqUoJJEolqQ4BAh0CDhQN9oJ47bXXwr333hs+//nPh5133jmsW7cu7L333qOiCCTqpUkRSPSzn/0sLF26NDz88MNh3rx5Ye3ateEDH/jAiPOw9fMWLFgQ7rnnnjB//vxpsZAFEk2LadAJAgQIjCuQ9/3vRz/6UfjEJz4RYphe93XppZdmwXkuAgQIECBAgAABAgQIRIG8+w+KBAgQIECAAAECBAgQIDA1AvZv+ZyLdj5WIFG++daaAAECBAgQIECAAAECBAgQIECAAAECBAgQIECAAIGEAkX74Jpw6KlKCSRKJakOAQIdAg4UDe6C2LRpUxYm8NBDD2UIMdxGINHE10PeQKLXX389XH/99WH58uXZwy+66KJw7bXXhlKpNGJn3njjjXDDDTeEz3zmM9nff/KTnwwrV64Ms2fPnnjnE7cQSJQYVDkCBAhMkkCe978YnnfGGWeEn//85x2923HHHcPtt98eTj311EnqtbIECBAgQIAAAQIECBRRIM/+o4jj1WcCBAgQIECAAAECBAgUVcD+Ld/MFe18rECifPOtNQECBAgQIECAAAECBAgQIECAAAECBAgQIECAAAECCQWK9sE14dBTlRJIlEpSHQIEOgQcKBrcBfGP//iPYdGiReHP//zPMwSBRNu2FvIGEj399NPZPGzYsCHMnz8/rF27Nuy7775jdubll18OixcvDk888USYM2dOuPXWW8PJJ5+8bQPYTq263WI3nnrqqbBw4cLt1COPJUCAwOAIbOv735/8yZ+Eiy++uAcq/nMrhhG95z3vGRxEIyVAgAABAgQIECBAoC+Bbd1/9FXcTQQIECBAgAABAgQIECCQTMD+LR9l0c7HCiTKN99aEyBAgAABAgQIECBAgAABAgQIECBAgAABAgQIECCQUKBoH1wTDj1VKYFEqSTVIUCgQ8CBosFdEAKJ0sx9nkCiV199NZx33nnhzjvvzDqzfPnycOWVV4YddthhzM698cYbYdWqVeGss87K7jv44IPD6tWrwx577JFmUFNQRSDRFCB7BAECBEYR2Jb3vzPOOCMLHeq+YiBe/POdd96ZNwECBAgQIECAAAECBHoEtmX/gZEAAQIECBAgQIAAAQIEpl7A/i2fedHOxwokyjffWhMgQIAAAQIECBAgQIAAAQIECBAgQIAAAQIECBAgkFCgaB9cEw49VSmBRKkk1SFAoEPAgaLBXRACidLMfZ5AooceeigsXrw4bN68OcyfPz/cd999YZ999umrYxs3bgxLliwJjz32WHb/F77whXD++eeHEd65+qo31TcJJJpqcc8jQIDAPwtM5P3vb//2b0MMI3rmmWd6CK+++uosTM9FgAABAgQIECBAgACB0QQmsv+gSIAAAQIECBAgQIAAAQLbT8D+LZ990c7HCiTKN99aEyBAgAABAgQIECBAgAABAgQIECBAgAABAgQIECCQUKBoH1wTDj1VKYFEqSTVIUCgQ2AqDxR1B+AcccQR4e677w677babWdkOAgKJ0qBvayDRpk2bwrJly7IQonjFMKEVK1aEUqnUV8feeOONsHLlynDRRRdl9y9cuDDcdddd4e1vf3tf7bf3TQKJtvcMeD4BAoMs0O/73/3335+FEb366qsdXHPmzAlf/vKXwwknnDDIjMZOgAABAgQIECBAgEAfAv3uP/oo5RYCBAgQIECAAAECBAgQmEQB+7d8uEU7HyuQKN98a02AAAECBAgQIECAAAECBAgQIECAAAECBAgQIECAQEKBon1wTTj0VKUEEqWSVIcAgQ6BqTxQJJBoei0+gURp5mNbA4keeuihsHjx4rB58+YQgx0eeOCBcMghh0yoUy+++GI48cQTw0svvZS1+8IXvpAFG43w3jWhulNxs0CiqVD2DAIECIws0M/73zXXXBOuuOKKngL7779/Fkb07//9v8dLgAABAgQIECBAgACBcQX62X+MW8QNBAgQIECAAAECBAgQIDDpAvZv+YiLdj5WIFG++daaAAECBAgQIECAAAECBAgQIECAAAECBAgQIECAAIGEAkX74Jpw6KlKCSRKJakOAQIdAlN5oGg6BBLdfffd4dRTTx02eOqpp8LChQuz/7vdbodvfetbYc2aNeEv//IvQwxMidf73ve+cOihh4aTTjop+4/v3/SmN/WsoldffTX82Z/9WRYq88wzz4QNGzaEXXfdNfzRH/1R+MhHPhI+9rGPhbe85S3btPp++9vfZn1pNpvhG9/4RvjOd74TfvnLXw737T3veU845phjwvvf//4wa9asMZ8xUgjMWA229on3Pf300+HAAw8cbrJs2bKwcuXK7LlvvPFG+Lu/+7sQg3YeffTR8Oyzz2ZhO9HhgAMOCB/+8IfD0UcfHfbYY49tcoiNovNf/MVfhPXr14cXXnghPP/881mtIes4l8cee2yYP39+2HHHHbf5Of/7f//vbB7jfMbnDT3noIMOysZx8sknh7e97W1Z/W0JJHrttdfCueeeG+64446sxnHHHRduu+22MHfu3An1OfbzggsuCLfcckvWLq7TO++8M8ybN29CdbbHzXkCiTZu3BiWLFkSHnvsseGu33XXXWHRokUTGkr8mb/44ovDDTfcMNwurt3DDjss+7+7fY844ogQf4fstttu2d//5Cc/CWvXru1Y73vuuWeIYR1xTuNa2WWXXSbUp61vjj9T//AP/xD+23/7b+GRRx7J1nz83RKvd7/73WHBggXZM2K/8jxnmzuoIQEChRUY6/0v/u4744wzst9v3dfpp58ebr/99sKOW8cJECBAgAABAgQIEJh6gan8989TPzpPJECAAAECBAgQIECAwMwRsH/LN5dFOx8rkCjffGtNgAABAgQIECBAgAABAgQIECBAgAABAgQIECBAgEBCgaJ9cE049FSlBBKlklSHAIEOgak8UDRdA4liWE4MIPrMZz6Thf2MdZ1zzjnhmmuuyQJw4hXDgr761a+GP/7jPx4OMBqpfby/Xq9ngSn9BuXEMJIYhHPllVdmgSTjXXvvvXe44oorwkc/+tFQKpVGvH2yAol+8YtfZAYxDGesa86cOeG8884Ll1xySYj/736vV155JQvdieFHQ2FMY7WN4UzR4j/+x/84YoDUaG3jfMbQp8suu2zMtRDn8+qrrw5Lly4NP/7xj7OwqhgWE6/u0JqRnhXDmmJwUgzWiVetVsuChUZ4XxqXqDtk6/777w/HH3/8qO1GWgNxLMuXLx/3WSlvyBNIFH82rr322o4+bx2O1W8/u/vQHeg0WiDRv/pX/yqsWrUqW2Njrce4TuLPxdlnnz1uWFh3n+O6ij/74/1MxXZDzznrrLPC7Nmz+x2++wgQGGCB0d7//sf/+B9ZGNHQP9O2JlqxYkX4T//pPw2wmqETIECAAAECBAgQILAtAlP575+3pX/aECBAgAABAgQIECBAgMD/E7B/y7cSinY+ViBRvvnWmgABAgQIECBAgAABAgQIECBAgAABAgQIECBAgACBhAJF++CacOipSgkkSiWpDgECHQJTeaBougYS/c//+T9DtVrtK+gm4sVQovgf5cckpuhNAAAgAElEQVTQnxiQEwOKNm/ePO7KigE81113Xfas8YJn2u12uPXWW8Pll1/eV+2tH7548eIs4Gb33Xfv6dNkBBKdeOKJ4aKLLhoxvGA0lNjmi1/8Yvjd3/3dcd1iOML5558fnn766XHv3fqG6H3xxRdnfZs1a9a4bWP4THSLc9vPfMaCcT4/8pGPhGjebyBRd5hO7Od//+//PSxcuHDcPo50Q/ecnn766eHGG28cNZhmJgQSRYfuUKcFCxaEdevWhRjM1e/VHeYUf5bjz9zQz+dIgURf/vKXw1e+8pUstKrfa6yfye4aMRQrhkrF0I8NGzb0+4jsvsMPPzyb+3e84x0TaudmAgQGT2Ck97+77rorCyP6P//n/3SAxPeJ22+/PRx11FGDB2XEBAgQIECAAAECBAjkFpjKf/+cu7MKECBAgAABAgQIECBAYIAF7N/yTX7RzscKJMo331oTIECAAAECBAgQIECAAAECBAgQIECAAAECBAgQIJBQoGgfXBMOPVUpgUSpJNUhQKBDYCoPFE3HQKI//uM/DqtXrx4O/th1112z/+B+n332Cb/5zW/Ct7/97SwIpzugJrZ505veFM4+++zhv4tBKEcffXTYbbfdQhzr1772tRDDX7a+5s+fH+67776s/mjX66+/ngXjXHLJJT23vPvd7w7/4T/8h/C2t70tbNmyJfz1X/91ePzxx3vClI455phwyy239AT+/OxnPwtr164NMfAohq3ce++94aWXXsqeM2/evCxYJxoMXccff3xHuEm0OPDAA4f/fsip1WoN/1ns46GHHjrs8Nhjj4Xnn3++Zywx/CWOcccddxzV4sknnwynnXZaTzBLDPGJAT4HHHBA2GmnncJPfvKTzKHbOxb+9Kc/Ha699tpRA3riPWOZ77///tl44jNHes6FF14Yvv71r4fvf//72TiOOOKIEINu4joY6dq4cWNYsmRJiC7x+uAHP5jd/9a3vnWbfjvFtRlDruKajNd4a2ymBBJt2rQpnHnmmeGBBx4Ydlu1alX2Z/1cr732Wjj33HPDHXfcMbz+H3zwwbDffvsNN+8OJIrrIM5vDAsaurp/Z8Q1G9di9zUUZDZ79uxRuxfDqu65556O3ytDN8ffL/Fn/53vfGf2R/Hn9pvf/GbPz0ZcrzE4JK4DFwECBEYT6H7/iyFrMWSv+zrooINCDGL7/d//fZgECBAgQIAAAQIECBDYJoGp/PfP29RBjQgQIECAAAECBAgQIEAgE7B/y7cQinY+ViBRvvnWmgABAgQIECBAgAABAgQIECBAgAABAgQIECBAgACBhAJF++CacOipSgkkSiWpDgECHQJTeaBoOgYSDWHEsJkrrrginHXWWWGXXXYZNooBId/97nfDeeedF5555pnhP3/LW96SBfrEMJgFCxaEP/mTPwmHHHJIFlI0dMXQn7vuuitccMEFHYFGMWwo/tkI/2wMowWSfOQjHwlXXnlleM973tPxjPisV199Ndx6663h6quv7nhODFtZsWJFmDVr1oirvns+4jjWrVsXYvDJaFd3INHW98U+XnXVVSEGEm09tt/+9rdZQEsMcXnhhReGm4wXnBNDjmJA0tbucZ6i3fnnn98T+BOf841vfCPEUIXvfOc7HUOIDjE4aIcddhhxaI8++mg44YQTOvxi4FGcqz/6oz/qMI/hRfE5F198ccd4hgqPF0gUDY888sjhZ8WgmvicnXfeeZt+O8U1EwOXli9fPtw+rrtFixaNWG+mBBLFwa1cuTKb16Hr9NNPDzfeeOOY4VND97744ovhxBNPHA7kOu6448Jtt90W5s6dO1yvO5Boa9C4FuPcXXTRRWH33Xfv+J3x93//9+E//+f/3BGWFG8Ybx2OFMAV11+c34MPPrgnvCv27/777w8xWG3Dhg3DfYhjiYFkW/drmxaXRgQIzFiBkd5Bugf7qU99Ktx0000z1sDACBAgQIAAAQIECBCYGoGp/PfPUzMiTyFAgAABAgQIECBAgMDMFLB/yzevRTsfK5Ao33xrTYAAAQIECBAgQIAAAQIECBAgQIAAAQIECBAgQIBAQoGifXBNOPRUpQQSpZJUhwCBDoGpPFA0XQOJYrDIzTffHE455ZQRQ4Ii2Fe/+tXw0Y9+tGf17L///uH2228PMVxnpCuG11x//fUdYTEx+GbVqlXhzW9+c0+TkcJiYiDA5z//+RD7OdoVQ2keeeSREO8dCiaJ969fvz4cfvjhIzZLGUgUg1li2Mrs2bNH7eNIYSujBefEMKfLL788C+oZuvbcc89Qr9dDDFsZK0jhlVdeyUJiVq9e3dE2WvzhH/5hT/82bdoUli1bFu67777hvzvmmGNCo9EIe+yxx6jjeemll8InPvGJjsCkePN4gUTdITpx7cXn57m+9rWvhdjnoSuGNsV1t9NOO/W1xmKY1daBRnn60m/bkdb6U089FWIQVL9Xd6jQeCFXW9eN4UNLly4d/qOR5mG0QKL4sxXn8bTTTusJCRoqGMPKYijRn/7pnw4/Y6z+/fznPw+f/OQnQ5zLoaufdRjvfe6550K1Wu1YizGkLI6vn9CRfr3dR4DAzBEY73fDDTfckIUxuggQIECAAAECBAgQIJBXYCr//XPevmpPgAABAgQIECBAgACBQRawf8s3+0U7HyuQKN98a02AAAECBAgQIECAAAECBAgQIECAAAECBAgQIECAQEKBon1wTTj0VKUEEqWSVIcAgQ6BqTxQNF0Dic4///wsTKdUKo26On7605+GRYsWhW9+85vD98RQkhh6s3UQzEgFYlhIpVIJGzduzP76gAMOCGvWrAkxYGfrK4YKxZCTGKYzdMXat9xyS/jd3/3dcVdubB+Djs4666zhe08//fRw4403jhgUlCqQ6Kijjsqe+2/+zb8Zs48xZOjiiy8OMeRg6LryyitD/F/3OuwOmon3TyRg5eWXXw6LFy8OTzzxxPCzouu1117bM8+PP/54FnIUA2TiFUNj1q5dG/bdd99xzb/xjW+EU089dXhuY4OxAon+6Z/+KXz605/OvIauRx99NBx22GHjPmusG773ve+FGHTVarWy2w499NBsje2+++656k5m4xSBRK+99lo499xzwx133DHc1Wh75plnjtn1ONcxwGcotGq0oKDRAomuueaacMkll4waRjT08J/97GdZKNDDDz883J8YshUDo7rXfHfo2XhhZ90DjOsoroGhdRzXwJ133hnmzZs3mdOoNgECBRUYLZDo937v97KgxUMOOaSgI9NtAgQIECBAgAABAgSmm8BU/vvn6TZ2/SFAgAABAgQIECBAgECRBOzf8s1W0c7HCiTKN99aEyBAgAABAgQIECBAgAABAgQIECBAgAABAgQIECCQUKBoH1wTDj1VKYFEqSTVIUCgQyDVgaKnn346HHjggZOi+9RTT4WFCxcmqX333XdnATJDVwwVeuCBB8b9D+9HCib50Ic+lAWa/M7v/M6YfduwYUP4+Mc/Hr797W9n9y1YsCCsW7cu7L333h3tYmDRkiVLwmOPPZb9eezb+vXrw+GHH9732LtrxDCSZrMZ3vve9/bUSBVI1E8AzNDDY0DKaaedNtyXZcuWZSFMs2bN6uhf/LMLL7xw+M9iYNBtt90W5s6d27dFd8DLSO5btmwJy5cvD5/73OeG68b/O4Yk7bDDDuM+a6SQpbECibqDrd71rneFe++9N7zzne8c91lj3TBZdXN1apzGKQKJ4iO6f6bHCuEa6lJ3SNhobUb6uY9BQffcc0/Ya6+9+uLp7t9IvzdGClaaSABX7MhINR566KFw9NFH99VPNxEgMFgCIwUSvf/978/eTwSZDdZaMFoCBAgQIECAAAECky2Q6t8/T3Y/1SdAgAABAgQIECBAgMCgC9i/5VsBRTsfK5Ao33xrTYAAAQIECBAgQIAAAQIECBAgQIAAAQIECBAgQIBAQoGifXBNOPRUpQQSpZJUhwCBDoFUB4qKGkh0wAEHhDVr1oQ999xzzJUxUnDNpZdeGq655ppxg2v6Df6JhkceeWTYvHlz1pd+A4+27vhI/bz55ptDDP7pvvrt19btuuf5He94RxaatO+++/b1k9XdfunSpeG//tf/Gv7lv/yXw+3j+KvVahb2NHSNNoaxHtod0hPv7Q5o+cUvfhEWL14cHnnkkeFSjz76aDjssMP6Gk+86etf/3pHaNRYgUQ/+MEPwsc+9rHw/e9/P6v/wQ9+MAvUeetb39r380a6cSSzJ598MnzgAx/IVXcyG6cKJPrRj34UTjnllPDMM89k3e1nTXYHXt1///3h+OOP7xnuSIFEEwmsigW7A8lGCgnrthgttGy8+bjlllvC2WefPXxbv7+jxqvr7wkQmHkCIwUSlUqlUKvVsn8GuwgQIECAAAECBAgQIJBKINW/f07VH3UIECBAgAABAgQIECBAYGQB+7d8K6No52MFEuWbb60JECBAgAABAgQIECBAgAABAgQIECBAgAABAgQIEEgoULQPrgmHnqqUQKJUkuoQINAhkOpAUVEDiWIYTaPRCHPmzBl3ZcTwoSuuuGL4vnq9Hi644IJx2/Ub/NMdJnLOOedkwQA777zzuM/Y+oY777wznHbaacN/FPt4/fXXh5122qmjTr/92rpR9zwfeuihWaDT7rvv3lcfu9uPFN7z93//9+Hkk08Ozz33XFZzpACXfh72m9/8JlxyySUhhs8MXVdffXWIgTJD1/e+971wwgknhFarlf1RvwFVWz+/u79jBRJ1j/+oo47Kgpfmzp3bz5BGvefXv/51uOiii8JNN900fM9dd90VFi1alKvuZDZOFUg00jyPFWC1adOmcOaZZ4YHHnggG97+++8f7rnnnrDXXnv1DHekQKKJBlb90z/9U/j0pz8dVq1aNVx/7dq14aSTThr+v7tDrbZ1XXzrW98KBx100HDduLbjc9/85jdP5lSqTYBAAQVGCiQaGkalUgnxHadcLhdwZLpMgAABAgQIECBAgMB0E0j175+n27j0hwABAgQIECBAgAABAjNNwP4t34wW7XysQKJ88601AQIECBAgQIAAAQIECBAgQIAAAQIECBAgQIAAAQIJBYr2wTXh0FOVEkiUSlIdAgQ6BFIdKCpqINGyZcuywJpZs2aNuzK6A4n6DXzpJ/hny5YtWVDO5z73ueF+fPjDHw4f+MAHxu1X9w1/8zd/E2Lfhq7RQpf66Vd37X4ChcbqcD/tYxBRDEPYuHFjVmpbQoKG+tAd8tQ9390BLtsSBBMDbqLxww8/nD12rECiu+++O5x66qnDRBNZf+MthO71ed1114VLL710vGbb7e9TBRLFAXQH+owVNPbss8+GY489dnh9jRbYFet2BxK9613vCvfee2945zvfOSG37rnpDsbqXqcLFy4MH/rQh8K/+Bf/YkLP+Yd/+Idw4403Drf54Ac/GOKae+tb3zqhOm4mQGDmC4wVSBRHXyqVslDEarU68zGMkAABAgQIECBAgACBSRVI9e+fJ7WTihMgQIAAAQIECBAgQIBAsH/LtwiKdj5WIFG++daaAAECBAgQIECAAAECBAgQIECAAAECBAgQIECAAIGEAkX74Jpw6KlKCSRKJakOAQIdAlN5oKg7AGes4JbJmqbuQJgY2BLDQnbYYYdxHzmZgUTdwSfjdmYCN4zmnCKQaKKBOv0EEvVzT7/DHy8AaLy/7+c53XM3XQKJukNv+hnLVN6TMpAohlctWbIkPPbYY9kQ3vGOd4T169eHfffdt2NIb7zxRhZAdtFFFw3/+aOPPhoOO+ywEYfePbeHHnpoWLNmTdh9990nRNUdONT9e6f7d8uEio9x84IFC8K6devC3nvvnaqkOgQIzBCB7ve/GEDUbrd7RhcDAuv1eiiXyzNk5IZBgAABAgQIECBAgMBUC0zlv3+e6rF5HgECBAgQIECAAAECBGaSgP1bvtks2vlYgUT55ltrAgQIECBAgAABAgQIECBAgAABAgQIECBAgAABAgQSChTtg2vCoacqJZAolaQ6BAh0CEzlgaLpGEg0kdAWgUQhdIcFFS2QqDssaKoDibqDaSbqN9avrxi0c+GFFw7fMpG1vT1+LaYMJNqyZUu46qqrsnCxoSsGaFxwwQUdQ/vFL34RFi9eHB555JHsz2PA0J133hnmzZs3IsFEwqbGMhxvnQkk2h4r0DMJDLZA9/vf3/3d32Vhbc1mswcmhhXVarVQrVYHG83oCRAgQIAAAQIECBDYJoGp/PfP29RBjQgQIECAAAECBAgQIEAgE7B/y7cQinY+ViBRvvnWmgABAgQIECBAgAABAgQIECBAgAABAgQIECBAgACBhAJF++CacOipSgkkSiWpDgECHQJTeaBIINGfZ/YLFiwI69atC3vvvffwXHQHn6Rcpt0hPEO1u+djpH5196PogUQxjKbRaIQ5c+ZkQxsvKKafeZhIaE138EzKQKLusQxSIFGcp2effTYce+yxYePGjdm0nXDCCWHVqlXhzW9+8/A0xvV75JFHhs2bN2d/Fufj8ssv7zlYOdRgInM71loZb50JJOrnJ809BAikFBjt/S/+MzIGE7Xb7Z7HVSqVEMPeyuVyyq6oRYAAAQIECBAgQIDADBeYyn//PMMpDY8AAQIECBAgQIAAAQKTKmD/lo+3aOdjBRLlm2+tCRAgQIAAAQIECBAgQIAAAQIECBAgQIAAAQIECBBIKFC0D64Jh56qlECiVJLqECDQITCVB4oEEk0skOiuu+4KixYtmrQVO4iBRN0BQOMFxfSDP5HQmltuuSWcffbZw2VTBhJ97nOfC5dddtlw7UELJNq0aVM488wzwwMPPJAZzJs3LzSbzfDe9743+7+3bNkSrrrqqiyEaOjvH3zwwbDffvuNOs0Tmdux1srKlSvDhRdeOOrcdAcSTfe56+fnwj0ECExvgbHe/1qtVhZKFH+Hdl+lUinUarVQrVan9wD1jgABAgQIECBAgACBaSMwlf/+edoMWkcIECBAgAABAgQIECBQQAH7t3yTVrTzsQKJ8s231gQIECBAgAABAgQIECBAgAABAgQIECBAgAABAgQIJBQo2gfXhENPVUogUSpJdQgQ6BCYygNFAolGDyT69a9/nf3H/zfddNPw/Fx33XXh0ksvnbQVO10DiZ577rlQqVTCxo0bs7EfcMABYc2aNWHPPfecsEV3EMw555yTBSnsvPPOWa2nn346HHjggcN1jzjiiBBDinbbbbe+n7V58+YsmGH16tVZm7FqpAhAGq1jRQu1+eEPfxhOOumk8MILLwwP6amnngoLFy7s2777xu75jnN9wQUXhPh7Lq6nJUuWhMceeyxrdtxxx4XbbrstzJ07d9TndQcSxXCjtWvXhnK53Hcf33jjjSwIKf5v6KrX61m/hq7uMKnuddr3w9xIgACBPgX6ef9rNBrZu0m73e6pGv85HX+XTeT3YZ9dcxsBAgQIECBAgAABAjNMoJ/9xwwbsuEQIECAAAECBAgQIECgkAL2b/mmrWjnYwUS5ZtvrQkQIECAAAECBAgQIECAAAECBAgQIECAAAECBAgQSChQtA+uCYeeqpRAolSS6hAg0CEwlQeKBBKNHkgUJ6U7lGTZsmUhBqzMmjVrUlbtdA0k2rBhQ/j4xz8evv3tb2fjnjNnTnj00UfD+973vgk59BPy9IMf/CB87GMfC9///vez2gsWLAjr1q0Le++9d9/P+ulPfxoWLVoUvvnNb2ZtxgokirVPPvnk4dop57g7kGiyA636BhrlxskIJPre974XTjjhhNBqtbKnxv/3qlWrwpvf/Obw+OOPZyFEMUAqXjfffHOI/mNd3YFE8+bNC81mM8Rgon6v7sCq2O6hhx4KRx999HCJ7nXxoQ99KAu4+p3f+Z1+H+M+AgQITEig3/e/+Ps0hhLF333dV6lUykL+YiifiwABAgQIECBAgAABAqMJ9Lv/IEiAAAECBAgQIECAAAEC21fA/i2ff9HOxwokyjffWhMgQIAAAQIECBAgQIAAAQIECBAgQIAAAQIECBAgkFCgaB9cEw49VSmBRKkk1SFAoENgKg8UCSQaO5Doa1/7WjjmmGOG52f//fcP99xzT9hrr736XrVvvPFGFmJ03333hbe//e3hXe96Vxbkc9BBB4Uddtiho850DSQaKcCln/CYbqTuoKD4991BMJs2bQqLFy8ODz/88HDz7nvGw3/66afDkUceORx0M1YgUbz3wAMPHC451r3jPXfrv+8Ozol/d9ddd2VBSdP1moxAotdeey2ce+654Y477siGPRQg9J73vCdce+21Yfny5dmfz58/P/sZ2WeffcbkGck1BhydeeaZfbN2j3Ok0KvnnnsuVCqVsHHjxuF+P/jgg2G//fbr+znxxq9+9avhs5/9bNhzzz1DHHMc31FHHRViaIiLAAECWwtM9P2v0WhkwUTtdrsHMv7+qtfroVwuQyZAgAABAgQIECBAgECPwET3HwgJECBAgAABAgQIECBAYPsI2L/lcy/a+ViBRPnmW2sCBAgQIECAAAECBAgQIECAAAECBAgQIECAAAECBBIKFO2Da8KhpyolkCiVpDoECHQITOWBIoFEYwcS/ehHPwqnnHJKeOaZZ4bn6NZbbw1Lly4NI/xzdMSV/PLLL2cBO0888cTw38eQgAsuuKDn/ukaSBQ7GkOVLrzwwuE+H3300eFLX/pSeMtb3tL3T/Ddd98dTj311OH7RwqCiQFOWwfVxJuXLVuWPX/WrFnjPmvLli3hqquuCtdcc83wvWOFDP3gBz8IH/vYx8L3v//97P4DDjggrFmzJguQyXP96le/ytbJ+vXrh8s89dRTYeHChXnKTmrbyQgkih3unvcYZvXRj340+7l45JFHsjGdfvrp4cYbbwyzZ88ec4wjBRL123ao8G233ZbNzdA1UvsYjBVDjh544IHh+y677LJsbe244459zcOrr74azjvvvHDnnXcO3x9/7q+//vqw00479VXDTQQIDI7Atrz/tVqtLJSo2Wz2QMXgs1qtFqrV6uAgGikBAgQIECBAgAABAn0JbMv+o6/CbiJAgAABAgQIECBAgACBpAL2b/k4i3Y+ViBRvvnWmgABAgQIECBAgAABAgQIECBAgAABAgQIECBAgACBhAJF++CacOipSgkkSiWpDgECHQJTeaBIINHYgUTtdjtcfvnl2X/QP3Ttv//+4fbbbw/z588fd+XGcJwYPnTxxRcP3xuDbh588MHwB3/wBz3tp3Mg0YsvvhhOPPHE8NJLLw33eyLhTCMFM51//vlhxYoVIYYmbH09++yz4dhjjw0bN27M/njOnDlZsM/hhx8+rvn3vve9cPLJJ3f0c6xAoldeeSV8/OMfD4899lhW+x3veEf2rH333XfcZ411w09/+tOwaNGi8M1vfjO77V3vele49957wzvf+c5cdSez8WQFEnUHe8WAqWhz0kknDc/x/fffH44//vhxhzdSIFFcH6tXrw7HHHPMuO1//OMfZ6FYTz/99PC9Iz07BmPdcMMN4TOf+UzHz+5XvvKVcNBBB437nHjD2rVrw1lnnRU2b948vI7vueeecNRRR/XV3k0ECAyWQJ73v0ajkQUTxfeW7qtSqWTvIuVyebBAjZYAAQIECBAgQIAAgVEF8uw/sBIgQIAAAQIECBAgQIDA1AnYv+WzLtr5WIFE+eZbawIECBAgQIAAAQIECBAgQIAAAQIECBAgQIAAAQIEEgoU7YNrwqGnKiWQKJWkOgQIdAgM2oGiu+++OwsIGbquvvrqsHz58r5WxTXXXBOuuOKK4XvvuuuuLOhkvGsiwT/f/e53wwknnBA2bNgwXDYGisT/+D+GC412xUCTJ554IpxxxhkdbWNgwLXXXtsTwhPrdPern3CcGKxy4IEHDncjhr2sXLkyzJo1azyG7O+7248W3jNSONOuu+6aOcRgmRHeK4afH0N/4rhjaMzQFe3i3C9cuLCnn6MFQcVnvfe97x11XDH0qFqthoceeqjjnrECiX79619nfbvpppuG28T2Rx99dF9+o9303HPPhRgCMRSqFNdMHP/cuXNz1Z3MxpMVSBTnM4ZyxYCfeB1wwAHh0EMPDfFnPV4x5CsG9ey1117jDm+kQKKhGuOtj5HWYZznL33pS+Etb3lLz7NHCi+KfR3vObHQ3/zN34SlS5eGZ555ZrhuDPS65ZZbpvUaGHcC3ECAwKQJ5H3/a7Va2T/Pms1mTx9j8F8MV4z/jHQRIECAAAECBAgQIEAg7/6DIAECBAgQIECAAAECBAhMjYD9Wz7nop2PFUiUb761JkCAAAECBAgQIECAAAECBAgQIECAAAECBAgQIEAgoUDRPrgmHHqqUgKJUkmqQ4BAh8CgHSia7oFEW7ZsCfV6PQtU2fpasGBBFiwUg1Xif+i/9fXaa6+FW2+9NXz2s58Nv/zlL4f/KoaZ3H777WH+/Pkjrvpf/epXWYjJ+vXrh//+uuuuCxdeeOGIAUbxpqkKJIrPimEHixcv7ghZmTNnTjjnnHOyEITdd9+9Y1y//e1vw1NPPRUuu+yyrJ9bX9dff33WZscddxzR4qWXXgqf+MQnOp619957ZwFUH/3oRzs84nO+853vZPW6nxOLjxVIFP8+hsScffbZHeaXXnpprt9M69atCyeffPJwjVgvBmjtsMMOPXVHCgKaSDBXro5u1XiyAoniI77+9a+Hww8/fMSuXnDBBSGuh5122mncoYwWSBQbjrY+YjjY888/H+IcPProo8PPiGs3/qyN1q9449q1a8NZZ50VNm/ePNwuhmnFdRiDuGbPnt3R5xi+dP/992dhS9Fz6IptvvKVr4SDDjpo3DG6gQCBwRRI9f4XQ9PiPw/j76PuKwblxXeacrk8mMhGTYAAAQIECBAgQIBAJpBq/4GTAAECBAgQIECAAAECBCZXwP4tn2/RzscKJMo331oTIAYDXNwAACAASURBVECAAAECBAgQIECAAAECBAgQIECAAAECBAgQIJBQoGgfXBMOPVUpgUSpJNUhQKBDYNAOFE33QKI4OTFgKAYS3XTTTT2rNQaNfPCDHxwOGXrxxRfDww8/3BFEFBvF+77whS+EY489dtQV/5vf/CZccsklYeXKlR33xKCV2D5eMZwoBuwMXVMZSBSf+eSTT4bTTjstbNiwoaOPMdxl4cKF4YADDsiCZX7yk5+Exx9/vCOUZahBDDBasWJFT5hLN8xoz4oehxxySHjb294W/vEf/zE89thjWeDMaNd4gUTPPfdciCENGzduzErE0KUY6BDHtC1XDMC56qqrsv8NXQ899FA4+uijRyw3CIFE0XbJkiXZXHVfMSTosMMO64t6pECiefPmDc9dLLL1+ohBQvGZzzzzTE/98UKxYoPXX3891Gq17Oey+9p1112zdfgHf/AHWdBU/Jn4sz/7sxF/Nj7/+c9nwUYjBVL1NXA3ESAw4wVSvv/FAMEYStRsNnvcYohi/L1WrVZnvKkBEiBAgAABAgQIECAwskDK/QdjAgQIECBAgAABAgQIEJg8Afu3fLZFOx8rkCjffGtNgAABAgQIECBAgAABAgQIECBAgAABAgQIECBAgEBCgaJ9cE049FSlBBKlklSHAIEOgUE7UFSEQKI4QTGU6Lrrrsv+N9ErhgnV6/Vw3HHH9fz/QN5dKwbXxECcGKQy0nXzzTeHZcuWDf/VVAcSxQf/1V/9VTj//PPDd77znQlRxICfT3/601m4y+zZs8dtG4N9HnnkkfCpT32qJ+RltMbxGRdccEEWiHTHHXdkt40XSPSLX/wiM4/PilcMVVqzZs1wCNS4He264Ve/+lVYunRpWL9+ffY3+++/f7jnnnvCXnvtNWKpQQgk2rJlSxbQdM0113QYHHrooeHOO+8MMVSon2ukQKJ777033Hfffdn/+rniGok/x2effXbYcccdx20SQ4niz91ll1026s/lWOtxIs8atzNuIEBgxgpMxvtfDNeLwUTtdrvHLQbxxXeTcrk8Y00NjAABAgQIECBAgACBkQUmY//BmgABAgQIECBAgAABAgTSC9i/5TMt2vlYgUT55ltrAgQIECBAgAABAgQIECBAgAABAgQIECBAgAABAgQSChTtg2vCoacqJZAolaQ6BAh0CAzagaKiBBLFSfrtb38bvvGNb4Srr746/MVf/EVfK3fJkiVZEMvb3/72vu6PgSsrVqwI/+W//JcR77/00kuzUJcddtgh+/vtEUgUn/vKK6+EL3zhC1lQyy9/+ctxx/aRj3wkC3R53/veN24oU3exH//4x+HKK6/MgmvGuvbee+/w2c9+Nhx55JFZAMMtt9yS3T5eIFEMPlq5cmXWZuiKwVBHH330uOMa6YbnnnsuxKCHjRs3Zn8dw5vinJZKpRHrDUIg0dBajXOzddhWXMuXX35532tipECip556Kuy7777h+uuvD1/84hfHDA2K6zD+PL773e/u+5mx73GNPP/889n6euCBB/paF9v6rL6Ku4kAgRknMFnvf61WK/vnW7PZ7DGL/1yq1WqhWq3OOE8DIkCAAAECBAgQIEBgdIHJ2n8wJ0CAAAECBAgQIECAAIG0AvZv+TyLdj5WIFG++daaAAECBAgQIECAAAECBAgQIECAAAECBAgQIECAAIGEAkX74Jpw6KlKCSRKJakOAQIdAoN2oKhIgURDE/X666+Hl156KTz44IPhr/7qr8KLL74YNmzYkP11DMWZP39+OPzww0MMJPm3//bfTij4JNaIwUcx8OiOO+4If/mXfxliYM3QtXjx4tBoNMKcOXOyP9pegURD/fn5z3+ehTT9+Z//eXjhhRey0JZ47bnnnmHBggXh4IMPzgKBosub3vSmbf5pjyZ/+7d/G9atWxeefPLJ8Nd//ddZ8Ex8zv777x+OO+648OEPfzjssssuoTu0ZrxAotip7hCh7uCniXQ8BiGdffbZWZM4TzHA5pBDDhm1xKAEEm3atCmceeaZw4E+8+bNy36G9ttvv755RwskWrhwYRYa9IMf/CCsWbMmPPzww8NrMYZgHXrooeHYY4/NgojyrsMYkPW1r30tW4fx98DQz2dci/vss0846KCDskCqvGu+bxQ3EiAwIwQm+/0vvjvEYKJ2u93jFX9n1ev1UC6XZ4SlQRAgQIAAAQIECBAgMLbAZO8/+BMgQIAAAQIECBAgQIBAGgH7t3yORTsfK5Ao33xrTYAAAQIECBAgQIAAAQIECBAgQIAAAQIECBAgQIBAQoGifXBNOPRUpQQSpZJUhwCBDgEHiiwIAlMv8Nprr4Vzzz03C4GK1wEHHJAF28SQmYlcMSSpWq2G1atXZ81iUNJtt90W5s6dO5EyM/Le7kCibbEZK5BoRqIZFAECAyMwFe9/rVYrCyVqNps9rqVSKdRqteyfYS4CBAgQIECAAAECBGa2wFTsP2a2oNERIECAAAECBAgQIEBgagTs3/I5F+18rECifPOtNQECBAgQIECAAAECBAgQIECAAAECBAgQIECAAAECCQWK9sE14dBTlRJIlEpSHQIEOgQcKLIgCGwfgccffzwLEIqhQvG6//77w/HHHz+hzjz77LPh2GOPDRs3bszarVq1Kpx55pkTqjFTb+62ufnmm8OyZcsmNFyBRBPicjMBAgUSmMr3v0ajkQUTtdvtHqFKpRLq9Xool8sF0tNVAgQIECBAgAABAgQmIjCV+4+J9Mu9BAgQIECAAAECBAgQINApYP+Wb0UU7XysQKJ88601AQIECBAgQIAAAQIECBAgQIAAAQIECBAgQIAAAQIJBYr2wTXh0FOVEkiUSlIdAgQ6BBwosiAIbB+BTZs2ZQE59913X9aB008/Pdx4441h9uzZfXVoy5Yt4aqrrgrXXHNNdv/BBx8cVq9eHfbYY4++2s/km7pt5s+fnznvs88+Exq2QKIJcbmZAIECCUz1+1+r1cpCiZrNZo9SqVQKtVotVKvVAgnqKgECBAgQIECAAAEC/QpM9f6j3365jwABAgQIECBAgAABAgQ6Bezf8q2Iop2PFUiUb761JkCAAAECBAgQIECAAAECBAgQIECAAAECBAgQIEAgoUDRPrgmHHqqUgKJUkmqQ4BAh4ADRRYEge0n8NBDD4XFixeHzZs3h3nz5oUHH3ww7Lfffn116Ec/+lE45ZRTwjPPPJPdf+utt4alS5eGEd65+qo3k27qtjn//PPDihUrQgy9mMglkGgiWu4lQKBIAtvr/a/RaGTBRO12u4erUqmEer0eyuVykSj1lQABAgQIECBAgACBcQS21/7DxBAgQIAAAQIECBAgQIDAxATs3ybm1X130c7HCiTKN99aEyBAgAABAgQIECBAgAABAgQIECBAgAABAgQIECCQUKBoH1wTDj1VKYFEqSTVIUCgQ8CBIguCwPYTePXVV8N5550X7rzzzqwTl112WbjqqqvCjjvuOGan3njjjbBq1apw1llnZfcdfPDBYfXq1WGPPfbYfoOZJk9+/fXXQ61WC5dccknWozlz5oQHHnggHHLIIRPuoUCiCZNpQIBAQQS25/tfq9XKQomazWaPVgyOi7/Dq9VqQSR1kwABAgQIECBAgACB8QS25/5jvL75ewIECBAgQIAAAQIECBD4ZwH7t3yroWjnYwUS5ZtvrQkQIECAAAECBAgQIECAAAECBAgQIECAAAECBAgQSChQtA+uCYeeqpRAolSS6hAg0CHgQJEFQWD7CnzrW98KJ598cti4cWOYP39+WLt2bdh3333H7NTLL78cFi9eHJ544okscOfWW2/Nagza9corr2ThTf/6X//rbOg//elPwxe/+MVw0003hc2bN2d/duKJJ4ZbbrklzJ07d8I8AokmTKYBAQIFEZgO73+NRiMLJmq32z1qlUol1Ov1UC6XCyKqmwQIECBAgAABAgQIjCYwHfYfZocAAQIECBAgQIAAAQIExhewfxvfaKw7inY+ViBRvvnWmgABAgQIECBAgAABAgQIECBAgAABAgQIECBAgACBhAJF++CacOipSgkkSiWpDgECHQIOFFkQBLavwOuvvx6uvPLKcN1112Udueyyy8JVV12VBe2MdL3xxhth1apV4ayzzsr+esmSJVkIzy677LJ9B7Idnh7DnA466KBRnxzDmtavXx8OP/zwbeqdQKJtYtOIAIECCEyX979Wq5WFEjWbzR61UqkUarVaqFarBRDVRQIECBAgQIAAAQIERhOYLvsPM0SAAAECBAgQIECAAAECYwvYv+VbIUU7HyuQKN98a02AAAECBAgQIECAAAECBAgQIECAAAECBAgQIECAQEKBon1wTTj0VKUEEqWSVIcAgQ4BB4osCALbX+Dll18OixcvDk888UTYc889sxCdP/zDPxyxYz/+8Y/DqaeeGp5++ukwf/78sHbt2rDvvvtu/0Fshx4899xzoVKphI0bN4749Ouvvz4Luhgt3Gm8LgskGk/I3xMgUFSB6fb+12g0st/X7Xa7hzT+nq/X66FcLheVW78JECBAgAABAgQIDLTAdNt/DPRkGDwBAgQIECBAgAABAgTGELB/y7c8inY+ViBRvvnWmgABAgQIECBAgAABAgQIECBAgAABAgQIECBAgACBhAJF++CacOipSgkkSiWpDgECHQIOFFkQBKaHwKOPPhpOOOGEsHnz5rBs2bKwcuXKMGvWrI7Ovf766yGG7Cxfvjz789WrV4dFixaFEd6zpsegJrkXP/zhD8NJJ50UXnjhhZ4nXXbZZSH+b/bs2dvcC4FE20ynIQEC01xgOr7/tVqtLJSo2Wz26JVKpVCr1UK1Wp3msrpHgAABAgQIECBAgEC3wHTcf5glAgQIECBAgAABAgQIEOgVsH/LtyqKdj5WIFG++daaAAECBAgQIECAAAECBAgQIECAAAECBAgQIECAAIGEAkX74Jpw6KlKCSRKJakOAQIdAg4UWRAEpodADBuKYQuXXHJJmDNnThY2dMwxx3R07rvf/W4WWrRhw4ZwzjnnhBUrVuQK3JkeI9/2Xvyv//W/wg033BDWr18fnn/++bDrrruGo446Kpx55pnh/e9/f3jTm9607cVDCAKJcvFpTIDANBaYzu9/jUYjCyZqt9s9gpVKJdTr9VAul6exrq4RIECAAAECBAgQILC1wHTef5gpAgQIECBAgAABAgQIEPhnAfu3fKuhaOdjBRLlm2+tCRAgQIAAAQIECBAgQIAAAQIECBAgQIAAAQIECBBIKFC0D64Jh56qlECiVJLqECDQIeBAkQVBgAABAgQIEBgsgen+/tdqtbJQomaz2TMxpVIpC/CrVquDNWlGS4AAAQIECBAgQKCgAtN9/1FQVt0mQIAAAQIECBAgQIBAcgH7t3ykRTsfK5Ao33xrTYAAAQIECBAgQIAAAQIECBAgQIAAAQIECBAgQIBAQoGifXBNOPRUpQQSpZJUhwCBDgEHiiwIAgQIECBAgMBgCRTl/a/RaGTBRO12u2eCKpVKqNfroVwuD9bkGS0BAgQIECBAgACBggkUZf9RMFbdJUCAAAECBAgQIECAQHIB+7d8pEU7HyuQKN98a02AAAECBAgQIECAAAECBAgQIECAAAECBAgQIECAQEKBon1wTTj0VKUEEqWSVIcAgQ4BB4osCAIECBAgQIDAYAkU6f2v1WploUTNZrNnkkqlUqjVaqFarQ7WBBotAQIECBAgQIAAgQIJFGn/USBWXSVAgAABAgQIECBAgEByAfu3fKRFOx8rkCjffGtNgAABAgQIECBAgAABAgQIECBAgAABAgQIECBAgEBCgaJ9cE049FSlBBKlklSHAIEOAQeKLAgCBAgQIECAwGAJFPH9r9FoZMFE7Xa7Z7IqlUqo1+uhXC4P1kQaLQECBAgQIECAAIECCBRx/1EAVl0kQIAAAQIECBAgQIBAcgH7t3ykRTsfK5Ao33xrTYAAAQIECBAgQIAAAQIECBAgQIAAAQIECBAgQIBAQoGifXBNOPRUpQQSpZJUhwCBDgEHiiwIAgQIECBAgMBgCRT1/a/VamWhRM1ms2fCSqVSqNVqoVqtDtZkGi0BAgQIECBAgACBaS5Q1P3HNGfVPQIECBAgQIAAAQIECCQXsH/LR1q087ECifLNt9YECBAgQIAAAQIECBAgQIAAAQIECBAgQIAAAQIECCQUKNoH14RDT1VKIFEqSXUIEOgQcKDIgiBAgAABAgQIDJZA0d//Go1GFkzUbrd7Jq5SqYR6vR7K5fJgTarREiBAgAABAgQIEJimAkXff0xTVt0iQIAAAQIECBAgQIBAcgH7t3ykRTsfK5Ao33xrTYAAAQIECBAgQIAAAQIECBAgQIAAAQIECBAgQIBAQoGifXBNOPRUpQQSpZJUhwCBDgEHiiwIAgQIECBAgMBgCcyE979Wq5WFEjWbzZ7JK5VKoVarhWq1OlgTa7QECBAgQIAAAQIEpqHATNh/TENWXSJAgAABAgQIECBAgEByAfu3fKRFOx8rkCjffGtNgAABAgQIECBAgAABAgQIECBAgAABAgQIECBAgEBCgaJ9cE049FSlBBKlklSHAIEOAQeKLAgCBAgQIECAwGAJzKT3v0ajkQUTtdvtnkmsVCqhXq+Hcrk8WBNstAQIECBAgAABAgSmkcBM2n9MI1ZdIUCAAAECBAgQIECAQHIB+7d8pEU7HyuQKN98a02AAAECBAgQIECAAAECBAgQIECAAAECBAgQIECAQEKBon1wTTj0VKUEEqWSVIcAgQ4BB4osCAIECBAgQIDAYAnMtPe/VquVhRI1m82eiSyVSqFWq4VqtTpYk2y0BAgQIECAAAECBKaJwEzbf0wTVt0gQIAAAQIECBAgQIBAcgH7t3ykRTsfK5Ao33xrTYAAAQIECBAgQIAAAQIECBAgQIAAAQIECBAgQIBAQoGifXBNOPRUpQQSpZJUhwCBDgEHiiwIAgQIECBAgMBgCczU979Go5EFE7Xb7Z4JrVQqoV6vh3K5PFiTbbQECBAgQIAAAQIEtrPATN1/bGdWjydAgAABAgQIECBAgEByAfu3fKRFOx8rkCjffGtNgAABAgQIECBAgAABAgQIECBAgAABAgQIECBAgEBCgaJ9cE049FSlBBKlklSHAIEOAQeKLAgCBAgQIECAwGAJzOT3v1arlYUSNZvNnkktlUqhVquFarU6WBNutAQIECBAgAABAgS2o8BM3n9sR1aPJkCAAAECBAgQIECAQHIB+7d8pEU7HyuQKN98a02AAAECBAgQIECAAAECBAgQIECAAAECBAgQIECAQEKBon1wTTj0VKUEEqWSVIcAgQ4BB4osCAIECBAgQIDAYAkMwvtfo9HIgona7XbP5FYqlVCv10O5XB6siTdaAgQIECBAgAABAttBYBD2H9uB1SMJECBAgAABAgQIECCQXMD+LR9p0c7HCiTKN99aEyBAgAABAgQIECBAgAABAgQIECBAgAABAgQIECCQUKBoH1wTDj1VKYFEqSTVIUCgQ8CBIguCAAECBAgQIDBYAoPy/tdqtbJQomaz2TPBpVIp1Gq1UK1WB2vyjZYAAQIECBAgQIDAFAsMyv5jilk9jgABAgQIECBAgAABAskF7N/ykRbtfKxAonzzrTUBAgQIECBAgAABAgQIECBAgAABAgQIECBAgAABAgkFivbBNeHQU5USSJRKUh0CBDoEHCiyIAgQIECAAAECgyUwaO9/jUYjCyZqt9s9E12pVEK9Xg/lcnmwFoHREiBAgAABAgQIEJgigUHbf0wRq8cQIECAAAECBAgQIEAguYD9Wz7Sop2PFUiUb761JkCAAAECBAgQIECAAAECBAgQIECAAAECBAgQIEAgoUDRPrgmHHqqUgKJUkmqQ4BAh4ADRRYEAQIECBAgQGCwBAbx/a/VamWhRM1ms2eyS6VSqNVqoVqtDtZCMFoCBAgQIECAAAECUyAwiPuPKWD1CAIECBAgQIAAAQIECCQXsH/LR1q087ECifLNt9YECBAgQIAAAQIECBAgQIAAAQIECBAgQIAAAQIECCQUKNoH14RDT1VKIFEqSXUIEOgQcKDIgiBAgAABAgQIDJbAIL//NRqNLJio3W73THqlUgn1ej2Uy+XBWhBGS4AAAQIECBAgQGASBQZ5/zGJrEoTIECAAAECBAgQIEAguYD9Wz7Sop2PFUiUb761JkCAAAECBAgQIECAAAECBAgQIECAAAECBAgQIEAgoUDRPrgmHHqqUgKJUkmqQ4BAh4ADRRYEAQIECBAgQGCwBAb9/a/VamWhRM1ms2fiS6VSqNVqoVqtDtaiMFoCBAgQIECAAAECkyQw6PuPSWJVlgABAgQIECBAgAABAskF7N/ykRbtfKxAonzzrTUBAgQIECBAgAABAgQIECBAgAABAgQIECBAgAABAgkFivbBNeHQU5USSJRKUh0CBDoEHCiyIAgQIECAAAECgyXg/e//zXej0ciCidrtds8CqFQqoV6vh3K5PFiLw2gJECBAgAABAgQIJBaw/0gMqhwBAgQIECBAgAABAgQmScD+LR9s0c7HCiTKN99aEyBAgAABAgQIECBAgAABAgQIECBAgAABAgQIECCQUKBoH1wTDj1VKYFEqSTVIUCgQ8CBIguCAAECBAgQIDBYAt7//nm+W61WFkrUbDZ7FkGpVAq1Wi1Uq9XBWiBGS4AAAQIECBAgQCChgP1HQkylCBAgQIAAAQIECBAgMIkC9m/5cIt2PlYgUb751poAAQIECBAgQIAAAQIECBAgQIAAAQIECBAgQIAAgYQCRfvgmnDoqUoJJEolqQ4BAh0CDhRZEAQIECBAgACBwRLw/tc7341GIwsmarfbPX9ZqVRCvV4P5XJ5sBaK0RIgQIAAAQIECBBIIGD/kQBRCQIECBAgQIAAAQIECEyBgP1bPuSinY8VSJRvvrUmQIAAAQIECBAgQIAAAQIECBAgQIAAAQIECBAgQCChQNE+uCYceqpSAolSSapDgECHgANFFgQBAgQIECBAYLAEvP+NPN+tVisLJWo2mz03lEqlUKvVQrVaHazFYrQECBAgQIAAAQIEcgrYf+QE1JwAAQIECBAgQIAAAQJTJGD/lg+6aOdjBRLlm2+tCRAgQIAAAQIECBAgQIAAAQIECBAgQIAAAQIECBBIKFC0D64Jh56qlECiVJLqECDQIeBAkQVBgAABAgQIEBgsAe9/Y893o9HIgona7XbPjZVKJdTr9VAulwdr0RgtAQIECBAgQIAAgW0UsP/YRjjNCBAgQIAAAQIECBAgMMUC9m/5wIt2PlYgUb751poAAQIECBAgQIAAAQIECBAgQIAAAQIECBAgQIAAgYQCRfvgmnDoqUoJJEolqQ4BAh0CDhRZEAQIECBAgACBwRLw/jf+fLdarSyUqNls9txcKpVCrVYL1Wp1/ELuIECAAAECBAgQIDDgAvYfA74ADJ8AAQIECBAgQIAAgcII2L/lm6qinY8VSJRvvrUmQIAAAQIECBAgQIAAAQIECBAgQIAAAQIECBAgQCChQNE+uCYceqpSAolSSapDgECHgANFFgQBAgQIECBAYLAEvP/1P9+NRiMLJmq32z2NKpVKqNfroVwu91/QnQQIECBAgAABAgQGTMD+Y8Am3HAJECBAgAABAgQIECisgP1bvqkr2vlYgUT55ltrAgQIECBAgAABAgQIECBAgAABAgQIECBAgAABAgQSChTtg2vCoacqJZAolaQ6BAh0CDhQZEEQIECAAAECBAZLwPvfxOa71WploUTNZrOnYalUCrVaLVSr1YkVdTcBAgQIECBAgACBARGw/xiQiTZMAgQIECBAgAABAgQKL2D/lm8Ki3Y+ViBRvvnWmgABAgQIECBAgAABAgQIECBAgAABAgQIECBAgACBhAJF++CacOipSgkkSiWpDgECHQIOFFkQBAgQIECAAIHBEvD+t23z3Wg0smCidrvdU6BSqYR6vR7K5fK2FdeKAAECBAgQIECAwAwVsP+YoRNrWAQIECBAgAABAgQIzDgB+7d8U1q087ECifLNt9YECBAgQIAAAQIECBAgQIAAAQIECBAgQIAAAQIECCQUKNoH14RDT1VKIFEqSXUIEOgQcKDIgiBAgAABAgQIDJaA979tn+9Wq5WFEjWbzZ4ipVIp1Gq1UK1Wt/0BWhIgQIAAAQIECBCYYQL2HzNsQg2HAAECBAgQIECAAIEZK2D/lm9qi3Y+ViBRvvnWmgABAgQIECBAgAABAgQIECBAgAABAgQIECBAgACBhAJF++CacOipSgkkSiWpDgECHQIOFFkQBAgQIECAAIHBEvD+l3++G41GFkzUbrd7ilUqlVCv10O5XM7/IBUIECBAgAABAgQIFFzA/qPgE6j7BAgQIECAAAECBAgMjID9W76pLtr5WIFE+eZbawIECBAgQIAAAQIECBAgQIAAAQIECBAgQIAAAQIEEgoU7YNrwqGnKiWQKJWkOgQIdAg4UGRBECBAgAABAgQGS8D7X5r5brVaWShRs9nsKVgqlUKtVgvVajXNw1QhQIAAAQIECBAgUFAB+4+CTpxuEyBAgAABAgQIECAwcAL2b/mmvGjnYwUS5ZtvrQkQIECAAAECBAgQIECAAAECBAgQIECAAAECBAgQSChQtA+uCYeeqpRAolSS6hAg0CHgQJEFQYAAAQIECBAYLAHvf2nnu9FoZMFE7Xa7p3ClUgn1ej2Uy+W0D1WNAAECBAgQIECAQEEE7D8KMlG6SYAAAQIECBAgQIDAwAvYv+VbAkU7HyuQKN98a02AAAECBAgQIECAAAECBAgQIECAAAECBAgQIECAQEKBon1wTTj0VKUEEqWSVIcAgQ4BB4osCAIECBAgQIDAYAl4/0s/361WKwslajabPcVLpVKo1WqhWq2mf7CKBAgQIECAAAECBKa5gP3H/U2fiAAAIABJREFUNJ8g3SNAgAABAgQIECBAgMD/F7B/y7cUinY+ViBRvvnWmgABAgQIECBAgAABAgQIECBAgAABAgQIECBAgACBhAJF++CacOipSgkkSiWpDgECHQIOFFkQBAgQIECAAIHBEvD+N3nz3Wg0smCidrvd85BKpRLq9Xool8uT1wGVCRAgQIAAAQIECEwzAfuPaTYhukOAAAECBAgQIECAAIFRBOzf8i2Nop2PFUiUb761JkCAAAECBAgQIECAAAECBAgQIECAAAECBAgQIEAgoUDRPrgmHHqqUgKJUkmqQ4BAh4ADRRYEAQIECBAgQGCwBLz/Te58t1qtLJSo2Wz2PKhUKoVarRaq1erkdkJ1AgQIECBAgAABAtNEwP5jmkyEbhAgQIAAAQIECBAgQGAcAfu3fEukaOdjBRLlm2+tCRAgQIAAAQIECBAgQIAAAQIECBAgQIAAAQIECBBIKFC0D64Jh56qlECiVJLqECDQIeBAkQVBgAABAgQIEBgsAe9/UzPfjUYjCyZqt9s9D6xUKqFer4dyuTw1nfEUAgQIECBAgAABAttJwP5jO8F7LAECBAgQIECAAAECBCYoYP82QbCu24t2PlYgUb751poAAQIECBAgQIAAAQIECBAgQIAAAQIECBAgQIAAgYQCRfvgmnDoqUoJJEolqQ4BAh0CDhRZEAQIECBAgACBwRLw/jd1891qtbJQomaz2fPQUqkUarVaqFarU9chTyJAgAABAgQIECAwxQL2H1MM7nEECBAgQIAAAQIECBDYRgH7t22E+//NinY+ViBRvvnWmgABAgQIECBAgAABAgQIECBAgAABAgQIECBAgACBhAJF++CacOipSgkkSiWpDgECHQIOFFkQBAgQIECAAIHBEvD+N/Xz3Wg0smCidrvd8/BKpRLq9Xool8tT3zFPJECAAAECBAgQIDDJAvYfkwysPAECBAgQIECAAAECBBIJ2L/lgyza+ViBRPnmW2sCBAgQIECAAAECBAgQIECAAAECBAgQIECAAAECBBIKFO2Da8KhpyolkCiVpDoECHQIOFBkQRAgQIAAAQIEBkvA+9/2me9Wq5WFEjWbzZ4OlEqlUKvVQrVa3T6d81QCBAgQIECAAAECkyRg/zFJsMoSIECAAAECBAgQIEAgsYD9Wz7Qop2PFUiUb761JkCAAAECBAgQIECAAAECBAgQIECAAAECBAgQIEAgoUDRPrgmHHqqUgKJUkmqQ4BAh4ADRRYEAQIECBAgQGCwBLz/bd/5bjQaWTBRu93u6UilUgn1ej2Uy+Xt20lPJ0CAAAECBAgQIJBIwP4jEaQyBAgQIECAAAECBAgQmGQB+7d8wEU7HyuQKN98a02AAAECBAgQIECAAAECBAgQIECAAAECBAgQIECAQEKBon1wTTj0VKUEEqWSVIcAgQ4BB4osCAIECBAgQIDAYAl4/9v+891qtbJQomaz2dOZUqkUarVaqFar27+jekCAAAECBAgQIEAgp4D9R05AzQkQIECAAAECBAgQIDBFAvZv+aCLdj5WIFG++daaAAECBAgQIECAAAECBAgQIECAAAECBAgQIECAAIGEAkX74Jpw6KlKCSRKJakOAQIdAg4UWRAECBAgQIAAgcES8P43fea70WhkwUTtdrunU5VKJdTr9VAul6dPh/WEAAECBAgQIECAwAQF7D8mCOZ2AgQIECBAgAABAgQIbCcB+7d88EU7HyuQKN98a02AAAECBAgQIECAAAECBAgQIECAAAECBAgQIECAQEKBon1wTTj0VKUEEqWSVIcAgQ4BB4osCAIECBAgQIDAYAl4/5te891qtbJQomaz2dOxUqkUarVaqFar06vTekOAAAECBAgQIECgTwH7jz6h3EaAAAECBAgQIECAAIHtLGD/lm8CinY+ViBRvvnWmgABAgQIECBAgAABAgQIECBAgAABAgQIECBAgACBhAJF++CacOipSgkkSiWpDgECHQIOFFkQBAgQIECAAIHBEvD+Nz3nu9FoZMFE7Xa7p4OVSiXU6/VQLpenZ+f1igABAgQIECBAgMAoAvYflgYBAgQIECBAgAABAgSKIWD/lm+einY+ViBRvvnWmgABAgQIECBAgAABAgQIECBAgAABAgQIECBAgACBhAJF++CacOipSgkkSiWpDgECHQIOFFkQBAgQIECAAIHBEvD+N33nu9VqZaFEzWazp5OlUinUarVQrVan7wD0jAABAgQIECBAgECXgP2HJUGAAAECBAgQIECAAIFiCNi/5Zunop2PFUiUb761JkCAAAECBAgQIECAAAECBAgQIECAAAECBAgQIEAgoUDRPrgmHHqqUgKJUkmqQ4BAh4ADRRYEAQIECBAgQGCwBLz/Tf/5bjQaWTBRu93u6WylUgn1ej2Uy+XpPxA9JECAAAECBAgQGHgB+4+BXwIACBAgQIAAAQIECBAoiID9W76JKtr5WIFE+eZbawIECBAgQIAAAQIECBAgQIAAAQIECBAgQIAAAQIEEgoU7YNrwqGnKiWQKJWkOgQIdAg4UGRBECBAgAABAgQGS8D7XzHmu9VqZaFEzWazp8OlUinUarVQrVaLMRi9JECAAAECBAgQGFgB+4+BnXoDJ0CAAAECBAgQIECgYAL2b/kmrGjnYwUS5ZtvrQkQIECAAAECBAgQIECAAAECBAgQIECAAAECBAgQSChQtA+uCYeeqpRAolSS6hAg0CHgQJEFQYAAAQIECBAYLAHvf8Wa70ajkQUTtdvtno5XKpVQr9dDuVwu1qD0lgABAgQIECBAYGAE7D8GZqoNlAABAgQIECBAgACBggvYv+WbwKKdjxVIlG++tSZAgAABAgQIECBAgAABAgQIECBAgAABAgQIECBAIKFA0T64Jhx6qlICiVJJqkOAQIeAA0UWBAECBAgQIEBgsAS8/xVvvlutVhZK1Gw2ezpfKpVCrVYL1Wq1eAPTYwIECBAgQIAAgRkvYP8x46fYAAkQIECAAAECBAgQmCEC9m/5JrJo52MFEuWbb60JECBAgAABAgQIECBAgAABAgQIECBAgAABAgQIEEgoULQPrgmHnqqUQKJUkuoQINAh4ECRBUGAAAECBAgQGCwB73/Fne9Go5EFE7Xb7Z5BVCqVUK/XQ7lcLu4A9ZwAAQIECBAgQGDGCdh/zLgpNSACBAgQIECAAAECBGaogP1bvokt2vlYgUT55ltrAgQIECBAgAABAgQIECBAgAABAgQIECBAgAABAgQSChTtg2vCoacqJZAolaQ6BAh0CDhQZEEQIECAAAECBAZLwPtfsee71WploUTNZrNnIKVSKdRqtVCtVos9SL0nQIAAAQIECBCYMQL2HzNmKg2EAAECBAgQIECAAIEZLmD/lm+Ci3Y+ViBRvvnWmgABAgQIECBAgAABAgQIECBAgAABAgQIECBAgACBhAJF++CacOipSgkkSiWpDgECHQIOFFkQBAgQIECAAIHBEvD+NzPmu9FoZMFE7Xa7Z0CVSiXU6/VQLpdnxmCNggABAgQIECBAoLAC9h+FnTodJ0CAAAECBAgQIEBgwATs3/JNeNHOxwokyjffWhMgQIAAAQIECBAgQIAAAQIECBAgQIAAAQIECBAgkFCgaB9cEw49VSmBRKkk1SFAoEPAgSILggABAgQIECAwWALe/2bOfLdarSyUqNls9gyqVCqFWq0WqtXqzBmwkRAgQIAAAQIECBROwP6jcFOmwwQIECBAgAABAgQIDKiA/Vu+iS/a+ViBRPnmW2sCBAgQIECAAAECBAgQIECAAAECBAgQIECAAAECBBIKFO2Da8KhpyolkCiVpDoECHQIOFBkQRAgQIAAAQIEBkvA+9/Mm+9Go5EFE7Xb7Z7BVSqVUK/XQ7lcnnkDNyICBAgQIECAAIFpL2D/Me2nSAcJECBAgAABAgQIECCQCdi/5VsIRTsfK5Ao33xrTYAAAQIECBAgQIAAAQIECBAgQIAAAQIECBAgQIBAQoGifXBNOPRUpQQSpZJUhwCBDgEHiiwIAgQIECBAgMBgCXj/m5nz3Wq1slCiZrPZM8BSqRRqtVqoVqszc/BGRYAAAQIECBAgMG0F7D+m7dToGAECBAgQIECAAAECBDoE7N/yLYiinY8VSJRvvrUmQIAAAQIECBAgQIAAAQIECBAgQIAAAQIECBAgQCChQNE+uCYceqpSAolSSapDgECHgANFFgQBAgQIECBAYLAEvP/N7PluNBpZMFG73e4ZaKVSCfV6PZTL5ZmNYHQECBAgQIAAAQLTRsD+Y9pMhY4QIECAAAECBAgQIEBgTAH7t3wLpGjnYwUS5ZtvrQkQIECAAAECBAgQIECAAAECBAgQIECAAAECBAgQSChQtA+uCYeeqpRAolSS6hAg0CHgQJEFQYAAAQIECBAYLAHvfzN/vlutVhZK1Gw2ewZbKpVCrVYL1Wp15kMYIQECBAgQIECAwHYXsP/Y7lOgAwQIECBAgAABAgQIEOhLwP6tL6ZRbyra+ViBRPnmW2sCBAgQIECAAAECBAgQIECAAAECBAgQIECAAAECBBIKFO2Da8KhpyolkCiVpDoECHQIOFBkQRAgQIAAAQIEBkvA+9/gzHej0ciCidrtds+gK5VKqNfroVwuDw6IkRIgQIAAAQIECEy5gP3HlJN7IAECBAgQIECAAAECBLZJwP5tm9iGGxXtfKxAonzzrTUBAgQIECBAgAABAgQI/F927uBIch1HAChvdETuyBLaIt1kCc2hJbpthHZ2YzT6f35XEVmVTL5zF5HEAw9iEwECBAgQIECAAAECBAgQIEAgUGC0B9fA1KNCGUgUJSkOAQI3AQ1FDgQBAgQIECBAYC4B339z1bu1dg0lqrU+Es85p23bUillLhTZEiBAgAABAgQI/JiA+8ePUfshAgQIECBAgAABAgQIdAm4v3XxpdH6Yw0k6qu31QQIECBAgAABAgQIECBAgAABAgQIECBAgAABAgQIBAqM9uAamHpUKAOJoiTFIUDgJqChyIEgQIAAAQIECMwl4Ptvrnr/X7bHcVyDic7zfACs65r2fU/LssyJI2sCBAgQIECAAIGXCbh/vIxWYAIECBAgQIAAAQIECIQKuL/1cY7WH2sgUV+9rSZAgAABAgQIECBAgAABAgQIECBAgAABAgQIECBAIFBgtAfXwNSjQhlIFCUpDgECNwENRQ4EAQIECBAgQGAuAd9/c9X737NtrV1DiWqtD4Scc9q2LZVS5gWSOQECBAgQIECAQLiA+0c4qYAECBAgQIAAAQIECBB4iYD7Wx/raP2xBhL11dtqAgQIECBAgAABAgQIECBAgAABAgQIECBAgAABAgQCBUZ7cA1MPSqUgURRkuIQIHAT0FDkQBAgQIAAAQIE5hLw/TdXvf8q2+M4rsFE53k+/nld17Tve1qWBRQBAgQIECBAgACBbgH3j25CAQgQIECAAAECBAgQIPAjAu5vfcyj9ccaSNRXb6sJECBAgAABAgQIECBAgAABAgQIECBAgAABAgQIEAgUGO3BNTD1qFAGEkVJikOAwE1AQ5EDQYAAAQIECBCYS8D331z1/rtsW2vXUKJa6+NPcs5p27ZUSoFFgAABAgQIECBAoEvA/aOLz2ICBAgQIECAAAECBAj8mID7Wx/1aP2xBhL11dtqAgQIECBAgAABAgQIECBAgAABAgQIECBAgAABAgQCBUZ7cA1MPSqUgURRkuIQIHAT0FDkQBAgQIAAAQIE5hLw/TdXvf8p2+M4rsFE53k+/nRd17Tve1qW5Z/C+HcCBAgQIECAAAECfyng/uFgECBAgAABAgQIECBAYAwB97e+Oo3WH2sgUV+9rSZAgAABAgQIECBAgAABAgQIECBAgAABAgQIECBAIFBgtAfXwNSjQhlIFCUpDgECNwENRQ4EAQIECBAgQGAuAd9/c9X7T7JtrV1DiWqtjz/POadt21Ip5U9C+RsCBAgQIECAAAEC/v/ZGSBAgAABAgQIECBAgMCAAt6P+oo2Wn+sgUR99baaAAECBAgQIECAAAECBAgQIECAAAECBAgQIECAAIFAgdEeXANTjwplIFGUpDgECNwENBQ5EAQIECBAgACBuQR8/81V769kexzHNZjoPM/HsnVd077vaVmWr4T0twQIECBAgAABApMLuH9MfgCkT4AAAQIECBAgQIDAMALub32lGq0/1kCivnpbTYAAAQIECBAgQIAAAQIECBAgQIAAAQIECBAgQIBAoMBoD66BqUeFMpAoSlIcAgRuAhqKHAgCBAgQIECAwFwCvv/mqvdXs22tXUOJaq2PpTnntG1bKqV8Nay/J0CAAAECBAgQmFTA/WPSwkubAAECBAgQIECAAIHhBNzf+ko2Wn+sgUR99baaAAECBAgQIECAAAECBAgQIECAAAECBAgQIECAAIFAgdEeXANTjwplIFGUpDgECNwENBQ5EAQIECBAgACBuQR8/81V7+9mexzHNZjoPM9HiHVd077vaVmW74a3jgABAgQIECBAYBIB949JCi1NAgQIECBAgAABAgSGF3B/6yvhaP2xBhL11dtqAgQIECBAgAABAgQIECBAgAABAgQIECBAgAABAgQCBUZ7cA1MPSqUgURRkuIQIHAT0FDkQBAgQIAAAQIE5hLw/TdXvXuyba1dQ4lqrY8wOee0bVsqpfT8hLUECBAgQIAAAQIfLuD+8eEFlh4BAgQIECBAgAABAh8j4P7WV8rR+mMNJOqrt9UECBAgQIAAAQIECBAgQIAAAQIECBAgQIAAAQIECAQKjPbgGph6VCgDiaIkxSFA4CagociBIECAAAECBAjMJeD7b656R2R7HMc1mOg8z0e4dV3Tvu9pWZaInxKDAAECBAgQIEDgwwTcPz6soNIhQIAAAQIECBAgQOBjBdzf+ko7Wn+sgUR99baaAAECBAgQIECAAAECBAgQIECAAAECBAgQIECAAIFAgdEeXANTjwplIFGUpDgECNwENBQ5EAQIECBAgACBuQR8/81V76hsW2vXUKJa6yNkzjlt25ZKKVE/Jw4BAgQIECBAgMCHCLh/fEghpUGAAAECBAgQIECAwMcLuL/1lXi0/lgDifrqbTUBAgQIECBAgAABAgQIECBAgAABAgQIECBAgAABAoECoz24BqYeFcpAoihJcQgQuAloKHIgCBAgQIAAAQJzCfj+m6ve0dkex3ENJjrP8xF6Xde073taliX6Z8UjQIAAAQIECBAYVMD9Y9DC2TYBAgQIECBAgAABAtMJuL/1lXy0/lgDifrqbTUBAgQIECBAgAABAgQIECBAgAABAgQIECBAgAABAoECoz24BqYeFcpAoihJcQgQuAloKHIgCBAgQIAAAQJzCfj+m6ver8i2tXYNJaq1PsLnnNO2bamU8oqfFpMAAQIECBAgQGAwAfePwQpmuwQIECBAgAABAgQITCvg/tZX+tH6Yw0k6qu31QQIECBAgAABAgQIECBAgAABAgQIECBAgAABAgQIBAqM9uAamHpUKAOJoiTFIUDgJqChyIEgQIAAAQIECMwl4Ptvrnq/MtvjOK7BROd5Pn5mXde073taluWVWxCbAAECBAgQIEDgzQXcP968QLZHgAABAgQIECBAgACBfwm4v/UdhdH6Yw0k6qu31QQIECBAgAABAgQIECBAgAABAgQIECBAgAABAgQIBAqM9uAamHpUKAOJoiTFIUDgJqChyIEgQIAAAQIECMwl4Ptvrnq/OtvW2jWUqNb6+Kmcc9q2LZVSXr0N8QkQIECAAAECBN5UwP3jTQtjWwQIECBAgAABAgQIEPgPAfe3viMxWn+sgUR99baaAAECBAgQIECAAAECBAgQIECAAAECBAgQIECAAIFAgdEeXANTjwplIFGUpDgECNwENBQ5EAQIECBAgACBuQR8/81V75/K9jiOazDReZ6Pn1zXNe37npZl+ant+B0CBAgQIECAAIE3EXD/eJNC2AYBAgQIECBAgAABAgT+QcD9re+IjNYfayBRX72tJkCAAAECBAgQIECAAAECBAgQIECAAAECBAgQIEAgUGC0B9fA1KNCGUgUJSkOAQI3AQ1FDgQBAgQIECBAYC4B339z1fsns22tXUOJaq2Pn805p23bUinlJ7fktwgQIECAAAECBH5ZwP3jlwvg5wkQIECAAAECBAgQIPCHAu5vfwj1N382Wn+sgUR99baaAAECBAgQIECAAAECBAgQIECAAAECBAgQIECAAIFAgdEeXANTjwplIFGUpDgECNwENBQ5EAQIECBAgACBuQR8/81V79/I9jiOazDReZ6Pn1/XNe37npZl+Y2t+U0CBAgQIECAAIEfFnD/+GFwP0eAAAECBAgQIECAAIFvCri/fRPuX8tG6481kKiv3lYTIECAAAECBAgQIECAAAECBAgQIECAAAECBAgQIBAoMNqDa2DqUaEMJIqSFIcAgZuAhiIHggABAgQIECAwl4Dvv7nq/VvZttauoUS11scWcs5p27ZUSvmt7fldAgQIECBAgACBHxJw//ghaD9DgAABAgQIECBAgACBTgH3tz7A0fpjDSTqq7fVBAgQIECAAAECBAgQIECAAAECBAgQIECAAAECBAgECoz24BqYelQoA4miJMUhQOAmoKHIgSBAgAABAgQIzCXg+2+uev92tsdxXIOJzvN8bGVd17Tve1qW5be36fcJECBAgAABAgReJOD+8SJYYQkQIECAAAECBAgQIBAs4P7WBzpaf6yBRH31tpoAAQIECBAgQIAAAQIECBAgQIAAAQIECBAgQIAAgUCB0R5cA1OPCmUgUZSkOAQI3AQ0FDkQBAgQIECAAIG5BHz/zVXvd8i2tXYNJaq1PraTc07btqVSyjts1R4IECBAgAABAgSCBdw/gkGFI0CAAAECBAgQIECAwIsE3N/6YEfrjzWQqK/eVhMgQIAAAQIECBAgQIAAAQIECBAgQIAAAQIECBAgECgw2oNrYOpRoQwkipIUhwCBm4CGIgeCAAECBAgQIDCXgO+/uer9Ttkex3ENJjrP87GtdV3Tvu9pWZZ32rK9ECBAgAABAgQIdAq4f3QCWk6AAAECBAgQIECAAIEfEnB/64MerT/WQKK+eltNgAABAgQIECBAgAABAgQIECBAgAABAgQIECBAgECgwGgProGpR4UykChKUhwCBG4CGoocCAIECBAgQIDAXAK+/+aq97tl21q7hhLVWh9byzmnbdtSKeXdtm0/BAgQIECAAAEC3xRw//gmnGUECBAgQIAAAQIECBD4YQH3tz7w0fpjDSTqq7fVBAgQIECAAAECBAgQIECAAAECBAgQIECAAAECBAgECoz24BqYelQoA4miJMUhQOAmoKHIgSBAgAABAgQIzCXg+2+uer9rtsdxXIOJzvN8bHFd17Tve1qW5V23b18ECBAgQIAAAQJ/KOD+8YdQ/owAAQIECBAgQIAAAQK/LOD+1leA0fpjDSTqq7fVBAgQIECAAAECBAgQIECAAAECBAgQIECAAAECBAgECoz24BqYelQoA4miJMUhQOAmoKHIgSBAgAABAgQIzCXg+2+uer9ztq21ayhRrfWxzZxz2rYtlVLeOQV7I0CAAAECBAgQ+AcB9w9HhAABAgQIECBAgAABAmMIuL/11Wm0/lgDifrqbTUBAgQIECBAgAABAgQIECBAgAABAgQIECBAgAABAoECoz24BqYeFcpAoihJcQgQuAloKHIgCBAgQIAAAQJzCfj+m6veI2R7HMc1mOg8z8d213VN+76nZVlGSMUeCRAgQIAAAQIE/kPA/cORIECAAAECBAgQIECAwBgC7m99dRqtP9ZAor56W02AAAECBAgQIECAAAECBAgQIECAAAECBAgQIECAQKDAaA+ugalHhTKQKEpSHAIEbgIaihwIAgQIECBAgMBcAr7/5qr3KNm21q6hRLXWx5ZzzmnbtlRKGSUd+yRAgAABAgQIEPiXgPuHo0CAAAECBAgQIECAAIExBNzf+uo0Wn+sgUR99baaAAECBAgQIECAAAECBAgQIECAAAECBAgQIECAAIFAgdEeXANTjwplIFGUpDgECNwENBQ5EAQIECBAgACBuQR8/81V79GyPY7jGkx0nudj6+u6pn3f07Iso6VlvwQIECBAgACBaQXcP6YtvcQJECBAgAABAgQIEBhMwP2tr2Cj9ccaSNRXb6sJECBAgAABAgQIECBAgAABAgQIECBAgAABAgQIEAgUGO3BNTD1qFAGEkVJikOAwE1AQ5EDQYAAAQIECBCYS8D331z1HjHb1to1lKjW+th+zjlt25ZKKSOmZs8ECBAgQIAAgekE3D+mK7mECRAgQIAAAQIECBAYVMD9ra9wo/XHGkjUV2+rCRAgQIAAAQIECBAgQIAAAQIECBAgQIAAAQIECBAIFBjtwTUw9ahQBhJFSYpDgMBNQEORA0GAAAECBAgQmEvA999c9R452+M4rsFE53k+0ljXNe37npZlGTlFeydAgAABAgQIfLyA+8fHl1iCBAgQIECAAAECBAh8iID7W18hR+uPNZCor95WEyBAgAABAgQIECBAgAABAgQIECBAgAABAgQIECAQKDDag2tg6lGhDCSKkhSHAIGbgIYiB4IAAQIECBAgMJeA77+56j16tq21ayhRrfWRSs45bduWSimjp2n/BAgQIECAAIGPFXD/+NjSSowAAQIECBAgQIAAgQ8TcH/rK+ho/bEGEvXV22oCBAgQIECAAAECBAgQIECAAAECBAgQIECAAAECBAIFRntwDUw9KpSBRFGS4hAgcBPQUORAECBAgAABAgTmEvD9N1e9PyXb4ziuwUTneT5SWtc17fuelmX5lHTlQYAAAQIECBD4GAH3j48ppUQIECBAgAABAgQIEPhwAfe3vgKP1h9rIFFfva0mQIAAAQIECBAgQIAAAQIECBBrjyr1AAAgAElEQVQgQIAAAQIECBAgQCBQYLQH18DUo0IZSBQlKQ4BAjcBDUUOBAECBAgQIEBgLgHff3PV+5Oyba1dQ4lqrY+0cs5p27ZUSvmklOVCgAABAgQIEBhewP1j+BJKgAABAgQIECBAgACBSQTc3/oKPVp/rIFEffW2mgABAgQIECBAgAABAgQIECBAgAABAgQIECBAgACBQIHRHlwDU48KZSBRlKQ4BAjcBDQUORAECBAgQIAAgbkEfP/NVe9PzPY4jmsw0Xmej/TWdU37vqdlWT4xdTkRIECAAAECBIYTcP8YrmQ2TIAAAQIECBAgQIDApALub32FH60/1kCivnpbTYAAAQIECBAgQIAAAQIECBAgQIAAAQIECBAgQIBAoMBoD66BqUeFMpAoSlIcAgRuAhqKHAgCBAgQIECAwFwCvv/mqvenZttau4YS1VofKeac07ZtqZTyqenLiwABAgQIECAwjID7xzClslECBAgQIECAAAECBCYXcH/rOwCj9ccaSNRXb6sJECBAgAABAgQIECBAgAABAgQIECBAgAABAgQIEAgUGO3BNTD1qFAGEkVJikOAwE1AQ5EDQYAAAQIECBCYS8D331z1/vRsj+O4BhOd5/lIdV3XtO97Wpbl0xnkR4AAAQIECBB4WwH3j7ctjY0RIECAAAECBAgQIEDgJuD+1ncgRuuPNZCor95WEyBAgAABAgQIECBAgAABAgQIECBAgAABAgQIECAQKDDag2tg6lGhDCSKkhSHAIGbgIYiB4IAAQIECBAgMJeA77+56j1Dtq21ayhRrfWRbs45bduWSikzUMiRAAECBAgQIPB2Au4fb1cSGyJAgAABAgQIECBAgMBfCri/9R2M0fpjDSTqq7fVBAgQIECAAAECBAgQIECAAAECBAgQIECAAAECBAgECoz24BqYelQoA4miJMUhQOAmoKHIgSBAgAABAgQIzCXg+2+ues+U7XEc12Ci8zwfaa/rmvZ9T8uyzEQiVwIECBAgQIDArwu4f/x6CWyAAAECBAgQIECAAAECfyTg/vZHTH/7R6P1xxpI1FdvqwkQIECAAAECBAgQIECAAAECBAgQIECAAAECBAgQCBQY7cE1MPWoUAYSRUmKQ4DATUBDkQNBgAABAgQIEJhLwPffXPWeLdvW2jWUqNb6SD3nnLZtS6WU2VjkS4AAAQIECBD4NQH3j1+j98MECBAgQIAAAQIECBD4koD725e4Hn88Wn+sgUR99baaAAECBAgQIECAAAECBAgQIECAAAECBAgQIECAAIFAgdEeXANTjwplIFGUpDgECNwENBQ5EAQIECBAgACBuQR8/81V71mzPY7jGkx0nueDYF3XtO97WpZlVh55EyBAgAABAgR+TMD948eo/RABAgQIECBAgAABAgS6BNzfuvjSaP2xBhL11dtqAgQIECBAgAABAgQIECBAgAABAgQIECBAgAABAgQCBUZ7cA1MPSqUgURRkuIQIHAT0FDkQBAgQIAAAQIE5hLw/TdXvWfOtrV2DSWqtT4Ycs5p27ZUSpmZSO4ECBAgQIAAgZcLuH+8nNgPECBAgAABAgQIECBAIETA/a2PcbT+WAOJ+uptNQECBAgQIECAAAECBAgQIECAAAECBAgQIECAAAECgQKjPbgGph4VykCiKElxCBC4CWgociAIECBAgAABAnMJ+P6bq96yTek4jmsw0XmeD451XdO+72lZFlQECBAgQIAAAQIvEHD/eAGqkAQIECBAgAABAgQIEHiBgPtbH+po/bEGEvXV22oCBAgQIECAAAECBAgQIECAAAECBAgQIECAAAECBAIFRntwDUw9KpSBRFGS4hAgcBPQUORAECBAgAABAgTmEvD9N1e9Zfu/Aq21ayhRrfVBknNO27alUgouAgQIECBAgACBYAH3j2BQ4QgQIECAAAECBAgQIPAiAfe3PtjR+mMNJOqrt9UECBAgQIAAAQIECBAgQIAAAQIECBAgQIAAAQIECAQKjPbgGph6VCgDiaIkxSFA4CagociBIECAAAECBAjMJeD7b656y/YucBzHNZjoPM8Hzbquad/3tCwLNgIECBAgQIAAgSAB948gSGEIECBAgAABAgQIECDwYgH3tz7g0fpjDSTqq7fVBAgQIECAAAECBAgQIECAAAECBAgQIECAAAECBAgECoz24BqYelQoA4miJMUhQOAmoKHIgSBAgAABAgQIzCXg+2+uesv2KdBau4YS1Vof/5hzTtu2pVIKOgIECBAgQIAAgQAB948ARCEIECBAgAABAgQIECDwAwLub33Io/XHGkjUV2+rCRAgQIAAAQIECBAgQIAAAQIECBAgQIAAAQIECBAIFBjtwTUw9ahQBhJFSYpDgMBNQEORA0GAAAECBAgQmEvA999c9Zbt3wscx3ENJjrP8/FH67qmfd/TsiwICRAgQIAAAQIEOgTcPzrwLCVAgAABAgQIECBAgMAPCri/9WGP1h9rIFFfva0mQIAAAQIECBAgQIAAAQIECBAgQIAAAQIECBAgQCBQYLQH18DUo0IZSBQlKQ4BAjcBDUUOBAECBAgQIEBgLgHff3PVW7b/XaC1dg0lqrU+/jDnnLZtS6UUjAQIECBAgAABAt8UcP/4JpxlBAgQIECAAAECBAgQ+GEB97c+8NH6Yw0k6qu31QQIECBAgAABAgQIECBAgAABAgQIECBAgAABAgQIBAqM9uAamHpUKAOJoiTFIUDgJqChyIEgQIAAAQIECMwl4PtvrnrL9s8EjuO4BhOd5/lYsK5r2vc9LcvyZ8H8FQECBAgQIECAwP8LuH84DAQIECBAgAABAgQIEBhDwP2tr06j9ccaSNRXb6sJECBAgAABAgQIECBAgAABAgQIECBAgAABAgQIEAgUGO3BNTD1qFAGEkVJikOAwE1AQ5EDQYAAAQIECBCYS8D331z1lu2fC7TWrqFEtdbHopxz2rYtlVL+PKC/JECAAAECBAgQSO4fDgEBAgQIECBAgAABAgTGEHB/66vTaP2xBhL11dtqAgQIECBAgAABAgQIECBAgAABAgQIECBAgAABAgQCBUZ7cA1MPSqUgURRkuIQIHAT0FDkQBAgQIAAAQIE5hLw/TdXvWX7dYHjOK7BROd5Phav65r2fU/Lsnw9sBUECBAgQIAAgQkF3D8mLLqUCRAgQIAAAQIECBAYUsD9ra9so/XHGkjUV2+rCRAgQIAAAQIECBAgQIAAAQIECBAgQIAAAQIECBAIFBjtwTUw9ahQBhJFSYpDgMBNQEORA0GAAAECBAgQmEvA999c9Zbt9wRaa9dQolrrI0DOOW3blkop3wtuFQECBAgQIEBgIgH3j4mKLVUCBAgQIECAAAECBIYWcH/rK99o/bEGEvXV22oCBAgQIECAAAECBAgQIECAAAECBAgQIECAAAECBAIFRntwDUw9KpSBRFGS4hAgcBPQUORAECBAgAABAgTmEvD9N1e9ZdsncBzHNZjoPM9HoHVd077vaVmWvh+xmgABAgQIECDwwQLuHx9cXKkRIECAAAECBAgQIPBRAu5vfeUcrT/WQKK+eltNgAABAgQIECBAgAABAgQIECBAgAABAgQIECBAgECgwGgProGpR4UykChKUhwCBG4CGoocCAIECBAgQIDAXAK+/+aqt2z7BVpr11CiWusjWM45bduWSin9PyQCAQIECBAgQOADBdw/PrCoUiJAgAABAgQIECBA4CMF3N/6yjpaf6yBRH31tpoAAQIECBAgQIAAAQIECBAgQIAAAQIECBAgQIAAgUCB0R5cA1OPCmUgUZSkOAQI3AQ0FDkQBAgQIECAAIG5BHz/zVVv2cYJHMdxDSY6z/MRdF3XtO97WpYl7gdFIkCAAAECBAh8gID7xwcUUQoECBAgQIAAAQIECEwh4P7WV+bR+mMNJOqrt9UECBAgQIAAAQIECBAgQIAAAQIECBAgQIAAAQIECAQKjPbgGph6VCgDiaIkxSFA4CagociBIECAAAECBAjMJeD7b656yzZWoLV2DSWqtT4C55zTtm2plBL7o6IRIECAAAECBAYWcP8YuHi2ToAAAQIECBAgQIDAVALub33lHq0/1kCivnpbTYAAAQIECBAgQIAAAQIECBAgQIAAAQIECBAgQIBAoMBoD66BqUeFMpAoSlIcAgRuAhqKHAgCBAgQIECAwFwCvv/mqrdsXyNwHMc1mOg8z8cPrOua9n1Py7K85sdFJUCAAAECBAgMJOD+MVCxbJUAAQIECBAgQIAAgakF3N/6yj9af6yBRH31tpoAAQIECBAgQIAAAQIECBAgQIAAAQIECBAgQIAAgUCB0R5cA1OPCmUgUZSkOAQI3AQ0FDkQBAgQIECAAIG5BHz/zVVv2b5OoLV2DSWqtT5+JOectm1LpZTXbUBkAgQIECBAgMAAAu4fAxTJFgkQIECAAAECBAgQIJBScn/rOwaj9ccaSNRXb6sJECBAgAABAgQIECBAgAABAgQIECBAgAABAgQIEAgUGO3BNTD1qFAGEkVJikOAwE1AQ5EDQYAAAQIECBCYS8D331z1lu3rBY7juAYTnef5+LF1XdO+72lZltdvxC8QIECAAAECBN5QwP3jDYtiSwQIECBAgAABAgQIEPgLAfe3vmMxWn+sgUR99baaAAECBAgQIECAAAECBAgQIECAAAECBAgQIECAAIFAgdEeXANTjwplIFGUpDgECNwENBQ5EAQIECBAgACBuQR8/81Vb9n+jEBr7RpKVGt9/GDOOW3blkopP7MZv0KAAAECBAgQeCMB9483KoatECBAgAABAgQIECBA4L8IuL/1HY/R+mMNJOqrt9UECBAgQIAAAQIECBAgQIAAAQIECBAgQIAAAQIECAQKjPbgGph6VCgDiaIkxSFA4CagociBIECAAAECBAjMJeD7b656y/ZnBY7juAYTnef5+OF1XdO+72lZlp/dlF8jQIAAAQIECPyigPvHL+L7aQIECBAgQIAAAQIECHxBwP3tC1h/8aej9ccaSNRXb6sJECBAgAABAgQIECBAgAABAgQIECBAgAABAgQIEAgUGO3BNTD1qFAGEkVJikOAwE1AQ5EDQYAAAQIECBCYS8D331z1lu3PC7TWrqFEtdbHj+ec07ZtqZTy8xvziwQIECBAgACBXxBw//gFdD9JgAABAgQIECBAgACBbwi4v30D7d+WjNYfayBRX72tJkCAAAECBAgQIECAAAECBAgQIECAAAECBAgQIEAgUGC0B9fA1KNCGUgUJSkOAQI3AQ1FDgQBAgQIECBAYC4B339z1Vu2vydwHMc1mOg8z8cm1nVN+76nZVl+b4N+mQABAgQIECDwAwLuHz+A7CcIECBAgAABAgQIECAQIOD+1oc4Wn+sgUR99baaAAECBAgQIECAAAECBAgQIECAAAECBAgQIECAAIFAgdEeXANTjwplIFGUpDgECNwENBQ5EAQIECBAgACBuQR8/81Vb9n+rkBr7RpKVGt9bCTnnLZtS6WU392kXydAgAABAgQIvFDA/eOFuEITIECAAAECBAgQIEAgUMD9rQ9ztP5YA4n66m01AQIECBAgQIAAAQIECBAgQIAAAQIECBAgQIAAAQKBAqM9uAamHhXKQKIoSXEIELgJaChyIAgQIECAAAECcwn4/pur3rJ9D4HjOK7BROd5Pja0rmva9z0ty/Iem7ULAgQIECBAgECggPtHIKZQBAgQIECAAAECBAgQeKGA+1sf7mj9sQYS9dXbagIECBAgQIAAAQIECBAgQIAAAQIECBAgQIAAAQIEAgVGe3ANTD0qlIFEUZLiECBwE9BQ5EAQIECAAAECBOYS8P03V71l+z4CrbVrKFGt9bGpnHPati2VUt5nw3ZCgAABAgQIEAgQcP8IQBSCAAECBAgQIECAAAECPyDg/taHPFp/rIFEffW2mgABAgQIECBAgAABAgQIECBAgAABAgQIECBAgACBQIHRHlwDU48KZSBRlKQ4BAjcBDQUORAECBAgQIAAgbkEfP/NVW/Zvp/AcRzXYKLzPB+bW9c17fuelmV5v43bEQECBAgQIEDgGwLuH99As4QAAQIECBAgQIAAAQK/IOD+1oc+Wn+sgUR99baaAAECBAgQIECAAAECBAgQIECAAAECBAgQIECAAIFAgdEeXANTjwplIFGUpDgECNwENBQ5EAQIECBAgACBuQR8/81Vb9m+p0Br7RpKVGt9bDDnnLZtS6WU99y8XREgQIAAAQIEviDg/vEFLH9KgAABAgQIECBAgACBXxRwf+vDH60/1kCivnpbTYAAAQIECBAgQIAAAQIECBAgQIAAAQIECBAgQIBAoMBoD66BqUeFMpAoSlIcAgRuAhqKHAgCBAgQIECAwFwCvv/mqrds31vgOI5rMNF5no+Nruua9n1Py7K8dxJ2R4AAAQIECBD4LwLuH44HAQIECBAgQIAAAQIExhBwf+ur02j9sQYS9dXbagIECBAgQIAAAQIECBAgQIAAAQIECBAgQIAAAQIEAgVGe3ANTD0qlIFEUZLiECBwE9BQ5EAQIECAAAECBOYS8P03V71l+/4CrbVrKFGt9bHZnHPati2VUt4/ETskQIAAAQIECPyFgPuHY0GAAAECBAgQIECAAIExBNzf+uo0Wn+sgUR99baaAAECBAgQIECAAAECBAgQIECAAAECBAgQIECAAIFAgdEeXANTjwplIFGUpDgECNwENBQ5EAQIECBAgACBuQR8/81Vb9mOI3AcxzWY6DzPx6bXdU37vqdlWcZJyE4JECBAgAABAikl9w/HgAABAgQIECBAgAABAmMIuL/11Wm0/lgDifrqbTUBAgQIECBAgAABAgQIECBAgAABAgQIECBAgAABAoECoz24BqYeFcpAoihJcQgQuAloKHIgCBAgQIAAAQJzCfj+m6vesh1LoLV2DSWqtT42nnNO27alUspYSdktAQIECBAgMLWA+8fU5Zc8AQIECBAgQIAAAQIDCbi/9RVrtP5YA4n66m01AQIECBAgQIAAAQIECBAgQIAAAQIECBAgQIAAAQKBAqM9uAamHhXKQKIoSXEIELgJaChyIAgQIECAAAECcwn4/pur3rIdU+A4jmsw0XmejwTWdU37vqdlWcZMzq4JECBAgACBqQTcP6Yqt2QJECBAgAABAgQIEBhYwP2tr3ij9ccaSNRXb6sJECBAgAABAgQIECBAgAABAgQIECBAgAABAgQIEAgUGO3BNTD1qFAGEkVJikOAwE1AQ5EDQYAAAQIECBCYS8D331z1lu24Aq21ayhRrfWRRM45bduWSinjJmjnBAgQIECAwBQC7h9TlFmSBAgQIECAAAECBAh8gID7W18RR+uPNZCor95WEyBAgAABAgQIECBAgAABAgQIECBAgAABAgQIECAQKDDag2tg6lGhDCSKkhSHAIGbgIYiB4IAAQIECBAgMJeA77+56i3b8QWO47gGE53n+UhmXde073talmX8RGVAgAABAgQIfKSA+8dHllVSBAgQIECAAAECBAh8oID7W19RR+uPNZCor95WEyBAgAABAgQIECBAgAABAgQIECBAgAABAgQIECAQKDDag2tg6lGhDCSKkhSHAIGbgIYiB4IAAQIECBAgMJeA77+56i3bzxBorV1DiWqtj4RyzmnbtlRK+YxkZUGAAAECBAh8lID7x0eVUzIECBAgQIAAAQIECHywgPtbX3FH6481kKiv3lYTIECAAAECBAgQIECAAAECBAgQIECAAAECBAgQIBAoMNqDa2DqUaEMJIqSFIcAgZuAhiIHggABAgQIECAwl4Dvv7nqLdvPEjiO4xpMdJ7nI7F1XdO+72lZls9KWjYECBAgQIDA0ALuH0OXz+YJECBAgAABAgQIEJhIwP2tr9ij9ccaSNRXb6sJECBAgAABAgQIECBAgAABAgQIECBAgAABAgQIEAgUGO3BNTD1qFAGEkVJikOAwE1AQ5EDQYAAAQIECBCYS8D331z1lu3nCbTWrqFEtdZHcjnntG1bKqV8XuIyIkCAAAECBIYUcP8Ysmw2TYAAAQIECBAgQIDAhALub31FH60/1kCivnpbTYAAAQIECBAgQIAAAQIECBAgQIAAAQIECBAgQIBAoMBoD66BqUeFMpAoSlIcAgRuAhqKHAgCBAgQIECAwFwCvv/mqrdsP1fgOI5rMNF5no8k13VN+76nZVk+F0BmBAgQIECAwBAC7h9DlMkmCRAgQIAAAQIECBAgkNzf+g7BaP2xBhL11dtqAgQIECBAgAABAgQIECBAgAABAgQIECBAgAABAgQCBUZ7cA1MPSqUgURRkuIQIHAT0FDkQBAgQIAAAQIE5hLw/TdXvWX72QKttWsoUa31kWjOOW3blkopn40gOwIECBAgQOCtBdw/3ro8NkeAAAECBAgQIECAAIH/F3B/6zsMo/XHGkjUV2+rCRAgQIAAAQIECBAgQIAAAQIECBAgQIAAAQIECBAIFBjtwTUw9ahQBhJFSYpDgMBNQEORA0GAAAECBAgQmEvA999c9ZbtHALHcVyDic7zfCS8rmva9z0tyzIHhiwJECBAgACBtxJw/3irctgMAQIECBAgQIAAAQIE/lbA/a3vcIzWH2sgUV+9rSZAgAABAgQIECBAgAABAgQIECBAgAABAgQIECBAIFBgtAfXwNSjQhlIFCUpDgECNwENRQ4EAQIECBAgQGAuAd9/c9VbtvMItNauoUS11kfSOee0bVsqpcwDIlMCBAgQIEDgLQTcP96iDDZBgAABAgQIECBAgACBfxRwf/tHov/6B6P1xxpI1FdvqwkQIECAAAECBAgQIECAAAECBAgQIECAAAECBAgQCBQY7cE1MPWoUAYSRUmKQ4DATUBDkQNBgAABAgQIEJhLwPffXPWW7XwCx3Fcg4nO83wkv65r2vc9LcsyH4yMCRAgQIAAgV8RcP/4FXY/SoAAAQIECBAgQIAAgS8LuL99mey2YLT+WAOJ+uptNQECBAgQIECAAAECBAgQIECAAAECBAgQIECAAAECgQKjPbgGph4VykCiKElxCBC4CWgociAIECBAgAABAnMJ+P6bq96ynVOgtXYNJaq1PgByzmnbtlRKmRNH1gQIECBAgMCPCrh//Ci3HyNAgAABAgQIECBAgMC3Bdzfvk13LRytP9ZAor56W02AAAECBAgQIECAAAECBAgQIECAAAECBAgQIECAQKDAaA+ugalHhTKQKEpSHAIEbgIaihwIAgQIECBAgMBcAr7/5qq3bOcWOI7jGkx0nucDYl3XtO97WpZlbiTZEyBAgAABAi8VcP94Ka/gBAgQIECAAAECBAgQCBNwf+ujHK0/1kCivnpbTYAAAQIECBAgQIAAAQIECBAgQIAAAQIECBAgQIBAoMBoD66BqUeFMpAoSlIcAgRuAhqKHAgCBAgQIECAwFwCvv/mqrdsCbTWrqFEtdYHRs45bduWSimgCBAgQIAAAQIvEXD/eAmroAQIECBAgAABAgQIEAgXcH/rIx2tP9ZAor56W02AAAECBAgQIECAAAECBAgQIECAAAECBAgQIECAQKDAaA+ugalHhTKQKEpSHAIEbgIaihwIAgQIECBAgMBcAr7/5qq3bAn8n8BxHNdgovM8HyjruqZ939OyLMAIECBAgAABAqEC7h+hnIIRIECAAAECBAgQIEDgZQLub320o/XHGkjUV2+rCRAgQIAAAQIECBAgQIAAAQIECBAgQIAAAQIECBAIFBjtwTUw9ahQBhJFSYpDgMBNQEORA0GAAAECBAgQmEvA999c9ZYtgX8XaK1dQ4lqrQ+YnHPati2VUqARIECAAAECBMIE3D/CKAUiQIAAAQIECBAgQIDASwXc3/p4R+uPNZCor95WEyBAgAABAgQIECBAgAABAgQIECBAgAABAgQIECAQKDDag2tg6lGhDCSKkhSHAIGbgIYiB4IAAQIECBAgMJeA77+56i1bAn8lcBzHNZjoPM/HP6/rmvZ9T8uywCNAgAABAgQIdAu4f3QTCkCAAAECBAgQIECAAIEfEXB/62MerT/WQKK+eltNgAABAgQIECBAgAABAgQIECBAgAABAgQIECBAgECgwGgProGpR4UykChKUhwCBG4CGoocCAIECBAgQIDAXAK+/+aqt2wJ/J1Aa+0aSlRrffxJzjlt25ZKKQAJECBAgAABAl0C7h9dfBYTIECAAAECBAgQIEDgxwTc3/qoR+uPNZCor95WEyBAgAABAgQIECBAgAABAgQIECBAgAABAgQIECAQKDDag2tg6lGhDCSKkhSHAIGbgIYiB4IAAQIECBAgMJeA77+56i1bAv8kcBzHNZjoPM/Hn67rmvZ9T8uy/FMY/06AAAECBAgQ+EsB9w8HgwABAgQIECBAgAABAmMIuL/11Wm0/lgDifrqbTUBAgQIECBAgAABAgQIECBAgAABAgQIECBAgAABAoECoz24BqYeFcpAoihJcQgQuAloKHIgCBAgQIAAAQJzCfj+m6vesiXwJwKttWsoUa318ec557RtWyql/Ekof0OAAAECBAgQ8P/PzgABAgQIECBAgAABAgQGFPB+1Fe00fpjDSTqq7fVBAgQIECAAAECBAgQIECAAAECBAgQIECAAAECBAgECoz24BqYelQoA4miJMUhQOAmoKHIgSBAgAABAgQIzCXg+2+uesuWwFcEjuO4BhOd5/lYtq5r2vc9LcvylZD+lgABAgQIEJhcwP1j8gMgfQIECBAgQIAAAQIEhhFwf+sr1Wj9sQYS9dXbagIECBAgQIAAAQIECBAgQIAAAQIECBAgQIAAAQIEAgVGe3ANTD0qlIFEUZLiECBwE9BQ5EAQIECAAAECBOYS8P03V71lS+CrAq21ayhRrfWxNOectm1LpZSvhvX3BAgQIECAwKQC7h+TFl7aBAgQIECAABRjR6oAACAASURBVAECBAgMJ+D+1ley0fpjDSTqq7fVBAgQIECAAAECBAgQIECAAAECBAgQIECAAAECBAgECoz24BqYelQoA4miJMUhQOAmoKHIgSBAgAABAgQIzCXg+2+uesuWwHcFjuO4BhOd5/kIsa5r2vc9Lcvy3fDWESBAgAABApMIuH9MUmhpEiBAgAABAgQIECAwvID7W18JR+uPNZCor95WEyBAgAABAgQIECBAgAABAgQIECBAgAABAgQIECAQKDDag2tg6lGhDCSKkhSHAIGbgIYiB4IAAQIECBAgMJeA77+56i1bAj0CrbVrKFGt9REm55y2bUullJ6fsJYAAQIECBD4cAH3jw8vsPQIECBAgAABAgQIEPgYAfe3vlKO1h9rIFFfva0mQIAAAQIECBAgQIAAAQIECBAgQIAAAQIECBAgQCBQYLQH18DUo0IZSBQlKQ4BAjcBDUUOBAECBAgQIEBgLgHff3PVW7YEIgSO47gGE53n+Qi3rmva9z0tyxLxU2IQIECAAAECHybg/vFhBZUOAQIECBAgQIAAAQIfK+D+1lfa0fpjDSTqq7fVBAgQIECAAAECBAgQIECAAAECBAgQIECAAAECBAgECoz24BqYelQoA4miJMUhQOAmoKHIgSBAgAABAgQIzCXg+2+uesuWQJRAa+0aSlRrfYTMOadt21IpJernxCFAgAABAgQ+RMD940MKKQ0CBAgQIECAAAECBD5ewP2tr8Sj9ccaSNRXb6sJECBAgAABAgQIECBAgAABAgQIECBAgAABAgQIEAgUGO3BNTD1qFAGEkVJikOAwE1AQ5EDQYAAAQIECBCYS8D331z1li2BaIHjOK7BROd5PkKv65r2fU/LskT/rHgECBAgQIDAoALuH4MWzrYJECBAgAABAgQIEJhOwP2tr+Sj9ccaSNRXb6sJECBAgAABAgQIECBAgAABAgQIECBAgAABAgQIEAgUGO3BNTD1qFAGEkVJikOAwE1AQ5EDQYAAAQIECBCYS8D331z1li2BVwi01q6hRLXWR/icc9q2LZVSXvHTYhIgQIAAAQKDCbh/DFYw2yVAgAABAgQIECBAYFoB97e+0o/WH2sgUV+9rSZAgAABAgQIECBAgAABAgQIECBAgAABAgQIECBAIFBgtAfXwNSjQhlIFCUpDgECNwENRQ4EAQIECBAgQGAuAd9/c9VbtgReKXAcxzWY6DzPx8+s65r2fU/LsrxyC2ITIECAAAECby7g/vHmBbI9AgQIECBAgAABAgQI/EvA/a3vKIzWH2sgUV+9rSZAgAABAgQIECBAgAABAgQIECBAgAABAgQIECBAIFBgtAfXwNSjQhlIFCUpDgECNwENRQ4EAQIECBAgQGAuAd9/c9VbtgReLdBau4YS1VofP5VzTtu2pVLKq7chPgECBAgQIPCmAu4fb1oY2yJAgAABAgQIECBAgMB/CLi/9R2J0fpjDSTqq7fVBAgQIECAAAECBAgQIECAAAECBAgQIECAAAECBAgECoz24BqYelQoA4miJMUhQOAmoKHIgSBAgAABAgQIzCXg+2+uesuWwE8JHMdxDSY6z/Pxk+u6pn3f07IsP7Udv0OAAAECBAi8iYD7x5sUwjYIECBAgAABAgQIECDwDwLub31HZLT+WAOJ+uptNQECBAgQIECAAAECBAgQIECAAAECBAgQIECAAAECgQKjPbgGph4VykCiKElxCBC4CWgociAIECBAgAABAnMJ+P6bq96yJfCTAq21ayhRrfXxsznntG1bKqX85Jb8FgECBAgQIPDLAu4fv1wAP0+AAAECBAgQIECAAIE/FHB/+0Oov/mz0fpjDSTqq7fVBAgQIECAAAECBAgQIECAAAECBAgQIECAAAECBAgECoz24BqYelQoA4miJMUhQOAmoKHIgSBAgAABAgQIzCXg+2+uesuWwG8IHMdxDSY6z/Px8+u6pn3f07Isv7E1v0mAAAECBAj8sID7xw+D+zkCBAgQIECAAAECBAh8U8D97Ztw/1o2Wn+sgUR99baaAAECBAgQIECAAAECBAgQIECAAAECBAgQIECAAIFAgdEeXANTjwplIFGUpDgECNwENBQ5EAQIECBAgACBuQR8/81Vb9kS+C2B1to1lKjW+thCzjlt25ZKKb+1Pb9LgAABAgQI/JCA+8cPQfsZAgQIECBAgAABAgQIdAq4v/UBjtYfayBRX72tJkCAAAECBAgQIECAAAECBAgQIECAAAECBAgQIEAgUGC0B9fA1KNCGUgUJSkOAQI3AQ1FDgQBAgQIECBAYC4B339z1Vu2BH5b4DiOazDReZ6PrazrmvZ9T8uy/PY2/T4BAgQIECDwIgH3jxfBCkuAAAECBAgQIECAAIFgAfe3PtDR+mMNJOqrt9UECBAgQIAAAQIECBAgQIAAAQIECBAgQIAAAQIECAQKjPbgGph6VCgDiaIkxSFA4CagociBIECAAAECBAjMJeD7b656y5bAOwi01q6hRLXWx3ZyzmnbtlRKeYet2gMBAgQIECAQLOD+EQwqHAECBAgQIECAAAECBF4k4P7WBztaf6yBRH31tpoAAQIECBAgQIAAAQIECBAgQIAAAQIECBAgQIAAgUCB0R5cA1OPCmUgUZSkOAQI3AQ0FDkQBAgQIECAAIG5BHz/zVVv2RJ4J4HjOK7BROd5Pra1rmva9z0ty/JOW7YXAgQIECBAoFPA/aMT0HICBAgQIECAAAECBAj8kID7Wx/0aP2xBhL11dtqAgQIECBAgAABAgQIECBAgAABAgQIECBAgAABAgQCBUZ7cA1MPSqUgURRkuIQIHAT0FDkQBAgQIAAAQIE5hLw/TdXvWVL4N0EWmvXUKJa62NrOee0bVsqpbzbtu2HAAECBAgQ+KaA+8c34SwjQIAAAQIECBAgQIDADwu4v/WBj9YfayBRX72tJkCAAAECBAgQIECAAAECBAgQIECAAAECBAgQIEAgUGC0B9fA1KNCGUgUJSkOAQI3AQ1FDgQBAgQIECBAYC4B339z1Vu2BN5V4DiOazDReZ6PLa7rmvZ9T8uyvOv27YsAAQIECBD4QwH3jz+E8mcECBAgQIAAAQIECBD4ZQH3t74CjNYfayBRX72tJkCAAAECBAgQIECAAAECBAgQIECAAAECBAgQIEAgUGC0B9fA1KNCGUgUJSkOAQI3AQ1FDgQBAgQIECBAYC4B339z1Vu2BN5ZoLV2DSWqtT62mXNO27alUso7p2BvBAgQIECAwD8IuH84IgQIECBAgAABAgQIEBhDwP2tr06j9ccaSNRXb6sJECBAgAABAgQIECBAgAABAgQIECBAgAABAgQIEAgUGO3BNTD1qFAGEkVJikOAwE1AQ5EDQYAAAQIECBCYS8D331z1li2BEQSO47gGE53n+djuuq5p3/e0LMsIqdgjAQIECBAg8B8C7h+OBAECBAgQIECAAAECBMYQcH/rq9No/bEGEvXV22oCBAgQIECAAAECBAgQIECAAAECBAgQIECAAAECBAIFRntwDUw9KpSBRFGS4hAgcBPQUORAECBAgAABAgTmEvD9N1e9ZUtgFIHW2jWUqNb62HLOOW3blkopo6RjnwQIECBAgMC/BNw/HAUCBAgQIECAAAECBAiMIeD+1len0fpjDSTqq7fVBAgQIECAAAECBAgQIECAAAECBAgQIECAAAECBAgECoz24BqYelQoA4miJMUhQOAmoKHIgSBAgAABAgQIzCXg+2+uesuWwGgCx3Fcg4nO83xsfV3XtO97WpZltLTslwABAgQITCvg/jFt6SVOgAABAgQIECBAgMBgAu5vfQUbrT/WQKK+eltNgAABAgQIECBAgAABAgQIECBAgAABAgQIECBAgECgwGgProGpR4UykChKUhwCBG4CGoocCAIECBAgQIDAXAK+/+aqt2wJjCjQWruGEtVaH9vPOadt21IpZcTU7JkAAQIECEwn4P4xXcklTIAAAQIECBAgQIDAoALub32FG60/1kCivnpbTYAAAQIECBAgQIAAAQIECBAgQIAAAQIECBAgQIBAoMBoD66BqUeFMpAoSlIcAgRuAhqKHAgCBAgQIECAwFwCvv/mqrdsCYwscBzHNZjoPM9HGuu6pn3f07IsI6do7wQIECBA4OMF3D8+vsQSJECAAAECBAgQIEDgQwTc3/oKOVp/rIFEffW2mgABAgQIECBAgAABAgQIECBAgAABAgQIECBAgACBQIHRHlwDU48KZSBRlKQ4BAjcBDQUORAECBAgQIAAgbkEfP/NVW/ZEhhdoLV2DSWqtT5SyTmnbdtSKWX0NO2fAAECBAh8rID7x8eWVmIECBAgQIAAAQIECHyYgPtbX0FH6481kKiv3lYTIECAAAECBAgQIECAAAECBAgQIECAAAECBAgQIBAoMNqDa2DqUaEMJIqSFIcAgZuAhiIHggABAgQIECAwl4Dvv7nqLVsCnyJwHMc1mOg8z0dK67qmfd/Tsiyfkq48CBAgQIDAxwi4f3xMKSVCgAABAgQIECBAgMCHC7i/9RV4tP5YA4n66m01AQIECBAgQIAAAQIECBAgQIAAAQIECBAgQIAAAQKBAqM9uAamHhXKQKIoSXEIELgJaChyIAgQIECAAAECcwn4/pur3rIl8EkCrbVrKFGt9ZFWzjlt25ZKKZ+UslwIECBAgMDwAu4fw5dQAgQIECBAgAABAgQITCLg/tZX6NH6Yw0k6qu31QQIECBAgAABAgQIECBAgAABAgQIECBAgAABAgQIBAqM9uAamHpUKAOJoiTFIUDgJqChyIEgQIAAAQIECMwl4PtvrnrLlsAnChzHcQ0mOs/zkd66rmnf97QsyyemLicCBAgQIDCcgPvHcCWzYQIECBAgQIAAAQIEJhVwf+sr/Gj9sQYS9dXbagIECBAgQIAAAQIECBAgQIAAAQIECBAgQIAAAQIEAgVGe3ANTD0qlIFEUZLiECBwE9BQ5EAQIECAAAECBOYS8P03V71lS+BTBVpr11CiWusjxZxz2rYtlVI+NX15ESBAgACBYQTcP4YplY0SIECAAAECBAgQIDC5gPtb3wEYrT/WQKK+eltNgAABAgQIECBAgAABAgQIECBAgAABAgQIECBAgECgwGgProGpR4UykChKUhwCBG4CGoocCAIECBAgQIDAXAK+/+aqt2wJfLrAcRzXYKLzPB+pruua9n1Py7J8OoP8CBAgQIDA2wq4f7xtaWyMAAECBAgQIECAAAECNwH3t74DMVp/rIFEffW2mgABAgQIECBAgAABAgQIECBAgAABAgQIECBAgACBQIHRHlwDU48KZSBRlKQ4BAjcBDQUORAECBAgQIAAgbkEfP/NVW/ZEphBoLV2DSWqtT7SzTmnbdtSKWUGCjkSIECAAIG3E3D/eLuS2BABAgQIECBAgAABAgT+UsD9re9gjNYfayBRX72tJkCAAAECBAgQIECAAAECBAgQIECAAAECBAgQIEAgUGC0B9fA1KNCGUgUJSkOAQI3AQ1FDgQBAgQIECBAYC4B339z1Vu2BGYSOI7jGkx0nucj7XVd077vaVmWmUjkSoAAAQIEfl3A/ePXS2ADBAgQIECAAAECBAgQ+CMB97c/YvrbPxqtP9ZAor56W02AAAECBAgQIECAAAECBAgQIECAAAECBAgQIECAQKDAaA+ugalHhTKQKEpSHAIEbgIaihwIAgQIECBAgMBcAr7/5qq3bAnMJtBau4YS1Vofqeec07ZtqZQyG4t8CRAgQIDArwm4f/wavR8mQIAAAQIECBAgQIDAlwTc377E9fjj0fpjDSTqq7fVBAgQIECAAAECBAgQIECAAAECBAgQIECAAAECBAgECoz24BqYelQoA4miJMUhQOAmoKHIgSBAgAABAgQIzCXg+2+uesuWwKwCx3Fcg4nO83wQrOua9n1Py7LMyiNvAgQIECDwYwLuHz9G7YcIECBAgAABAgQIECDQJeD+1sWXRuuPNZCor95WEyBAgAABAgQIECBAgAABAgQIECBAgAABAgQIECAQKDDag2tg6lGhDCSKkhSHAIGbgIYiB4IAAQIECBAgMJeA77+56i1bAjMLtNauoUS11gdDzjlt25ZKKTMTyZ0AAQIECLxcwP3j5cR+gAABAgQIECBAgAABAiEC7m99jKP1xxpI1FdvqwkQIECAAAECBAgQIECAAAECBAgQIECAAAECBAgQCBQY7cE1MPWoUAYSRUmKQ4DATUBDkQNBgAABAgQIEJhLwPffXPWWLQECKR3HcQ0mOs/zwbGua9r3PS3LgooAAQIECBB4gYD7xwtQhSRAgAABAgQIECBAgMALBNzf+lBH6481kKiv3lYTIECAAAECBAgQIECAAAECBAgQIECAAAECBAgQIBAoMNqDa2DqUaEMJIqSFIcAgZuAhiIHggABAgQIECAwl4Dvv7nqLVsCBP5XoLV2DSWqtT5Ics5p27ZUSsFFgAABAgQIBAu4fwSDCkeAAAECBAgQIECAAIEXCbi/9cGO1h9rIFFfva0mQIAAAQIECBAgQIAAAQIECBAgQIAAAQIECBAgQCBQYLQH18DUo0IZSBQlKQ4BAjcBDUUOBAECBAgQIEBgLgHff3PVW7YECNwFjuO4BhOd5/mgWdc17fuelmXBRoAAAQIECAQJuH8EQQpDgAABAgQIECBAgACBFwu4v/UBj9YfayBRX72tJkCAAAECBAgQIECAAAECBAgQIECAAAECBAgQIEAgUGC0B9fA1KNCGUgUJSkOAQI3AQ1FDgQBAgQIECBAYC4B339z1Vu2BAg8BVpr11CiWuvjH3POadu2VEpBR4AAAQIECAQIuH8EIApBgAABAgQIECBAgACBHxBwf+tDHq0/1kCivnpbTYAAAQIECBAgQIAAAQIECBAgQIAAAQIECBAgQIBAoMBoD66BqUeFMpAoSlIcAgRuAhqKHAgCBAgQIECAwFwCvv/mqrdsCRD4e4HjOK7BROd5Pv5oXde073talgUhAQIECBAg0CHg/tGBZykBAgQIECBAgAABAgR+UMD9rQ97tP5YA4n66m01AQIECBAgQIAAAQIECBAgQIAAAQIECBAgQIAAAQKBAqM9uAamHhXKQKIoSXEIELgJaChyIAgQIECAAAECcwn4/pur3rIlQOC/C7TWrqFEtdbHH+ac07ZtqZSCkQABAgQIEPimgPvHN+EsI0CAAAECBAgQIECAwA8LuL/1gY/WH2sgUV+9rSZAgAABAgQIECBAgAABAgQIECBAgAABAgQIECBAIFBgtAfXwNSjQhlIFCUpDgECNwENRQ4EAQIECBAgQGAuAd9/c9VbtgQI/JnAcRzXYKLzPB8L1nVN+76nZVn+LJi/IkCAAAECBP5fwP3DYSBAgAABAgQIECBAgMAYAu5vfXUarT/WQKK+eltNgAABAgQIECBAgAABAgQIECBAgAABAgQIECBAgECgwGgProGpR4UykChKUhwCBG4CGoocCAIECBAgQIDAXAK+/+aqt2wJEPhzgdbaNZSo1vpYlHNO27alUsqfB/SXBAgQIECAQHL/cAgIECBAgAABAgQIECAwhoD7W1+dRuuPNZCor95WEyBAgAABAgQIECBAgAABAgQIECBAgAABAgQIECAQKDDag2tg6lGhDCSKkhSHAIGbgIYiB4IAAQIECBAgMJeA77+56i1bAgS+LnAcxzWY6DzPx+J1XdO+72lZlq8HtoIAAQIECEwo4P4xYdGlTIAAAQIECBAgQIDAkALub31lG60/1kCivnpbTYAAAQIECBAgQIAAAQIECBAgQIAAAQIECBAgQIBAoMBoD66BqUeFMpAoSlIcAgRuAhqKHAgCBAgQIECAwFwCvv/mqrdsCRD4nkBr7RpKVGt9BMg5p23bUinle8GtIkCAAAECEwm4f0xUbKkSIECAAAECBAgQIDC0gPtbX/lG6481kKiv3lYTIECAAAECBAgQIECAAAECBAgQIECAAAECBAgQIBAoMNqDa2DqUaEMJIqSFIcAgZuAhiIHggABAgQIECAwl4Dvv7nqLVsCBPoEjuO4BhOd5/kItK5r2vc9LcvS9yNWEyBAgACBDxZw//jg4kqNAAECBAgQIECAAIGPEnB/6yvnaP2xBhL11dtqAgQIECBAgAABAgQIECBAgAABAgQIECBAgAABAgQCBUZ7cA1MPSqUgURRkuIQIHAT0FDkQBAgQIAAAQIE5hLw/TdXvWVLgEC/QGvtGkpUa30EyzmnbdtSKaX/h0QgQIAAAQIfKOD+8YFFlRIBAgQIECBAgAABAh8p4P7WV9bR+mMNJOqrt9UECBAgQIAAAQIECBAgQIAAAQIECBAgQIAAAQIECAQKjPbgGph6VCgDiaIkxSFA4CagociBIECAAAECBAjMJeD7b656y5YAgTiB4ziuwUTneT6Cruua9n1Py7LE/aBIBAgQIEDgAwTcPz6giFIgQIAAAQIECBAgQGAKAfe3vjKP1h9rIFFfva0mQIAAAQIECBAgQIAAAQIECBAgQIAAAQIECBAgQCBQYLQH18DUo0IZSBQlKQ4BAjcBDUUOBAECBAgQIEBgLgHff3PVW7YECMQKtNauoUS11kfgnHPati2VUmJ/VDQCBAgQIDCwgPvHwMWzdQIECBAgQIAAAQIEphJwf+sr92j9sQYS9dXbagIECBAgQIAAAQIECBAgQIAAAQIECBAgQIAAAQIEAgVGe3ANTD0qlIFEUZLiECBwE9BQ5EAQIECAAAECBOYS8P03V71lS4DAawSO47gGE53n+fiBdV3Tvu9pWZbX/LioBAgQIEBgIAH3j4GKZasECBAgQIAAAQIECEwt4P7WV/7R+mMNJOqrt9UECBAgQIAAAQIECBAgQIAAAQIECBAgQIAAAQIECAQKjPbgGph6VCgDiaIkxSFA4CagociBIECAAAECBAjMJeD7b656y5YAgdcJtNauoUS11seP5JzTtm2plPK6DYhMgAABAgQGEHD/GKBItkiAAAECBAgQIECAAIGUkvtb3zEYrT/WQKK+eltNgAABAgQIECBAgAABAgQIECBAgAABAgQIECBAgECgwGgProGpR4UykChKUhwCBG4CGoocCAIECBAgQIDAXAK+/+aqt2wJEHi9wHEc12Ci8zwfP7aua9r3PS3L8vqN+AUCBAgQIPCGAu4fb1gUWyJAgAABAgQIECBAgMBfCLi/9R2L0fpjDSTqq7fVBAgQIECAAAECBAgQIECAAAECBAgQIECAAAECBAgECoz24BqYelQoA4miJMUhQOAmoKHIgSBAgAABAgQIzCXg+2+uesuWAIGfEWitXUOJaq2PH8w5p23bUinlZzbjVwgQIECAwBsJuH+8UTFshQABAgQIECBAgAABAv9FwP2t73iM1h9rIFFfva0mQIAAAQIECBAgQIAAAQIECBAgQIAAAQIECBAgQCBQYLQH18DUo0IZSBQlKQ4BAjcBDUUOBAECBAgQIEBgLgHff3PVW7YECPyswHEc12Ci8zwfP7yua9r3PS3L8rOb8msECBAgQOAXBdw/fhHfTxMgQIAAAQIECBAgQOALAu5vX8D6iz8drT/WQKK+eltNgAABAgQIECBAgAABAgQIECBAgAABAgQIECBAgECgwGgProGpR4UykChKUhwCBG4CGoocCAIECBAgQIDAXAK+/+aqt2wJEPh5gdbaNZSo1vr48Zxz2rYtlVJ+fmN+kQABAgQI/IKA+8cvoPtJAgQIECBAgAABAgQIfEPA/e0baP+2ZLT+WAOJ+uptNQECBAgQIECAAAECBAgQIECAAAECBAgQIECAAAECgQKjPbgGph4VykCiKElxCBC4CWgociAIECBAgAABAnMJ+P6bq96yJUDg9wSO47gGE53n+djEuq5p3/e0LMvvbdAvEyBAgACBHxBw//gBZD9BgAABAgQIECBAgACBAAH3tz7E0fpjDSTqq7fVBAgQIECAAAECBAgQIECAAAECBAgQIECAAAECBAgECoz24BqYelQoA4miJMUhQOAmoKHIgSBAgAABAgQIzCXg+2+uesuWAIHfFWitXUOJaq2PjeSc07ZtqZTyu5v06wQIECBA4IUC7h8vxBWaAAECBAgQIECAAAECgQLub32Yo/XHGkjUV2+rCRAgQIAAAQIECBAgQIAAAQIECBAgQIAAAQIECBAIFBjtwTUw9ahQBhJFSYpDgMBNQEORA0GAAAECBAgQmEvA999c9ZYtAQLvIXAcxzWY6DzPx4bWdU37vqdlWd5js3ZBgAABAgQCBdw/AjGFIkCAAAECBAgQIECAwAsF3N/6cEfrjzWQqK/eVhMgQIAAAQIECBAgQIAAAQIECBAgQIAAAQIECBAgECgw2oNrYOpRoQwkipIUhwCBm4CGIgeCAAECBAgQIDCXgO+/ueotWwIE3kegtXYNJaq1PjaVc07btqVSyvts2E4IECBAgECAgPtHAKIQBAgQIECAAAECBAgQ+AEB97c+5NH6Yw0k6qu31QQIECBAgAABAgQIECBAgAABAgQIECBAgAABAgQIBAqM9uAamHpUKAOJoiTFIUDgJqChyIEgQIAAAQIECMwl4PtvrnrLlgCB9xM4juMaTHSe52Nz67qmfd/Tsizvt3E7IkCAAAEC3xBw//gGmiUECBAgQIAAAQIECBD4BQH3tz700fpjDSTqq7fVBAgQIECAAAECBAgQIECAAAECBAgQIECAAAECBAgECoz24BqYelQoA4miJMUhQOAmoKHIgSBAgAABAgQIzCXg+2+uesuWAIH3FGitXUOJaq2PDeac07ZtqZTynpu3KwIECBAg8AUB948vYPlTAgQIECBAgAABAgQI/KKA+1sf/mj9sQYS9dXbagIECBAgQIAAAQIECBAgQIAAAQIECBAgQIAAAQIEAgVGe3ANTD0qlIFEUZLio3EpwQAAIABJREFUECBwE9BQ5EAQIECAAAECBOYS8P03V71lS4DAewscx3ENJjrP87HRdV3Tvu9pWZb3TsLuCBAgQIDAfxFw/3A8CBAgQIAAAQIECBAgMIaA+1tfnUbrjzWQqK/eVhMgQIAAAQIECBAgQIAAAQIECBAgQIAAAQIECBAgECgw2oNrYOpRoQwkipIUhwCBm4CGIgeCAAECBAgQIDCXgO+/ueotWwIE3l+gtXYNJaq1Pjabc07btqVSyvsnYocECBAgQOAvBNw/HAsCBAgQIECAAAECBAiMIeD+1len0fpjDSTqq7fVBAgQIECAAAECBAgQIECAAAECBAgQIECAAAECBAgECoz24BqYelQoA4miJMUhQOAmoKHIgSBAgAABAgQIzCXg+2+uesuWAIFxBI7juAYTnef52PS6rmnf97QsyzgJ2SkBAgQIEEgpuX84BgQIECBAgAABAgQIEBhDwP2tr06j9ccaSNRXb6sJECBAgAABAgQIECBAgAABAgQIECBAgAABAgQIEAgUGO3BNTD1qFAGEkVJikOAwE1AQ5EDQYAAAQIECBCYS8D331z1li0BAmMJtNauoUS11sfGc85p27ZUShkrKbslQIAAgakF3D+mLr/kCRAgQIAAAQIECBAYSMD9ra9Yo/XHGkjUV2+rCRAgQIAAAQIECBAgQIAAAQIECBAgQIAAAQIECBAIFBjtwTUw9ahQBhJFSYpDgMBNQEORA0GAAAECBAgQmEvA999c9ZYtAQJjChzHcQ0mOs/zkcC6rmnf97Qsy5jJ2TUBAgQITCXg/jFVuSVLgAABAgQIECBAgMDAAu5vfcUbrT/WQKK+eltNgAABAgQIECBAgAABAgQIECBAgAABAgQIECBAgECgwGgProGpR4UykChKUhwCBG4CGoocCAIECBAgQIDAXAK+/+aqt2wJEBhXoLV2DSWqtT6SyDmnbdtSKWXcBO2cAAECBKYQcP+YosySJECAAAECBAgQIEDgAwTc3/qKOFp/rIFEffW2mgABAgQIECBAgAABAgQIECBAgAABAgQIECBAgACBQIHRHlwDU48KZSBRlKQ4BAjcBDQUORAECBAgQIAAgbkEfP/NVW/ZEiAwvsBxHNdgovM8H8ms65r2fU/LsoyfqAwIECBA4CMF3D8+sqySIkCAAAECBAgQIEDgAwXc3/qKOlp/rIFEffW2mgABAgQIECBAgAABAgQIECBAgAABAgQIECBAgACBQIHRHlwDU48KZSBRlKQ4BAjcBDQUORAECBAgQIAAgbkEfP/NVW/ZEiDwGQKttWsoUa31kVDOOW3blkopn5GsLAgQIEDgowTcPz6qnJIhQIAAAQIECBAgQOCDBdzf+oo7Wn+sgUR99baaAAECBAgQIECAAAECBAgQIECAAAECBAgQIECAAIFAgdEeXANTjwplIFGUpDgECNwENBQ5EAQIECBAgACBuQR8/81Vb9kSIPBZAsdxXIOJzvN8JLaua9r3PS3L8llJy4YAAQIEhhZw/xi6fDZPgAABAgQIECBAgMBEAu5vfcUerT/WQKK+eltNgAABAgQIECBAgAABAgQIECBAgAABAgQIECBAgECgwGgProGpR4UykChKUhwCBG4CGoocCAIECBAgQIDAXAK+/+aqt2wJEPg8gdbaNZSo1vpILuectm1LpZTPS1xGBAgQIDCkgPvHkGWzaQIECBAgQIAAAQL/w869AFlS1fcDPwUULVoLFUANWiVatbfwkYiwKgRQIfIqDV0+QGQRfCGLtgaXioa3wooSvXc3gr1hBZMgLopBDTa+AN+wiogIxiDVpsxWYiglQgGFa1PA/qv7nx135s7uzGyfmZ2e++kqK3Gmz6/P+fwa3LPd/SUwggL2b+2a3rX3YwUSteu30QQIECBAgAABAgQIECBAgAABAgQIECBAgAABAgQIRBTo2gPXiEuPVUogUSxJdQgQGCfghSI3BAECBAgQIEBgtAT8+W+0+m21BAgsXIE8z5tgoqqqhhZ5zDHHhJUrV4bFixcvXAArI0CAAIFOCNh/dKJNJkmAAAECBAgQIECAAIFg/9buJuja+7ECidr122gCBAgQIECAAAECBAgQIECAAAECBAgQIECAAAECBCIKdO2Ba8SlxyolkCiWpDoECIwT8EKRG4IAAQIECBAgMFoC/vw3Wv22WgIEFrZAWZZNKFFRFEMLTZIkDAaDkGXZwkawOgIECBCY1wL2H/O6PSZHgAABAgQIECBAgACBMQH7t3Y3Q9fejxVI1K7fRhMgQIAAAQIECBAgQIAAAQIECBAgQIAAAQIECBAgEFGgaw9cIy49VimBRLEk1SFAYJyAF4rcEAQIECBAgACB0RLw57/R6rfVEiAwGgJ5njfBRFVVDS34mGOOCStXrgyLFy8eDQyrJECAAIF5JWD/Ma/aYTIECBAgQIAAAQIECBDYooD9W7ubo2vvxwokatdvowkQIECAAAECBAgQIECAAAECBAgQIECAAAECBAgQiCjQtQeuEZceq5RAoliS6hAgME7AC0VuCAIECBAgQIDAaAn4899o9dtqCRAYHYGyLJtQoqIohhadJEkYDAYhy7LRAbFSAgQIEJgXAvYf86INJkGAAAECBAgQIECAAIEpBezfpiTa6gldez9WIFG7fhtNgAABAgQIECBAgAABAgQIECBAgAABAgQIECBAgEBEga49cI249FilBBLFklSHAIFxAl4ockMQIECAAAECBEZLwJ//RqvfVkuAwOgJ5HneBBNVVTW0+GOOOSasXLkyLF68ePRgrJgAAQIEtouA/cd2YXdRAgQIECBAgAABAgQIzFjA/m3GZOMGdO39WIFE7fptNAECBAgQIECAAAECBAgQIECAAAECBAgQIECAAAECEQW69sA14tJjlRJIFEtSHQIExgl4ocgNQYAAAQIECBAYLQF//hutflstAQKjKVCWZRNKVBTFEECSJGEwGIQsy0YTx6oJECBAYE4F7D/mlNvFCBAgQIAAAQIECBAgsM0C9m/bTNcM7Nr7sQKJ2vXbaAIECBAgQIAAAQIECBAgQIAAAQIECBAgQIAAAQIEIgp07YFrxKXHKiWQKJakOgQIjBPwQpEbggABAgQIECAwWgL+/Dda/bZaAgRGWyDP8yaYqKqqIYg0TZtgosWLF482ktUTIECAwKwK2H/MKq/iBAgQIECAAAECBAgQiCZg/9aOsmvvxwokatdvowkQIECAAAECBAgQIECAAAECBAgQIECAAAECBAgQiCjQtQeuEZceq5RAoliS6hAgME7AC0VuCAIECBAgQIDAaAn4899o9dtqCRAgUJZlE0pUFMUQRpIkTShRlmWgCBAgQIDArAjYf8wKq6IECBAgQIAAAQIECBCILmD/1o60a+/HCiRq12+jCRAgQIAAAQIECBAgQIAAAQIECBAgQIAAAQIECBCIKNC1B64Rlx6rlECiWJLqECAwTsALRW4IAgQIECBAgMBoCfjz32j122oJECCwSSDP8yaYqKqqIZQ0TZtgosWLFwMjQIAAAQJRBew/onIqRoAAAQIECBAgQIAAgVkTsH9rR9u192MFErXrt9EECBAgQIAAAQIECBAgQIAAAQIECBAgQIAAAQIECEQU6NoD14hLj1VKIFEsSXUIEBgnMMm/nwkRIECAAAECBAiMkMDGjeO2myO0ckslQIDA6AmUZdmEEhVFMbT4JEmaUKIsy0YPxooJECBAYNYEfNA6a7QKEyBAgAABAgQIECBAIKqA/Vs7zq69HyuQqF2/jSZAgAABAgQIECBAgAABAgQIECBAgAABAgQIECBAIKJA1x64Rlx6rFICiWJJqkOAwDgBgURuCAIECBAgQIDAaAsIJBrt/ls9AQKjKZDneRNMVFXVEECapk0w0eLFi0cTx6oJECBAIKqAD1qjcipGgAABAgQIECBAgACBWROwf2tH27X3YwUSteu30QQIECBAgAABAgQIECBAgAABAgQIECBAgAABAgQIRBTo2gPXiEuPVUogUSxJdQgQGCcgkMgNQYAAAQIECBAYbQGBRKPdf6snQGB0BcqybEKJiqIYQkiSpAklyrJsdIGsnAABAgSiCPigNQqjIgQIECBAgAABAgQIEJh1Afu3dsRdez9WIFG7fhtNgAABAgQIECBAgAABAgQIECBAgAABAgQIECBAgEBEga49cI249FilBBLFklSHAIFxAgKJ3BAECBAgQIAAgdEWEEg02v23egIECOR53gQTVVU1hJGmaRNMtHjxYlAECBAgQGCbBHzQuk1sBhEgQIAAAQIECBAgQGDOBezf2pF37f1YgUTt+m00AQIECBAgQIAAAQIECBAgQIAAAQIECBAgQIAAAQIRBbr2wDXi0mOVEkgUS1IdAgQIECBAgAABAgQIECBAgAABAgTGBMqybEKJiqIYUkmSpAklyrKMGAECBAgQmLGAD1pnTGYAAQIECBAgQIAAAQIEtouA/Vs79q69HyuQqF2/jSZAgAABAgQIECBAgAABAgQIECBAgAABAgQIECBAIKJA1x64Rlx6rFICiWJJqkOAAAECBAgQIECAAAECBAgQIECAwJBAnudNMFFVVUO/S9O0CSZavHgxOQIECBAgMG0BH7ROm8qJBAgQIECAAAECBAgQ2K4C9m/t+Lv2fqxAonb9NpoAAQIECBAgQIAAAQIECBAgQIAAAQIECBAgQIAAgYgCXXvgGnHpsUoJJIolqQ4BAgQIECBAgAABAgQIECBAgAABApMKlGXZhBIVRTH0+yRJmlCiLMvoESBAgACBaQn4oHVaTE4iQIAAAQIECBAgQIDAdhewf2vXgq69HyuQqF2/jSZAgAABAgQIECBAgAABAgQIECBAgAABAgQIECBAIKJA1x64Rlx6rFICiWJJqkOAAAECBAgQIECAAAECBAgQIECAwFYF8jxvgomqqho6L03T0O/3Q6/Xo0iAAAECBLYq4INWNwgBAgQIECBAgAABAgS6IWD/1q5PXXs/ViBRu34bTYAAAQIECBAgQIAAAQIECBAgQIAAAQIECBAgQIBARIGuPXCNuPRYpQQSxZJUhwABAgQIECBAgAABAgQIECBAgACBKQXKsmxCiYqiGDo3SZIwGAxClmVT1nECAQIECIyugA9aR7f3Vk6AAAECBAgQIECAQLcE7N/a9atr78cKJGrXb6MJECBAgAABAgQIECBAgAABAgQIECBAgAABAgQIEIgo0LUHrhGXHquUQKJYkuoQIECAAAECBAgQIECAAAECBAgQIDBtgTzPm2CiqqqGxqRpGvr9fuj1etOu50QCBAgQGB0BH7SOTq+tlAABAgQIECBAgACBbgvYv7XrX9fejxVI1K7fRhMgQIAAAQIECBAgQIAAAQIECBAgQIAAAQIECBAgEFGgaw9cIy49VimBRLEk1SFAgAABAgQIECBAgAABAgQIECBAYEYCZVk2oURFUQyNS5IkDAaDkGXZjGo6mQABAgQWvoAPWhd+j62QAAECBAgQIECAAIGFIWD/1q6PXXs/ViBRu34bTYAAAQIECBAgQIAAAQIECBAgQIAAAQIECBAgQIBARIGuPXCNuPRYpQQSxZJUhwABAgQIECBAgAABAgQIECBAgACBbRLI87wJJqqqamh8mqah3++HXq+3TbUNIkCAAIGFJ+CD1oXXUysiQIAAAQIECBAgQGBhCti/tetr196PFUjUrt9GEyBAgAABAgQIECBAgAABAgQIECBAgAABAgQIECAQUaBrD1wjLj1WKYFEsSTVIUCAAAECBAgQIECAAAECBAgQIEBgmwXKsmxCiYqiGKqRJEkYDAYhy7Jtrm8gAQIECCwcAR+0LpxeWgkBAgQIECBAgAABAgtbwP6tXX+79n6sQKJ2/TaaAAECBAgQIECAAAECBAgQIECAAAECBAgQIECAAIGIAl174Bpx6bFKCSSKJakOAQIECBAgQIAAAQIECBAgQIAAAQKtBfI8b4KJqqoaqpWmaej3+6HX67W+jgIECBAg0F0BH7R2t3dmToAAAQIECBAgQIDAaAnYv7Xrd9fejxVI1K7fRhMgQIAAAQIECBAgQIAAAQIECBAgQIAAAQIECBAgEFGgaw9cIy49VimBRLEk1SFAgAABAgQIECBAgAABAgQIECBAIIpAWZZNKFFRFEP1kiQJg8EgZFkW5VqKECBAgED3BHzQ2r2emTEBAgQIECBAgAABAqMpYP/Wru9dez9WIFG7fhtNgAABAgQIECBAgAABAgQIECBAgAABAgQIECBAgEBEga49cI249FilBBLFklSHAAECBAgQIECAAAECBAgQIECAAIGoAnmeN8FEVVUN1U3TNPT7/dDr9aJeUzECBAgQmP8CPmid/z0yQwIECBAgQIAAAQIECNQC9m/t7oOuvR8rkKhdv40mQIAAAQIECBAgQIAAAQIECBAgQIAAAQIECBAgQCCiQNceuEZceqxSAoliSapDgAABAgQIECBAgAABAgQIECBAgEB0gbIsm1CioiiGaidJEgaDQciyLPp1FSRAgACB+Svgg9b52xszI0CAAAECBAgQIECAwOYC9m/t7oeuvR8rkKhdv40mQIAAAQIECBAgQIAAAQIECBAgQIAAAQIECBAgQCCiQNceuEZceqxSAoliSapDgAABAgQIECBAgAABAgQIECBAgMCsCeR53gQTVVU1dI00TUO/3w+9Xm/Wrq8wAQIECMwfAR+0zp9emAkBAgQIECBAgAABAgS2JmD/1u7+6Nr7sQKJ2vXbaAIECBAgQIAAAQIECBAgQIAAAQIECBAgQIAAAQIEIgp07YFrxKXHKiWQKJakOgQIECBAgAABAgQIECBAgAABAgQIzKpAWZZNKFFRFEPXSZIkDAaDkGXZrM5BcQIECBDY/gI+aN3+PTADAgQIECBAgAABAgQITEfA/m06Sls+p2vvxwokatdvowkQIECAAAECBAgQIECAAAECBAgQIECAAAECBAgQiCjQtQeuEZceq5RAoliS6hAgQIAAAQIECBAgQIAAAQIECBAgMCcCeZ43wURVVQ1dL03T0O/3Q6/Xm5O5uAgBAgQIzL2AD1rn3twVCRAgQIAAAQIECBAgsC0C9m/bovbHMV17P1YgUbt+G02AAAECBAgQIECAAAECBAgQIECAAAECBAgQIECAQESBrj1wjbj0WKUEEsWSVIcAAQIECBAgQIAAAQIECBAgQIAAgTkTKMuyCSUqimLomkmShMFgELIsm7P5uBABAgQIzJ2AD1rnztqVCBAgQIAAAQIECBAg0EbA/q2NXghdez9WIFG7fhtNgAABAgQIECBAgAABAgQIECBAgAABAgQIECBAgEBEga49cI249FilBBLFklSHAAECBAgQIECAAAECBAgQIECAAIE5F8jzvAkmqqpq6NppmoZ+vx96vd6cz8sFCRAgQGD2BHzQOnu2KhMgQIAAAQIECBAgQCCmgP1bO82uvR8rkKhdv40mQIAAAQIECBAgQIAAAQIECBAgQIAAAQIECBAgQCCiQNceuEZceqxSAoliSapDgAABAgQIECBAgAABAgQIECBAgMB2ESjLsgklKopi6PpJkoTBYBCyLNsuc3NRAgQIEIgv4IPW+KYqEiBAgAABAgQIECBAYDYE7N/aqXbt/ViBRO36bTQBAgQIECBAgAABAgQIECBAgAABAgQIECBAgAABAhEFuvbANeLSY5USSBRLUh0CBAgQIECAAAECBAgQIECAAAECBLarQJ7nTTBRVVVD80jTNPT7/dDr9bbrHF2cAAECBNoL+KC1vaEKBAgQIECAAAECBAgQmAsB+7d2yl17P1YgUbt+G02AAAECBAgQIECAAAECBAgQIECAAAECBAgQIECAQESBrj1wjbj0WKUEEsWSVIcAAQIECBAgQIAAAQIECBAgQIAAge0uUJZlE0pUFMXQXJIkCYPBIGRZtt3naQIECBAgsO0CPmjddjsjCRAgQIAAAQIECBAgMJcC9m/ttLv2fqxAonb9NpoAAQIECBAgQIAAAQIECBAgQIAAAQIECBAgQIAAgYgCXXvgGnHpsUoJJIolqQ4BAgQIECBAgAABAgQIECBAgAABAvNGIM/zJpioqqqhOaVpGvr9fuj1evNmviZCgAABAtMX8EHr9K2cSYAAAQIECBAgQIAAge0pYP/WTr9r78cKJGrXb6MJECBAgAABAgQIECBAgAABAgQIECBAgAABAgQIEIgo0LUHrhGXHquUQKJYkuoQIECAAAECBAgQIECAAAECBAgQIDCvBMqybEKJiqIYmleSJGEwGIQsy+bVnE2GAAECBKYW8EHr1EbOIECAAAECBAgQIECAwHwQsH9r14WuvR8rkKhdv40mQIAAAQIECBAgQIAAAQIECBAgQIAAAQIECBAgQCCiQNceuEZceqxSAoliSapDgAABAgQIECBAgAABAgQIECBAgMC8FMjzvAkmqqpqaH5pmoZ+vx96vd68nLtJESBAgMCwgA9a3RUECBAgQIAAAQIECBDohoD9W7s+de39WIFE7fptNAECBAgQIECAAAECBAgQIECAAAECBAgQIECAAAECEQW69sA14tJjlRJIFEtSHQIECBAgQIAAAQIECBAgQIAAAQIE5q1AWZZNKFFRFENzTJIkDAaDkGXZvJ2/iREgQIDAHwV80OpuIECAAAECBAgQIECAQDcE7N/a9alr78cKJGrXb6MJECBAgAABAgQIECBAgAABAgQIECBAgAABAgQIEIgo0LUHrhGXHquUQKJYkuoQIECAAAECBAgQIECAAAECBAgQIDDvBfI8b4KJqqoammuapqHf74derzfv12GCBAgQGGUBH7SOcvetnQABAgQIECBAgACBLgnYv7XrVtfejxVI1K7fRhMgQIAAAQIECBAgQIAAAQIECBAgQIAAAQIECBAgEFGgaw9cIy49VimBRLEk1SFAgAABAgQIECBAgAABAgQIECBAoBMCZVk2oURFUQzNN0mSMBgMQpZlnViLSRIgQGAUBXzQOopdt2YCBAgQIECAAAECBLooYP/Wrmtdez9WIFG7fhtNgAABAgQIECBAgAABAgQIECBAgAABAgQIECBAgEBEga49cI249FilBBLFklSHAAECBAgQIECAAAECBAgQIECAAIFOCeR53gQTVVU1NO80TUO/3w+9Xq9TazJZAgQIjIKAD1pHocvWSIAAAQIECBAgQIDAQhCwf2vXxa69HyuQqF2/jSZAgAABAgQIECBAgAABAgQIECBAgAABAgQIECBAIKJA1x64Rlx6rFICiWJJqkOAAAECBAgQIECAAAECBAgQIECAQOcEyrJsQomKohiae5IkYTAYhCzLOrcuEyZAgMBCFvBB60LurrURIECAAAECBAgQILCQBOzf2nWza+/HCiRq12+jCRAgQIAAAQIECBAgQIAAAQIECBAgQIAAAQIECBCIKNC1B64Rlx6rlECiWJLqECBAgAABAgQIECBAgAABAgQIECDQWYE8z5tgoqqqhtaQpmno9/uh1+t1dn0mToAAgYUk4IPWhdRNayFAgAABAgQIECBAYCEL2L+1627X3o8VSNSu30YTIECAAAECBAgQIECAAAECBAgQIECAAAECBAgQIBBRoGsPXCMuPVYpgUSxJNUhQIAAAQIECBAgQIAAAQIECBAgQKDTAmVZNqFERVEMrSNJkjAYDEKWZZ1eo8kTIEBgIQj4oHUhdNEaCBAgQIAAAQIECBAYBQH7t3Zd7tr7sQKJ2vXbaAIECBAgQIAAAQIECBAgQIAAAQIECBAgQIAAAQIEIgp07YFrxKXHKiWQKJakOgQIECBAgAABAgQIECBAgAABAgQILAiBPM+bYKKqqobWk6Zp6Pf7odfrLYi1WgQBAgS6KOCD1i52zZwJECBAgAABAgQIEBhFAfu3dl3v2vuxAona9dtoAgQIECBAgAABAgQIECBAgAABAgQIECBAgAABAgQiCnTtgWvEpccqJZAolqQ6BAgQIECAAAECBAgQIECAAAECBAgsGIGyLJtQoqIohtaUJEkYDAYhy7IFs14LIUCAQJcEfNDapW6ZKwECBAgQIECAAAECoyxg/9au+117P1YgUbt+G02AAAECBAgQIECAAAECBAgQIECAAAECBAgQIECAQESBrj1wjbj0WKUEEsWSVIcAAQIECBAgQIAAAQIECBAgQIAAgQUnkOd5E0xUVdXQ2tI0Df1+P/R6vQW3bgsiQIDAfBbwQet87o65ESBAgAABAgQIECBA4I8C9m/t7oauvR8rkKhdv40mQIAAAQIECBAgQIAAAQIECBAgQIAAAQIECBAgQCCiQNceuEZceqxSAoliSapDgAABAgQIECBAgAABAgQIECBAgMCCFCjLsgklKopiaH1JkoTBYBCyLFuQa7coAgQIzEcBH7TOx66YEwECBAgQIECAAAECBIYF7N/a3RVdez9WIFG7fhtNgAABAgQIECBAgAABAgQIECBAgAABAgQIECBAgEBEga49cI249FilBBLFklSHAAECBAgQIECAAAECBAgQIECAAIEFLZDneRNMVFXV0DrTNA39fj/0er0FbWBxBAgQmA8CPmidD10wBwIECBAgQIAAAQIECEwtYP82tdHWzuja+7ECidr122gCBAgQIECAAAECBAgQIECAAAECBAgQIECAAAECBCIKdO2Ba8SlxyolkCiWpDoECBAgQIAAAQIECBAgQIAAAQIECCx4gbIsm1CioiiG1pokSRgMBiHLsgXvYIEECBDYngI+aN2e+q5NgAABAgQIECBAgACB6QvYv03farIzu/Z+rECidv02mgABAgQIECBAgAABAgQIECBAgAABAgQIECBAgACBiAJde+AacemxSgkkiiWpDgECBLYisGHDhrB8+fKwZs2a5qzLLrssLFu2rHNmK1asCOeff/7YvD/zmc+EE088sXMo+u5uAAAgAElEQVTrMOHZFfjd737X3Bff+MY3mgvtu+++4Zprrgn77LPP7F5YdQIECBAgQIAAAQIECMyhQJ7nTTBRVVVDV03TNPT7/dDr9eZwRi5FgACB0RHwQevo9NpKCRAgQIAAAQIECBDotoD9W7v+de39WIFE7fptNAECBAgQIECAAAECBAgQIECAAAECBAgQIECAAAECEQW69sA14tJjlRJIFEtSHQIECGxFYP369WHp0qVh3bp1Ya+99gpFUYQlS5Z0zkwgUedatl0mLJBou7C7KAECBAgQIECAAAEC20GgLMsmlKje5088kiQJg8EgZFm2HWbmkgQIEFjYAj5oXdj9tToCBAgQIECAAAECBBaOgP1bu1527f1YgUTt+m00AQIECBAgQIAAAQIECBAgQIAAAQIECBAgQIAAAQIRBbr2wDXi0mOVEkgUS1IdAgQIbEXgxhtvDEceeWRzxrHHHhuuuOKKsNtuu3XOTCBR51q2XSYskGi7sLsoAQIECBAgQIAAAQLbUSDP8yaYqKqqoVmkaRr6/X7o9XrbcYYuTYAAgYUl4IPWhdVPqyFAgAABAgQIECBAYOEK2L+1623X3o8VSNSu30YTIECAAAECBAgQIECAAAECBAgQIECAAAECBAgQIBBRoGsPXCMuPVYpgUSxJNUhQIDAFgQef/zxcMEFF4Q6zKc+6v97zjnnhEn+N2zeGwokmvctmhcTFEg0L9pgEgQIECBAgAABAgQIzLFAWZZNKFFRFENXTpIkDAaDkGXZHM/K5QgQILAwBXzQujD7alUECBAgQIAAAQIECCw8Afu3dj3t2vuxAona9dtoAgQIECBAgAABAgQIECBAgAABAgQIECBAgAABAgQiCnTtgWvEpccqJZAolqQ6BAgQ2ILA//7v/4aTTjopfP3rX2/OuOGGG8IRRxzRSS+BRJ1s25xPWiDRnJO7IAECBAgQIECAAAEC80ggz/MmmKiqqqFZpWka+v1+6PV682jGpkKAAIHuCfigtXs9M2MCBAgQIECAAAECBEZTwP6tXd+79n6sQKJ2/TaaAAECBAgQIECAAAECBAgQIECAAAECBAgQIECAAIGIAl174Bpx6bFKCSSKJakOAQIEtiBw++23h2OOOSbce++94aCDDgpXX3112HvvvTvpJZCok22b80kLJJpzchckQIAAAQIECBAgQGCeCZRl2YQSFUUxNLMkScJgMAhZls2zWZsOAQIEuiPgg9bu9MpMCRAgQIAAAQIECBAYbQH7t3b979r7sQKJ2vXbaAIECBAgQIAAAQIECBAgQIAAAQIECBAgQIAAAQIEIgp07YFrxKXHKiWQKJakOgQIENiCwJo1a8Jpp53W/HbZsmVh1apVYZdddumkl0CiTrZtzictkGjOyV2QAAECBAgQIECAAIF5KpDneRNMVFXV0AzTNA39fj/0er15OnvTIkCAwPwV8EHr/O2NmREgQIAAAQIECBAgQGBzAfu3dvdD196PFUjUrt9GEyBAgAABAgQIECBAgAABAgQIECBAgAABAgQIECAQUaBrD1wjLj1WKYFEsSTVIUCAwCQCGzZsCMuXLw91KFF9XHbZZU0oUVcPgURd7dzczlsg0dx6uxoBAgQIECBAgAABAvNboCzLJpSoKIqhiSZJEgaDQciybH4vwuwIECAwzwR80DrPGmI6BAgQIECAAAECBAgQ2IKA/Vu7W6Nr78cKJGrXb6MJECBAgAABAgQIECBAgAABAgQIECBAgAABAgQIEIgo0LUHrhGXHquUQKJYkuoQIEBgEoH169eHpUuXhnXr1oW99tqr+fhwyZIlnbUSSNTZ1s3pxAUSzSm3ixEgQIAAAQIECBAg0BGBPM+bYKKqqoZmnKZp6Pf7odfrdWQ1pkmAAIHtK+CD1u3r7+oECBAgQIAAAQIECBCYroD923SlJj+va+/HCiRq12+jCRAgQIAAAQIECBAgQIAAAQIECBAgQIAAAQIECBCIKNC1B64Rlx6rlECiWJLqECBAYBKBG2+8MRx55JHNb44++uhw1VVXhT333HNKqyeeeCLcc889TYDRt771rXDbbbeF+++/vxm33377hX333Te86lWvCocffnj4kz/5kynrbemEjRs3hv/+7/8O119/ffjqV7/aBCfV19l7773DoYceGk488cTw8pe/PCRJ0pSYbiDRhg0bwvLly8OaNWuacUcddVRYu3Zt2GOPPcJ//ud/hksuuSR88YtfDHVgU72el73sZeENb3hDOOCAA8JOO+20zevZloETw3OWLVsWVq1aFZ70pCeFu+66K3z84x8P1113XeNy4IEHNubHH398eP7znx922GGHLV7yoYceCt///vfDtddeG+68885wxx13NOfWtnX/DjvssPCa17ym+e+T/HlmWkup+/eb3/wmfOc732mu9bOf/Sz89Kc/DQ8//HAzftGiReFFL3pR+PM///Pmfqmdd91112nVnnjSY4891qzhy1/+crjpppvCD3/4w7H78dWvfnUTvPXc5z63WYtAom0iNogAAQIECBAgQIAAgREQKMuyCSWq9/sTj3rvPRgMQpZlIyBhiQQIEGgn4IPWdn5GEyBAgAABAgQIECBAYK4E7N/aSXft/ViBRO36bTQBAgQIECBAgAABAgQIECBAgAABAgQIECBAgAABAhEFuvbANeLSY5USSBRLUh0CBAhMEKjDYi666KJw3nnnNb+p/+8HPvCBsOOOO27Rqg4i+u53vxv+7u/+LnzjG9+Y0nT33XcPp512Wnjve98bnvrUp055/uYn3Hfffc2HjqtXrx4LsJmswF/91V+Fj33sY03YTJtAos985jPhe9/7XjjjjDOaIKLJjjr4J03TGa2j7cmTBRJ99KMfDZ/+9KfD2WefPanNXnvt1Xw8umTJkqHLP/LII+GTn/xk+NCHPjQWIrW1OZ588snhggsuCM9+9rOnvZT63qrDkur75LOf/ey0x9X3y7nnnhtOPfXU8JSnPGVa4+pr1UFE9b1bB1dt6ajDj97znveEM888Mzz66KNNmNWme7gOYLrmmmvCPvvsM61rOokAAQIECBAgQIAAAQILXSDP8yaYqKqqoaXW++J+vx96vd5CZ7A+AgQIbLOAD1q3mc5AAgQIECBAgAABAgQIzKmA/Vs77q69HyuQqF2/jSZAgAABAgQIECBAgAABAgQIECBAgAABAgQIECBAIKJA1x64Rlx6rFICiWJJqkOAAIEJAg888EB4+9vfHr70pS81v7nhhhvCEUccsUWnDRs2NAFBdRjOww8/PCPPgw8+OFxyySVh//33n9a4n/zkJ+Gv//qvwy233DKt8w844IBwxRVXNGs5//zzx8bUIUN18MzEo17L8uXLw5o1a5pfHXXUUY3F+973vi2GER1++OFNCFAd9jOXx8RAone84x3hxS9+cfibv/mbLfbhLW95S/jEJz4xFOrzi1/8Ipx++ulNr2dy7L333mHlypXhta99bZjkzzbjSj322GPhsssu22JY0nSue9xxx4VLL700PP3pT9/q6fW11q5d24RI3X///dMpHd75zneG97///U1QlkCiaZE5iQABAgQIECBAgACBERUoy7IJJaoDbyceSZI0f0eQZdmI6lg2AQIEti7gg1Z3CAECBAgQIECAAAECBLohYP/Wrk9dez9WIFG7fhtNgAABAgQIECBAgAABAgQIECBAgAABAgQIECBAgEBEga49cI249FilBBLFklSHAAECEwRuv/32cMwxx4R77703HHTQQeHqq68OdfDMZMcjjzzShLisXr166Nf77LNPeOUrXxme9axnhUcffTSsW7euCRKaGFpUn/fJT34yvPzlL99qL+6+++7w1re+Ndx6663jztt9993Dq1/96vCCF7xg0uvUv9tzzz3DlVdeOTZuuoFEdcjQrrvuGu65555mbB1wVAcQPfnJTw633XZb+OY3vxk++MEPNiFGUwXyxL7RJgYS1Y4PPfRQ07f6qO1f8YpXNP//d7/73WauX/jCF8LrXve6cVPZmmvd/5e+9KVh5513DvX1brrppnDHHXeMG79o0aImaOiEE07YosHGjRvDZz/72SbsZ2L/99tvv7DvvvuG5z73uU3d+l750Y9+1Nwvk4UJffjDH27uuR133HFS0q1dqzZK0zTssccek66nDiX6t3/7t/D973+/qV3P65prrgn1OAcBAgQIECBAgAABAgQIjBfI87wJJqqqaoim3nv1+/3Q6/WwESBAgMBmAj5odTsQIECAAAECBAgQIECgGwL2b+361LX3YwUSteu30QQIECBAgAABAgQIECBAgAABAgQIECBAgAABAgQIRBTo2gPXiEuPVUogUSxJdQgQIDBBYM2aNU1wTH0sW7YsrFq1Kuyyyy5DTo8//nhYuXJlEw6z+XHwwQeHOjTmkEMOCTvssMO43913331hMBg0AUabB9PUQT9XXXXVFj9UrIN23vOe94RPf/rTY/XqIJz3ve994fTTT29CgzY/6lCeem71x4+THdMNJNo0tr7WRRddFE499dSQJMlYyd/+9rdhp512CnUo0lwfEwOJNl2/Do/62Mc+Fl7/+teP+dchPbVJvY76P5uO3/zmN02Pr7vuurGf1Ws599xzw9vf/vYh1yeeeCL85Cc/Ceecc0644YYbxsbU11y7dm2oez/ZUQc6HX/88eHOO+8c+/WRRx7ZmO6///5D90l9Uh12Vd8T9bU2Dyaq75U63Og5z3nOpNe66667whvf+MZQBy1tOupAofq+O+qoo5p+bTq2tJ5NvxdINNd3tesRIECAAAECBAgQINA1gbIsm1CioiiGpl7vn+u9WJZlXVuW+RIgQGDWBHzQOmu0ChMgQIAAAQIECBAgQCCqgP1bO86uvR8rkKhdv40mQIAAAQIECBAgQIAAAQIECBAgQIAAAQIECBAgQCCiQNceuEZceqxSAoliSapDgACBzQQ2bNgQli9fHupQovq47LLLmsCayY4f//jH4dhjjw3r168f+/VJJ53UfGz41Kc+dYuudTjOl770pXDGGWeMG1t/wFgH1Gwe+LOpSB2YU9feFGJUh+rUoUZLly6dNMymHvfYY481cznzzDOH5jLTQKIVK1Y0dTYPs9neN86WAonqEJ8TTzwxTPJnjXFTrgOlPvrRj4azzz577Od1sNA//uM/hsMOO2yr4+uAoNrj8ssvHxt78sknh0svvXQoxKjudx1qVfd301HXr+f5zGc+c6uM9divf/3rTZjR5gFWdRjSEUccMTS2qqomwKju+6ajDjC64oorwp/92Z9t8VqTBTPVJwsk2t53uesTIECAAAECBAgQINAVgTzPm31fvS+beKRp2gQG93q9rizHPAkQIDBrAj5onTVahQkQIECAAAECBAgQIBBVwP6tHWfX3o8VSNSu30YTIECAAAECBAgQIECAAAECBAgQIECAAAECBAgQIBBRoGsPXCMuPVYpgUSxJNUhQIDAZgJ1uFAd8rNu3bqw1157haIowpIlS4aM6jCbCy64INRBPZuO6YbM1OfXQTN1SMypp546Nr4Ow7n22mvDi1/84nHXe+SRR8K73/3u8M///M9jP69DdOrrTxUQVI+tA5Y2D86pi8wkkOh5z3te+Jd/+Zfwghe8YF7dK5MFEh1++OHh05/+dNO7qY5f/epX4YQTTgi33nprc2od8lQHUNU/myrMqD7/17/+dRMS9e1vf3tsfB009cpXvnLcpR988MFwyimnNL3ddHzhC18Ir3vd66aaYvP7Oogoy7ImwGjTceWVV4Y6AGni8fOf/zwcd9xx4e677x6bU33dI488cspr1WPqtd95551j5wokmpLNCQQIECBAgAABAgQIEBgTKMuyCSWq/y5h4lGHD9fhsfX+zkGAAIFRFvBB6yh339oJECBAgAABAgQIEOiSgP1bu2517f1YgUTt+m00AQIECBAgQIAAAQIECBAgQIAAAQIECBAgQIAAAQIRBbr2wDXi0mOVEkgUS1IdAgQIbCZw4403joW3HH300U0IzJ577jlktHlw0aZfziRkph7zwAMPhLe//e2hDrHZdNQBR+ecc864QJy77rorHHvssaH+sLE+ZhoQ9KMf/Si85jWvCffee+/YdWYSSFSH7uR53gT2zKdjskCis846qwmJ2nHHHaec6qc+9akmKGjTUQf8XHrppWHXXXedcuymEybWqMOfLr744rDzzjuP1agDhb74xS+GOizojjvuaEKk6nHPeMYzpn2dek3nn3/+2PkXXnhhOO+884bGr1mzJpx22mljP3/LW94SPvGJT4SnPOUpU16rDslatWpV8/HspkMg0ZRsTiBAgAABAgQIECBAgMCQQL2HrvdWVVUN/S5N09Dv90Ov1yNHgACBkRTwQetItt2iCRAgQIAAAQIECBDooID9W7umde39WIFE7fptNAECBAgQIECAAAECBAgQIECAAAECBAgQIECAAAECEQW69sA14tJjlRJIFEtSHQIECPyfQB3IctFFF40FvWwt3Gbz4KJ6+KGHHhrWrl07o5CZetzEAJk6eOiKK64Iu+2221hf6rpvetObxv77TAOC6kCcLMuacKVNx0wCiT7wgQ+E+j+T/G/3dr13JgskuvLKK0MdLDTVsWHDhlCHB9X+U5lsrdbEsKhtvQ+mmu90AokmW9Nll10Wli1bNlX5sd9PXI9AomnTOZEAAQIECBAgQIAAAQLjBOpQ4TqUqCiKIZkkScJgMGj26g4CBAiMmoAPWket49ZLgAABAgQIECBAgEBXBezf2nWua+/HCiRq12+jCRAgQIAAAQIECBAgQIAAAQIECBAgQIAAAQIECBCIKNC1B64Rlx6rlECiWJLqECBA4P8EHnzwwXDKKaeEa6+9tvnJddddF9I0ndTnIx/5SDj77LPHfleH21x88cVh5513npHn7bffHo455phw7733NuMmBsA8/vjjTUBSfb1Nx8qVK5swnZkcE+c7k0CiLZ07k+vPxrmTBRLdfPPN4eCDD57ycv/zP/8TTjzxxPCd73ynOXfRokXhhhtuCAceeOCUYzc/4b777gtLly4NN910U/Pjvfbaq/nYdMmSJTOqM9XJ0wkkmrimbZnLAw88EOrAq6985SuT3o9TzdPvCRAgQIAAAQIECBAgQGC8QJ7nTTBRVVVDNPXfOfT7/dDr9bARIEBgZAR80DoyrbZQAgQIECBAgAABAgQ6LmD/1q6BXXs/ViBRu34bTYAAAQIECBAgQIAAAQIECBAgQIAAAQIECBAgQIBARIGuPXCNuPRYpQQSxZJUhwABAv8nsHk40MRgoM2RHn300XDmmWeGVatWjf14W0KC6sETQ2Tqn20eqvP73/8+nH766eGKK64Yu9bnPve5cPzxx8+ob9dcc0144xvfODZmJoFEdVDPEUccMaPrzcXJEwOJ6g846zCpF77whVNe/q677grHHntsKMuyObcO76mDeHbfffcpx25+woYNG8LnP//5cPfdd4/9OIbXxo0bw/333x/qe/L6668PX/7yl8P69evHrnHhhRc2QVWbH7/4xS/CG97whvCzn/2s+XEdilTfK4sXL572mv7whz80H8quXr26GbO1fw6mXdSJBAgQIECAAAECBAgQGHGBeu9Z77XqANuJR5IkYTAYhCzLRlzJ8gkQGBUBH7SOSqetkwABAgQIECBAgACBrgvYv7XrYNfejxVI1K7fRhMgQIAAAQIECBAgQIAAAQIECBAgQIAAAQIECBAgEFGgaw9cIy49VimBRLEk1SFAgMD/CaxZsyacdtppzX9btmxZEzi0yy67DPnUITTLly8P9fmbji0F/EyFOzFUpz5/80CiqX4/Vf1Nv7/lllvCIYccMuV8J1vb5vOZ7vXm4ryJNjMJz5noEXO+M7kXau96Hb/61a/Cf/3Xf4V///d/Dz/+8Y/Dbbfd1gQSbemYLJBo4pqOOuqosHbt2rDHHnvMaHkrVqwI559/fjNmJqYzuoiTCRAgQIAAAQIECBAgMIICeZ43wURVVQ2tPk3T0O/3Qx226yBAgMBCFvBB60LurrURIECAAAECBAgQILCQBOzf2nWza+/HCiRq12+jCRAgQIAAAQIECBAgQIAAAQIECBAgQIAAAQIECBCIKNC1B64Rlx6rlECiWJLqECBAIIQwMYjnsssua0KJJjtmO5Bo80AbgURbvj27GEi0cePGsH79+lD3+Itf/GK44447tumfP4FE28RmEAECBAgQIECAAAECBLa7QFmWTShRURRDc0mSJAwGg5Bl2XafpwkQIEBgtgR80DpbsuoSIECAAAECBAgQIEAgroD9WzvPrr0fK5CoXb+NJkCAAAECBAgQIECAAAECBAgQIECAAAECBAgQIEAgokDXHrhGXHqsUgKJYkmqQ4AAgRCakJilS5eGdevWhb322qv5MHDJkiWT2sx2INENN9wQjjjiiObaAom2fHt2LZDovvvuaz4sXb16dXj44Yen/c/dAQccEJ544olw2223jY0RSDRtPicSIECAAAECBAgQIEBgXgrked4EE1VVNTS/NE1Dv98PvV5vXs7dpAgQINBGwAetbfSMJUCAAAECBAgQIECAwNwJ2L+1s+7a+7ECidr122gCBAgQIECAAAECBAgQIECAAAECBAgQIECAAAECBCIKdO2Ba8SlxyolkCiWpDoECBAIIdx4443hyCOPbCyOPvrocNVVV4U999xzUpvZDiS6+eabw8EHH9xcWyDRlm/PmIFERx11VFi7dm3YY489ZuWfh7Isw7vf/e5Qh01t7TjwwAPDc5/73PCSl7wk7L///uF5z3te2G233cKKFSvC+eefPzZUINGstElRAgQIECBAgAABAgQIzKlAvVesQ4nqUOSJR5IkTahtlmVzOicXI0CAwGwL+KB1toXVJ0CAAAECBAgQIECAQBwB+7d2jl17P1YgUbt+G02AAAECBAgQIECAAAECBAgQIECAAAECBAgQIECAQESBrj1wjbj0WKUEEsWSVIcAgZEX2LhxY7jooovCeeed11icddZZTQDMjjvuOKnNo48+Gs4888ywatWqsd+vXLkyLF++fMaW69evD0uXLg3r1q1rxi5atKgJramDaeojVvjR5oFLdd3PfOYz4cQTTxya72TX2zwgacYLnMUBbQKJfvjDHzYBVA8//HAzwyVLloTPfe5zYfHixdFn/MgjjzT3xuWXXz6u9ste9rJwwgknhL/4i78Iz3nOc8Kuu+4aJvnzUTNmOoFE99xzTzj++OPDnXfe2YzZd999wzXXXBP22Wefaa/p8ccfb/45+MhHPrLNNaZ9MScSIECAAAECBAgQIECAQCOQ53kTTFRV1ZBImqah3++HXq9HiwABAgtCwAetC6KNFkGAAAECBAgQIECAwAgI2L+1a3LX3o8VSNSu30YTIECAAAECBAgQIECAAAECBAgQIECAAAECBAgQIBBRoGsPXCMuPVYpgUSxJNUhQGDkBR588MFwyimnhGuvvbaxuO6660L9wd/WjjqM6Iwzzhg75V3velcYDAbhSU960ow8pwrGqcOSLrjgguY/m446nOacc87ZYnjNZBNYs2ZNOO2008Z+NeqBRL/85S/DG9/4xnD77bc3JnUQ1Ne+9rVw8MEHz6h/0zn5m9/8Znjta187Fn5UX+vcc88Np59+ekiSZDolphVIdN999zXhVjfddNM2r6kOaMqyLFx11VVNjW0JNZrWgpxEgAABAgQIECBAgAABAuMEyrJsQomKohiSqfeO9d851Ps1BwECBLou4IPWrnfQ/AkQIECAAAECBAgQGBUB+7d2ne7a+7ECidr122gCBAgQIECAAAECBAgQIECAAAECBAgQIECAAAECBCIKdO2Ba8SlxyolkCiWpDoECIy8wF133RWOPfbYUH/8N90AlhtvvDEceeSRY3aHHnpoWLt2bXjGM54xI8+JQUH1PK644oqw2267jdW55pprmvCcTcdk52ztohs2bAjLly8P9bU2HaMeSDQxhKp2qT/urJ0m+TPKFnl/9atfhbe97W1hp512Cvvtt1949rOfHV7/+teHpz/96c2Yxx9/PJx33nnhIx/5yFiNk08+OVx66aVh1113nda98vvf/74JL6rvi03HhRde2NTd/PjDH/7QfLy6evXqsR+vXLmyWdN0j3vuuSccf/zx4c4772yGTPefh+nWdx4BAgQIECBAgAABAgQIbF0gz/Nmb1dV1dCJdXhyv98PvV4PIwECBDor4IPWzrbOxAkQIECAAAECBAgQGDEB+7d2De/a+7ECidr122gCBAgQIECAAAECBAgQIECAAAECBAgQIECAAAECBCIKdO2Ba8SlxyolkCiWpDoECIy8wKc+9alwyimnNA4nnXRSqD/+W7Ro0VZd1q9fH5YuXRrWrVs3dt6WQn62VOi3v/1teMc73hG+/OUvj52yYsWKcM4554wLxZkYErPXXnuFz33uc+HlL3/5tHr385//PBx33HHh7rvvnnKuk4UX3XzzzeHggw+e1rXm8qTf/e534cQTTwzf+MY3msvOJDxn48aNYdWqVc1HnpuOww47LFx11VXhmc985rSWUdeoQ4JOPfXUsfMPOuigcPXVV4e99967+dnDDz8csixr6m46ZhoSVIcenXDCCeHWW28dqzFZIFH9yzoU601vetPYefXHqpdffnl42tOeNq01bf7PwkxNp3UBJxEgQIAAAQIECBAgQIDAlAJ1YHK9Xy2KYujcJEmaQN16r+kgQIBAFwV80NrFrpkzAQIECBAgQIAAAQKjKGD/1q7rXXs/ViBRu34bTYAAAQIECBAgQIAAAQIECBAgQIAAAQIECBAgQIBARIGuPXCNuPRYpQQSxZJUhwCBkRaYGMAz3bCYxx9/PFxwwQWhDhDadMwk0GayMJs6aOhf//Vfw0tf+tJxPamqKrz//e8Pl1xyydjPTz755LVRk8sAACAASURBVHDppZeGXXfddav9e+yxx8IHPvCB8OEPf3jceVsKTxqVQKIa48c//nE49thjQx0utem4+OKLm48+d9pppyn/uag/EK0DrDYPCqr7VN8TO++8czP+wQcfbMKurr322rF6dS/OOuusKevXJ2ypf1sKJJosvOiTn/xkM4dJ/uw1bg6//vWvm/V8+9vfHvv5TEKeprUgJxEgQIAAAQIECBAgQIDAtAXqwOR6j1r/vcDEow6g7ff7odfrTbueEwkQIDAfBHzQOh+6YA4ECBAgQIAAAQIECBCYWsD+bWqjrZ3RtfdjBRK167fRBAgQIECAAAECBAgQIECAAAECBAgQIECAAAECBAhEFOjaA9eIS49VSiBRLEl1CBAYaYE6jGbp0qVh3bp1oQ4EKooiLFmyZFomkwXaHHfccU1Q0NOf/vQt1qjDiL70pS+FM844Y1wYzrvf/e7w0Y9+NOyyyy5DYye71gc/+MEmqGiy8+sCTzzxRLj66qvDu971rvDwww+PqymQKDQfdJ5zzjlhMBiM2SxatCisWrUqvPnNb95qKFHt+bd/+7fhH/7hH8bG7r333k3w0Itf/OKxn/3hD39oPh5dvXr12M9e/epXhyuuuCL86Z/+6Vbvs3p+H//4x8OHPvShof7VIVP1fyZ7AbAOrnrve987bl71PI8++ugthhJNtp66gECiaf2rwEkECBAgQIAAAQIECBCYNYE6DLfeV9Z/XzHxSJKk2dNmWTZr11eYAAECsQV80BpbVD0CBAgQIECAAAECBAjMjoD9WzvXrr0fK5CoXb+NJkCAAAECBAgQIECAAAECBAgQIECAAAECBAgQIEAgokDXHrhGXHqsUgKJYkmqQ4DASAvceOON4cgjj2wM6sCWq666Kuy5557TMnn88cfDypUrm1CgzY+XvOQl4cMf/nD4y7/8y7DDDjuM+93vfve7UAfG1KE3m4cEHXDAAeGf/umfwvOe97xJr/3YY481HxmeeeaZ435/8sknhwsuuCA8+9nPHvfzhx56qAmz+djHPjYUZlOfKJDo/3PVH3aedNJJ4dZbbx3nt3z58ibU51nPeta4n9dhUnfccUcTBnT99deP+93FF1/cfCS60047jfv5pz71qXDKKaeM+9kJJ5zQ3CMT+1afVPf6Bz/4QRNONfEam4osW7asuYcmC6P6zW9+E+rfX3fddWPX3H333cO5554bTj311PCUpzxl7Of1en75y1824Up1SNbEQyDRtP5V4CQCBAgQIECAAAECBAjMukCe582esw6vnXikaRr6/X7o9XqzPg8XIECAQFsBH7S2FTSeAAECBAgQIECAAAECcyNg/9bOuWvvxwokatdvowkQIECAAAECBAgQIECAAAECBAgQIECAAAECBAgQiCjQtQeuEZceq5RAoliS6hAgMLICdRjLRRddFM4777zG4KyzzgorVqwIO+6447RNHnnkkSaQaPXq1UNj9tlnn/DKV76yCbV59NFHw7p168Itt9wyFBC09957hyuvvDK84hWv2Op1t3StRYsWhYMPPjgcdNBBzdx/+tOfhm9+85vh/vvv32I9gUR/pPnud78b3vzmN4f169cPedU9OeSQQ0JtXAdI3XTTTUPhRfWgenwdGLXHHnsM1fj1r3/dhB59+9vfHve7uuZLX/rScOCBBzb164CrO++8s6m/+Vzq3x122GHhtttuC/fee29Tow44qgOnnvzkJ0/a47vvvju89a1vHZprfa8deuihTfBVvZ6bb7451Ovf0iGQaNr/KnAiAQIECBAgQIAAAQIEZl2gDtWtQ4mKohi6VpIkzb40y7JZn4cLECBAoI2AD1rb6BlLgAABAgQIECBAgACBuROwf2tn3bX3YwUSteu30QQIECBAgAABAgQIECBAgAABAgQIECBAgAABAgQIRBTo2gPXiEuPVUogUSxJdQgQGFmBBx98sAl2ufbaaxuD6667LqRpOmOPOijo4osvbgJi6pCXmRwveclLwiWXXNKE0kznqEOGzjzzzHD55ZdP5/TmnDqsqA7EOe2008bGCCQaz/eDH/wgvPOd72wCgWZ61Lb1R59PfepTtzj0e9/7Xjj11FPDPffcM6PydajVhz70ofDCF74wLF26NNx+++3N+MMPPzxcffXVW71mfW79IWodcDTd4/TTT29CrVauXNkMEUg0XTnnESBAgAABAgQIECBAYO4E8jxvgomqqhq6aP33Gv1+P/R6vbmbkCsRIEBgBgI+aJ0BllMJECBAgAABAgQIECCwHQXs39rhd+39WIFE7fptNAECBAgQIECAAAECBAgQIECAAAECBAgQIECAAAECEQW69sA14tJjlRJIFEtSHQIERlbgrrvuCscee2woy7J18MoTTzwRvvWtb4ULL7wwfP/735/SdPfdd2+CheqQmt12223K8zc/of7g8Atf+EJzrakCbt72treFiy66KPzHf/xHOOSQQ8bKCCQaJr/vvvvC3//934fLLrss1MFPUx11WND5558fXv/614ckSaY6Pfz0pz8N5513Xrj++uunPLe+P5YvXx6WLVvWhA5NDM9atGhR+NrXvtaETW3tqNdUhyWtXr16q2FZ9fXq+6kO6ProRz/arKs+BBJN2SonECBAgAABAgQIECBAYLsI1H+XUYcSFUUxdP16j1rvBeuQWgcBAgTmm4APWudbR8yHAAECBAgQIECAAAECkwvYv7W7M7r2fqxAonb9NpoAAQIECBAgQIAAAQIECBAgQIAAAQIECBAgQIAAgYgCXXvgGnHpsUoJJIolqQ4BAiMrsHbt2vCmN72pWf9JJ50U8jwPddBLm+Oxxx4Ld9xxR/j6178ebrnllnDbbbeNhdsceOCBYf/99w+vetWrwste9rKw6667trlUeOihh8JXv/rVcN111zXX3BROVF/n8MMPD8cff3x4/vOfH3bYYYdmLgKJpsf9wAMPhJtuuqmx/cUvfhF++MMfNgPre+NFL3pR2G+//cJrX/vacMABB4RddtllekX/76z6/rj11lvDV77ylXDzzTc3IUUPP/xw89ut3R8bN24Mq1ataj423XScffbZ4YILLgg77bTTVudQj12/fn34/Oc/34Rmbbon6xCigw46KBxzzDHhNa95TXja057W1FmxYoVAohl11ckECBAgQIAAAQIECBDYfgL132XUe8U6vHjikaZp6Pf7odfrbb8JujIBAgQmCPig1S1BgAABAgQIECBAgACBbgjYv7XrU9fejxVI1K7fRhMgQIAAAQIECBAgQIAAAQIECBAgQIAAAQIECBAgEFGgaw9cIy49VimBRLEk1SFAgAABAgQIECBAgAABAgQIECBAgEBHBcqybEKJiqIYWkGSJGEwGIQsyzq6OtMmQGChCfigdaF11HoIECBAgAABAgQIEFioAvZv7TrbtfdjBRK167fRBAgQIECAAAECBAgQIECAAAECBAgQIECAAAECBAhEFOjaA9eIS49VSiBRLEl1CBAgQIAAAQIECBAgQIAAAQIECBAg0HGBPM+bYKKqqoZWkqZp6Pf7odfrdXyVpk+AQNcFfNDa9Q6aPwECBAgQIECAAAECoyJg/9au0117P1YgUbt+G02AAAECBAgQIECAAAECBAgQIECAAAECBAgQIECAQESBrj1wjbj0WKUEEsWSVIcAAQIECBAgQIAAAQIECBAgQIAAAQILQKAsyyaUqCiKodUkSRIGg0HIsmwBrNQSCBDoqoAPWrvaOfMmQIAAAQIECBAgQGDUBOzf2nW8a+/HCiRq12+jCRAgQIAAAQIECBAgQIAAAQIECBAgQIAAAQIECBCIKNC1B64Rlx6rlECiWJLqECBAgAABAgQIECBAgAABAgQIECBAYAEJ5HneBBNVVTW0qjRNQ7/fD71ebwGt2FIIEOiKgA9au9Ip8yRAgAABAgQIECBAYNQF7N/a3QFdez9WIFG7fhtNgAABAgQIECBAgAABAgQIECBAgAABAgQIECBAgEBEga49cI249FilBBLFklSHAAECBAgQIECAAAECBAgQIECAAAECC0ygLMsmlKgoiqGVJUkSBoNByLJsga3acggQmO8CPmid7x0yPwIECBAgQIAAAQIECPx/Afu3dndC196PFUjUrt9GEyBAgAABAgQIECBAgAABAgQIECBAgAABAgQIECAQUaBrD1wjLj1WKYFEsSTVIUCAAAECBAgQIECAAAECBAgQIECAwAIVyPO8CSaqqmpohWmahn6/H3q93gJdvWURIDDfBHzQOt86Yj4ECBAgQIAAAQIECBCYXMD+rd2d0bX3YwUSteu30QQIECBAgAABAgQIECBAgAABAgQIECBAgAABAgQIRBTo2gPXiEuPVUogUSxJdQgQIECglcCKFSvC+eef36rGdAfvu+++4Zprrgn77LPPdIc4jwABAgQIECBAgAABAgQIjLxAWZZNKFFRFEMWSZKEwWAQsiwbeScABAjMvoAPWmff2BUIECBAgAABAgQIECAQQ8D+rZ1i196PFUjUrt9GEyBAgAABAgQIECBAgAABAgQIECBAgAABAgQIECAQUaBrD1wjLj1WKYFEsSTVIUCAAIFWAgKJWvEZTIAAAQIECBAgQIAAAQIE5kwgz/MmmKiqqqFrpmka+v1+6PV6czYfFyJAYPQEfNA6ej23YgIECBAgQIAAAQIEuilg/9aub117P1YgUbt+G02AAAECBAgQIECAAAECBAgQIECAAAECBAgQIECAQESBrj1wjbj0WKUEEsWSVIcAAQIEWgkIJGrFZzABAgQIECBAgAABAgQIEJhTgbIsm1CioiiGrpskSRgMBiHLsjmdk4sRIDA6Aj5oHZ1eWykBAgQIECBAgAABAt0WsH9r17+uvR8rkKhdv40mQIAAAQIECBAgQIAAAQIECBAgQIAAAQIECBAgQCCiQNceuEZceqxSAoliSapDgAABAgQIECBAgAABAgQIECBAgACBERPI87wJJqqqamjlaZqGfr8fer3eiKlYLgECsy3gg9bZFlafAAECBAgQIECAAAECcQTs39o5du39WIFE7fptNAECBAgQIECAAAECBAgQIECAAAECBAgQIECAAAECEQW69sA14tJjlRJIFEtSHQIECBAgQIAAAQIECBAgQIAAAQIECIygQFmWTShRURRDq0+SJAwGg5Bl2QjKWDIBArMl4IPW2ZJVlwABAgQIECBAgAABAnEF7N/aeXbt/ViBRO36bTQBAgQIECBAgAABAgQIECBAgAABAgQIECBAgAABAhEFuvbANeLSY5USSBRLUh0CBAgQIECAAAECBAgQIECAAAECBAiMsECe500wUVVVQwppmoZ+vx96vd4IC1k6AQKxBHzQGktSHQIECBAgQIAAAQIECMyugP1bO9+uvR8rkKhdv40mQIAAAQIECBAgQIAAAQIECBAgQIAAAQIECBAgQCCiQNceuEZceqxSAoliSapDgAABAgQIECBAgAABAgQIECBAgACBERcoy7IJJSqKYkgiSZIwGAxClmUjrmT5BAi0FfBBa1tB4wkQIECAAAECBAgQIDA3AvZv7Zy79n6sQKJ2/TaaAAECBAgQIECAAAECBAgQIECAAAECBAgQIECAAIGIAl174Bpx6bFKCSSKJakOAQIECBAgQIAAAQIECBAgQIAAAQIECDQCeZ43wURVVQ2JpGka+v1+6PV6tAgQILBNAj5o3SY2gwgQIECAAAECBAgQIDDnAvZv7ci79n6sQKJ2/TaaAAECBAgQIECAAAECBAgQIECAAAECBAgQIECAAIGIAl174Bpx6bFKCSSKJakOAQIECBAgQIAAAQIECBAgQIAAAQIECIwJlGXZhBIVRTGkkiRJGAwGIcsyYgQIEJixgA9aZ0xmAAECBAgQIECAAAECBLaLgP1bO/auvR8rkKhdv40mQIAAAQIECBAgQIAAAQIECBAgQIAAAQIECBAgQCCiQNceuEZceqxSAoliSapDgAABAgQIECBAgAABAgQIECBAgAABAkMCeZ43wURVVQ39Lk3T0O/3Q6/XI0eAAIFpC/igddpUTiRAgAABAgQIECBAgMB2FbB/a8fftfdjBRK167fRBAgQIECAAAECBAgQIECAAAECBAgQIECAAAECBAhEFOjaA9eIS49VSiBRLEl1CBAgQIAAAQIECBAgQIAAAQIECBAgQGBSgbIsm1CioiiGfp8kSRgMBiHLMnoECBCYloAPWqfF5CQCBAgQIECAAAECBAhsdwH7t3Yt6Nr7sQKJ2vXbaAIECBAgQIAAAQIECBAgQIAAAQIECBAgQIAAAQIEIgp07YFrxKXHKiWQKJakOgQIECBAgAABAgQIECBAgAABAgQIECCwVYE8z5tgoqqqhs5L0zT0+/3Q6/UoEiBAYKsCPmh1gxAgQIAAAQIECBAgQKAbAvZv7frUtfdjBRK167fRBAgQIECAAAECBAgQIECAAAECBAgQIECAAAECBAhEFOjaA9eIS49VSiBRLEl1CBAgQIAAAQIECBAgQIAAAQIECBAgQGBKgbIsm1CioiiGzk2SJAwGg5Bl2ZR1nECAwOgK+KB1dHtv5QQIECBAgAABAgQIdEvA/q1dv7r2fqxAonb9NpoAAQIECBAgQIAAAQIECBAgQIAAAQIECBAgQIAAgYgCXXvgGnHpsUoJJIolqQ4BAgQIECBAgAABAgQIECBAgAABAgQITFsgz/MmmKiqqqExaZqGfr8fer3etOs5kQCB0RHwQevo9NpKCRAgQIAAAQIECBDotoD9W7v+de39WIFE7fptNAECBAgQIECAAAECBAgQIECAAAECBAgQIECAAAECEQW69sA14tJjlRJIFEtSHQIECBAgQIAAAQIECBAgQIAAAQIECBCYkUBZlk0oUVEUQ+OSJAmDwSBkWTajmk4mQGDhC/igdeH32AoJECBAgAABAgQIEFgYAvZv7frYtfdjBRK167fRBAgQIECAAAECBAgQIECAAAECBAgQIECAAAECBAhEFOjaA9eIS49VSiBRLEl1CBAgQIAAAQIECBAgQIAAAQIECBAgQGCbBPI8b4KJqqoaGp+maej3+6HX621TbYMIEFh4Aj5oXXg9tSICBAgQIECAAAECBBamgP1bu7527f1YgUTt+m00AQIECBAgQIAAAQIECBAgQIAAAQIECBAgQIAAAQIRBbr2wDXi0mOVEkgUS1IdAgQIECBAgAABAgQIECBAgAABAgQIENhmgbIsm1CioiiGaiRJEgaDQciybJvrG0iAwMIR8EHrwumllRAgQIAAAQIECBAgsLAF7N/a9bdr78cKJGrXb6MJECBAgAABAgQIECBAgAABAgQIECBAgAABAgQIEIgo0LUHrhGXHquUQKJYkuoQIECAAAECBAgQIECAAAECBAgQIECAQGuBPM+bYKKqqoZqpWka+v1+6PV6ra+jAAEC3RXwQWt3e2fmBAgQIECAAAECBAiMloD9W7t+d+39WIFE7fptNAECBAgQIECAAAECBAgQIECAAAECBAgQIECAAAECEQW69sA14tJjlRJIFEtSHQIECBAgQIAAAQIECBAgQIAAAQIECBCIIlCWZRNKVBTFUL0kScJgMAhZlkW5liIECHRPwAet3euZGRMgQIAAAQIECBAgMJoC9m/t+t6192MFErXrt9EECBAgQIAAAQIECBAgQIAAAQIECBAgQIAAAQIECEQU6NoD14hLj1VKIFEsSXUIECBAgAABAgQIECBAgAABAgQIECBAIKpAnudNMFFVVUN10zQN/X4/9Hq9qNdUjACB+S/gg9b53yMzJECAAAECBAgQIECAQC1g/9buPuja+7ECidr122gCBAgQIECAAAECBAgQIECAAAECBAgQIECAAAECBCIKdO2Ba8SlxyolkCiWpDoECBAgQIAAAQIECBAgQIAAAQIECBAgEF2gLMsmlKgoiqHaSZKEwWAQsiyLfl0FCRCYvwI+aJ2/vTEzAgQIECBAgAABAgQIbC5g/9bufuja+7ECidr122gCBAgQIECAAAECBAgQIECAAAECBAgQIECAAAECBCIKdO2Ba8SlxyolkCiWpDoECBAgQIAAAQIECBAgQIAAAQIECBAgMGsCeZ43wURVVQ1dI03T0O/3Q6/Xm7XrK0yAwPwR8EHr/OmFmRAgQIAAAQIECBAgQGBrAvZv7e6Prr0fK5CoXb+NJkCAAAECBAgQIECAAAECBAgQIECAAAECBAgQIEAgokDXHrhGXHqsUgKJYkmqQ4AAAQIECBAgQIAAAQIECBAgQIAAAQKzKlCWZRNKVBTF0HWSJAmDwSBkWTarc1CcAIHtL+CD1u3fAzMgQIAAAQIECBAgQIDAdATs36ajtOVzuvZ+rECidv02mgABAgQIECBAgAABAgQIECBAgAABAgQIECBAgACBiAJde+AacemxSgkkiiWpDgECBAgQIECAAAECBAgQIECAAAECBAjMiUCe500wUVVVQ9dL0zT0+/3Q6/XmZC4uQoDA3Av4oHXuzV2RAAECBAgQIECAAAEC2yJg/7Ytan8c07X3YwUSteu30QQIECBAgAABAgQIECBAgAABAgQIECBAgAABAgQIRBTo2gPXiEuPVUogUSxJdQgQIECAAAECBAgQIECAAAECBAgQIEBgzgTKsmxCiYqiGLpmkiRhMBiELMvmbD4uRIDA3An4oHXurF2JAAECBAgQIECAAAECbQTs39rohdC192MFErXrt9EECBAgQIAAAQIECBAgQIAAAQIECBAgQIAAAQIECEQU6NoD14hLj1VKIFEsSXUIECBAgAABAgQIECBAgAABAgQIECBAYM4F8jxvgomqqhq6dpqmod/vh16vN+fzckECBGZPwAets2erMgECBAgQIECAAAECBGIK2L+10+za+7ECidr122gCBAgQIECAAAECBAgQIECAAAECBAgQIECAAAECBCIKdO2Ba8SlxyolkCiWpDoECBAgQIAAAQIECBAgQIAAAQIECBAgsF0EyrJsQomKohi6fpIkYTAYhCzLtsvcXJQAgfgCPmiNb6oiAQIECBAgQIAAAQIEZkPA/q2datfejxVI1K7fRhMgQIAAAQIECBAgQIAAAQIECBAgQIAAAQIECBAgEFGgaw9cIy49VimBRLEk1SFAgAABAgQIECBAgAABAgQIECBAgACB7SqQ53kTTFRV1dA80jQN/X4/9Hq97TpHFydAoL2AD1rbG6pAgAABAgQIECBAgACBuRCwf2un3LX3YwUSteu30QQIECBAgAABAgQIECBAgAABAgQIECBAgAABAgQIRBTo2gPXiEuPVUogUSxJdQgQIECAAAECBAgQIECAAAECBAgQIEBguwuUZdmEEhVFMTSXJEnCYDAIWZZt93maAAEC2y7gg9ZttzOSAAECBAgQIECAAAECcylg/9ZOu2vvxwokatdvowkQIECAAAECBAgQIECAAAECBAgQIECAAAECBAgQiCjQtQeuEZceq5RAoliS6hAgQIAAAQIECBAgQIAAAQIECBAgQIDAvBHI87wJJqqqamhOaZqGfr8fer3evJmviRAgMH0BH7RO38qZBAgQIECAAAECBAgQ2J4C9m/t9Lv2fqxAonb9NpoAAQIECBAgQIAAAQIECBAgQIAAAQIECBAgQIAAgYgCXXvgGnHpsUoJJIolqQ4BAgQIECBAgAABAgQIECBAgAABAgQIzCuBsiybUKKiKIbmlSRJGAwGIcuyeTVnkyFAYGoBH7RObeQMAgQIECBAgAABAgQIzAcB+7d2Xeja+7ECidr122gCBAgQIECAAAECBAgQIECAAAECBAgQIECAAAECBCIKdO2Ba8SlxyolkCiWpDoECBAgQIAAAQIECBAgQIAAAQIECBAgMC8F8jxvgomqqhqaX5qmod/vh16vNy/nblIECAwL+KDVXUGAAAECBAgQIECAAIFuCNi/tetT196PFUjUrt9GEyBAgAABAgQIECBAgAABAgQIECBAgAABAgQIECAQUaBrD1wjLj1WKYFEsSTVIUCAAAECBAgQIECAAAECBAgQIECAAIF5K1CWZRNKVBTF0ByTJAmDwSBkWTZv529iBAj8UcAHre4GAgQIECBAgAABAgQIdEPA/q1dn7r2fqxAonb9NpoAAQIECBAgQIAAAQIECBAgQIAAAQIECBAgQIAAgYgCXXvgGnHpsUoJJIolqQ4BAgQIECBAgAABAgQIECBAgAABAgQIzHuBPM+bYKKqqobmmqZp6Pf7odfrzft1mCCBURbwQesod9/aCRAgQIAAAQIECBDokoD9W7tude39WIFE7fptNAECBAgQIECAAAECBAgQIECAAAECBAgQIECAAAECEQW69sA14tJjlRJIFEtSHQIECBAgQIAAAQIECBAgQIAAAQIECBDohEBZlk0oUVEUQ/NNkiQMBoOQZVkn1mKSBEZRwAeto9h1ayZAgAABAgQIECBAoIsC9m/tuta192MFErXrt9EECBAgQIAAAQIECBAgQIAAAQIECBAgQIAAAQIECEQU6NoD14hLj1VKIFEsSXUIECBAgAABAgQIECBAgAABAgQIECBAoFMCeZ43wURVVQ3NO03T0O/3Q6/X69Sa/h97dwIlVXH3///7AGEkBA0QVPSnaGIHiZHFDQUU3FgEm6CgLAIxLiCtbMeFRVAQAbEHgtps4qMsYVEUoV2RTSNGRIKIBk2bBBIFCQkECfo0h+V/vpX0/Ge6b691Z6bv9Pue43meMLfqVr2qurlM1f1cGotAIQjwQGshjDJ9RAABBBBAAAEEEEAAgaogwL/f7EbRa/tjCSSyG29KI4AAAggggAACCCCAAAIIIIAAAggggAACCCCAAAIIIICAiwJeW3B1setuVUUgkVuS1IMAAggggAACCCCAAAIIIIAAAggggAACCCDgOYFIJGJCicLhcELbi4qKpLi4tql2YQAAIABJREFUWAKBgOf6RYMRqMoCPNBalUeXviGAAAIIIIAAAggggEBVEuDfb3aj6bX9sQQS2Y03pRFAAAEEEEAAAQQQQAABBBBAAAEEEEAAAQQQQAABBBBAwEUBry24uth1t6oikMgtSepBAAEEEEAAAQQQQAABBBBAAAEEEEAAAQQQ8KxAKBQywUTRaDShD36/X4LBoPh8Ps/2j4YjUJUEeKC1Ko0mfUEAAQQQQAABBBBAAIGqLMC/3+xG12v7YwkkshtvSiOAAAIIIIAAAggggAACCCCAAAIIIIAAAggggAACCCCAgIsCXltwdbHrblVFIJFbktSDAAIIIIAAAggggAACCCCAAAIIIIAAAggg4GmBSCRiQonC4XBCP4qKiqS4uFgCgYCn+0jjEagKAjzQWhVG0bt9cFif9m5naDkCCCCAAAIIIIBA1gLHj5fZbpd1+UIrwL/f7Ebca/tjCSSyG29KI4AAAggggAACCCCAAAIIIIAAAggggAACCCCAAAIIIICAiwJeW3B1setuVUUgkVuS1IMAAggggAACCCCAAAIIIIAAAggggAACCCBQJQRCoZAJJopGown98fv9EgwGxefzVYm+0gkEvCjAA61eHLWq02YCiarOWNITBBBAAAEEEEAgFwECibJT499v2XnFn+21/bEEEtmNN6URQAABBBBAAAEEEEAAAQQQQAABBBBAAAEEEEAAAQQQQMBFAa8tuLrYdbeqIpDILUnqQQABBBBAAAEEEEAAAQQQQAABBBBAAAEEEKgyApFIxIQShcPhhD4VFRVJcXGxBAKBKtNfOoKAlwR4oNVLo1X12kogUdUbU3qEAAIIIIAAAghkI0AgUTZaIvz7LTuv+LO9tj+WQCK78aY0AggggAACCCCAAAIIIIAAAggggAACCCCAAAIIIIAAAgi4KOC1BVcXu+5WVQQSuSVJPQgggAACCCCAAAIIIIAAAggggAACCCCAAAJVTiAUCplgomg0mtA3v98vwWBQfD5fles3HUIgnwV4oDWfR6fqt41Aoqo/xvQQAQQQQAABBBBIJUAgUXbzg3+/ZecVf7bX9scSSGQ33pRGAAEEEEAAAQQQQAABBBBAAAEEEEAAAQQQQAABBBBAAAEXBby24Opi192qikAitySpBwEEEEAAAQQQQAABBBBAAAEEEEAAAQQQQKBKCkQiERNKFA6HE/pXVFQkxcXFEggEqmTf6RQC+SjAA635OCqF0ybmX+GMNT1FAAEEEEAAAQRUgPs/u3mAn7t+OiXtaizf0nnduP92nQ2z5TsHqB0BBBBAAAEEEEAAAQQQQAABBBBAAAEEEEAAAQQQQACBvBEgkMh6KFhftSakAgQQQAABBBBAAAEEEEAAAQQQQAABBBBAAIFCEAiFQiaYKBqNJnTX7/dLMBgUn89XCBT0EYFKFeCB1krlL/iLM/8KfgoAgAACCCCAAAIFJsD9n92A4+euH4FEdp5amg2z9obUgAACCCCAAAIIIIAAAggggAACCCCAAAIIIIAAAggggIAnBAgksh4m1letCakAAQQQQAABBBBAAAEEEEAAAQQQQAABBBBAoFAEIpGICSUKh8MJXS4qKpLi4mIJBAKFwkE/EagUAR5orRR2LvpfAeYfUwEBBBBAAAEEECgsAe7/7MYbP3f9CCSy89TSbJi1N6QGBBBAAAEEEEAAAQQQQAABBBBAAAEEEEAAAQQQQAABBDwhQCCR9TCxvmpNSAUIIIAAAggggAACCCCAAAIIIIAAAggggAAChSYQCoVMMFE0Gk3out/vl2AwKD6fr9BY6C8CFSLAA60VwsxFkggw/5gaCCCAAAIIIIBAYQlw/2c33vi560cgkZ2nlmbDrL0hNSCAAAIIIIAAAggggAACCCCAAAIIIIAAAggggAACCCDgCQECiayHifVVa0IqQAABBBBAAAEEEEAAAQQQQAABBBBAAAEEEChEgUgkYkKJwuFwQveLioqkuLhYAoFAIdLQZwTKVYAHWsuVl8rTCDD/mCIIIIAAAggggEBhCXD/Zzfe+LnrRyCRnaeWZsOsvSE1IIAAAggggAACCCCAAAIIIIAAAggggAACCCCAAAIIIOAJAQKJrIeJ9VVrQipAAAEEEEAAAQQQQAABBBBAAAEEEEAAAQQQKGSBUChkgomi0WgCg9/vl2AwKD6fr5CJ6DsCrgrwQKurnFSWpQDzL0swTkcAAQQQQAABBDwuwP2f3QDi564fgUR2nlqaDbP2htSAAAIIIIAAAggggAACCCCAAAIIIIAAAggggAACCCCAgCcECCSyHibWV60JqQABBBBAAAEEEEAAAQQQQAABBBBAAAEEEECg0AUikYgJJQqHwwkURUVFUlxcLIFAoNCZ6D8CrgjwQKsrjFSSowDzL0c4iiGAAAIIIIAAAh4V4P7PbuDwc9ePQCI7Ty3Nhll7Q2pAAAEEEEAAAQQQQAABBBBAAAEEEEAAAQQQQAABBBBAwBMCBBJZDxPrq9aEVIAAAggggAACCCCAAAIIIIAAAggggAACCCCAwH8EQqGQCSaKRqMJJH6/X4LBoPh8PrgQQMBCgAdaLfAoai3A/LMmpAIEEEAAAQQQQMBTAtz/2Q0Xfu76EUhk56ml2TBrb0gNCCCAAAIIIIAAAggggAACCCCAAAIIIIAAAggggAACCHhCgEAi62FifdWakAoQQAABBBBAAAEEEEAAAQQQQAABBBBAAAEEEPj/BSKRiAklCofDCSxFRUVSXFwsgUAAMgQQyFGAB1pzhKOYKwLMP1cYqQQBBBBAAAEEEPCMAPd/dkOFn7t+BBLZeWppNszaG1IDAggggAACCCCAAAIIIIAAAggggAACCCCAAAIIIIAAAp4QIJDIephYX7UmpAIEEEAAAQQQQAABBBBAAAEEEEAAAQQQQAABBBIFQqGQCSaKRqMJP/T7/RIMBsXn80GHAAJZCvBAa5ZgnO6qAPPPVU4qQwABBBBAAAEE8l6A+z+7IcLPXT8Ciew8tTQbZu0NqQEBBBBAAAEEEEAAAQQQQAABBBBAAAEEEEAAAQQQQAABTwgQSGQ9TKyvWhNSAQIIIIAAAggggAACCCCAAAIIIIAAAggggAACzgKRSMSEEoXD4YQTioqKpLi4WAKBAHwIIJCFAA+0ZoHFqa4LMP9cJ6VCBBBAAAEEEEAgrwW4/7MbHvzc9SOQyM5TS7Nh1t6QGhBAAAEEEEAAAQQQQAABBBBAAAEEEEAAAQQQQAABBBDwhACBRNbDxPqqNSEVIIAAAggggAACCCCAAAIIIIAAAggggAACCCCQWiAUCplgomg0mnCi3++XYDAoPp8PRgQQyECAB1ozQOKUchNg/pUbLRUjgAACCCCAAAJ5KcD9n92w4OeuH4FEdp5amg2z9obUgAACCCCAAAIIIIAAAggggAACCCCAAAIIIIAAAggggIAnBAgksh4m1letCakAAQQQQAABBBBAAAEEEEAAAQQQQAABBBBAAIH0ApFIxIQShcPhhJOLioqkuLhYAoFA+oo4A4ECF+CB1gKfAJXcfeZfJQ8Al0cAAQQQQAABBCpYgPs/O3D83PUjkMjOU0uzYdbekBoQQAABBBBAAAEEEEAAAQQQQAABBBBAAAEEEEAAAQQQ8IQAgUTWw8T6qjUhFSCAAAIIIIAAAggggAACCCCAAAIIIIAAAgggkLlAKBQywUTRaDShkN/vl2AwKD6fL/MKOROBAhPggdYCG/A86y7zL88GhOYggAACCCCAAALlLMD9nx0wfu76EUhk56ml2TBrb0gNCCCAAAIIIIAAAggggAACCCCAAAIIIIAAAggggAACCHhCgEAi62FifdWakAoQQAABBBBAAAEEEEAAAQQQQAABBBBAAAEEEMhOIBKJmFCicDicULCoqEiKi4slEAhkVylnI1AgAjzQWiADnafdZP7l6cDQLAQQQAABBBBAoJwEuP+zg8XPXT8Ciew8tTQbZu0NqQEBBBBAAAEEEEAAAQQQQAABBBBAAAEEEEAAAQQQQAABTwgQSGQ9TKyvWhNSAQIIIIAAAggggAACCCCAAAIIIIAAAggggAACuQmEQiETTBSNRhMq8Pv9EgwGxefz5VY5pRCoogI80FpFB9Yj3WL+VfxAfffddzJs2DCZPXt2xV/8v1ccMGCATJs2TWrVqpVzGz7//HO5+eabZevWrTnXkW3BZs2aydKlS6Vx48bZFuV8BBBAAAEEEPivAPd/dlMBP3f9CCSy89TSbJi1N6QGBBBAAAEEEEAAAQQQQAABBBBAAAEEEEAAAQQQQAABBDwhQCCR9TCxvmpNSAUIIIAAAggggAACCCCAAAIIIIAAAggggAACCOQuEIlETChROBxOqKSoqEiKi4slEAjkfgFKIlDFBHigtYoNqMe6w/yr+AEjkCh3cwKJcrejJAIIIIAAAjEB7v/s5gJ+7voRSGTnqaXZMGtvSA0IIIAAAggggAACCCCAAAIIIIAAAggggAACCCCAAAIIeEKAQCLrYWJ91ZqQChBAAAEEEEAAAQQQQAABBBBAAAEEEEAAAQQQsBcIhUImmCgajSZU5vf7JRgMis/ns78QNSDgcQEeaPX4AHq8+cy/ih9AAolyNyeQKHc7SiKAAAIIIBAT4P7Pbi7g564fgUR2nlqaDbP2htSAAAIIIIAAAggggAACCCCAAAIIIIAAAggggAACCCCAgCcECCSyHibWV60JqQABBBBAAAEEEEAAAQQQQAABBBBAAAEEEEAAAXcEIpGICSUKh8MJFRYVFUlxcbEEAgF3LkYtCHhUgAdaPTpwVaTZzL+KH0gCiXI3J5AodztKIoAAAgggEBPg/s9uLuDnrh+BRHaeWpoNs/aG1IAAAggggAACCCCAAAIIIIAAAggggAACCCCAAAIIIICAJwQIJLIeJtZXrQmpAAEEEEAAAQQQQAABBBBAAAEEEEAAAQQQQAABdwVCoZAJJopGowkV+/1+CQaD4vP53L0otSHgEQEeaPXIQFXRZjL/Kn5gCSTK3ZxAotztKIkAAggggEBMgPs/u7mAn7t+BBLZeWppNszaG1IDAggggAACCCCAAAIIIIAAAggggAACCCCAAAIIIIAAAp4QIJDIephYX7UmpAIEEEAAAQQQQAABBBBAAAEEEEAAAQQQQAABBNwXiEQiJpQoHA4nVF5UVCTFxcUSCATcvzA1IpDnAjzQmucDVMWbx/zzxgD/5S9/kV69esnGjRsTGtyxY0dZsGCB/OhHP6rQznz++edy8803y9atW8tcd/z48TJmzBjrtjzyyCMyduzYMvWUVyDRsWPH5G9/+5usXr1a3n33Xfnss8/k/fffL7l248aNpUmTJtK2bVtp3769/PSnP5UaNWpY95EKEEDAXYEjR47IH//4R1mzZo289957ot9TW7ZsKblIixYtRD/P7dq1E/3uPOOMM6RatWruNoLaEPCAAPd/doOEn7t+BBLZeWppNszaG1IDAggggAACCCCAAAIIIIAAAggggAACCCCAAAIIIIAAAp4QIJDIephYX7UmpAIEEEAAAQQQQAABBBBAAAEEEEAAAQQQQAABBMpPIBQKmWCiaDSacBG/3y/BYFB8Pl/5NYCaEcgzAR5ozbMBKbDmMP/yf8CPHz8uc+fOlTvvvDNpY1988UW54YYbKrQzVSGQSO9FXnnlFZk+fbr89re/zdjv/PPPN/cy3bt3l9q1a2dcrtBP1OCntWvXyrfffit6z1eVD6dALe1vhw4d5De/+Y3Ur18/ofvJPlN64sKFC6VPnz5Vmcyqb4cOHZL58+fLzJkzZdu2bRnXdfnll8sDDzwg11xzjWhAaqaHjuEtt9yScHp5haZl2i7OQyBTAe7/MpVyPg8/d/0IJLLz1NJsmLU3pAYEEEAAAQQQQAABBBBAAAEEEEAAAQQQQAABBBBAAAEEPCFAIJH1MLG+ak1IBQgggAACCCCAAAIIIIAAAggggAACCCCAAAIIlK9AJBIxD/KHw+GEC+nDwMXFxRIIBMq3EdSOQJ4I8EBrngxEgTaD+Zf/A799+3bp1auXbN26NWljr7zySlmwYIGcfvrpFdYhLwcSacjT5s2bZejQobJhw4aczdq3by+PPfaYNG/ePOc6CqXgjh075KGHHjKhMYUQrkMgUcXMbA25ev31182/K/Q7KddDv2P1s3zGGWdkVAWBRBkxcVIeC3D/Zzc4+LnrRyCRnaeWZsOsvSE1IIAAAggggAACCCCAAAIIIIAAAggggAACCCCAAAIIIOAJAQKJrIeJ9VVrQipAAAEEEEAAAQQQQAABBBBAAAEEEEAAAQQQQKBiBEKhkHmAOBqNJlzQ7/dLMBgUn89XMY3hKghUkgAPtFYSPJc1Asy//J4Ie/bskQEDBsiKFSvSNnTQoEEyZcoUqV27dtpz3TjBq4FER44cEQ0TGT58uOzbt8+aolGjRjJ16lTp1q1bwufJuvIqUMGhQ4dkzpw5MmHChBJvAol+I/Xr108Y3WSfKT2xEMyyne7fffedCTHV772DBw9mWzzh/GbNmsnMmTPlsssuS1sXgURpiTghzwW4/7MbIPzc9SOQyM5TS7Nh1t6QGhBAAAEEEEAAAQQQQAABBBBAAAEEEEAAAQQQQAABBBDwhACBRNbDxPqqNSEVIIAAAggggAACCCCAAAIIIIAAAggggAACCCBQcQKRSMSEEoXD4YSLFhUVmQeNA4FAxTWIKyFQwQI80FrB4FyujADzL38nxFdffWX+/osPI2rYsKFcd9118swzzyQ0fsiQIfLoo49WSCiRFwOJNIxo2rRp8sgjj7gSYBIbAEKJEj9Hx44dk7Vr18qoUaNk06ZNZU4ohHAdnWNjx45NgOnQoYMJxCKQyO67V4OuRo8eLdOnT7erKK50pqFEBBK5yk5llSDA/Z8dOn7u+hFIZOeppdkwa29IDQgggAACCCCAAAIIIIAAAggggAACCCCAAAIIIIAAAgh4QoBAIuthYn3VmpAKEEAAAQQQQAABBBBAAAEEEEAAAQQQQAABBBCoeIFQKGSCiaLRaMLF/X6/BINB8fl8Fd8wrohAOQvwQGs5A1N9SgHmX35OkN///vcyePBg2bBhQ0IDJ0+eLAMGDDBhHDNmzEj4ed++fWXKlCly6qmnlmvnvBZIdPz4cVm8eLEMHDjQ1TCiGHLLli3l2WeflSZNmpSru1cqTzY/tP0EEhFIZDOPNVhMA0tHjBhhU03Ssl27dpXZs2fLKaeckvQcAonKhZ5KK1CA+z87bPzc9SOQyM5TS7Nh1t6QGhBAAAEEEEAAAQQQQAABBBBAAAEEEEAAAQQQQAABBBDwhACBRNbDxPqqNSEVIIAAAggggAACCCCAAAIIIIAAAggggAACCCBQOQKRSMSEEoXD4YQGFBUVmYePA4FA5TSOqyJQTgI80FpOsFSbkQDzLyOmCjvp0KFDMmfOHJkwYYLs27cv4bqDBg0yYUO1a9eWPXv2yD333CMvvPBCwnmNGzc2f2d26tRJqlWrVi7t91og0Ycffijdu3eXnTt3JvW4/PLL5Y477pCrr77aBDqpnYaffP3117J8+XLR8ETtd7JDg6KmTZsmtWrVKhdzL1VKINEjMnbs2IQh69Chg2iYTf369RN+Vuhmmc7vFStWiAavHTx4MGmRLl26mM9y69atpV69eqJ/1x0+fFj++te/yqJFi2T69OmO37GxCidOnCj333+/VK9e3fEaBBJlOlqcl68C3P/ZjQx+7voRSGTnqaXZMGtvSA0IIIAAAggggAACCCCAAAIIIIAAAggggAACCCCAAAIIeEKAQCLrYWJ91ZqQChBAAAEEEEAAAQQQQAABBBBAAAEEEEAAAQQQqFwBfeBfg4mi0WhCQ/x+vwSDQfH5fJXbSK6OgEsCPNDqEiTV5CTA/MuJzfVC+vfd6tWrZdy4cbJp0ybH+jVcY/LkySZcI3ZoKJGG4GhAh9PRq1cvuffee6V58+auBxOlCk9xHei/FTZr1kyWLl0qGriUzfHNN9+Y8Kb58+c7FlNTvbfo3bu3aABismPv3r3y8MMPy4wZMxxPadiwoSxZskSuuOKKbJpXJc8t9HCdRx4hkKg8JvZXX31lwojWrVvnWH2mYWx//vOfzXejBo05Hem+awgkKo/Rpc6KFOD+z04bP3f9CCSy89TSbJi1N6QGBBBAAAEEEEAAAQQQQAABBBBAAAEEEEAAAQQQQAABBDwhQCCR9TCxvmpNSAUIIIAAAggggAACCCCAAAIIIIAAAggggAACCFS+QCQSMaFE4XA4oTEaFlBcXCyBQKDyG0oLELAU4IFWS0CKWwkw/6z4rAv//e9/l+eff17mzJkj27ZtS1rfiBEjZNSoUVKnTp2EczQkR/++XLBgQdLyXbp0kUGDBkm7du2kVq1a1u3WCrwUSKSBTRpicvDgwYS+N2rUSKZOnSrdunUTh/0aCecfOnRI7r///qShRMOGDTPBUTVr1nTF2auVEEhEIJHbc/f48ePyxBNPyNChQx2r1hChmTNnymWXXZbRpdMFuun3gn6enQ4CiTIi5qQ8FuD+z25w8HPXj0AiO08tzYZZe0NqQAABBBBAAAEEEEAAAQQQQAABBBBAAAEEEEAAAQQQQMATAgQSWQ8T66vWhFSAAAIIIIAAAggggAACCCCAAAIIIIAAAggggED+CIRCIRO0EI1GExrl9/slGAyKz+fLnwbTEgSyFOCB1izBON1VAeafq5wpKzt8+LDs379ftm/fLr/97W9lzZo18vbbb6csU69ePfP3XO/evUXD+JIdGrQzceJEE4ST6tD6OnfuLN27d5eLLrpITj31VKlWrVpOCF4JJNIAobvvvluee+45x35OmTJFhg8fLtWrV8/YYceOHXLLLbfIhg0bEsq0bNlSFi9eLGeffXbG9WnQypdffimvvfaarF+/XrZs2WICn/TQwKTzzjtP2rZtK9dff700btw45zFL16CvvvpKVq5cadrx3nvvyb59+8z1tU8a2HTdddfJiSeemK4a8/PyDiQ6duyYrF271gRU6jh873vfk6uvvlp+9atfyZVXXpny8xLrgAaCaR1vvvmmbN261bjroZ8TDbdp3bq16L1mixYtpEaNGhn1O3bSI49UXiCR2vzhD3+QpUuXmu+Yjz76yIRxaaBZ8+bNpU2bNtK+fXszrm4FlMX6rQFpTz75pAla0zmgdjfccIP069dPzjzzzKwM40/evXu3qWf16tUJ9WjfNNitZ8+eWV3jww8/NN+HO3fuTCinc/6ZZ56RunXrJvzMjUAi/TtBx0bn38aNG+WLL74o+dzHPvv6bxw11M//5ZdfnvHnr3SDjxw5Yub2unXr5He/+535Oyj2/VL6OhdffLGZF/p/a9eunZVj7OTvvvvO9EW/xzZt2iSffvppGVv9/jrnnHPM3OvQoYOZj4Ue3pYTtAuFuP+zQ8TPXT8Ciew8tTQbZu0NqQEBBBBAAAEEEEAAAQQQQAABBBBAAAEEEEAAAQQQQAABTwgQSGQ9TKyvWhNSAQIIIIAAAggggAACCCCAAAIIIIAAAggggAAC+SUQiURMKFE4HE5omAY06MPogUAgvxpNaxDIUIAHWjOE4rRyEWD+lQtrQqV79uyRAQMGyIoVKzK+oAZDTJo0yYRROOwjSKhHQ0heeuklefDBB8uETaS6oIZ4aMCHBhn94Ac/yLhteqJXAok+/vhjEzii9xLxhwbXLFiwQE4//fSs+q4BQtOmTTP3Jk6HjrMG2aQ7tB4NCpkwYYIsX7483enm5xpKMnbsWLnqqqsyCib65z//KX369DGhJ6UPDQPRUJX69eubsBqdAxoko/9/skODesaPHy+33367Y+CPBgNp2E22R+m2pJpbsfN0rk6dOlVGjRrleCkNpXnqqadM35wODZTSfixbtixlf2Nlzz//fBk5cqQJ1kkVDFb6WpURSBSbTw899JC88soraYdBw2F0Lt14440Z9StZnxYuXGjm2CeffGLmhgbSxB86dzQwSK+V6/HWW2+ZwBynQ7/HdP5mGpgVq0MDT++//3554oknEqpt2LCh+bfHhRdemPAzm0AiDQjSuachctu2bcuYQ8PBHnjgARO6lck8jIV26edEw4EyPfQ6Q4YMkTvvvDPjYCJ1fPHFF83nqnTYUbpr5vLZSlcnP89MgPu/zJySnYWfu34EEtl5amk2zNobUgMCCCCAAAIIIIAAAggggAACCCCAAAIIIIAAAggggAACnhAgkMh6mFhftSakAgQQQAABBBBAAAEEEEAAAQQQQAABBBBAAAEE8lMgFAqZh//1odf4Qx/8DwaD4vP58rPxtAqBJAI80MrUqEwB5l/F6b/99tvSv39/2blzZ8qLanCHhgplEwZRusK9e/eaoL4ZM2akDVtp0qSJLFmyRJo2bZo1hFcCiWbPni0DBw507J86DRs2LKPAp/gKNm/eLIMHD5YzzzzThEadd9558uMf/1hOO+00E4qSLkTqu+++M+M0ZcqUtOPk1PhBgwaJBsTofEl1pAsk+ve//20MMg1E0mtpwIn+V7t27TKXrohAonnz5slzzz0nI0aMSNptHRd1jQ9t0SAYDZIZPny47Nu3L+s5361bNxNEpYEt6Y6KDiSy6Vvfvn3NXGzQoEHKbqUKJLrgggvk1ltvdQwj0ko13Ofll1+WSy65JB2d48+PHj0qY8aMMSFtToeG4WhgVC7HypUrTb3nnnuu+S78+c9/Luecc47xSBbUlmsgkX7udW4+/PDDuTTVlNHPvtYR//krXaHOB52rOmapQsZSNaJHjx4m5OmUU05J2dZDhw7J6NGjZfr06Tn3SQOQHn300YwDkHK+EAVLBLj/s5sM+LnrRyCRnaeWZsOsvSE1IIAAAggggAACCCCAAAIIIIAAAggggAACCCCAAAIIIOAJAQKJrIeJ9VVrQipAAAEEEEAAAQQQQAABBBDhpNJoAAAgAElEQVRAAAEEEEAAAQQQQCB/BSKRiAklCofDCY3UB8/1gepAIJC/HaBlCMQJ8EArU6IyBZh/Fad//PhxeeKJJ2To0KGOF61Tp44MGDBA7rnnHhNyY3PotT777DN5/PHHZdmyZUkDKebMmSO333572vAcm7ZUZtnDhw+b4BoN5og/1Pv111+X1q1bV3gTNSDkgQcekJkzZ1pdu2vXrqKBS6kCQ1IFEuk9kwaJrFixIqt2qJ3OnZ49e5YpVxGBRLfddpvcd999KYO9tD8aVFn60DDLqVOnmiAlm6Nly5by7LPPioZ5pToqMpBIw2dmzZpl+lae4TPJ+qTzeNu2bSYELdnRvXt3mTt3rpx00kk58R84cMB8V+n3WfzRrFkzWbp0qTRu3DinunMplEsgUbq/A7JphwYSabBW9erVE4rpdRYvXmyC2HKdD7FK04Uf6dzT75FUAWGZ9mvy5Mnm33g1atTItAjnWQhw/2eBp+k5//M/ZSrQzx1H5gJe2x9bdrQz72dFnsmG2YrU5loIIIAAAggggAACCCCAAAIIIIAAAggggAACCCCAAAIIVKKA1xZcK5Eq2aVZX83DQaFJCCCAAAIIIIAAAggggAACCCCAAAIIIIAAAgi4LRAKhcxDq/qAefyhD6EHg0Hx+XxuX5b6EHBdgAdaXSelwiwEmH9ZYLlw6qFDh2TYsGHy9NNPl9TWqFEj0ZCV/v37WwcRxTdRH5DfuXOnLFiwQJ555pkyIS533HGHCeqpXbu2Cz3Lzyr2798vffv2lVdffTWhga1atZJFixaJ+lfkofctGgKkIR5uHH369JEnn3xS6tat61hdskAiDXE544wz5JVXXsmpGddcc43Mnz9fGjZsWFK+vAOJ9FonnniifP7550nb7DSubgbB6IXbtWsnzz33XMq5U5GBRKtWrRIN/LENn9H76kcffVQ04NPpSNanFi1ayJYtW1LOIw2D0u++XI8vvvjCBGBt3rw5oQrbsKNc2pRLINHHH39s+rB9+/ZcLlmmjAZjaejQ2WefnVDXp59+Kj169HDlOlr5woULRb9nnI41a9ZIt27drOee1q2f7yVLlsgVV1xh7UMF6QW4/0tvlOoM/Nz104wnuxrLt3ReN+6/XWfDbPnOAWpHAAEEEEAAAQQQQAABBBBAAAEEEEAAAQQQQAABBBBAIG8ECCSyHgrWV60JqQABBBBAAAEEEEAAAQQQQAABBBBAAAEEEEAAAW8IRCIRE0oUDocTGqwPU+vD/oFAwBudoZUFK8ADrQU79HnRceZfxQ+DhlEMHjxYfvazn5kgBw2WqFWrVrk35MiRIyY0ZOXKlbJp0yYTRtSkSZNyv25lXiBViEnnzp1NUFOyIJ/yarcGbtx5552OAR516tSRAQMGyF133SVnnXWW6Odz3759JqRDQ4eSBfFMnjzZ3A/VqFEjodnJAolKnxh/Xf3Zn/70J3nooYdM6InToWVef/11ad26dcmPyzuQKJMxGTlypGhwTvXq1cu0SwNVNJzL6ejXr5/ce++95vOghgcOHBAN+Xn88cfNZ8XpGDRokEyZMiVpoFdFBRJ99dVXJnRr3bp1Cc3UsK2xY8ea7xmd54cPH5b333/fhA5p/+IPHdPly5fL1Vdf7djnZH1KNy4aELps2TJp2rRpulOT/lzb3b59e8fPjY6F3vOfcMIJOdefbcFsA4mOHj0q48aNM3Mz/ogfJ/35d999J/rvHP1sJ/sM6hhee+21CfXpd/vw4cMT/vziiy82n2kN7frhD39ovl+OHTsmX3/9tWh/9Fr6fRN/6PzRQLv470qdTyNGjDB/l8QfXbp0kfvuu08uuOAC+cEPfmB+rH8H6Wdw1qxZMnv2bMex1L8b9XOVLBQr23Hi/OQC3P/ZzQ783PUjkMjOU0uzYdbekBoQQAABBBBAAAEEEEAAAQQQQAABBBBAAAEEEEAAAQQQ8IQAgUTWw8T6qjUhFSCAAAIIIIAAAggggAACCCCAAAIIIIAAAggg4C2BUChkHsSPRqMJDff7/RIMBkUfhuZAIB8FeKA1H0elcNrE/CucsS7Enn788cfSvXt3E+wRf2jwjwZpVEQYVOzau3fvFg2/Wb16dUJ7NJRk5syZ0rFjRxMUEn988skncvvtt8vGjRsdy2rgy0UXXZTws3SBRKmu+80338g999wj8+fPd5w+Giyijk6HhifdfPPNsnXr1oQfL1y4UDQgKNmRqmy6eRwf0nLo0CG5++675bnnnksoqgE8Ogf69+/vGOakYT8abLlixQrHshpo1bVrV8cmVVQgkQbF6LyIP3Rc582bJ23btk342Z49e8y4OfXrl7/8pTz11FOOQUu5BhJpYJLeq6t3rsdbb71lAomcjvHjx8uYMWNyrTqnctkGEu3atcvM+fXr15e5npro56hXr16On/u//OUv5mdOn3unz9+3334rQ4YMkblz55a5jv47aOnSpdKiRQvH/h4/ftwEHw0cODAhKMgpfEwr2bt3r/Tu3Tvh++zyyy+XRYsWyf/7f//P8VoaTKQBUhpmFH80a9bMtLNx48Y5jQuFMhfg/i9zK6cz8XPXj0AiO08tzYZZe0NqQAABBBBAAAEEEEAAAQQQQAABBBBAAAEEEEAAAQQQQMATAgQSWQ8T66vWhFSAAAIIIIAAAggggAACCCCAAAIIIIAAAggggID3BDRsQEOJwuFwQuOLiorMg6/6UDkHAvkmwAOt+TYihdUe5l9hjXcuvU0WvJFLXeVZxinkZsOGDdKmTRvHy1ZGIFEqSw230cASpzCiWAfefvttE56zc+fOhD7df//9ooExNWvWLPOzdIFEEydOFC1bvXp1R6c1a9ZIt27dEkJK9ORUQTDlHUikIS3jxo2Tn/zkJ1KtWjU5fPiwaPiQhqfUqFGjpC/vvPOO9OzZUzQMKv5QLw1FKX1+/Dnbt2+XW2+91TEQRgOX5syZIyeeeKJj3WPHjk348w4dOojOg/r16yf8LFuz/fv3y2233SbLly9PqEvve4cNG5Z0Pn3wwQfyi1/8IsFFg2s03Kpp06YZ9yl2ooYgTZgwwcyX2rVri4bcaKiVzq0f/OAHVh//VJ8dLwQSaef//e9/y9/+9jf57LPPRAPGPvzwQznllFNMcKrTHNIy//d//2f+fTNjxowEP6d+J/u8n3/++fL888/Lueeem3Qc9POjYUZffvmlCTe78MIL5eyzzzb/afviv5uSzddrrrnGBBI1aNAg6bX083jnnXeaz27Lli1Fg4h+/OMfyxlnnGE9V6wmWgEV5v7PbrDxc9ePQCI7Ty3Nhll7Q2pAAAEEEEAAAQQQQAABBBBAAAEEEEAAAQQQQAABBBBAwBMCBBJZDxPrq9aEVIAAAoUsoBuzO3XqZDYVt2vXzmyIPe200zxFEr/5MdXGXq907LvvvjObhmfPnl3S5HfffVdat27tlS7QTgQQQAABBBBAAAEEEEAAAQQQQKDCBEKhkHlwNxqNJlzT7/ebh371YWsOBPJFgAda82UkCrMdzL/CHPdsek0gUTZayc/VsI+7775bnnvuuYSTNMDlmWeekbp166a82JEjR+Shhx4SDRGKPzTUY/HixSY8pPSRKpCoSZMm8sILL8h5552X9LpffPGFCfTZvHlzwjm6djV58uSEECQ9MdtwndKVpyqr53Xt2tWsmWmYS6rj6NGjJrRIg4cy9Yo/T0N15s6da8JT4o+GDRvKyy+/LJdccknCz/Sa5R1IpGNy/fXXZxUqFGuorgVrUKcGYcUf8+bNk379+mXcJz1Rg6BmzZolGhSVKlQr109TVQgkyrXvyeaSfhfof6W9U33edWxGjRolP/vZz0wQkO2R6nOq3w2DBw8WDakqj/lg23bKS8K46HcdR+YC3D9nbuV0ptf2x/6PXXcrpDQbZiuEmYsggAACCCCAAAIIIIAAAggggAACCCCAAAIIIIAAAgggUPkCXltwrXyxhBawvpqHg0KTEEDAOwLTpk2T4cOHmwan2kSczz0ikCifR6cw2rZ3717z5s/OnTvLOeecUxidppcIIIAAAggggAACCCCAAAII5JlAJBIxoUThcDihZUVFRVJcXGwewuZAIB8EeKA1H0ahcNvA/Cv/sfdyoI/qeLn9+iKONm3aOA7ygAEDRNfFatWqVf6TIE1Ajwa5aHsyOUq/XCT+/BUrVoiGL5Y+UgWUdO/e3YTtnHTSSUkvnap8KsPyDCR68cUX5YYbbkjL9Y9//EP69u0rb7zxRsK5I0eONEFF1atXT1tPqr5MnTrVrKnGHxURSDR//nzp379/wrV1fUqDhtIFXE2aNMkE1MQfydaIk/VJy2caqpUWO8kJhRZIpC+r2bZtm1lv1LHct29fgozT5+/bb7+VIUOGmM91skPDy/Tzc/XVV5twoly/A3U9tHfv3rJ69eqk19Jr3HjjjeZFSD/5yU8cw8tynROUsxPg/g8/OwG70l7bH0sgkd14UxoBBBBAAAEEEEAAAQQQQAABBBBAAAEEEEAAAQQQQAABBFwU8NqCq4tdd6sqAonckqQeBBAoOIH4N2E6bVr2AgqBRF4YparZRn278fPPPy+PPfaYnHDCCbJ06VJp3Lhx1ewsvUIAAQQQQAABBBBAAAEEEEDAIwKhUMgEE0Wj0YQW6wP7wWBQfD6fR3pDM6uqAA8EV9WR9Ua/mH/lP05eDvRRHS+3P58CiVauXCldu3ZNmHB16tSRVatWyaWXXprRZNy1a5f06dNH1q9fn3D+xIkTRYN2Sh+5BgrF6ti/f78J9Xn11VcTrlcZgUStWrUyIS2NGjVK67V582a5/vrrZffu3QnnLlmyRG6++ea0degJ8WuopQsNGjTIBF3qulDpo7wDiY4fPy7jxo0z/8UfmYZtJftsJwuqShVIlCyYKSPgDE6qyoFEOpb/+te/5A9/+IPod9a6devM/9V5l+pINs6zZ8+WgQMHZqD6n1Patm1rwok6dOggzZs3zzg06OjRozJmzBjRYKtMDv2ua926tblO+/bt5ac//anUqFEjk6KcUw4C3P/ZoeLnrp+I5HXmT1437r9DwYZZuzlJaQQQQAABBBBAAAEEEEAAAQQQQAABBBBAAAEEEEAAAQQ8I0AgkfVQsb5qTUgFCCBQqAKffvqp9OjRQ7Zv3y7NmjXzbJgKgUSFOoMrt9+6If/WW28VDfLSw8ufocqV5OoIIIAAAggggAACCCCAAAIIuC8QiURMKFE4HE6ovKioyDxEHggE3L8wNSKQoQAPtGYIxWnlIsD8KxfWMpV6OdBHO+Ll9udTIFGykJBs1xOyDcdJFUg0fvx4EyiS6vjuu+9k2LBhou2PPyojkEjDkTRwUsNN0h1vvfWWCT5xOt59910TjpLJkSp4pXPnzrJgwQKpW7dumarKO5Ao1bhk0qdU51xzzTUm9KlBgwYZ9UlP0lCta6+91vbSSctXtUCiI0eOyMaNG82LTt58803R9e1sD/1cTp48OSFAaMeOHXLLLbeYUKNsj3r16pngtDvuuENatmwp1apVS1nFhx9+KBpgtXPnzmwvZULFbrjhBnOtc889Vxz2y2VdJwUyF+D+L3MrpzPxc9ePQCI7Ty3Nhll7Q2pAAAEEEEAAAQQQQAABBBBAAAEEEEAAAQQQQAABBBBAwBMCBBJZDxPrq9aEVIAAAoUqUHojZzabefPNi0CifBuRwmhP/Ib+bB8gKAwleokAAggggAACCCCAAAIIIIBA5Qrow+saTBSNRhMa4vf7JRgMis/nq9xGcvWCFOCB1oIc9rzpNPOv/IfCy4E+buokC8ZJFWpje/34NaPS9XXo0MGELdWvX9/2MhmVzyWgxqnibAOCqlogUbIQFierZJ+9XNZwsh2/bM/X9qearwsXLpQ+ffqUdDNVMFVGEzLFScl8kvWpYcOGJvjzwgsvtL100vL5FC6mjcx1bum/Q1566SWZNGmSbNu2zcorVaDYyy+/LEOHDs0pKCjWqC5dusi4ceOkRYsWScOCNKxrzpw58sADD4jOyVyPfv36mWudddZZuVZBuSwFuP/LEizudPzc9SOQyM5TS7Nh1t6QGhBAAAEEEEAAAQQQQAABBBBAAAEEEEAAAQQQQAABBBDwhACBRNbDxPqqNSEVIIBAIQocPnxYRowYIdOmTTPdnzp1qnnbqRePqhhI5MVxKLQ2E0hUaCNOfxFAAAEEEEAAAQQQQAABBLwqEIlETCiRPjQdfxQVFUlxcbEEAgGvdo92e1SAB1o9OnBVpNnMv/IfSAKJ/mNcGYFEe/fuld69e8vq1asTBlrDU5YsWSLnnHNO+U8CEckloMapYYUeSJQqhCXeK9fQGCf3bMcv2/P1mtkEEqUKmrKd0NkGEuUS8JRtGz/77DO56aabHEN8OnfuLAsWLJC6detmW23O5+cytzSwR4N7Zs6cmfN1SxdM9Vk4fvy4vPnmmyaUSOdVrkedOnVkxowZ5nu0WrVqjtUcOXLEBDQNHz5c9u3bl+ulpFGjRvK///u/cuWVVyYNQMq5cgomCHD/Zzcp8HPXj0AiO08tzYZZe0NqQAABBBBAAAEEEEAAAQQQQAABBBBAAAEEEEAAAQQQQMATAgQSWQ8T66vWhFSAAAKFKLBr1y7zVs3169eLbix8/fXXpXXr1p6kIJDIk8Pm+UYTSOT5IaQDCCCAAAIIIIAAAggggAACBSYQCoVMMFE0Gk3oud/vl2AwKD6fr8BU6G5lCfBAa2XJc10VYP55Zx4kC8BYuHChWePJ96MyAom+/fZbGTJkiMydO9eRZ9WqVXLttdfmRPePf/zD3Eucd9550qVLF/npT38qNWrUSFpXLgE1TpURSDRexowZk9GY5RIak6zibMcv2/P1utkEEh04cEBuv/12WbZsWUYW2ZyUj4FEqcLF9J5dHZo2bZpNN0vOVfexY8dKu3bt5LrrrpMzzjgjafhOrFC2c0tDex566CGZOHFi2jZqMI+2pX379ma9/tlnn5Vx48YllMsknOubb74xYUEagrRt27a013Y6Qdszb948adu2bcryu3fvNm2dM2eO7Ny5M6drtWzZ0tTRpEmTnMpTKHMB7v8yt3I6Ez93/QgksvPU0myYtTekBgQQQAABBBBAAAEEEEAAAQQQQAABBBBAAAEEEEAAAQQ8IUAgkfUwsb5qTUgFCCBQiAIbNmyQTp06ib6ZUTc46sbE0047zZMUBBJ5ctg832gCiTw/hHQAAQQQQAABBBBAAAEEEECgAAUikYgJEgiHwwm9LyoqkuLiYgkEAgUoQ5crWoAHWitanOuVFmD+eWc+5Fsgka4ttWnTJgEwWUBSZQQSaeOmTZsmw4cPdxxoDY0ZPXp0QjBXJrOi9Nqanq+hHRpqeMMNN8jFF18stWvXLlPN/PnzpX///glVJwt/SdYGXcvT+5MFCxYknDJo0CBz/3LCCSeU/CyZu56QSaBJtgFIsQtnE64T35FUZTUYpV+/fpkMkbzzzjtJQ1TefffdjF/OcvToUROCNGnSpITrdu7c2YxF3bp1y/ysvAOJch2XjOCSnJSsT9dcc40sWrRIGjRoYFN9yrKHDx+WESNGmM+z02ETzBb/3dq4cWPp0aOHXH/99dK8eXOpWbNmwiWzDST64IMP5Be/+IVoaI/ToaFmvXr1Muv0p556aplApGTumXx+Y9fSQKTt27fL888/Ly+88IIJv8rm+OUvfylPPfVUwveaUx06VtpfvdbKlSuzDifSz5qGN1WvXj2bJnJulgLc/2UJFnc6fu76EUhk56ml2TBrb0gNCCCAAAIIIIAAAggggAACCCCAAAIIIIAAAggggAACCHhCgEAi62FifdWakAoQQKAQBUpvxh42bJhMnjzZcXOlF2wIJPLCKFW9NhJIVPXGlB4hgAACCCCAAAIIIIAAAggUjkAoFDLBRNFoNKHTGiwQDAbF5/MVDgg9rXABHmitcHIuWEqA+eed6UAgUW5jFR8cVLqWK6+80oTJnH766VlVruEeGpgxceJEx3JOQUdvvfWWtG/fPuH8OnXqyKpVq+TSSy/NqA27du2SPn36yPr16xPO1/aMHDmyzJ9XtUCibIJnPv74Y+nevbtoCGX8sWTJErn55pszMs82BEorLe9AolQBPbfffrtMnz5dvv/972fUv0xPyqVPmdadyXnJvgO1rIZUPfnkk3LiiSdmUlXJOd98843cc889ooFhTkey+ZZNIJEGWo0bN87MifhDP/8zZsyQ3r17lwkhip2XKgwrm0Ci0tc9fvy47Nmzx4QGvfnmm7JmzZq0AUXZBqfFrnfs2DH529/+Jvo9rN9z+r21c+fOlGPUsWNH8738ox/9KKux5OTsBLj/y84r/mz83PUjkMjOU0uzYdbekBoQQAABBBBAAAEEEEAAAQQQQAABBBBAAAEEEEAAAQQQ8IQAgUTWw8T6qjUhFSCAQKEJxG+izWYjr27S/O1vfyvLli2TrVu3ypYtWwxfvXr1zNtfW7dubd722KRJE6lRo0bOtPqWz40bN8ry5cvN9WLXadu2rVx33XXSs2dPOfPMM0392QQSxW8Wjb0N9dChQ2bjqb5lVa+rb7Vt2bKldOvWzVwv282sOXf8vwWd3nKa7M2t8RvLBwwYYN4WWqtWLVPb3//+d3n55Zfl1VdfNWOmmz51s6u+4VM9dfP1z372M8dNr6n6oRtKd+zYYd50uW7dupK6tYy+SVTngNbfoUMH87+rVauWE4tukv3yyy/llVdekTfeeKPMdVq0aCG6IVbHSK+T6TjF+2pZnRv169c3fXriiSfkpZdeMlZ6jcsvv1xuuukm87Zb3SCsjpkc2bxtN5P6OAcBBBBAAAEEEEAAAQQQQAABBNwT0AfVNZQoHA4nVFpUVCTFxcUSCATcuyA1IVBKgAdamQ6VKcD8q0z97K5NIFF2XrGz9+/fL7fddptZY3I6pkyZIsOHD5fq1atnfIEPP/zQBN04BWvomsvrr79u1shKH6nCcWbNmiW6npPJkSpgSQM/rr322jLVFHIgUarwJg1u0oCYTMY9fu2xNHCyscslvCfVdZzWb0u/cKZ0m9q1a2fWuU477bRMplTG5+TSp4wrz+DEv/zlL9KrVy+zdht/6Oduzpw5Zs04m2PFihXSt29f0fXy+CNVCE82gUT6HaTX0LXZ+GPw4MGi30H67w2nw2mNOHZeroFE8deJBRRp+x5//PGk4URurHPGAooWL15srrVv376s3LMZW85NLcD9n90Mwc9dPwKJ7Dy1NBtm7Q2pAQEEEEAAAQQQQAABBBBAAAEEEEAAAQQQQAABBBBAAAFPCBBIZD1MrK9aE1IBAggUmkDpza0aGvPCCy/Ieeedl5Jh7969Mnv2bBN047RRML6wBriMHTtWrrrqqqyCaHRT4tq1a2XUqFGyadOmpG3SACTddKlv/NQAGQ3ViYXElA6Xia/AKZDo5JNPlrvvvtu8pdHpGDZsmEyePFlq1qxZYVPFjUAibaxuip4wYULaMevSpYvZBHruuedm1MePPvrI+CfbzB9fidavbwLVcB+He5+k19Sx1TcOJ3tLaemCOicefPBBufPOO6V27dop++EUSKQbu9955x3zEEKyN3XqG0v1c0AgUUbThJMQQAABBBBAAAEEEEAAAQQQ8IRAKBQywUTRaDShvX6/X4LBoPh8Pk/0hUZ6R4AHWr0zVlWxpcw/74wqgUS5j1UyO61RX0oxc+ZM6dixY0ZrFnv27DHhQRpk4nToyy2eeeYZ81KD0seBAwfMOpa+5CP+SFYm/rwjR46YdZKJEycm1NGqVStZtGiR6U/po5ADiQ4fPiwjRoww65nxh76IRENRzj777JQTS8Na5s6da9ab4o+GDRuaMMsLL7ww4We5hPdkG0iULJxKw3l0ze7qq6/O/UPjUDKXPrnZgKNHj5rwHl03djp0TPVe3mk8nM7fvn273HrrrY4BR3p+qrCgbAKJdJ1RX3Dy3nvvJTQjXahQqu8Np7L6HfGvf/1LNLxJA1f/8Ic/mBf96PeR2px00kkph0Rf0HLjjTc6nhMfSKSfLw1b+uKLL+Szzz4zQUYa1qb+jz76aMq1dP1c6edS/90Vf6QKgnJzPhV6Xdz/2c0A/Nz1I5DIzlNLs2HW3pAaEEAAAQQQQAABBBBAAAEEEEAAAQQQQAABBBBAAAEEEPCEAIFE1sPE+qo1IRUggEChCZTeWKhvZ9TNiLpRNdnx+9//3mzA1E2u2Rxa5/333282FtaqVSttUQ2J0TfP68ZSp7dSOlWgG7A17Eb7kUsg0fPPP2/eGJpsE3l5beBNh2EbSKQbczWcZ8GCBekuVfLzxo0bmzeJXnHFFUnL6GbRdevWya9+9aukoT3JCqulbjTt37+/1KhRI2W7NJjqxRdflPvuuy/r67Rv316eeuqplA8KOgUS6duSU13vmmuuMZv+NbyKQKKMpxUnIoAAAggggAACCCCAAAIIIOAJAX14V3+HpQ+Yxx9FRUXmd1aBQMATfaGR3hDggVZvjFNVbSXzzzsjSyBR7mOlL9rQEKFkL1bQlxxo6KCGhujf9cmOP//5z3LvvfemfEGDvvCgT58+jlXouoi+CMHp0DUcLZfqRQ5vv/22WVdxepHCmDFjzLpF9erVy1RfyIFECrFy5Urp2rWro7kG7GhgUap1qlShNb/85S/NGpTTizFyCe/JNpBo9+7d0q9fP1m9enVC/+644w6zDpfspR2ffvqpCVnSF7VccMEF8vOf/9yEM2mglYbWVKtWLaHOXPqU+6fWuaTep+s68MaNGx1P0PVNvVfv1KlT0pfk6Prm5s2bZejQoUnXuzVsasmSJUnXSbMJJNLAnp49e5prxh8jR44UdY3/3MbO0xfodO/e3XGtPD6QSAOb9Htg0qRJCddJ159YAV3/b9OmTUJ5XdfVtlx66aXmZ7p2r/8eclp7zjRQKJmhBhqp/TnnnOP29KG+UgLc/9lNB69fPycAACAASURBVPzc9SOQyM5TS7Nh1t6QGhBAAAEEEEAAAQQQQAABBBBAAAEEEEAAAQQQQAABBBDwhACBRNbDxPqqNSEVIIBAIQnEvxl06tSpMmzYsKQEyTY66ybE1q1bi759tWbNmvLXv/5V1qxZY96EGH8MGTLEvBUx2QZYPV/f3qibRXUTcPyhb7fUMBi9ptN1dCP3W2+9Jdu2bTNFO3ToYEKG6tevn1BX/EbHFi1amLdE6qEbbq+77jrzf3Vj92uvvWY25Dq91ba854xNIFGPHj3M5nndAB87dDOuvhX1zDPPFJ0D+kZO3WAaH/zk9/vl6aefNpuRnY5km7B1M+rll19eYp5sPujmV23XVVddlZRQNwXrG2oHDhyY0D7tx2WXXSbnnnuuKa/tWb9+fcJGfJ0zzz77rDRp0sTxOvG+2q4TTzyxZP7G5tz3v/992bRpk5nbDz/8sPTq1UuWLl0q0WhUtA4NtNI26KF16IZofYghdtxwww0pg5HKex5RPwIIIIAAAggggAACCCCAAAIIZCegwd0aTKT/9o8/9PcmGlzg8/myq5SzEXAQ4IFWpkVlCjD/KlM/u2sTSJSdV/zZqcJ8YufqmtKgQYPM2oOuK2koi66j6DrHokWLZPr06bJv376kDdE1mdmzZ0vdunUdz0kVOKPrUTNnzpSOHTs6hhJ98skncvvttzsGsej6hwZ4NG3aNOG6lRVIlCqERV8wokEsyY5sg3lSzYy///3vouE8GkwUf6R7ecZXX31lQlecXmSiZZctWyb6YgynI5fwnmz7rWtoGjqk96vZ9E3XYTW8SsfB6dCXhOiaVvyRS5/sPrWJpVOtG5Y+W9fwNHBJw3F++MMfms+UruVpoJGufc6bNy/lC3HUVNezkwWUZRNIlOozqO3TdVCnNcxUn3nta3wgkf6ZrmF269bNsW8azKXfT6eccorjsOi8mDx5sgk1ij90D4B+B+r3VOzQNXP9TnI69HtUXzqUbD/AoUOHzJ4EHYv4QwOY5s6da4KxOMpPgPs/O1v83PUjkMjOU0uzYdbekBoQQAABBBBAAAEEEEAAAQQQQAABBBBAAAEEEEAAAQQQ8IQAgUTWw8T6qjUhFSCAQCEJ7Nq1y7xtVUNcdOPs66+/boKFnA6nN05qGd0sOHjw4ITAn2PHjsnatWtl1KhRJsSl9KEbEDU4KJu3PWq7NKTo4osvLvNGS90cqde5//77ZevWrQlNzyaQKFZYg2S0jaeeempJfbpJdc+ePXLWWWdV+BSxCSQq3Vi1082zV155ZcLbXpO91TfZpmPdgK8bUtUpdnTu3NlsfNY3Vsbf0+g4vfnmm2ZTdOmgqlRvj9V6nR4QSNUPtdI2P/jgg2WCiXTzrW6ybdCgQcL4OfnqSTq/1Us3LJfecKyb1/VtuaXDhuI3E2f69s8Kn0xcEAEEEEAAAQQQQAABBBBAAAEEshLQ34np7zPC4XBCOf19gf6+Sh9U50DARoAHWm30KGsrwPyzFay48gQS2VmnehmGXc3/Ka1BHTpGydbZ9BwNU3niiSdk6NChjpfUdYkBAwbIXXfdZdaj9POpAUgaNvTkk086vghEK/r1r39t1uoc9ptIZQUSpbqurlNp8KO+cEL7p+t7uq4Se7lItsE86cZPA4V07S/+xRyxcv369ZN7773XhMLo+s+BAwdk1apV8vjjjyesccbKpAusySW8J5d+pyoTP5+07Tt27JCnnnrKrOc5HfpSmPnz55sXb8QfufQp3djk8nMNs9F14RkzZuRSPG0ZfVHJggULUgaPZhNIFP+CoPgG6HfGhAkTpE2bNmbtXNej9foaDpQqAE3X6PUcfVlQ7Ni/f7/5DnnhhRcc+6lrrBpGpdeKBf7EgppmzZplQtGcDl0T1nKl1/Z1Lt1yyy3mpTdOR5cuXeS+++4za/u1atUyp/z73/+Wjz76yHwPJmujhhHddtttaceJE+wEuP/Dz07ArrTX9sf+j113K6Q0G2YrhJmLIIAAAggggAACCCCAAAIIIIAAAggggAACCCCAAAIIIFD5Al5bcK18sYQWsL6ah4NCkxBAIH8FdINgp06dzAbcdu3amY3Sp512WkKD9S3wo0ePNg9YxQ7dWD116lTzlkWnDc6x8/bu3Wse2tKNk6XL6ltDL7roooRrOW2U1Dc26sbk008/PSnm9u3b5dZbb014M2y2gUQaqqMbHUuHEVX2CLoRSJSJoW5w1U2qpd/0qv9bNyXHNorGLHbu3Cm9e/eW9957z/yRbs7VN3ieffbZKbk0PEo3p+7evducpxua9YG+Cy+8MKGc01trM+mHVrR582bzMODGjRtL6p0zZ455U2f8fE0WSKQbq0eMGJEQ3uTUQQKJKvtTwvURQAABBBBAAAEEEEAAAQQQKF8B/d2U/o5Lf08Wf/j9fgkGgykfWi7f1lG71wV4INjrI+jt9jP/vDN+Xg8kygfp8gol0uAXDfPo1atXyjUzNXA7TGXQoEHm5RG1a9d2JK6sQCJde9R1mtLrg8nmQPxLHnIJ5kk1v9wed12r0pdgnHLKKUkvm0t4Ty791pArXdfUl2vYHjqPdby0f05HLn2ybVOy8m5/jmLX0fXvefPmSdu2bVM2PZtAIq3opZdekhtvvNFVjmRruLr+ry8k0rVcNw79fOoasAZ2xR8alqZzL1nYV7bXz8d1+mz74JXzuf+zGyn83PUTkbzO/Mnrxv13KNgwazcnKY0AAggggAACCCCAAAIIIIAAAggggAACCCCAAAIIIICAZwQIJLIeKtZXrQmpAAEECklAg2aGDx9uuuz0FsWYxaeffio9evQQDf2JHcnCXZz8vvrqK/Pm0XXr1pX8ONmbQ9esWWNCjmIbF3Vzo25mbNq0adqhiQ+70QLZBhLl41sXbQOJdPNssgCoeNT4DbH6JtRFixZJgwYNypz6/vvvS/v27UvGKdmm1/j69aE9fWupvvkydugmfS2fri0aevTss886bnh1mhz69tru3buXtDHZW12dfHXe6Zs5zzvvvLTzTk8gkCgjJk5CAAEEEEAAAQQQQAABBBBAwNMCkUjEhBJpuHL8UVRUZMK89cF7DgSyFeCB1mzFON9NAeafm5rlWxeBRO746jqFrnHpizjcCNHQEBddb+vfv39GLzjQXugLIu655x6zDmFz6Nqb3n/Er+GUrrOyAom0DaXXIVP1M/7lFbkE86Rz1AAbHfPp06enOzXlz3Vt7KmnnkobRJlLeE+u/XYrnGfy5MnmXrdGjRqOBrn0yQo7TWH9/E6cOFG03W4cup46c+ZM6dixY9pgsWwDib755hvzmZ8/f37WTT355JNF1zLjv6+SreFqSJUGCA0cOND6Oy5d2JqbYV+ZhkFlDUgBRwHu/+wmBn7u+hFIZOeppdkwa29IDQgggAACCCCAAAIIIIAAAggggAACCCCAAAIIIIAAAgh4QoBAIuthYn3VmpAKEECgUATi30y6cOFC87ZEpyN+w7AGBj3zzDNSt27djLnig27i33aqFR09elTGjBkjkyZNKqlX//dDDz0k1atXT3stp7CbbAKJfD6fCe7JJPwobWNcPME2kCjTsCBt8scff2xCfPQBOz2cxkn/XN+u2aZNm5Je6qb3UCgkujE13aGbbXVD71lnnSXnn3++ecto69atyxTTzdN33323PPfccyV/nk0IlhZyqmPFihXi9/vLXMvJN5v+aGUEEqUbdX6OAAIIIIAAAggggAACCCCAQNUR0N+B6MPa+ruo+EN/7xAMBtM+pF51NOiJGwI80OqGInXkKsD8y1Wu4ssRSOSeuQZ26Es0RowYIZs2bcq54osvvtiEoVx55ZVpA0ziL6LrdFr2ySefzDo0RNdiNNxE259uXaYyA4lSBezEe7z77rsla0W5BvOkG0i9d9MXk4wdO1b27duX7vSEn//qV7+SRx99VE499dS0ZXMJ77Hpt66JaTiP/pftoXPowQcflCFDhoiGbCY7culTtm3J9nwNxNFgr3Hjxon65Xp06dJFtH/NmzfPqIpsA4m0Un3xz6233iobN27M6Bp6ks45/ZyPGjXKrGGXPjTI6+WXX5ZLLrkkoT79jtOfjRw5MmcXDQiaOnWqeZGQw162kmvqGDz99NNmDuXyudKKdD1a144vu+yyjG040U6A+z/87ATsSnttf+z/2HW3QkqzYbZCmLkIAggggAACCCCAAAIIIIAAAggggAACCCCAAAIIIIAAApUv4LUF18oXS2gB66t5OCg0CQEE8lOg9KbWVEE88cFF2ptZs2aJhtxkc+zatcsEHq1fv76kWHw4zD/+8Q/RIJg33nij5JxVq1bJtddem/Gl3nrrLdG3k8aObAKJkr1JMuOLl9OJtoFE2YxX/DglCyT67LPP5KabbpJt27aZXufyBuBUXPGbrpO1Ix357NmzzRtAY4duvNUNxaUDrpx8NQRL/0u1wbb0tQkkSjcS/BwBBBBAAAEEEEAAAQQQQACBqiWgYc4aShQOhxM6pg9yFxcXSyAQqFqdpjflJsADweVGS8UZCDD/MkDKk1O8EkhU3lzZvIQhXVs0xEVDPvTv7dh6R7oy+nN92cJdd90l/fr1k9q1a2dSxPEcDQ3RF0U89thjsnjx4ozq0XWvBx54wLzsoVq1amnLVGYgkfbv7bffNus06cJiSr84xSaYJy2IiOzYscOM+bx58zIKg9LgKTXX0JpUgT2lr51LeI9tv48dOyZr16414TWZBm3pfNK1syuuuCLtmlgufcpkPNw4R+e5vuREA7527tyZcZWXX365CWLKZmy18lwCibSctm3YsGGyfPnylG1s3LixCc668cYbpUaNGgkv9IkVTvdin2znutara7768hq9vr5cJpMjl+8yrbdevXrm+2Ho0KHSoEGDTC7FOS4JcP9nB4mfu34ikteZP3nduP8OBRtm7eYkpRFAAAEEEEAAAQQQQAABBBBAAAEEEEAAAQQQQAABBBDwjACBRNZDxfqqNSEVIIBAoQisXLlSunbtarqrmwr1jaAnnXRSQve/+OIL6dmzp2zevNn8TN+2qA9aXXjhhVlRHT582LzBcdq0aSXlxo8fbzZQxg7ddK1t0Qe69GjVqpUsWrRI9A2MmR7x7c0mkMjNTeyZtjeT82wDiXSzt24kzuTINFhHN+nffffdZnNv6UM37Pbq1UuuuuoqOeWUU9JuXk7Wpvhgqc6dO8uCBQukbt26mXSj5Jx33nnHbMqPHU5z3cm39Mb3TC6YqVsmdXEOAggggAACCCCAAAIIIIAAAgh4RyAUCplgomg0mtBov98vwWBQNAycA4FUAjzQyvyoTAHmX2XqZ3dtAon+41UeazlHjhyRP/7xj7JmzRp57733THjOli1bSgaoRYsWogEhum7VunVradq0qQkJcevQMI89e/aYl3q8+eabsnXr1pLr6xqZvrThyiuvFF3z0nZkEkQUa1tlBhKVbsOLL75o1hfVd9++fSb0pHnz5ibc6brrrhMNhjnxxBNNEdtgnkzHZf/+/aY9r732mvz+97+X999/3xTVkBQNIdKx7tixo+j4ZzveuYT3uNVvnc86f/UFMNqnTz/9tCSkx2Y+5dKnTMfCrfN0Pfqjjz4yn6Xf/e53sn379jJhWJdeeqmce+650qZNG/Of3qdn83mKtTPXQCItr8FRGzdulCVLlsgHH3xQMu/0s33ZZZeZdVb9PNSqVauEpfS6fmmrli1bmjCzs88+OyVh6bmuJvodo59DPUp/FvW6usZ78skn5zQk8d9lf/rTn8x46AuQYp8t/T676KKLzPpt6c99ThekUM4C3P/lTGcK4ueuH4FEdp5amg2z9obUgAACCCCAAAIIIIAAAggggAACCCCAAAIIIIAAAggggIAnBAgksh4m1letCakAAQQKQSA+HEg3kI4ePdoxPEaDiK6//nrZvXu3ocklJChmOnv2bPOWw9gRv2k8PjwmlxAa3VDZt29fefXVV81lsgkk0jeAqkX16tXzahrYBBLpJtJVq1aJbrDN5MgmWEfr1YCf2CbS+Pp1g7aOoW7W1k3l2bwlOH6uxDZ9f+9738ukGyXnfPnll/LUU0+V/O927dqZt5aedtppJX/m5Kt9u/baazO+VjZuGVfKiQgggAACCCCAAAIIIIAAAggg4AkBDdfWUCJ9yD7+KCoqkuLiYgkEAp7oC42sHAEeaK0cd676HwHmn3dmAoFE/xmr8ggk8s4soKUIIIAAAgjYC3D/Z2eIn7t+BBLZeWppNszaG1IDAggggAACCCCAAAIIIIAAAggggAACCCCAAAIIIIAAAp4QIJDIephYX7UmpAIEECgEgV27dkmfPn3M2yE1sOb11183b/l0OjZs2GDeEBk7UgX8pLOL3ywfv2k83c/T1a8/jw+XySaQaPz48TJmzJhMLlOh59gEEulbJpcuXWremJvJkU2wjr5hddq0aSbEKVkoUeyaOs+uvvpq6dGjh1xzzTVp36yZ7C2rmfQh1TlOHtn4Jqs7GzfbPlAeAQQQQAABBBBAAAEEEEAAAQTyUyAUCplgomg0mtBAv98vwWBQfD5ffjaeVlWqAA+0Vip/wV+c+eedKUAg0X/GikAi78xZWooAAgggkJ8C3P/ZjQt+7voRSGTnqaXZMGtvSA0IIIAAAggggAACCCCAAAIIIIAAAggggAACCCCAAAIIeEKAQCLrYWJ91ZqQChBAoBAENGSoU6dOJkSmXbt2opvYTzvtNMeul2cgUXxYEIFEzrMvm8Ac22CcbMsfO3ZM1q5dK6NGjZJNmzZl/PHp1q2bDB8+XFq1aiXVqlVLKEcgUcaUnIgAAggggAACCCCAAAIIIIAAAnkkEIlETChROBxOaFVRUZEUFxdLIBDIoxbTlHwQ4IHWfBiFwm0D8887Y08g0X/GikAi78xZWooAAgggkJ8C3P/ZjQt+7voRSGTnqaXZMGtvSA0IIIAAAggggAACCCCAAAIIIIAAAggggAACCCCAAAIIeEKAQCLrYWJ91ZqQChBAoBAEpk2bZsJg9Bg2bJhMnjxZatas6dj18gwk6tu3r+ib4+vUqWOuTSCR8+zL50CiWIuPHDkiGzdulGeeeUZWrFgh+/btS/tR0nG///77zUN6tWrVKnM+gURp+TgBAQQQQAABBBBAAAEEEEAAAQTyWEB/56W/84hGowmt9Pv9EgwGxefz5XEPaFpFCvBAa0Vqc614Aeafd+ZEvgUSeUeOliKAAAIIIIBAaQHu/+zmA37u+hFIZOeppdkwa29IDQgggAACCCCAAAIIIIAAAggggAACCCCAAAIIIIAAAgh4QoBAIuthYn3VmpAKEECgqgscPHjQvIV9wYIFpqsLFy6UPn36JO12eQYSxb/FlkAi52HwQiBR6ZYfPnxYtm3bJmvWrJHXXntN3n777ZQfqylTppiArOrVq5ecFx9INH78eBkzZky5fDyz8U3WgH/+85/mc/Tmm2+aU5o1ayZLly6Vxo0bl0ubqRQBBBBAAAEEEEAAAQQQQAABBPJfIBKJmFCicDic0NiioiIpLi42v6fjQIAHWpkDlSnA/KtMfa6NAAIIIIAAAghUvAD3f3bm+LnrRyCRnaeWZsOsvSE1IIAAAggggAACCCCAAAIIIIAAAggggAACCCCAAAIIIOAJAQKJrIeJ9VVrQipAAIGqLvD555/LzTffLFu3bjVvYV+2bJk0bdo0abc3b94s119/vezevduc06pVK1m0aJE0atQoa6pp06aZ4JnYMWjQIPPg1QknnGD+yI3wo/jApQ4dOogGHdWvXz+hvfEBSOUZepM1VqkC2QTm2Abj2JZ36ueBAwdky5Yt8tJLL8nKlStl586dZU5r2bKlLF68WM4+++ySP580aZKMGjUq6Vyx8Ywvm41vsuuWh5ubfaQuBBBAAAEEEEAAAQQQQAABBBCoPIFQKGSCiaLRaEIj/H6/BINB83s6jsIV4IHWwh37fOg58y8fRoE2IIAAAggggAACFSfA/Z+dNX7u+hFIZOeppdkwa29IDQgggAACCCCAAAIIIIAAAggggAACCCCAAAIIIIAAAgh4QoBAIuthYn3VmpAKEECgqgtoIEzXrl1NN7t37y5z586Vk046KWm3NTymd+/e8t5775lz6tSpI6tWrZJLL700K6r/+7//Mw9ezZgxo6TcxIkTZeTIkSX/+7PPPpObbrpJtm3bZv6sWbNmsnTpUmncuHHG19q1a5f06dNH1q9fb8oQSJSdYXkH6xw6dEgef/xxGTduXJkxXbJkiQnKih067j179iz53x07dpQFCxbIj370o4znQqYnEkiUqRTnIYAAAggggAACCCCAAAIIIIBArgKRSMT8biwcDidUUVRUZEK7A4FArtVTzuMCPNDq8QH0ePOZfx4fQJqPAAIIIIAAAghkKcD9X5Zgcafj564fgUR2nlqaDbP2htSAAAIIIIAAAggggAACCCCAAAIIIIAAAggggAACCCCAgCcECCSyHibWV60JqQABBKqywNGjR2XMmDEyadIk081HHnlERo8eLQ5//5QwHDx40DwMpWEwsWPWrFkyYMCArKjig4K08IoVK0TfAh879u/fL3379pVXX3215M/iz0l30Q0bNkinTp1E260HgUTuBxJFo1H54IMPzH8ffvihfP311zJ9+nRp2rRpuuExPz9w4ICZU7/5zW9Kzh8/fryZm7Fj8+bNcv3118vu3bvNHzVs2FBefvllueSSSzK6Ruykl156SSZMmCCNGjWSCy64QM477zzp3Lmz6IN+sYNAoqxIORkBBBBAAAEEEEAAAQQQQAABBCwEQqGQCSbS36/EH/p7smAwKD6fz+IKFPWiAA+0enHUqk6bmX9VZyzpCQIIIIAAAgggkIkA93+ZKCU/Bz93/QgksvPU0myYtTekBgQQQAABBBBAAAEEEEAAAQQQQAABBBBAAAEEEEAAAQQ8IUAgkfUwsb5qTUgFCCBQlQU03KVfv36yevVq081Vq1bJtddem7bL06ZNk+HDh5ecpw9HPf3003LyySenLRs7QcNnbrnllpLzmzVLDMo5fvy4PProo2WCaTT4SK9fq1attNfSwKVx48aZoKXYQSCR+4FETgE+CxculD59+qQdo9gJOkZjx44tOT8+kEjDqW677TZZvnx5yTmjRo0y41ujRo2MrvPNN9/IPffcI/Pnzy85f9iwYTJ58mSpWbNmyZ8RSJQRJychgAACCCCAAAIIIIAAAggggIBLApFIxIQShcPhhBo1RLm4uNiEOXMUjgAPtBbOWOdjT5l/+TgqtAkBBBBAAAEEECg/Ae7/7Gzxc9ePQCI7Ty3Nhll7Q2pAAAEEEEAAAQQQQAABBBBAAAEEEEAAAQQQQAABBBBAwBMCBBJZDxPrq9aEVIAAAlVZYMOGDdKpUyc5ePCgtGrVShYtWiSNGjVK2+VPP/1UevToIdu3by85d86cOXL77beLw99dCfV99dVX0rdvX1m3bl3JzwYPHixTpkwRfciq9PHBBx/IL37xC9HwJD3q1Kkjy5Ytk/bt26dt58cffyw9e/Ys004CidwPJNKBmD17tgwcOLBkTDTo6sknn5QTTzwx7Tg5BQDNmzfPhGXFDg2neuKJJ2To0KElf6ZzVc9r27Zt2mvoCUuWLJE777zTzPfYXFq8eLF07ty5THkCiTLi5CQEEEAAAQQQQAABBBBAAAEEEHBZIBQKmWCiaDSaULMGggeDQfH5fC5fleryUYAHWvNxVAqnTcy/whlreooAAggggAACCKgA93928wA/d/0IJLLz1NJsmLU3pAYEEEAAAQQQQAABBBBAAAEEEEAAAQQQQAABBBBAAAEEPCFAIJH1MLG+ak1IBQggUJUFpk2bJsOHDzddHDZsmEyePFlq1qyZtsv6UNTo0aPN29ljR7169UQfmrr55ptThhLt3bvXPFi1YMGCkrIaLPOb3/xGWrdunXBtp2u1bNnSXOvCCy9M2lYNPdI3x69YsaLMOQQSlU8gkVNIlc4nHesaNWqknFNr166VW265pSR0Sh+s09Cppk2blim3Y8cOc54GacWOTOaCnvvJJ5+YwKyNGzeWlNVQLQ1Sqlu3bpnrlEcgUbI+pf2wcQICCCCAAAIIIIAAAggggAACCBSUQCQSMb9PCYfDCf3WIG/9fZz+zoujagvwQGvVHt987x3zL99HiPYhgAACCCCAAALuCnD/Z+eJn7t+BBLZeWppNszaG1IDAggggAACCCCAAAIIIIAAAggggAACCCCAAAIIIIAAAp4QIJDIephYX7UmpAIEEKiqAgcPHjQPL8WCgRYuXCh9+vTJuLv6cFTfvn3LBLzUqVNHBg0aZB6aatCgQZm6jh07Ju+++66MGjWqTKCMnpQuuGb79u1y6623lrlW48aNZezYsXLjjTeKPowVO/Q6mzZtMm0oHVwT+zmBROUTSHTkyBF56KGHZOLEiSVjEZsPQ4YMkYYNGybMLQ2beuGFF+TBBx+UnTt3lvxcx+7RRx8tM66xHy5ZskTuvPNO0fkbOzTQSueChmHVrl27zHX0Gi+++KKMHz9ePv/88zJl5s2bJ23btk1olxuBRAcOHDABSBqsFDvURgPASs/XjD9wnIgAAggggAACCCCAAAIIIIAAAgUloGHc+jsS/d1G/OH3+yUYDIoGIHNUTQEeaK2a4+qVXjH/vDJStBMBBBBAAAEEEHBHgPs/O0f83PUjkMjOU0uzYdbekBoQQAABBBBAAAEEEEAAAQQQQAABBBBAAAEEEEAAAQQQ8IQAgUTWw8T6qjUhFSCAQFUV0HAWDXDZunWreXhJg1OaNm2aVXfffvtt6d+/f5kwGa1Ag2hat24trVq1kpo1a8pf//pXWbNmTZlAmNiFNMBoypQpCUEy8Q1Jdi0NJrr66qvlzDPPlH/+85+yevVq2bJlS9J+EEhUPoFECr5jxw655ZZbEoKgdD5ccsklcumlfHmoEQAAIABJREFUl5q5cfToUTPvNm7cmDB3WrZsKc8++6w0adLEcQw1+Ki4uFhGjBiR8PN69eqZudC8eXOpXr26qfu1115znJ+PPfaYCTbS8+IPNwKJDh8+bNo4bdq0MtXrfNUAJT00nEjnIwcCCCCAAAIIIIAAAggggAACCCDgJKCB4BpKFA6HE36sgcf6OxINHOeoegI80Fr1xtRLPWL+eWm0aCsCCCCAAAIIIGAvwP2fnSF+7voRSGTnqaXZMGtvSA0IIIAAAggggAACCCCAAAIIIIAAAggggAACCCCAAAIIeEKAQCLrYWJ91ZqQChBAoKoKrFy5Urp27Wq61717d5k7d66cdNJJWXf3/fffl8GDB8umTZuyKqvBNEOGDDGhLbVr105b9vjx4/LGG2/IXXfdlRAwk6ywXmPYsGEmEOm5554zpxFIVH6BROq7efNm8yCchg1le2iI1RNPPCEXXHBByqIaSjRr1iwZNWqUHDx4MKvL6JyYOHGiDBw4UGrUqOFY1o1AIq14xYoV0rdv36Rt1D4MGDAgq/ZzMgIIIIAAAggggAACCCCAAAIIFJ5AKBQywUTRaDSh836/X4LBoAkc56g6AjzQWnXG0os9Yf55cdRoMwIIIIAAAgggkLsA93+522lJ/Nz1I5DIzlNLs2HW3pAaEEAAAQQQQAABBBBAAAEEEEAAAQQQQAABBBBAAAEEEPCEAIFE1sPE+qo1IRUggEBVFDh69KiMGTNGJk2aZLr3yCOPyOjRoxM2SmXa971798qvf/1rExKzb9++tMW6dOliwmQuvfTSrK+5Y8cOeeihh2T+/Pkpr9O4cWOZMGGCdOrUyTywNXv2bHM+gUTlG0ikxl9//bWMHTtWlixZklFgUL169UxA0NChQ6VBgwZp54+eoAFVW7ZsMWO8fPnyjMrovBs3bpy0aNEi5bxzK5BI65kyZYo8/PDDju0bOXKk+exVr149o/ZzEgIIIIAAAggggAACCCCAAAIIFK5AJBIxv+MKh8MJCP8fe3cDLGdV54n/CCwtxQYW0J2KbhmtsRcYZojIShjDGC0DKEhDBCdoEsQFCdo4TpiV5cXAEuRF7SazSLuAYXgNJALy0sMsRmBEgyu4DAZ1INVTBbEc4yiSWrOM0xaQf51n5/Y/9/a9uX3vee7Lc/vzVFFl7j3n95zzOSc3j/d5nm+XSqVQr9ezkGjHzBDwQuvMWMeizsL+K+rKGTcBAgQIECBAYHwCrv/G5zbQi1++fgKJ0jxjbw/MphuqQIAAAQIECBAgQIAAAQIECBAgQIAAAQIECBAgQKAQAgKJkpfJ/dVkQgUIEJiJAi+++GJYtmxZeOihh7LpbdiwIRx99NHJU/3lL38ZHn300fDNb34zbNq0KQuMicecOXPC3Llzw/ve974sECiGBe22227jPt9rr70W/v7v/z6sX78+PPbYY+GHP/xhFnwTzzNv3rywaNGicNxxx4V99tknDA2XEUg08YFEAwu783547rnnwve///3OmscwqoMOOihbp4ULF4b99ttvXPsh7oUYUvXAAw9ke+HZZ58Nmzdv7uy7Qw45JCxYsCCccMIJPe+7vAKJ4iDi+L773e+Gm2++Ofyv//W/OmOL34t/BxuNRpg1a9a45q4TAQIECBAgQIAAAQIECBAg0H8C8XcJMZio3W53Tb5SqYRarRbK5XL/wcywGXuhdYYtaMGmY/8VbMEMlwABAgQIECCQKOD6Lw2QX75+AonSPGNvD8ymG6pAgAABAgQIECBAgAABAgQIECBAgAABAgQIECBAoBACAomSl8n91WRCBQgQIECAAAECBAgQIECAAAECBAgQIECAAIHpItBqtbJQomaz2TWkUqkU6vV6qFar02W4xjEOAS+0jgNNl9wE7L/cKBUiQIAAAQIECBRCwPVf2jLxy9dPIFGaZ+ztgdl0QxUIECBAgAABAgQIECBAgAABAgQIECBAgAABAgQIFEJAIFHyMrm/mkyoAAECBAgQIECAAAECBAgQIECAAAECBAgQIDDdBBqNRhZM1G63u4ZWqVRCrVYL5XJ5ug3beHoQ8EJrD0iaTJiA/TdhtAoTIECAAAECBKalgOu/tGXhl6+fQKI0z9jbA7PphioQIECAAAECBAgQIECAAAECBAgQIECAAAECBAgQKISAQKLkZXJ/NZlQAQIECBAgQIAAAQIECBAgQIAAAQIECBAgQGA6CrRarSyUqNlsdg2vVCqFer0eqtXqdBy6Me1CwAuttsdUCth/U6nv3AQIECBAgACByRdw/Zdmzi9fP4FEaZ6xtwdm0w1VIECAAAECBAgQIECAAAECBAgQIECAAAECBAgQIFAIAYFEycvk/moyoQIECBAgQIAAAQIECBAgQIAAAQIECBAgQIDAdBZoNBpZMFG73e4aZqVSCbVaLZTL5ek8BWPbScALrbbDVArYf1Op79wECBAgQIAAgckXcP2XZs4vXz+BRGmesbcHZtMNVSBAgAABAgQIECBAgAABAgQIECBAgAABAgQIECBQCAGBRMnL5P5qMqECBAgQIECAAAECBAgQIECAAAECBAgQIECAwHQXaLVaWShRs9nsGmqpVAr1ej1Uq9XpPg3ji29fvu51gxx27Bh0u4sRgQkVsP8mlFdxAgQIECBAgMC0E3D9l7Yk/PL1E0iU5hl7e2A23VAFAgQIECBAgAABAgQIECBAgAABAgQIECBAgAABAoUQEEiUvEzuryYTKkCAAAECBAgQIECAAAECBAgQIECAAAECBAgURaDRaGTBRO12u2vIlUol1Gq1UC6XizKdvhynF1r7ctmnzaTtv2mzFAZCgAABAgQIEJgUAdd/acz88vUTSJTmGXt7YDbdUAUCBAgQIECAAAECBAgQIECAAAECBAgQIECAAAEChRAQSJS8TO6vJhMqQIAAAQIjCTz++OPhqKOOmjSg22+/PSxZsmTSzudEBAgQIECAAAECBAgQIECAAAECxRRotVpZKFGz2eyaQKlUCvV6PVSr1WJOrg9G7YXWPljkaTxF+28aL46hESBAgAABAgQmQMD1Xxoqv3z9BBKlecbeHphNN1SBAAECBAgQIECAAAECBAgQIECAAAECBAgQIECAQCEEBBIlL5P7q8mEChAgQIDASAICiewNAgQIECBAgAABAgQIECBAgACB6SzQaDSyYKJ2u901zEqlEmq1WiiXy9N5Cn05Ni+09uWyT5tJ23/TZikMhAABAgQIECAwKQKu/9KY+eXrJ5AozTP29sBsuqEKBAgQIECAAAECBAgQIECAAAECBAgQIECAAAECBAohIJAoeZncX00mVIAAAQIERhIQSGRvECBAgAABAgQIECBAgAABAgQITHeBVquVhRI1m82uoZZKpVCv10O1Wp3u0+ir8Xmhta+We9pN1v6bdktiQAQIECBAgACBCRVw/ZfGyy9fP4FEaZ6xtwdm0w1VIECAAAECBAgQIECAAAECBAgQIECAAAECBAgQIFAIAYFEycvk/moyoQIECBAgQIAAAQIECBAgQIAAAQIECBAgQIBA0QUajUYWTNRut7umUqlUQq1WC+VyuejTnBHj90LrjFjGwk7C/ivs0hk4AQIECBAgQGBcAq7/xsXW6cQvXz+BRGmesbcHZtMNVSBAgAABAgQIECBAgAABAgQIECBAgAABAgQIECBQCAGBRMnL5P5qMqECBAgQIECAAAECBAgQIECAAAECBAgQIECAwEwQaLVaWShRs9nsmk6pVAr1ej1Uq9WZMNVCz8ELrYVevsIP3v4r/BKaAAECBAgQIEBgTAKu/8bE1dWYX75+AonSPGNvD8ymG6pAgAABAgQIECBAgAABAgQIECBAgAABAgQIECBAoBACAomSl8n91WRCBQgQIECAAAECBAgQIECAAAECBAgQIECAAIGZJNBoNLJgona73TWtSqUSarVaKJfLM2nKhZqLF1oLtVwzbrD234xbUhMiQIAAAQIECOxSwPVf2gbhl6+fQKI0z9jbA7PphioQIECAAAECBAgQIECAAAECBAgQIECAAAECBAgQKISAQKLkZXJ/NZlQAQIECBAgQIAAAQIECBAgQIAAAQIECBAgQGCmCbRarSyUqNlsdk2tVCqFer0eqtXqTJt2IebjhdZCLNOMHaT9N2OX1sQIECBAgAABAsMKuP5L2xj88vUTSJTmGXt7YDbdUAUCBAgQIECAAAECBAgQIECAAAECBAgQIECAAAEChRAQSJS8TO6vJhMqQIAAAQIECBAgQIAAAQIECBAgQIAAAQIECMxUgUajkQUTtdvtrilWKpVQq9VCuVyeqdOflvPyQuu0XJa+GZT91zdLbaIECBAgQIAAgUzA9V/aRuCXr59AojTP2NsDs+mGKhAgQIAAAQIECBAgQIAAAQIECBAgQIAAAQIECBAohIBAouRlcn81mVABAgQIECBAgAABAgQIECBAgAABAgQIECBAYCYLtFqtLJSo2Wx2TbNUKoV6vR6q1epMJphWc/NC67Rajr4bjP3Xd0tuwgQIECBAgECfC7j+S9sA/PL1E0iU5hl7e2A23VAFAgQIECBAgAABAgQIECBAgAABAgQIECBAgAABAoUQEEiUvEzuryYTKkCAAAECBAgQIECAAAECBAgQIECAAAECBAj0g0Cj0ciCidrtdtd0K5VKqNVqoVwu9wPFlM7RC61Tyt/3J7f/+n4LACBAgAABAgT6TMD1X9qC88vXTyBRmmfs7YHZdEMVCBAgQIAAAQIECBAgQIAAAQIECBAgQIAAAQIECBRCQCBR8jK5v5pMqAABAgQIECBAgAABAgQIECBAgAABAgQIECDQLwKtVisLJWo2m11TLpVKoV6vh2q12i8cUzJPL7ROCbuT/quA/WcrECBAgAABAgT6S8D1X9p688vXTyBRmmfs7YHZdEMVCBAgQIAAAQIECBAgQIAAAQIECBAgQIAAAQIECBRCQCBR8jK5v5pMqAABAgQIECBAgAABAgQIECBAgAABAgQIECDQbwKNRiMLJmq3211Tr1QqoVarhXK53G8skzJfL7ROCrOTjCBg/9kaBAgQIECAAIH+EnD9l7be/PL1E0iU5hl7e2A23VAFAgQIECBAgAABAgQIECBAgAABAgQIECBAgAABAoUQEEiUvEzuryYTKkCAAAECBAgQIECAAAECBAgQIECAAAECBAj0o0Cr1cpCiZrNZtf0S6VSqNfroVqt9iPNhM7ZC60Tyqv4KAL2ny1CgAABAgQIEOgvAdd/aevNL18/gURpnrG3B2bTDVUgQIAAAQIECBAgQIAAAQIECBAgQIAAAQIECBAgUAgBgUTJy+T+ajKhAgQIECBAgAABAgQIECBAgAABAgQIECBAgEA/CzQajSyYqN1udzFUKpVQq9VCuVzuZ6Jc5+6F1lw5FRujgP03RjDNCRAgQIAAAQIFF3D9l7aA/PL1E0iU5hl7e2A23VAFAgQIECBAgAABAgQIECBAgAABAgQIECBAgAABAoUQEEiUvEzuryYTKkCAAAECBAgQIECAAAECBAgQIECAAAECBAj0u0Cr1cpCiZrNZhdFqVQK9Xo9VKvVfmfKZf5eaM2FUZFxCnzta18bZ0/dCBAgQIAAAQIEiibwB3/wB+Goo44aNOwdOwY9ble0KU36eP3/tzTyoj0f+7q06U5Kbw/MTgqzkxAgQIAAAQIECBAgQIAAAQIECBAgQIAAAQIECBCYeoGi3XCderGuEbi/Og0XxZAIECBAgAABAgQIECBAgAABAgQIECBAgACBYgo0Go0smKjdbndNoFKphFqtFsrlcjEnN01G7YXWabIQfToMgUR9uvCmTYAAAQIECPSdQAwjiv/tv//+g+YukGhsW8H/fxub19DWRXs+ViBR2nrrTYAAAQIECBAgQIAAAQIECBAgQIAAAQIECBAgQIBAjgJFu+Ga49TzKiWQKC9JdQgQIECAAAECBAgQIECAAAECBAgQIECAAAECIYRWq5WFEjWbzS6PUqkU6vV6qFarrMYp4IXWccLplouAQKJcGBUhQIAAAQIECExrgYEwojhIgURpS+X/v+XrF0KY1pk/03pw/7oUHphN25N6EyBAgAABAgQIECBAgAABAgQIECBAgAABAgQIECiMgECi5KVyfzWZUAECBAgQIECAAAECBAgQIECAAAECBAgQIECAQLdAo9HIgona7XbXNyuVSqjVaqFcLqMbo4AXWscIpnmuAgKJcuVUjAABAgQIECAw7QR2DiOKgxNIlLZE/v9bvn4CidI8Y28PzKYbqkCAAAECBAgQIECAAAECBAgQIECAAAECBAgQIECgEAICiZKXyf3VZEIFCBAgQIAAAQIECBAgQIAAAQIECBAgQIAAAQLDC7RarSyUqNlsdjUolUqhXq+HarWKbwwCXmgdA5amuQvYf7mTKkiAAAECBAgQmNYCrv/Slodfvn4CidI8Y28PzKYbqkCAAAECBAgQIECAAAECBAgQIECAAAECBAgQIECgEAICiZKXyf3VZEIFCBAgQIAAAQIECBAgQIAAAQIECBAgQIAAAQK7Fmg0GlkwUbvd7mpYqVRCrVYL5XIZYw8CXmjtAUmTCROw/yaMVmECBAgQIECAwLQUcP2Xtiz88vUTSJTmGXt7YDbdUAUCBAgQIECAAAECBAgQIECAAAECBAgQIECAAAEChRAQSJS8TO6vJhMqQIAAAQIECBAgQIAAAQIECBAgQIAAAQIECBAYXaDVamWhRM1ms6txqVQK9Xo9VKvV0Qv1eQsvtPb5Bpji6dt/U7wATk+AAAECBAgQmGQB139p4Pzy9RNIlOYZe3tgNt1QBQIECBAgQIAAAQIECBAgQIAAAQIECBAgQIAAAQKFEBBIlLxM7q8mEypAgAABAgQIECBAgAABAgQIECBAgAABAgQIEOhdoNFoZMFE7Xa7q1OlUgm1Wi2Uy+XeC/ZZSy+09tmCT7Pp2n/TbEEMhwABAgQIECAwwQKu/9KA+eXrJ5AozTP29sBsuqEKBAgQIECAAAECBAgQIECAAAECBAgQIECAAAECBAohIJAoeZncX00mVIAAAQIECBAgQIAAAQIECBAgQIAAAQIECBAgMDaBVquVhRI1m82ujqVSKdTr9VCtVsdWtE9ae6G1TxZ6mk7T/pumC2NYBAgQIECAAIEJEnD9lwbLL18/gURpnrG3B2bTDVUgQIAAAQIECBAgQIAAAQIECBAgQIAAAQIECBAgUAgBgUTJy+T+ajKhAgQIECBAgAABAgQIECBAgAABAgQIECBAgACB8Qk0Go0smKjdbncVqFQqoVarhXK5PL7iM7SXF1pn6MIWZFr2X0EWyjAJECBAgAABAjkJuP5Lg+SXr59AojTP2NsDs+mGKhAgQIAAAQIECBAgQIAAAQIECBAgQIAAAQIECBAohIBAouRlcn81mVABAgQIECBAgAABAgQIECBAgAABAgQIECBAgMD4BVqtVhZK1Gw2u4qUSqVQr9dDtVod/wlmWE8vtM6wBS3YdOy/gi2Y4RIgQIAAAQIEEgVc/6UB8svXTyBRmmfs7YHZdEMVCBAgQIAAAQIECBAgQIAAAQIECBAgQIAAAQIECBRCQCBR8jK5v5pMqAABAgQIECBAgAABAgQIECBAgAABAgQIECBAIF2g0WhkwUTtdrurWKVSCbVaLZTL5fQTFbyCF1oLvoAFH779V/AFNHwCBAgQIECAwBgFXP+NEWxIc375+gkkSvOMvT0wm26oAgECBAgQIECAAAECBAgQIECAAAECBAgQIECAAIFCCAgkSl4m91eTCRUgQIAAAQIECBAgQIAAAQIECBAgQIAAAQIECOQj0Gq1slCiZrPZVbBUKoV6vR6q1Wo+JytoFS+0FnThZsiw7b8ZspCmQYAAAQIECBDoUcD1X49QIzTjl6+fQKI0z9jbA7PphioQIECAAAECBAgQIECAAAECBAgQIECAAAECBAgQKISAQKLkZXJ/NZlQAQIECBAgQIAAAQIECBAgQIAAAQIECBAgQIBAvgKNRiMLJmq3212FK5VKqNVqoVwu53vSglTzQmtBFmqGDtP+m6ELa1oECBAgQIAAgREEXP+lbQ1++foJJErzjL09MJtuqAIBAgQIECBAgAABAgQIECBAgAABAgQIECBAgACBQggIJEpeJvdXkwkVIECAAAECBAgQIECAAAECBAgQIECAAAECBAjkL9BqtbJQomaz2VW8VCqFer0eqtVq/iee5hW90DrNF2iGD8/+m+ELbHoECBAgQIAAgSECrv/StgS/fP0EEqV5xt4emE03VIEAAQIECBAgQIAAAQIECBAgQIAAAQIECBAgQIBAIQQEEiUvk/uryYQKECBAgAABAgQIECBAgAABAgQIECBAgAABAgQmTqDRaGTBRO12u+sklUol1Gq1UC6XJ24A06yyF1qn2YL02XDsvz5bcNMlQIAAAQIE+l7A9V/aFuCXr59AojTP2NsDs+mGKhAgQIAAAQIECBAgQIAAAQIECBAgQIAAAQIECBAohIBAouRlcn81mVABAgQIECBAgAABAgQIECBAgAABAgQIECBAgMDECrRarSyUqNlsdp2oVCqFer0eqtXqxA5imlT3Qus0WYg+HYb916cLb9oECBAgQIBA3wq4/ktben75+gkkSvOMvT0wm26oAgECBAgQIECAAAECBAgQIECAAAECBAgQIECAAIFCCAgkSl4m91eTCRUgQIAAAQIECBAgQIAAAQIECBAgQIAAAQIECEyOQKPRyIKJ2u121wkrlUqo1WqhXC5PzmCm6CxeaJ0ieKfNBOw/G4EAAQIECBAg0F8Crv/S1ptfvn4CidI8Y28PzKYbqkCAAAECBAgQIECAAAECBAgQIECAAAECBAgQIECgEAICiZKXyf3VZEIFCBAgQIAAAQIECBAgQIAAAQIECBAgQIAAAQKTJ9BqtbJQomaz2XXSUqkU6vV6qFarkzegST6TF1onGdzpBgnYfzYEAQIECBAgQKC/BFz/pa03v3z9BBKlecbeHphNN1SBAAECBAgQIECAAAECBAgQIECAAAECBAgQIECAQCEEBBIlL5P7q8mEChAgQIAAAQIECBAgQIAAAQIECBAgQIAAAQIEJl+g0WhkwUTtdrvr5JVKJdRqtVAulyd/YBN8Ri+0TjCw8rsUsP9sEAIECBAgQIBAfwm4/ktbb375+gkkSvOMvT0wm26oAgECBAgQIECAAAECBAgQIECAAAECBAgQIECAAIFCCAgkSl4m91eTCRUgQIAAAQIECBAgQIAAAQIECBAgQIAAAQIECEyNQKvVykKJms1m1wBKpVKo1+uhWq1OzeAm6KxeaJ0gWGV7ErD/emLSiAABAgQIECAwYwRc/6UtJb98/QQSpXnG3h6YTTdUgQABAgQIECBAgAABAgQIECBAgAABAgQIECBAgEAhBAQSJS+T+6vJhAoQIECAAAECBAgQIECAAAECBAgQIECAAAECBKZWoNFoZMFE7Xa7ayCVSiXUarVQLpendpA5nd0LrTlBKjMuAftvXGw6ESBAgAABAgQKK+D6L23p+OXrJ5AozTP29sBsuqEKBAgQIECAAAECBAgQIECAAAECBAgQIECAAAECBAohIJAoeZncX00mVIAAAQIECBAgQIAAAQIECBAgQIAAAQIECBAgMPUCrVYrCyVqNptdgymVSqFer4dqtTr1A00cgRdaEwF1TxKw/5L4dCZAgAABAgQIFE7A9V/akvHL108gUZpn7O2B2XRDFQgQIECAAAECBAgQIECAAAECBAgQIECAAAECBAgUQkAgUfIyub+aTKgAAQIECBAgQIAAAQIECBAgQIAAAQIECBAgQGD6CDQajSyYqN1udw2qUqmEWq0WyuXy9BnwGEfihdYxgmmeq4D9lyunYgQIECBAgACBaS/g+i9tifjl6yeQKM0z9vbAbLqhCgQIECBAgAABAgQIECBAgAABAgQIECBAgAABAgQKISCQKHmZ3F9NJlSAAAECBAgQIECAAAECBAgQIECAAAECBAgQIDC9BFqtVhZK1Gw2uwZWKpVCvV4P1Wp1eg26x9F4obVHKM0mRMD+mxBWRQkQIECAAAEC01bA9V/a0vDL108gUZpn7O2B2XRDFQgQIECAAAECBAgQIECAAAECBAgQIECAAAECBAgUQkAgUfIyub+aTKgAAQIECBAgQIAAAQIECBAgQIAAAQIECBAgQGB6CjQajSyYqN1udw2wUqmEWq0WyuXy9Bz8CKPyQmuhlmvGDdb+m3FLakIECBAgQIAAgV0KuP5L2yD88vUTSJTmGXt7YDbdUAUCBAgQIECAAAECBAgQIECAAAECBAgQIECAAAEChRAQSJS8TO6vJhMqQIAAAQIECBAgQIAAAQIECBAgQIAAAQIECBCYvgKtVisLJWo2m12DLJVKoV6vh2q1On0nMGRkXmgtzFLNyIHafzNyWU2KAAECBAgQIDCigOu/tM3BL18/gURpnrG3B2bTDVUgQIAAAQIECBAgQIAAAQIECBAgQIAAAQIECBAgUAgBgUTJy+T+ajKhAgQIECBAgAABAgQIECBAgAABAgQIECBAgACB6S/QaDSyYKJ2u9012EqlEmq1WiiXy9N+Il5onfZLNKMHaP/N6OU1OQIECBAgQIBAl4Drv7RNwS9fP4FEaZ6xtwdm0w1VIECAAAECBAgQIECAAAECBAgQIECAAAECBAgQIFAIAYFEycvk/moyoQIECBAgQIAAAQIECBAgQIAAAQIECBAgQIAAgWIItFqtLJSo2Wx2DbhUKoV6vR6q1eq0nowXWqf18sz4wdl/M36JTZAAAQIECBAgMEjA9V/ahuCXr59AojTP2NsDs+mGKhAgQIAAAQIECBAgQIAAAQIECBAgQIAAAQIECBAohIBAouRlcn81mVABAgQIECBAgAABAgQIECBAgAABAgQIECBAgEBFznzaAAAgAElEQVSxBBqNRhZM1G63uwZeqVRCrVYL5XJ5Wk7KC63Tcln6ZlD2X98stYkSIECAAAECBDIB139pG4Ffvn4CidI8Y28PzKYbqkCAAAECBAgQIECAAAECBAgQIECAAAECBAgQIECgEAICiZKXyf3VZEIFCBAgQIAAAQIECBAgQIAAAQIECBAgQIAAAQLFE2i1WlkoUbPZ7Bp8qVQK9Xo9VKvVaTcxL7ROuyXpqwHZf3213CZLgAABAgQIEBBIlLgHXD+nARbt+djXpU13Unp7YHZSmJ2EAAECBAgQIECAAAECBAgQIECAAAECBAgQIECAwNQLFO2G69SLdY3A/dVpuCiGRIAAAQIECBAgQIAAAQIECBAgQIAAAQIECBCYLIFGo5EFE7Xb7a5TViqVUKvVQrlcnqzhjHoeL7SOSqTBBArYfxOIqzQBAgQIECBAYBoKuP5LWxR++fqFEKZ15s+0Hty/LoUHZtP2pN4ECBAgQIAAAQIECBAgQIAAAQIECBAgQIAAAQIECiMgkCh5qdxfTSZUgAABAgQIECBAgAABAgQIECBAgAABAgQIECBQbIFWq5WFEjWbza6JlEqlUK/XQ7VanRaT9ELrtFiGvh2E/de3S2/iBAgQIECAQJ8KuP5LW3h++foJJErzjL09MJtuqAIBAgQIECBAgAABAgQIECBAgAABAgQIECBAgACBQggIJEpeJvdXkwkVIECAAAECBAgQIECAAAECBAgQIECAAAECBAjMDIFGo5EFE7Xb7a4JVSqVUKvVQrlcntLJeqF1Svn7/uT2X99vAQAECBAgQIBAnwm4/ktbcH75+gkkSvOMvT0wm26oAgECBAgQIECAAAECBAgQIECAAAECBAgQIECAAIFCCAgkSl4m91eTCRUgQIAAAQIECBAgQIAAAQIECBAgQIAAAQIECMwcgVarlYUSNZvNrkmVSqVQr9dDtVqdsgl7oXXK6J04vv37utcNctixY9DtVkYECBAgQIAAAQIzTMD1X9qC8svXTyBRmmfs7YHZdEMVCBAgQIAAAQIECBAgQIAAAQIECBAgQIAAAQIECBRCQCBR8jK5v5pMqAABAgQIECBAgAABAgQIECBAgAABAgQIECBAYOYJNBqNLJio3W53Ta5SqYRarRbK5fKkT9wLrZNO7oQ7Cdh/tgMBAgQIECBAoL8EXP+lrTe/fP0EEqV5xt4emE03VIEAAQIECBAgQIAAAQIECBAgQIAAAQIECBAgQIBAIQQEEiUvk/uryYQKECBAgAABAgQIECBAgAABAgQIECBAgAABAgRmpkCr1cpCiZrNZtcES6VSqNfroVqtTurkvdA6qdxONkTA/rMlCBAgQIAAAQL9JeD6L229+eXrJ5AozTP29sBsuqEKBAgQIECAAAECBAgQIECAAAECBAgQIECAAAECBAohIJAoeZncX00mVIAAAQIECBAgQIAAAQIECBAgQIAAAQIECBAgMLMFGo1GFkzUbre7JlqpVEKtVgvlcnlSELzQOinMTjKCQD/vvx07doTnnnsu3HHHHeHhhx8O3//+9zOlWbNmhXe84x3h93//98OFF14Y9t9//7BkyZLwzW9+M/v+3Llzw/r168OBBx44Zfvq17/+9aAxxYFs3LgxzJ8/P/cxbd68OSxevDhs2rQpq33ssceGtWvXhgMOOCD3c41WMJ536dKlozXL5furVq0KK1euzKWWIgQIECBAYDoJ9PP1Xx7rwC9NsWjPx74ubbqT0tsDs5PC7CQECBAgQIAAAQIECBAgQIAAAQIECBAgQIAAAQIEpl6gaDdcp16sawTur07DRTEkAgQIECBAgAABAgQIECBAgAABAgQIECBAgMB0E2i1WlkoUbPZ7BpaqVQK9Xo9VKvVCR+2F1onnNgJdiHQr/vvt7/9bfZ3/Etf+lLYvn37sEKHH354WLduXdhvv/0EEgkk8nOEAAECBAjMGIF+vf7LawH5pUkW7flYgURp6603AQIECBAgQIAAAQIECBAgQIAAAQIECBAgQIAAAQI5ChTthmuOU8+rlECivCTVIUCAAAECBAgQIECAAAECBAgQIECAAAECBAj0gUCj0ciCidrtdtdsK5VKqNVqoVwuT5iEF1onjFbhHgT6cf/t2LEjXHPNNeHP//zPdyl0/PHHh9tuuy289tprAokEEvXwt0kTAgQIECBQDIF+vP7Lc2X4pWkW7flYgURp6603AQIECBAgQIAAAQIECBAgQIAAAQIECBAgQIAAAQI5ChTthmuOU8+rlECivCTVIUCAAAECBAgQIECAAAECBAgQIECAAAECBAj0iUCr1cpCiZrNZteMS6VSqNfroVqtToiGF1onhFXRHgX6cf9t2bIlfOxjHwvf+973BinNmTMnCx/bbbfdwm9/+9swd+7c8OUvfzm8/PLLAokEEvX4N0ozAgQIECAw/QX68fovz1Xhl6ZZtOdjBRKlrbfeBAgQIECAAAECBAgQIECAAAECBAgQIECAAAECBAjkKFC0G645Tj2vUgKJ8pJUhwABAgQIECBAgAABAgQIECBAgAABAgQIECDQZwKNRiMLJmq3210zr1QqoVarZYEleR5eaM1TU62xCvTj/nv88cfDUUcd1aGaNWtWWL16dVi6dGmIAWRDj1//+tcCiaZJINFY9vfmzZvD4p3GHftu3LgxzJ8/fyxltCVAgAABAjNOoB+v//JcRH5pmkV7PlYgUdp6602AAAECBAgQIECAAAECBAgQIECAAAECBAgQIECAQI4CRbvhmuPU8yolkCgvSXUIECBAgAABAgQIECBAgAABAgQIECBAgAABAn0o0Gq1slCiZrPZNfsYVlKv10O1Ws1NxgutuVEqNA6Bftx/a9euzcKHBo5ly5aFGEYWg4mKcgwNSYrjnqiwnaHBPscee2yIhgcccMC05hJINK2Xx+AIECBAYAoF+vH6L09ufmmaRXs+ViBR2nrrTYAAAQIECBAgQIAAAQIECBAgQIAAAQIECBAgQIBAjgJFu+Ga49TzKiWQKC9JdQgQIECAAAECBAgQIECAAAECBAgQIECAAAECfSwQA0piMFG73e5SqFQqoVarhXK5nCzkhdZkQgUSBPpx/w0NJLrkkktC/G+Ye/UJshPbVSDR6L4CiUY30oIAAQIE+lOgH6//8lxpfmmaRXs+ViBR2nrrTYAAAQIECBAgQIAAAQIECBAgQIAAAQIECBAgQIBAjgJFu+Ga49TzKiWQKC9JdQgQIECAAAECBAgQIECAAAECBAgQIECAAAECfS7QarWyUKJms9klUSqVQr1eD9VqNUnJC61JfDonCkzm/hsaonPssceGGA50wAEHJM5ibN2HBhKtWrUqrFy5cmxFpri1QKLRF0Ag0ehGWhAgQIBAfwpM5vXfTBTml7aqRXs+ViBR2nrrTYAAAQIECBAgQIAAAQIECBAgQIAAAQIECBAgQIBAjgJFu+Ga49TzKiWQKC9JdQgQIECAAAECBAgQIECAAAECBAgQIECAAAECBDKBRqORBRO12+0ukUqlEmq1WiiXy+PS8kLruNh0yklgMvefQKKcFi2EIJBodEuBRKMbaUGAAAEC/Skwmdd/M1GYX9qqFu35WIFEaeutNwECBAgQIECAAAECBAgQIECAAAECBAgQIECAAAECOQoU7YZrjlPPq5RAorwk1SFAgAABAgQIECBAgAABAgQIECBAgAABAgQIEOgItFqtLJSo2Wx2qZRKpVCv10O1Wh2zmBdax0ymQ44Ck7n/piqQaLhgmtEIb7/99rBkyZKs2dBxz507N6xfvz4ceOCBo5XJvv/aa6+FOIb4s+PRRx8NP/jBD8JLL72Ufe/II48M73znO8OJJ54Y/uRP/iTstddePdVMDST67W9/G5544olw7733hu9+97vh6aefzs67YMGCcNxxx4VTTz01vOUtb8m+NtTv2GOPDWvXrg0HHHBAT2OdqkYpgURbt24Np512Wnj44Yc7w995T/Q6pxhid95554Vrrrmm02XDhg3h6KOPzv4c12HFihXh+uuvz/481PanP/1pWLduXYh9nnzyybB9+/YwZ86cMG/evLBo0aJsrfbZZ59eh9PVbseOHeFnP/tZ+Ou//uvw0EMPhU2bNoUtW7Zk7Q477LAQ93o8RxxXynnGPUAdCRAgQGBCBCbz+m9CJjDFRfmlLUDRno8VSJS23noTIECAAAECBAgQIECAAAECBAgQIECAAAECBAgQIJCjQNFuuOY49bxKCSTKS1IdAgQIECBAgAABAgQIECBAgAABAgQIECBAgACBLoFGo5EFE8WgiaFHpVIJtVotlMvlnuW80NozlYYTIDCZ+6/fAoli2EsM+rnkkkuywJfRjhhwdPHFF4eTTz45xJCzXR3jDSSK4UgxFOnCCy/MgpFGOvbff/+watWqcOaZZ4YXXnghLF68OAuricdogUTDBQHFWitXrhyNINfvpwQSxbW7/PLLB415+fLlYfXq1T2HRsXJDB3DwoULw6233hpmz56dzXWkQKJ/+2//bVizZk22HwbCq4bDiev0+c9/Ppx99tljGlesFdc17s04ntGOgfOcddZZYe+99x6tue8TIECAwDQXmMzrv2lOMa7h8RsXW6dT0Z6PFUiUtt56EyBAgAABAgQIECBAgAABAgQIECBAgAABAgQIECCQo0DRbrjmOPW8SgkkyktSHQIECBAgQIAAAQIECBAgQIAAAQIECBAgQIAAgWEFWq1WFkrUbDa7vh+DROr1eqhWqz3peaG1JyaNJkhgMvdfPwUSxcCyG264IVx00UVh+/btY1q9ZcuWZT9D3vjGN47YbzyBRDH8Jtb90pe+1POYrrjiivChD30oxDH1UyBRhH/yySfDSSedFLZu3Zqtw9y5c8P69etDDI7q9Vi7dm1YunRpp/lll12W7YmBv3fDBRL91V/9Vbjllluy0Khej172zECtGEp1zz33hM997nNhy5YtvZ4ia3fMMceEa6+9dkyhe2M6gcYECBAgMCkCk3n9NykTmuST8EsDL9rzsQKJ0tZbbwIECBAgQIAAAQIECBAgQIAAAQIECBAgQIAAAQIEchQo2g3XHKeeVymBRHlJqkOAAAECBAgQIECAAAECBAgQIECAAAECBAgQILBLgUajkQUTxfCRoUelUgm1Wm3U4AYvtNpkUykwmftvqgKJfvGLX4R169Z1/p7++Mc/DrfffnuH/bjjjgvvec97Bi3DggULwpFHHpl9bei4RwumeeWVV7Lgn/PPP79raQ877LDwx3/8x+Etb3lLePXVV8MPf/jD8Mgjj4SXXnppUNsTTzwxXH/99eH3fu/3ht0eYw0k2tWY5s2bFxYuXBhmzZoVfvrTn2bj2bx5c+e85557bvjWt74VfvSjH2VfO/bYY0MM2jnggAOGHVvsu3jx4k6AUWy0atWqsHLlyknd6sONY+PGjWH+/Pk9jWPbtm3hjDPOCPfee2+n/Zo1a7Kv9XK8/PLL4Zxzzgk333xz1nz27NnhvvvuC0cccUSn+9BAorgO0TeGBQ0c+++/fzj++OPDIYccEn73u9+Fxx57LFujocenP/3pLGxq7733HnF4O3bsCHfeeWc4++yzu0KpYtBS3JsHHXRQ1v/ZZ58N3/72t7tCi+J+uemmm8LBBx/cC4M2BAgQIDANBSbz+m8aTj95SPzSCIv2fKxAorT11psAAQIECBAgQIAAAQIECBAgQIAAAQIECBAgQIAAgRwFinbDNcep51VKIFFekuoQIECAAAECBAgQIECAAAECBAgQIECAAAECBAiMKtBqtbJQomaz2dW2VCplwSTVanXEOl5oHZVYgwkUmMz9N1WBREP5YpjO0qVLO18eLSxnLIFEIwW+fOhDHwqXXHJJeOc73xl22223QUP6zW9+E2644YYstGf79u2d78Uwmxgws9dee3XtgLEGEm3YsCGccsopg+rHYJ748+ld73rXoDHF8KJHH300nHfeeYNChQYG0S+BRHG+q1evDjGQaeA4/fTTw7XXXrvL0J+Btj/5yU/CRz7ykSzYJx6LFi0KN954Y9hvv/069YYGEu280DEgKoYMxX9f3vjGN3a+FffYP/zDP4T/+l//66CwpNgg7pc43t13333YnxoxzOjjH//4oJChuP6XX355eN/73hf22GOPQf3i+O65557w+c9/flCfOJcYmLXzuCbwx5TSBAgQIJCzwGRe/+U89GlRjl/aMhTt+ViBRGnrrTcBAgQIECBAgAABAgQIECBAgAABAgQIECBAgAABAjkKFO2Ga45Tz6uUQKK8JNUhQIAAAQIECBAgQIAAAQIECBAgQIAAAQIECBDoWaDRaGTBEe12u6tPpVIJtVotlMvlru95obVnYg0nQGAy918/BBJt3rw5LF68eFCQz6c+9anwxS9+McSAmZGOGDLz0EMPhdh2y5YtWbPY/u677w7HHHNMV7exBBJt27YtLF++PNx1112dOieeeGKIP7Pe/OY3jzimGKTziU98IjzxxBOD2vRTINHQUKGDDz44czzkkENG/dsYw4fOPPPMTrvrrrsuW4edj5ECieLaxzCkGB40NCRooH8Mr4qhRP/jf/yPTsldje+Xv/xl+OQnPxkeeOCBMe2D2Pipp57KgvV23gsxRCvOb5hnXEa10YAAAQIEplZgMq//pnamE3N2fmmuRXs+ViBR2nrrTYAAAQIECBAgQIAAAQIECBAgQIAAAQIECBAgQIBAjgJFu+Ga49TzKiWQKC9JdQgQIECAAAECBAgQIECAAAECBAgQIECAAAECBMYk0Gq1slCiZrPZ1a9UKoV6vZ6FOux8eKF1TMQa5ywwmftvpgcSxVChGCITfwYMHDH45/rrrw+/93u/N+rKxf5r1qwJZ511Vqft6aefHq699tqw9957D+o/lkCiRx55JCxatCjEAJt4xNCadevWhUMPPXTUMT366KNh6dKlYevWrZ22owUSjVp0khoMFw61cePGMH/+/J5H8PLLL4dzzjkn3HzzzZ0+cY3OOOOMXdaI1vFn/W233dYxHy7IaKRAossuuyycf/75I4YRDZz8F7/4RRYK9OCDD3bGE/+dWbFiRVdQ0De+8Y1w8sknd9rNmzcv3HTTTdl+6OXYsGFDOOWUUzr7aOHCheHWW28Ns2fP7qW7NgQIECAwjQQm8/pvGk07t6HwS6Ms2vOxAonS1ltvAgQIECBAgAABAgQIECBAgAABAgQIECBAgAABAgRyFCjaDdccp55XKYFEeUmqQ4AAAQIECBAgQIAAAQIECBAgQIAAAQIECBAgMC6BRqORhZK02+2u/pVKJdRqtVAul7PveaF1XMQ65SSQ1/57/PHHw1FHHZXTqAaXGWuIzGiDWLt2bRayM3CsWrUqrFy5csRuQ8N/5s6dG9avXx8OPPDAQX1iaM9pp50WHn744ezrs2bNCnfffXc45phjRhtS5/tDa8Swlxhwdvjhhw+q0Wsg0auvvprN7corr+z0j3++5JJLwu677z7quOLPsPPOOy9cc801nbb9FEgUJz10v4wUErUz5lNPPRVOOOGETpDTSH2GCySKQUF33nlneNvb3jbq+gw3vg984ANZENIb3vCGTv/hgpVuuOGGLMxomGdUhj3vcDXuv//+EP9NcxAgQIBAsQTyuv4r1qzzGy2/NMuiPR8rkChtvfUmQIAAAQIECBAgQIAAAQIECBAgQIAAAQIECBAgQCBHgaLdcM1x6nmVEkiUl6Q6BAgQIECAAAECBAgQIECAAAECBAgQIECAAAEC4xZotVpZKFEMExl6lEqlUK/XQ7VaFUg0bmEd8xDI64VqgUQhRIMPfvCDYfv27dnSDBcMM9qaDRcgdN1114Xly5cP6tprINGLL74Yli1bFh566KFO/w0bNoSjjz56tKF0vv+tb31rUKhSvwUSPf/88+GjH/1oeOKJJzKTGCYXg6YOPfTQEQ1Xr14dzj333M7377nnnvDhD3+4q/1wgURjCYyKBbds2RI+9rGPhe9973tZ/eFCrDZv3hwWL14cNm3alLUZKVRrtE1x/fXXh7PPPrvT7IILLgiXXXZZT+FWo9X2fQIECBCYPIG8rv8mb8TT60z80tajaM/HCiRKW2+9CRAgQIAAAQIECBAgQIAAAQIECBAgQIAAAQIECBDIUaBoN1xznHpepQQS5SWpDgECBAgQIECAAAECBAgQIECAAAECBAgQIECAQLJAo9HIgona7XZXrUqlEh544IFBX9+xY9DtruTzK0BgVwJ5vVAtkCiEoWEtn/70p7Pgsde//vVj2oS33npr+PjHP97ps2LFinDVVVeFPffcs/O1XgOJnnnmmXDKKaeEGJAWj3e/+93hjjvuCHPmzOl5TP/wD/8QTj311PDUU09lffotkOh3v/tdOP/880MMGRo4hguJGvjetm3bwhlnnBHuvffe7Evz5s0Ld955Z3jb297WZT5cINFYA6P++Z//OXz2s58Na9as6dRft25dFkA0cAwNlTr++OPDbbfdFvbbb7+e90Fs+J3vfCcsWLCg0yfurXjefffdd0x1NCZAgACBqRXI6/pvamcxdWfnl2ZftOdjBRKlrbfeBAgQIECAAAECBAgQIECAAAECBAgQIECAAAECBAjkKFC0G645Tj2vUgKJ8pJUhwABAgQIECBAgAABAgQIECBAgAABAgQIECBAIBeBGAYSQ4mazeao9QQSjUqkQY4Ceb1Q3e+BRK+++mpYuXJluPLKKzurc9xxx4X3vOc9Y16tH//4x+H222/v9Fu2bFmIwWazZs3qfK3XQKKhATLjCaKJATtxDA8++GB2/n4LJIpzHhroM9yaDCzOk08+GU466aSwdevW7EvDBUoNtB0aSPRHf/RH4etf/3o46KCDxrRvLrvssnDxxRd3+qxatSrbjwPH0LCs+fPnhw984APh3/ybfzOm8/zsZz8L1157bafPe9/73rB27drwpje9aUx1NCZAgACBqRXI6/pvamcxdWfnl2ZftOdjBRKlrbfeBAgQIECAAAECBAgQIECAAAECBAgQIECAAAECBAjkKFC0G645Tj2vUgKJ8pJUhwABAgQIECBAgAABAgQIECBAgAABAgQIECBAIFeBGCoSg4na7faIdQUS5Uqu2CgCk/lC9dAQnakKtokBKkuXLu3IDA1vGUo2dNxz584N69evDwceeGCn6dBgmTw33nBOvQYSDZ3r8uXLw+rVq8Nee+3V8xCHzm2q1q3nAf9rw82bN4fFixeHTZs2dbpu3LgxxDCesR4xXOi0004LDz/8cNa1XC6Hu+++Oxx66KGDSsWf39E3/pwfODZs2BCOPvroYU851HbhwoXhjjvuCG984xvHNMShgUMXXHBBiCFFu+++e1ZnaGDRmIrvovFwfxfyqq0OAQIECEycwGRe/03cLKauMr80+6I9HyuQKG299SZAgAABAgQIECBAgAABAgQIECBAgAABAgQIECBAIEeBot1wzXHqeZUSSJSXpDoECBAgQIAAAQIECBAgQIAAAQIECBAgQIAAAQK5C7RarSysotlsDlv72muvDdVqNffzKkhgOIHJfKFaINH49qBAovG55RlI9Oqrr4ZLL700C/YZOK6++uqwYsWKQYN78cUXw7Jly8JDDz2UfT0GDN16661h9uzZw04ir7Cn0YKnBBKNbw/pRYAAgZkqMJnXfzPRkF/aqhbt+ViBRGnrrTcBAgQIECBAgAABAgQIECBAgAABAgQIECBAgAABAjkKFO2Ga45Tz6uUQKK8JNUhQIAAAQIECBAgQIAAAQIECBAgQIAAAQIECBCYMIFGo5EFE7Xb7a5zVCqVUKvVQrlcnrDzK0wgCkzmC9UCica35wQSjc8tz0CiOIInn3wynHTSSWHr1q3ZgE455ZSwZs2asO+++3YG+Pjjj4cPfvCDYfv27dnXYhDQRRdd1PX3bKCDQKLxra1eBAgQIJAmMJnXf2kjnZ69+aWtS9GejxVIlLbeehMgQIAAAQIECBAgQIAAAQIECBAgQIAAAQIECBAgkKNA0W645jj1vEoJJMpLUh0CBAgQIECAAAECBAgQIECAAAECBAgQIECAAIEJFWi1WuE//sf/OOw5SqVSqNfroVqtTugYFO9vgcl8obrfAoluv/32sGTJkgnZYEMt40k2btwY5s+fP+h8a9euDUuXLu18bfny5WH16tVhr7326nlceYXm9HzCnBrmHUi0bdu2cMYZZ4R77703G+Hs2bNDs9kMhx9+ePbnV199NVx66aVZCNHA9++7775wxBFHjDijvGzjmp577rmd86xatSqsXLmy8+c4posvvnjE7+dErgwBAgQIFERgMq//CkIypmHyGxNXV+OiPR8rkChtvfUmQIAAAQIECBAgQIAAAQIECBAgQIAAAQIECBAgQCBHgaLdcM1x6nmVEkiUl6Q6BAgQIECAAAECBAgQIECAAAECBAgQIECAAAECEy4wzP3BQeesVCqhVquFcrk84WNxgv4TmMwXqmdyING//Mu/hL/4i78IX/3qVzub6IorrggXXHDBhGyqXgOJHn/88XDUUUd1xnDssceGGFJ0wAEH9Dyu7du3Z8Fot912W9ZnPDV6PlmODfMOJIpDGxr8E0PjVqxYEeLfo61bt4bTTjstPPzww9ksFi1aFG688caw3377jTiroYFEMdxo3bp14e1vf3vPEjt27MiCkOJ/A8fVV1+djWvguPLKK8OFF17Y+fOnP/3pLPDu9a9/fc/n0ZAAAQIEZo7AZF7/zRy1/38m/NJWtWjPxwokSltvvQkQIECAAAECBAgQIECAAAECBAgQIECAAAECBAgQyFGgaDdcc5x6XqUEEuUlqQ4BAgQIECBAgAABAgQIECBAgAABAgQIECBAgMCEC4wWSBQHUCqVsvCIGAriIJCnwGS+UD2TA4nimgwNfVm+fHkWYLPXXnvluWRZrV4DiZ577kkUEfEAACAASURBVLnwp3/6p+FHP/pR1m/u3Llh/fr14cADD+x5TD//+c/DkiVLwre//e2sTz8HEj3zzDPhlFNOCa1WK7OI/3vNmjVh3333DY888kgWQhQDnOJx3XXXhbgHdnUMDSSaPXt2aDabIQYT9XoMDYyK/e6///4Qw+wGjrjmp556aufPH/jAB7KAqTe84Q29nkY7AgQIEJhBApN5/TeD2DpT4Ze2qkV7PlYgUdp6602AAAECBAgQIECAAAECBAgQIECAAAECBAgQIECAQI4CRbvhmuPU8yolkCgvSXUIECBAgAABAgQIECBAgAABAgQIECBAgAABAgQmXGDo/cFrr702/MVf/EVot9td544BE7VaLZTL5QkflxP0h8BkvlA90wOJHnjggXDiiSd2Ns68efPCnXfeGd72trf1vJl27NiRhRjddddd4a1vfWv4oz/6o3DkkUeGBQsWhN13371Tp9dAom3btoVly5aFBx98sNN3aFjNaIN7/PHHwwc/+MFO0E4/BxK9/PLL4Zxzzgk333xzxjYQIPTOd74zXH755WHlypXZ1w8++OBsDQ855JBd8g4NJIqNY8DRGWecMdqydL6/efPmsHjx4rBp06bsa8OFTj311FPhhBNOCFu3bu2M+7777gtHHHFEz+eJDb/xjW+EL3zhC2HOnDkhzjnO7/jjj89C8xwECBAgUByBybz+K45K7yPl17vVcC2L9nysQKK09dabAAECBAgQIECAAAECBAgQIECAAAECBAgQIECAAIEcBYp2wzXHqedVSiBRXpLqECBAgAABAgQIECBAgAABAgQIECBAgAABAgQITLjAcC+0tlqtLJSo2Wx2nT8GP9Tr9VCtVid8bE4w8wUm84XqmR5I9Pzzz4ePfvSj4YknnuhsnBtuuCGceeaZYZjnAIbdXP/4j/+YBQj97d/+bef7V199dVixYsWg9r0GEsWAo52DcmKR5cuXZ6FHe+2116gb/NVXXw2XXnppuOyyyzpt+zmQKCKsXbs2LF26tONx3XXXhZNPPjlbt4ceeij7+umnnx5iuNzee++9S+PhAol67TtQ+MYbb8z22MAxXP8YTBVDju69995OuwsvvDBb2z322GPUfRAb/OY3vwmf+cxnwq233tppH/flVVddFfbcc8+eamhEgAABAtNDYDKv/6bHjPMdBb80z6I9HyuQKG299SZAgAABAgQIECBAgAABAgQIECBAgAABAgQIECBAIEeBot1wzXHqeZUSSJSXpDoECMxYgZ0/KTV+ivbdd98dDj300ELNd+iD9sN92muhJpTTYOMLARdffHGn2u233x6WLFmSU/Xxlenlk3nHV1kvAgQIECBAgAABAgQIECBAgAABAjNDYFcvtDYajSyYqN1ud022UqmEWq0W4u95HQTGKzCZL1TP9ECi+Pf0oosuygLDBo558+aFm266KRx88MGjLlEM/4nhQ+edd16n7Zw5c8J9990X3vGOdwzq32sgUez05JNPhpNOOils3bo1qzFr1qzs3tAxxxwz6pieeeaZcOqpp4Znn32207bfA4mGBk/FgKd4L2bx4sUd43vuuSd8+MMfHtV3uECiuD633XZbOPHEE0ft/8ILL2ThSI8//nin7XDnjsFU11xzTfjzP//zQXvrlltuCQsWLBj1PLHBunXrwllnnRW2b9/e2Ud33nlnOP7443vqrxEBAgQITB+Bybz+mz6zzm8k/NIsi/Z8rECitPXWmwABAgQIECBAgAABAgQIECBAgAABAgQIECBAgACBHAWKdsM1x6nnVUogUV6S6hAgMGMFHnjggc5DzKecckpYs2ZN2HfffQs1X4FEwy+XQKLxbeNf/epX4Y477sgemn/7298+viJ6ESBAgAABAgQIECBAgAABAgQIEBinwGgvtLZarSyUqNlsdp2hVCpl4SfVanWcZ9et3wVG238z0Wft2rVZiMvAsWrVqrBy5coRpzqWexL/+3//7xDvvWzZsqVTL/7uOYaLxXChkY4YGPO3f/u34T//5/88qG/8u3/55ZeH+Hd952MsgUQjBSXFMR1++OEjjukf//Efs58t999//6A2/R5IFD1jaFQM+InHu9/97rBw4cIQ91E8YghVDOp529veNupfn+ECiQZqjLY+8d5G3B8xvGjgiEF1X/va18K///f/vuvcw4UXxbGOdp5Y6Mc//nE488wzwxNPPNGp+5GPfCRcf/31Yb/99ht1nhoQIECAwPQS6MfrvzxXgF+aZtGejxVIlLbeehMgQIAAAQIECBAgQIAAAQIECBAgQIAAAQIECBAgkKNA0W645jj1vEoJJMpLUh0CBGakQPx03fhQ/ZVXXpnNL37S7ooVKwo317E8/F+4ySUMWCDR2PBefvnl8PWvfz188YtfDK9//evD+vXrw4EHHji2IloTIECAAAECBAgQIECAAAECBAgQSBTo9YXWGBoRwydiGMbQI4ZQ1Gq1UC6XE0eje78J9Lr/ZpLLRAYSxfsw8d5LDKzZ+Zg7d24WLBSDa4aGC8XfVd9www3hC1/4QnjppZc63WJYzE033RQOPvjgLv6xBBLFzs8++2z4xCc+MShQJv4+/OKLLw4nn3zyoDG99tpr4Qc/+EH28+bxxx/vOvdogUSbN28OixcvDps2ber0HS30aSL213Dj2LhxY5g/f37y6b71rW+FY445Ztg68b7bVVddFfbcc89RzzNSIFHsONL6xPCqp59+OlxwwQVhw4YNnXPMmjUr3H333SOOKzZct25dOOuss8L27ds7/WJQVtwHcc323nvvQWOO/97cc889WdhS9Bw4Yp9bbrklLFiwYNQ5akCAAAEC00+gH6//8lwFfmmaRXs+ViBR2nrrTYAAAQIECBAgQIAAAQIECBAgQIAAAQIECBAgQIBAjgJFu+Ga49TzKiWQKC9JdQgQmJECW7duDaeddlp4+OGHQ3ww+X/+z/+Zy4PXk40lkGh4cYFEve/Ebdu2ZS9fDHyyc3wZRCBR735aEiBAgAABAgQIECBAgAABAgQI5CcwlhdaW61WFhLSbDa7BhBDTur1eqhWq/kNTqUZLzCW/TdTMCYykCgaxYChGEj01a9+tYssBrm8973v7YQM/eQnPwkPPvjgoCCi2Cm2+8u//Mtw0kknDcs+1kCiWOSxxx4LH//4x8OWLVsG1YzBN+9///vDW97ylhDrxntIMfBmpEMgUQg7328b6hRDgo4++uie/roMF0g0e/bsrP7AsfP6xCChuD5PPPFEV/0YghT/fdhjjz1GPPcrr7yS/Ttx/vnnd7XZf//9s33wjne8I+y+++7ZPvmbv/mbrv0S7y/GD3qIwUaxnYMAAQIEiifQj9d/ea4SvzTNoj0fK5Aobb31JkCAAAECBAgQIECAAAECBAgQIECAAAECBAgQIEAgR4Gi3XDNcep5lRJIlJekOgQIzEiB+Em2H/zgB7NPPo0PvMeH7t/0pjcVbq4CiYZfMoFEvW9le6h3Ky0JECBAgAABAgQIECBAgAABAgQmVmA8L7Q2Go0seKLdbncNrlKphFqtFsrl8sQOXPUZITCe/Vf0iU90IFH0iaFEV1xxRfbfWI8YRnT11VeHRYsWhWGeH8jKjSeQaMeOHeGhhx4Kn/rUp7pCZkYaYwyfWbFiRfjpT38abr755qyZQKIQXn311XDppZeGeF9m52PhwoXh1ltvDTFUqJdjuECir3/96+Guu+7K/uvliGsU99nZZ5+9yzCigVoxlOi6664LF154YXa/cCzHWM81ltraEiBAgMDkCfTj9V+euvzSNIv2fKxAorT11psAAQIECBAgQIAAAQIECBAgQIAAAQIECBAgQIAAgRwFinbDNcep51VKIFFekuoQIDAjBVavXh3OPffcbG7xAfL4aal77rln4eYqTGb4JRNI1PtWtod6t9KSAAECBAgQIECAAAECBAgQIEBgYgXG+0Jrq9XKQomazWbXAEulUqjX66FarU7s4FUvvMB491+RJz4ZgUTR57XXXguPPvpoWLVqVfjud7/bE9lpp52WBd289a1v3WX78QQSDRR84YUXwiWXXJIF5+zqOPDAA8MXvvCF7IMu4s+a66+/PmsukOj/qe38ISADjvE+zUUXXTRikNRQ7+ECiTZu3BgOPfTQ7B7eV77ylV2GBn3oQx/K9sthhx3W8znjGGI41dNPP52t77333tvT3hzvuXoqrhEBAgQITKpAP17/5QnML02zaM/HCiRKW2+9CRAgQIAAAQIECBAgQIAAAQIECBAgQIAAAQIECBDIUaBoN1xznHpepQQS5SWpDgECM04gfsppfPnktttuy+Z2++23hyVLlhRynsJkhl82gUS9b2d7qHcrLQkQIECAAAECBAgQIECAAAECBCZWIPWF1kajkYWFtNvtroFWKpVQq9VCuVye2EmoXliB1P1XxIlPViDRgM0rr7wSnn322XDfffeF73//++EnP/lJ2LJlS/btGPpz8MEHh2OOOSbEwJf/8B/+Q0/BMimBRPG8MSzp7//+78P69evDY489Fn74wx9mwTdz5swJ8+bNC4sWLQrHHXdc2GeffcLQ0ByBRP9vZbdt2xbOOOOMTqDP7NmzszU+4ogjev5rMVIg0fz587PQoOeeey7ccccd4cEHH8wChOJx5JFHhoULF4aTTjopCyLabbfdej7f0IZxH8SAqgceeCDbB3Gfbt68OWsW98IhhxwSFixYEE444YRsr6aca9yD1JEAAQIEchfox+u/PBH5pWkW7flYgURp6603AQIECBAgQIAAAQIECBAgQIAAAQIECBAgQIAAAQI5ChTthmuOU8+rlECivCTVIUBgxgnEB4gXL14cNm3alL18cvfdd2efsFrEQ5jM8KsmkKj33WwP9W6lJQECBAgQIECAAAECBAgQIECAwMQK5PFCa6vVykKJms1m12BLpVKo1+tZYL2DwFCBPPYfVQL9KDA0kCiGON14441hv/3265ljV4FEPRfRkAABAgQIjFHA9d8YwYY055evXwhhWmf+TOvB/etSeGA2bU/qTYAAAQIECBAgQIAAAQIECBAgQIAAAQIECBAgQKAwAgKJkpfK/dVkQgUIEJipAvHTTU888cRseqecckpYs2ZN2HfffQs5XWEywy+bQKLet7M91LuVlgQIECBAgAABAgQIECBAgAABAhMrkOcLrY1GIwsmarfbXYOuVCqhVqtlgfUOAgMCee4/qgT6SeDJJ58MJ510Uti6dWs27euuuy4sX758TAQCicbEpTEBAgQI5CTg+i8Nkl++fgKJ0jxjbw/MphuqQIAAAQIECBAgQIAAAQIECBAgQIAAAQIECBAgQKAQAgKJkpfJ/dVkQgUIEJiJAq+++mpYuXJluPLKK7PpxeCaiy66KAzz707X9F955ZXw9NNPhxho9Nhjj4Uf/vCHYfv27Vm7I488Mrzzne/Mgo7mz58f9t5773Hz7Xyehx9+OHz/+9/Pah122GHh+OOPDx/72MfCQQcdlI15LGEyQ9vGh8FXr14dXv/614dnnnkm/Pf//t/D/fffH1566aVsPgsXLgyLFy8Of/AHfxB22223cc8nj447duwIP/vZz8Jf//Vfh7/5m78J3/ve97JxzpkzJ7z3ve8NS5YsCe95z3tC/ITzgXW9+OKLO6e+/fbbsza9HvHB9yeeeCLce++9IT5IP7AG+++/f3jXu96VrXH8hN+x2GzevDnz3LRpUzaMuXPnhvXr14cDDzywp2HtbPDQQw9ldbZs2dLZG7HecccdF4499tiwzz777LLm0LGMNoCNGzdmc97Vkef4RhuP7xMgQIAAAQIECBAgQIAAAQIECMxMgbxfaG21WlkoUbPZ7AKLv0us1+uhWq3OTEyzGrNA3vtvzAPQgUABBeJ9t0svvTS73xaPgw8+ONx1113hkEMOGdNsBBKNiUtjAgQIEMhJwPVfGiS/fP0EEqV5xt4emE03VIEAAQIECBAgQIAAAQIECBAgQIAAAQIECBAgQIBAIQQEEiUvk/uryYQKECAwEwVefPHFsGzZshADXWbNmpUFzrz//e/f5VTjJ2jHIJwvfvGL4Qc/+MGoLDEk57Of/Ww466yzxhRMFANdYuDRJZdckp1vpCOO+zOf+Uw4//zzw+9+97ssaOeb3/xm1nxXITfDBRJ96UtfCrfeemu48MILO+FKO5939uzZ2cs6hx9++KjznqgGv/rVr7IXg7761a8OO8aB837oQx8KX/7yl7Owpvjg+3gCieJa33PPPWHVqlUhhvaMdsRzxgftY1jUaKFWKYFEL7zwQrYv4lqNdsTQpM9//vO73H95BxLlPb7R5uj7BAgQIECAAAECBAgQIECAAAECM1Ngol5obTQaWTBR/P3f0KNSqYRarRbK5fLMRDWrngUmav/1PAANCRRQ4Pnnnw8f/ehHsw95iMef/dmfhXjvaeADJHqdkkCiXqW0I0CAAIE8BVz/pWnyy9dPIFGaZ+ztgdl0QxUIECBAgAABAgQIECBAgAABAgQIECBAgAABAgQIFEJAIFHyMrm/mkyoAAECM1HgySefDCeddFLYunVreO973xvWrl0b3vSmN4041ZdeeimsXLkyC8MZ67Fo0aKwevXqEAOKRjteeeWVbCznnntuiOfs5fjUpz4VzjvvvHD22WePK5Dok5/8ZPhP/+k/hf/yX/7LiEE/p59+erj22mvHFKzUy9h7bfN3f/d32cPrjz/+eE9d5s2bF9asWZMFTY01kOgXv/hF5nnbbbf1dK6BRjEg6oorrsjWYY899hix73gCiV577bUsIOlzn/tc2LJly5jGdcwxx2RrN9yLVHkFEk3U+MY0UY0JECBAgAABAgQIECBAgAABAgRmjMBEvtDaarWyUKIYwD70iMEZMRS9Wq3OGEsTGbvARO6/sY9GDwLTXyDe24o/O+MHaMSj1w8CGW5mAomm/3obIQECBGaigOu/tFXll6+fQKI0z9jbA7PphioQIECAAAECBAgQIECAAAECBAgQIECAAAECBAgQKISAQKLkZXJ/NZlQAQIEZqJADAiKoT/xWLFiRbjqqqvCnnvuOexU/+mf/iksX7483H///V3fP+yww8LChQvDAQcckIX5bNy4MTz22GNd7ebPnx9uvPHGcOCBB47IuWPHjnDnnXdmgTax1s5H7Bc/oTue59e//nV4+OGHw9NPP91pEkOJfvzjH4fvfve72dfmzp0b1q9fP+z5Yv8lS5Z0woti7d/85jdZOFM83v/+94cFCxZk/zvO5ZFHHsnCcD784Q9PyVZ49tlnwyc+8YnOp+oODGL//fcPxx9/fDjkkEPC7373u/C9730vCywasIvfe8Mb3hBuueWWzrhvv/32bO4jHSOtdXx4/ogjjghHHnlk9iD9rtY67qX4QtNIoURjDSQabV/88R//cTjooIOyKUWrb3/7212hRTGg6aabbgoHH3zwoKnH8KV169ZlnwgfH/L/+te/ntWIx+zZs8OyZctCdB444h4YGmw0keObkg3npAQIECBAgAABAgQIECBAgAABAlMuMBkvtDYajez3ePF3Y0OP+LvYWq02bMj3lOMYwIQLTMb+m/BJOAGBCRL41a9+ld3/+Hf/7t9lZ/j5z38evvKVr2Qf6DFwf+YjH/lIuP7668N+++035lEIJBozmQ4ECBAgkIOA6780RH75+gkkSvOMvT0wm26oAgECBAgQIECAAAECBAgQIECAAAECBAgQIECAAIFCCAgkSl4m91eTCRUgQGCmCcQHouMnXN92223Z1HYVUhMffD7vvPPCtddeO4hh0aJFYdWqVVkYztB/q1544YVwySWXhFtvvbWrT3wA+41vfOOwpM8880w49dRTO4EwsVEMC4qfKnvssccOCrh57bXXwt/93d+Fiy66KGzYsKGr3lgCiQY6z5kzJ3z5y18OJ598cthtt92yL8ewmRhUFEN44n+TfcSgpM985jODLOM4Pve5z4XPfvazYZ999hk0pDjWq6++OntZaLhjV2v98ssvZ2sdH5ofOOK5Pv3pT2fnigE9Ox/R5vnnnw+f//znsyCpnfvccMMN2VoOd4w1kCiGQn384x8fFDL0rne9K1x++eXhfe97X1fwUdyzMUAqjmvLli2dIcQ9u6v9NzSoald7aOd5Tdb4JnvvOR8BAgQIECBAgAABAgQIECBAgMDUCUzWC62tVisLJWo2m12TLZVK2e9m4++SHf0lMFn7r79UzXamCHznO9/pfKjFcHOK91XuvvvucMwxx4xrygKJxsWmEwECBAgkCrj+SwPkl6+fQKI0z9jbA7PphioQIECAAAECBAgQIECAAAECBAgQIECAAAECBAgQKISAQKLkZXJ/NZlQAQIEZprAzoEw5XI5ezD60EMPHXaa999/f1i2bFnnU11jowsvvDD7b++99x6R5pVXXgnXXXdd1m7gE2Fj47/8y78Mf/Znf9YVYhQ/hTuGC8UXXAaOefPmhTVr1oQ//MM/HPE8//RP/xSWL18e4jh3PsYTSBQDmpYsWdI1tqlc/6H+8UH2GBj0sY99rBOaNHR80T46nn/++V1D31Ug0dq1a8PSpUs7fXo5V2wcH47/0pe+FP7bf/tvnb4xKCh6vvnNb+4aw1gCiX75y1+GT37yk+GBBx7o1DnxxBND/PT24WrvfLKnnnoqe1nqiSee6Hw5BiWdeeaZw67xeAKJJnN8U7kPnZsAAQIECBAgQIAAAQIECBAgQGByBSb7hdb4+7YYTBR/Tzv0qFQqWQB6/F2yoz8EJnv/9YeqWc4UgXjv4YQTTsg+zGK446qrrsp+nu6xxx7jmrJAonGx6USAAAECiQKu/9IA+eXrJ5AozTP29sBsuqEKBAgQIECAAAECBAgQIECAAAECBAgQIECAAAECBAohIJAoeZncX00mVIAAgZkmEMNdYqhLPE455ZQs9GffffftmubLL78czjnnnHDzzTd3vnfaaaeFr3zlK2GfffYZlSUG41xyySXhiiuu6LSdP39+iKE4b33rWwf1/8lPfhI+8pGPhGeffTb7+lg+QTb2+ehHPxo2bdrUqTnWQKKFCxeGW2+9NcyePXvUeU1Wg+H8Y8DTpZdeOuqD7LHvihUrwte+9rVBwx0pkGjbtm3hjDPOCPfee2+n/Vgemv/Nb34TPvOZz2SGA0fcV7Hm0GMsgUTf+MY3wsknn9wpEUOqbrrppnDwwQf3tAwbNmzI9vhAKNau1nk8gUSTOb6eJqwRAQIECBAgQIAAAQIECBAgQIDAjBCYihdaW61WFqLRbDa7DEulUhaCHgPAHTNfYCr238xXNcOZIjD0HsfO8+rlAz1GcxBINJqQ7xMgQIDARAi4/ktT5Zevn0CiNM/Y2wOz6YYqECBAgAABAgQIECBAgAABAgQIECBAgAABAgQIECiEgECi5GVyfzWZUAECBGaSwKuvvhpWrlwZrrzyymxal112WbjooovCMP/ehKGf8hrDeu67775wxBFH9Ezy/PPPZ2FBTzzxRKfPcKE4119/fTj77LM7bU4//fRw7bXXhr333nvUc+3YsSOsXr06e1lm4BhrINEFF1yQWey+++6jnm+yGjzzzDNZmE58ESgeMYTnrrvuCoccckhPQ3jyySfDSSedNOhTekcKJHrkkUfCokWLOsE973vf+8Jtt90W3vzmN/d0rthoaI2Rwq56DSQaLpDphhtuCGeeeeaw+3W4gQ5X4/777w/xU92HHmMNJJrs8fW8EBoSIECAAAECBAgQIECAAAECBAgUXmAqX2htNBrZ71rb7XaXY/y9Wq1WC+VyufDGJjCywFTuP+tCYLoL/N//+3/DNddcE+6+++7w9NNPh/333z8cf/zx2Qc0/Mmf/EnYbbfdkqYgkCiJT2cCBAgQGKeA679xwv1rN375+gkkSvOMvT0wm26oAgECBAgQIECAAAECBAgQIECAAAECBAgQIECAAIFCCAgkSl4m91eTCRUgQGAmCbz44oth2bJl4aGHHsqmtWHDhnD00UcPO8WhIUGxX3wZZdasWT2TDA1Aih1XrFgRrrrqqrDnnntmdYZ7uPq6664Ly5cv7/k8Q8N7xhpIdMstt4TTTjut5/NNRsO1a9eGpUuXdk41Vv/t27dnn1geg4UGjuECiWKg0+WXX54FVQ0cuwqqGmnuP//5z8OSJUvCt7/97axJfCkpPpB/6KGHDurSayBRr+1GW4uh+3ik8KmxBhJN9vhGm6fvEyBAgAABAgQIECBAgAABAgQIzByBqX6hNYakx1CiZrPZhVoqlUK9Xs9+9+iYmQJTvf9mpqpZESBAgAABAgSmr4Drv7S14Zevn0CiNM/Y2wOz6YYqECBAgAABAgQIECBAgAABAgQIECBAgAABAgQIECiEgECi5GVyfzWZUAECBGaSwFNPPRVOOOGEsHXr1vDud7873HHHHWHOnDldU/yXf/mX7IWTr371q53vXX311VmY0FiPBx54IJx44omdbscee2yIYTsHHHBA9rWhQTazZ8/OXnQ5/PDDez7Vtm3bsqClBx98MOsz1kCijRs3hvnz5/d8voluOFyQ03j8r7zyynDhhRd2hjtcINFwwUXr1q0LixcvHtM0//mf/zl89rOfDWvWrOn0u//++0P81PSdj16DfL71rW+FY445ptM1fsJwDFfab7/9xjSu73znO2HBggWdPqeccko2xn333XdQnbEGEk32+MY0aY0JECBAgAABAgQIECBAgAABAgQKLTBdXmiNAfXx98TtdrvLM/7er1arZcHkjpklMF3238xSNRsCBAgQIECAwPQVcP2Xtjb88vUTSJTmGXt7YDbdUAUCBAgQIECAAAECBAgQIECAAAECBAgQIECAAAEChRAQSJS8TO6vJhMqQIDATBJYvXp1OPfcc7MpLV++PMQ/77XXXl1T/D//5/+EM888M9x9992d7w0XLtOLzTPPPBNiCEz8VO14DA0LB6DLPgAAIABJREFUeu6558Kf/umfhh/96EfZ92MQUQzEefvb395L+azN0AClsQQSxRdm4jwPPfTQns830Q2HC/cZT0jQ+vXrw6mnntoZ7nCBREMDoWLjc8455/9j726g5CrrPPH/BJYym40ssM4cmPFEd+2JjCvgMA4MQcARQRdofAkEjMFhQYI0L6bqDMOLHSSBhMl0E0U6kwA7Cgkv0QADtc6wEUdhgy4qrshwAmPtGeNZB924uJBhsRiQ/7n1N73prk53VT23qru6P/cczwyp+/ye5/k8T3Vucu/9Jn77t3+7qWn+8z//czz44IPx6KOPDrdbt25dbZ/tfjQaSLR+/fq44IILhptmgVHvf//741/8i3/R1Lj+5//8n3HTTTcNtzn++ONrgVgHH3zwiDrNBhJ1enxNTdrJBAgQIECAAAECBAgQIECAAAECXS0wlV5ozf5eNwslykLkRx+FQiEGBwejr6+vq70NfqTAVNp/1oYAAQIECBAgQKD9Aq7/0oz55esnkCjNM2vtgdl0QxUIECBAgAABAgQIECBAgAABAgQIECBAgAABAgQIdIWAQKLkZXJ/NZlQAQIEpovAzp07ay+GbNiwoTalscJpds11dDhL9utbt26NLBSm2WOiAJoswOaYY44ZLnvSSSfVAmMOPPDAprpasWJFLFu2rNammUCi8c5tagA5npyX/2jbsdZ89PrkOI1Yvnx59Pf3jyg50X7YdfLu65nnmPa03s0GEnV6fHkaqEWAAAECBAgQIECAAAECBAgQIDC1BabiC61DQ0O1YKJqtVqH19vbGwMDA5GFvzu6X2Aq7r/uVzUDAgQIECBAgMDUFXD9l7Y2/PL1E0iU5pm19sBsuqEKBAgQIECAAAECBAgQIECAAAECBAgQIECAAAECBLpCQCBR8jK5v5pMqAABAtNFYPcgmOzFkM2bN8ehhx465vTyCsTJio8VeLN7uJFAovolyMtfIFG9rUCi6fITzTwIECBAgAABAgQIECBAgAABAtNXYKq+0FqpVKJYLEa5XK7DLxQKMTg4WAvFd3S3wFTdf92tavQECBAgQIAAgakr4PovbW345esnkCjNM2vtgdl0QxUIECBAgAABAgQIECBAgAABAgQIECBAgAABAgQIdIWAQKLkZXJ/NZlQAQIEpovAAw88EKeddlptOgsWLIhbb7019ttvvzGnl1cgTlZ8dCDR6DAkgUT1S5CXv0CieluBRNPlJ5p5ECBAgAABAgQIECBAgAABAgSmr8BUf6F1aGgoSqVSVKvVukXo7e2NgYGByP4e2NGdAlN9/3WnqlETIECAAAECBKaugOu/tLXhl6+fQKI0z6y1B2bTDVUgQIAAAQIECBAgQIAAAQIECBAgQIAAAQIECBAg0BUCAomSl8n91WRCBQgQmA4Cr776avT398eqVatq01mxYkVcddVVMcbvM7XP8wrEyWqNDiQaHQgjkKh+h+Xl30og0Z4Ce/L6Hky0H3b1k+3RZcuWDXe7fPny2h5u1zHafCKHTo+vXfNWlwABAgQIECBAgAABAgQIECBAYOoJdMMLrZVKJYrFYpTL5TrAQqEQg4OD0dfXN/VwjWhCgW7YfxNOwgkECBAgQIAAAQINC7j+a5hqzBP55esnkCjNM2vtgdl0QxUIECBAgAABAgQIECBAgAABAgQIECBAgAABAgQIdIWAQKLkZXJ/NZlQAQIEpoPAz3/+81i8eHE8+OCDtels2bIl3ve+9+1xas8//3ycd955sXnz5uFz7r///sj+detmj8cffzxOPfXUePbZZ2tNjzjiiLj77rvjrW99a+2/Gw2oGa/f0YFL44XJNBs80+x88zj/pZdeiqVLl8b69euHy23cuDEWLVrUVPmvfvWrceKJJ45bI3tx6Mwzz4xsnbJjzpw5tf1x1FFHNdVXoyc3ut5ZeNaVV145XPbCCy+svcT0+te/vtGumjqv2X3R6fE1NRknEyBAgAABAgQIECBAgAABAgQIdLVAN73QOjQ0FKVSKarVap159vfJAwMD0dPT09XrMdMG3037b6atjfkSIECAAAECBNoh4PovTZVfvn4CidI8s9YemE03VIEAAQIECBAgQIAAAQIECBAgQIAAAQIECBAgQIBAVwgIJEpeJvdXkwkVIEBgOgjsHgp09NFHx5133hlz587d49RefvnluPzyy2PNmjXD56xcuTKuuOKKpjk2bdpUC7zZdZx88smxYcOG2H///Wu/tGPHjvjoRz8aDz30UO2/s0Ccv/mbv4n58+c33NfOnTtr/9p2Vjc7uj2Q6LXXXotrrrmm9r9dx4oVK+Kqq66KMa4N9uiUBRpdcMEFw5+PFWr0i1/8ohZW9ZWvfGXc8xpejAlObDSQaPS+ef/7319b33/zb/5NXkMZUafZQKJOj68tk1aUAAECBAgQIECAAAECBAgQIEBgSgp02wutWeh5sViMcrlc51koFGpB49nf3zq6Q6Db9l93qBolAQIECBAgQGDqCrj+S1sbfvn6CSRK88xae2A23VAFAgQIECBAgAABAgQIECBAgAABAgQIECBAgAABAl0hIJAoeZncX00mVIAAgekgsHswzZIlS2pBQ7NmzRp3aqPDbLLQmuxfu84Cgxo9Xn311ejv749Vq1YNN1m6dGlcf/31se+++9Z+7Ze//GXtX9Beu3bt8Dk33HBDZOc1ejQacpPVazZ4ptEx5H3e6MCbBQsWxK233hr77bdfQ1299NJLNcNsHXcdYwUSjRU+dckll8Tq1asje1mo0SMLNsr21s9//vM45JBD4q1vfWuceuqptf+7+9HoWu0eopW1P+igg+Kv/uqv4g/+4A8aHVLtvHvvvTeuvfbaWgDX7/3e78Xb3/72yEKxRs+t2X3R6fE1NWknEyBAgAABAgQIECBAgAABAgQIdLVAt77Qmv39cfZ3vdVqtc6/t7c3BgYGoqenp6vXZiYMvlv330xYG3MkQIAAAQIECLRDwPVfmiq/fP0EEqV5Zq09MJtuqAIBAgQIECBAgAABAgQIECBAgAABAgQIECBAgACBrhAQSJS8TO6vJhMqQIBAtwu8+OKLcdFFF8UXv/jF2lTWrVtXC46Z6BgrcOXuu++OY489dqKmw5+PDp/JPhgrFOeOO+6Ij33sY8PtspdTbrnllviN3/iNhvr6T//pP8V55503fO5hhx0WWaDPvHnz6to3GzzT0ADacNJouyyQpxn/p556Kk4//fTYtm3b8OjGss8+zEJ7PvKRjwyflwUKZX0deuihDc9sy5YtkYUm7dy5s9YmG2/2L6IfccQRI2o0GkiUBRyde+65cd999w23v/LKK+Oaa66JffbZp6FxvfDCC3HxxRfH7bffPnz+6ECsXR80uy86Pb6GJuwkAgQIECBAgAABAgQIECBAgACBaSHQzS+0ViqVKBaLtb8bHH1kIeGDg4PR19c3LdZpuk6im/ffdF0T8yJAgAABAgQItFPA9V+aLr98/QQSpXlmrT0wm26oAgECBAgQIECAAAECBAgQIECAAAECBAgQIECAAIGuEBBIlLxM7q8mEypAgEC3C+weALOnkJix5jg6yCg75+yzz47Pf/7z8YY3vGFClldeeSWuvvrqWLly5fC5Rx55ZNx1113xlre8ZUT7f/iHf4izzjorHnvsseFfv/nmm2shQ2P8Xjii7U9+8pNYvHhxfP3rXx/+9ekQSJT9K+KXXXZZ3HjjjcPzatR/LPusyJ4CiX70ox/VAqEeffTR4b4uvPDCWL16dcyePXvCtd6xY0ct5Gr38KCFCxdGtoaj90qjgUSvvfZabe6f+tSnhvufO3du3HbbbXHcccdNOKbshCxU6fzzzx8OSZozZ05t/5188sl17ZsNJOr0+BqasJMIECBAgAABAgQIECBAgAABAgSmhcB0eKF1aGgoSqVSZH/POfrIAukHBgaip6dnWqzXdJvEdNh/021NzIcAAQIECBAg0E4B139puvzy9RNIlOaZtfbAbLqhCgQIECBAgAABAgQIECBAgAABAgQIECBAgAABAgS6QkAgUfIyub+aTKgAAQLdLvDAAw/EaaedVpvGggUL4tZbb4399tuvoWndf//9tbCfnTt3Dp9/6aWXxnXXXTduUE0WiLNu3bq48sorR7TNAm6yfx177733HtH/nsJd/uIv/iLe//737zGUKBvXn/7pn0Z23u7HdAgkyubz3e9+t7Zm27dvH57eZz7zmVpQ0axZs8Zcw1/96ldx5513RhYotPu6ZSfvKZBoLP/s/In6ys7JXii64YYbamu968iCfzZs2DC873YfaKOBRFmbsYKSslCr7GWmI444Ytw9/Hd/93e1QKvdQ65OP/30WL9+fey///51bUcHEmUvQ23evDkOPfTQPfbTyfE19IV1EgECBAgQIECAAAECBAgQIECAwLQQmC4vtFYqldrfB5fL5bp1KRQKMTg4GH19fdNizabTJKbL/ptOa2IuBAgQIECAAIF2Crj+S9Pll6+fQKI0z6y1B2bTDVUgQIAAAQIECBAgQIAAAQIECBAgQIAAAQIECBAg0BUCAomSl8n91WRCBQgQ6GaBV199Nfr7+2PVqlW1aaxYsSKuuuqqPQb8jJ7rSy+9VAu/uemmm0Z8dMopp8Q111wT73znO+tq/fjHP64FFt18880j2mShSFkYzG/+5m+OSfqzn/0slixZElkI0q7jgAMOiE9/+tNx/vnnjwhAygJ0spdZsjCi++67r67edAkkyoKdspdyLr/88hFzPPvss2v+b37zm0f8+gsvvBCf+9zn4s///M/rwoiyE/cUSJR9tmPHjpr/aM+zzjqrtofe9ra31a11Fshz9dVXx+233z5iHFkYUhY+NXv27Lq1aSaQKGt8991319Z/93CluXPnxrJly2LhwoV1fWQBSffcc08sX748sr52HVmb2267LY477rgx99/zzz9fCzDKQoh2HStXrqy9MJW9HLWno1Pj6+afQ8ZOgAABAgQIECBAgAABAgQIECDQnMB0e6E1CxgvlUq1cPPRR29vbwwMDEQWEO6YGgLTbf9NDVWjIECAAAECBAhMXQHXf2lrwy9fP4FEaZ5Zaw/MphuqQIAAAQIECBAgQIAAAQIECBAgQIAAAQIECBAgQKArBAQSJS+T+6vJhAoQINDNAj//+c9j8eLF8eCDD9amsWXLlnjf+97X1JTGCgraVSALJDrhhBPiwAMPrAXGbN26NR5++OG6+kceeWR84QtfiEMOOWTcvrdt2xbnnHNOPPbYYyPOy8Jkjj/++Fr78frZ1Wi6BBJl83nxxRdroVBr164dYTJnzpyYP39+HH300bH33nvH97///fja174Wzz333B6NxwskyhrtyT/7bPe1fvnll2vrnPU3+jjxxBPjL/7iL+Lf/tt/O+Y4mg0k2lMoU1Y8C6x673vfG4cffnjNYPv27fHXf/3Xtf+7+5FZ/dmf/Vkt2Cg7b6wjm1MW/LRmzZoRH8+bNy+y/ZcdWTjRSSedNOLzTo2vqS+tkwkQIECAAAECBAgQIECAAAECBLpaYDq+0JoFzGd/v1Yul+vWJgsEz4LZ+/r6unrdpsvgp+P+my5rYx4ECBAgQIAAgXYIuP5LU+WXr59AojTPrLUHZtMNVSBAgAABAgQIECBAgAABAgQIECBAgAABAgQIECDQFQICiZKXyf3VZEIFCBDoZoHHH388Tj311Hj22WdrwTV33nnncLhKM/PasWNHLazlL//yL5tpVjv3lFNOiRtuuKHhf+E6G3P24snoUKLxOr700ktrQTNZP9kxnQKJsvlkIUOZ/y233NKwfxZWlIVRXXDBBcNtJgokyk784Q9/GBdddFEtvKrZIwsjuummm8Zd62YDibIxZKE/69atiyuvvLIWSNXMkYURrVy5suawzz77jNv0/vvvr5ntqY9sDEuWLKmr0anxNTNv5xIgQIAAAQIECBAgQIAAAQIECHSvwHR+oXVoaChKpVJUq9W6Bert7Y2BgYGG/y65e1d4ao98Ou+/qS1vdAQIECBAgACByRFw/Zfmzi9fP4FEaZ5Zaw/MphuqQIAAAQIECBAgQIAAAQIECBAgQIAAAQIECBAgQKArBAQSJS+T+6vJhAoQINDNAuvXrx8OpMmCVNasWROzZs1qaUrZCyL33ntvrFq1Kp588skJa8ybNy+uuOKKOOOMM5ruMwtAyv5F7LVr144bQHPAAQfE8uXL47zzzovVq1fHsmXLauOaboFE2Zwy/3vuuac23yzUZ7zjP/7H/xjXXXdd/I//8T/imGOOGT61kUCi7OQXX3wxbr755vjc5z4X27dvn3Cts3X49Kc/Heeff37Mnj173PNbCSTKCr722mvx3//7f49rr7027rvvvgnHlJ2QhWFdc8018c53vjPGuKaqq/HSSy/V9tFnPvOZMetn+3nFihW18KvRRyfG19CknUSAAAECBAgQIECAAAECBAgQIND1AtP9hdZKpRLFYjHK5XLdWhUKhdrfDWeh9Y7JEZju+29yVPVKgAABAgQIEJi6Aq7/0taGX75+AonSPLPWHphNN1SBAAECBAgQIECAAAECBAgQIECAAAECBAgQIECAQFcICCRKXib3V5MJFSBAoFsFsnCVpUuXRhZKlB3r1q2LLJQo9cjqPvbYY7Fly5bYunVrfP/736+FBs2ZMycOP/zwWgDOiSeeGEceeWTTQUS7jy0LeMnCcL70pS/F3/7t38Z3vvOdeO655yILvzn66KPj1FNPjQ9+8IPxG7/xG7VmWVDMdA4k2mXzwgsvxF//9V/H/fffXwvo2RVOdNRRR8UJJ5wQCxcujN/93d+NvfbaKx599NGWAol29ZUFE2U1sr6yEKpda519nvX3tre9LRYsWBDvfve74w1veENDW6vVQKJdxX/1q1/Fj370o3jggQfi4Ycfjm3btg0bzJ07N97+9rfHcccdV9sfWShW5tDMkdX/r//1v8YXv/jF+Na3vjUi/Gnx4sWR/Qvu2V7f09Hu8TUzF+cSIECAAAECBAgQIECAAAECBAh0p8BMeaE1+7u2UqlUC2MfffT29sbAwED09PR05yJ28ahnyv7r4iUydAIECBAgQIBArgKu/9I4+eXrJ5AozTNr7YHZdEMVCBAgQIAAAQIECBAgQIAAAQIECBAgQIAAAQIECHSFgECi5GVyfzWZUAECBAgQIECAAAECBAgQIECAAAECBAgQIECAAIFOCcykF1orlUoUi8Uol8t1vIVCIQYHB6Ovr69T9PrJ3v593etGOGT/eICDAAECBAgQIEBg+gq4/ktbW375+gkkSvPMWntgNt1QBQIECBAgQIAAAQIECBAgQIAAAQIECBAgQIAAAQJdISCQKHmZ3F9NJlSAAAECBAgQIECAAAECBAgQIECAAAECBAgQIECgUwIz8YXWoaGhKJVKUa1W65h7e3tjYGAgenp6OrUEM7qfmbj/ZvSCmzwBAgQIECAw4wVc/6VtAX75+gkkSvPMWntgNt1QBQIECBAgQIAAAQIECBAgQIAAAQIECBAgQIAAAQJdISCQKHmZ3F9NJlSAAAECBAgQIECAAAECBAgQIECAAAECBAgQIECgUwIz9YXWSqUSxWIxyuVyHXWhUIjBwcHo6+vr1DLM2H5m6v6bsQtu4gQIECBAgMCMF3D9l7YF+OXrJ5AozTNr7YHZdEMVCBAgQIAAAQIECBAgQIAAAQIECBAgQIAAAQIECHSFgECi5GVyfzWZUAECBAgQIECAAAECBAgQIECAAAECBAgQIECAAIFOCcz0F1qHhoaiVCpFtVqtI+/t7Y2BgYHo6enp1HLMuH5m+v6bcQtuwgQIECBAgMCMF3D9l7YF+OXrJ5AozTNr7YHZdEMVCBAgQIAAAQIECBAgQIAAAQIECBAgQIAAAQIECHSFgECi5GVyfzWZUAECBAgQIECAAAECBAgQIECAAAECBAgQIECAAIFOCXihNaJSqUSxWIxyuVzHXigUYnBwMPr6+jq1JDOqH/tvRi23yRIgQIAAAQIEwvVf2ibgl6+fQKI0z6y1B2bTDVUgQIAAAQIECBAgQIAAAQIECBAgQIAAAQIECBAg0BUCAomSl8n91WRCBQgQIECAAAECBAgQIECAAAECBAgQIECAAAECBDol4IXW/yc9NDQUpVIpqtVqHX9vb28MDAxET09Pp5ZmRvRj/82IZTZJAgQIECBAgMCwgOu/tM3AL18/gURpnllrD8ymG6pAgAABAgQIECBAgAABAgQIECBAgAABAgQIECBAoCsEBBIlL5P7q8mEChAgQGBmC7z00kuxdOnSWL9+fUcgTjrppLjjjjviwAMP7Eh/OiFAgAABAgQIECBAgAABAgQIECBAYGoJeKF15HpUKpUoFotRLpfrFqpQKMTg4GD09fVNrUXs4tHYf128eIZOgAABAgQIEGhBwPVfC2i7NeGXr59AojTPrLUHZtMNVSBAgAABAgQIECBAgAABAgQIECBAgAABAgQIECDQFQICiZKXyf3VZEIFCBAgMLMFBBLN7PU3ewIECBAgQIAAAQIECBAgQIAAAQKdFvBC69jiQ0NDUSqVolqt1p3Q29sbAwMD0dPT0+nlmnb92X/TbklNiAABAgQIECAwroDrv7QNwi9fP4FEaZ5Zaw/MphuqQIAAAQIECBAgQIAAAQIECBAgQIAAAQIECBAgQKArBAQSJS+T+6vJhAoQIEBgZgsIJJrZ62/2BAgQIECAAAECBAgQIECAAAECBDot4IXWPYtXKpUoFotRLpfrTioUCjE4OBh9fX2dXrJp1Z/9N62W02QIECBAgAABAhMKuP6bkGjcE/jl6yeQKM0za+2B2XRDFQgQIECAAAECBAgQIECAAAECBAgQIECAAAECBAh0hYBAouRlcn81mVABAgQIECBAgAABAgQIECBAgAABAgQIECBAgACBTgl4oXVi6aGhoSiVSlGtVutO7u3tjYGBgejp6Zm4kDPqBOw/m4IAAQIECBAgMLMEXP+lrTe/fP0EEqV5Zq09MJtuqAIBAgQIECBAgAABAgQIECBAgAABAgQIECBAgACBrhAQSJS8TO6vJhMqQIAAAQIECBAgQIAAAQIECBAgQIAAAQIECBAg0CkBL7Q2Jl2pVKJYLEa5XK5rUCgUYnBwMPr6+hor5qxhAfvPZiBAgAABAgQIzCwB139p680vXz+BRGmeWWsPzKYbqkCAAAECBAgQIECAAAECBAgQIECAAAECBAgQIECgKwQEEiUvk/uryYQKECBAgAABAgQIECBAgAABAgQIECBAgAABAgQIdErAC63NSQ8NDUWpVIpqtVrXsLe3NwYGBqKnp6e5ojP4bPtvBi++qRMgQIAAAQIzUsD1X9qy88vXTyBRmmfW2gOz6YYqECBAgAABAgQIECBAgAABAgQIECBAgAABAgQIEOgKAYFEycvk/moyoQIECBAgQIAAAQIECBAgQIAAAQIECBAgQIAAAQKdEvBCa/PSlUolisVilMvlusaFQiEGBwejr6+v+cIzsMUtt9wyA2dtygQIECBAgACBmSnwu7/7u3HMMceMmPxrr4143G5mwjQxa39+awJrjFO77fnY16VNtyOtPTDbEWadECBAgAABAgQIECBAgAABAgQIECBAgAABAgQIEJh8gW674Tr5YnUjcH91Ci6KIREgQIAAAQIECBAgQIAAAQIECBAgQIAAAQIECIwt4IXW1nfG0NBQlEqlqFardUV6e3tjYGAgenp6Wu9gBrQUSDQDFtkUCRAgQIAAAQIRkYURZf874IADRngIJGpue/jzW3Neo8/utudjBRKlrbfWBAgQIECAAAECBAgQIECAAAECBAgQIECAAAECBAjkKNBtN1xznHpepQQS5SWpDgECBAgQIECAAAECBAgQIECAAAECBAgQIECAQNsFvNCaRlypVKJYLEa5XK4rVCgUYnBwMPr6+tI6mcatBRJN48U1NQIECBAgQIDArwV2hRFl/ymQKG1b+PNbvn4RMaUzf6b04H69FB6YTduTWhMgQIAAAQIECBAgQIAAAQIECBAgQIAAAQIECBDoGgGBRMlL5f5qMqECBAgQIECAAAECBAgQIECAAAECBAgQIECAAAECnRLwQms+0kNDQ1EqlaJardYV7O3tjYGBgejp6cmns2lURSDRNFpMUyFAgAABAgQIjCGwexhR9rFAorRt4s9v+foJJErzzFp7YDbdUAUCBAgQIECAAAECBAgQIECAAAECBAgQIECAAAECXSEgkCh5mdxfTSZUgAABAgQIECBAgAABAgQIECBAgAABAgQIECBAoFMCXmjNT7pSqUSxWIxyuVxXtFAoxODgYPT19eXX4TSoZP9Ng0U0BQIECBAgQIBAEwKu/5rAGuNUfvn6CSRK88xae2A23VAFAgQIECBAgAABAgQIECBAgAABAgQIECBAgAABAl0hIJAoeZncX00mVIAAAQIECBAgQIAAAQIECBAgQIAAAQIECBAgQKBTAl5ozV96aGgoSqVSVKvVuuK9vb0xMDAQPT09+XfchRXtvy5cNEMmQIAAAQIECCQIuP5LwMvSc173uhEFXnttxOOKacVnQOtuez525GpPzQXywOzUXBejIkCAAAECBAgQIECAAAECBAgQIECAAAECBAgQIJC7QLfdcM0dIL2g+6vphioQIECAAAECBAgQIECAAAECBAgQIECAAAECBAh0SMALre2BrlQqUSwWo1wu13VQKBRicHAw+vr62tN5F1W1/7posQyVAAECBAgQIJCDgOu/NER++fplGU9pFdvbekoP7tdT98Bse/eA6gQIECBAgAABAgQIECBAgAABAgQIECBAgAABAgSmjIBAouSlcH81mVABAgQIECBAgAABAgQIECBAgAABAgQIECBAgACBTgl4obW90kNDQ1EqlaJardZ11NvbGwMDA9HT09PeQUzh6vbfFF4cQyNAgABAcGHwAAAgAElEQVQBAgQItEHA9V8aKr98/QQSpXlmrT0wm26oAgECBAgQIECAAAECBAgQIECAAAECBAgQIECAAIGuEBBIlLxM7q8mEypAgAABAgQIECBAgAABAgQIECBAgAABAgQIECDQKQEvtLZfulKpRLFYjHK5XNdZoVCIwcHB6Ovra/9ApmAP9t8UXBRDIkCAAAECBAi0UcD1Xxouv3z9BBKleWatPTCbbqgCAQIECBAgQIAAAQIECBAgQIAAAQIECBAgQIAAga4QEEiUvEzuryYTKkCAAAECBAgQIECAAAECBAgQIECAAAECBAgQINApAS+0dko6YmhoKEqlUlSr1bpOe3t7Y2BgIHp6ejo3oCnQk/03BRbBEAgQIECAAAECHRRw/ZeGzS9fP4FEaZ5Zaw/MphuqQIAAAQIECBAgQIAAAQIECBAgQIAAAQIECBAgQKArBAQSJS+T+6vJhAoQIECAAAECBAgQIECAAAECBAgQIECAAAECBAh0SsALrZ2S/v/7qVQqUSwWo1wu13VcKBRicHAw+vr6OjuoSezN/ptEfF0TIECAAAECBCZBwPVfGjq/fP0EEqV5Zq09MJtuqAIBAgQIECBAgAABAgQIECBAgAABAgQIECBAgACBrhAQSJS8TO6vJhMqQIAAAQIECBAgQIAAAQIECBAgQIAAAQIECBAg0CkBL7R2SnpkP0NDQ1EqlaJardYNoLe3NwYGBqKnp2dyBtfBXu2/DmLrigABAgQIECAwBQRc/6UtAr98/QQSpXlmrT0wm26oAgECBAgQIECAAAECBAgQIECAAAECBAgQIECAAIGuEBBIlLxM7q8mEypAgAABAgQIECBAgAABAgQIECBAgAABAgQIECDQKQEvtHZKur6fSqUSxWIxyuVy3YeFQiEGBwejr69v8gbYgZ7tvw4g64IAAQIECBAgMIUEXP+lLQa/fP0EEqV5Zq09MJtuqAIBAgQIECBAgAABAgQIECBAgAABAgQIECBAgACBrhAQSJS8TO6vJhMqQIAAAQIECBAgQIAAAQIECBAgQIAAAQIECBAg0CkBL7R2SnrP/QwNDUWpVIpqtVp3Um9vbwwMDERPT8/kD7QNI7D/2oCqJAECBAgQIEBgCgu4/ktbHH75+gkkSvPMWntgNt1QBQIECBAgQIAAAQIECBAgQIAAAQIECBAgQIAAAQJdISCQKHmZ3F9NJlSAAAECBAgQIECAAAECBAgQIECAAAECBAgQIECgUwJeaO2U9Pj9VCqVKBaLUS6X604sFAoxODgYfX19U2OwOY7C/ssRUykCBAgQIECAQBcIuP5LWyR++foJJErzzFp7YDbdUAUCBAgQIECAAAECBAgQIECAAAECBAgQIECAAAECXSEgkCh5mdxfTSZUgAABAgQIECBAgAABAgQIECBAgAABAgQIECBAoFMCXmjtlHRj/QwNDUWpVIpqtVrXoLe3NwYGBqKnp6exYl1wlv3XBYtkiAQIECBAgACBHAVc/6Vh8svXTyBRmmfW2gOz6YYqECBAgAABAgQIECBAgAABAgQIECBAgAABAgQIEOgKAYFEycvk/moyoQIECBAgQIAAAQIECBAgQIAAAQIECBAgQIAAAQKdEvBCa6ekG++nUqlEsViMcrlc16hQKMTg4GD09fU1XnAKn2n/TeHFMTQCBAgQIECAQBsEXP+lofLL108gUZpn1toDs+mGKhAgQIAAAQIECBAgQIAAAQIECBAgQIAAAQIECBDoCgGBRMnL5P5qMqECBAgQIECAAAECBAgQIECAAAECBAgQIECAAAECnRLwQmunpJvvZ2hoKEqlUlSr1brGvb29MTAwED09Pc0XnkIt7L8ptBiGQoAAAQIECBDogIDrvzRkfvn6CSRK88xae2A23VAFAgQIECBAgAABAgQIECBAgAABAgQIECBAgAABAl0hIJAoeZncX00mVIAAAQIECBAgQIAAAQIECBAgQIAAAQIECBAgQKBTAl5o7ZR0a/1UKpUoFotRLpfrChQKhRgcHIy+vr7Wik+BVvbfFFgEQyBAgAABAgQIdFDA9V8aNr98/QQSpXlmrT0wm26oAgECBAgQIECAAAECBAgQIECAAAECBAgQIECAAIGuEBBIlLxM7q8mEypAgAABAgQIECBAgAABAgQIECBAgAABAgQIECDQKQEvtHZKOq2foaGhKJVKUa1W6wr19vbGwMBA9PT0pHUyCa3tv0lA1yUBAgQIECBAYBIFXP+l4fPL108gUZpn1toDs+mGKhAgQIAAAQIECBAgQIAAAQIECBAgQIAAAQIECBDoCgGBRMnL5P5qMqECBAgQIECAAAECBAgQIECAAAECBAgQIECAAAECnRLwQmunpNP7qVQqUSwWo1wu1xUrFAoxODgYfX196R11sIL910FsXREgQIAAAQIEpoCA67+0ReCXr59AojTPrLUHZtMNVSBAgAABAgQIECBAgAABAgQIECBAgAABAgQIECDQFQICiZKXyf3VZEIFCBAgQIAAAQIECBAgQIAAAQIECBAgQIAAAQIEOiXghdZOSefXz9DQUJRKpahWq3VFe3t7Y2BgIHp6evLrsI2V7L824ipNgAABAgQIEJiCAq7/0haFX75+AonSPLPWHphNN1SBAAECBAgQIECAAAECBAgQIECAAAECBAgQIECAQFcICCRKXib3V5MJFSBAgAABAgQIECBAgAABAgQIECBAgAABAgQIEOiUgBdaOyWdbz+VSiWKxWKUy+W6woVCIQYHB6Ovry/fTttQzf5rA6qSBAgQIECAAIEpLOD6L21x+OXrJ5AozTNr7YHZdEMVCBAgQIAAAQIECBAgQIAAAQIECBAgQIAAAQIECHSFgECi5GVyfzWZUAECBAgQIECAAAECBAgQIECAAAECBAgQIECAAIFOCXihtVPS7elnaGgoSqVSVKvVug56e3tjYGAgenp62tN5DlXtvxwQlSBAgAABAgQIdJGA67+0xeKXr59AojTPrLUHZtMNVSBAgAABAgQIECBAgAABAgQIECBAgAABAgQIECDQFQICiZKXyf3VZEIFCBAgQIAAAQIECBAgQIAAAQIECBAgQIAAAQIEOiXghdZOSbevn0qlEsViMcrlcl0nhUIhBgcHo6+vr30DSKhs/yXgaUqAAAECBAgQ6EIB139pi8YvXz+BRGmeWWsPzKYbqkCAAAECBAgQIECAAAECBAgQIECAAAECBAgQIECgKwQEEiUvk/uryYQKECBAgAABAgQIECBAgAABAgQIECBAgAABAgQIdErAC62dkm5/P0NDQ1EqlaJardZ11tvbGwMDA9HT09P+gTTRg/3XBJZTCRAgQIAAAQLTQMD1X9oi8svXTyBRmmfW2gOz6YYqECBAgAABAgQIECBAgAABAgQIECBAgAABAgQIEOgKAYFEycvk/moyoQIECBAgQIAAAQIECBAgQIAAAQIECBAgQIAAAQKdEvBCa6ekO9NPpVKJYrEY5XK5rsNCoRCDg4PR19fXmcE00Iv91wCSUwgQIECAAAEC00jA9V/aYvLL108gUZpn1toDs+mGKhAgQIAAAQIECBAgQIAAAQIECBAgQIAAAQIECBDoCgGBRMnL5P5qMqECBAgQIECAAAECBAgQIECAAAECBAgQIECAAAECnRLwQmunpDvbz9DQUJRKpahWq3Ud9/b2xsDAQPT09HR2UGP0Zv9N+hIYAAECBAgQIECgowKu/9K4+eXrJ5AozTNr7YHZdEMVCBAgQIAAAQIECBAgQIAAAQIECBAgQIAAAQIECHSFgECi5GVyfzWZUAECBAgQIECAAAECBAgQIECAAAECBAgQIECAAIFOCXihtVPSne+nUqlEsViMcrlc13mhUIjBwcHo6+vr/MB269H+m1R+nRMgQIAAAQIEOi7g+i+NnF++fgKJ0jyz1h6YTTdUgQABAgQIECBAgAABAgQIECBAgAABAgQIECBAgEBXCAgkSl4m91eTCRUgQIAAAQIECBAgQIAAAQIECBAgQIAAAQIECBDolIAXWjslPXn9DA0NRalUimq1WjeI3t7eGBgYiJ6enkkZoP03Kew6JUCAAAECBAhMmoDrvzR6fvn6CSRK88xae2A23VAFAgQIECBAgAABAgQIECBAgAABAgQIECBAgAABAl0hIJAoeZncX00mVIAAAQIECBAgQIAAAQIECBAgQIAAAQIECBAgQKBTAl5o7ZT05PZTqVSiWCxGuVyuG0ihUIjBwcHo6+vr+CDtv46T65AAAQIECBAgMKkCrv/S+Pnl6yeQKM0za+2B2XRDFQgQIECAAAECBAgQIECAAAECBAgQIECAAAECBAh0hYBAouRlcn81mVABAgQIECBAgAABAgQIECBAgAABAgQIECBAgACBTgl4obVT0lOjn6GhoSiVSlGtVusG1NvbGwMDA9HT09Oxwdp/naH+3//7f8eiRYviv/yX/1LrcOPGjbX/7pbj0UcfjWOOOWZ4uFu3bo358+d3y/CHx7n7PA477LDYtGlTzJs3r2vm0e3jbxZ6xYoVsWzZslqzJUuWxJo1a2LWrFnNlpnU87v9uz+peDonQKBtAq7/0mj55esnkCjNM2vtgdl0QxUIECBAgAABAgQIECBAgAABAgQIECBAgAABAgQIdIWAQKLkZXJ/NZlQAQIECBAgQIAAAQIECBAgQIAAAQIECBAgQIAAgU4JeKG1U9JTp59KpRLFYjHK5XLdoAqFQgwODkZfX19HBmz/dYQ5uj2URCBRZ/bJRL0IJBJINNEe8TkBAgQaEXD914jSns/hl6+fQKI0z6y1B2bTDVUgQIAAAQIECBAgQIAAAQIECBAgQIAAAQIECBAg0BUCAomSl8n91WRCBQgQIECAAAECBAgQIECAAAECBAgQIECAAAECBDol4IXWTklPvX6GhoaiVCpFtVqtG1xvb28MDAxET09PWwdu/7WVd7i4QKLOOE/US7cH+kzW+PPavytWrIhly5bVlmn58uXR398/7pLtfv6SJUtizRqBRBPtcZ8TIECgEQHXf40o7fkcfvn6CSRK88xae2A23VAFAgQIECBAgAABAgQIECBAgAABAgQIECBAgAABAl0hIJAoeZncX00mVIAAAQIECBAgQIAAAQIECBAgQIAAAQIECBAgQKBTAl5o7ZT01OynUqlEsViMcrlcN8BCoRCDg4PR19fXtsHbf22jHVE4r0CXzoy2vpfdg3CyT7du3Rrz58+frOG03O9kBfq0POBRDSdr/HntX4FEERs3boxFixbltSXUIUCAQEsCrv9aYhtuxC9fP4FEaZ5Zaw/MphuqQIAAAQIECBAgQIAAAQIECBAgQIAAAQIECBAgQKArBAQSJS+T+6vJhAoQIECAAAECBAgQIECAAAECBAgQIECAAAECBAh0SsALrZ2Sntr9DA0NRalUimq1WjfQ3t7eGBgYiJ6entwnMZP23+hQldwxf13wpJNOijvuuCMOPPDA4S7yCnTJCuY9j7HGO9omz0Cil156KZYuXRrr16/PdQmWL18e/f3949bMK9CnXXNYsmRJrFmzJmbNmjXmPPIaf7Pwee3fyQwkeuaZZ2LhwoXxxBNPNDv9PZ4/0XqN9X0VSJQbv0IECCQIzKTrvwSmPTbll6babc/Hvi5tuh1p7YHZjjDrhAABAgQIECBAgAABAgQIECBAgAABAgQIECBAgMDkC3TbDdfJF6sbgfurU3BRDIkAAQIECBAgQIAAAQIECBAgQIAAAQIECBAgQGBsAS+02hm7BCqVShSLxSiXy3UohUIhBgcHo6+vL1ewmbT/8g7y2dNCCCQaf4u2K8xHIFGuPxpGFBNINLatQKL27TmVCRBor8BMuv5rhyS/NNVuez5WIFHaemtNgAABAgQIECBAgAABAgQIECBAgAABAgQIECBAgECOAt12wzXHqedVSiBRXpLqECBAgAABAgQIECBAgAABAgQIECBAgAABAgQItF3AC61tJ+66DoaGhqJUKkW1Wq0be29vbwwMDERPT08u85qs/feTn/wkFi9eHF//+tejkVCPPCYrkGhsxbEClEaf+eijj8Yxxxwz/Mtbt26N+fPnt7QsAon2zDbRd2H3dTjssMNi06ZNMW/evJbWoZlGAonG1lq6dGlcf/31se++++6RMy+70R28+OKLcdlll8XatWtj7ty5sXnz5vj93//9Eael/Mw74IADIttj++23X/zhH/5hHH/88XH44YePO9fRY2zXd31P2K38XMocv/Od78Q3vvGN2v996qmnYvv27bUu5syZU5vzv/t3/y7e97731X7mvelNb4q99tqrma/P8Lk7duyo/X533333xZFHHhlf+MIX4pBDDmmplkYEUgUm6/ovddxTpT2/tJXotudjBRKlrbfWBAgQIECAAAECBAgQIECAAAECBAgQIECAAAECBAjkKNBtN1xznHpepQQS5SWpDgECBAgQIECAAAECBAgQIECAAAECBAgQIECAQNsFvNDaduKu7KBSqUSxWIxyuVw3/kKhEIODg9HX15c8t8nYf6+88kotxKO/v782/olCWJInOQUKtCuUpNWp3XHHHfGxj32s1nyyA4mWL18+vBeamc/osJNG6uQV6NNK383MbU/n5jX+ZseS1/5dsWJFLFu2rNZ9I+u1+/lT4efE888/H+edd14t/KfROeRlt/uavfbaa3HXXXfFBRdcEDt37owrr7wyrrnmmthnn31GLG1KINFYeyQLPjr//PPjE5/4RLzxjW+ccBtN1UCizO/pp5+O9evXx4YNG+K5556bcC67Tnj3u98dF198cZxyyikxa9ashtvtOnHLli2xYMGC2rpdeOGFsXr16pg9e3bTdTQgkCowGdd/qWOeSu35pa1Gtz0fK5Aobb21JkCAAAECBAgQIECAAAECBAgQIECAAAECBAgQIEAgR4Fuu+Ga49TzKiWQKC9JdQgQIECAAAECBAgQIECAAAECBAgQIECAAAECBNou4IXWthN3dQdDQ0NRKpWiWq3WzaO3tzcGBgaip6en5Tl2ev+NDtLIBj4VgkZaBmywYTtCSRrseszTBBJFHHbYYbFp06aYN29e05QCiTbGokWLmnbr9kCi7du3x0c/+tH45je/WZv7xo0TO7Tju79t27Y466yz4oknnhh3H+cdSLRrwbPvzGc/+9lamNkYzzgN74upGEi0Y8eOWqDf2rVra6FArR7vete7asF673nPe8Y1GF1/tEkWiJR9l8ZzbHWM2hEYT6DT13/TbTX4pa1otz0fK5Aobb21JkCAAAECBAgQIECAAAECBAgQIECAAAECBAgQIEAgR4Fuu+Ga49TzKiWQKC9JdQgQIECAAAECBAgQIECAAAECBAgQIECAAAECBNou4IXWthN3fQeVSiWKxWKUy+W6uRQKhVq4Ql9fX0vz7PT+e/jhh+PjH/94ZMEeuw6BRC0tXVIjgUQCiZrZQO0Itlm+fHn09/ePO4zdA4ymws+Jxx9/PE499dR49tlnY86cObFly5Y46qijxp1D3oFEL774YixdujRuueWWWr9ZMNAll1wyZqBNO9Zt12Sz+a9Zs6b283yfffYZ02CqBRJ973vfq1k9+uije1yzLGxp7ty5tc+z8X//+9/fY3BRZnDZZZfVQgNnzZrV8Ffqu9/9bixYsKD2+2AWjHbXXXfFIYcc0nB7JxLIQ6DT1395jHkq1eCXthrd9nysQKK09daaAAECBAgQIECAAAECBAgQIECAAAECBAgQIECAAIEcBbrthmuOU8+rlECivCTVIUCAAAECBAgQIECAAAECBAgQIECAAAECBAgQaLuAF1rbTjxtOhgaGqoFH1Sr1bo59fb2xsDAQPT09DQ1307uv29961vxyU9+Mp544okRY5zMoJHRgR1bt26N+fPnj2uYhVkcc8wxtXOOP/74yMJ9Dj744HHb5B1K0tQij3GyQCKBRM3soXYE23RjINHu35ujjz467rzzzuHwmj155v3dv/vuu+P888+vheS85z3viQ0bNsRv/dZvjdn9WOvWiHtWLAvj+ad/+qf4+7//+/ibv/mb2Lhx44ggueycLJBn3bp1cdZZZ40ZiNTMHsvO3d03+++TTjqp9msHHnhgs6Xqzn/kkUdqbs8888yIz7I5fOhDH4pPfOITccQRR9QFC/3qV7+Kn/70p3HvvffGzTffHE8++WRd7UsvvTSuu+66mD17dkPjfOWVV+Lqq6+OlStX1s6/6KKLYvXq1U2FGjXUkZMIjCPQyeu/6bgQ/NJWtduejxVIlLbeWhMgQIAAAQIECBAgQIAAAQIECBAgQIAAAQIECBAgkKNAt91wzXHqeZUSSJSXpDoECBAgQIAAAQIECBAgQIAAAQIECBAgQIAAAQJtF/BCa9uJp1UHlUolisVilMvlunkVCoUYHByMvr6+hufcif332muvxYMPPlgLI9q+fXvd2KZSIFEWurFo0aJx/XYPJGo0MCPvUJKGF3gPJwokEkjUzB4SSBTx8ssvx+WXXx5r1qyp0S1evDiykLgs0Ga8I8/v/k9+8pNav1//+tdrXd56661x7rnn7rH7lECi0UV37NgRn/nMZ2Lt2rUjPpo7d24tNGiiILdG9lu7Aom2bdsW55xzTjz22GMjhpEFKV177bXxlre8paFApSyk6a677oo/+ZM/ieeee25Ereuvv74WGLjPPvs0MtX4wQ9+EGeeeWZkY8v20ObNm+PEE09sqK2TCOQh0InrvzzGOVVr8EtbmW57PlYgUdp6a02AAAECBAgQIECAAAECBAgQIECAAAECBAgQIECAQI4C3XbDNcep51VKIFFekuoQIECAAAECBAgQIECAAAECBAgQIECAAAECBAi0XcALrW0nnpYdZEEYWfhBtVqtm19vb28MDAxET0/PhHNv9/7LxnfzzTfHVVddFTt37hxzPN0WSPTVr351ODhCINGEW6zuhCzUY+nSpbF+/fraZ8uXL4/+/v6mC7VSZ/cwqcMOOyw2bdoU8+bN60jfTXcyRoO8xt/sWPIK1VmxYkUsW7as4XXf/fzxxtzqHmrGIQtT++hHPxrf/OY3a83WrVsX2c+uiY687LJgtxtvvDE+9alP1bo84YQT4vbbb4+DDjpoj0PIM5Ao6yT7eX7DDTfElVdeOaLP008/vfZ93n///SfiGPfzdgQS/exnP6ut0/333z/cdxYAdN1118X5558fWZBfs8fjjz9eC/7bPeAoq5ntiSzkaIznvuq6ePXVV+Oaa66JbI9nR16Gzc7F+TNXoN3Xf9Ndll/aCnfb87ECidLWW2sCBAgQIECAAAECBAgQIECAAAECBAgQIECAAAECBHIU6LYbrjlOPa9SAonyklSHAAECBAgQIECAAAECBAgQIECAAAECBAgQIECg7QJeaG078bTtoFKpRLFYjHK5XDfHLGRhcHCwFpow3tHO/ff000/Hn/zJn8R//s//ecQQsgCNZ599dvjXui2QaPfQDIFEzX+9WgkSGquXVurkFejTSt/NS9W3yGv8zY4lr1Cdbg4kuvfee+MjH/lIjS77GZb93D3iiCMmpMzL7kc/+lF87GMfi2wPZEf28z0L9hov/CbvQKKs3xdffDEuu+yyWLt27Yi533PPPfHhD394Qo/xTsg7kCgL/ckClLLx7jqy4KA1a9bExz/+8dhnn31aHu+2bdvinHPOGRFKdOSRR8aGDRsaCgPMOv72t78dH/zgB2u/H2bjytqedtppLY9JQwLNCLTz+q+ZcXTrufzSVq7bno8VSJS23loTIECAAAECBAgQIECAAAECBAgQIECAAAECBAgQIJCjQLfdcM1x6nmVEkiUl6Q6BAgQIECAAAECBAgQIECAAAECBAgQIECAAAECbRfwQmvbiad9B0NDQ1EqlaJardbNtbe3NwYGBvYYkNCO/bdjx4747Gc/G+vWrYvnnntuxJguvvji+MAHPhD/4T/8h+FfF0jU+S3abKjS7kE42Wi3bt0a8+fPb2ngeYX5tFInr0CfVvpuCWtUo7zG3+xY8grV6dZAoiyE56KLLoovfvGLNbrFixdH9nM3C5GZ6MjD7rXXXosbb7wxPvWpT9W6O+SQQ+LLX/5yvP3tbx+3+3YEEmUd/vCHP6wZPPbYY8P9//Ef/3HcdNNNMXv27IlI9vh53oFETz31VJx++umRhQftOrJ1XL16dcyaNavlce5qeP/999ccdu7cOVyrv78/rr766th7770nrD96X2VjXb9+fey///4TtnUCgVSBdlz/pY6pm9rzS1utbns+ViBR2nprTYAAAQIECBAgQIAAAQIECBAgQIAAAQIECBAgQIBAjgLddsM1x6nnVUogUV6S6hAgQIAAAQIECBAgQIAAAQIECBAgQIAAAQIECLRdwAutbSeeER1UKpUoFotRLpfr5lsoFGJwcDD6+vrqPst7/40OatnV4QEHHBA33HBDLFq0qBZiccwxxwyPRSBR57eoQKKIww47LDZt2hTz5s1regEEEm2sfZebPVICiSbz58S3v/3t+OAHPxjPPvtsbcq33nprnHvuuQ1NP49Aoqzfs88+Ox566KFan5dcckktVCf72T7e0a5AotEBSdkYDjrooNrvP0cccURDLmOdlGcgUTbGNWvW1ML6dh0p3/mxxjvW73dHHnlk3HXXXfGWt7ylIYfd55wFXN13333x3ve+t6G2TiKQIpD39V/KWLqxLb+0Veu252MFEqWtt9YECBAgQIAAAQIECBAgQIAAAQIECBAgQIAAAQIECOQo0G03XHOcel6lBBLlJakOAQIECBAgQIAAAQIECBAgQIAAAQIECBAgQIBA2wW80Np24hnVwdDQUC2AoVqt1s27t7c3BgYGoqenZ/izvPffWAENWZDGNddcE29+85tr/T766KNTJpDo//7f/xuXXnppLWAkOzZunDhopdkwn6xuHqEkeW7kZiBHBSsAACAASURBVOcwes22bt0a8+fPb2lIeYX5tFJn93mkhJO00ndLWKMa5TX+ZseS1/7txkCi7GfpVVddVQt1y44TTjghbr/99loATyNHHnb33ntvfOQjHxnu7p577okPf/jDE3bfrkCirOOnnnoqTj/99Ni2bdvwONatWxdZcFSrR56BRKNDnLIx9ff3x9VXXx177713q0Osa/fII4/EmWeeORxWlZ3QTGDVM888EwsXLownnniiVrvRsKncJqDQjBXI+/pvpkHyS1vxbns+ViBR2nprTYAAAQIECBAgQIAAAQIECBAgQIAAAQIECBAgQIBAjgLddsM1x6nnVUogUV6S6hAgQIAAAQIECBAgQIAAAQIECBAgQIAAAQIECLRdwAutbSeecR1UKpUoFotRLpfr5l4oFGrBGn19fbXP8t5/uwe1vOtd74qVK1fGH/3RH8Vee+01PJapFEg0Olim2UCiBQsW1MIn9ttvv3H3WR6hJHluZIFEEXkGErWyNllwy5o1a2LWrFkNNxdI1JxXw7DjnDg6cObmm2+O8847r+5n555KpH73R/+MambftjOQaOfOnbXfRzZs2DA89Vb29O5ueQYSfe1rX4sPfehDkY0zO+bMmRP33XdfvPe9781jWwzXeP7552v7YfPmzcO/9sd//Mdx0003xezZsyfsa/T6HnLIIfHlL3853v72t0/Y1gkEUgTyvv5LGUs3tuWXtmrd9nysQKK09daaAAECBAgQIECAAAECBAgQIECAAAECBAgQIECAAIEcBbrthmuOU8+rlECivCTVIUCAAAECBAgQIECAAAECBAgQIECAAAECBAgQaLuAF1rbTjxjOxgaGopSqRTVarXO4NRTT60FE/3O7/zOiM9ee23E7dam7bJwheuuuy7e+c53ximnnBJZANLoYyoHEi1fvjz6+/vHnffuoRmNBnCMFQyyp04mChxpplYjC3jSSSdFNqcDDzxwj6ePXrOtW7fG/PnzGylfd87oAI5GzMfqqJU6eQX6jO67FYhG987utfMaf7PjTQ3V2dXfihUrYtmyZbX/bGTddz+/Fa9m5zn6/BdeeCEuvvjiuP3222sfvec976kF8PzWb/1Ww6VT7Z566qk4/fTTY9u2bbU+Fy9eHNnP9ixgZ6KjnYFEWd+rVq2KK6+8cngYJ5xwQtx5553xxje+caKhjfl5noFEWdhXFsy36zj66KNrY5s7d25LYxuvUWpf69evjwsuuGC4iyzk7txzz819nAoS2F3Anz/S9gO/fP2yjNS0iu1tPaUH9+upe2C2vXtAdQIECBAgQIAAAQIECBAgQIAAAQIECBAgQIAAAQJTRkAgUfJSuL+aTKgAAQIECBAgQIAAAQIECBAgQIAAAQIECBAgQIBApwS80Nop6ZnZT6VSqYUylMvlOoAsLGh0WFFqIFEjyt0eSJSFk3z84x+vTbXRkJRmQoS6IZBovHWeKOColSChsfprpU5egT7tCCR65plnYuHChfHEE0808jWKifZJQ0UaPKmZ/dtgySkfSJT9LMyCYc4///zalLIAoCyM6LTTTmt0irXzUgOJRof0rFy5Mq644oqGxtDuQKLRY0vdk3kFEv3yl7+shfGtXbt22KmZIKeGcHc76atf/WqceOKJI5o1E9qW/Vz6wAc+EDt37mzq95Vmx+l8ArsL+PNH2n7gl6+fQKI0z6y1B2bTDVUgQIAAAQIECBAgQIAAAQIECBAgQIAAAQIECBAg0BUCAomSl8n91WRCBQgQIECAAAECBAgQIECAAAECBAgQIECAAAECBDol4IXWTknP7H6GhoZqAQ2jA4hGqwgkWh79/f3jbpYVK1bEsmXLaucIJKqnmomBRMuXT7xvJvoJJJCoXqiV79pEzo1+/vDDD9eCx7Zv315rcuGFF8bq1atj9uzZjZaonZcSSPTyyy/H5ZdfHmvWrBnuc8uWLfG+972voTG0O5BodLhcNqhmgnhGTyKvQKJf/OIXkQUQfeUrXxnuIgtxyvbT3nvv3ZBdMyc9/fTTccYZZ8STTz453Gzjxo2xaNGihspke+yjH/1ofPOb36ydf/TRR8edd94Zc+fObai9kwi0IuDPH62o/b82/PL1E0iU5pm19sBsuqEKBAgQIECAAAECBAgQIECAAAECBAgQIECAAAECBLpCQCBR8jK5v5pMqAABAgQIECBAgAABAgQIECBAgAABAgQIECBAgECnBLzQ2ilp/VQqlSgWi1Eul/eIIZBo4mCZVkJSUkJJRi9WnrUa/VaMFTyyp7YCiRpVHXmeQKJ6t1a+a63pj2y1bdu2OOecc+Kxxx6rfXDkkUfGF77whTjkkEOaLp/yfd2xY0ctqOahhx6q9dvT0xObN2+OQw89tKFxzNRAon/8x3+shQF94xvfGHbKIzRsT+ijA4Wy82644YZYunRpQ+u0c+fO6Ovriw0bNgyfnwViHXvssQ21dxKBVgT8+aMVtf/Xhl++fgKJ0jyz1h6YTTdUgQABAgQIECBAgAABAgQIECBAgAABAgQIECBAgEBXCAgkSl4m91eTCRUgQIAAAQIECBAgQIAAAQIECBAgQIAAAQIECBDolIAXWjslrZ9dAkNDQ1EqlaJardahCCQSSDTWN2V0INHWrVtj/vz5LX2pXnrppVpQx/r162vtWw0KaaXO7vM47LDDYtOmTTFv3rym59FK3013MkaDvMafx1g6UWMyAol+9rOfxZIlS+L++++vTXHOnDm1oJjTTjutpSmnBBL94Ac/iAULFsQPf/jDWt8nnHBC3HnnnfHGN76xobG0O5Bo9PiyQd19992xcOHChsY3+qQ77rgjPvaxjw3/8kThZnvqZKxwr40bN9ZCitpxpDq/+uqr0d/fH6tWrRoe3m233RZnn312O4arJoGagD9/pG0Efvn6CSRK88xae2A23VAFAgQIECBAgAABAgQIECBAgAABAgQIECBAgAABAl0hIJAoeZncX00mVIAAAQIECBAgQIAAAQIECBAgQIAAAQIECBAgQKBTAl5o7ZS0fnYXqFQqUSwWo1wuj4ARSCSQaKxvikCikSoCiTrz87TTgUTPPfdcXH755XHLLbcMT/D666+vBbjts88+LU06JZDokUceieOOO26438WLF0cWKJeFJDVypAblTNTH008/HWeccUY8+eSTw6emBP/M1ECiDC8LaLvggguGHa+++urI/jfGM2QTLYvPCTQk4M8fDTHt8SR++foJJErzzFp7YDbdUAUCBAgQIECAAAECBAgQIECAAAECBAgQIECAAAECXSEgkCh5mdxfTSZUgAABAgQIECBAgAABAgQIECBAgAABAgQIECBAoFMCXmjtlLR+xhKYjP03OtxmyZIlsWbNmpg1a9akLNLuoSeNhEDsfv7SpUsjCyzZd999xx17SijJ6MJ51moUXCDRSCmBRI3unLTzOhlINFYY0YUXXhirV6+O2bNntzyRlO/r6ICebDyDg4Px+te/vqHxtDuQaPTPhWxQ999/f/T29jY0vtEnzeRAok2bNsWZZ545TDLZvy+2tIAadZXAZFz/dRXQBIPll7aa3fZ87OvSptuR1h6Y7QizTggQIECAAAECBAgQIECAAAECBAgQIECAAAECBAhMvkC33XCdfLG6Ebi/OgUXxZAIECBAgAABAgQIECBAgAABAgQIECBAgAABAgTGFvBCq50xmQKTsf+mciBRIyEQu4ekLF++PPr7+ydcwpRQktHF86w14cB/fYJAopFSAoka3Tndcd5PfvKTyMLFvvzlLw8POI8woqxYyvd19581Wa1Gf97smsRkBBJt3bo15s+f39LC5xVIVKlUauE+jz/++PA4brvttjj77LNbGtdEjf7xH/8xFi1aFN/4xjeGT125cmVcccUVEzUd/nz0z9iTTz45NmzYEPvvv3/DNZxIoBmBybj+a2Z8U/1cfmkr1G3PxwokSltvrQkQIECAAAECBAgQIECAAAECBAgQIECAAAECBAgQyFGg22645jj1vEoJJMpLUh0CBAgQIECAAAECBAgQIECAAAECBAgQIECAAIG2C3ihte3EOhhHYDL2n0CiiI0bN9YCLFo5UgJOWukvayOQaKScQKJWd9LUa/e9730vLrnkktoe33V84hOfiOuvvz4OOOCA5AGnfF+neiDRV7/61TjxxBOHjebMmRNbtmyJo446qiW3vAKJ2h3ENHpyTz/9dJxxxhnx5JNPDn/U7M/40T9jTzrppMg8DjzwwJYsNSIwkcBkXP9NNKZu+pxf2mp12/OxAonS1ltrAgQIECBAgAABAgQIECBAgAABAgQIECBAgAABAgRyFOi2G645Tj2vUgKJ8pJUhwABAgQIECBAgAABAgQIECBAgAABAgQIECBAoO0CXmhtO7EOxhGYjP3XzYFEv/zlL6NUKsXatWtrqsuXL4/+/v4J91hKKMno4nnWmnDgvz5BINFIKYFEje6cqXveK6+8El/60pfiyiuvjO3btw8P9OKLL47rrrsusnCdPI5Wv6+vvvpq7WfLqlWrhofR6M+bXQ3aHcyzfv36uOCCC4bHd9hhh8WmTZti3rx5LdHlFUg0+vuZDebCCy+MwcHBeP3rX9/S2MZr9Mgjj8Rxxx034pSHH344jj322Ib7evzxx+PUU0+NZ599ttZGIFHDdE5sUWAyrv9aHOqUbMYvbVm67flYgURp6601AQIECBAgQIAAAQIECBAgQIAAAQIECBAgQIAAAQI5CnTbDdccp55XKYFEeUmqQ4AAAQIECBAgQIAAAQIECBAgQIAAAQIECBAg0HYBL7S2nVgH4whMxv7r5kCiVoNoWg0lGWvp8qzV6JdDINFIqVb3QaPeezpv93VIDX9JHctYoS+pNcdrv2TJklizZk3MmjUruZuf/vSncdVVV8Vf/uVfDtfKAog+/elPx6WXXhqFQiG5j10FWv2+juU7lQKJxgpMOvnkk2PDhg2x//77t+SXVyBR1nm2V4rF4vA4jj/++MjqH3zwwS2NbbxGo/s64ogj4u677463vvWtDff1zDPPxMKFC+OJJ56otRFI1DCdE1sUmIzrvxaHOiWb8Utblm57PlYgUdp6a02AAAECBAgQIECAAAECBAgQIECAAAECBAgQIECAQI4C3XbDNcep51VKIFFekuoQIECAAAECBAgQIECAAAECBAgQIECAAAECBAi0XcALrW0n1sE4ApOx/6ZrINHLL78cO3fujP/1v/5XPP3007Fly5ZaIEZPT0+0Gkoy1tLlWavRL0c7A4kaHcNE5zUS1pJXoI9AoohuDCR68cUX44tf/GJ8/vOfjywAZtcxd+7c+PM///P4yEc+EnvttddEW62pz1v9vo4V+NPIHt99cKP7zj5rtsaeJvvzn/88Fi9eHA8++ODwKUuXLo3rr78+9t1336aMdp2cZyBR9l3/wAc+UPuZnB1Z4NR9990X733ve1sa254aZfX7+vpqQUy7jsxlaGio1mejx3/7b/8tTjzxxOHxCiRqVM55rQpMxvVfq2Odiu34pa1Ktz0fK5Aobb21JkCAAAECBAgQIECAAAECBAgQIECAAAECBAgQIEAgR4Fuu+Ga49TzKiWQKC9JdQgQIECAAAECBAgQIECAAAECBAgQIECAAAECBNou4IXWthPrYByBydh/kxFItGLFili2bFlH90IWRpGFEh111FECiXaTb1eQTSNBK1MhkOi1116LF154IV555ZWaSvb/b9++PbKwnG3btsU//MM/xI9//OMYGBiIefPmjdizeY0/jy9Cu9ZxT2NbsmRJrFmzJmbNmtX08DPbzZs3x+DgYDz55JMj2p9yyim1MKK3ve1tTddtpEGrgURZ7dE/txrZ47uPqZ2BRN/+9rfjgx/8YDz77LPDXW7cuDEWLVrUCMuY5+QZSJSN6+yzz46HHnpouK8rr7wyrrnmmthnn31aHuPohmM53HrrrXHuuec21cfo3xcFEjXF5+QWBCbj+q+FYU7ZJvzSlqbbno8VSJS23loTIECAAAECBAgQIECAAAECBAgQIECAAAECBAgQIJCjQLfdcM1x6nmVEkiUl6Q6BAgQIECAAAECBAgQIECAAAECBAgQIECAAAECbRfwQmvbiXUwjsBk7L+ZEkiUsT/88MNx7LHHTnog0csvvxw7d+4csROyQJks/ObVV1+NX/ziF/H3f//3tXF+97vfjQ996ENx8cUXD58/es22bt0a8+fPb+m71a4gm0bCWvIK9GnXHHaBHnbYYbFp06auCiRqxL+lDZPY6Je//GVcfvnl8bnPfW5EpSwwLAsp++QnPxmzZ89O7GXPzVMCiVatWhVZiM6uo1njdgUSZT8zsmCfLDBpoj3bDGyegURZ8FcWYFUqlYaHcMghh8Tdd98dhx56aDPD2uO51Wo1rrrqqlrQVarD6J+xJ598cmzYsCH233//XMaqCIHRApNx/TedVoFf2mp22/OxAonS1ltrAgQIECBAgAABAgQIECBAgAABAgQIECBAgAABAgRyFOi2G645Tj2vUgKJ8pJUhwABAgQIECBAgAABAgQIECBAgAABAgQIECBAoO0CXmhtO7EOxhGYjP03XQOJ3vnOd8Yb3/jGyMJkDj/88Dj66KPjt3/7t2OfffZpayBROzb40qVL4/rrr4999923Vj7PQKJ2jLfRmt0SSJSF5WzZsiWOOuqoEVPLa/yNeo133uhQpmbDcvIYQ6M1Xnzxxbjsssti7dq1tSannHJKLVAn+86O8YxOo2UbOi8lkGh0QM+SJUtqITuzZs1qqe+sUR7r9Mwzz8TChQvjiSeeGB7HJZdcEqtXr45CodDQ2MY6Kc9Aoqx+Frh21llnxWOPPTbc3Sc+8YmaYR4hVNl3dMGCBSPC3vr7++Pqq6+OvffeuymH1LVuqjMnE4io+9mXhXg5GheYjOvnxkc39c/studjBRJN/T1lhAQIECBAgAABAgQIECBAgAABAgQIECBAgAABAgRmjEC33XCdggsjkGgKLoohESBAgAABAgQIECBAgAABAgQIECBAgAABAgQIjC3ghVY7YzIFJmP/TUYg0WQaZ32nhJKMHvvoWu2YWxayceutt8Z+++1XKy+QaKTy6DCeZtYgCxl6wxveMNzkX/7Lfxm/93u/F//qX/2r+Pf//t/XQqwOPvjg2jmjv58CiZqRHnnuc889F9ddd138/u//fnz4wx9OCs5pZhQp3/1HHnkkjjvuuOHuRn8vJxrHWD8rUgOJRoc7ZWM46KCD4u67745jjz12oiGN+3negURZwMqNN94Yn/rUp0b0m4WtlUqlWlhcq8e2bdvinHPOGRF2lIXRbdq0KebNm9d02SwkqVgsDrdLXaemB6DBjBOYjOu/6YTML201u+35WIFEaeutNQECBAgQIECAAAECBAgQIECAAAECBAgQIECAAAECOQp02w3XHKeeVymBRHlJqkOAAAECBAgQIECAAAECBAgQIECAAAECBAgQINB2AS+0tp1YB+MITMb+E0gUsXHjxli0aFFLe7OZQKIsGGPu3Ll1/RxwwAHxjne8I/bee+/a/w455JCYPXt2/Ot//a/jTW96U8yZMyf23Xff4XYCiVpaqtwbCSTKnbTtBVMCiZ5++uk444wz4sknn6yN8/jjj48stCcLrGrkyDuQ6JVXXonBwcG4/PLLR3R/0UUXxerVq2PWrFmNDGuP5+QdSJR1tGPHjliyZEncd999I/r9zGc+E5dddllLY3788cejr69vRBhR9jNz3bp1cdZZZ9UFiU2E8uqrr0Z/f3+sWrVq+NTbbrstzj777Ima+pxAywKTcf3X8mCnYEN+aYvSbc/HCiRKW2+tCRAgQIAAAQIECBAgQIAAAQIECBAgQIAAAQIECBDIUaDbbrjmOPW8SgkkyktSHQIECBAgQIAAAQIECBAgQIAAAQIECBAgQIAAgbYLeKG17cQ6GEdgMvafQKK0QKLJ2NACiSZDvb5PgURTYx2aGUVKINEvfvGLWLx4cXzlK1+pdXnQQQdFuVyOI444oqEh5BlI9Oyzz8a1114ba9euHdH3kUceGV/4whdqoWapRzsCibIxbdu2Lc4555wRAULZr2fhQStXrow3v/nNDQ29Wq3Gl7/85fj0pz8d27dvH9HmwgsvrIUyZcFuzR7PP/98nHfeebF58+Za0yzcaMuWLXHUUUc1W8r5BBoWmIzrv4YH1wUn8ktbpG57PlYgUdp6a02AAAECBAgQIECAAAECBAgQIECAAAECBAgQIECAQI4C3XbDNcep51VKIFFekuoQIECAAAECBAgQIECAAAECBAgQIECAAAECBAi0XcALrW0n1sE4ApOx/wQSCSSarC/lVAr0acVgKo3/pZdeiqVLl8b69etrU1m+fHn09/e3Mq1p3SYlkOjVV1+tma5atWrY6O67746FCxc2ZJYSSPRP//RP8X/+z/+Jv/u7v4svfelLcf/998dzzz03ot+5c+fGbbfdFscdd1xD45nopHYFEmX9futb34pPfvKT8cQTT4wYRhb+8/GPf7wW/PSOd7wjZs2aNeLzX/3qV/HTn/40vva1r8XnP//5+M53vlM3jazun/3Zn9WChFo5KpVKnHnmmfH444/Xmh9//PGRWRx88MGtlNOGQEMCk3H919DAuuQkfmkL1W3PxwokSltvrQkQIECAAAECBAgQIECAAAECBAgQIECAAAECBAgQyFGg22645jj1vEoJJMpLUh0CBAgQIECAAAECBAgQIECAAAECBAgQIECAAIG2C3ihte3EOhhHYDL2n0AigUST9aWcSoE+rRhMpfELJGpsBVMCibIeHnjggTjttNOGO7viiitixYoVsffee084gLECiSZs1OAJWRjRDTfcEB/60IdijOecGqwy8rR2BhJlPT399NNx6aWXxpYtW/Y4vnnz5kU2t+z453/+51qA0eggpl2NswCiyy67LEqlUl2QUTMAjzzyyIhQpyzo6/rrr4999923mTLOJdCUwGRc/zU1wCl+Mr+0Beq252MFEqWtt9YECBAgQIAAAQIECBAgQIAAAQIECBAgQIAAAQIECOQo0G03XHOcel6lBBLlJakOAQIECBAgQIAAAQIECBAgQIAAAQIECBAgQIBA2wW80Np2Yh2MIzAZ+08gkUCiyfpSTqVAn1YMptL4BRI1toKpgUTPPPNMLFy4sBaMkx0LFiyIW2+9Nfbbb78JB9CuQKJ3vetd8dnPfjb+8A//MLcwomwy7Q4kyvp48cUX4+abb45rr712j0FDE8JGRGawcuXK+KM/+qPYa6+9Gmmyx3PWrFkTxWJx+PN77rknPvzhDyfV1JjARAKTcf030Zi66XN+aavVbc/HCiRKW2+tCRAgQIAAAQIECBAgQIAAAQIECBAgQIAAAQIECBDIUaDbbrjmOPW8SgkkyktSHQIECBAgQIAAAQIECBAgQIAAAQIECBAgQIAAgbYLeKG17cQ6GEdgMvafQCKBRJP1pZxKgT6tGEyl8QskamwFUwOJqtVqXHbZZXHjjTfWOjzooIOiXC7HEUccMeEA8g4kesc73hGlUqkWijR79uwJ+2/2hE4EEu0a049//ONYu3Zt3HLLLU0FE7373e+OP/3TP40TTjghCoVCs1OsO//555+P8847LzZv3lz77Mgjj4y77ror3vKWtyTXVoDAeAKTcf03nVaEX9pqdtvzsQKJ0tZbawIECBAgQIAAAQIECBAgQIAAAQIECBAgQIAAAQIEchTothuuOU49r1ICifKSVIcAAQIECBAgQIAAAQIECBAgQIAAAQIECBAgQKDtAl5obTuxDsYRmIz9J5BIINFkfSmnUqBPKwZTafwCiRpbwdRAoqyXBx54IE477bThDtetWxdLliyZcAApgURz586Nnp6e+J3f+Z2YP39+7X9vetObYq+99pqw31ZP6GQg0a4xZvv4e9/7Xvzt3/5tPPbYY1GpVOKZZ56pfTxnzpw4/PDDIwtiyoKIjj/++PjN3/zNGOO5rlanHD/4wQ9qAU8//OEPazX6+/vj6quvjr333rvlmhoSaERgMq7/GhlXt5zDL22luu35WIFEaeutNQECBAgQIECAAAECBAgQIECAAAECBAgQIECAAAECOQp02w3XHKeeVymBRHlJqkOAAAECBAgQIECAAAECBAgQIECAAAECBAgQINB2AS+0tp1YB+MI2H+d2R55hJJ0ZqRj9zI6RGrr1q21gJJuO6ZSoE8rdlNp/KMDiVqZT7Ntli9fXgts6aYjj+/+s88+G2effXY89NBDtalnATa33npr7Lffft1EYaxjCKxfvz4uuOCC2icHHXRQ/NVf/VX8wR/8ASsCbRdw/ZdGzC9fv4iY0pk/U3pwv16K/4+9e4G3ucr/P/754UFnDP3cKjWlHjHIIKNSTMldI0nIneRaQph0ck0iaZC7IyqX3EsuNSK55GcyyK2in37/mELGxESm4eHyf3xWs/fs8z377P3d+7v2Pvt7zuv7eHjML+f7Xd+1nmt9t/07a33fiwWz3sYkVyOAAAIIIIAAAggggAACCCCAAAIIIIAAAggggAACCCDgGwECiTx3FfOrngkpAAEEEMgq4FxU7HbnzVSzHDVqlAwfPjxYrQULFkj79u2tV9O5uLhq1aqyZMkSKV++vPV7JbNA586kflz4nUwv7oUAAggggAACCCCAAAIIIIAAAggggIAbAV5odaPEOYkSYPwlSjZzuTZCSZJT0/B3IZAoJ/X/c28CifJmIJGOgDlz5ki3bt3MYCC4JjWeR6+1OH36tHTt2lVWrFhhinrsscdk6tSpUrhwYa9Fcz0CUQX4/heVKOIJ+Nn1I5DIm6dezYJZ74aUgAACCCCAAAIIIIAAAggggAACCCCAAAIIIIAAAggggIAvBAgk8txNzK96JqQABBBAIKvAkSNHpF27drJt2zazyHX16tVSvXp131ERSOStywgk8uaXqNKoQgAAIABJREFUzKsvX74smzdvlq+++kq6d++ezFtzLwQQQAABBBBAAAEEEEAAAQQQQACBGAV4oTVGME63KsD4s8qZbWEEEiXHOdpdUinQJ1pdw/08lerv3MwknvbEeo0fN8qw9ewfPnxYOnToIDoG9Bg2bJiMGDFC8ufPHysj56eIwIYNG6R58+Zy9uxZKVKkiCxfvlwaNmyYIrWjGrldgO9/3noYP7t+BBJ589SrWTDr3ZASEEAAAQQQQAABBBBAAAEEEEAAAQQQQAABBBBAAAEEEPCFAIFEnruJ+VXPhBSAAAIIZBVYv359cAFky5YtZfbs2XL11Vf7jopAIm9dRiCRN79kXH3lyhU5ePCgjB07VubNmyd+XJyfDCfugQACCCCAAAIIIIAAAggggAACCKSSAC+0plJv5L26MP6S0+e2QkmSU9usdwkNwtGfbt26VWrVqpVT1Yn7vqkU6BNPI/xe/3ja7PdrbD37Ov8zefJkefrppw1JjRo1ZNGiRXLLLbf4nShP1v/8+fMyaNAg06d6dOrUSaZMmSJFixbNkx40OvkCfP/zZo6fXT8Cibx56tUsmPVuSAkIIIAAAggggAACCCCAAAIIIIAAAggggAACCCCAAAII+EKAQCLP3cT8qmdCCkAAAQQyC1y6dElGjhwpGuajh/7vkCFDJMy/WSlPRyCRty4ikMibXzKu1t1TH3/8cbObqh4EEiVDnXsggAACCCCAAAIIIIAAAggggAAC3gR4odWbH1d7E2D8efPjagQQQCBZAkePHpWOHTvKxo0bzS1nzZol3bp18+WcbbLMUvU++/btkzZt2siBAwekSJEiovN7DRs2TNXqUq9cKMD3P2+dip9dPwKJvHnq1SyY9W5ICQgggAACCCCAAAIIIIAAAggggAACCCCAAAIIIIAAAgj4QoBAIs/dxPyqZ0IKQAABBDIL/P3vfzeLW9euXWt+sG7dOmnQoIEvmQgk8tZtBBJ580vG1fRRMpS5BwIIIIAAAggggAACCCCAAAIIIGBXgBda7XpSWmwCjL/YvDgbAQQQyEmB0HmgOnXqyPz58+WGG27IySpx7xgFLl68KCNGjJAxY8aYK5966ikZN26cpKWlxVgSpyMQvwDf/+K30yvxs+tHIJE3T72aBbPeDSkBAQQQQAABBBBAAAEEEEAAAQQQQAABBBBAAAEEEEAAAV8IEEjkuZuYX/VMSAEIIIBAZoFdu3ZJ06ZN5fjx41KzZk1ZuHChlClTxpdMBBL5stuodAwCBBLFgMWpCCCAAAIIIIAAAggggAACCCCAQIoI8EJrinREHq0G4y+PdjzNRgABXwqcOXNG+vTpI/PmzTP1nzVrlnTr1i1LOIYvG5dHKr1v3z5p06aNHDhwQCpWrCiLFy+WKlWq5JHW08xUEeD7n7eewM+uH4FE3jz1ahbMejekBAQQQAABBBBAAAEEEEAAAQQQQAABBBBAAAEEEEAAAQR8IUAgkeduYn7VMyEFIIAAApkFMjIypFevXuYve/bsKRMnTvTtDo0EEjG6c7sAgUS5vYdpHwIIIIAAAggggAACCCCAAAII5EYBXmjNjb3qnzYx/vzTV9QUAQQQUIHQQJtatWrJggUL5OabbwbHBwLnz5+XIUOGyPjx401tCZTyQafl0iry/c9bx+Jn149AIm+eejULZr0bUgICCCCAAAIIIIAAAggggAACCCCAAAIIIIAAAggggAACvhAgkMhzNzG/6pmQAhBAAIH/CPz000/Sv39/0VAiPWbOnGlCifx6EEjk156j3m4FCCRyK8V5CCCAAAIIIIAAAggggAACCCCAQOoI8EJr6vRFXqwJ4y8v9jptRgABPwtcuXJFZs+eLT169DDNGDNmjAwaNEjy58/v52blibp/9NFH0qFDBzl+/Lh0797dbARUuHDhPNF2GplaAnz/89Yf+Nn1I5DIm6dezYJZ74aUgAACCCCAAAIIIIAAAggggAACCCCAAAIIIIAAAggggIAvBAgk8txNzK96JqQABBBA4D8CR44ckXbt2sm2bdukdOnSsnr1aqlevbpviQgk8m3XUXGXAgQSuYTiNAQQQAABBBBAAAEEEEAAAQQQQCCFBHihNYU6Iw9WhfGXBzudJiOAgO8Fzp07Z0KIpk+fLmXKlJHly5fLHXfc4ft25eYGnD592mz8s2zZMqlRo4a88cYbUrFixdzcZNqWwgJ8//PWOfjZ9SOQyJunXs2CWe+GlIAAAggggAACCCCAAAIIIIAAAggggAACCCCAAAIIIICALwQIJPLcTcyveiakAAQQQOA/AuvXr5eGDRuav2jcuLHMnz9fSpYsGZVIF1RqiNHmzZtl586dsnfvXjl16lTwurvvvlsqVKggjRo1krp168o111wTtcxwJ+gOoN9++62sWbNG3n//fXNPvY8uvL3//vulffv2ct9990mhQoXM5V4CiS5evCi7d++WVatWyYcffiiffPKJKbNatWrSpEkTE9ykbdJ/y7///ntz7w8++MCcU7VqVVmyZImUL18+SzOc5+pCVN0N86qrrpJ9+/bJpEmTZOXKlaZd6la/fn1p3bq13HbbbZIvX7643OK9yG3YzU8//ST9+/eXjIwMcyvtZ722RIkS5r/PnDlj+kvbpaZffvml+Xtt31133SWPPvqoWYhboECBmKuqY0/7R8vXcafl61G8eHHTD3oPHdNaflpaWszlBy7QNnz88cdmgXfofXTs6X3q1KkjDz/8sBmLYb7fhb3v//zP/8jvfve74M8WLFhgxtH58+fNGJ8xY4Zs2LDBtKVmzZrStGlTcw91Hj58uKu2BMaXl7a7uhEnIYAAAggggAACCCCAAAIIIIAAAgi4FuCFVtdUnJgAAcZfAlApEgEEEEAAAQQQSGEBvv956xz87PoRSOTNU69mwax3Q0pAAAEEEEAAAQQQQAABBBBAAAEEEEAAAQQQQAABBBBAwBcCBBJ57ibmVz0TUgACCCDws4CG/YwePVqGDRtm/lv/d8SIEZI/f/5siQ4fPizjx4+XuXPnytmzZ11RFilSRJ588kkZOHCglCpVytU1etLJkyfNvXTnz0j3evDBB+WVV14xYUHxBBKpg4baaNs1FCa7Q9vRp08fSU9PlwsXLngKJBo3bpzMmzdPBg8eHLZtpUuXltWrV0v16tVde9k40Wsg0dVXX212/Rw5cmQwhCi7et15553y6quvyj333OMq0EcDm3Q8zJw5M1P4VXblaziUhvi0aNEiGFjlxkh3nJ01a5a8+OKLru7TqVMn096bb745avHhAok0PEmfDQ0DC3e0bNlSfv3rX8uYMWOilq8nEEjkiomTEEAAAQQQQAABBBBAAAEEEEAAgaQK8EJrUrm5mUOA8ceQQAABBBBAAAEE8pYA3/+89Td+dv0IJPLmqVezYNa7ISUggAACCCCAAAIIIIAAAggggAACCCCAAAIIIIAAAggg4AsBAok8dxPzq54JKQABBBD4WeD06dPStWtXWbFihfnvdevWSYMGDcLyaGiPnjdgwAA5cuRIXIS1atWSOXPmiAbFRDs+/fRT6du3r2iAi5ujRo0aMnv2bFNHDaEJHAsWLDDBQdkdFy9eFA3h0XZp4I2b44knnpBBgwZJr1695IMPPjCXVK1aVZYsWRK2bd9//32m8KLu3bvLHXfcIX/4wx+yDVp67LHHZOrUqVK4cGE3VbJ2jpdAIg3xycjIcB2co5UuXry4TJs2TVq3bh0xlOjo0aPSu3dvWblyZcxtVe+xY8eae0U7Dh48KP369TPPQixHmTJlZMKECdK8efOI7XAGEs2YMUP2799vQreyO3RcHzt2LNO4jlQ3Aoli6TnORQABBBBAAAEEEEAAAQQQQAABBJIjwAutyXHmLuEFGH+MDAQQQAABBBBAIG8J8P3PW3/jZ9ePQCJvnno1C2a9G1ICAggggAACCCCAAAIIIIAAAggggAACCCCAAAIIIIAAAr4QIJDIczcxv+qZkAIQQACBnwV27dolTZs2lePHj0vNmjVl4cKFosEq4Y7NmzdL586ds4QRabhQtWrVpHLlypI/f365dOmS7N27V7Zv3x42uMhNWMqBAwekS5cupozQQwNlmjRpIpUqVZILFy7Itm3bTGDR2bNnzWn6s5IlS8rcuXODl0UKJNKQpUWLFplgoUAZgQu1XQ899JCUKFFCNFDoww8/lN27dwfL1VCizz77TD7++GPzd7EEEmnZZ86cMe561KtXT2rXrm3+b3XesGGDvP322/LII48kfajGG0h07733mnEwefLkYJ11LN1///1SsWJFMy727Nlj2uYMfopkp4WdO3fOBEA5Q3vU8Z577pEKFSqYe2ofbt261Rg6j1GjRkl6eroUKFAgW9NI406fj7vuuksKFiwYdjxooUWKFJGZM2dK27Ztsw0lcgYSqVlgXIWObx1zq1atkv/+7/82Y/SLL74w400P/V8d14Hj97//vdx3333B/77pppukRYsWpq4cCCCAAAIIIIAAAggggAACCCCAAAKpIcALranRD3m1Foy/vNrztBsBBBBAAAEE8qoA3/+89Tx+dv0IJPLmqVezYNa7ISUggAACCCCAAAIIIIAAAggggAACCCCAAAIIIIAAAggg4AsBAok8dxPzq54JKQABBBD4WSAjI8OE8egRKSjob3/7m3Tv3t0EpAQODZEZN26c1K1bN2zIy/nz5+X999+X5557Tr788svgdaVLl5Z3333XhLuEOzSop0+fPjJv3rzgjzXo5ZlnnpF+/fpJ0aJFM12moT4TJkyQP/7xj2HLixRItG/fPmnTpo1oEE3g0JCb8ePHS6NGjTK16/Lly/Lpp5/KkCFDZN26dVnuFUsgUeBiDex55ZVXTHhMvnz5zF9rSJK2Sdusf5J9xBtIFFpPNRw6dKhpV1paWqYmnDx5Up5//vks4UJq3r9//7BBPu+9954J+QmERqnblClT5IEHHsgy9tTvq6++kmeffVZWrFgRvLeGIi1btsyEWYU7Tpw4YZ6BlStXBn+sAUHajq5du2YZd9mNB62bGtaqVSvsfZyBRIGTGjZsKJMmTQqGK+nfX7x4Ub799lu58cYbTdhX4HDbR8keO9wPAQQQQAABBBBAAAEEEEAAAQQQQCB7AV5oZXTkpADjLyf1uTcCCCCAAAIIIJB8Ab7/eTPHz64fgUTePPVqFsx6N6QEBBBAAAEEEEAAAQQQQAABBBBAAAEEEEAAAQQQQAABBHwhQCCR525iftUzIQUggAACIj/99JMJgNFQIj1mzpxpAlnCHe+8844JlwkcGu6yePFiqVKlSlRKDfHp0KFDptCfSPfSQJiOHTsGw2c0lGf69OnSrl27YGiP86Ya3KKBNunp6Vnqk10gkQYmabiQXhc4atSoIbNnz5bf/OY32bYrXHCNnhxPINH8+fOlffv2YUN4osIm6AS3YTfO8ROL4blz52TQoEGZQokaN24s6lGyZMlMLbtw4YLp14kTJwb//u2335ZHHnkkosB3330n3bp1Ew0zChwaXKVj3nlcunTJhGsNHjw4+CMNFnr99delTp06Efvn1KlTpn6vvfZa8NpOnTqZwCRneJaeEC6QSMfOokWLRJ8rN4fbPnJTFucggAACCCCAAAIIIIAAAggggAACCCRHgBdak+PMXcILMP6SOzKcvz9/4YUXZNiwYcmthIe7+bX+33//vZlz+eCDD0zrI21Y4YEn4Zf61T/hMNwAARcCfn9+/Fp/5/zn1q1bs928xUU3coolAb7/eYPEz64fgUTePPVqFsx6N6QEBBBAAAEEEEAAAQQQQAABBBBAAAEEEEAAAQQQQAABBHwhQCCR525iftUzIQUggAACIkeOHDEhP9u2bZPSpUvL6tWrpXr16llowgXCaIiPBruE+Tcty/Ua9qIL7V966aXgz0aMGCH6x3m9BtU89dRT8uabbwbP1ZCYkSNHSoECBSJ2m16rdQoNhtELsltw/vnnn0urVq2CQUkafLR8+XJp2LBh1OFx4MABadu2rezduzd4bqyBRPXr15d58+YZ+1Q63IbdhAskUkMNFWrWrFnUJv3lL3+Rhx9+WI4fP27OrVy5sixdulQqVKiQ6drTp0+bgKpAsFAkZ+dNnUFaWs60adNE6xl6fP3116Y/t2/fbv5af66hWfp3bsb40aNHTR03btwYvH7FihVSr169LA7hAon0+dDnIX/+/FHd9AS3feSqME5CAAEEEEAAAQQQQAABBBBAAAEEEEiKAC+0JoWZm2QjwPjLDHP58mU5fPiwrFq1SjZv3mzmCb788ktzkobVV6pUSe6++27zO2wNko82P+Fk92ugRKAdfq0/gURZPwDCzUkk+4OSYJJki/98v1GjRsnw4cPN/60b0ujGH2lpaTlTmTB3dX7O2AoQ8+vnl98/fwkkSplHK1NF+P7nrV/ws+tHIJE3T72aBbPeDSkBAQQQQAABBBBAAAEEEEAAAQQQQAABBBBAAAEEEEAAAV8IEEjkuZuYX/VMSAEIIICAyPr164PhO40bNzZBMiVLlsxCc/78eRMG8+mnn8qePXtEF3RnZGRIlSpVXDM6A1SyW/i6b98+admypRw6dMiUrQv9ly1bZhb/uzmcITd6TXYLWLUNvXr1Chb72GOPydSpU6Vw4cJRb3XlyhWzcHfgwIHBc2MNJHruuefMYmC3ITRRK2XpBLdhN+ECiSKNI2f1jh07ZnYq3rRpU/BH4RalO18gKFeunAmOcjP+Dh48KD169JCiRYvK7bffbsKONISqUKFCmaozZ84c6datW/DvOnXqJFOmTDHXuT2cZWg41tixY6VgwYKZigi3+H/dunXSoEEDt7cikMi1FCcigAACCCCAAAIIIIAAAggggAACqSPAC62p0xd5sSaMv597XX+3v3v3bnnxxRdFQ+XdHPfee68J9ahbt67ky5fPzSViMxDD+Tt7VxUIc1IsYf826h9uDiHeuut1bupvO5DIdhsaNWpkfr9fokSJiBQ2/AM3IJAo+qjTgLLvvvtOdu7cKTrPqHOhOoelnxWhR/ny5U1gmY5FnXPSTV5uvfXWmAPLotfIzhkEEmUYyBdeeMFsnBPrkRue/1jb7OV8Aom86CXuWr7/ebPFz64fgUTePM3/LxNahP4/NhwIIIAAAggggAACCCCAAAIIIIAAAggggAACCCCAAAIIIJA7BQgk8tyvzK96JqQABBDI6wK6NmX06NHBBZiJDsdxG0jkPK9jx44ybdo0KVKkiKsuO3v2rPTu3duEKwWOcIFE4RaRzpw50+wQ6vZwhifFGkg0d+5c0eCbVDu8BBLFMo7C9VW4QKJ//vOf0q9fP5k9e3aQqnv37ibsp3jx4p75wo2FeHZhdY6H+++/37xYcP3112eqo3NBbuXKlWXp0qUmLMnt4baP3JbHeQgggAACCCCAAAIIIIAAAggggAACiRfghdbEG3OH7AUYfyK6+cKsWbNkyJAhor+fjvVIT0+XwYMHu5qvsBkoQyDRzz2l4S+LFy+WsmXLZtt1BBJlpSGQKPsn/cyZM2YeR+frtm/fHutHgjlfA4p0Y4wuXbpI6dKl4yojURcRSEQgUaSxZfvzkkCiRD3J3srl+x9+3gS8Xe239bH/5a25SbmaBbNJYeYmCCCAAAIIIIAAAggggAACCCCAAAIIIIAAAggggAACCOS8gN8mXHNeLEsNmF9NwU6hSggg4C+BH374Qbp16ybLly83FV+5cqU89NBDCWuEm0CiS5cumYCkl156KViPCRMmSP/+/WOql16vLwUEjnDhMrqzafv27WXTpk3mNF0kvHr1arOg3e1x+vRp0cCk9957z1wSayBRuPAdt/dO5Hluw27CBfnEErIU7vrsTObMmWPGa+ihQT4dOnSQBx98UH7961/HvQOtcyxo+NW6devk7rvvjon55MmT0q5dO/nwww8jjinngly3OyKHVsZtH8XUAE5GAAEEEEAAAQQQQAABBBBAAAEEEEioAC8EJ5SXwqMI5PXxd/HiRRk/frxoqFDg0MB7DcN/5JFH5NZbb5W0tDTzowsXLsjRo0fl3XfflYyMDPnyyy+D17gNyyeQSCTcHICXB7VJkyZmM4pixYplW4ztgA3bbXC7CYfN8ROv+fHjx82mGoE5j4oVK8qyZcukUqVK8RaZMtfp54G2ZeTIkZmeby8V1M+ToUOHSq9evYKfJV7Ks3EtgUSpFUiUas+/7c9LAolsPLX2y8jr3/+8iuLnTdBv62MJJPLW31yNAAIIIIAAAggggAACCCCAAAIIIIAAAggggAACCCCAAAIWBfw24Wqx6baKIpDIliTlIIBAnhXYtWuXNG3aVHRBcaQgHS9AGnr02Wefydq1a83C3tBF+z179pSJEydmWpT7z3/+0yz+nz17dvC2uttt69atY6rGkiVLpE2bNsFrwgUSHTx4UB599FHZv3+/Oc/NzrrOSvzrX/+SgQMHyvTp082PYgkkKleunAmDqlKlSkxtS8bJbsNuwi3Ej6W/Ygkk0pc/dKHuxo0bwxLoDrT333+/eXHkrrvukmuvvVbCfN8Ke+2+ffukZcuWcujQIfNzDafSe+ni8VgObc/SpUvlwIEDwcs02KhBgwaZinEuyHW7ADm0ELd9FEv9ORcBBBBAAAEEEEAAAQQQQAABBBBAILECvNCaWF9KjyyQl8fflStXZNGiRSYo5OzZswaqbdu28vLLL8uNN94YEU7PHzNmjIwdOzZ4nm6IoEEmBQoUyPbaVAiU0cqF/j46lrmgVKi/c85IN6/QfihYsGC27rYDNrx+rjg3MnDTBr1nTvvrM6NzdT169MhEoHNio0ePlkKFCnmlybHrz507Z55p/RN6lC9fXlq1aiX16tUTDV8qXLiw/PKXv8x0zo8//ij/+Mc/zNzn5s2bzefKkSNHMp2jZUyZMsXMU+X0QSCRt0Air/2X6s+/7c9LAom8jpjEXJ+Xv//ZEMXPm6Lf1scSSOStv7kaAQQQQAABBBBAAAEEEEAAAQQQQAABBBBAAAEEEEAAAQQsCvhtwtVi020VRSCRLUnKQQCBPCugu/rq4ns9woUDuYXRnYJPnz4tX331lfztb38zi3B37twpe/fuzbIIN7TMcPd0LnzU87du3Sq1atVyWx1znnPBY7hAIuc5jRo1Eg15KVGiREz3Cl3MG0sgUSwL/2OqkIWT3YbdxBIoFK5asV6/ZcsWs/g9NNgqu+bWqFHDhBNp6JYuIs+XL1+2Ms6xYIEwWISbsRfP8+e2j2y2hbIQQAABBBBAAAEEEEAAAQQQQAABBLwJ8EKrNz+u9iaQ6PGn8wQffvihvP/++6IbAnzyySemwkWKFJHbb79dqlWrJs2bNxf93W1aWpq3xsR4tf5OWTc+0HkLPZ544gkTRqR1c3NcvHhRxo8fL+np6cE2rVixwgSXZHfkdKBMoF5+DiRy9lu437c7/W0HbLgZH5HOcW6IMHPmTDMnF+3I6fGjYTudO3fOMs+nz4xu0tGuXbuI8y7R2hfvz3VDiC5dusj27dtNeJDOdRYrVsx1cc5nWS+88847TchSnTp1IoaMhbvJ+fPnzeeeBpTt2LEjeEqzZs1M3byGEiVy/so12r9PjGe+Nto9nKFjEyZMEA3t8nrk9PMTqH+qP/+2Py+9BhJpvw0aNEimTp0quhHN3LlzpXbt2l6HQ56/PtHf/3I7MH7eethv62MJJPLW31yNAAIIIIAAAggggAACCCCAAAIIIIAAAggggAACCCCAAAIWBfw24Wqx6baKIpDIliTlIIBAnhRwLsR0uwA6gKXBQ0uXLpXly5ebHUDjOQgkqipLliwxYTmpdrgNu4k1UMjZzniuP3z4sIwYMULmzZvnmq1y5cqiu/a2bNnS7GjrPBK5oJtAItfdxIkIIIAAAggggAACCCCAAAIIIIBArhfghdZc38Up3cBEjb9Tp06ZsB6dZ9D/O9qhvxMfPny4tGjRQgoVKhTtdM8/v3LlikycONH8jliPeDcL0MAlnddYtmyZKeexxx4zoQnhfuesP0+VQIzsAomcYT/RoF944QUZNmxYtNOs/nzOnDnSrVs3U6YGWS1atEhuueWWiPewHbDhtUGh8y2lS5eW1atXS/Xq1aMWm1PjR5+XtWvXmtCuI0eOmHp2795dihcvbkK89NBQIg3w0Q0kkvEMB7DOnTtnwko0EEnroHOUDRs2jGoZesLKlSulY8eOcvbs2WDbxo4da9rn5Th58qQMGTJEXnvttWAx48aNkwEDBkj+/PnjLjqR81exVioRgUTO51Xn//RPmPVUMVU3p54fZyVT/fm3/XnpNZBI/TTEqU2bNqLhY7aCvWIaPLnw5ER9/8uFVGGbhJ+3nvbb+lgCibz1N1cjgAACCCCAAAIIIIAAAggggAACCCCAAAIIIIAAAggggIBFAb9NuFpsuq2iCCSyJUk5CCCQJwV0EbHuXrpt2zaJZQG0LvadNWuWvPjii65eLAjg6gsG119/vWzcuDHoTSARgUTxBBLpANIF8TqGNexH/+iLE24O3X1bXzzRXTVDj0Qu6CaQyE3PcA4CCCCAAAIIIIAAAggggAACCCCQNwR4oTVv9HOqtjIR4+/zzz83IT36O9ZYDw0F0SCjUqVKxXppTOf//e9/NwEkGrKih96zf//+cQVevPPOOyZISY9owUapEojh10Ai3RhDg3BWrVplvDUMSYNKooW72A7YiGmwOU52jgGdo9CQpWLFikUtNifGj84BzpgxQzR8KhDYEwgE+cUvfiHPPvus+XngePLJJ+X5559P+DOs99N5IQ130WdZj3BzjNFQNVSsa9eusmLFCnNqq1atJCMjw1V/RCtbf37ixAlTLw090sNtiFakshM5f+WmTaHnJCKQ6ODBg/Loo4/K/v37za20f6dNm2YCp7wcOfH8OOvrh+ff9ueljUCiS5cuiYZ5DR482JCOGjVK0tNUgdAlAAAgAElEQVTTpUCBAl6GRJ6+NhHf//ISKH7eettv62MJJPLW31yNAAIIIIAAAggggAACCCCAAAIIIIAAAggggAACCCCAAAIWBfw24Wqx6baKIpDIliTlIIBAnhRYv359cNfQxo0by/z586VkyZIRLXR3T91BWM+NdFSrVk00gOiOO+4wu7xWrlzZ7Cy6cOFC6dChQ/BSAokIJIo3kCh0/F2+fFm++eYb2bJli9lZeMOGDRHDsnTBvy4wD33JxblAtlGjRmZhe4kSJRLy+eC8XzwL50N3VdVK5sTu1AnBoVAEEEAAAQQQQAABBBBAAAEEEEAgFwvwQmsu7lwfNM32+Dtw4IB06dJFtm/fnqn1GiRRq1YtqVmzphQsWFA08ODDDz+U3bt3Z1HSQBMNHihcuHDCBJ2BF5s3b5b77rsvrvtpOH7r1q1l79695vp169ZJgwYNwpaVCoEYWjE/BhJp+Mzs2bOlR48exlY3GVi+fLmZd4p22A7YiHa/SD/fuXOntGzZ0mywoEcsYVjJHD86z6LPhc4zbNq0KdgkZ2jYqVOnTDDU9OnTg+fofODw4cNNUFehQoW8cEW8Vj9v2rZta569WMZDaKG7du2Spk2byvHjx03gjQYT1atXz2qdQ0PLtGANJ3rooYes3iM3FaaBYxp6FTgqVqwoy5Ytk0qVKoVtZrwBTTkxh+aH59/256WNQCLt+MOHD5s1BVqebqykm7/UrVs3Nw39pLbF9ve/pFY+BW6Gn7dO8Nv6WAKJvPU3VyOAAAIIIIAAAggggAACCCCAAAIIIIAAAggggAACCCCAgEUBv024Wmy6raIIJLIlSTkIIJDnBHQh9+jRo82iYT2ee+45s7tgpF1lL168KGPHjg1eE0DTsCFdEKiL98uVK2d2Ec2XL19YU2eASrgQlnABNbrIsH379jH1U2jgkl4YrgzniwPRdjMOVwHdpVEdX3rpJfPjSGU4F3XGc7+YEDyc7DbsxmugkNfrwzXxwoUL8r//+7/y/vvviy78dr4Mo9e8/fbb8sgjjwQv/+STT0xAV2DHXw3SWrx4sZQtW9aDYvaXEkiUEFYKRQABBBBAAAEEEEAAAQQQQAABBFJegBdaU76LcnUFbY6/M2fOSJ8+fWTevHlBMw346N+/v/Tt2zdL2LvOS2gg0YgRI2TNmjWZnDWQaMCAARHnKLx0THaBPPGUGUt4QzIDZSK1Jd7252T99+3bJ23atBENodFD57DS09OlQIECUbstlj6KWpiHE3ReTcf7mDFjTCmxzgklw1+DiLZt2yYTJkww4TyBQzcZGTp0qPTq1UvS0tIyKZw/f96ERWkIkQYUBY57771Xnn32Walfv771YCK1GDRokEydOtXcbvDgwTJy5EhX4yG08qHhNxqYphupaLiRzcM596j9r/OwHFkFdCxpv06ePDnTD2fNmiXdunWTMGuqMgWsxWKa7EAiPzz/6mf789JWIJEzlC7cZjOx9H9eP9fm97+8aImft1732/pYAom89TdXI4AAAggggAACCCCAAAIIIIAAAggggAACCCCAAAIIIICARQG/TbhabLqtoggksiVJOQggkOcEfvjhB7OQU3eT1cPN7pyff/65tGrVKrj4W6/Tlw002EhfMnBzuAkk0gWGuohY/wQOXWg+ZMiQsAtPs7tvRkaGWSgdOMIFEp08eVLatWtndmbWQ9vxpz/9yezc7PbQAJvevXvL/PnzzSUEEols3brVtWEiAolC+04X02ufah8FdiDWn+uu27oT8VVXXWVO/+qrr8zLDbo7brxjwe2Y0fMIJIpFi3MRQAABBBBAAAEEEEAAAQQQQACB3CPAC625py/92BKb40/nFTp27BgMedffr8+cOVPatm0b8Xf5+jt1DS2ZMWNGkLBixYqybNkyqVSpUkJY4w3kCVeZWMIbbAbKOOdX4oWKJRTHZv1jqe+JEydEN7TQMaZHnTp1zBzMDTfc4KoYZx9FuiiW+QxXNw85ScedbrYRmJvQzS00oCjS5iCh90iUv87DqbFu7PHaa6/Jxx9/nKlpDz74oJmjq1atWrbPcqSAMd3IpEePHtKyZUu59tprY5rby8543bp1pjz9/PDyeRH6HDVq1Ej0v0uUKBFr10Y83zn+kh2EY7UxCS4s3NxztGfeOb/mtorJ7odUff6dXrH8m+bG2lYgkd7r6NGj5nvGxo0bza0jBVW5qVtePsfm97+86Iift1732/pYAom89TdXI4AAAggggAACCCCAAAIIIIAAAggggAACCCCAAAIIIICARQG/TbhabLqtoggksiVJOQggkOcEdGdZXbh76NAh1zuyOgN+Yl0AHi5oSBeUT5w4McvuqkuWLDHhMIFD66q7rV599dWu+ipcyE24QKJ//etfMnDgQJk+fXqwXN0FVndwdns4dzolkCgxgUS6C7Lu0vvpp5/K/v37zQLU7t27u+omHXv6IoyGEAUO50JzZ0iXnqeBRToWwu3Amt2Nv/76a3n88cfNrry6WP/mm2+WFi1amEX3oQeBRK66jpMQQAABBBBAAAEEEEAAAQQQQACBXCfAC625rkt91SBb4+/cuXPy1FNPyZtvvhls/+DBg02Iif5uNNrhDBmI9/ex0e4T+DmBRP+RSvVAIh1bgwYNCs7blC5dWnR+p27dum67W1IhkOj06dMmVEmDtvSoUaOGCVUqV66c63bYCiT68ccf5R//+Id89tlnsmXLFlm7dq3s3r07Sz3uvPNOExamgUSFChVyVc/z58/LO++8Iy+99JKZu3Ee2u4mTZrIvffea4KEihUrJgULFnRVduAkp2WswU6hNwudf6xZs6YsXLhQypQpE1N9op3snDdMVhCOjpcvvvhCtm/fLhr0oxtxaBiW1if00PbqOPzVr34l2ufaR7fddluWudpo7fT684sXL5qArjFjxpiirrnmGtE2aOiUHuPGjZMBAwa4DvBy1sfW8xNPO1Pp+Y9Wfx0junmPzsHqof3x3HPPRbss25/bDCTSm8yZM8dssqSHbiik/x7o3CtHbAK2vv/FdtfcczZ+3vrSb+tjCSTy1t9cjQACCCCAAAIIIIAAAggggAACCCCAAAIIIIAAAggggAACFgX8NuFqsem2iiKQyJYk5SCAQJ4TCF28p8Eu06ZNE929OLvj0qVLogt8dUFx4NCglrFjx7peOKyLL7t27SorVqwIlpFdIJFzsa4uOF+8eLHcd999rvoq3I6a4QKJtDDnrsIPPfSQ2RFWF766OUIt9XwCiRITSOTsp+zGTnZ95lwA6wwk0tAiDcfSgKrAEU/olgZn6c6/gSO7Be0EErl5ujgHAQQQQAABBBBAAAEEEEAAAQQQyH0CvNCa+/rUTy2yNf5CNz3Q9mvQiAavVKpUyRVHuN/HupmrcFV4mJMOHjwojz76aDAwZfPmza7nG5zFOecv1q1bJw0aNAhbNZuBGM7fkcdrkcqBRM4wIm2jzkPp7+3dBF0FTHI6kEiDVnTDg/T09GA3zZo1y4Rq6DPonB9w25fxBNvo+NRNPwIhL+HupWFBffr0MUFEaWlpbquT6Tztu5UrV8qrr74qO3bsiFiGBjO1b9/e9WYQWq5+PmgbdL7w3Xfflbvuuiuueu7atUuaNm0qx48fN/OiOmdZr169uMrK7iINaNKNKgKHzm+2bt3a6j0ChV2+fNkEEOmmHNqWSP0cqQJq0bx5czO/pQFFsTxv8TZMP4c7d+5sQpP00DacOXPGBJLpocFJc+fOldq1a8d1C5ufv7FUIJWefzf1dv57Huv8v/MetgOJdCOYtm3bmnGuh37G9O3b1/XnhxuDvHCOre9/ecEqXBvx89bzflsfSyCRt/7magQQQAABBBBAAAEEEEAAAQQQQAABBBBAAAEEEEAAAQQQsCjgtwlXi023VRSBRLYkKQcBBPKUgHMB5oQJE0QXF0Y6Lly4YBZOa2BL4HjyySfNguqrrroqqp++XOAMatGLsguV0R1VdcHp5MmTg2V36tRJpkyZIkWLFo14P+eOmoGTswskci5k1PNDF4ZHulm4XZwJJEpMIFG4F1x0EXeVKlWijj89wfmyhi78nzRpkvziF78IXr9z506zMD+w+Fl/EMvLDocOHTKL4gOLYvV6HcejRo3KEtxFIJGrbuMkBBBAAAEEEEAAAQQQQAABBBBAINcJ8EJrrutSXzXI1vhbtWqVNGvWLNj2eMKEnL8jrV+/vixcuFBKlSpl3fSHH34wYTDLly83ZevvbIcMGRJXoEFo2Ei0cB+bgRihv+N2Bu5bB/t3gTbrH62Op06dMvNQumFE4NB5qHHjxknhwoWjXZ7p585Aouzmh2Iq1OXJOh+2aNEi6dWrVzAcpnv37mZ+LdCOZAYS6ZyZznPopiOhR/Hixc18hgYDVatWzVoAjd5P50jUQP9ov4YerVq1koyMDClWrJgrUd3sROcSNfBMj8cee0ymTp0a85gI3My5eYp+jml9rr32Wlf1iXbSiRMnTH01REkPDfdRh1tuuSXapTH/XIPWnnnmGVmzZk3M10a6QIOp9DPy9ttvt1puaGFOJw1D0n7QgCWn3xtvvGFC72I9kvn5Fahbqj3/bszWr18vDRs2DJ6q86Q6p3/11Ve7uTzLObYDiXTTpJEjR5oxqUetWrVEP9NvvvnmuOqXVy+y9f0Pv58F9FnncC/gt/WxBBK571vORAABBBBAAAEEEEAAAQQQQAABBBBAAAEEEEAAAQQQQACBBAv4bcI1wRzxFE8gUTxqXIMAAnleQMNW2rVrJ9u2bTM7ia5evVqqV68e1eWll16SwYMHB8/Thfa6iDbaIlBdPKrBMbq7qnPhcbhQmMANwoXDPP/88ybgJbsdWvVe+sKCLlJ37gKa3YJzXTCmwUdPP/10sG266+aMGTOkcePG2b6QoOU/++yz5rzQg0CixAQS6e66Tz31lLz55ptBbrcLxb/77jvzssl7770XvFZ3WtVFzaGHBmHpSygatBU4dFdYfVFAd2mNtCNsuPGg40hfcLnjjjuyPF+JCCR67rnnzILc/PnzR32eOQEBBBBAAAEEEEAAAQQQQAABBBBAIGcEeCE4Z9y5688Ctsafc75gxIgRon/CzH9nS//ll19K69atZe/eveacaOE+XvpQ5wH097wDBw4M3svN/IbznidPnjS/V16xYoX5Ud++fU1gTqFChcJWz2YgRiICiZx9EM34hRdeyBJsE+0aNz/XYJV+/frJunXrgqc/8cQT8vLLL4v+jj7WIycDiTZv3mzmEwIbH2ggjTNQJZmBRGqncyQakKTBHvXq1ZN7771XKleunGUjhVido52vm53s379fPv74Y9mwYYPopg5z5swxgSJuD71Ow2oCc35vv/22PPLII24vD3uecwMLDYzS0CYNafJyqLPOYc6fPz9YzJgxY8zf2Zy30c8z/QwaMGBApg029FnR/tW5TR13N954o3l+ChYsmKlZ2i/q+c0335jwqLVr15r+CZ1X1fkt3dBG7WP5XHfjp/N9ajJ9+nRzut5r7ty5Urt2bfPfzmfI7Vyg8942P3/dtCtc3VPh+Y9Wd/23UcdS4PD6b7HtQCKtl5b5wAMPBMeoBiZ17do1WtP4eYiAre9/eRUVP28977f1sQQSeetvrkYAAQQQQAABBBBAAAEEEEAAAQQQQAABBBBAAAEEEEAAAYsCfptwtdh0W0URSGRLknIQQCBPCYTudKiLUnVhbMmSJaMaOBf96gW6Y6K+eKC7pzr/XdNwoC+++EJeeeUVmTdvXtjyI+3iq7uoajCM7ogbenTq1MnshOjc+fDMmTMyadIkcz9nGJFeH2kHXOdOnHq+LjweOnSo9OjRI9NOq7rQ96uvvjJhRIGXDkLrRyBRYgKJ1FhfRtCdOUP7V3dq1Rddfvvb30q+fPkyjRXtq927d4sG9YS+yBBp90xdEK+7Ausi7NCjf//+JrTqpptuCnsPrYNzF1pdwK4vuIQLMrIRSOTchVwXNusi3N/85jdRn2dOQAABBBBAAAEEEEAAAQQQQAABBBDIGQFeaM0Zd+76s4Ct8afh73/+859lz549ouEvv//972MOqvnkk0/MHEPg9701a9Y0Gw5oOEUiDmf4TqyBNxporwEdgY0bdMMH3Yzhvvvuy7a6NgMxcmMgkZouW7bMzMUEAnwUUze4GD16dFxhRHp9TgUS6TOh4yoQsuUMWol1XNscP7HeOxXO1/GhwTW6qYgeOgeiQWK33HKLp+o5A3G0sDvvvNOMuTp16kTcnCLcjbWfPvroIzN3uWPHjuAp8QbpRGucM7BHQ4f+8Ic/iAYr6edSPMfx48fltddekz/+8Y/Bz2SdJ9VNQpo2bRpPkWGvcX6O6kmzZs0ym4oE/n3SuT3tZw3RCvz7oJbTpk2TG264wXVdkv38+PH5V9/evXtnCtFSYC/BX4kIJPr73/9u5m41PEsPDcrScLNixYq5Hg95/URb3//yqiN+3nreb+tjCSTy1t9cjQACCCCAAAIIIIAAAggggAACCCCAAAIIIIAAAggggAACFgX8NuFqsem2iiKQyJYk5SCAQJ4R0EWcuqB22LBhps0a1DJq1ChXO3Nq4I8uAg8XLnT33XebHVVLlChhytXdbHXhpS7wDz00AEkXlR84cMD8df369c0LBqVKlQrbB+EWBeuJurhWQ2X0BQXdVVRfetDApFOnTmXbl5ECifQirVOXLl2yBNHogvH7779fKlasaBa+bt261ezOmd1BIFHiAol0ofKQIUNMUJXz0FCse+65JxgY9Ne//tWMQQ0kCj107MycOVPatm2b7a6uzsXcodfrDq2/+93vzBjU8fDhhx9mGTN6vu6ArPUMPBPO+toIJNq1a5dZCK4LxQOH1uv222+XtLQ0KVeunOjuu0WLFs0zn3E0FAEEEEAAAQQQQAABBBBAAAEEEEh1AV5oTfUeyt31S6XxFxqwo+pNmjQxoQiJChgIF3KhvyfW36E6N0BwjgL9XbCepyH0gSNSIH3gHJuBGLkpkCiwmYAz6F9/v60BNBr0r7/jjvdIdiCRtkfnFTRAJTAv5mYuIlr7bI6faPdKxZ87Q8R69uwpEydO9DQ2Au08efKkGWf6mRN6lC9fXh555BEzL6jzfYULF5Zf/vKXmc758ccf5R//+Id89tlnpt81PCc0UEtP1sAUravtgLWjR4+aYJaNGzeaOml9dc5L567CrD+KqVt1HGu5jz/+eLA9kTb4iKlwEdHxPG7cOHn++eeDlz755JPm79Q59NBNb3T+WH8eCCXSumg4lW5Q4uZI1vPj5+f/888/l1atWgXn7QOuffv2Nf1SqFAhN9SZzklEIJFzfYN+vuqmQfXq1Yu5fnn1glT6/ufHPsDPW6/5bX0sgUTe+purEUAAAQQQQAABBBBAAAEEEEAAAQQQQAABBBBAAAEEEEDAooDfJlwtNt1WUQQS2ZKkHAQQyDMCP/zwg9llcvny5abNK1eulIceesh1+3Xxb9euXUUXE8Zy6C6aL7zwgrRo0cLcX3dP1qNy5cqydOlSqVChQrbFachQenq62ZnT7aGLUnVBri7+DhzRAon0PA140Z0gt2/f7vZW0q9fPxOKpDsj60EgUeICidQ3nvEQ6Ewdh9pP7du3j7rDrXMnU9cDQsSMPQ0jyi5oS8uyEUh0+vRp0QX4uoN0uEMXzOtLKtdff30s1edcBBBAAAEEEEAAAQQQQAABBBBAAIEECvBCawJxKTqqQKqMP92M4KmnnpI333wzWOdYNlCI2tBsTrh48aL53a3OOYT+3lh/z68hJLfeemsw7OTChQui4R/vvvuuZGRkZNqAIbsQDedtbQZiJCKQKJqjzfrrvTRUQje0eOWVV8w8VSBoRH+mwSraNw888IDky5cvWtUi/jyZgUQanPL222/LM888Ewxx0bAMDbDSOaoCBQrE3Rbb/nFXJIcunDNnjplTDBwavKNzIrYO3QRj9uzZMnz48IgbnsRyP+17HQsDBgzIErITSznZnesMctNAJZ3z8hpGFLifPqN6D53nChxu5lejtU3n9nSznOnTpwdPjfY5qp/Xc+fOlf79+wc/KzTg6cUXXzQhOtHCcpLx/Pj9+Q99xvQzWDcn0k1QdJMenXusVKlStK7N8nPn/GekAho1amTGW3abu4Reu379emnYsGHwr3Q8aaidztFzRBdIle9/0Wuammfg561f/LY+lkAib/3N1QgggAACCCCAAAIIIIAAAggggAACCCCAAAIIIIAAAgggYFHAbxOuFptuqygCiWxJUg4CCOQZgX379knLli3l0KFDEYNzIoF88803MnToUJk3b15UN11427lzZ7PLqO4wrAv4daG/7goaONwsZNVFwbqgW0ONArvLZndz3blz9OjR8n//93/yu9/9Lqb76Mm6K6ouetdFsaGL4Z33C4Qs6WJo3SVSFyzrQSBRYgOJ1FjHw+uvvy4vv/xyll1nsxsXuhutjttq1aq5XpitY+HVV181u8vqYulohy7W1XGgwVvRFkLbCCTS+kQK0SpXrpx5qaNKlSrRqs7PEUAAAQQQQAABBBBAAAEEEEAAAQSSJMALrUmC5jZhBVJl/G3ZskXatGljgg/00LmEFStWSL169RLecxpyoRsg6O+L3fze11khneMYPHiwqXO0w2Yghp8DidRh06ZNZt5lzZo1Wdg6depkQkZuvPHGaKSufp6sQCKdQxo7dqxMmTIlOJ9kK4xIG2pz/LiCS6GTnG1X13Xr1sndd99tvZb6OaTBNxqQFm0OMruba1CObuiic6I33XST9TpqgZcuXTKhPi+99JIpP1GbUhw7dsyEHOkzq4eXsDgNONJ5rKeffjrTZjduNvbQe+v1+m+DBjwdOXIk6Prggw/Ks88+KzVr1sw2wCzRz4/fn3/d9ETHrPrqoeNf+zwQFBhv4E+iAon02WzdurXs3bvX1Ldx48aigVwlS5ZMyPOW2wpNle9/fnXFz1vP+W19LIFE3vqbqxFAAAEEEEAAAQQQQAABBBBAAAEEEEAAAQQQQAABBBBAwKKA3yZcLTbdVlEEEtmSpBwEEMgzAqEL1nWx57Rp01wtmncC6Y6PX3zxhVmkqAsLd+zYEVy4r4EvGsqjuxrWrVtXrrnmmkyXv/POOyawJXDoQnNdrF20aNGo/aA7M77//vuycuVK2b17d3BhsC5Arl+/vlmIeNttt5nFp84Fj26CjwIV0AWuurB16dKl8tFHHwXbpyFEuri1adOm8vDDDwfbNmrUKAKJMjKC/bd161apVatW1P7UE5wLgvXv3F6v127fvt0sQv/kk0/MItTACyQaDqQ7eNauXVseeughE4gV767Kuij3ww8/NGNPd2/We+mhC+Bvv/12E3KkgUc1atQI7p4drfG2Aon0PhqcpAFhf/rTn+Qvf/lLpiAttWnQoEG06vBzBBBAAAEEEEAAAQQQQAABBBBAAIEkCfBCa5KguU1YgVQYfydOnJCePXua3/MHDv396pw5c6RYsWJJ6TmdA9A5Bg3BCYQxRLvxvffea+YBdN7D7e+abQZieAkk0s0iNDzjb3/7m3z77bem7R9//LEJCYkUAuWl/nrPPXv2yOLFi0XnhULDRALWd955p4wZMyYm02j9pD9PdCBRYPxoUIv+Dj5w6BySzndp2JbbMRKpPfH6O9vvxiwnztF5RB3XJUqUyHJ7HS/t2rWTbdu2mZ8lKnwn9MYaVqbPh95Tx67OOen8iz4voYfOP2kAUdmyZc1cWPXq1eXWW2+VAgUKJJTROR4i+XmpiHP86Oe1bjSTlpYWU7Ea9DRp0qQsG8B0797dBHnp8+Lm0OdN+6R3797BMJrAdVr+U089FfZ5i/f5iVanVH/+o9U/8PPQ+XqdY9d5Rp1j1PUD+u+FzrHq53esm54kKpDohx9+EN0kSDdi0aN06dKyevVq8/xxRBdIhe9/0WuZumfg561v/LY+lkAib/3N1QgggAACCCCAAAIIIIAAAggggAACCCCAAAIIIIAAAgggYFHAbxOuFptuqygCiWxJUg4CCCCAAAIIIIAAAggggAACCCCAAAIIIIAAAggggEDCBXihNeHE3CCCQE6PPw38GD9+vKSnpwdrqcHvGjDQsGHDpPedBktoAMmaNWtMsMyBAweCGyFo4EilSpVM6L1uUqAhJLGGzNgMxAgNJAoHpRs3BDZ+0M0dAsH6kVBnzpxpwqGyO7zUXy27dOliNhVwHpUrVzZjQIOoYg05cTNIEhlIpAE1OoanT5+eaXMA3ahDNwHRTS3CrANxU+0s58TrnxsCibZs2WKevcDhZZOVuPBT8KJLly7JsGHD5KWXXjK1S1RI07Fjx6R9+/ayadMmcx8N3tKNWfLnz+9a5ZtvvpFevXqZjT5Cj8GDB4v+KVy4sOuyAid+9913MmTIEHn99dfNX2mo0cCBA7MNgor3+YlUMT88/25gNZxOg6FWrVplTn/11Velb9++5jOtT58+JpxIDw17GjduXEyf085AIreb0ESrt3P86/lz584V3fiII7pATn//i17D1D4DP2/947f1sQQSeetvrkYAAQQQQAABBBBAAAEEEEAAAQQQQAABBBBAAAEEEEAAAYsCfptwtdh0W0URSGRLknIQQAABBBBAAAEEEEAAAQQQQAABBBBAAAEEEEAAAQQSLsALrQkn5gYRBHJy/GkYkQbgaBiFhh4EDv3vkSNHZhsq4ecOtRmIES2QKB6naEEjXuu/efNm6dy5sxw5csRU79577zVhFw8++GBMARexti0RgURapgahaAjKqVOnMlXp8ccfl9GjR8t1110Xa1Ujnh+vf24IJMrIyDCBNoFjxIgRon9shT1Z7agkFub8HJg/f74JD7LloiFteg8NgAocCxYsMPeI9QgNJdOAtzFjxsijjz7q6bNe/x3RALs9e/aYcKZIwUbxPj/h2umn5z9aP2kfT548WZ5++mlzaq1atdwnnj8AACAASURBVET7+Oabbzb/rWFgbdq0kePHj4sGBs6aNcv8t9sjUYFEen8+F9z2QtbzcvL7X/y1Tp0r8fPWF35bH0sgkbf+5moEEEAAAQQQQAABBBBAAAEEEEAAAQQQQAABBBBAAAEEELAo4LcJV4tNt1UUgUS2JCkHAQQQQAABBBBAAAEEEEAAAQQQQAABBBBAAAEEEEAg4QK80JpwYm4QQSCnxt/ly5dl4cKF8uSTT2YKI2rWrJkJGLj22mvptygCsQYSaQBIuXLlJF++fKbk66+/XipUqCAlS5Y0/1u2bFkpVqyYFCxYMNs7ew300OCLxYsXywcffCDdu3eXGjVqeAojSfYg0XH7xRdfyOzZs0WDX5xBROXLlzchOa1atUpIu7z6J9vL1v103GhImf4JHBpm1rNnT1u38G05hw8flg4dOoiGvuihz/mMGTOkcePGnkOJ1H3t2rXyxBNPBEPEnGE1scJpKJl+dmnwXCDwJtYy4j3f6/OTW5//nTt3SsuWLYN9rIFD3bp1C44fDX3S4DUNfNJDP7ffeOMNqVixoquuSGQg0fr166Vhw4bBemi9J02aJL/4xS9c1S0vn5RT3/9yizl+3nrSb+tjCSTy1t9cjQACCCCAAAIIIIAAAggggAACCCCAAAIIIIAAAggggAACFgX8NuFqsem2iiKQyJYk5SCAAAIIIIAAAggggAACCCCAAAIIIIAAAggggAACCCRcgBdaE07MDSII5MT403CDuXPnSv/+/TOFEWnQxZw5c0RDXThSU8BroEdqtspdrTSM5NVXX5WBAwdmuaBIkSImXEt/VqpUKXcFxnFWXvV3tlvpNNiqdevWcSjmvkvUokePHsHPUx2PGtbUp08fuemmm+Jq8PHjx02wy/Tp0zOVq0FcGhznx8PL85Nbn/8TJ06YsbJy5UrTpRqmpqGAGk4XejjPiyU8MJGBRJ988okJJDp79qypbqNGjUzgVYkSJfw4RJNa55z4/pfUBib4Zvh5A/bb+lgCibz1N1cjgAACCCCAAAIIIIAAAggggAACCCCAAAIIIIAAAggggIBFAb9NuFpsuq2iCCSyJUk5CCCAAAIIIIAAAggggAACCCCAAAIIIIAAAggggAACCRfghdaEE3ODCALJHn/nz583IRcvvvhiSoYRffnllybkZO/evUZt69atokFJtg4vgRi26uClHL/X30vb9dpz587JkCFDzBjWQ4NfOnfubIKIbr75Zq/Fc302At9//720b99ePvjgg+AZtp9NP+NrWI6GEmkA0alTpzI1pV69etKiRQu54447zBj95S9/KWlpaZnOuXDhgvk8/uabb2T79u2ydu1a2bBhQ6bP6DJlysiECROkefPmEmZdky/4vH5+5bbnX9szaNAgEzqlh/axhvlk92/e5s2bzefdkSNHzPlPPPGEvPzyy+ZzMNKRyEAi57/Z1atXN89C2bJlfTEmc7KSyf7+l5NtTcS98fOm6rf1sQQSeetvrkYAAQQQQAABBBBAAAEEEEAAAQQQQAABBBBAAAEEEEAAAYsCfptwtdh0W0URSGRLknIQQAABBBBAAAEEEEAAAQQQQAABBBBAAAEEEEAAAQQSLsALrQkn5gYRBJI5/jT8YMyYMeZP6NGwYUOZOnWqlCtXLsf7ikCiyF3gNdDDWbqzvAULFpjgmXBHLOcGrg8NwmjUqJEJ2yhRooSncabjeOjQoVKqVCnp0qWLlC5d2lN5XBxdwGsgUbjro981+Wd4HaN79uyRYcOGyZo1a6xW/sEHH5RRo0bJ7bffbrVcPxaWW57/ixcvyvjx4yU9PT3YDa+++qr07ds328CpK1euyKJFi6RXr17BsCo3oUTJDCSqWrWqLFmyRMqXL+/H4ZXUOifz+19SG5akm+HnDdpv62MJJPLW31yNAAIIIIAAAggggAACCCCAAAIIIIAAAggggAACCCCAAAIWBfw24Wqx6baKIpDIliTlIIAAAgikpIBzwX2iK+l18XOi60f5CCCAAAIIIIAAAggggAACCCCAAAII+F2AF1r93oP+rn+yxt/Jkydl4MCBMn/+/ExgTZo0kWnTpkmZMmVSApJAouR2QywhQ7GcG2hFIgKJkiuUs3fT8JX9+/fLp59+Kjt27JBvv/1WDh06JEeOHMlUMQ3/0Gf4+uuvlzvvvFNq1Kght912m6SlpVlpwLFjx0xQ1aZNm4Llbd26VWrVquWq/LwSSKQYly9flhEjRsiLL77oyibaSRq+NXLkSMmXL1+0UxP2cw3COXXqlBmLu3btkp07d8qJEydk79695u9Dj2rVqpmwsLJly8pvf/tbqVmzptx6661SsGDBhNXPbwVrGNHMmTNl8ODBwWChJ598UsaNGyeFCxeO2JxwQUYdO3Y011533XVhr01kIJF+FrVr1062bdtm7k0gkfvRmKzvf+5r5K8z8fPWX35bH0sgkbf+5moEEEAAAQQQQAABBBBAAAEEEEAAAQQQQAABBBBAAAEEELAo4LcJV4tNt1UUgUS2JCkHAQQQQCAlBQgkSsluoVIIIIAAAggggAACCCCAAAIIIIAAAgjELcALrXHTcaEFgWSMv4MHD0q/fv1k3bp1mWqsIQbjx4834RGpchBIlNyeiCVkKJZzA61IdiBRsoNvXnjhBRk2bJjVTtNAm+3bt5vAkhUrVgQDS2K9SZEiRaR58+bSq1cvE1DkJdDG+VxqXQgkyr5HRo0aJcOHDzcnPPzww1K/fn354osv5KuvvjJhUuoZegQCpTTER/989NFHsmbNGnNKIsaY27GkgVgrV66U119/XTZs2OD2siznFS9eXPTfm549e0qFChUkzLqsuMsOvdAPz//58+dl0qRJJrDq7NmzpvrNmjWTjIwMufbaa105aL8MGjRIpk+fHjxfw8EmT55sQqCcRyIDiZzmBBK56kJzUjK+/7mvjf/OxM9bn/ltfSyBRN76m6sRQAABBBBAAAEEEEAAAQQQQAABBBBAAAEEEEAAAQQQQMCigN8mXC023VZRBBLZkqQcBBBAAIGUFCCQKCW7hUohgAACCCCAAAIIIIAAAggggAACCCAQtwAvtMZNx4UWBBI9/v785z/LE088IXv37s1U2z59+sjo0aNFQ0tS6fBrIFGy5w4CfeY1rCSWkKFYzg3Uj0Ci2J4uDQ975plngmE0sV2d/dmdOnWSkSNHys033xxXkceOHZP27dvLpk2bgtfHEkgU601DA300xGbixImSlpbmqhjnOPX6jLi6qeMkv9dfQ7E0FGnw4MGyY8eOeAiyvUbHoobx3HjjjVbL1cJSPZDo1KlTJsAsNEhIw8LeeOMNqVixYkwe4UKJNPhJx3u3bt2kUKFCwfISGUikIVtt2rSRXbt2mfsRSOS+GxP9/c99Tfx5Jn7e+s1v62MJJPLW31yNAAIIIIAAAggggAACCCCAAAIIIIAAAggggAACCCCAAAIWBfw24Wqx6baKIpDIliTlIIAAAggggAACCCCAAAIIIIAAAggggAACCCCAAAIIJFyAF1oTTswNIggkavxduXJF1q5da8KIjhw5EqyBBhANHTpU+vXrlymwIFU6iUCi2HrCa9hKLCFDsZwbaEVoEEb9+vVl4cKFUqpUqdgaGcPZqR5IEqkpW7ZskR49eog+A4FDA0aaNGkijRs3lmrVqsk111xjQsQKFiyYqagLFy7I2bNn5ZtvvpHt27ebZ3/Dhg3m7wKHBoXMmDFD7rnnnhhEfz41nCuBRNkz+jmQSJ/z8ePHy7hx4zKNH+dYvO6668xYLFCgQCaIH3/8UTQs58CBA/Lxxx/Le++9Z8Zk6OFlLEYavKn6/Ou/x7t375bnnntO1q1bF2xCmTJlZO7cuVK7du2Yn0m9QJ/vZ5991jzXgSNcwFEiA4mc/2YTSOS+KxP1/c99Dfx9Jn7e+s9v62MJJPLW31yNAAIIIIAAAggggAACCCCAAAIIIIAAAggggAACCCCAAAIWBfw24Wqx6baKIpDIliTlIIAAAggggAACCCCAAAIIIIAAAggggAACCCCAAAIIJFyAF1oTTswNIggkYvxp+MGSJUukd+/ecurUqeDdNVBiypQp0qZNG8mXL19K9guBRLF1S6oHEs2bN086d+5sGlW5cmVZunSpVKhQIbZGxnC2M5DEdmiOM5TJq3+gaRre0qVLl2Bwiz6rGhzWtWtXKVq0aAwC/zn1+PHjMmnSJJk+fXowWCZcWImbwk+fPi0dO3Y04TKBw7ZtaD38HOij7fBr/S9evGjCiNLT0zP9u+FlLF6+fFn27Nkjf/zjH2XRokXBcuMdi5HGa6o+/xrQNGTIEPM8Bg4NI3r99delTp06EmadmpvH0pyjn0kaHvX8889LdgFHyQwkql69uixevFjKli3rug159cREfP/LS5b4eettv62PJZDIW39zNQIIIIAAAggggAACCCCAAAIIIIAAAggggAACCCCAAAIIWBTw24SrxabbKopAIluSlIMAAggggAACCCCAAAIIIIAAAggggAACCCCAAAIIIJBwAV5oTTgxN4ggYHv8aRjRihUrZMCAAXLkyJHgnTWoYMaMGdK4cWNP4QeJ7kxnIFGi72crUCbR9QyUbzsQx1neggULpH379mGbE8u5WsCFCxdMsMnEiROD5a1cuVIeeuihhHGlaiBJpAafP39eBg0aJJMnTzan2Qoq0bL082Dt2rXyxBNPBD8PBg8eLCNHjpQCBQq47gdn3+uFkcaK64KzOdGvgT6B5vi1/jt37pSWLVsGx4qGBk2bNk00ZMbroeN81qxZJpjn7NmzpriePXuaz4e0tDSvxZvrU/n511Aifc41IKx8+fIyc+ZMqV27tpV/jzVI6q233pJChQpJ69ats5SZyEAiZ9mNGjUydSlRooSVPs3Nhdj+/pebrcK1DT9vPe639bEEEnnrb65GAAEEEEAAAQQQQAABBBBAAAEEEEAAAQQQQAABBBBAAAGLAn6bcLXYdFtFEUhkS5JyEEAAAQQQQAABBBBAAAEEEEAAAQQQQAABBBBAAAEEEi7AC60JJ+YGEQRsj7/NmzdL586dM4URVa1a1YQR3XPPPSnfFwQSRe6iRAcSxTJAogXSfP3119K2bVvZvn17sNi+ffvKuHHjTHBGIo5UDiTJrr3OMa+hLd26dbMSVKL31FAiDTt6+umnTRVq1qwpCxcuNMFHbg8tQ0OM9E/gmDBhgvTv399tETGd59dAn0Aj/Vj/S5cumf7VuutRunRpEzpVt27dmPou0skaSqSBROPHjw/eY/Xq1VYCj7TAVH/+T506ZdreokUL+e1vf2vNNVpBiQwkWrVqlTRr1ixYBdshU9Ha5uef2/7+52eLeOqOXzxq/7nGb+tjCSTy1t9cjQACCCCAAAIIIIAAAggggAACCCCAAAIIIIAAAggggAACFgX8NuFqsem2iiKQyJYk5SCAAAIIIIAAAggggAACCCCAAAIIIIAAAggggAACCCRcgBdaE07MDSII2Bx/hw8flg4dOoiGDwSOGjVqyLRp06wFPiS6Mwkkiizsl0AiDbCZPXu29OjRI1ODKlasKIsXL5YqVaokZCileiBJuEZv2bJFateubX5UuXJlWbp0qVSoUMGqz759+6Rly5Zy6NAhU+7WrVulVq1aMd1j3rx5JuwscDz33HMmvCZ//vwxlePmZD8G+oS2y4/1/+GHH0wQ1vLly01TOnbsaP7tKFKkiJsuc32O/vv0wAMPyNmzZ8010YLNXBfsg0CiWNpi89xEBhJlZGRIr169gtUdMWKE6J8wa+9sNilXlGXz+1+uAImxEfjFCOY43W/rYwkk8tbfXI0AAggggAACCCCAAAIIIIAAAggggAACCCCAAAIIIIAAAhYF/DbharHptooikMiWJOUggAACCCCAAAIIIIAAAggggAACCCCAAAIIIIAAAggkXIAXWhNOzA0iCNgaf+fPn5chQ4bI+PHjg3crU6aMzJ07Nxh24oeOcAYSxROcEqmdtgN9km1qu/7O8mJpT6QgkXDhWIGyBw4cKKNHj5ZChQrFcjtX5/oxkOitt94yQWJ61K9fXxYuXCilSpVy1V63J9l4rj755BNp2LBhMEhGA440dOrqq692Ww3X56VaoI9zXLluSJJPbNSokeh4KlGiRMx3draxZ8+eMnHiRElLS4u5rEgXOMcigURWecMWlqhAogsXLkh6eroZJ4FDA+dat26d+EblgjvY+v6XCyjiagJ+cbEFL/Lb+lgCibz1N1cjgAACCCCAAAIIIIAAAggggAACCCCAAAIIIIAAAggggIBFAb9NuFpsuq2iCCSyJUk5CCCAAAIIIIAAAggggAACCCCAAAIIIIAAAggggAACCRfghdaEE3ODCAK2xt+WLVukTZs2cvz48eDdxo0bJwMGDJD8+fP7pg9sBKdEaqztQJ9kw9quv7O8SOEgbs91hmM1b95cOnbsKL179zbjs0iRIjJ//nxp1qyZdT4/BhKFhoVUrlxZli5dKhUqVLBqs2vXLmnatGnQf926dXL33XfHdI9jx45J+/btZdOmTea66tWri4aPlC1bNqZy3JxMIJEbpazneAkk+uGHH6Rbt26yfPlyU7A+s9OmTTPPq81Dx/sDDzwQDLayGWDjx+ffpm12ZSUqkOj06dNmnLz33nvm1uXKlTPjp0qVKslolu/vYev7n+8h4mwAfnHC/fsyv62PJZDIW39zNQIIIIAAAggggAACCCCAAAIIIIAAAggggAACCCCAAAIIWBTw24SrxabbKopAIluSlIMAAggggAACCCCAAAIIIIAAAggggAACCCCAAAIIIJBwAV5oTTgxN4ggYGP8aQDMoEGDZPLkyVatq1atKkuWLJHy5ctbLTdSYQQSRaZO9UCiK1euyKJFi6RXr14mcETDTDSgonbt2jJkyBAZP368aWCNGjXkjTfekIoVK1odW34MJHGO+VdffVX69u0rYdauxGV18eJFGTt2rAwbNsxcX7NmTVm4cKGUKVMmpvIuXLgg6enpMnHixOB1GmzUoEGDmMpxczKBRG6Usp7jJZDo0qVLMnLkSFF7PUqXLi0aUFa3bt34KhPmKmdYmd5j9erVJtzKxuHH599Gu6OVkahAooMHD8qjjz4q+/fvN1Vo2bKlzJ49W66++upoVeLnIlk+4/XfTw73Aja+P7u/W+4702/rYwkkyn1jkBYhgAACCCCAAAIIIIAAAggggAACCCCAAAIIIIAAAggg4FsBv024piA0gUQp2ClUCQEEEEAAAQQQQAABBBBAAAEEEEAAAQQQQAABBBBAILwAL7QyMnJSwMb4+/zzz6VVq1Zy4MABq00hkMgqp5XCUjmQ6PLlyybo5sknnzRhRHpouImG2BQoUEAOHz4sHTp0EA3H0KNWrVoyZ84cq4FXfgwkcYa0aFDQjBkzpHHjxp5DibRPFi9eLH369JFTp04Zdw0mGjFihOTPnz/mMfnWW2+ZPgwcEyZMkP79+8dcTrQLUi2QKFp9c8vPd+7caUJljhw5YpqkwWHTpk2zEhik43zWrFkmmCzw+dCzZ08TcJWWlmaF0I/Pv5WGRykkUYFEq1atkmbNmgXvroFz+nlgK0wtGTY5eQ8b3/9ysv45fW/8vPWA39bHEkjkrb+5GgEEEEAAAQQQQAABBBBAAAEEEEAAAQQQQAABBBBAAAEELAr4bcLVYtNtFUUgkS1JykEAAQQQQAABBBBAAAEEEEAAAQQQQAABBBBAAAEEEEi4AC+0JpyYG0QQsDH+nKEAtsAJJLIlaa+cVA0k0nppGMW4ceOCYSMaVJGRkSHXXnttEGDz5s3SuXPnYOCJjjENPKlZs6aVEAu/BpJomFiXLl1k+/btxqpIkSIm2Klfv35SunTpuAbQX//6V5kyZYrpg0AAjAbMzJ8/X8qVKxdXmV9//bW0bds2WE8Nr5k9e7ZcffXVcZWX3UUEElnldF3YpUuXREOmBg0aFLymePHiMnToUOnatasULVrUdVmBEzUUa8+ePTJ27FhZtmxZ8Hodi2+88YZUrFgx5jKzu8Cvz781gGwKSkQg0YULF0zYnAZK6aGfU++++67cddddiW5Orinfxve/XIMRR0PwiwMt5BK/rY8lkMhbf3M1AggggAACCCCAAAIIIIAAAggggAACCCCAAAIIIIAAAghYFPDbhKvFptsqikAiW5KUgwACCCCAAAIIIIAAAggggAACCCCAAAIIIIAAAgggkHABXmhNODE3iCBgY/y99dZb0qFDB+vOBBJZJ/VcYKoFErVr1052794tI0aMkDVr1gTbp2FEGjR0ww03ZGrzlStXZMWKFTJgwIBgKJGG7wwfPlx69OgRV+BJ6A38HEiyZcsWY/Dll18Gm6Q29erVk8aNG4sGuNx4440mrKhgwYKZXHVc/Pjjj3L48GH59NNPTV+E9oeerM/zjBkz5J577ol7HDpDSDTYaPny5VKlSpW4ywx3IYFEVjljKuz8+fMyadIkefHFF4NBVlqABhM1adLEjMVq1arJddddZ8ZigQIFMpWv4/DcuXOiIVsff/yxvPfee8EAq8CJOpb186F69eox1S3ayX5+/qO1zcvPExFIdOzYMWnfvr1s2rTJVO2xxx6TqVOnSuHChb1UNU9da+P7X54CczQWP2+977f1sQQSeetvrkYAAQQQQAABBBBAAAEEEEAAAQQQQAABBBBAAAEEEEAAAYsCfptwtdh0W0URSGRLknIQQAABBBBAAAEEEEAAAQQQQAABBBBAAAEEEEAAAQQSLsALrQkn5gYRBBh/mXE0jKV169ayd+/epIybF154QYYNG5aUe9m4SaIDiWKp44IFC0z4RKdOnTIFl2hoiYaNlClTJmxx4UKJ9MR+/frJ2LFj5aqrroqlGpnOdQaSxF2Qywttj5//9//+n/zhD38woU02D+0jDZjRQCOvx4YNG6R58+bBPp8wYYL079/fa7GZrieQyCpnzIVdvnxZPvroIxk8eLDs2LEj5uuzu0ADjDS4Rj9zS5UqZa3cQEF+f/6tg/y7wEQEEq1fv14aNmwYrPLbb78tjzzySKKakCvL5fuft27Fz66fiKR05k9KV+7fXcGCWW9jkqsRQAABBBBAAAEEEEAAAQQQQAABBBBAAAEEEEAAAQQQ8I0AgUSeu4r5Vc+EFIAAAggggAACCCCAAAIIIIAAAggggAACCCCAAAIIIJAsAV5oTZY09wknwPjLrEIgUeTnJNUCiTQ8avz48ZKenm4q/vjjj5tQoWhhIxpKtG3bNundu7cJn2rWrJlkZGTItdde6+mDIjcEkmgYzPbt22XmzJkmmOjs2bNxmWj4iwYH9erVS2rUqCH58uWLqxznRefOnZOnnnpK3nzzTfMjvcecOXOkWLFiVsrXQggkskbpqSD9vFmzZo15NjWIKt6jePHi0rFjR+nZs6dUqFBBwqzLirfoTNflhuffCoSjENuBROfPn5dBgwbJ5MmTzZ3q168v8+bNk9KlSyei+rm2TL7/eeta/Oz6EUjkzVOvZsGsd0NKQAABBBBAAAEEEEAAAQQQQAABBBBAAAEEEEAAAQQQQMAXAgQSee4m5lc9E1IAAggggAACCCCAAAIIIIAAAggggAACCCCAAAIIIIBAsgR4oTVZ0twnnADjL7MKgUSRn5NUCyRq3769aEDN888/L9WqVZMWLVpIoUKFXD/s33zzjUyYMEF69OghFStWdH1ddifmtkAStd2/f798+umnsmPHDvn222/l0KFDcuTIkUwEZcqUkXLlysmvfvUrufPOO00A0W233SZpaWmeTcMVsHLlShMwo2FJGnykwUn16tWzdi8CiaxRWivo9OnTJjxs165dsnPnTjlx4oT571OnTmW6h34OaCBZ1apVpXz58lKzZk259dZbpWDBgtbqkleef1tgtgOJPv/8c2nVqpUcOHDAVHHWrFnSrVu3hAVN2XJItXL4/uetR/Cz60cgkTdPvZoFs94NKQEBBBBAAAEEEEAAAQQQQAABBBBAAAEEEEAAAQQQQAABXwgQSOS5m5hf9UxIAQgggAACCCCAAAIIIIAAAggggAACCCCAAAIIIIAAAskS4IXWZElzn3ACjD/GRSwCtgOJYrk35yIQENBwmp49e8qyZcvMX/Xt21fGjRsXUxhVJE0CiRhrCNgTsBlIdOXKFZk4caIMHDjQVLBOnToyf/58ueGGG+xVOI+UxPc/bx2Nn10/Aom8eerVLJj1bkgJCCCAAAIIIIAAAggggAACCCCAAAIIIIAAAggggAACCPhCgEAiz93E/KpnQgpAAAEEEEAAAQQQQAABBBBAAAEEEEAAAQQQQAABBBBIlgAvtCZLmvuEE2D8MS4QQMCPAuvWrZOWLVvK2bNnpWLFirJ48WKpUqWKH5tCnRFAwKXA0aNHpWPHjrJx40ZzxaxZs6Rbt24SZq2dyxLz7ml8//PW9/jZ9SOQyJunXs2CWe+GlIAAAggggAACCCCAAAIIIIAAAggggAACCCCAAAIIIICALwQIJPLcTcyveiakAAQQQAABBBBAAAEEEEAAAQQQQAABBBBAAAEEEEAAgWQJ8EJrsqS5TzgBxh/jAgEE/Cjw008/Sf/+/SUjI8NUf/DgwTJy5EgpUKCAH5tDnRFAIIrAlStXZPbs2dKjRw9zZvPmzc3zX6pUKeziEOD7XxxoIZfgZ9ePQCJvnno1C2a9G1ICAggggAACCCCAAAIIIIAAAggggAACCCCAAAIIIIAAAr4QIJDIczcxv+qZkAIQQAABBBBAAAEEEEAAAQQQQAABBBBAAAEEEEAAAQSSJcALrcmS5j7hBBh/jAsEEPCrwL59+6RNmzZy4MABqVixoixevFiqVKni1+ZQbwQQiCBw9OhR6dixo2zcuFGKFCkiy5cvl4YNG2IWpwDf/+KE+/dl+Nn1I5DIm6dezYJZ74aUgAACCCCAAAIIIIAAAggggj9edQAAIABJREFUgAACCCCAAAIIIIAAAggggIAvBAgk8txNzK96JqQABBBAAAEEEEAAAQQQQAABBBBAAAEEEEAAAQQQQACBZAnwQmuypLlPOAHGH+MCAQT8KnDlyhWZPXu29OjRwzRh4MCBMnr0aClUqJBfm0S9EUAgjIA+65MnT5ann37a/HTw4MEycuRIKVCgAF5xCvD9L064f1+Gn10/Aom8eerVLJj1bkgJCCCAAAIIIIAAAggggAACCCCAAAIIIIAAAggggAACCPhCgEAiz93E/KpnQgpAAAEEEEAAAQQQQAABBBBAAAEEEEAAAQQQQAABBBBIlgAvtCZLmvuEE2D8MS4QQMDPAmfOnJE+ffrIvHnzpHTp0rJ48WK57777/Nwk6o4AAg6BAwcOSNu2bWXv3r3SpEkTE0R23XXX4eRBgO9/HvA0Pee//itTARqaxeFewG/rYzP3tvt2JvNMFswmU5t7IYAAAggggAACCCCAAAIIIIAAAggggAACCCCAAAIIIJCDAn6bcM1BquxuzfxqCnYKVUIAAQQQQAABBBBAAAEEEEAAAQQQQAABBBBAAAEEEAgvwAutjIycFGD85aQ+90YAARsCGlbSpUsX2b59u7Rq1UoyMjKkWLFiNoqmDAQQyGGB8+fPy5AhQ2T8+PFSpkwZmTt3rtSuXTuHa+X/2/P9z1sf4mfXTzOevJWY2KtTunL/bjoLZhM7BigdAQQQQAABBBBAAAEEEEAAAQQQQAABBBBAAAEEEEAAgZQRIJDIc1cwv+qZkAIQQAABBBBAAAEEEEAAAQQQQAABBBBAAAEEEEAAAQSSJcALrcmS5j7hBBh/jAsEEEAAAQQQQCBvCfD9z1t/42fXj0Aib556NQtmvRtSAgIIIIAAAggggAACCCCAAAIIIIAAAggggAACCCCAAAK+ECCQyHM3Mb/qmZACEEAAAQQQQAABBBBAAAEEEEAAAQQQQAABBBBAAAEEkiXAC63JkuY+4QQYf4wLBBBAAAEEEEAgbwnw/c9bf+Nn149AIm+eejULZr0bUgICCCCAAAIIIIAAAggggAACCCCAAAIIIIAAAggggAACvhAgkMhzNzG/6pmQAhBAAAEEEEAAAQQQQAABBBBAAAEEEEAAAQQQQAABBJIlwAutyZLmPuEEGH+MCwQQQAABBBBAIG8J8P3PW3/jZ9ePQCJvnno1C2a9G1ICAggggAACCCCAAAIIIIAAAggggAACCCCAAAIIIIAAAr4QIJDIczcxv+qZkAIQQAABBBBAAAEEEEAAAQQQQAABBBBAAAEEEEAAAQSSJcALrcmS5j7hBBh/jIv/z969QEdV3X0f/7+SB0ojsISigu2LXUtWRAupUsEKCj7IpaIgcicgpSIgqBBokYsBQbk0PhjEgtyUAlGMgFxE5SYFBRVQMVCKLG0xrYqKYDFLLTxc3vXfb2c6mUxmzszZZzIn8z1rddUkZ98+e084K2ef30EAAQQQQAABBNJLgOs/d/ONn10/AonceWppNsy6N6QGBBBAAAEEEEAAAQQQQAABBBBAAAEEEEAAAQQQQAABBHwhQCCR62ni/qprQipAAAEEEEAAAQQQQAABBBBAAAEEEEAAAQQQQAABBBBIlgAPtCZLmnYiCbD+WBcIIIAAAggggEB6CXD9526+8bPrRyCRO08tzYZZ94bUgAACCCCAAAIIIIAAAggggAACCCCAAAIIIIAAAggggIAvBAgkcj1N3F91TUgFCCCAAAIIIIAAAggggAACCCCAAAIIIIAAAggggAACyRLggdZkSdNOJAHWH+sCAQQQQAABBBBILwGu/9zNN352/Qgkcueppdkw696QGhBAAAEEEEAAAQQQQAABBBBAAAEEEEAAAQQQQAABBBDwhQCBRK6nifurrgmpAAEEEEAAAQQQQAABBBBAAAEEEEAAAQQQQAABBBBAIFkCPNCaLGnaiSTA+mNdIIAAAggggAAC6SXA9Z+7+cbPrh+BRO48tTQbZt0bUgMCCCCAAAIIIIAAAggggAACCCCAAAIIIIAAAggggAACvhAgkMj1NHF/1TUhFSCAAAIIIIAAAggggAACCCCAAAIIIIAAAggggAACCCRLgAdakyVNO5EEWH+sCwQQQAABBBBAIL0EuP5zN9/42fUjkMidp5Zmw6x7Q2pAAAEEEEAAAQQQQAABBBBAAAEEEEAAAQQQQAABBBBAwBcCBBK5nibur7ompAIEEEAAAQQQQAABBBBAAAEEEEAAAQQQQAABBBBAAIFkCfBAa7KkaSeSAOuPdYEAAggggAACCKSXANd/7uYbP7t+BBK589TSbJh1b0gNCCCAAAIIIIAAAggggAACCCCAAAIIIIAAAggggAACCPhCgEAi19PE/VXXhFSAAAIIIIAAAggggAACCCCAAAIIIIAAAggggAACCCCQLAEeaE2WNO1EEmD9sS7SSeD777+X3NxcWbBggRn21KlTJS8vzzcEu3btktatW5v+ZmdnS1FRkWRlZfmm/37v6LPPPiv9+/c3w+jYsaPo1/Xq1bM6rEceeUQmTZpk6hw6dKgUFBRIzZo1rbVx/PhxycnJkU2bNpk6CwsLzdccCCCQXgJc/7mbb/zs+hFI5M5TS7Nh1r0hNSCAAAIIIIAAAggggAACCCCAAAIIIIAAAggggAACCCDgCwECiVxPE/dXXRNSAQIIIIAAAggggAACCCCAAAIIIIAAAggggAACCCCAQLIEeKA1WdK0E0mA9ef/dREesuP1iLwKYvG631o/gUTJUK78NrwK3fFDIFGsQCOvbCp/1ukBAgjEI8D1Xzxa5c/Fz64fgUTuPLU0G2bdG1IDAggggAACCCCAAAIIIIAAAggggAACCCCAAAIIIIAAAr4QIJDI9TRxf9U1IRUggAACCCCAAAIIIIAAAggggAACCCCAAAIIIIAAAggkS4AHWpMlTTuRBNJ5/e3atUtat25dqQtj586d0qpVK1d9IJDIOR+BRM6t/HymV6E7BBL5eVXQdwQQCBVI5+s/GysBP3eKftsf+3/cDTcppdkwmxRmGkEAAQQQQAABBBBAAAEEEEAAAQQQQAABBBBAAAEEEECg8gX8dsO18sXK9YD7qyk4KXQJAQQQQAABBBBAAAEEEEAAAQQQQAABBBBAAAEEEEAgsgAPtLIyKlMgndcfgUSJrbyOHTuKBrPUq1cvsQoclAoPDho6dKgUFBRIzZo1HZSu+BQbgUQ26gj08JFHHpFJkyaZL52MMXTNZmdnS1FRkWRlZbkyqYqFCSSqeE15ZVMV1xFjQqAqC6Tz9Z+NecXPnaLf9scSSORuvimNAAIIIIAAAggggAACCCCAAAIIIIAAAggggAACCCCAAAIWBfx2w9Xi0G1VRSCRLUnqQQABBBBAAAEEEEAAAQQQQAABBBBAAAEEEEAAAQQQ8FyAB1o9J6aBKALpvP6qaiBRYWGh5OTkWF33GkDUv39/UyeBRN9Lbm6uLFiwwHhMnTpV8vLyEvL2YyCRzUCmhNAcFPIqdCcZn4N410Q4R6zyXtk4mBZOQQCBFBJI5+s/G9OAnztFv+2PJZDI3XxTGgEEEEAAAQQQQAABBBBAAAEEEEAAAQQQQAABBBBAAAEELAr47YarxaHbqopAIluS1IMAAggggAACCCCAAAIIIIAAAggggAACCCCAAAIIIOC5AA+0ek5MA1EEWH/xL4+TJ0/K4MGDZdWqVabwgAEDZO7cuVKrVq34K7NQIjwghkCiilFthOnYqCPQw1jhMeEjCQ3Rys7OlqKiIsnKyrKwipxXYXP8zluN70yvQncIJIpvHjgbAQRSV4DrP3dzg59dPxFJ6cyflO7cv6eCDbPu1iSlEUAAAQQQQAABBBBAAAEEEEAAAQQQQAABBBBAAAEEEPCNAIFErqeK+6uuCakAAQQQQAABBBBAAAEEEEAAAQQQQAABBBBAAAEEEEAgWQI80JosadqJJOD1+vvyyy9l7dq18vLLL0txcbGUlJSYblx//fVy7bXXSteuXeXGG2+UmjVr+maC9uzZI3fccYccPXrU9LlJkyaycuVKufrqqytlDAQSOWe3EaZjo45Ajwkkcj538Zz50UcfSZ8+feTdd981xebPny9Dhw6Np4qI57oJJAot67ojYRVMnTpV8vLyzHdjrSmvwppsj4n6EEDAWwGvr/+87X3l146fuznw2/5YAonczTelEUAAAQQQQAABBBBAAAEEEEAAAQQQQAABBBBAAAEEEEDAooDfbrhaHLqtqggksiVJPQgggAACCCCAAAIIIIAAAggggAACCCCAAAIIIIAAAp4L8ECr58Q0EEXAq/V34sQJyc/Pl3nz5klpaWnUOcjKypJJkyZJ9+7dpUaNGik9X6dOnZKJEyfKrFmzyvRzwoQJMmXKFMnIyEh6/wkkck5uI0zIRh2BHscKjwkf2a5du6R169bm29nZ2VJUVCT6+UnmoZ/nESNGyPLly02zw4cPN5+HH/zgB8nsRtS23n77benQoUPwd09ubq7MnDlTqlev7qqPBBK54qMwAgikkIBX138pNERPu4KfO16/7Y8lkMjdfFMaAQQQQAABBBBAAAEEEEAAAQQQQAABBBBAAAEEEEAAAQQsCvjthqvFoduqikAiW5LUgwACCCCAAAIIIIAAAggggAACCCCAAAIIIIAAAggg4LkAD7R6TkwDUQS8WH8ffvih3HfffbJ58+a47AcMGGCCTerXrx9XuWSdfP78eVmxYoUMGzasXMhSo0aNZOnSpdKmTZtkdSfYDoFEzslthAnZqCPQYz8GEh05ckT69u0ru3fvNsPo1KmTCSf60Y9+5HwiPD6zoKBARo8eHWylbdu2omFCDRs2dNUygUSu+CiMAAIpJODF9V8KDc/zruDnjthv+2MJJHI335RGAAEEEEAAAQQQQAABBBBAAAEEEEAAAQQQQAABBBBAAAGLAn674Wpx6LaqIpDIliT1IIAAAggggAACCCCAAAIIIIAAAggggAACCCCAAAIIeC7AA62eE9NAFAHb6+8f//iHCex55ZVXyrSqgT0aCtKkSRM5e/asvP/++/Laa6/JiRMnypzXtWtXWbBggVxyySUpN287duyQgQMHSklJienbb3/7W6ldu7ZMmjTJfN2yZUtZsmSJGWMyDwKJnGvbCBOyUUegx34MJHrxxRele/fuQfRatWrJmjVrpF27ds4nwsMzv/76a7n77rtNn0KP1atXy5133umqZTeBRK4ajqNwrDV1/PhxycnJkU2bNplaCwsLzdccCCCQXgK2r//SS08EP3cz7rf9sQQSuZtvSiOAAAIIIIAAAggggAACCCCAAAIIIIAAAggggAACCCCAgEUBv91wtTh0W1URSGRLknoQQAABBBBAAAEEEEAAAQQQQAABBBBAAAEEEEAAAQQ8F+CBVs+JaSCKgM31p0EtY8eOlT/84Q/BFjWsRAN77r33XsnMzCzTEw3GmDNnjhQUFEhpaWnwZ/n5+TJ69GipVq1aSszd+fPnRcOINGjp8OHDpk+B4CT976FDh8q6devM9zt06GDG37hx46T1nUAi59Q2woRs1BHocazwmPCR7dq1S1q3bm2+nZ2dLUVFRZKVleUcwOWZFYX96GdAP8c1a9Z02YL74vpZHDBgQJnfKVprly5dZNGiRXLxxRcn3AiBRAnTURABBFJMwOb1X4oNLSndwc8ds9/2xxJI5G6+KY0AAggggAACCCCAAAIIIIAAAggggAACCCCAAAIIIIAAAhYF/HbD1eLQbVVFIJEtSepBAAEEEEAAAQQQQAABBBBAAAEEEEAAAQQQQAABBBDwXIAHWj0npoEoAjbX32uvvSbdunULBoFoGNH8+fOlb9++EuE+uOnVmTNnZNasWTJu3LhgL1u2bCkrVqyQn/70p5U+d6dOnZLnnntOfvvb38qJEydMfzp37ixz586VRo0ama+/+OKLMqFEGhSjY/rv//7vCsdtc2AEEjnXtBEmZKOOQI/9FEikwVyLFy+WIUOGlAPXz/rChQulT58+zifDgzM///xzGTx4sLz88sum9latWpnP7aFDh8zXM2fOlDFjxkhGRkZCrXsRSKSun3zyibzyyiuyfft22bdvXzD4rG7duiZ4SsehgUrXXHNNzL7HWlMaBJeTkyObNm0yBoWFheZrDgQQSC8Bm9d/6SX3/0eLn7tZ99v+WAKJ3M03pRFAAAEEEEAAAQQQQAABBBBAAAEEEEAAAQQQQAABBBBAwKKA3264Why6raoIJLIlST0IIIAAAggggAACCCCAAAIIIIAAAggggAACCCCAAAKeC/BAq+fENBBFwNb60+CesWPHypw5c4KtafDHtGnTpEaNGlHn4Ouvv5a7775b1qxZEzwvFUIyPv74Y5kwYYIJRwocAwYMkPz8fLn00kvLjOnYsWMm6GT58uXm+xrQMnz4cPO9+vXre7oGq2Ig0XfffScjR440ATh6DB06VAoKCqRmzZquLG2ECdmoIzCIWOEx4YPdtWuXtG7d2nxbg2qKiookKyvLlYnTwtq2BteUlJSYIv379zfzsWjRIvO1BoktWbJEmjRp4rRKq+eFh5tpYNjKlSvlzTfflFGjRgU/l7FC0qJ1ynYgkf6OmTx5sixbtsyRxXXXXSd5eXkmFO2CCy6IWCbWmiKQyBE1JyFQ5QVsXf9VeagKBoifu5n32/5YAonczTelEUAAAQQQQAABBBBAAAEEEEAAAQQQQAABBBBAAAEEEEDAooDfbrhaHLqtqggksiVJPQgggAACCCCAAAIIIIAAAggggAACCCCAAAIIIIAAAp4L8ECr58Q0EEXA1vo7fPiw9O7dW4qLi01rDRo0kLVr10qLFi0c+WvYzOjRo4Pnjh8/XjRYo1q1ao7K2zzp6NGj8sQTT8i8efOktLTUVK0BQxocoiFDFYXiaFCNlpkyZUqwnIbFPPjgg9KrVy/JzMy02c1gXVUxkEgDnvr16ydbt2414+zYsaNoGEy9evVcGdoIE7JRR2AQscJjwgdbWYFEGkI0YsQIefnll02XNHTo+eefl//6r/+SQYMGye7du833u3btKgsWLJBLLrnE1TzFW/j8+fMmOGzYsGHBz57ajhs3TjTc6v777w+G/mhQ0dKlS6VNmzbxNmPWoAYxuV2T2t+NGzfKvffeGwx4iqczGpSm/4v0OyV0TTmpMxXC35z0k3MQQMCugK3rP7u98k9t+LmbK7/tjyWQyN18UxoBBBBAAAEEEEAAAQQQQAABBBBAAAEEEEAAAQQQQAABBCwK+O2Gq8Wh26qKQCJbktSDAAIIIIAAAggggAACCCCAAAIIIIAAAggggAACCCDguQAPtHpOTANRBGytvy1btkiHDh2CLfXo0UMWL14sderUceQfGvShBYYOHSoaUlRR+I+jSuM46dy5c/KXv/zF9Hn58uVy4sSJYOlWrVrJ7NmzpXnz5hLhfn6ZVjRo5N1335VRo0aJhscEDg1Bufvuu2XAgAGi/x2rnji6LuEBOfGUTeRcW+FA0dr+4IMPTIjTgQMHzGlqrwE4V1xxRSJdDpaxESZko45Ah/wQSPTFF1+Yz+O6detMtzWca/78+dK3b1+zjnfs2CEDBw4MBuskO5RIP3NFRUUmMCnwuQ3vw6FDh8oEJ+ln8KmnnpJOnTrF9Vm0FUgUbqamaqi/H6666iq58MILjfXp06fl008/NeFuGvSkwW+BY+bMmTJmzBjJyMgo85kgkMjVrwgKI5A2Arau/9IGLGyg+Lmbeb/tjyWQyN18UxoBBBBAAAEEEEAAAQQQQAABBBBAAAEEEEAAAQQQQAABBCwK+O2Gq8Wh26qKQCJbktSDAAIIIIAAAggggAACCCCAAAIIIIAAAggggAACCCDguQAPtHpOTANRBGytPw0teeedd6S4uFh2794tP//5z2XSpElSrVo1R/4atjFs2LDgucOHD5dZs2bJD37wA0fl4z1JQ0z++c9/mhCijRs3ysqVK8uEfWh9GloycuRIGTJkiGRmZsbVxLfffisLFy6UJ554IhjUEqigZcuWcuedd0q7du0kKysrGD4SVwMhJ1fFQKL169eLhsqEHps3b5b27dtHZAoPtHJqOXXqVMnLy3N6ujnPK28nIVwactW6dWvTj+zsbBPEo2vIq0PDcDToJxBGpO2EB+HoZ2nFihXm81taWmq60rlzZ5k7d675DHl5nDlzRpYuXSq5ubnBtvXztWTJEmnSpEmZpsNDierWrSv/8z//I/369ZMaNWo46qaNQKIvv/xS7rnnHtE1rofTwLNjx47Jww8/LPPmzTPlNMRozZo15vdI6EEgkaOp5CQE0l7A1vVfukLi527m/bY/lkAid/NNaQQQQAABBBBAAAEEEEAAAQQQQAABBBBAAAEEEEAAAQQQsCjgtxuuFoduqyoCiWxJUg8CCCCAAAIIIIAAAggggAACCCCAAAIIIIAAAggggIDnAjzQ6jkxDUQRSIX1d+rUKRk7dqzMmTMn2NPHH3/chIzYPr7++mt56KGH5Pnnn5cTJ05ErF5DVO6//3759a9/LfXq1XPVBQ0RWbRokQknKikpiViXBqP06tVLpk2bJvrf8R5eBeRU1I+OHTuKBrO4tamo/rNnz5qQoBkzZpQ5RYNWJk6cKBH2VJj+9O/fP146IZCoYrL33ntPHnjgAdEQJD00AEfnRT+XGRkZZQqeO3fOfKb0cxP4XGlgkoYS3XDDDRHnLO7JCiug4UfTp083AUmBQz+7GlDUpk2biNUfPHhQNPgpMCY9qW/fvqaeyy+/PGaXbAQSbdmyRTp06GDa0tAkdWvWrFnMtvUEDTpTf/2doof+t46/evXqwfKhgUSRQq6OHz8uOTk5smnTJlOmsLDQfM2BAALpJZAK139+FsfP3ez5bX8sgUTu5pvSCCCAAAIIIIAAAggggAACCCCAAAIIIIAAAggggAACCCBgUcBvN1wtDt1WVQQS2ZKkHgQQQAABBBBAAAEEEEAAAQQQQAABBBBAAAEEEEAAAc8FeKDVc2IaiCKQCutv27ZtJkzm6NGjpqcaKrJq1Sr5xS9+4cncHTp0SAYNGiS7d+8uU3+7du3kN7/5jdx2221Su3Ztq21/8803smHDBnnmmWfktddeK1N3rBAVqx3xQWWfffaZCUjZvn17md5269ZNnn76abnooovKjYJAInsTqwFhixcvlkmTJgXDhTQoS0PCdF7Cw4gCLZ8/f96E3IwaNUoOHz5svq0hRlrPvffeK5mZmVY6qe289dZbpp29e/cG68zKyjLBXzfddFPUdjQYTIN81qxZEzxP+6nhPSNGjDC/fyKFXunJNgKJNGhrwoQJpu1IgUKxkEIDjSKFgxFIFEuQnyOAgAqkwvWfn2cCP3ez57f9sQQSuZtvSiOAAAIIIIAAAggggAACCCCAAAIIIIAAAggggAACCCCAgEUBv91wtTh0W1URSGRLknoQQAABBBBAAAEEEEAAAQQQQAABBBBAAAEEEEAAAQQ8F+CBVs+JaSCKQGWuv3Pnzsmrr74qY8aMCQaYaFc1rGPKlCkVBp/YmNB169aJBne0bNlSNNSjRYsWcskll1QYRGKjTa1Dw1S++OIL2bNnjwlv0WCV0aNHm6CXikJQbLXtl3pefPFF6d69e7nuamiMhshocFSix/fff29CYBYsWGCqmDp1quTl5cVVnY06Ag3GCo8J79iuXbukdevW5tvZ2dlSVFQkGsRj49DP444dO+T3v/+9WZuBQ9uZO3eu3HDDDY7W6N/+9jf57W9/Wybw57rrrpMHH3zQhH3VqFEjoe7qZ+fIkSPmd8OyZcvK1NGqVSuZM2eOXHvttY7qLi0tlZkzZ8qTTz4p+t+BQ9eY1n3HHXdErMdGIFHonCey/kLXAIFEjqabkxBAIIJAZV7/VYUJwc/dLPptfyyBRO7mm9IIIIAAAggggAACCCCAAAIIIIAAAggggAACCCCAAAIIIGBRwG83XC0O3VZVBBLZkqQeBBBAAAEEEEAAAQQQQAABBBBAAAEEEEAAAQQQQAABzwV4oNVzYhqIIpDs9aehJ8ePHzdBPPPmzSsTfKLd7NmzpwkJ0XAgjvQT+Oabb+T+++8PBs5oMExGRoasWrXKYDzwwAOSn5+fcKiNjTAhG3UEZjYVAol0PNu3b5cnnnii3OfxN7/5jUybNk0uvfTSuBaj1jl//nx59NFH5cSJE8GyTZs2NQFkXbp0kYsuuiiuOvfu3SuDBg2SgwcPlik3fPhwefjhh6V+/fpx1ae/i7Zt22YC0LRuPTSkSPunay7SYSOQaMaMGaZNPTQcS9usXr26475v2bJFOnToYM4nkMgxGycigECYQLKv/6raBODnbkb9tj+WQCJ3801pBBBAAAEEEEAAAQQQQAABBBBAAAEEEEAAAQQQQAABBBCwKOC3G64Wh26rKgKJbElSDwIIIIAAAggggAACCCCAAAIIIIAAAggggAACCCCAgOcCPNDqOTENRBFI1vrbv3+/9OjRQz788MOIvalVq5ZosMjYsWOlbt26zFmaCmzevNmsk9LSUiOwePFiE1zTvXt383WTJk3k+eefl2bNmiUkZCNMyEYdgc5XViDRyZMnZd++fSboacWKFWVCg7Rv1113nUyfPl3++7//Wy644IKErLXQ+++/L3l5ebJhw4Yydejn/bbbbpOcnBy5/vrrzWc+wl6Zcu3u2LFDBg4cKCUlJZKVlSWTJ082IWYVBQg56fi3334rCxculL///e8mQCkzM7PCYjYCiV577TXp1q2bWePxrmftq4YYLVq0yPQxUqBRrDWlgXDqvmnTJlNHYWGh+ZoDAQTSSyBZ139VVRU/dzPrt/2xBBK5m29KI4AAAggggAACCCCAAAIIIIAAAggggAACCCCAAAIIIICARQG/3XC1OHRbVRFIZEuSehBAAAEEEEAAAQQQQAABBBBAAAEEEEACPZvSAAAgAElEQVQAAQQQQAABBDwX4IFWz4lpIIpAstbfrl27pHXr1hF7cvHFF5tgkQEDBogGlXCkp8DXX38tQ4cOlZUrVxqAm2++WZYvX24Cce666y7ZunWr+f6YMWNk2rRpUqNGjbihbIQJ2agj0PFY4THhAwz9HGVnZ0tRUZEJ5nF6nDp1SiZNmiT5+fkRizRq1EhGjhwpQ4YMiRrM47Q9Pe/cuXOybds2mTp1qrzxxhsRi2ogzpNPPmnCp6Id58+fN4FUBw4cMGE89evXj6crrs+1EUgUvs5btWols2fPlubNm0cNZTp27Jg8/PDDMm/ePDMO/V25Zs0aadeuXZlxxVpTBBK5XgZUgECVEEjW9V+VwIowCPzczazf9scSSORuvimNAAIIIIAAAggggAACCCCAAAIIIIAAAggggAACCCCAAAIWBfx2w9Xi0G1VRSCRLUnqQQABBBBAAAEEEEAAAQQQQAABBBBAAAEEEEAAAQQQ8FyAB1o9J6aBKALJWn+hQR4VdceLMBQm3x8CGjSja0RDqQLHwoULZfDgwSakJXT9NGjQwITS3HTTTXEPzkaYkI06Ah2PFR4TPkC3gURa3xdffGGCn9atWxesvmnTpnLvvfeKBgPVrl07blcnBc6cOSM7duww4TsbNmwIFmnZsqUsWbJEmjRp4qSaSj3HRiCRDkAdBg4cKCUlJWY8Gi6kX+v6v+qqq+TCCy803z99+rR8+umnsnbtWlmwYIEcPnw4OP6ZM2eacK6MjIwyJrHWFIFElbqEaByBlBFI1vVfygzYckfwcwfqt/2xBBK5m29KI4AAAggggAACCCCAAAIIIIAAAggggAACCCCAAAIIIICARQG/3XC1OHRbVRFIZEuSehBAAAEEEEAAAQQQQAABBBBAAAEEEEAAAQQQQAABBDwX4IFWz4lpIIpAstbfk08+KZs3b5YWLVpI9erVRUMxtm7dKvv27SvXu549e4qef8kllzB3/xYIDxFJVZiOHTua8KB69erF1cVDhw5J3759pbi42JTr0qWLLFq0SC6++GLz9ddff21CdFauXGm+7tatmwloqV+/flzt2AgTslFHoNOxwmPCB2cjkEjrVO8HHnhArr/+eunVq5cJAwoPtokLNo6TNXxKg3heeOEFefPNN2XGjBm+CCOKY4gxT1WDTZs2yahRo8qEDMUs+O8TJkyYIPq/zMzMckVirSkCiZwqcx4CVVsgWdd/VVURP3cz67f9sQQSuZtvSiOAAAIIIIAAAggggAACCCCAAAIIIIAAAggggAACCCCAgEUBv91wtTh0W1URSGRLknoQQAABBBBAAAEEEEAAAQQQQAABBBBAAAEEEEAAAQQ8F+CBVs+JaSCKQGWuv3Pnzsl7770nU6ZMkQ0bNpTp5fDhwyU/Pz9i4EYiE+r3QB+/9z/anIWHDdWqVUtWrVolHTp0KFNMw3hycnJMmI0eM2fOlDFjxsQVpGMjTMhGHYGBxQqPCXezFUiUyGeIMvYFPv74Y5k8ebIsW7bMUeVNmzY1QUQ9evSocN3HWlMEEjmi5iQEqrxAZV7/VQVc/NzNot/2xxJI5G6+KY0AAggggAACCCCAAAIIIIAAAggggAACCCCAAAIIIIAAAhYF/HbD1eLQbVVFIJEtSepBAAEEEEAAAQQQQAABBBBAAAEEEEAAAQQQQAABBBDwXIAHWj0npoEoAqmw/kpLS+XBBx+Up556qkxPCwsLTQCNjcPvgT5+739Fc3jmzBmZNWuWjBs3LniKBq5oSFVGRkaZYufPn5c5c+bIqFGjzPc1uGj+/PnSt29fibDPImKTNsKEbNQR6Fys8JjwQRBIVPFvg/B5sfF7I1odHTt2lGeffVbq1avnqild15988om88sorsn37dtm3b58cPnzY1Fm3bl3Jzs6W66+/Xm699VZp0aKFVK9ePWp7sdYUgUSupovCCFQZgVS4/vMzJn7uZs9v+2MJJHI335RGAAEEEEAAAQQQQAABBBBAAAEEEEAAAQQQQAABBBBAAAGLAn674Wpx6LaqIpDIliT1IIAAAggggAACCCCAAAIIIIAAAggggAACCCCAAAIIeC7AA62eE9NAFIFUWX+ff/65DB48WF5++eVgb3v06CGLFy+WOnXquJ7DqhrokyhMaLCNrWCVePuiYUQaKKQBRBpKpUfXrl1lwYIFcskll0Ss7ttvv5WxY8fKvHnzzM8bNWokS5culTZt2jhq3kaYkI06Ap2NFR4TPigCiSqeZr8GEjlauBZPIpDIIiZVIeBjgVS5/vMrIX7uZs5v+2MJJHI335RGAAEEEEAAAQQQQAABBBBAAAEEEEAAAQQQQAABBBBAAAGLAn674Wpx6LaqIpDIliT1IIAAAggggAACCCCAAAIIIIAAAggggAACCCCAAAIIeC7AA62eE9NAFIFUWn8vvviidO/ePdjbxo0by6pVq6RZs2YpNYfhwSdDhw6VgoICqVmzZkr1M1pnKjuQSMOINEgoNzc3GEak4ULPPvustGrVKqrjoUOHZNCgQbJ7925zXsuWLU1w1c9+9rOY/jbChGzUEegogUQxp8zxCQQSOabiRAQQQEBS6frPj9OBn7tZ89v+WAKJ3M03pRFAAAEEEEAAAQQQQAABBBBAAAEEEEAAAQQQQAABBBBAwKKA3264Why6raoIJLIlST0IIIAAAggggAACCCCAAAIIIIAAAggggAACCCCAAAKeC/BAq+fENBBFIJXW3+HDh6V3795SXFwc7PHmzZulffv2KTWHBBK5m45Tp07JwoULZeLEicEwolq1asn8+fOlb9++5UISIrW2Y8cOGThwoJSUlJgfayjR3LlzpXnz5lE7ZyNMyEYdgU4SSORuLSW7dGUFeZ08eVI0iOu9996TgwcPykcffSTHjh2Tffv2lSPIysoSDfdq2LChCXO75pprpGnTplK3bl1Hn61km9IeAghUjkAqXf9VjoC7VvGz6yciKZ35k9Kd+/dUsGHW3ZqkNAIIIIAAAggggAACCCCAAAIIIIAAAggggAACCCCAAAK+ESCQyPVUcX/VNSEVIIAAAggggAACCCCAAAIIIIAAAggggAACCCCAAAIIJEuAB1qTJU07kQRSaf0dP35ccnJyZNOmTcGuFhYWmu+l0kEgUeKzceLECcnLy5N58+YFK9EwIv1ebm6uZGRkOKr8/PnzUlRUJCNGjBCtUw8NYXnqqaekU6dOFQav2AgTslFHYJAEEjma7pQ5KZmBRLrOXn31VVmyZIls2LDBtcGNN95oQrx69uwptWvXdl0fFSCAgL8FUun6z4+S+LmbNb/tjyWQyN18UxoBBBBAAAEEEEAAAQQQQAABBBBAAAEEEEAAAQQQQAABBCwK+O2Gq8Wh26qKQCJbktSDAAIIIIAAAggggAACCCCAAAIIIIAAAggggAACCCDguQAPtHpOTANRBFJp/RFIlNhSDQ1Jyc7ONkE9WVlZUStLZrCKdkQDhPbt2yfjx4+XzZs3l+nbzJkzZcyYMY7DiAKFtc4VK1bIsGHDpLS01Hxbw41+97vfyejRoyUzM7OcgY0wofA6Epu18qWGDh0qBQUFUrNmzQqrTGSubfWPekSS8bk5d+6cCWV78MEH5cCBA9bZ9XfDpEmTpHv37lKjRg3r9VMhAgj4QyCVrv/8IVa2l/i5mzW/7Y8lkMjdfFMaAQQQQAABBBBAAAEEEEAAAQQQQAABBBBAAAEEEEAAAQQsCvjthqvFoduqikAiW5LUgwACCCCAAAIIIIAAAggggAACCCCAAAIIIIAAAggg4LkAD7R6TkwDUQRsrL9Tp07Jyy+/LAcPHpT33ntPSkpKZPbs2XLTTTfFZX/s2DHp16+fbN26NVhu3bp10qVLl7jq8frk8EAaJ0EyXvYpkZCaZASrhI45UniQ/nz69OkmPCjRYBQNb3nuuedk+PDhZUKJHnvsMbnnnnvkggsuKENPIJGXK7Hq1+3150Z/lz7xxBPy6KOPBtezqtatW1c6d+4snTp1kquuukp+8pOfmM/MhRdeWA799OnTpuyXX34pH3zwgbz11luyfv16OXz4cJlz77//fpk2bZoJ8eJAAIH0E7Bx/Zd+av8ZMX7uZt9v+2MJJHI335RGAAEEEEAAAQQQQAABBBBAAAEEEEAAAQQQQAABBBBAAAGLAn674Wpx6LaqIpDIliT1IIAAAggggAACCCCAAAIIIIAAAggggAACCCCAAAIIeC7AA62eE9NAFAEb6++7776TkSNHyuLFi4MtzZo1S3JzcyXC/e8Ke/Puu+/K7bffLkePHjXnNGjQQF566SVp3rx5Ss0hgUSJTceZM2dk/vz5MmHCBFOBhhENGzZMMjIyEqvw36U07GjNmjUm2EjDsGbOnCljxoyJWC+BRK6o076wl4FEuo71d+iQIUOCzllZWfLQQw9J9+7dpWbNmgn762dPg4ny8/Nlw4YNwXr0szhlyhTXn8GEO0ZBBBCoNAEb13+V1vkUaBg/d5Pgt/2xBBK5m29KI4AAAggggAACCCCAAAIIIIAAAggggAACCCCAAAIIIICARQG/3XC1OHRbVRFIZEuSehBAAAEEEEAAAQQQQAABBBBAAAEEEEAAAQQQQAABBDwX4IFWz4lpIIqArfVXUFBgAmECxy233CLLli0zoUJOjrNnz5qwjEBYjZbp1KmTLF++XH70ox85qSJp5xBIlDi1BqPMnTtXNGilY8eOcQVWRWtVw1zefPNNE2CVl5cnmZmZEU+3EUiU+OjdlwwNxMnOzpaioiJjySESPrdem+j6ffbZZ6VevXpWmjpy5Ij07dtXdu/ebepr2bKlLFmyRJo0aWKlfq2ktLRUHnzwQXnqqadMnfr7ee3atdKiRQtrbVARAgj4Q8DW9Z8/Rmu/l/i5M/Xb/lgCidzNN6URQAABBBBAAAEEEEAAAQQQQAABBBBAAAEEEEAAAQQQQMCigN9uuFocuq2qCCSyJUk9CCCAAAIIIIAAAggggAACCCCAAAIIIIAAAggggAACngvwQKvnxDQQRcDW+tuzZ4/ccccdcvTo0WBrCxculMGDBzsKndmxY4cMHDhQSkpKguVnzZolubm5jsonc5IJJEqmtt22CCSy65lKtfk9kGj9+vXStWvXIOnq1avlzjvvtE588OBB6dmzpxw6dMjUPX36dBk/frz1dqgQAQRSW8DW9V9qj9K73uHnztZv+2MJJHI335RGAAEEEEAAAQQQQAABBBBAAAEEEEAAAQQQQAABBBBAAAGLAn674Wpx6LaqIpDIliT1IIAAAggggAACCCCAAAIIIIAAAggggAACCCCAAAIIeC7AA62eE9NAFAFb6y9SGEijRo1k6dKl0qZNm6hz8Oc//9kEF+3evTt4XqtWraSwsFAuv/zylJu/qhBIlHKoSepQugYSHT9+XHJycmTTpk1Jkk6smY4dO8qzzz4r9erVi7sCvwcSzZgxQyZMmGDGnZ2dLUVFRZKVlRW3Q6wCpaWlMmLECFm+fLk5dejQoVJQUCA1a9aMVZSfI4BAFRKwdf1XhUjiGgp+cXGVO9lv+2MJJHI335RGAAEEEEAAAQQQQAABBBBAAAEEEEAAAQQQQAABBBBAAAGLAn674Wpx6LaqIpDIliT1IIAAAggggAACCCCAAAIIIIAAAggggAACCCCAAAIIeC7AA62eE9NAFAGb62///v3Sp08fOXToULBFDSV69NFHpXv37uUCLzRAZPXq1ebnhw8fDpapVauWrFq1Sjp06JCSc0cgUUpOi6NOEUiUPoFEfgvaIZDI0UeYkxBAwJKAzes/S13yVTX4uZsuv+2PJZDI3XxTGgEEEEAAAQQQQAABBBBAAAEEEEAAAQQQQAABBBBAAAEELAr47YarxaHbqopAIluS1IMAAggggAACCCCAAAIIIIAAAggggAACCCCAAAIIIOC5AA+0ek5MA1EEbK6/8+fPS1FRkYwYMUJOnDhRplUNJmrbtq00adLEfF9Di7Zv3y4lJSVlztMwonnz5km/fv3kggsuSMm5I5AoJafFUacIJCKQyNFCqYST1q9fL127dg22rGFtd955p/WeHDx4UHr27BkMjps+fbqMHz/eejtUiAACqS1g8/ovtUfqTe/wc+fqt/2xBBK5m29KI4AAAggggAACCCCAAAIIIIAAAggggAACCCCAAAIIIICARQG/3XC1OHRbVRFIZEuSehBAAAEEEEAAAQQQQAABBBBAAAEEEEAAAQQQQAABBDwX4IFWz4lpIIqA7fWnoURr1qyR0aNHlwsbijURGlr02GOPSffu3VM2jEjHQCBRrJlM3Z+nayBR6s6IvZ6l2ucy3pEdOXJE+vbtK7t37zZFW7ZsKUuWLAmGuMVbX6TzS0tL5cEHH5SnnnrK/LhBgwaydu1aadGihY3qqQMBBHwkYPv6z0dDt9JV/Nwx+m1/LIFE7uab0ggggAACCCCAAAIIIIAAAggggAACCCCAAAIIIIAAAgggYFHAbzdcLQ7dVlUEEtmSpB4EEEAAAQQQQAABBBBAAAEEEEAAAQQQQAABBBBAAAHPBXig1XNiGogi4NX6+/jjj2Xy5MmybNmymP61atWSHj16yKRJk+Tyyy+PeX5ln5BqwSe7du2S1q1bG5bs7GwpKiqSrKysymZKyfYJJErJabHSqVT7XMY7KA1zW7FihQwbNkw0OEgP/Rw/9NBDJqStZs2a8VYZPP/MmTPy1ltvSX5+vmzYsCH4/QkTJsiUKVMkIyMj4bopiAAC/hTw6vrPnxrx9xq/+M1CS/htfyyBRO7mm9IIIIAAAggggAACCCCAAAIIIIAAAggggAACCCCAAAIIIGBRwG83XC0O3VZVBBLZkqQeBBBAAAEEEEAAAQQQQAABBBBAAAEEEEAAAQQQQAABzwV4oNVzYhqIIuDl+tOAjU8++cQEYGzcuFGKi4ulpKTE9EaDNq655hpp27at3HrrrfLjH/9YItwrT8m5S7XgEwKJnC8TAomcW/ntzFT7XCbip8FBBQUF8sgjjwRDibSeunXrSufOnaVTp05y1VVXyU9+8hOpUaOGXHjhheWaOX36tCn75ZdfygcffGCCiNavXy+HDx8uc+7IkSNl2rRpkpmZmUhXKYMAAj4X8PL6z+c0jrqPnyOmCk/y2/5YAonczTelEUAAAQQQQAABBBBAAAEEEEAAAQQQQAABBBBAAAEEEEDAooDfbrhaHLqtqggksiVJPQgggAACCCCAAAIIIIAAAggggAACCCCAAAIIIIAAAp4L8ECr58Q0EEWA9Rf/8ki14JPQQKL4R5NYiY4dO8qzzz4r9erVS6yCSipFIFElwSeh2fC5TUKTpomdO3dKq1atrDV37tw52bZtm0yYMEH27t1rrd5ARRoGN2nSJOnevbsJNeJAAIH0FOD6z92842fXT0RSOvMnpTv376lgw6y7NUlpBBBAAAEEEEAAAQQQQAABBBBAAAEEEEAAAQQQQAABBHwjQCCR66ni/qprQipAAAEEEEAAAQQQQAABBBBAAAEEEEAAAQQQQAABBBBIlgAPtCZLmnYiCbD+4l8XBBKJEEgU/7qxUSI0fCo7O1uKiopEA2Y4RKpKIFFgLnU827dvl3nz5smGDRtcT/GNN94oAwcOlJ49e0rt2rVd10cFCCDgbwGu/9zNH352/Qgkcueppdkw696QGhBAAAEEEEAAAQQQQAABBBBAAAEEEEAAAQQQQAABBBDwhQCBRK6nifurrgmpAAEEEEAAAQQQQAABBBBAAAEEEEAAAQQQQAABBBBAIFkCPNCaLGnaiSTA+ot/XRBIRCBR/KvGTgkCiSp2rGqBRKEjPXnypBw6dEjee+89OXjwoHz00Udy7Ngx2bdvXzkQDahq1KiRNGzYUJo1aybXXHONNG3aVOrWrSsR9iPZWZjUggACvhPg+s/dlOFn149AIneeWpoNs+4NqQEBBBBAAAEEEEAAAQQQQAABBBBAAAEEEEAAAQQQQAABXwgQSOR6mri/6pqQChBAAAEEEEAAAQQQQAABBBBAAAEEEEAAAQQQQAABBJIlwAOtyZKmnUgCrL/410WqBRLFP4L0LRE+d1OnTpW8vDzfgBBI5JupoqMIIIBASgtw/eduevCz60cgkTtPLc2GWfeG1IAAAggggAACCCCAAAIIIIAAAggggAACCCCAAAIIIICALwQIJHI9TdxfdU1IBQgggAACCCCAAAIIIIAAAggggAACCCCAAAIIIIAAAskS4IHWZEnTTiQB1h/rAgEEEEAAAQQQSC8Brv/czTd+dv0IJHLnqaXZMOvekBoQQAABBBBAAAEEEEAAAQQQQAABBBBAAAEEEEAAAQQQ8IUAgUSup4n7q64JqQABBNJN4PDhw9K7d28pLi6Wxo0by6pVq6RZs2a+Yjh+/Ljk5OTIpk2bTL+zs7OlqKhIsrKyrI8j1Esr79ixozz77LNSr149621Rob8FdF30798/OAi/vWnZ3/r0HgEEEEAAAQQQQAABBBBAAAEEEPCPAA+0+meuqmJPWX9VcVYZEwIIIIAAAgggULEA13/uVgd+dv0IJHLnqaXZMOvekBoQQAABBBBAAAEEEEAAAQQQQAABBBBAAAEEEEAAAQQQ8IUAgUSup4n7q64JqQABBNJNYP369dK1a1cz7B49esjixYulTp06vmIgkMhX05U2nSWQKG2mmoEigAACCCCAAAIIIIAAAggggAACrgR4oNUVH4VdCrD+XAJSHAEEEEAAAQQQ8JkA13/uJgw/u34EErnz1NJsmHVvSA0IIIAAAggggAACCCCAAAIIIIAAAggggAACCCCAAAII+EKAQCLX08T9VdeEVIAAAukkcPbsWcnLy5MZM2aYYT/++OOSm5vrOwICiXw3ZWnRYQKJ0mKaGSQCCCCAAAIIIIAAAggggAACCCDgWoAHWl0TUoELAdafCzyKIoAAAggggAACPhTg+s/dpOFn149AIneeWpoNs+4NqQEBBBBAAAEEEEAAAQQQQAABBBBAAAEEEEAAAQQQQAABXwgQSOR6mri/6pqQChBAIJ0Ejh49KnfddZds3bpVatWqJa+++qq0atXKdwQEEvluytKiwwQSpcU0M0gEEEAAAQQQQAABBBBAAAEEEEDAtQAPtLompAIXAqw/F3gURQABBBBAAAEEfCjA9Z+7ScPPrh+BRO48tTQbZt0bUgMCCCCAAAIIIIAAAggggAACCCCAAAIIIIAAAggggAACvhAgkMj1NHF/1TUhFSCAQDoJ7Nq1S371q19JaWmptG3bVjRApWHDhr4jIJDId1OWFh0mkCgtpplBIoAAAggggAACCCCAAAIIIIAAAq4FeKDVNSEVuBBg/bnAoygCCCCAAAIIIOBDAa7/3E0afnb9CCRy56ml2TDr3pAaEEAAAQQQQAABBBBAAAEEEEAAAQQQQAABBBBAAAEEEPCFAIFErqeJ+6uuCakAAQTSSaCgoEBGjx5thpybmyszZ86U6tWr+46AQCLfTVladJhAorSYZgaJAAIIIIAAAggggAACCCCAAAIIuBbggVbXhFTgQoD15wKPoggggAACCCCAgA8FuP5zN2n42fUjkMidp5Zmw6x7Q2pAAAEEEEAAAQQQQAABBBBAAAEEEEAAAQQQQAABBBBAwBcCBBK5nibur7ompAIEEEgXgdLSUhkxYoQsX77cDLmwsFBycnJ8OXwCiXw5bVW+0wQSVfkpZoAIIIAAAggggAACCCCAAAIIIICAFQEeaLXCSCUJCrD+EoSjGAIIIIAAAggg4FMBrv/cTRx+dv0IJHLnqaXZMOvekBoQQAABBBBAAAEEEEAAAQQQQAABBBBAAAEEEEAAAQQQ8IUAgUSup4n7q64JqQABBNJF4PDhw9K7d28pLi6Wxo0by6pVq6RZs2a+HD6BRL6ctirfaQKJqvwUM0AEEEAAAQQQQAABBBBAAAEEEEDAigAPtFphpJIEBVh/CcJRDAEEEEAAAQQQ8KkA13/uJg4/u34EErnz1NJsmHVvSA0IIIAAAggggAACCCCAAAIIIIAAAggggAACCCCAAAII+EKAQCLX08T9VdeEVIAAAukisH79eunatasZbo8ePWTx4sVSp04dXw6fQCJfTluV7zSBRFV+ihkgAggggAACCCCAAAIIIIAAAgggYEWAB1qtMFJJggKsvwThKIYAAggggAACCPhUgOs/dxOHn10/AonceWppNsy6N6QGBBBAAAEEEEAAAQQQQAABBBBAAAEEEEAAAQQQQAABBHwhQCCR62ni/qprQipAAIF0EDh79qzk5eXJjBkzzHAfeeQRmThxokT4d6gMx/nz5+WLL76Q7du3yxtvvCEHDhyQ999/X0pLS815tWrVkp///OfStGlTufXWW+XGG2+U2rVrJ0R65swZ2bdvn2hw0tatW+Xtt9829VxzzTXSuXNn6devn1x55ZWmz24Dib7//nvZvXu3rFmzxoxL29WjTZs2Zhx9+vSR//t//6/53uHDh6V3795SXFxsvu7YsaNo8Ey9evXKjTM8kGbnzp3SqlUr+fbbb2XZsmWydOlS026jRo2kZcuW0q1bN9NeomYJQYuIjj83N1cWLFhQbkwff/yxzJkzR1588UUpKSkx/jqvvXr1Mn3OyMiosNlQ1z179gTnsG7dunLdddcZCx3zVVddJRdccEGi3ZfTp0+bdajr8q233pJDhw6ZeQocWVlZ0qRJEzOfOl/6daLtffnll2Y9rlu3zsydmuh42rVrJ3feeafcfvvtkpmZaZomkCjhKaUgAggggAACCCCAAAIIIIAAAgggkFYCPNCaVtOdcoNl/aXclNAhBBBAAAEEEEDAUwGu/9zx4mfXj0Aid55amg2z7g2pAQEEEEAAAQQQQAABBBBAAAEEEEAAAQQQQAABBBBAAAFfCBBI5HqauL/qmpAKEEAgHQS++uorGTBggGzcuNGECGkQj+ebEOoAACAASURBVAaqVHRoENH+/fvl97//vaxYscIxkQa1PPTQQzJkyJBgSEuswtqWBgJNnjxZNmzYUOHp2u/7779fxo0bZwJpcnJyZNOmTeb87OxsKSoqMsEz0Y5z587Jtm3bZMKECbJ3794KT9VxTJ06VQYPHiwa0OMmkOjiiy+W++67TzZv3hyxPQ0GmjlzplSvXj0WlbWfRwokKiwslNdff11Gjx5tQnciHRrK06VLl3I/OnXqlKxevdqYhQYDVdTh2267TaZMmWLCjmKFYoXWocFOf/zjH+XJJ5901E6gbCLtaVsLFy6URx99VE6cOFGhvQYtzZ49W375y1/Kc889J/379w+eqx4aBMaBAAIIIIAAAggggAACCCCAAAIIIIBAqAAPtLIeKlOA9VeZ+rSNQOUL7Nq1S1q3bm064vT+WuX3mh4EBPw6f+Evm9H7knqv1y9H6EtJor28JpXHE35/2E/3MauCf2WvDa7/3M0Afnb9CCRy56ml2TDr3pAaEEAAAQQQQAABBBBAAAEEEEAAAQQQQAABBBBAAAEEEPCFAIFErqeJ+6uuCakAAQTSQWDPnj1yxx13yNGjR6Vt27aim/YaNmwYcehnzpyR+fPnm9Ce0tLShHh69uxpQmMuueSSqOW1Le2LhuBEC30JreTee++VsWPHyrBhw+IKJNJNlrNmzZL8/HzH45o+fbpomI2GORUXF5tuRNtkGroZUs994YUXzPg0yCfS4SQcKqEJiFEoUiDR3XffLb/73e8qDCO65ZZbZNmyZdKgQYMytX/++edmPpYvXx5XV3Xs6qvzmJGREbPshx9+GDXYKVYFGjI1d+5cEy4VKwRJA5k0KEqDu5wcjRo1kmeeeUY+++wzs1YCh5828joZJ+cggAACCCCAAAIIIIAAAggggAACCNgR4IFWO47UkpgA6y8xN0ohUFUEvAi0Cb8/5rVVOt9/8WL+vJ4vrZ9AomQoR2+DQKLKn4PK7AHXf+708bPrRyCRO08tzYZZ94bUgAACCCCAAAIIIIAAAggggAACCCCAAAIIIIAAAggggIAvBAgkcj1N3F91TUgFCCCQDgIFBQUm9EcPDVqZOXOmVK9evdzQz58/LytWrDAhMeFhRNdcc415U+qVV15pyp0+fVo06OjNN9+MGCakYTMaVFOtWrWIxNHaysrKki5duki9evXMBtWtW7fKvn37gvVoKNGf//xneeONN8z3Yr3BVYOPNIxo3Lhx5frSsmVL0bAdDcj5+9//Lq+99pocPnw4eJ66bdmyRQ4cOGC+F08gkZoF+q2hNbfeeqvo/2vgzSuvvCLXXnutPP3003LRRRcldRmGbzjVkKHatWsHxx0w+eEPfyh79+41Jg8//LBZO6HXLl988YUMHTq0XOCSWrZo0UKuv/5646praefOnbJjx45y49S1OGbMmKihRBW1oyFD1113nfziF78w7eihc/jWW2+VWS+BRmOtEz0v2pjatWtn2tPj/fffNy6BIC2t++abb5bZs2cHx5jOG+KTuqBpDAEEEEAAAQQQQAABBBBAAAEEEPCZAA+0+mzCqlh3WX9VbEIZDgJxCngRaJOOgUS2x1xYWCg5OTkxZ9OL+YvZqIUTbAYShRpY6Jo4uZ8XOt/R7hXH6o/tvoe2F6tftgKJvBhDrHu4tvxjzU9V/jnXf+5mFz+7fgQSufPU0myYdW9IDQgggAACCCCAAAIIIIAAAggggAACCCCAAAIIIIAAAgj4QoBAItfTxP1V14RUgAACVV1Aw2BGjBghy5cvN0ONtqFVg3h69+4txcXFQZYOHTrItGnTTHjOBRdcUI7r22+/NXVPnDixTDCRhtpouNFPf/rTiMT79++XPn36yKFDh4I/1yAiDQ7SDZMZGRnB7587d07ee+8908bmzZvL1Rdrk6KW6dGjR5mQpVatWpm2NGAmdFwaXrRt2zYTphTqEGg0nkCiQJkBAwZIfn6+XHrppcG+66ZPDb+5/PLLk74EwzecBjqgoT4610OGDJEaNWoE+/Xll1+a+dAAoMCh865G8+bNC35Pyw8fPlxGjhwpGnIUemgA1ZEjR+Shhx4y6yK0zYULF5q1EOk4e/assZswYUKZMpMmTTL91CCl8EPbOnjwoOg5a9asKfNjnfPwYKXACTr3kydPFg3TCj10TNrv8DF98803on3XjcrhAV5a3skG5qRPPg0igAACCCCAAAIIIIAAAggggAACCFS6AA+0VvoUpHUHWH9pPf0MPsUF9P6GvtRi7dq15qUIoS8F0ZdA6IsROnfuLHoPLvQ+WjzD8iLQxnY4T6zxpML9F9tj1pd63HTTTbGGLl7MX8xGLZyQyoFEel9w/PjxUUdpKxDHizCfQMcJJLKwUKtwFVz/uZtc/Oz6EUjkzlNLs2HWvSE1IIAAAggggAACCCCAAAIIIIAAAggggAACCCCAAAIIIOALAQKJXE8T91ddE1IBAghUdYHQkKHGjRvLqlWrpFmzZuWGrZucCwoKZMyYMcGf6cZmDRu67LLLojJp2Y0bN5owo9BgFg0Cat++fbmyp06dMuFCGg4TOHTz9OLFi+VnP/tZhW1pgM/QoUNl3bp1Zc6JFkj09ddfmzIrV64MlunatavMnTs36rg0KGnQoEGye/fuMm3FG0ikG8N1XKFhRJW95ioKJHrkkUdk3Lhxjjaxh2+01jAiDSfq169fxOCqwJi1bQ0Yevjhhx2tMw0x6tu3b5l50BCgwYMHS4TrqDK0//znP+WBBx4IhnHpDzUcSude+xt+vPPOOya4Sjf7Bw7dhDx69OgyAU2h5XTta8DSsGHDyoUSpcKG+Mpea7SPAAIIIIAAAggggAACCCCAAAIIIFBegAdaWRWVKcD6q0x92o4lEOnFGbHKuP253kPS+2M1a9Z0W5Wr8v/4xz/MyxGWLVsWs54bb7zR3GfR+3ix7pWEV+ZFoE3oPaNYLxGJOTifnGAzkCgeMxvzZ7PvodMVbRypHEj0/PPPm3vc0Q4Cif6j40WoUqzPgC1/n/x68aSbXP+5Y8XPrh+BRO48tTQbZt0bUgMCCCCAAAIIIIAAAggggAACCCCAAAIIIIAAAggggAACvhAgkMj1NHF/1TUhFSCAQFUXWL9+vWgAjx4atqLhOHXq1Ck37JMnT5qQFw0sChyrV6+WO++80xGRBhGNGDGiTPjL0qVL5a677ipX/uDBg9KzZ0/R0B89NBxG2+3QoUPMtrSMBtQUFxcHz422SVHfINutW7dgWEyTJk1EN5ZGCmUKb3zbtm3Sv39/OXr0aPBH8QYSqffdd98dc1zJPCFSIJG6aGjT1VdfHbMrGvKkY1qzZk3w3JkzZ5owKydv5P3mm2/k/vvvL7OpviKn0PWrjelcPv3003LRRRfF7KeesGXLljLr6pZbbpHnnntO6tevX6b82bNnZcqUKaKhTIFD1+6TTz4ptWvXjtrWmTNnRMefl5dX5jwCiRxNESchgAACCCCAAAIIIIAAAggggAACaSfAA61pN+UpNWDWX0pNB50JE0jHQCJ98cGOHTvMiw90/E4PvbemL1XQck7uzQTqtRFoE97HdAwkcjpPkc4Lf0lMtPu34eVtzJ/fA4nc2GvZ119/Xdq0aWOqadCggbz00kvSvHnzqNUmOxDHxjyHDyj8/nCi9zHDA4l27twprVq1cjstKeXv6WAqqXKu/9zB42fXj0Aid55amg2z7g2pAQEEEEAAAQQQQAABBBBAAAEEEEAAAQQQQAABBBBAAAFfCBBI5HqauL/qmpAKEECgKgtoyIqGpMyYMcMMU8NWJk6cGPFtqRoo9OKLL4qGBe3bt89sXtbgl4YNGzom0vonTZoUPL+ijYwLFiwwG6QDx69//Wv5wx/+IJmZmTHbCt+kqwUqCiQKH7+eqx6TJ0+WatWqxWzr1KlTMnbsWJkzZ07w3HgCiRo3bmyClpyEH8XsjMUTIgUSDRgwQObOnWvCoWId4SFP+gbe5cuXy2WXXRaraPDn4XVUtNl679698qc//cmsyY8//lh0rejbip0e4Q8vVLRWPvvsM8nJyZHt27ebqtVBA5fatWvnqKkjR46YoKzdu3fHXP+OKuQkBBBAAAEEEEAAAQQQQAABBBBAAIEqK8ADrVV2an0xsMpcf59//rl5McLLL79srBINQ4gGXVBQIKNHjw6eomETa9eulRYtWlidn/AXL2jloS95CA/88GKsVgeUIpWlYyCRhhENHDhQSkpKgrOgL0zQl4A0bdpUatasKfpihE8++cS8cOOxxx6TEydOBM+N54URWsiLoBO/BxKp76xZs2TcuHHm/pDe8wq87MWLj0b4iz+i3b8Nb9/G/KVzIJHeZ542bVrwJSOdOnUy8/2jH/0o6lQTSPQfHj8GEmmf9T6w/p4dPny45OfnO9qX4MXnv7LqrMzrv8oas8128XOn6bf9sf/H3XCTUpoNs0lhphEEEEAAAQQQQAABBBBAAAEEEEAAAQQQQAABBBBAAAEEKl/AbzdcK1+sXA+4v5qCk0KXEEAgdQS++uor0aCZjRs3mk5t3rxZ2rdv71kHnQQSRQrDmT9/flwhM/v37xcNsPnwww/NWCoKmQkffyIGW7ZskQ4dOgTN4gkkuuWWW+S5556T+vXre2aeSMWR5kBDmvR/Ea5NyjQRvlFXfxjPRulAZeEBQF6FNzkNJNKNqL/61a9Eg7n0aNu2rejmYqeBXJHCr3jAJJHVSRkEEEAAAQQQQAABBBBAAAEEEECg6gvwQGvVn+NUHmFlrT8N/NC/QU+fPj3I48XfUCMFBSXyN+xYc6gvdNBwpcCh9wOWLVsmGoCkB4FEsQQr9+eh97P0JQgaZKXBP8k+9EUM/fv3NyFBejRq1Mi8PELvV1xwwQURu/O3v/1NHnjggWCwV7wBOjYCbcI75vdAotBQKA2DevLJJ6V27dqeLYfQl3aEhqaFB73E6kBF90djlbP5c6fr6fjx4yYQZtOmTab5wsJC83Wyj6NHj4rO8datW03TGkSVm5sb8/4ogUT/mSk/BhKFXoPo70zdm6Avmol1XzzZ69PL9irr+s/LMSWzbvzcafttfyyBRO7mm9IIIIAAAggggAACCCCAAAIIIIAAAggggAACCCCAAAIIIGBRwG83XC0O3VZVBBLZkqQeBBCokgLvvvuu3H777aKbK2+44QYTjqObmb06nAQShQfR6Ebbl156SZo3b+64W/rmUA1aCrxFuaINt+HBRYkYfPTRR9KnTx9RSz3iCSSqzE3s0TAjBRI53firgT36Vl59W2jg0Dfy9u7d2/H86YnfffedjBw5UhYvXhwst27dOunSpUtc9cQ62Wkg0YIFC2TYsGHB6nTzsb5VuHr16rGaCP68qKjIrJXA4cXDNI47w4kIIIAAAggggAACCCCAAAIIIIAAAikrwAOtKTs1adGxylp/+sIEfdFAIBResb34G2qkv3+HhwW5nehIfyfPy8szgUvVqlUz1RNI5FbZ2/KpEEgUHtKl9++eeeYZufnmm2OGZHz66afmXo3eV9GjVatWJuDl8ssvjwnnNEAmZkUhJ/g5kOjzzz834WJ6z1HvWeo9r5tuuime4cd17qlTp2Ts2LEyZ84cU65bt26iAWcXXXSRCaZq3bq14/oIJHJMFTwxdK02adJEVq5cKVdffXXMipIdSLR+/Xrp2rWr6Vci99IjDSj838dE/w32YyCReoTeM9bPzooVK0TXQLoclXX9V1V88XM3k37bH0sgkbv5pjQCCCCAAAIIIIAAAggggAACCCCAAAIIIIAAAggggAACCFgU8NsNV4tDt1UVgUS2JKkHAQSqpIC+0XX06NFmbF6E45w/f15OnDhhwno2bNggujmypKQkaBlpI+MHH3wgvXr1kgMHDpjzNIhIN/deccUVjufgX//6l4wZM0bmzZtnylS04fb111+XNm3aBOvt3LmzCdLRTb1Oj/Dwo3gCicaPHy+6qT3wAILTNr0+L9IDGfowSPv27WM2HR4opQXuu+8++fGPfxyzbOgJ//u//ysbN24MvvVXf6Zvo9R16vY4ffq0/PWvf5Xt27fL6tWrRd80GzgirRVdx1OmTDH/Cxz6lm6dv3iOt99+Wzp06BB8oCbRjbzxtMm5CCCAAAIIIIAAAggggAACCCCAAAL+E+CBVv/NWVXqcWWsv48//lj69+9f5u/BaurV31BffPFF6d69e3DaatWqJWvWrJF27dpZmco9e/bIHXfcYV4GoYeGRaxdu1ZatGgRrJ9AIivUnlWSCoFE77zzjgnpCtxX05ck6L2vjIwMR+Petm2b+VwF1uHs2bPlgQceiBlmRCDRf3g1FErdNVBMD/WfNm2a1KhRw9EcJHJS+O+P0BeGEEiUiKjzMhrkpS+8+dOf/hT3fCc7kCj8RSpOXywTTSPdA4n0frAGgY0aNcow3XPPPaJ7KTIzM50vIh+fWRnXfz7mKtd1/NzNpt/2xxJI5G6+KY0AAggggAACCCCAAAIIIIAAAggggAACCCCAAAIIIIAAAhYF/HbD1eLQbVVFIJEtSepBAIEqJxD+hl43GxV1g+Lx48flyJEj8o9//EP+8pe/iG6U3rt3rwkkquiI9DBB+GbaaAE/0SYldLN4RYFE4Rv+EwllCt+cGU8gkVcPU7hdrJECiXbu3GneoBvrCH17ZKxz4/15PF7nzp2TkydPmo36x44dkz//+c+yf/9+KS4uln379lXYdKS1Eskjkc9LuE0844nXivMRQAABBBBAAAEEEEAAAQQQQAABBPwrwAOt/p27qtDzZK+/U6dOycSJE2XWrFnl+Lz6G2qkYH0NHJk8ebLrFwhooIEGGGhwSeDQgIu5c+eKBh8FDgKJUvvTUtmBRGfPnjUvSdB+6HHzzTebF2pcdtlljuHCP1u33HKLLFu2zARkRTsIJPqPjlrk5OSYe01NmjQxL1Bp1qyZ4zmI98RvvvlG7r//fjNPenTp0kUWLVokF198seOqvJg/x41HONFpf/Q+s1pv2rTJ1JLIfTg3/dTwKf03QF9IoofeL1yxYoWZdydHMgOJ9MUr48aNM//WBA4NG8vPz3cVlpXugURqGRpKpf9mL1y4UPr06eNkCfj+nGRf//keLGwA+LmbUb/tjyWQyN18UxoBBBBAAAEEEEAAAQQQQAABBBBAAAEEEEAAAQQQQAABBCwK+O2Gq8Wh26qKQCJbktSDAAJVTiA0HKVx48ayatUqx5todUO9br7VzaD6JuFoAS/R4Agkmhp8q2oqLTC/BhJpv7dv3y5LliyR1157LWoYVkXeBBKl0kqkLwgggAACCCCAAAIIIIAAAggggEB6CvBAa3rOe6qMOtnrTwM+hgwZIvoShfDDq0Ci8LAXbbdt27aigRINGzZ0NRVfffWVaADRxo0bg/UsXrxY7r77blf1Uji5ApUdSBS+jjSwKzc3VyLsH4kKs2fPHrnjjjvk6NGjJhBrzZo10q5du6hlnAbIxDMjoWEtFb1EJJ76knFueDiQrdCyivqu9171d4X+PtRD50tDqLp27RrXcL2Yv7g6EHay0/5UZiCR2mv40LBhw4L/FmkQzeDBgx1/5sJD5ioyS+TlOOF16T36fv36yZtvvhn8kQYnrVy5Uq6++uqEp6uqBBJFA4jlH/45TCQMLuEJqOSCyb7+q+ThWm8eP3ekftsfSyCRu/mmNAIIIIAAAggggAACCCCAAAIIIIAAAggggAACCCCAAAIIWBTw2w1Xi0O3VRWBRLYkqQcBBKqcwPr164ObWHv06GE2udapUyfmOI8dO2beVDxv3ryIDwhUVEHLli3l3Llzsnfv3uApBBIRSBRzwYWcUNHDJ7qutm3bJhMmTCizvmLVXbduXbnmmmvkL3/5i9mMrweBRLHU+DkCCCCAAAIIIIAAAggggAACCCCAgNcCPNDqtTD1RxNI5vr78MMPTXjP7t27I3bJq0AibSw0qCXQ+ObNm6V9+/auFoiG5Xfr1i14/0TvjWjQxU9/+lNX9VI4uQKVHUj07rvvyu23327uXTRo0EDWrl0rLVq0iBvh66+/NmFYGkSkx/Tp02X8+PFR63EaIBNPZ/wYSLRu3Trz+0nD0myEvcTy2rFjhwwcONC8EEaP++67T/Lz86VmzZqxipb5uRfzF1cHwk522p/KDCQKt7/nnnukoKBAMjMzHQ89mYFE+rKg7t27l+ubfr7Hjh0r1apVK/Mzp30LrzDRf4ND51zr3Llzp7Rq1cqxZSInOh1jrEAibVt/7951112ydetW05XZs2fLAw884DicKpH+p0KZZF7/pcJ4bfcBP3eiftsfSyCRu/mmNAIIIIAAAggggAACCCCAAAIIIIAAAggggAACCCCAAAIIWBTw2w1Xi0O3VRWBRLYkqQcBBKqUgL79V9/kOWPGDDMu3Vg9ceLEmBvp9OEA3QCrm/KjHddff71ceeWVct1118m1115rNupq2FHoBm4tTyBR1Q8k8vpNt2fOnJH58+ebMKJIb9AOrNNGjRqZt4JqAFHz5s3N///4xz+Wv/71r9K7d28pLi42pxJIVKV+1TEYBBBAAAEEEEAAAQQQQAABBBBAwJcCPNDqy2mrMp1O1vr79ttvTXCCvvxADw3u0cCCxx9/PGiZaBiCk8k4efKkDB48WFatWhU8PTc3V2bOnCnVq1d3UkW5c8LvvegJbutMqCMUci1Q2YFEoeEat9xyizz33HNSv379uMcVviZ1zT/xxBPywx/+sMK6nAbIxNMZp2Eh8dQZ7Vy396Y0yEmDS1auXGma0TASDQeqUaOGrS6WqefQoUMyaNCgYDib/j5cvny5NG7cOO72vJi/uDsRUsBpfyorkCg8jEjtlyxZYu5tx3M4XeNOAnGitav/duq9+j/+8Y/lTtM+P//889KsWbMyP3Pat/AKE/032O+BROfPnzeBVGPGjDEkem1SWFgol19+eTxLwnfnJuv6z3cwDjuMn0OoCk7z2/5YAonczTelEUAAAQQQQAABBBBAAAEEEEAAAQQQQAABBBBAAAEEEEDAooDfbrhaHLqtqggksiVJPQggUKUEvvrqK/NWz40bN5pxOXnrr25w1I3zixYtKmNx4403St++feWXv/ylecNv7dq1Kww2chJIdPjw4ZgBMbEmI3yDdUUbj8M3RHbs2FF0U2a9evViNRH8uYbgjBgxwmwM1iNaHeEbPhPdyOm4cwme+P3335u5XrBgQbAGp2+v/Oijj6RPnz6ib+/Vo1atWmZ9aUiVF8e2bdukf//+5m2VgaNu3bpmTd52223ys5/9TC6++OIKHyBxut6crN1Y49u/f7/06NFDNNhLj1Sd/1jj4OcIIIAAAggggAACCCCAAAIIIIAAAt4K8ECrt77UHl0gGetPH/ZfsWKFDBs2zATN69+RNXj+3Llz5t5F4PD6b6hPP/20CSUKHBpEof3Sex2JHCUlJdKvXz958803TXEd15o1a6Rdu3aJVEeZCALh93WSgeQ2QCSRPtoMRFq2bJkMHDjQdMPJfTCnATLxjCvRQJR42gg9120g0bp168zvosDvJy8/x+Evg9EXbCxdulTatGmT0PC9mL+EOvLvQk77k+xAIv13SO+T33vvvaK/u/VwYx+6xp18zhI11Xuueq9R12aDBg3MC4fmzp0rGmqlxz333GPCdDIzM4NNJPr5S/Tf4MoOJLLhf/DgQenZs2fQdfbs2SaYLMIevkSnMuXKJeP6L+UGbbFD+LnD9Nv+WAKJ3M03pRFAAAEEEEAAAQQQQAABBBBAAAEEEEAAAQQQQAABBBBAwKKA3264Why6raoIJLIlST0IIFClBDQs5vbbbzchLjfccIN5s6pusox2vPbaa9KtWzezwVEP3Uj/0EMPyciRIx2/EdRJqMuxY8fMhv2tW7cG23n11VfN2wedHuEhQRVtPP7ggw+kV69ecuDAAVN1IhuUP/vsM8nJyZHt27ebOtI9kEjfGqubtF9++eXgdOlbI9XI9hHpLaC6TjRI6eqrr3bUnNNAotAN+1pxIg8gbNmyRTp06BDsV6IbeR0NjJMQQAABBBBAAAEEEEAAAQQQQAABBHwrwAOtvp26KtHxZKw/DU4YNGiQ7N6925gNHz5c8vPzZe3atSaAPnB4/TfU8L8Pa7urV6+WO++8M6G5fPHFF6V79+7BsnpPRUOPLrroonL1uX2BwTfffCNvvPGGrFq1SoqLi2Xfvn2mDb3Xo/c6br75ZrnjjjvM19ECFMKD9J3eM9K21q9fL127dg2OrWnTpvLCCy/IlVdeGdMvvKzeP9JgjVhhD+kQSHT69GkZN26cCRXRw+3n4PXXXw+G2zi5D+Y0QCbmJIeckGggSjxthJ7rZJwV1R1+7yna5zjR/gXKaeiJ3m9Scz0C4Wz60o1Yn4WK2vZi/tyMM/SzHu0eajIDiU6dOiULFy40v3MC9731d+UzzzxjfncmYp+MQCK9B6vrZeXKlWZK9L8fe+wxE+g3duzY4DTpv6ejR4+WatWqxTV14S+sSfR3T1UIJAq3uOWWW0TvFWsIVFU9knH9V1XtdFz4uZtdv+2PJZDI3XxTGgEEEEAAAQQQQAABBBBAAAEEEEAAAQQQQAABBBBAAAEELAr47YarxaHbqopAIluS1IMAAlVKQANb9M3DejgJVjl79qzk5eXJjBkzgg533XWXPPnkk1K7dm1HNt99950JL1q8eHHw/EgbGf/1r3/JmDFjZN68ecHzHn/8ccnNzXXUjp7kNGQmUniOvvW0S5cujtvSTZW/+tWvghtW0z2QKHyjvELqGyN182uNGjUcuwY21X711VfSpEkTueKKK0yIlv5/4Ah/UEI3auvDF6GhP7EaDN2Ir+dWtEn97bffNvUGNibH81CG1qtvWp02bZr5HAWORDfyxhoTP0cAAQQQQAABBBBAAAEEEEAAAQQQ8LcAD7T6e/783nuv15+Gfejf+xctWmSoWrZsKUuWLDF/46l+jwAAIABJREFUB3Yb0hOvvYZSaIjDnDlzgkUT+Xu2Fg4PL9DvzZo1y4w1UrhFomNVPw3SePTRR+XEiRMxh6z3cqZMmSKXX355xHNPnjwpgwcPNn9bDxybN2+W9u3bR6070t+8tYCTeyzh95z0b/tOX0yRDoFEtkJBAhMYb0BNvOfHXIQJnFAZgSaBbu7Zs8eEeelLXWJ9jhMYmimin58333xTRowYYQLF9NDPgYZQDRw4UDIyMspVHSlALVb7boKZYtXt9OdOg3qSFUj08ccfy4QJE2TFihXBIWRlZZlQnzZt2iQURqQVOR2nU7fw83TN6L9Vo0aNMj/SACVtU1/U8sUXX5j7/fr7N/CzRMKVbP3uqYzPrxf+4f9OuwksTHTek1nO6+u/ZI6lMtrCz5263/bHEkjkbr4pjQACCCCAAAIIIIAAAggggAACCCCAAAIIIIAAAggggAACFgX8dsPV4tBtVUUgkS1J6kEAgSojEP5mT91gqZsUox0awqKbYpcvXx48Ld6QoCNHjoi+0TPwxmOtqKJAlvANfhoQpA8nXHzxxY7mQd84rBvoA0dFG24jbZh3EtAUqFc3zetGfn1zb+BI90AidQh/C7Q+SPL8889Ls2bNHM2fnqQPPPTo0SMYAKRvnHzppZekefPmwTq2bNlSJnwokZAg3dytAVix1ooGIw0YMEA2btwYPLewsFBycnIcjUk3ruuDH1u3bg2eTyCRIzpOQgABBBBAAAEEEEAAAQQQQAABBNJOgAda027KU2rAXq4//Zu8/v1f/9aqhwZw6D0KvXeg7SYa0uMGMPzvzIkGeBw8eFB69uwphw4dMt3Rv4uvXLlSrr766ojdS2SsH3zwgXnxg/79PJ5Dgyv0nk63bt3KhW1Euk+i9zwmTpwYNZgjUpCR9slJ2fC/t7dt29bMfcOGDWMOKxXCcmJ20uUJ4aEg8dyLiNR0vGbxnu9yuBGLV0agiXYk/PMQT1iWUwedX30pi95fDLwEI1YYkdadKoFE8a4Pp0ExXgcSVRTmpoE+GvRz7bXXOp3CmL/To90rTrSRHTt2mLCqkpISU4X+rh03blwwvOqdd94x91UDP9ff+0uXLjUhS04PrwKJnLbv5Dwdk95vDT+crjMnbQTOCf/M/frXv5Y//OEPkpmZGU81vjnXy+s/3yC46Ch+LvBEIl1zpnTmT0p37t9TwYZZd2uS0ggggAACCCCAAAIIIIAAAggggAACCCCAAAIIIIAAAgj4RoBAItdTxf1V14RUgAACVU0gdPNcpJCXSOONtLF8+vTpMn78eEc8Z86ckcmTJ4uWCT0qCmSJFF6kb/zVkKFIbxIOrfPTTz81DzP86U9/Cn472gME4W861U2/+ibgDh06xBzb/v37pU+fPsEHDLQAgUQi+nbR/v37i25KDhzDhw+X/Px8R5s0jx07ZkKy1qxZEyzfu3dv89bn2rVrB7+3fv166dq1a/BrDSvS4KMrrrgi5tzpCZHmL1p4VXh40c0332xCui677LKo7ekG9sWLF8uQIUMcrX9HneckBBBAAAEEEEAAAQQQQAABBBBAAIEqK8ADrVV2an0xMC/XX/jfZMP/bpxISI9b1Ehh8vr33LvvvjuuqsNflBDr5QfxjlWDjgYNGlTmpQ/awbp164qG9bdo0UKqV68uGuqhwfj79u0r0//w8KfQH4aHMmmohRrUqVOnQgMNR+rVq5ccOHCgzDl6f2bu3LkmbKqi491335Xbb79d1F4Pvdek4RrVqlWLaR5vGErMClPwBAKJxNxfat26dXB2du7cKRoc4/UR/vsgnrCsWH3Te0X6udT7pRs2bAieHi0wLLTOdAskiuYZT+CPBhHpfd9Zs2aV+32l/wY9/PDDUr9+/VjTF/PnXgTiBBoN//3fuXNn8zv60ksvDfZL11dRUZF5wdCJEyfM97Oyskzon4YSxbq/ruf7IZDIycuO4lkf0SY2/IVNsYIGYy6SFD/By+u/FB+6le7h547Rb/tjCSRyN9+URgABBBBAAAEEEEAAAQQQQAABBBBAAAEEEEAAAQQQQAABiwJ+u+Fqcei2qiKQyJYk9SCAQJURCA1xcbKpXAf+r3/9S8aMGWPe2Bk4Im12jIR06tQpeeKJJ+TRRx8NvukzcJ5uutX/RdqgpW+jHDVqVLBK3ZD71FNPSadOnSrcNKkbAx988EFzXugRLZBI+6dv+tWNqIGjZcuWZsO8BtxUdGjwkW7qXLduXZlTCCT6/2+QDZ8/RdJNvWPHjpWaNWtW6KrzoW9qnjBhQvAcfXBBg39Cw4f0h2+//bYJjgq8QVa/p+fl5OTE3Firb6vWB0JCQ5O0fNOmTeWFF16QK6+8slwfIwUt3XPPPTJz5kzz0EekQy00HOs3v/lN8K2kgfMq2jRbZX7ZMBAEEEAAAQQQQAABBBBAAAEEEEAAgYQEeKA1ITYKWRL4f+zdC5RdVWE//v1PsoKRBS5A2oKrBmv9hSx+CDQKmKgkBXmICW8lTxBSiIAoUGkeJjFEQoQfROWVUJ4Jv0AkGkJABEIJgkh4GIKloOiCWAkCAoWUoqxA/muf/uZ25ubOzL2zzz0zZ+Zz1uqqZM5+ffaemZPsfb63WevvzTffDF/96lfD4sWLs57Gf4e/7rrrQnzBv+VqNKQnjyHHf8OtDqM/8cQTw2WXXVZXwH7sQ3VoQfyzH/7wh+Hoo49ut4uNjPWll17K/j279X5E/Dfpb37zm1lwUusg/9jge++9F37xi19kex933313pQ9xnyW2Wx3ssnHjxuzf1desWZPd29GeSktl1R8Y0PLn9XxwQPQ+++yzK/2K4xozZkxd09kXA4lS9xIaNWv0/romrsGbuiuQKLZ72GGHVfadYmBN3D983/ve1+AI2t7+u9/9Llx66aVh0aJFbfa04h7Xd77znbD33nsn1d+6cLPnr9H6W/+six88E/eM3//+92813himFn8O3XXXXZ1adBY4E3+ub9iwIdszjGFx8X+3vmJQT9yfPu6448KAAQM6ba+eG5oVSFT98z/+HL/hhhuykKHqK477pptuClOmTKmss3j/RRddFI455pjQr1+/DocikKgtT/Q8//zzw8yZMytfuPHGG7N12huvZj3/9UarWmPilzbTZTsfK5Aobb6VJkCAAAECBAgQIECAAAECBAgQIECAAAECBAgQIEAgR4GybbjmOPS8qhJIlJekeggQ6BUC7777bnZo7oILLsjGEz9xNh5Ir+dTEas/3TeWHzt2bJg3b17YbbfdtvLZvHlz+PnPfx4uvPDCNp/02frGjj4huKMD9qecckqbFwHigcDf/OY3WRjRihUrtupLZ4fna32ycDyMOmvWrOyA5jbbbFOpMx7kf/TRR7OApuowm3iTQKL/pnrllVeyFySq5yOumbgGY+BP9bqLgT/xAHDLCykt6NWfkt3y57U+uToerI3hV/EQcet5aynz8ssvZwd1Y4hQyyeEVi+Y9j5pt9ZB3lj2C1/4QpgzZ07YZ5992owpHtyNB3+/8Y1v1Gwr9SWCXvFDySAIECBAgAABAgQIECBAgAABAgS2EvBCq0XRnQLNWH/VIfYxhP6qq64Kxx9/fJuhNhLSk6fRI488Eo488sgQ/805XjEk6ZZbbgl77LFHXc1Ulz/ooIOyf+feZZdd2i1f71jjvk7cZ2kd4h//Hfzaa68No0aN6nB/J/4b+NSpU8M///M/V/oxadKkLBildYjRO++8k90Xg4Jaro5Cgqr3mqoHGUOQPve5z9Uce3V4Uwymiv+O/pGPfKQu60bDUOqqtIfdVD0fqXsJP/3pTyvhJZ3tl0WKnmDcXYFE1WFZCxcuzPa6unLFn3vPPfdc9n0V96Vaf7hG/BkYA9ri913833lezZ6/RuuPe9FxvzVeHe0LpwYSRe+4t3zPPfdk3vfee+9WrNE67jnGPd6dd945T/Ys7G3ChAlZnZ0FJtXbcBxPXCfx91HLFX93xmCn9vb24/58XLfxd0bLmmsZd/zQmPY+YCXWn1cgUb3jy/O+ZvjH/lWH75111lnZHvPAgQPz7H6PqKsZz389YmAFdYJfGnTZzscKJEqbb6UJECBAgAABAgQIECBAgAABAgQIECBAgAABAgQIEMhRoGwbrjkOPa+qBBLlJakeAgR6hcAf//jHMHHixPCTn/wkG09Hh8KrB/zCCy9kZe+77742X4qHGPfdd9+w//77Z4dm40H09evXh7Vr17b5xMn4tXg4Pob5tBzq7+iTMGMjtYKC4p/Hw/YjR47MXgqIhyljgMz999/f7hzVc8A6lj/hhBNqfkrmgQceGD784Q+HeBh29erVYd26de22JZDof2jam794RwzviS9l7LTTTiEero/+tQ4Hx0+HvfLKK8Pf/M3fbGUeDxdfffXVIQZUVV8xUOpTn/pUFnwUrzh3DzzwQHj44Yfb3PrJT34yC7dq+eTn+MXYl89+9rM15zge5I2fhhsPiVdf8dNIP/3pT2ffB3Hssc7qT11tXSb1JYJe8UPJIAgQIECAAAECBAgQIECAAAECBLYS8EKrRdGdAs1Yf4899lg49thjK/9eesYZZ2QhO4MGDWoz1HpDevL2eeutt0Ls0/XXX1+put4gkvjv1DFwJAZctFwxlD+G7/fv37/drtY71hhoEoP+455LvOK/P8e+xT+r58Mmqvd2Yvn4QQJx36P1Vd2fadOmZR9qUWsMr7/+erZfdMcdd2RVfPGLX8z+TfyXv/xl9t/xgyxi+VrXr371q/ClL30p20eKV0cBJbXKNxqGkvdaKaq+ekNc6ulPDMeK+1/xqicopScYd0cg0X/913+Fr33ta9m+U8vVyD5qS5n48ySGQF1xxRU1P7Alfu/FQJNhw4bV9T1czxy3vqfZ89do/fWu5epAohtvvDGMHz++7uF3tH8Xf+7F30Hf/OY3s/Czen521t3w/7sx70CcZ555JluPcQ22XO19gEt1X6NFDGWK4Tmtg7Dinmj8cJ/4QSu1PtRFINHWs/7kk09ma+fZZ5/Nvhj3tpcuXZp7oFWj660Z9zfj+a8Z/eypdfJLm5mynY8VSJQ230oTIECAAAECBAgQIECAAAECBAgQIECAAAECBAgQIJCjQNk2XHMcel5VCSTKS1I9BAj0CoHHH388jB49OgsEGj58eHZgLob71HvFA7Qx/CUeGG/kiuEw3/72t8PHP/7xMG7cuBD7Ea96Du3Fe08//fTKYft62o0HNOMh+UsuuSS7vZ5AovjSQAxq+spXvtJhiEzr9uMB1niY83e/+13lRQWBRG1nKB7QjC9ytD4wW88cxntiGNFll10WPvaxj7VbJB7snjFjRvje975Xb7WV+0466aRw/vnnh+uuu67Np0vHQ7rxU6Lbu+KB3PiyzLe+9a2624zfA2eeeWb2qd8tL1oIJKqbz40ECBAgQIAAAQIECBAgQIAAgT4l4IXWPjXdPW6wea+/V155JQudiSE48dpvv/3CkiVLav67b70hPc1Aq247BhDEYJIPfOADHTZX/UEQu+yyS7j11luzD3Lo6Kp3rNdcc02IH+7QcsV/u7700kvD9ttvXzdDdR1xXyMGogwcOLBSR3XowuGHH57N0w477LBVO63vjfskca8p/rv68uXLs3tjWNHll1+ehSdVX7fddls44ogjKn8cjU8++eS6x9JoGErdFfewG5ctWxaOP/74rFfxAzrietl1110b7mX8EJEYkHXBBRdkZTv7oJB4T1eNq9d0w50tqEB7QTcbN27MAnBaPsBizz33DD/4wQ8qH3xRT/eef/75MGHChMyw+or7RLNmzQrHHHNMzTCYeuqv556uzl89dXdlfbQOJIpBbfH/agUCpQYSxb7FPcNzzz03C4OK14477pj9PIr7c80KImpxyyuQ6L333gt33nlnFnLXej8+7l9/5zvfqflztdbctbfvHX/+Llq0KPzlX/7lVsXKHEhU7/pt9L48fi402mZ33Z/38193jaO72uWXJl+287ECidLmW2kCBAgQIECAAAECBAgQIECAAAECBAgQIECAAAECBHIUKNuGa45Dz6sqgUR5SaqHAIFeIRAPGE6ZMiUbS6OfOtsC8MQTT2SHl2+//fZOTeJBz3iwPba18847hzfeeCM77NxyKD0eRo+HKkeMGNFhXfGFhYsvvjg7QNr6kxyrC8X2YshLbCMGxsSDvfGqJ5Copa54WDgeho2fGNvR1RKydNhhh2WHQqNtvAQSba0WDwDHIJ4YGrRhw4a61k38lNIYfrXtttt2en88IBs/ETqGXr322mud3h/nKH4C6AEHHBD69esXql+AqOd7Ix4I/pd/+ZcsyOjRRx/tsM34SaMXXXRRdsC69Sc/CyTqdKrcQIAAAQIECBAgQIAAAQIECBDokwJeaO2T095jBp3n+othKPGDA2JARLzinkD8t+KWoJXqQdcb0tMMrOeeey6MHTu28uEIMVho1apVYdiwYR02d++994ajjjqqsnfRURhP64rqGWt1OEQs316YSkedrA4bqhVwU71/Ez8oIO7lxA+a6Gie4odfxOCiGCzUEnrT3gdiVIfjdNRGe+NpdthKM9ZWV+ps/QEj9YZc1WqnOjBr3rx5Ydq0aR12qavGZQ8keuaZZ8IXv/jF8Mtf/jLz6WoQVPWHu8Rgo7iPGEPO6tnz6sp6aV2mq/NXb7uN1F/9Pd/RvlgegURxDC+99FK2B/iJT3wim8+/+Iu/qHdo3X5fe3vUxx13XBZEVytEqLNOx3UdP8gnfnBM/JCi+H3a3r68QKKtNeO5hPjBSfH3XMt1//33h89+9rOd0Zfu63k+/5Vu8Dl0mF8aYtnOxwokSptvpQkQIECAAAECBAgQIECAAAECBAgQIECAAAECBAgQyFGgbBuuOQ49r6oEEuUlqR4CBEovUH2IMAa4xOCVrlybN2/ODuXfcccd4cEHHwwxpKglKGj//fcPf/d3fxc+//nPh8985jNtPqU3fhrjggULsoO3LVcMdJkzZ04YMGBAh12JZWOYTfw00hgEE0NgYvhMDCGKh9tHjx4djjzyyMrB0tafuNlIIFHsRAyb+bd/+7cQP4E2HipsGV88qBk/vTm+XBDHFz+BuNpVIFH70xiDieJB5ZUrV2YHuqvXze67754dyK5eN/Wu0Zdffjl7QWT16tVh3bp1lU8OjfMW18CoUaOywKgYJhWDiFqu6hdNhg4dGm6++eaaL1pU9yXO/wMPPBBuuummsH79+qzdeO2zzz7ZOOJh57hm4vqOn2QqkKje2XQfAQIECBAgQIAAAQIECBAgQKDvCnihte/OfU8YeZ7rL/77+gknnFAJqj/jjDOyDxMYNGhQzaHWE9LTLKPq4IzYTvyghPihCzX27LNu1CoTg3lOPvnkTrtZz1g3btwYxo8fH9asWZPVFwOdYqhE3Idp5Iof+jBu3Ljs387jVStsqdb+Ta3wo+oxtwT833LLLdlct1y1AhuqxxP3A6LXBz7wgbqH0zoMpe5COdzY6D5TapPVQUJxz2vGjBntrsX22msdmBXXz4oVK8KBBx7YYfcaCZxpXVHZA4mq19bhhx+ehZDssMMODU9nXP+XX355OOmkk7K9qW222abhOnpqgUbWR/UeakeBWHkFEvVUt876FX8Gx73G+MFCrT+cJ4bcxd9F8YN/unq1fHBM/Nkf9ynb+50mkGhr4T/96U/ZuYb4oUktV1eCAbs6d0WWy/P5r8h+95S2+KXNRNnOxwokSptvpQkQIECAAAECBAgQIECAAAECBAgQIECAAAECBAgQyFGgbBuuOQ49r6oEEuUlqR4CBAgQIECAAAECBAgQIECAAAECBAgQIECAAIGmC3ihtenEGuhAIK/199JLL2UfihAD6uMVg9tjuMfHPvaxdluvJ6SnmZPXOrwlthM/nOCaa65pN5AkfohCDPp56KGHKmOMgRIf+chHOu1mPWN98sknsxD/Z599NqsvhknEcIr4QQ2NXDFkIn7Yw9NPP10pFoONPve5z7WpJgaNHHbYYZUwjBjGNH/+/DBw4MDKfdVBOZdcckkW2vTwww+Hgw8+uFK25c9bN1Bdf617OhtXXwkkqg6Iit8/9a6tFsPqcJGDDjooLF68OFtHHV2NBM50Nl9l+nr192RL2FZ7AWplGluefW1kfVSvwY6CXPp6IFGco/iBQDF8aOrUqdmUxf8fP9gnhokVcTUzkKjIwLKOPjyoK46tPwQplu8oWKsr9feUMnk9//WU8RTdD35p4mU7HyuQKG2+lSZAgAABAgQIECBAgAABAgQIECBAgAABAgQIECBAIEeBsm245jj0vKoSSJSXpHoIECBAgAABAgQIECBAgAABAgQIECBAgAABAgSaLuCF1qYTa6ADgTzWX3WoQgxTiGFERxxxRIf29YT0NHPyXn/99XDyySeHFStWZM3E4JZbb7017LvvvjWb/dGPfhSOOeaYytdqBfi01996xtrM8J1awSAbN24M48ePD2vWrMm6HQNsli5dGnbeeefKMB5//PEwevTo8OKLL2YhGXfeeWcYMWJEqC5bK8xlwYIF4eyzz67Ltj23Zpp0tLb22muvsGzZsjBkyJBmLsE2dT/11FPhuOOOqwRJxVCMGFAyYMCAuvoQQ6dioNWmTZuy+7/73e+GM888M9Q4g9KmvkYCZ+rqSEluKiqQqMhglmas20bWR/yZGkPU7rjjjmwVdEcgUev+dhZU08i9cTyNBC7V+23w1ltvhW9961tZiN/RRx8d+vXrV2/R5PsEEtUmrA4kOu+888LMmTOTvXtaBXk8//W0MRXZH35p2mU7HyuQKG2+lSZAgAABAgQIECBAgAABAgQIECBAgAABAgQIECBAIEeBsm245jj0vKoSSJSXpHoIECBAgAABAgQIECBAgAABAgQIECBAgAABAgSaLuCF1qYTa6ADgTzW37/8y7+ECRMmZKE18TrnnHPC+eefH7bZZpsO7esJ6Wnm5G3ZsiXE0JzY35YrBhHMmDFjqxCX6uCGGM4Tg4wOPPDAurpYz1ibGb5TKxjknXfeyQJvokG8YiDTqlWrwrBhwypjat3v4cOHZ4FFgwcPDn/6058ytyuuuCK7d+TIkSHeu+uuu2b/HUNxTj/99CyYKl6HHnpo9r8/+MEP1uWVclMjASop7eRd9t133w0XXnhhmD59elZ1XGMLFy4MY8eO7TRU6Omnnw5f/vKXw9q1a7Oyo0aNyrw/9KEPddrNsnp1OrBObli0aFGYMmVK5a5aoVqpbcTyfSmQqMUr/rz8r//6r2wNDxw4sCbjq6++mgWi3XXXXdnXOwovamQeGgkZauTe2IdmBBI1Mra87xVIVFu0dZhevEMgUd4rr3fUl8fzc++Q6NooynY+ViBR1+ZZKQIECBAgQIAAAQIECBAgQIAAAQIECBAgQIAAAQIEmiBQtg3XJhCkVimQKFVQeQIECBAgQIAAAQIECBAgQIAAAQIECBAgQIAAgcIEvNBaGLWGagikrr8//OEPYfLkyeGOO+7Iah8xYkQWLLHbbrt16l1PSE+nlSTe8NRTT4XjjjsuxECXeB100EFh8eLFWThP66v6vqOOOipcc801YYcddqirB/WMtehAotjx6n7FAJwYzBKv6sCi6sCW1oEuMXjkzjvvzOY/XtVeM2fODLNnzw79+/evyyvlpjIH7Lz00kuZ/8qVKzOCGP500UUXhWOOOSb069evJku0jmXiuOMV52L58uXh4IMProuxSK+4pn7729+GdevWhSeeeCKsX78+vPnmm+Hhhx/eqq/77LNP2HnnncNee+0VhgwZEmIg1kc/+tF2A27qGmyrm2L42KxZsyp/IpCotmCz1odAokZXbP73NzOQKP/etq2x9e+uQw45JPtdttNOO+XSbD2/r3NpqJsrSX3+6+bud3vz/NKmoGznYwUSpc230gQIECBAgAABAgQIECBAgAABAgQIECBAgAABAgQI5ChQtg3XHIeeV1UCifKSVA8BAgQIECBAgAABAgQIECBAgAABAgQIECBAgEDTBbzQ2nRiDXQgkLr+mhmiE7v94IMPVkJumjGRb731VjjjjDPC9ddfn1Ufw1xWrFgRDjzwwDbNxfChGLzUcl188cXhrLPOCjX292t2s56Ag2rLvEMWanWsOjiodSjLK6+8EsaNGxdWr16dFb3kkkuyMbdcMUQmht5s2rQp+6PWYUbV47377rvD5z73uWZM4VZ1NitApZDOh5CFY335y18Oa9eurTQ5adKkcPrpp4c999wzDBo0KGzevDls2LAhC+H43ve+F1577bXK+o3hT3GeBgwYUFeXm+21ZcuW8Mwzz4QYYLVkyZJKX+vqXNVNO+64YzjiiCOy79m999673ZCmeupuHagV729WIFE9fUm5p9nz16z6BRJ1PuvVvxPy/n0okKj2HFxwwQVh+vTplS+ed955If5c7W1X6vNfb/NodDz8GhVre3/ZzscKJEqbb6UJECBAgAABAgQIECBAgAABAgQIECBAgAABAgQIEMhRoGwbrjkOPa+qBBLlJakeAgQIECBAgAABAgQIECBAgAABAgQIECBAgACBpgt4obXpxBroQCB1/ZU9kCjS/OhHPwrHHHNMRSkGD8yePTv0798/+7M33ngjCyNavnx59t9Dhw4Nt9xyS9hjjz3qXlv1BBJVB/wMGzYs3HzzzeFv//Zv626n0RtjmFAMuolBMfEaOXJkFnKz6667hscffzyMHj06vPjii1lQ05133tkmHGrjxo1h/PjxYc2aNVnZ0047LcSgpn79+oWpU6eGBQsWZH8+fPjwsHTp0jB48OBGu9el+5sVoNKlznSxULSP89I6lKizquIczZs3L0yZMqXuMKJYZzO9/vCHP4QZM2aEa6+9trPuN/z1GNI0Z86csNtuuzVcNhao/p4USFSbsVnrozcEEt1www0hrsNmXQKJ2pdt/f2bd3jf3Llzw6xZsyqNCyTCL9FAAAAgAElEQVRq1govd72pz8/lHn1678t2PlYgUfqcq4EAAQIECBAgQIAAAQIECBAgQIAAAQIECBAgQIAAgZwEyrbhmtOw86xGIFGemuoiQIAAgUIFmv3iRvVgbrzxxuxlARcBAgQIECBAgAABAgQIECBAgAABAt0n4IXW7rPXcgip66/Z/6794IMPtgnBacacVQfrtA7lie098sgj4cgjj8yCeeLVleCSegKJfvOb34Tjjz8+CwKKV60QoGaMPwYHnX322Vu1uWjRoizcJl61QoXefvvtcNZZZ4V4X7xa3OL/bh1UFO+ZP39+GDhwYDO6v1WdzQpQKaTzrRp55ZVXsoCnK664IsTgqI6uL3zhC1k4zz777LPV93Rn/W6WV3uhSvvtt184+uijw6c+9anwv/7X/wrve9/7wvbbb79Vv//zP/8zvPXWW+HXv/519j1x++23h3vvvbfNcPbaa69w5ZVXZnU1ei1btiz7fmu5uvJ93Wibzbi/WfPX0tdm1V/GQKL4PTlu3LiwevXqjCcG18X/q3HOK5epFkjUPmORgUQx6G3atGm5zGlPqiT1+a8njaU7+sIvTb1s52MFEqXNt9IECBAgQIAAAQIECBAgQIAAAQIECBAgQIAAAQIECOQoULYN1xyHnldVAonyklQPAQIECBQu0OwXN6oHJJCo8CnWIAECBAgQIECAAAECBAgQIECAAIGtBLzQalF0p0Dq+otBIdOnT+/SEGK4w7p16yplhwwZEgYPHtymrhgEMGzYsC7VX2+hd999NwtzmTt3bqXI3XffHT73uc+FLVu2hBjYc84551S+9sMf/jALVGnkqieQ6I033giTJ08Oy5cvr1QdA2lioE8jgRfPPfdcOOmkk8KAAQOygJrddtstHHPMMeEv//Iva3Y57k0cdthhldCbSy65JJx++ulh6tSp2djj1V5YS+vQol122SWsWrUq/OlPf2pTX9F7Ec0KUGlkvvO6N66/3//+91kYz49//OPw0EMPhddeey0Lq9p7773DAQccEMaMGZPNc5zvrlzN8Hr++efDhAkTQqy75Zo0aVK2pnbfffeG1nNL+WgR13b8Xl28eHGl3hhwdN1114WhQ4c2NPzqPblDDjkkxO/TnXbaqaF6uvvmZsxfy5g2b96chUAdeuih2R/tueee4Zprrgl/8zd/E2IgWZyP+PMzXjHY7d///d+z/x3/7Je//GW2VuMV733iiSfCGWeckf2c7d+/fyhjIFH8fTd69OhKON2xxx4brr766vCBD3ygKcug2YFETel0QZU2K5CoOmgvDqfo32EFESYHUhbVz57aTurzc08dV1H9Ktv5WIFERa0M7RAgQIAAAQIECBAgQIAAAQIECBAgQIAAAQIECBAg0KlA2TZcOx1Q8TcIJCreXIsECBAgkJOAQKKcIFVDgAABAgQIECBAgAABAgQIECBAoEQCXmgt0WT1wq525/qrJ6SnKPJHHnkkHHnkkZWgiWnTpmXBGa+//nqYOHFi+MlPfpJ15aCDDsrCUGL4TiNXPWOtFX40atSosGTJkvChD32oruZiHTEg45RTTqncP3z48LB06dKtwp5abohBIuPHjw9r1qzJ/iiOd8aMGWHKlCmVP4shRTEYqfqqDjO6/vrrs1CSmTNnZrfutddeYdmyZSGGTRV1NTOgpagxFNlO3l7VAV8xPCkGi8X11NXQpNYe7733XraeTzvttEqIVlxvs2fPzoJu6r2eeeaZ8MUvfjELzolXZ98n9dZbfV/1935X66mnXL3fb/Fn26xZs+qpMtd7WgebFRFI1EjnOwukqvXzOf4euPXWW8O+++7bSFN131vmQKIi131nc1c3eAihVjDggw8+GEaMGNFINaW4tzuf/0oB1Ekn+aXNYtnOxwokSptvpQkQIECAAAECBAgQIECAAAECBAgQIECAAAECBAgQyFGgbBuuOQ49r6oEEuUlqR4CBAgQIECAAAECBAgQIECAAAECBAgQIECAAIGmC3ihtenEGuhAoDvXXz0hPUVNXgweOvnkk8OKFSuyJkeOHBli/5577rlw2GGHJQWfxPrqHetjjz0Wjj322LBhw4bK0OfPnx/OOeecusJcnn322SxQaO3atZXy5557bhauNHDgwJqc77zzTpg6dWpYsGBB9vUYahLb+6d/+qcsoCkGytx55501Axmqw4zGjh2bhTi1BDideOKJ4bLLLgvbbrttUVMZ8g7YKazj3dRQ3l5//OMf24R4NWMN/PnPfw5xXX//+99v8/2666671q34yiuvhHHjxoXVq1dnZT72sY+F5cuXh49//ON111HPjUUGs9QbSFRkn1obTZ48OXzve98L73//+0PZAoleeOGFbF3fd999baZ9+vTpYc6cOXX9fK5nvbS+RyBRfWJ5BhJV/07bc889ww9+8IOw++6719eZEt3Vnc9/JWJqt6v80maxbOdjBRKlzbfSBAgQIECAAAECBAgQIECAAAECBAgQIECAAAECBAjkKFC2Ddcch55XVQKJ8pJUDwECBAgQIECAAAECBAgQIECAAAECBAgQIECAQNMFvNDadGINdCDQneuv3pCeoibwmmuuCTEwo+W6++67w7/+67+Gs88+O/ujXXbZJdx6661h3333bbhL9Y41Bq3MmDEjXHzxxZU2YiBQDAs64YQTOgy92LRpUxYidOWVV1bKDh48OAtZ+cQnPtFhn2+77bZwxBFHVO456KCDKkEtw4cPD0uXLg2xrurr7bffDmeddVZYtGhRzfoXLlwYTj311E69YmDSrFmzOr2vu2948MEHawYzdXe/UtrPO5DoV7/6VfjSl74U1q9fn3XrhhtuCJMmTUrpYs2yrb+n6g3iaV3Rn/70pyx464orrqj88cqVK8OYMWNy7WuR4T/1Otxzzz3h4IMP3mqcQ4YMqfl93nLjjjvuGGJAS//+/duU/eAHPxg++tGPtvmz+PNi++23z/6sX79+WbDZgAEDKveUKZBoy5YtWfjV17/+9a3M6v0Z25VFJZCoPrU8A4kef/zxMHr06CyML16HH354WLJkSdhhhx3q60yJ7urO578SMbXbVX5ps1i287ECidLmW2kCBAgQIECAAAECBAgQIECAAAECBAgQIECAAAECBHIUKNuGa45Dz6sqgUR5SaqHAAECBAgQIECAAAECBAgQIECAAAECBAgQIECg6QJeaG06sQY6EOjO9VdvSE9RE/jUU0+F4447Ljz99NNZk2eeeWb493//97BixYrsv4899thw9dVXhw984AMNd6mRsT777LNh4sSJYe3atW3aicE/MRDjwx/+cJs/j2EZ69atC7Nnzw633357m6/Nnz8/C11pHQRSq/PVITKt74mBQjEQadCgQTXHHcOIpkyZstXXYoDTqlWrwrBhwzr1EkjUKVHTbuirgUQRtHrtzps3L0ybNi1X69bf+3kGp+TayW6orIhAos68W6/9ju597LHHsp//GzZsyKQWL14cYtmWILb4eyP+77xDa3pLIFFn89ANy6/dJpctWxaOP/74ytfjz4P4+6k6hKsn9bmrfenO57+u9rknleOXNhtlOx8rkChtvpUmQIAAAQIECBAgQIAAAQIECBAgQIAAAQIECBAgQCBHgbJtuOY49LyqEkiUl6R6CBAgQIAAAQIECBAgQIAAAQIECBAgQIAAAQIEmi7ghdamE2ugA4HuXH+NhPQUMYl//vOfw7nnnhu+//3v12wuhhGdfPLJXepKo2O9//77wwknnFAJwGjd6AEHHBA+/elPh+222y5s2rQprF69eqvwonh/LH/xxReHnXbaqdM+x3pOP/30sGTJkq3uveSSS0IMQ2rviqEZhx12WNaX1lcjAU4CiTqdoqbdkHcg0R//+McsUOsnP/lJ1udJkyaFSy+9NGy//fa5jaH6e3XkyJEhfo/tuuuuDbXx+OOPh9GjR4cXX3wxKxf7ffnll2ffW3ldAolqS5YlkOill14KMZRt5cqVbdbzr3/96zYhRfWGvzWyrgQSNaKVfm8M95szZ072fy1XnPcxY8akV94Da+jO578eyNFwl/g1TNamQNnOxwokSptvpQkQIECAAAECBAgQIECAAAECBAgQIECAAAECBAgQyFGgbBuuOQ49r6oEEuUlqR4CBAgQIECAAAECBAgQIECAAAECBAgQIECAAIGmC3ihtenEGuhAoDvXX6MhPUVM5G233RaOOOKIrZrab7/9wk033RQ+8pGPdKkbXRnrz3/+8/CVr3wlrF+/vuE2Y7BKDCPaeeed6y67YMGCcPbZZ7e5Pwaz3HnnnWHEiBHt1rNx48Ywfvz4sGbNmjb3xJChGTNmhBpnIOrukxubL5B3ING7774bLrzwwjB9+vSs83ENzZs3L0yZMiUMGDAgeUCbN28ON9xwQxaS1RKCNXPmzDB79uzQv3//huqvDk8aPnx4WLp0aRg8eHBD9XR0s0Ci2jplCCR64YUXsqC2ljCivfbaK/s9MHTo0BDDa2J43de//vXKOo/rMK7LPNZ5rFQgUW7fhnVV9MYbb4TJkyeH5cuXZ/en/t6vq9FuvKk7n/+6cdi5Nc0vjbJs52MFEqXNt9IECBAgQIAAAQIECBAgQIAAAQIECBAgQIAAAQIECOQoULYN1xyHnldVAonyklQPAQIECBAgQIAAAQIECBAgQIAAAQIECBAgQIBA0wW80Np0Yg10INCd668rIT3NnswXX3wxTJo0KaxevbpNU2eeeWYWsrLNNtt0qQtdHesrr7wSvvvd74aFCxeG1157rdO2hwwZEmbNmhWOOeaYhvsawy8OO+ywSshLbKyegJa33347C+FYtGhRpX/1BBl1Ohg3FCKQdyBR7PTzzz8fJkyYkAWqtFzx+2rq1Klh991371JIVQyAee6558KcOXPC4sWLK/XG0JDrrrsuC4lp9Ip1xiCuc845p1I0hs+MGTOm0aravV8gUW2anh5I9Itf/CLEn/stazj+TIs/h8eOHVtZv2+99VY499xzwxVXXFEZZFzjMYwr3p96CSRKFWys/OOPPx5Gjx4d4nNAvFJ/7zfWevF3d+fzX/Gjzb9FfmmmZTsfK5Aobb6VJkCAAAECBAgQIECAAAECBAgQIECAAAECBAgQIEAgR4GybbjmOPS8qhJIlJekeggQIECAAAECBAgQIECAAAECBAgQIECAAAECBJou4IXWphNroAOB7lx/XQ3paeaE1gooicESK1asCAceeGCXm04d6+uvv56FJP34xz8OzzzzTHj44YezvsS+7b333mGfffYJRx11VIjhLIMGDepSP//4xz+GiRMnhp/85CeV8qeeemoW2NJZnTGMaMqUKZVyI0eODHHMu+66a5f6olBxAs0IJIq9j+Eep59+eli7dm2bwcQ1evjhh4fPfOYzWYjQ+973vrD99ttvFVL0n//5nyEGvvz617/O6rr99tvDvffe26auvfbaK1x55ZXhU5/6VJfBqkNIpk2bFubOnRv69+/f5TpbFxRIVJuxpwYSxfV41VVXhW9/+9uVELj4czaGDo0bNy7069evzYBiaFwMtFqyZEnlzw8++OBw/vnnh7/7u7/b6v5GFpVAoka00u9t/Xssj9/76T1qbg3d+fzX3JEVUzu/NOeynY8VSJQ230oTIECAAAECBAgQIECAAAECBAgQIECAAAECBAgQIJCjQNk2XHMcel5VCSTKS1I9BAgQIECAAAECBAgQIECAAAECBAgQIECAAAECTRfwQmvTiTXQgYD1Z3kQ6NsCzQokiqp/+MMfwowZM8K1116bO/KkSZOy0Ji//uu/Tqo7hh6dccYZ4frrr8/qGT58eFi6dGkYPHhwUr0thavDyHKptJNKHnzwwTBixIgimupyG0UEEjXSuUMOOSRceumlYebMmWHZsmWVojGYJoaynXDCCWHAgAE1q6wVShTXz8033xz233//RrrR5t7qQKIuV9RAwXpD6Dqrsuh1H8PJ4rwNGTKks67V/PqmTZuyALWWYKkY8HfNNdeEHXbYoUv1laGQ57+0WeKXr18IoUdn/vTozv2/qXBgNm1NKk2AAAECBAgQIECAAAECBAgQIECAAAECBAgQIECgNAICiZKnyv5qMqEKCBAgQIAAAQIECBAgQIAAAQIECBAgQIAAAQIEihLwQmtR0tqpJWD9WRcE+rZAMwOJouyWLVvCM888ExYtWpSFfbz22mtdBt9xxx3DEUcckQUI7b333qFfv35drqt1wXvvvTfEAJIYShKvH/7wh+Hoo4/Ope6ig1lipwUSfbrhuYuBRHGuXn755fDlL385rF27Ngu3ueCCC8KRRx4ZapzlatNGXDvz5s0L8+fPDzHEaOHChWHs2LGdluuoowKJ6p/G1ECiRx55JJvnF198MWv06quvDieffHL9HSjhnZ7/0iaNX75+AonSPLPnrdZVxIcvFwECBAgQIECAAAECBAgQIECAAAECBAgQIECAAAECvVNAIFHyvNpfTSZUAQECBAgQIECAAAECBAgQIECAAAECBAgQIECAQFECXmgtSlo7tQSsP+uCQN8WaHYgUWvdd955J/z2t78N69atC0888URYv359ePPNN8PDDz+81STss88+Yeeddw4xaCQGwwwfPjx89KMfDQMHDsx9wl5//fVw6qmnhltuuSWr+8QTTwyXXXZZ2HbbbZPbEkhUm/DVV18N48ePD3fddVd2w4033pj9d+rV1RCflkCinXbaKdx///1ZONH06dPDbrvtVneXNm/enK2hGGp0+umnhwEDBtRdttaNXR1LSqPx+2DBggVh0KBBKdVkfhMmTEiqo5HCKYFE7777bpgzZ06YO3du1uSoUaOy8LQPfehDjXShdPd6/kubMn75+gkkSvOMpR2YTTdUAwECBAgQIECAAAECBAgQIECAAAECBAgQIECAAIFSCAgkSp4m+6vJhCogQIAAAQIECBAgQIAAAQIECBAgQIAAAQIECBAoSsALrUVJa6eWgPVnXRDo2wJFBhL1ZOmVK1eGiRMnhk2bNoVddtkl3HrrrWHfffftyV0udd+aFUhUahSd7xaB5557LowdOzasXbs2a/+qq64KkydPDjXO73VL/5rVqOe/NFl++foJJErzjKUdmE03VAMBAgQIECBAgAABAgQIECBAgAABAgQIECBAgACBUggIJEqeJvuryYQqIECAAAECBAgQIECAAAECBAgQIECAAAECBAgQKErAC61FSWunloD1Z10QIEAghDfffDN89atfDYsXL844pk+fHubMmRMGDBiAhwCBXiqwZcuWcPXVV4dTTjklG+GoUaPCkiVLwoc+9KFeOuL/GZbnv7Qp5pevn0CiNM9Y2oHZdEM1ECBAgAABAgQIECBAgAABAgQIECBAgAABAgQIECiFgECi5Gmyv5pMqAICBAgQIECAAAECBAgQIECAAAECBAgQIECAAIGiBLzQWpS0dmoJWH/WBQECBP5b4Kc//Wk4/vjjw4svvhiGDh0abr755vDxj38cDwECvVTghRdeCBMnTgz33Xdf2G677cJVV12V/QzoC5fnv7RZ5pevn0CiNM9Y2oHZdEM1ECBAgAABAgQIECBAgAABAgQIECBAgAABAgQIECiFgECi5Gmyv5pMqAICBAgQIECAAAECBAgQIECAAAECBAgQIECAAIGiBLzQWpS0dmoJWH/WBQECBP5bYPPmzWH27Nlh3rx52X9Pnz49zJkzJwwYMAARAQK9TGDLli3h6quvDqeccko2skmTJoVLL700bL/99r1spLWH4/kvbZr55esnkCjNM5Z2YDbdUA0ECBAgQIAAAQIECBAgQIAAAQIECBAgQIAAAQIESiEgkCh5muyvJhOqgAABAgQIECBAgAABAgQIECBAgAABAgQIECBAoCgBL7QWJa2dWgLWn3VBgACB/xF44YUXwsSJE8N9990XBg8eHJYvXx4+8YlPICJAoJcJPP/882HChAnhZz/7WRg6dGi4+eabw8c//vFeNsr2h+P5L22q+eXrJ5AozTOWdmA23VANBAgQIECAAAECBAgQIECAAAECBAgQIECAAAECBEohIJAoeZrsryYTqoAAAQIECBAgQIAAAQIECBAgQIAAAQIECBAgQKAoAS+0FiWtnVoC1p91QYAAgbYCd999dzj22GPDpk2bwqmnnhoWLFgQBg0ahIkAgV4isHnz5jB//vwwc+bMbERLliwJ48ePDzXO7PWSEW89DM9/aVPLL18/gURpnrG0A7PphmogQIAAAQIECBAgQIAAAQIECBAgQIAAAQIECBAgUAoBgUTJ02R/NZlQBQQIECBAgAABAgQIECBAgAABAgQIECBAgAABAkUJeKG1KGnt1BKw/qwLAgQItBWIYSUXX3xxmDp1athuu+2ysJIjjjgCEwECvUTgsccey0LHNmzYEE477bRw4YUXhm233baXjK6+YXj+q8+pvbv4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uIICscAACAASURBVN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tafdUGAAAECBAgQ6FsCnv/S5ptfvn4CidI8Y2kHZtMN1UCAAAECBAgQIECAAAECBAgQIECAAAECBAgQIECgFAICiZKnyf5qMqEKCBAgQIAAAQIECBAgQIAAAQIECBAgQIAAAQIEihLwQmtR0tqpJWD9WRcECBAgQIAAgb4l4Pkvbb755esnkCjNM5Z2YDbdUA0ECBAgQIAAAQIECBAgQIAAAQIECBAgQIAAAQIESiEgkCh5muyvJhOqgAABAgQIECBAgAABAgQIECBAgAABAgQIECBAoCgBL7QWJa2dWgLWn3VBgAABAgQIEOhbAp7/0uabX75+AonSPGNpB2bTDdVAgAABAgQIECBAgAABAgQIECBAgAABAgQIECBAoBQCAomSp8n+ajKhCggQIECAAAECBAgQIECAAAECBAgQIECAAAECBIoS8EJrUdLaqSVg/VkXBAgQIECAAIG+JeD5L22++eXrJ5AozTOWdmA23VANBAgQIECAAAECBAgQIECAAAECBAgQIECAAAECBEohIJAoeZrsryYTqoAAAQIECBAgQIAAAQIECBAgQIAAAQIECBAgQKAoAS+0FiWtnVoC1p91QYAAAQIECBDoWwKe/9Lmm1++fgKJ0jxjaQdm0w3VQIAAAQIECBAgQIAAAQIECBAgQIAAAQIECBAgQKAUAgKJkqfJ/moyoQoIECBAgAABAgQIECBAgAABAgQIECBAgAABAgSKEvBCa1HS2qklYP1ZFwQIECBAgACBviXg+S9tvvnl6yeQKM0zlnZgNt1QDQQIECBAgAABAgQIECBAgAABAgQIECBAgAABAgRKISCQKHma7K8mE6qAAAECBAgQIECAAAECBAgQIECAAAECBAgQIECgKAEvtBYlrZ1aAjX2p0ERIECAAAECBAj0IYEtW9oct+tDI+/aUP39rWtuLaXKdj72/0sbbiGlHZgthFkjBAgQIECAAAECBAgQIECAAAECBAgQIECAAAECBLpfoGwbrt0vtlUP7K/2wEnRJQIEeoZAPER2/vnnh5kzZ2YdmjZtWpg7d27o379/z+hgnb34v//3/4YJEyZU7j7vvPMqY6qzirpviz6zZs2q3H/jjTeG8ePH113ejeUQePXVV7N5veuuu7IO77XXXmHZsmVhyJAh5RiAXhIgQIAAAQIECBAgQIAAAQIECJRawAutpZ6+0ndeIFHpp9AACBAgQIAAAQJJAgKJGuPz97fGvKrvLtv5WIFEafOtNAECBAgQIECAAAECBAgQIECAAAECBAgQIECAAAECOQqUbcM1x6HnVZVAorwk1UOAQK8TeOONN8LkyZPD8uXLs7GtXLkyjBkzpnTjFEhUuinr8R0uQyDRe++9F+6///7wm9/8JvzDP/xDjzfVQQIECBAgQIAAAQIECBAgQIAAgfoFvNBav5U78xcQSJS/qRoJECBAgAABAmUSEEjU2Gz5+1tjXtV3l+18rECitPlWmgABAgQIECBAgAABAgQIECBAgAABAgQIECBAgACBHAXKtuGa49DzqkogUV6S6iFAoNcJPPnkk+HYY48Nzz77bBg+fHhYunRpGDx4cOnGKZCodFPW4zvckwOJ4uHPZ555JsyfPz8sXrw4nHfeeWHmzJk93lQHCRAgQIAAAQIECBAgQIAAAQIE6hfwQmv9Vu7MX0AgUf6maiRAgAABAgQIlElAIFFjs+Xvb415Vd9dtvOxAonS5ltpAgQIECBAgAABAgQIECBAgAABAgQIECBAgAABAgRyFCjbhmuOQ8+rKoFEeUmqhwCBXidwzTXXhMmTJ2fjOvXUU8OCBQvCoEGDSjdOgUSlm7Ie3+GeHEi0fPnycNJJJ4VNmzZljgKJevxy0kECBAgQIECAAAECBAgQIECAQMMCXmhtmEwBAgQIECBAgAABAgQIdIuAv7+lsZftfKxAorT5VpoAAQIECBAgQIAAAQIECBAgQIAAAQIECBAgQIAAgRwFyrbhmuPQ86pKIFFekuohQKBXCbz99tvhrLPOCosWLcrGtXDhwiyUqIyXQKIyzlrP7nNPDiQqcr337FnSOwIECBAgQIAAAQIECBAgQIBA7xXwQmvvnVsjI0CAAAECBAgQIECgdwn4+1vafJbtfKxAorT5VpoAAQIECBAgQIAAAQIECBAgQIAAAQIECBAgQIAAgRwFyrbhmuPQ86pKIFFekuohQKBXCWzYsCGMGzcuPPTQQ2GXXXYJq1atCsOGDSvlGIsMaJk7d26YNWtWxenGG28M48ePL6WbTrcvIJDI6iBAgAABAgQIECBAgAABAgQIEOhOAS+0dqe+tgkQIECAAAECBAgQIFC/gL+/1W9V686ynY8VSJQ230oTIECAAAECBAgQIECAAAECBAgQIECAAAECBAgQIJCjQNk2XHMcel5VCSTKS1I9BAj0KoF77rknHHzwwdmYDj300LBkyZLwwQ9+sJRjFEhUymnr0Z0WSNSjp0fnCBAgQIAAAQIECBAgQIAAAQK9XsALrb1+ig2QAAECBAgQIECAAIFeIuDvb2kTWbbzsQKJ0uZbaQIECBAgQIAAAQIECBAgQIAAAQIECBAgQIAAAQIEchQo24ZrjkPPqyqBRHlJqocAgV4jsGXLlnD++eeHmTNnZmOaNm1amDt3bujfv38pxyiQqJTT1qM7LZCoR0+PzhEgQIAAAQIECBAgQIAAAQIEer2AF1p7/RQbIAECBAgQIECAAAECvUTA39/SJrJs52MFEqXNt9IECBAgQIAAAQIECBAgQIAAAQIECBAgQIAAAQIECOQoULYN1xyHnldVAonyklQPAQK9RuCNN94IkydPDsuXL8/GtHLlyjBmzJjSjk8gUWmnrsd2XCBRj50aHSNAgAABAgQIECBAgAABAgQI9AkBL7T2iWk2SAIECBAgQIAAAQIEeoGAv7+lTWLZzscKJEqbb6UJECBAgAABAgQIECBAgAABAgQIECBAgAABAgQIEMhRoGwbrjkOPa+qBBLlJakeAgR6jcCTTz4Zjj322PDss8+GvfbaKyxbtiwMGTKk0/Ft3rw5/PrXvw733ntveOihh8KvfvWrsG7dukq5wYMHhz322CPsv//+4dBDDw377LNPGDBgQKf11rrh5ZdfDqtXr87CktauXRs2bNgQdtxxx3DggQeGo48+OowePTpsu+22WdGUQKItW7aE3//+9+H2228PP/7xj7NxvfbaayGOZeTIkWH8+PHhs5/9bNhmm22ytubOnRtmzZpV6fKNN96Y3VN9vf322+Gss84KixYtyr50yCGHZP3caaedwvPPPx++//3vhx/96EfZuKLTZz7zmfDFL34x7Lfffl026xJ0CNk8fulLXwrr16/PqmhkTcT7GylfPVcPPvhgGDFiRNbuW2+9FVatWhVWrFhRmfPtttsu7LvvvuHggw/OfOK81Hg2qmvocf3G9Xrbbbdla+vhhx/OykX/ww8/PIwbNy7svvvuWf2pgUTvvPNOeOKJJ8KaNWvCz3/+8/D0009nTi1X/H4bOnRoOOCAA7K1Ef+7X79+7Y6jet11NOBTTz01LFiwIAwaNKhDlzfffDM88MADWTBZnPuW7+VoHNfAqFGjwpFHHplkXtfEuIkAAQIECBAgQIAAAQIECBAgQGArAS+0WhQECBAgQIAAAQIECBAoh4C/v6XNU9nOxwokSptvpQkQIECAAAECBAgQIECAAAECBAgQIECAAAECBAgQyFGgbBuuOQ49r6oEEuUlqR4CBHqNQOtQmBNPPDFcdtlllXCfWoP885//nAX2fOc73wmPPvpo3Q6f/OQnw7x588Lf//3fdxi20rrCGEpz1VVXhW9/+9tZMFB7V6z7u9/9bvjUpz4Vli5dGiZMmFC59bzzzgszZ87stJ+vvPJKuPjii8MVV1wRNm3a1O79X/jCF8JFF12UhdWkBBLF8KKf/vSn4eyzz86CiGpdMYBpzJgxnfY9zxsaCRSq1W4j5WsFEg0fPjwL7fn617/e6fqaNGlStjb++q//um6CGDoVw3Zmz56dreP2rhh+9NWvfjVMnTo1xEChGDR11113ZbfXG9IU1+/1118fLr300jYBRJ11Nq6xOXPmZOFItQKX8gwkqvd7rKXP0Tz2bbfddutsGL5OgAABAgQIECBAgAABAgQIECCQk4AXWnOCVA0BAgQIECBAgAABAgSaLODvb2nAZTsfK5Aobb6VJkCAAAECBAgQIECAAAECBAgQIECAAAECBAgQIEAgR4GybbjmOPS8qhJIlJekeggQ6BUCMVzo3HPPDd///vez8SxcuDCceuqp7Y4thvacc845YcmSJV0afwx5ieFAZ511VhgwYECHdcSQnnjfihUr6mpr8ODB4dprrw0bN24MEydOrJSpJ5DoF7/4RTjzzDPDz372s7ra2m+//cLVV1+d9W3WrFmVMjFkKAbXVF9vv/12NpZFixZlXzrkkEPCySefHL7xjW+0G0Z00EEHhcWLF4dddtmlrj7ldVMjgUK12mykfK1AorgmTzrppHZdqtuM4UBXXnllFkbV2bV58+YQ24whUB0FXLWu5ytf+Ur2PTJlypSGAomeffbZcMYZZ4S77767s27V/PqOO+4YLr/88vClL31pq1CivAKJnnnmmfC1r32t4T7G77VLLrkkHHXUUTUDk7o0YIUIECBAgAABAgQIECBAgAABAgTaFfBCq8VBgAABAgQIECBAgACBcgj4+1vaPJXtfKxAorT5VpoAAQIECBAgQIAAAQIECBAgQIAAAQIECBAgQIAAgRwFyrbhmuPQ86pKIFFekuohQKBXCMTQn3HjxoWHHnooC75ZtWpVGDZsWM2xvfXWW1kwyxVXXNHm6zFkaO+99w77779/2GmnnbKvvfrqq+GBBx4IDz/88FZ1xXZuvvnm8NnPfrZdw5deeikLRlq5cuVWbR144IHhk5/8ZPbnTzzxRLj33nsr4TIxnGbUqFHhu9/9bqVcZ4FETz/9dPjyl78c1q5d26atGAhz+OGHhz322CO88847mVEMLNq0aVN2X/zaBz/4wXDDDTdUytUbSBQNtt9++xDDe+IVA45iANH73//+8Oijj2Zj+ta3vpWFGNX43d/UtddIoFCtjjRSvjqQKK6tGNq0fv36StVxvg844IAwcODA8NRTT4U77rhjqzCh6HfdddeFoUOHtmuzZcuWcNNNN2XBQi1z2HLzkCFDwpgxY7L1G9fu6tWrw7p16yp1xVCif/3Xf83WdLziOlu2bFmI5Wpd7a3fuKbi2v3EJz4R4vdNvH73u9+Fn//8523aa6mzvXaiQexPvOL/j+uu5fr85z/f5nvrwx/+cDjmmGMyv9ZXR+t++PDhYd99983K1PKI9cT+xwCzsWPHFr5Gm/oNoHICBAgQIECAAAECBAgQIECAQA8U8EJrD5wUXSJAgAABAgQIECBAgEANAX9/S1sWZTsfK5Aobb6VJkCAAAECBAgQIECAAAECBAgQIECAAAECBAgQIEAgR4GybbjmOPS8qhJIlJekeggQ6BUC99xzTzj44IOzsRx66KFhyZIlWchOras6PCbe84//+I/h7LPPzsKMal0x+ndsGAAAIABJREFUbOX8888PV111VZsvn3nmmeHCCy8M22yzzVbFNm/eHGbPnh3mzZvX5munnXZa+OY3v7lVW2+++WZWfwweqg6aiRV0FEgUy371q18NixcvrrQVg1a+8Y1vhK997WtZaFDr68UXXwyXXHJJ+D//5//UHG+9gUQthWNb0eeUU05pY/Hyyy+HAQMGhBhgU/TVSKBQrb41Ur7Wmmqp8wtf+EKYM2dO2GeffdoE3sQ5+973vhcuuuiiNvN91FFHZWFGO++8c02yJ598Mhx//PEhBvG0XDFQ6OKLLw6HHHJI5t1yvffee+EXv/hFmDFjRrj77ru3qq+jQKJ33303W9vTp09vs6ZmzZqVzXP1moo3xbCkGLYU71mxYkWb9mL/OgqmqjbsLIArVl4rMCmutfj9dfLJJ2/Vx/Y8Bg8eHGL7I0aMKHqZao8AAQIECBAgQIAAAQIECBAg0KcEvNDap6bbYAkQIECAAAECBAgQKLGAv7+lTV7ZzscKJEqbb6UJECBAgAABAgQIECBAgAABAgQIECBAgAABAgQIEMhRoGwbrjkOPa+qBBLlJakeAgRKLxBDUGIYzsyZM7OxTJs2LcydOzf0799/q7G9/vrrWVBJ67CUGLgSA2NaB7nUQvnzn/+c3XfBBRdUvjxy5MgsyGTXXXfdqshjjz0Wjj322LBhw4bK12I4UQw+qhVgFG+KY7npppvClClTtgol6iigZeXKlWHixImVMjEg6Iorrgjjxo0L/fr1qznHMTAphsRMnTp1q683GkgUvWM9nRkWudgaCRSq1a9GyrcXSPQP//APYf78+e0GMsWAnKVLl4YYUtU6hOrqq6/O1mn1FddgDBeK89Zy7bfffiHe/7//9/9ul7dWcE+8uaNAoueeey6MHTs2rF27tlJvDMyaPHlym2ClWo3+x3/8R4hhXTEYrOWK6/Pyyy8PcW3WuhoNJKoVmBSDha699towatSoDvv42muvZev1n//5nytdmTRpUrj00ktrBi0VuW61RYAAAQIECBAgQIAAAQIECBDozQJeaO3Ns2tsBAgQIECAAAECBAj0JgF/f0ubzbKdjxVIlDbfShMgQIAAAQIECBAgQIAAAQIECBAgQIAAAQIECBAgkKNA2TZccxx6XlUJJMpLUj0ECJRe4I033shCUpYvX56NJYbzjBkzpua4Hn/88TB69Ojw4osvZl+PYS4xAOgjH/lIXQ5PPvlkFjL07LPPZvfvueee4Qc/+EHYfffd25SPYSkxvCgG9bRc9QaexKCgGGLTErDUUr69QKK33nornHHGGeH666+vtFVvyFIse9ZZZ7UJZomVNBJINHTo0HDLLbeEPfbYoy7Dom5qJFCoVp8aKV8rkOjwww/PgoL+6q/+qsMh15rvo446KlxzzTVhhx12aFP2qaeeCscdd1x4+umnsz+P4T5x3R988MGdssYyMWBo/fr1lXs7CiS67bbbwhFHHFG5t70+tdfwPffc06ZfBx10UBa+tPPOO9cs0mggUXVgUrRYuHBhNsYaz5lbtfnCCy9kIV733XdfxTIGlR144IGdWrqBAAECBAgQIECAAAECBAgQIECgawJeaO2am1IECBAgQIAAAQIECBAoWsDf39LEy3Y+ViBR2nwrTYAAAQIECBAgQIAAAQIECBAgQIAAAQIECBAgQIBAjgJl23DNceh5VSWQKC9J9RAgUHqB1iFBHQWsxIH+5je/CatWrQqxzG9/+9vwmc98JsSgn/79+9fl8Oqrr4bx48eHu+66q3L/gw8+GEaMGNGm/MaNG7P71qxZk/15DEtpJOykOmwl1tFeIFF1SFKjAUGPPPJIOPLIIyshTbGtRgKJYqjL5Zdfno2xJ12NBArV6ncj5WsFEv3whz8MRx99dF0k1W1FyzvvvHOrdbVo0aIwZcqUSp0nnnhiuOyyy8K2227baTtbtmwJCxYsCOecc07l3o6+Xx599NEsrGfdunXh+eefD7GtU089tdN2Wm5oxC+WaTSQKAY2xSCylqvewK/WA6iuI4ZzxTCwgQMH1j1ONxIgQIAAAQIECBAgQIAAAQIECNQv4IXW+q3cSYAAAQIECBAgQIAAge4U8Pe3NP2ynY8VSJQ230oTIECAAAECBAgQIECAAAECBAgQIECAAAECBAgQIJCjQNk2XHMcel5VCSTKS1I9BAiUXqB1kEmzw3HqDST62c9+Fg477LCwadOmzHfkyJFZ4Mquu+5al/e7774bZs6cGS644ILK/e0FElUHuTRqEPt4+umnhyVLllTaaiSQaPbs2SH+X43f7XWNtVk3NRqIU92PRspXz8FBBx0UFi9eHHbZZZe6hvfOO++EqVOnZoFBLdcll1wSYkBOy/X2229n/x1DiVquhQsXNhQSVB1e1VmAV12db+emRvxiFY0EEtWyaG/NdjSGao9Gv09TfJQlQIAAAQIECBAgQIAAAQIECPRFAS+09sVZN2YCBAgQIECAAAECBMoo4O9vabNWtvOxAonS5ltpAgQIECBAgAABAgQIECBAgAABAgQIECBAgAABAgRyFCjbhmuOQ8+rKoFEeUmqhwCBUgtUB7lUh7jkPbh6A4liaMyUKVMqzccgmfnz54eBAwfW3aVly5aF448/vnJ/rUCiWsFFXTGIwUfTp0+vtNVIIFFXgmDqRki4sdFAnOqmGilfHaYzbdq0MHfu3NC/f/+6RxADjE444YTK/aeddlq4+OKLw/ve977szzZu3BjGjx8f1qxZk/13DDtatWpVGDZsWN1tvP766yEGVt1xxx1ZmbIGElVbbLfdduHuu+8O+++/f90W8cZXXnkljBs3LqxevbrLpg016GYCBAgQIECAAAECBAgQIECAQB8X8EJrH18Ahk+AAAECBAgQIECAQGkE/P0tbarKdj5WIFHafCtNgAABAgQIECBAgAABAgQIECBAgAABAgQIECBAgECOAmXbcM1x6HlVJZAoL0n1ECBQaoENGzZkgSIPPfRQiKEkd955ZxgxYkSuY9q8eXP4/e9/Hx544IHwox/9KNx7773h/2fnfoC1qur98a9fMBrXoeaiadqdsMlGvWZKZKIY4jURSzGvKCKgZSSWXr3ozfjTgYBAspSy5IJRlvgHlHQQS+WP+Qe8kCGBeZELjtEUTpo6yBjpIPxm7fmeZzjnPOec52GvfWgfXnvGaeLs9Vn781r7oHvW3u9t27ZV5li+fHmTOXft2hUmTZqU/dN4TJs2LcSQmnqOlStXhgEDBlTmqhZI9Le//S1cc801Yc6cOZXS8+bNC0OGDKlnqtA8/KieQKIYBHPGGWfUNV9HnFxPoFC166lnfPNAop///OfhkksuqavNFStWhFNOOaUy5swzzwyx7oEHHpj92QsvvBAuvPDC8Nxzz2X/PwYRxbU+4ogjap7n73//e7juuuvCzJkzszGpA4liQNiLL76YhSb94he/yH5XGo/25mpuWO1+b6y1bt26MHjw4LBx48bsj2I4Uwxa6tGjR80W8cTt27eHe++9N6xfv74y7h/1fq6rMScTIECAAAECBAgQIECAAAECBP5BBXzQ+g+6MC6LAAECBAgQIECAAAECzQQ8v+W7Jcr2fqxAonzrbTQBAgQIECBAgAABAgQIECBAgAABAgQIECBAgAABAgkFyrbhmrD1VKUEEqWSVIcAgVILLFmyJAvticfAgQPD3Llzw0EHHVR3TzFE6M033wxbtmzJ/olhNM8//3x49tlnQwwGautoHkgUQ05Gjx4dZs+eXRnWWsBPW3WbB+JUC2h57bXXwrBhw8Kjjz5aKdX8emrBaB6GU08g0Z7MV8s15T2nnkChanPVM755mM4TTzwR+vXrV1cLzUN2+vfvnwUSHXbYYVmd9gKLap1sypQpYcKECdnp7YUEVau5c+fOsHXr1hDDwF599dXw+9//PsRrX7t2bVizZk2rl9HeXPUEEjW3qLX3Ws7bk9/VWuo6hwABAgQIECBAgAABAgQIECBAIAQftLoLCBAgQIAAAQIECBAgUA4Bz2/51qls78cKJMq33kYTIECAAAECBAgQIECAAAECBAgQIECAAAECBAgQIJBQoGwbrglbT1VKIFEqSXUIECitQAwRmjp1amhoaMh6GDt2bIhhK126dKmppx07doRVq1aF22+/PSxdujQLWNmTQyDR8tC3b989oSt0TD2BQtUupJ7xzcN09iSkqb359mYgUQzZevzxx7PflWXLloXXX3+97rUTSFQ3mQEECBAgQIAAAQIECBAgQIAAgU4n4IPWTrekGiJAgAABAgQIECBAoJMKeH7Lt7Blez9WIFG+9TaaAAECBAgQIECAAAECBAgQIECAAAECBAgQIECAAIGEAmXbcE3YeqpSAolSSapDgEBpBbZu3RpGjhwZFixYkPWwcOHCMGjQoHb7iUFGa9asCRMnTgwPPfRQu+c3ntC9e/fw6U9/OmzatKlJeJFAIoFEnTWQaOfOneGxxx4L48aNC88880zNvys9evQIvXr1Cv/7v/8bXn755WycQKKa+ZxIgAABAgQIECBAgAABAgQIEOi0Aj5o7bRLqzECBAgQIECAAAECBDqZgOe3fAtatvdjBRLlW2+jCRAgQIAAAQIECBAgQIAAAQIECBAgQIAAAQIECBBIKFC2DdeEracqJZAolaQ6BAiUVmDdunVh8ODBYePGje2GnTQ2GcOIHnjggXDttdc2CRVqjhADVWKAyqc+9alw/PHHZ+EqH/3oR8O2bdvCsGHDwqOPPloZIpBIIFGKQKLVq1eHc845pxLgc+aZZ4ZY98ADD8zutRUrVoRTTjmlct81/3mtv8hTpkwJEyZMyE5vKyRox44dYdasWVkYUbzvWzt69uwZjjnmmOx3pHfv3tn//su//Et48cUXw5AhQ8LatWvbnSue0Nxw8uTJoaGhoeq0qSxqNXMeAQIECBAgQIAAAQIECBAgQIBAGgEftKZxVIUAAQIECBAgQIAAAQJFC3h+yydctvdjBRLlW2+jCRAgQIAAAQIECBAgQIAAAQIECBAgQIAAAQIECBBIKFC2DdeEracqJZAolaQ6BAiUVmD3AJMRI0aEW2+9NXTv3r3NftavXx+GDh1aCUmJJ8cxZ599drjggguy8KEPfvCDoVu3blXrvPbaa+0GEsWBu4e+xP/fVrhKaxe8e+BSazW2b98eRo8eHWbPnl0pc+edd2bXWM+xZMmSMGDAgHZrVJuveSBTPfMWee6GDRvqCsRpfi31jG8epjNv3rxs7nqOJ598Mpx66qmVITFsa86cOeH9739/9mf1XE9r87777rtZyM8NN9yQndJWINFjjz0Whg8fXglIiufHoK74+xN/Xz7+8Y+Hgw8+OOy3335Vp6v3eusJJFq5cmV2vzYGJcUgpGh+xBFH1EPuXAIECBAgQIAAAQIECBAgQIAAgQ4W8EFrB4ObjgABAgQIECBAgAABAnso4PltD+H+37CyvR8rkCjfehtNgAABAgQIECBAgAABAgQIECBAgAABAgQIECBAgEBCgbJtuCZsPVUpgUSpJNUhQKCUAu+8804YM2ZMmDFjRnb9N998cxbM09YRw1gmTZqUhQU1HkceeWSYNWtWFgRT5d9NLcrVGkh0xx13hEsvvbQyftSoUdm1thZ0VO26m4cEVQs12rVrV9ZT/KfxiP2NHz++pn4ax8RAoyuuuKJSo7VQozIFEm3evDlcfPHF4emnn876ait8p5p/89CbtsY3D9Op5X5sPmfzNYj38/Tp0yuBP6+++mrWz9KlS7OhMUjr4YcfDn379q35dzgG+Fx55ZVh7ty5bZq89dZb4aqrrgo/+9nPKrXjPPEajznmmJrmKzKQaNOmTeGiiy4Kq1ev3mOLmppwEgECBAgQIECAAAECBAgQIECAQFIBH7Qm5VSMAAECBAgQIECAAAEChQl4fstHW7b3YwUS5VtvowkQIECAAAECBAgQIECAAAECBAgQIECAAAECBAgQSChQtg3XhK2nKiWQKJWkOgQIlFJgy5YtYdiwYeHxxx+vOZhl9zGNTd92221h5MiRNYf3vPDCC+HCCy8Mzz33XMVt+fLlLUJhmofZnHzyyeHuu+8OPXv2rMk7Bg1NnTo1NDQ0VM6vFkgUfzh//vwsnKXxGDx4cJgzZ054//vfX9Nc1UKGOkMgUfPwqGOPPTbce++94aijjqrJpblrPYFEX/ziF8OPfvSjcMABB9Q0Vy1r8Pe//z1cd911YebMmZWa9QYf1RoStG7duhDvo40bN2ZzxfCjBQsWhAEDBtTUTzzpySefzIK+Go/2AqGahzq1dr/Helu3bs1+b+M1NR433XRTFkpWS7BY45iXXnopXHbZZaFr166hV69e4fDDDw/nn39+OOSQQ2ru04kECBAgQIAAAQIECBAgQIAAAQK1C/igtXYrZxIgQIAAAQIECBAgQGBvCnh+y6dftvdjBRLlW2+jCRAgQIAAAQIECBAgQIAAAQIECBAgQIAAAQIECBBIKFC2DdeEracqJZAolaQ6BAiUUmDZsmXhvPPOC9u2bQv9+/cPMczksMMOa7OX5iErhx56aFi0aFHo3bt3zQb3339/Fliy+1EtkOivf/1rGDFiRHjkkUcqp7YW8lNt8pdffjlccsklYenSpZUftxbQ0jxkJvY1b9680K9fv5r6ev7558MFF1wQ1q9f3+61VgvOqdZ/TRMXfFLzQKI43RNPPFGTyzvvvBPGjBkTZsyYUbnKegKJjj766HDfffeFY445pqYum69Ba+Obh/YMGjQo/PjHPw4HH3xwTfP85Cc/yYJ8Go/WelqyZEmT8KE9CdSKdjFAqb25Gn9eTyBRDOxqXv+0004Lc+fODR/60Idqsog1YnDX5ZdfXjm/3j5rmshJBAgQIECAAAECBAgQIECAAAECFQEftLoZCBAgQIAAAQIECBAgUA4Bz2/51qls78cKJMq33kYTIECAAAECBAgQIECAAAECBAgQIECAAAECBAgQIJBQoGwbrglbT1VKIFEqSXUIECidQAwSmTp1amhoaMiuffTo0WH69Olhv/32a7OX1atXh3POOSfEsJ94dO/ePSxevDj06dOnJoM///nPWcjQr3/96ybnVwvkyROYUi0oJU7YWiDR22+/Ha6//vpwyy23VK4rhhn98Ic/DO973/va7G3Hjh1h4sSJYdq0aU3Oay08qUyBRDGs6sorr8xCahqPm266Kbtfqvx3SJP+Y3jVRRdd1CSkqZ5AolgshvHE+3T//fdvcw3i+o0fPz7Ea2s8rr766nDjjTe2GPvSSy+FoUOHhlWrVlXOve2227KQofZ6qnb/ttbTgw8+GM4999zKHDG0K4ZcHXHEETX9rtTrF4vWE0gUz//tb38bBg8eHDZv3ly5pvj3QHTv2rVru9e5cePG7Pd5d8v4ezRlypR2/y5pt7gTCBAgQIAAAQIECBAgQIAAAQIEqgr4oNWNQYAAAQIECBAgQIAAgXIIeH7Lt05lez9WIFG+9TaaAAECBAgQIECAAAECBAgQIECAAAECBAgQIECAAIGEAmXbcE3YeqpSAolSSapDgEDpBLZu3ZoFsCxYsCC79oULF4ZBgwa128emTZuykJkYTNR4xPCRMWPGtBtgEsNcYpDNfffd12KeJ554IvTr16/Fn//hD38Iw4cPDytWrKj87Ctf+UoWntSjR4+q1xvDiGLg0WWXXdYkaCWe3FogUfxZtXCWb33rW1lQUbdu3arOtXPnznD33XeHr33tayGG9+x+dIZAoubBVbG/E088Mdx+++3h6KOPbvV+iWsdg4zifbX7UW8gUQy8mjFjRrj00ktbvb9iINSsWbPCuHHjKmtw6KGHZuE/1e6p2FMMnvrP//zPyqX17Nkz/Pd//3cYOHBgq6FEcX2/8Y1vZOfV0tPKlSvDgAEDmtwXMdhp2LBh7QYfPf/882HUqFFN7vs457HHHhvuvffecNRRR1W1bx5INHbs2CwcqEuXLlXPrxbkVIt5LFbNIzrGv1M+9alPtft3iRMIECBAgAABAgQIECBAgAABAgT2TMAHrXvmZhQBAgQIECBAgAABAgQ6WsDzWz7xsr0fK5Ao33obTYAAAQIECBAgQIAAAQIECBAgQIAAAQIECBAgQIBAQoGybbgmbD1VKYFEqSTVIUCgdALr1q0LgwcPDhs3bgxthcQ0b+ytt94KV111VfjZz35W+VEMMJkwYUL46le/Gg444IAWFm+++Wb4xS9+Eb7zne+EDRs2VLVqLbwnhsfcc8894YorrmgS7HL22WeHSZMmhV69ejUJd9m+fXt2/te//vXw+uuvt5irrUCiGGxz0003ZeFKux+XXHJJNtfhhx/e5M9jXz/4wQ/Cd7/73RZhRPHEzhBIFPuIYVBnnXVWkx5j0M4NN9zQwj8axjCo8ePHh2eeeaaFf72BRLFAvL9i4NN1110XPvCBDzSp+eqrr4Ybb7wxfO9732vy5zGcKK5Z165dq95vf/nLX7LAn90Dk2LA1Te/+c1w+eWXN7mP4z0Yg7hiGNEDDzxQc08vv/xyiPfO0qVLK2NiYM+3v/3tcMEFF4T999+/Ra1XXnkl/PznP88Ct6rdv3HA8uXLQ9++fav29eCDD4Zzzz238rMYHjVnzpzw8Y9/vNW/o+LfASNGjAirVq1qck4MD4uhTR/+8Ieb/Hn0WLNmTZg4cWJ46KGHmvwsXndcp9bcS/cXpQsmQIAAAQIECBAgQIAAAQIECPwDCvig9R9wUVwSAQIECBAgQIAAAQIEqgh4fst3W5Tt/ViBRPnW22gCBAgQIECAAAECBAgQIECAAAECBAgQIECAAAECBBIKlG3DNWHrqUoJJEolqQ4BAqUTuOuuu8Lw4cOz645hJLfeemsW/FLLsXjx4izMaNu2bU1Oj2ErMQAlhs506dIl+/nKlSvDb37zmybnHnnkkeEjH/lIeOSRRyrjYwhLDG+pdrQWFBTPPfXUU8Mpp5ySXfv69evD448/HjZv3txqG20FEsVBMXDp+uuvDzNnzmxSI9aPITAnn3xy1tvvfve7sGzZslZDY+LgzhJIFEOeYjjN7NmzW7iefvrp2Rrst99+4Y9//GNmsnvoVAwSeu973xtuvvnmbGw9gUQHH3xwiHM33mcxMCjOd/zxx2e1YuBRnK/5fRgDeeK1HnLIIW3ezvF++dKXvtQiiCfex/379w9HH310VjsGAD3xxBOt1mqtpxjcE8OAYsBR8yP+Dpx00knhqKOOyn702muvhaeeeir7fdn9OOGEE7JwpHhfNx7xWvr161f1elavXh3OOeecEMOQGo9470azbt26hY997GNh2rRp4X3ve1+T8bHmpZdeWvV3Z/ffsegRA5aahxfFYnF8DPQ68MADa/lrxDkECBAgQIAAAQIECBAgQIAAAQJ7KOCD1j2EM4wAAQIECBAgQIAAAQIdLOD5LR942d6PFUiUb72NJkCAAAECBAgQIECAAAECBAgQIECAAAECBAgQIEAgoUDZNlwTtp6qlECiVJLqECBQKoF33nknjBkzJsyYMSO77hgWEwNnaj1iQFAcO2XKlBZhMO3VOPvss8N3v/vdsHbt2nDRRRdVTp84cWKI/1T5d1t2TgymufHGG8O3vvWt9qao/DyGvlx99dXhtttuy+aLR3uBRPGc119/PfP58Y9/XPNcMawoBjtdccUVlTGdJZAoNrRx48Zw1VVXhRhGVevxla98JUyfPj0Lu5owYUI2rJ5Aom9+85tZcE4991lcgxiK84EPfKCmy4wBPldeeWXVgJ3WClxzzTVZKFUtIUsx4Gr8+PHhBz/4QU3Xs/tJl112WZg6dWq4/fbbw7hx4yo/aiu864033gijRo0K9913X9X5YtBSDCM77LDDWvz8f/7nf8JXv/rVyu9KPRdcr3s9tZ1LgAABAgQIECBAgAABAgQIECDQVMAHre4IAgQIECBAgAABAgQIlEPA81u+dSrb+7ECifKtt9EECBAgQIAAAQIECBAgQIAAAQIECBAgQIAAAQIECCQUKNuGa8LWU5USSJRKUh0CBEolsGXLljBs2LDw+OOPh+7du4eHH344xECdeo4YShRDTyZNmhQ2bNjQ7tATTjghfOMb3wgxkGj//fcPMQjmnHPOCS+//HI2duDAgWHu3LnhoIMOarXWzp07w2OPPZaFszzzzDNtztkYfBT/XTlkyJC6Aoli4bfffjv84he/yAKM2uuvMTjmxRdfDKecckrlujpTIFFs6tVXX83CfmbOnNlmEFWPHj1CDBOK4UzdunXLAoX2JJAo2scwn/vvvz+r19Y6xPCpOMf555+f3V/1HPX0Fa9p5MiRWThWLT3F64hhWrNmzQrf/va3s7Cr9o4zzzwz+1059dRTw3ve857w4IMPhnPPPbcyLAYOxUCwaFvtaCtk6WMf+1hYsGBB+MQnPlF1bLT4/ve/n11vLdeax709Bz8nQIAAAQIECBAgQIAAAQIECBCoLuCDVncGAQIECBAgQIAAAQIEyiHg+S3fOpXt/ViBRPnW22gCBAgQIECAAAECBAgQIECAAAECBAgQIECAAAECBBIKlG3DNWHrqUoJJEolqQ4BAqUSWLFiRTjrrLOyUJn+/fuHu+66Kxx22GF71MObb74ZHn300fCrX/0qC/1Zs2ZNVieG0sQQohh0FMOGevXqFbp27VqZ44033ghf/vKXwwMPPJD9WQxGikEpAwYMaPc6YsDLU089Fe65554mc8Y5PvOZz4QLL7wwnHjiidl8McRmTwKJGi8i9hd7W7hwYdZbYyhOnz59wmc/+9ms9r/+679mwTHRtTMHEkWTXbt2hc2bN4d77703C4eKwVAxuKZnz57huOOOC5///OfDF77whXDwwQdX1jFPIFFDQ0NW57XXXssCouL9Ep3jvRvDcE466aQwePDg7D4+4IAD2r13Wjuhtb7ifXzyySdn4Vm791VrT7vP98orr4QQLiW6AAAgAElEQVRFixaFpUuXNrmXGu1OO+20EMOIYl/xfmo8XnrppTB06NCwatWq7I+OPvroMG/evFZDheI5MVjojjvuyMLGfvOb3zQJkFq8eHE444wz2rSKv5/xOuO9/8ILL4SVK1dWfk+PP/747Pf5vPPOy37PWgtG2uPFMJAAAQIECBAgQIAAAQIECBAgQKBNAR+0ukEIECBAgAABAgQIECBQDgHPb/nWqWzvxwokyrfeRhMgQIAAAQIECBAgQIAAAQIECBAgQIAAAQIECBAgkFCgbBuuCVtPVUogUSpJdQgQIECAQE6BGIw1fPjwSpXJkyeHxkCinKUNJ0CAAAECBAgQIECAAAECBAgQINBpBHzQ2mmWUiMECBAgQIAAAQIECHRyAc9v+Ra4bO/HCiTKt95GEyBAgAABAgQIECBAgAABAgQIECBAgAABAgQIECCQUKBsG64JW09VSiBRKkl1CBAgQIBATgGBRDkBDSdAgAABAgQIECBAgAABAgQIENgnBHzQuk8ssyYJECBAgAABAgQIEOgEAp7f8i1i2d6PFUiUb72NJkCAAAECBAgQIECAAAECBAgQIECAAAECBAgQIEAgoUDZNlwTtp6qlECiVJLqECBAgACBnAICiXICGk6AAAECBAgQIECAAAECBAgQILBPCPigdZ9YZk0SIECAAAECBAgQINAJBDy/5VvEsr0fK5Ao33obTYAAAQIECBAgQIAAAQIECBAgQIAAAQIECBAgQIBAQoGybbgmbD1VKYFEqSTVIUCAAAECOQUEEuUENJwAAQIECBAgQIAAAQIECBAgQGCfEPBB6z6xzJokQIAAAQIECBAgQKATCHh+y7eIZXs/ViBRvvU2mgABAgQIECBAgAABAgQIECBAgAABAgQIECBAgACBhAJl23BN2HqqUgKJUkmqQ4AAAQIEcgoIJMoJaDgBAgQIECBAgAABAgQIECBAgMA+IeCD1n1imTVJgAABAgQIECBAgEAnEPD8lm8Ry/Z+rECifOttNAECBAgQIECAAAECBAgQIECAAAECBAgQIECAAAECCQXKtuGasPVUpQQSpZJUhwABAgQI5BQQSJQT0HACBAgQIECAAAECBAgQIECAAIF9QsAHrfvEMmuSAAECBAgQIECAAIFOIOD5Ld8ilu39WIFE+dbbaAIECBAgQIAAAQIECBAgQIAAAQIECBAgQIAAAQIEEgqUbcM1YeupSgkkSiWpDgECBAgUKjBlypQwYcKEQudoLH7ccceF+fPnhyOPPLJD5mucRCBRh3KbjAABAgQIECBAgAABAgQIECBAoKQCPmgt6cK5bAIECBAgQIAAAQIE9jkBz2/5lrxs78cKJMq33kYTIECAAAECBAgQIECAAAECBAgQIECAAAECBAgQIJBQoGwbrglbT1VKIFEqSXUIECBAoFABgUSF8ipOgAABAgQIECBAgAABAgQIECBAoDQCPmgtzVK5UAIECBAgQIAAAQIE9nEBz2/5boCyvR8rkCjfehtNgAABAgQIECBAgAABAgQIECBAgAABAgQIECBAgEBCgbJtuCZsPVUpgUSpJNUhQIAAgUIFBBIVyqs4AQIECBAgQIAAAQIECBAgQIAAgdII+KC1NEvlQgkQIECAAAECBAgQ2McFPL/luwHK9n6sQKJ86200AQIECBAgQIAAAQIECBAgQIAAAQIECBAgQIAAAQIJBcq24Zqw9VSlBBKlklSHAAECBAjkFLjrrrvC8OHDK1UmT54cGhoaclY1nAABAgQIECBAgAABAgQIECBAgEDnEvBBa+daT90QIECAAAECBAgQINB5BTy/5Vvb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HtoBLUAACAASURBV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AgQIECAAAECBAgQIECAAAECBAgQIECAAIHCBXzQWjixCQgQIECAAAECBAgQIJBEwPNbPsayvR8rkCjfehtNgAABAgQIECBAgAABAgQIECBAgAABAgQIECBAgEBCgbJtuCZsPVUpgUSpJNUhQIAAAQIECBAgQIAAAQIECBAgQIAAAQIECBAoXMAHrYUTm4AAAQIECBAgQIAAAQJJBDy/5WMs2/uxAonyrbfRBAgQIECAAAECBAgQIECAAAECBAgQIECAAAECBAgkFCjbhmvC1lOVEkiUSlIdAgQIECBAgAABAgQIECBAgAABAgQIECBAgACBwgV80Fo4sQkIECBAgAABAgQIECCQRMDzWz7Gsr0fK5Ao33obTYAAAQIECBAgQIAAAQIECBAgQIAAAQIECBAgQIBAQoGybbgmbD1VKYFEqSTVIUCAAAECBAgQIECAAAECBAgQIECAAAECBAgQKFzAB62FE5uAAAECBAgQIECAAAECSQQ8v+VjLNv7sQKJ8q230QQIECBAgAABAgQIECBAgAABAgQIECBAgAABAgQIJBQo24ZrwtZTlRJIlEpSHQIECBAgQIAAAQIECBAgQIAAAQIECBAgQIAAgcIFfNBaOLEJCBAgQIAAAQIECBAgkETA81s+xrK9HyuQKN96G02AAAECBAgQIECAAAECBAgQIECAAAECBAgQIECAQEKBsm24Jmw9VSmBRKkk1SFAgAABAgQIECBAgAABAgQIECBAgAABAgQIEChcwAethRObgAABAgQIECBAgAABAkkEPL/lYyzb+7ECifKtt9EECBAgQIAAAQIECBAgQIAAAQIECBAgQIAAAQIECCQUKNuGa8LWU5USSJRKUh0CBPY5gV27doWpU6eGhoaGrPexY8eGKVOmhC5dupTK4q677grDhw+vXPPkyZMrPaVuJPpMmDChUvbOO+8Mw4YNSz1Nqept2LAhDBkyJKxduza77jPPPDPENTnwwAP3Wh+vvfZati6PPvpo5RqWL18e+vbtu9euycQECBAgQIAAAQIECBAgQIAAAQIEGgV80OpeIECAAAECBAgQIECAQDkEPL/lW6eyvR8rkCjfehtNgAABAgQIECBAgAABAgQIECBAgAABAgQIECBAgEBCgbJtuCZsPVUpgUSpJNUhQGCfE9i6dWsYOXJkWLBgQdb7woULw6BBg0rnIJBo7y6ZQKI989+5c2d44oknwqZNm8JXvvKVPStiFAECBAgQIECAAAECBAgQIECAQCkFfNBaymVz0QQIECBAgAABAgQI7IMCnt/yLXrZ3o8VSJRvvY0mQIAAAQIECBAgQIAAAQIECBAgQIAAAQIECBAgQCChQNk2XBO2nqqUQKJUkuoQILDPCaxbty4MHjw4bNy4MZx88snh7rvvDj179iydg0CivbtkAonq89+1a1d44YUXwvTp08Mdd9wRJk+eHBoaGuor4mwCBAgQIECAAAECBAgQIECAAIFSC/igtdTL5+IJECBAgAABAgQIENiHBDy/5Vvssr0fK5Ao33obTYAAAQIECBAgQIAAAQIECBAgQIAAAQIECBAgQIBAQoGybbgmbD1VKYFEqSTVIUBgnxP4yU9+EkaOHJn1PWrUqDBjxozQrVu30jkIJNq7SyaQqD7/BQsWhMsuuyxs27YtGyiQqD4/ZxMgQIAAAQIECBAgQIAAAQIEOoOAD1o7wyrqgQABAgQIECBAgACBfUHA81u+VS7b+7ECifKtt9EECBAgQIAAAQIECBAgQIAAAQIECBAgQIAAAQIECCQUKNuGa8LWU5USSJRKUh0CBPYpge3bt4fRo0eH2bNnZ33PmjUrCyUq4yGQaO+umkCi+vw78n6t78qcTYAAAQIECBAgQIAAAQIECBAg0FECPmjtKGnzECBAgAABAgQIECBAIJ+A57e0fiGEf+jMn3/oi/t/S+GF2Xz3pNEECBAgQIAAAQIECBAgQIAAAQIECBAgQIAAAQIESiMgkCj3UtlfzU2oAAEC+6LA5s2bw8UXXxyefvrpcOihh4ZFixaF3r17l5KiIwNepkyZEiZMmFBxuvPOO8OwYcNK6ZbqogUS1SfZkfdrfVfmbAIECBAgQIAAAQIECBAgQIAAgY4S8EFrR0mbhwABAgQIECBAgAABAvkEPL+l9RNIlM8zjvbCbH5DFQgQIECAAAECBAgQIECAAAECBAgQIECAAAECBAiUQkAgUe5lsr+am1ABAgT2RYElS5aEAQMGZK0PHDgwzJ07Nxx00EGlpOjIgBeBRC1vEYFE9f3adOT9Wt+VOZsAAQIECBAgQIAAAQIECBAgQKCjBHzQ2lHS5iFAgAABAgQIECBAgEA+Ac9vaf0EEuXzjKO9MJvfUAUCBAgQIECAAAECBAgQIECAAAECBAgQIECAAAECpRAQSJR7meyv5iZUgACBfU1g165dYerUqaGhoSFrfezYsSEG7XTp0qWUFB0Z8CKQqOUtIpCovl+bjrxf67syZxMgQIAAAQIECBAgQIAAAQIECHSUgA9aO0raPAQIECBAgAABAgQIEMgn4PktrZ9AonyecbQXZvMbqkCAAAECBAgQIECAAAECBAgQIECAAAECBAgQIECgFAICiXIvk/3V3IQKECCwrwls3bo1jBw5MixYsCBrfeHChWHQoEGlZejIgBeBRC1vE4FE9f3qdOT9Wt+VOZsAAQIECBAgQIAAAQIECBAgQKCjBHzQ2lHS5iFAgAABAgQIECBAgEA+Ac9vaf0EEuXzjKO9MJvfUAUCBAgQIECAAAECBAgQIECAAAECBAgQIECAAAECpRAQSJR7meyv5iZUgACBfU1g3bp1YfDgwWHjxo3huOOOC/Pnzw9HHnlkuww7duwI//d//xeWLVsWnn766RCDaNasWVMZ17Nnz3DMMceEPn36hIEDB4ZevXqFrl27tlu32gmvvPJKWLp0aRaWtGrVqrB58+bQo0ePcPrpp4d///d/D+ecc0444IADsqF5Al527doV/vSnP4WHHnoo/OpXv8r6ev3110PspX///mHYsGGhX79+Yf/998/mqjWQaPv27WH06NFh9uzZ2bgzzzwzu84DDzww/OEPfwi33HJLuP/++7O+otNnPvOZcOGFF4YTTzxxj832CLqVQfH6o/sDDzwQnnrqqco6n3rqqeFzn/tcuOiii8KHP/zhbHTeQKKdO3dmNRYtWhQee+yx8Mwzz2RrEI94L33yk58M5557bmbUrVu3mtp87bXXsrV79NFHK+cvX7489O3bt6bx8aQ333wz6z0Gd61du7ZiEO+N+Htz2mmnhS984QvZvVLlv+eazNP8vmnrIkaNGhVmzJjRbq8pr69mFCcSIECAAAECBAgQIECAAAECBAgkEfBBaxJGRQgQIECAAAECBAgQIFC4gOe3fMRlez/2/8vXboeM9sJshzCbhAABAgQIECBAgAABAgQIECBAgAABAgQIECBAgMDeFyjbhuveF2txBfZX/wEXxSURIPCPLbB7gM8Xv/jF8KMf/agS7lPtyt9+++0ssOc73/lOFhZT63HCCSeEadOmhX/7t38L73nPe2oa9tZbb4XbbrstfPvb366E0lQbGGt///vfDyeddFK4++67w/DhwyunTZ48OTQ0NLQ736uvvhpuuummMHPmzLBt27ZWzz/77LPDd7/73XDUUUflCiS68847w5NPPhmuvfbaLIio2hEDmAYNGtTutRd1QgwHiqFA48aNa3OtYzhUdB45cmQWsDRkyJAstCceu4cvtXWdMQwqBlpNnDgxu7/aO2Jo1oQJE8L5559fCYhqbUyeQKJa78HGuS+55JIwadKkcPjhh7faQspAoiKurz17PydAgAABAgQIECBAgAABAgQIEEgr4IPWtJ6qESBAgAABAgQIECBAoCgBz2/5ZMv2fqxAonzrbTQBAgQIECBAgAABAgQIECBAgAABAgQIECBAgAABAgkFyrbhmrD1VKUEEqWSVIcAgX1CIIYLXX/99eGWW27J+p01a1YYNWpUq73H0J7rrrsuzJ07d498unfvnoUDjR49OnTt2rXNGjGkJ573wAMP1DRXz549w09/+tOwZcuWMGLEiMqYWgKJnn322XD11VeHFStW1DTXiSeeGObMmZNdWwzFaTxiyNCwYcNa1Ni+fXvWy+zZs7OfxZCeL3/5y+HrX/96q2FEn/3sZ8Mdd9wRDj300JquKfVJ8ZpjQNONN97YZkDT7vPGwKkY2BT96wkkivdhDJ4aP358zXM1zhvnitf5gQ98oFWCPQ0keuGFF8I111wTFi9eXBdvvBdvvvnmcN5554Uq/23XIsiqreLx93HGjBmhW7duLU4r6vrqatbJBAgQIECAAAECBAgQIECAAAECuQV80JqbUAECBAgQIECAAAECBAh0iIDnt3zMZXs/ViBRvvU2mgABAgQIECBAgAABAgQIECBAgAABAgQIECBAgACBhAJl23BN2HqqUgKJUkmqQ4DAPiEQQ38uvvji8PTTT2fBN4sWLQq9e/eu2vtbb72VhRfNnDmzyc9jyNDxxx8f+vTpEw488MDsZzEA5qmnngorV65sUSvOM2/evNCvX79Wjf/yl79kwUgLFy5sMdfpp58eTjjhhOzPf/e734Vly5aF119/Pfv/xx13XDjttNPC97///cq49gKJ1q9fH770pS+FVatWNZmrR48e4fOf/3w45phjwjvvvJMZxcCibdu2ZefFnx100EHh5z//eWVcrYFE0eB973tf2LBhQzY2BhzFAKJ/+qd/Cs8880zW07e+9a0sxKhaoE3RN+eOHTuykJ8xY8a0mKrxWuO6//GPf8yutbGPePK1114blixZEp577rlsbAxfuuuuuyr3RvOCbc3Vq1evcNJJJ4UPf/jD4d13322x3o21zj333Czs6ZBDDqlKsyeBRG3dFyeffHL49Kc/Hfbbb7/sXl+6dGlYs2ZNi3s1BnwNHTq0xRr+8pe/DL///e+z8+P/xvum8fjc5z7X5Hcj9n7++ednc+1+FHl9Rd9f6hMgQIAAAQIECBAgQIAAAQIECDQV8EGrO4IAAQIECBAgQIAAAQLlEPD8lm+dyvZ+rECifOttNAECBAgQIECAAAECBAgQIECAAAECBAgQIECAAAECCQXKtuGasPVUpQQSpZJUhwCBfUIgBscMGDAg63XgwIFh7ty5WchOtSOGygwfPrzJj/7rv/4rC6CJATvVjhhYM3Xq1HDbbbc1+fHVV18dbrzxxrD//vu3GBYDaiZOnBimTZvW5Gdf+9rXwje/+c0Wc7355ptZ/Rg81BgWtPvAtgKJ4tj/+I//CHfccUdlSAza+frXvx6uueaaLDRo9+Pll18ON998c/je975Xtd9aA4kaB8e5os/ll1/exOKVV14JXbt2DTEUaW8cixcvDoMHD27i2bdv3yykKIZBvec976lcVlyvxx57LAurWrt2bYvLbSuQaNeuXeGee+4JV1xxRZO5zj777Owe+OQnP9lkrli8tfW+6qqrsnuqW7duLa6h3kCiaoFYcS3i/fflL3+5xX2xc+fO8Oyzz4bx48eHaNd49OzZMwtjinatHc1/r9oL0Ip1OvL69sb9Z04CBAgQIECAAAECBAgQIECAwL4m4IPWfW3F9UuAAAECBAgQIECAQFkFPL/lW7myvR8rkCjfehtNgAABAgQIECBAgAABAgQIECBAgAABAgQIECBAgEBCgbJtuCZsPVUpgUSpJNUhQKDTC8QwmBiG09DQkPU6duzYMGXKlNClS5cWvb/xxhtZEMsDDzxQ+dm4cePCpEmTsuCcto633347O++GG26onNa/f/8sqOWwww5rMfS3v/1tFoazefPmys9iOFEMPqoWYBRPai3YJv6srYCXhQsXhhEjRlTCcGJA0MyZM8PFF1/cIgin8WJiAE8M5hkzZkyLa683kCh6xzrtGXbkzRjXetSoUeG+++6rTHvuueeGW2+9NXzoQx9q9VLWr18fvvSlL4VVq1Y1OaetQKINGzaEIUOGNAky+upXvxq+853vhLgWrR1xvR955JEQz228T+L5CxYsqARs7T62nkCid999Nws2ivd34xGDhX7605+G0047LVT5b7XKea+//nq2nj/+8Y8rf3bJJZeEH/7why1CjBpPqDeQqKOvryPvPXMRIECAAAECBAgQIECAAAECBPZVAR+07qsrr28CBAgQIECAAAECBMom4Pkt34qV7f1YgUT51ttoAgQIECBAgAABAgQIECBAgAABAgQIECBAgAABAgQSCpRtwzVh66lKCSRKJakOAQKdXmDr1q1h5MiRWYhLPGI4z6BBg6r2vXr16nDOOeeEl19+Ofv5iSeeGO65557wkY98pCandevWZSFDGzduzM4/9thjw7333huOOuqoJuNj2EoML4pBPY1He4EujefFoKDp06dXApYa/7y1QKK33norXHXVVeFnP/tZZa5aQ5bi2NGjRzcJnolF6gkkOvroo7PQn2OOOaYmw446admyZeG8886rhDTF65w3b174xCc+0e4lPPbYY2H48OGV+yQOaC2QKIYKzZgxI1x33XWVujH4aPbs2eGQQw5pd644fs6cOeHyyy+vnPvFL34x/OhHPwoHHHBAk/H1BBK99NJLYejQoZVgpRh0NGvWrOzP2gojapzwz3/+cxZy9etf/zr7ozg+BnmdfvrpVXuqN5Coo6+v3YVwAgECBAgQIECAAAECBAgQIECAQG4BH7TmJlSAAAECBAgQIECAAAECHSLg+S0fc9nejxVIlG+9jSZAgAABAgQIECBAgAABAgQIECBAgAABAgQIECBAIKFA2TZcE7aeqpRAolSS6hAg0OkFdg8JOu6448L8+fPDkUceWbXvTZs2hUWLFoU45sUXXwyf+cxnQgz66dKlS01OtQbCbNmyJQwbNiw8/vjjWd32wlyaT948rCX+vLVAouYhSfUGBP3mN78JX/jCF5qE79QTSBRDa2699dasx3+UIwZCNTQ0hBtuuKFySfH/T5w4saa1fvvtt8P1118fbrnllsr41gKJYrhVDJtaunRpZa1jONaAAQNq5mhe49BDD83u0969ezepUev9Fwf95Cc/yYK6Go9aA7F2n7B5jRheFcOy9ttvvxa91RtI1NHXV/NiOJEAAQIECBAgQIAAAQIECBAgQGCPBXzQusd0BhIgQIAAAQIECBAgQKBDBTy/5eMu2/uxAonyrbfRBAgQIECAAAECBAgQIECAAAECBAgQIECAAAECBAgkFCjbhmvC1lOVEkiUSlIdAgQ6vcDuQShFh+PUGgizYsWKcNZZZ4Vt27Zl/v379w/xOg877LCa1qNaoE5rgUTNg2DqNYjXeOWVV4a5c+dWrq2eQKIY8hP/qfLv/pp6LeKkv/71ryE6PPLII5XyixcvDmeccUbN0y1ZsqRJqFBrgUTN13rgwIGZ5UEHHVTzXNXWe9asWWHUqFFNatR6/23fvj3E8KDZs2e3u6ZtXWTzsKu27uN6Aon2xvXVvBhOJECAAAECBAgQIECAAAECBAgQ2GMBH7TuMZ2BBAgQIECAAAECBAgQ6FABz2/5uMv2fqxAonzrbTQBAgQIECBAgAABAgQIECBAgAABAgQIECBAgAABAgkFyrbhmrD1VKUEEqWSVIcAgU4t8M4774QxY8aEGTNmZH3efPPNWRBLUUetgTAxCOaKK66oXEa8punTp4f99tuv5kubP39+uOiiiyrnVwskqhZksycGN9xwQxg3blxlrnoCiVo7t+ZGCzixeZDOySefHO6+++7Qs2fPmmfbtGlT5r969epsTGuBRM3X+mtf+1q46aabwnvf+96a54on3nHHHeHSSy9t856p9f7bsmVLGDZsWHj88cezet27dw8xkKlPnz51XdOrr74aLr744rB06dJs3KGHHhoWLVoUevfu3aJOPYFEe+P66mrcyQQIECBAgAABAgQIECBAgAABAnsk4IPWPWIziAABAgQIECBAgAABAh0u4PktH3nZ3o8VSJRvvY0mQIAAAQIECBAgQIAAAQIECBAgQIAAAQIECBAgQCChQNk2XBO2nqqUQKJUkuoQINCpBTZv3pwFpjz99NNZ6MrDDz8c+vbtm7TnHTt2hD/96U/hqaeeCvfff39YtmxZ2LZtW2WO5cuXN5lz165dYdKkSdk/jce0adPC2LFj67qulStXhgEDBlTmqhZI9Le//S1cc801Yc6cOZXa8+bNC0OGDKlrrubhR/UEEsWgmzPOOKOu+Yo++cknnwynnnpqZZrPf/7zYe7cueGf//mfa576jTfeCCNGjAi//OUvszHVAomqBUJ97nOfC/369at5nsYTf//734fo3njEuW+99dbsvm48ag0kah7IFIOEYr0ePXrUdV3bt28P9957b1i/fn1lXGvrXU8g0d64vroadzIBAgQIECBAgAABAgQIECBAgMAeCfigdY/YDCJAgAABAgQIECBAgECHC3h+y0detvdjBRLlW2+jCRAgQIAAAQIECBAgQIAAAQIECBAgQIAAAQIECBBIKFC2DdeEracqJZAolaQ6BAh0aoElS5ZkoT3xGDhwYBY6c9BBB9XdcwwRevPNN8OWLVuyfzZs2BCef/758Oyzz4YYDNTW0TyQKIa4jB49OsyePbsyrLWAn7bqxmuIwUJr167NTqsWSFRrQE17ICtWrAinnHJKu9dbrbfm/bc3V0f8vHk4zqhRo8KMGTNCt27dap6+ea/VAomqedQ8QTsnVpuv1vVuvp6prinWae1erieQaG9cX0oDtQgQIECAAAECBAgQIECAAAECBKoL+KDVnUGAAAECBAgQIECAAIFyCHh+y7dOZXs/ViBRvvU2mgABAgQIECBAgAABAgQIECBAgAABAgQIECBAgACBhAJl23BN2HqqUgKJUkmqQ4BApxWIIUJTp04NDQ0NWY9jx44NU6ZMCV26dKmp5x07doRVq1aF22+/PSxdujRs3ry5pnHNTxJItDz07dt3j+yKGiSQqGnAVEpngUQpNdUiQIAAAQIECBAgQIAAAQIECHQuAR+0dq711A0BAgQIECBAgAABAp1XwPNbvrUt2/uxAonyrbfRBAgQIECAAAECBAgQIECAAAECBAgQIECAAAECBAgkFCjbhmvC1lOVEkiUSlIdAgQ6rcDWrVvDyJEjw4IFC7IeFy5cGAYNGtRuvzHIaM2aNWHixInhoYceavf8xhO6d+8ePv3pT4dNmzY1CS8SSCSQaPbs2TXfR7WeeOaZZ4YYrHTggQdWhrz22mth2LBh4dFHH638WfP7L/5gxQqBRLU6O48AAQIECBAgQIAAAQIECBAgQCCdgA9a01mqRIAAAQIECBAgQIAAgSIFPL/l0y3b+7ECifKtt9EECBAgQIAAAQIECBAgQIAAAQIECBAgQIAAAQIECCQUKNuGa8LWU5USSJRKUh0CBDqtwLp168LgwYPDxo0bw3HHHRfmz58fjjzyyDb7jWFEDzzwQLj22mubhAo1H9SjR4+s5qc+9alw/PHHh169eoWPfvSjYdu2be0Gwmzfvj2MHj067B5Sc+edd2bj6jk2bNgQhgwZEtauXZsNmzx5cmhoaGhSotaAmvbmbR5g09r1VuutWiBOe/MV/fMY5DN8+PDKNKNGjQozZswI3bp1q3nq5r1WCwhKtda1XlSt6918Patde61z1npec/Nq92tjrb1xfbX24TwCBAgQIECAAAECBAgQIECAAIE9F/BB657bGUmAAAECBAgQIECAAIGOFPD8lk+7bO/HCiTKt95GEyBAgAABAgQIECBAgAABAgQIECBAgAABAgQIECCQUKBsG64JW09VSiBRKkl1CBDotAK7B6CMGDEi3HrrraF79+5t9rt+/fowdOjQSshPPDmOOfvss8MFF1yQhQ998IMfbDW4ptZAmClTpoQJEyZUrqWtcJbWLnj3wKV4TrUaqQJxlixZEgYMGFC5lLIHEqUIvInhU1deeWWYO3du5lIt1Ofv+acFiwAAIABJREFUf/97uO6668LMmTMrdtOmTQtjx44t5Peu1vtv5cqV2XrGHuLRu3fvMG/evHDEEUcUcl2xaD2BRHvj+gprXGECBAgQIECAAAECBAgQIECAAIGKgA9a3QwECBAgQIAAAQIECBAoh4Dnt3zrVLb3YwUS5VtvowkQIECAAAECBAgQIECAAAECBAgQIECAAAECBAgQSChQtg3XhK2nKiWQKJWkOgQIdEqBd955J4wZMybMmDEj6+/mm28Oo0ePbrPXd999N0yaNCnEsKDG48gjjwyzZs0Kp556aqjy764W9WoNhLnjjjvCpZdeWhk/atSo7Fq7detW83o0DwmqFki0a9eurKf4T+MR+xs/fnxN/TSOmT17drjiiisqNcoeSPTCCy+ECy+8MDz33HNZT8cdd1yYP39+iOtd67Fly5YwbNiw8Pjjj2dDqgUSxT+/4YYbwrhx43Ktda3XVOv9t2nTpnDRRReF1atXZ6Vj6NbDDz8c+vbtW+tUdZ9XTyDR3ri+uhsygAABAgQIECBAgAABAgQIECBAoG4BH7TWTWYAAQIECBAgQIAAAQIE9oqA57d87GV7P1YgUb71NpoAAQIECBAgQIAAAQIECBAgQIAAAQIECBAgQIAAgYQCZdtwTdh6qlICiVJJqkOAQKcU2D0sptawleYBMxHmtttuCyNHjqw5vKd50E2ssXz58hZBLytXrgwDBgwI27Zty/xPPvnkcPfdd4eePXvWtB4xaGjq1KmhoaGhcn61QKL4wxi0E8NnGo/BgweHOXPmhPe///01zbV9+/YszCmGEjUeZQ8keuONN8KIESPCL3/5y0pPCxcuDIMGDarJJJ60YsWKcNZZZ1XWsLVAogcffDCce+65lbonnnhiuOeee8JHPvKRmueK6x0Dq+67775w+OGHh2OPPTb06dMnC8rq0qVLpU6tgURbt27N7usFCxZUxt50003ZOtcSvNU46KWXXgqXXXZZ6Nq1a+jVq1d2beeff3445JBDWvRWTyDR3ri+mhfDiQQIECBAgAABAgQIECBAgAABAnss4IPWPaYzkAABAgQIECBAgAABAh0q4PktH3fZ3o8VSJRvvY0mQIAAAQIECBAgQIAAAQIECBAgQIAAAQIECBAgQCChQNk2XBO2nqqUQKJUkuoQINApBZYtWxbOO++8LCymf//+IYahHHbYYW32um7duhDDejZu3Jidd+ihh4ZFixaF3r1712x0//33Z4Esux/VAon++te/ZoE4jzzySOXU1kJ+qk3+8ssvh0suuSQsXbq08uPWAok2bNgQhgwZEtauXVvpa968eaFfv3419fX888+HCy64IKxfv77da60WXlSt/5omLvCkaoFOo0aNykJ/unXr1u7M7777bpg0aVKYMmVK5dzWAoliaM/QoUPDqlWrKufWG3T15z//Obtffv3rX1dq3HzzzVmA0O5HrYFEjQFH1113XWX4aaedFubOnRs+9KEPtdt/PCHWiMFWl19+eeX8toK16gkk2hvXV1PTTiJAgAABAgQIECBAgAABAgQIEMgl4IPWXHwGEyBAgAABAgQIECBAoMMEPL/loy7b+7ECifKtt9EECBAgQIAAAQIECBAgQIAAAQIECBAgQIAAAQIECCQUKNuGa8LWU5USSJRKUh0CBDqdQPOwmRjaMn369LDffvu12evq1avDOeecE2LYTzy6d+8eFi9eHPr06VOTUbXQmDiwWiDP/8/OvYVsXpV9AP5/KYgEHlidSKQdiBiRSoVRVkImbbQUo4RMyYo0I5IorcANbqDETYVtLNAKE1FJo61YKSG5SbTATCrQDvIgUFJCDLOP++Gb+Xybeeed8bfmtjVcA504733f73Otx2qx1volgStbC4KpOesFEj311FPLZz7zmeXLX/7y5s9RYUZf+cpXlr322mubn+3pp59ezj777OXCCy9c83PrhSfNEkhUH+auu+5ajjnmmDXrff311y9HHnnkhutd4VXHH3/8mpCm9QKJyv/zn//8cvHFF2/ue+ihhy5XXnnlcuCBB244q8KPKnyo1nDTn3333Xe58cYbl4MPPnhN/fYGElXRb37zm1UA18MPP7y5R/17UiFFu++++4a/VwV3VUjSs4OW6neskKat/bu2I4FEz8fvt+EH9gMECBAgQIAAAQIECBAgQIAAAQKxgAetMaEGBAgQIECAAAECBAgQaBGwf8uYZ7sfK5AoW2/VBAgQIECAAAECBAgQIECAAAECBAgQIECAAAECBAgMFJjtwHXgRx/VSiDRKEl9CBDY5QT+/ve/Lx/+8IeXCpepPzfddNPyrne9a8PP+ac//WkVMlPBRJv+VLjKmWeeuWFAS4URVfDRddddt8Wc2267bXnTm960xT9/6KGHlhNOOGG5/fbbN//dRz7ykVV40t57773V37fCiH75y18uJ5988pogmfrh9QKJ6u+2Fj5zzjnnrEJu9txzz63OeuaZZ5bvfe97y8c+9rHliSeeWPMzu0Ig0XpBQZdffvny6le/et3vS631aaedtvpePfvPeoFE6/m/853vXGpWhQut92e99a7QoAsuuGDZY4891pTuSCDR1j5/hXBdeumly0knnbTN73x9H84444zla1/72ub59Tnq37nXvOY1W/04/xlI9NnPfnYVXrTbbrtt9ee7f78N/wvCDxAgQIAAAQIECBAgQIAAAQIECMQCHrTGhBoQIECAAAECBAgQIECgRcD+LWOe7X6sQKJsvVUTIECAAAECBAgQIECAAAECBAgQIECAAAECBAgQIDBQYLYD14EffVQrgUSjJPUhQGCXE/jd7363vOc971n++Mc/LgcddNBy7bXXLgcccMCGn/Mf//jH8vGPf3y56qqrNv9sBbScddZZy6mnnrq88IUv3KLH448/vtxwww3LF77wheXBBx/c6oz1wnsqbOaaa65ZTjnllDWBP0cdddRy7rnnLocccsjy7P+9fPLJJ1c//+lPf3p59NFHt5i1rUCip59+ern44otX4UrP/nPiiSeuZu23335r/nl9ri996UvLRRddtEUYUf3grhBIVJ/jgQceWD74wQ8ud9555+bPX9+VWvPjjjtuTeBPBTTdfffdS4UBPTtEalPhtgKJ/vWvfy2XXHLJKgDq2X/q+1nBQkccccQW4UL1fbziiiuW888/f816H3roocuVV165HHjggVt8B3YkkKiK69+RD3zgA2s+f/3zCtf65Cc/ubzsZS9bM6O+s/fee+9y9tlnLz/84Q/X/F0FaZXN7rvvvtV/D37wgx8s7373uzf/XX2Ob33rW8srX/nKdf/d7Pz9NvwvCD9AgAABAgQIECBAgAABAgQIECAQC3jQGhNqQIAAAQIECBAgQIAAgRYB+7eMebb7sQKJsvVWTYAAAQIECBAgQIAAAQIECBAgQIAAAQIECBAgQIDAQIHZDlwHfvRRrQQSjZLUhwCBXU7g6quvXk444YTV56qwlcsvv3ypYKHt+XPzzTevwoyeeOKJNT++7777LhWgUgEyu+222+rv77jjjuWuu+5a87MVZvPyl798+elPf7q5/tvf/vZSwT9b+7NeUFD97Jvf/OblsMMOW/3uFZxz6623Lg8//PC6H2NbgURVVAE3FYjz1a9+dU2P6v+GN7xhef3rX7/6bPfdd9/y85//fKuhR5sKd5VAovo8t91223LSSSdtYVtr+Za3vGUVylNBP7fccssqjGe9P9sKJNqWf/1dfb8OP/zwzSFD999///KjH/1oizWon7vsssuWY445Zqu/xo4GEm3r8//nd7C+82Xw7PCmTb9E+VXg1Yte9KJ1fe65557l6KOPXh555JHNP1PfvYMPPnjZc889l/3333+58MILl7322mtNj/XWZ/Tvtz3//eBnCBAgQIAAAQIECBAgQIAAAQIEMgEPWjM/1QQIECBAgAABAgQIEOgSsH/LpGe7HyuQKFtv1QQIECBAgAABAgQIECBAgAABAgQIECBAgAABAgQIDBSY7cB14Ecf1Uog0ShJfQgQ2KUE/vnPfy5nnnnmcumll64+1yWXXLKcfvrp2/0ZKyCoas8777wtQok2anLUUUctF1100fLb3/52Of744zf/+Nlnn73Uf7byv32rn3nyySeXL37xi8s555yz0YjNf19hOZ/4xCeWK664YjWv/mwUSFQ/8+ijj658vvnNb273rAorqmCnU045ZXPNrhRI9O9//3sVIHXqqaduM/Dp2WAVpFPfq7/85S/LVVddtfqrjQKJ6mcqFKpCd+o/O/qnwojq+3zssceu+116LoFE9Xv8+te/Xn3+Td+lHfnd6rtRYUQveclLtln22GOPLR/96EeX6667bqs/V4FMFSa2zz77bPH3Hb/fjnxmP0uAAAECBAgQIECAAAECBAgQIPDcBDxofW5uqggQIECAAAECBAgQINAtYP+Wic92P1YgUbbeqgkQIECAAAECBAgQIECAAAECBAgQIECAAAECBAgQGCgw24HrwI8+qpVAolGS+hAgsEsJ/PWvf13e//73L7feeutSoTE/+clPlgrU2ZE/FUpUoSnnnnvu8uCDD25Y+trXvnY544wzlgok2mOPPZZ77rlnOfroo5dHHnlkVfu2t71t+e53v7u8+MUvXrfXM888s/ziF79YPve5zy133333NmduCj6q/y193/vet0OBRNX4qaeeWm644YZVgNFGn+/kk09eLrjgguXPf/7zcthhh23+vXalQKJNH+qhhx5aBUd95zvf2aZ/hUGdf/75y9vf/vblU5/61PKNb3xj9fPbE0hUP7dprcv/V7/61Ybfr/qBE088cfV93G+//bb58881kKia/u1vf1suu+yy5etf//oquGqjP+Vw1llnLccdd9zqe789f+rfjdNOO2258847t/jx/ffff7n++uuXV73qVVtt1fH7bc9n8DMECBAgQIAAAQIECBAgQIAAAQLPXcCD1udup5IAAQIECBAgQIAAAQKdAvZvmfZs92MFEmXrrZoAAQIECBAgQIAAAQIECBAgQIAAAQIECBAgQIAAgYECsx24Dvzoo1oJJBolqQ8BAruUwO23374KinniiSeWww8/fLn66quXffbZ5zl9xscff3z52c9+tvz4xz9ehf7ce++9qz577733UiFEFXRUYUOHHHLIsvvuu2+e8dhjjy0f+tCHlu9///urf1bBSBW0cuSRR274ezz55JOrkJprrrlmzcya8cY3vnF573vfuxx66KGreRUm9FwCiTb9EvX56rPddNNNq8+2KZzoda973XLEEUeser/iFa9YXvCCFyzluqsHEpVLhQX9/ve/X6699trltttuW+67777Vd2nfffdduR977LHLO97xjmWvvfZaaq1OP/30HQ4k2uRfwVcPPPDAcuONNy533HHHcv/99y8PP/zw6q8r7OfAAw9cfWcqgOqlL33pspX/77TF9ykJJNrUrL6/t9xyy+q78Yc//GH1u236Hh988MGr73s5lMeee+654Xf6P3+ggoUq9KnCwu66666V76Y/N9988/LWt751mz139u+3wx9IAQECBAgQIECAAAECBAgQIECAwHYLeNC63VR+kAABAgQIECBAgAABAs+rgP1bxj/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BAgQIECAAAECBAgQIECAAAECBAgQILDTBTxo3enEBhAgQIAAAQIECBAgQGCIgP1bxjjb/ViBRNl6qyZAgAABAgQIECBAgAABAgQIECBAgAABAgQIECBAYKDAbAeuAz/6qFYCiUZJ6kOAAAECz6vAeeedt5x11lktv8NBBx20XHvttcsBBxzQMs8QAgQIECBAgAABAgQIECBAgAABAgT+X8CDVt8GAgQIECBAgAABAgQIzCFg/5at02z3YwUSZeutmgABAgQIECBAgAABAgQIECBAgAABAgQIECBAgACBgQKzHbgO/OijWgkkGiWpDwECBAg8rwICiZ5XfsMJECBAgAABAgQIECBAgAABAgQItAl40NpGbRABAgQIECBAgAABAgQiAfu3iG+Z7X6sQKJsvVUTIECAAAECBAgQIECAAAECBAgQIECAAAECBAgQIDBQYLYD14EffVQrgUSjJPUhQIAAgedVQCDR88pvOAECBAgQIECAAAECBAgQIECAAIE2AQ9a26gNIkCAAAECBAgQIECAQCRg/xbxCSTK+LZa7cLsTkDVkgABAgQIECBAgAABAgQIECBAgAABAgQIECBAgMB/o4BAonhVnK/GhBoQIECAAAECBAgQIECAAAECBAgQIECAAAECBAh0CXjQ2iVtDgECBAgQIECAAAECBDIB+7exfsuy/E/WcedW/1f/cv/30V2Y3bnfAd0JECBAgAABAgQIECBAgAABAgQIECBAgAABAgQI/NcICCSKl8L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by0k/AAAgAElEQV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KlfRVUAACAASURBV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s6pdmM0NdSBAgAABAgQIECBAgAABAgQIECBAgAABAgQIECAwhYBAoniZnK/GhBoQIECAAAECBAgQIECAAAECBAgQIECAAAECBAh0CXjQ2iVtDgECBAgQIECAAAECBDIB+7exfgKJMs+qdmE2N9SBAAECBAgQIECAAAECBAgQIECAAAECBAgQIECAwBQCAoniZXK+GhNqQIAAAQIECBAgQIAAAQIECBAgQIAAAQIECBAg0CXgQWuXtDkECBAgQIAAAQIECBDIBOzfxvoJJMo8q9qF2dxQBwIECBAgQIAAAQIECBAgQIAAAQIECBAgQIAAAQJTCAgkipfJ+WpMqAEBAgQIECBAgAABAgQIECBAgAABAgQIECBAgECXgAetXdLmECBAgAABAgQIECBAIBOwfxvrJ5Ao86xqF2ZzQx0IECBAgAABAgQIECBAgAABAgQIECBAgAABAgQITCEgkCheJuerMaEGBAgQIECAAAECBAgQIECAAAECBAgQIECAAAECXQIetHZJm0OAAAECBAgQIECAAIFMwP5trJ9Aosyzql2YzQ11IECAAAECBAgQIECAAAECBAgQIECAAAECBAgQIDCFgECieJmcr8aEGhAgQIAAAQIECBAgQIAAAQIECBAgQIAAAQIECHQJeNDaJW0OAQIECBAgQIAAAQIEMgH7t7F+Aokyz6p2YTY31IEAAQIECBAgQIAAAQIECBAgQIAAAQIECBAgQIDAFAICieJlcr4aE2pAgAABAgQIECBAgAABAgQIECBAgAABAgQIECDQJeBBa5e0OQQIECBAgAABAgQIEMgE7N/G+gkkyjyr2oXZ3FAHAgQIECBAgAABAgQIECBAgAABAgQIECBAgAABAlMICCSKl8n5akyoAQECBAgQIECAAAECBAgQIECAAAECBAgQIECAQJeAB61d0uYQIECAAAECBAgQIEAgE7B/G+snkCjzrGoXZnNDHQgQIECAAAECBAgQIECAAAECBAgQIECAAAECBAhMISCQKF4m56sxoQYECBAgQIAAAQIECBAgQIAAAQIECBAgQIAAAQJdAh60dkmbQ4AAAQIECBAgQIAAgUzA/m2sn0CizLOqXZjNDXUgQIAAAQIECBAgQIAAAQIECBAgQIAAAQIECBAgMIWAQKJ4mZyvxoQaECBAgAABAgQIECBAgAABAgQIECBAgAABAgQIdAl40NolbQ4BAgQIECBAgAABAgQyAfu3sX4CiTLPqnZhNjfUgQABAgQIECBAgAABAgQIECBAgAABAgQIECBAgMAUAgKJ4mVyvhoTakCAAAECBAgQIECAAAECBAgQIECAAAECBAgQINAl4EFrl7Q5BAgQIECAAAECBAgQyATs38b6CSTKPKvahdncUAcCBAgQIECAAAECBAgQIECAAAECBAgQIECAAAECUwgIJIqXyflqTKgBAQIECBAgQIAAAQIECBAgQIAAAQIECBAgQIBAl4AHrV3S5hAgQIAAAQIECBAgQCATsH8b6yeQKPOsahdmc0MdCBAgQIAAAQIECBAgQIAAAQIECBAgQIAAAQIECEwhIJAoXibnqzGhBgQIECBAgAABAgQIECBAgAABAgQIECBAgAABAl0CHrR2SZtDgAABAgQIECBAgACBTMD+bayfQKLM83/ZuYMcuWEYCIDI/x+9gY8L5CK2WgCRupv0uDQXg3R/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RSR+xwAAIABJREFU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fGHy83AAAgAElEQVS7fgKJMs+v2sJsbqgDAQIECBAgQIAAAQIECBAgQIAAAQIECBAgQIAAgRUCAoniYzJfjQk1IECAAAECBAgQIECAAAECBAgQIECAAAECBAgQeCXgg9ZX0u5DgAABAgQIECBAgACBTMD7210/gUSZ51dtYTY31IEAAQIECBAgQIAAAQIECBAgQIAAAQIECBAgQIDACgGBRPExma/GhBoQIECAAAECBAgQIECAAAECBAgQIECAAAECBAi8EvBB6ytp9yFAgAABAgQIECBAgEAm4P3trp9Aoszzq7YwmxvqQIAAAQIECBAgQIAAAQIECBAgQIAAAQIECBAgQGCFgECi+JjMV2NCDQgQIECAAAECBAgQIECAAAECBAgQIECAAAECBF4J+KD1lbT7ECBAgAABAgQIECBAIBPw/nbXTyBR5vlVW5jNDXUgQIAAAQIECBAgQIAAAQIECBAgQIAAAQIECBAgsEJAIFF8TOarMaEGBAgQIECAAAECBAgQIECAAAECBAgQIECAAAECrwR80PpK2n0IECBAgAABAgQIECCQCXh/u+snkCjz/KotzOaGOhAgQIAAAQIECBAgQIAAAQIECBAgQIAAAQIECBBYISCQKD4m89WYUAMCBAgQIECAAAECBAgQIECAAAECBAgQIECAAIFXAj5ofSXtPgQIECBAgAABAgQIEMgEvL/d9RNIlHl+1RZmc0MdCBAgQIAAAQIECBAgQIAAAQIECBAgQIAAAQIECKwQEEgUH5P5akyoAQECBAgQIECAAAECBAgQIECAAAECBAgQIECAwCsBH7S+knYfAgQIECBAgAABAgQIZALe3+76CSTKPL9qC7O5oQ4ECBAgQIAAAQIECBAgQIAAAQIECBAgQIAAAQIEVggIJIqPyXw1JtSAAAECBAgQIECAAAECBAgQIECAAAECBAgQIEDglYAPWl9Juw8BAgQIECBAgAABAgQyAe9vd/0EEmWeX7WF2dxQBwIECBAgQIAAAQIECBAgQIAAAQIECBAgQIAAAQIrBAQSxcdkvhoTakCAAAECBAgQIECAAAECBAgQIECAAAECBAgQIPBKwAetr6TdhwABAgQIECBAgAABApmA97e7fgKJMs+v2sJsbqgDAQIECBAgQIAAAQIECBAgQIAAAQIECBAgQIAAgRUCAoniYzJfjQk1IECAAAECBAgQIECAAAECBAgQIECAAAECBAgQeCXgg9ZX0u5DgAABAgQIECBAgACBTMD7210/gUSZ51dtYTY31IEAAQIECBAgQIAAAQIECBAgQIAAAQIECBAgQIDACgGBRPExma/GhBoQIECAAAECBAgQIECAAAECBAgQIECAAAECBAi8EvjHfPDVrd2HAAECBAgQIECAAAECBAKBn59f64pBp/+jdNt+7J8Fx2JhdsEh+YkECBAgQIAAAQIECBAgQIAAAQIECBAgQIAAAQIEbghsG7jeeObLPcxXL4NqR4AAAQIECBAgQIAAAQIECBAgQIAAAQIECBAg0BMQSNSz1ZkAAQIECBAgQIAAAQJNAYFEZ7rb9mMFEp2dr6sJECBAgAABAgQIECBAgAABAgQIECBAgAABAgQIECgKbBu4FimmrQUSTeXUESBAgAABAgQIECBAgAABAgQIECBAgAABAgQIPBcQSPSc3A0JECBAgAABAgQIECBwRUAg0Rnjtv1YgURn5+tqAgQIECBAgAABAgQIECBAgAABAgQIECBAgAABAgSKAtsGrkWKaWuBRFM5dQQIECBAgAABAgQIECBAgAABAgQIECBAgAABAs8FBBI9J3dDAgQIECBAgAABAgQIXBEQSHTGu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h0dr6uJkCAAAECBAgQIECAAAECBAgQIECAAAECBAgQIECgKLBt4FqkmLYWSDSVU0eAAAECBAgQIECAAAECBAgQIECAAAECBAgQIECAAAECBAgQIECAAAECBAgQKAhs248VSFT4E2hJgAABAgQIECBAgAABAgQIECBAgAABAgQIECBAgMBMYNvAdfaU1SqBRFVezQkQIECAAAECBAgQIECAAAECBAgQIECAAAECBAgQIECAAAECBAgQIECAAAECZwLb9mMFEp2dr6sJECBAgAABAgQIECBAgAABAgQIECBAgAABAgQIECgKbBu4FimmrQUSTeXUESBAgAABAgQIECBAgAABAgQIECBAgAABAgQIECBAgAABAgQIECBAgAABAgQKAtv2YwUSFf4EWhIgQIAAAQIECBAgQIAAAQIECBAgQIAAAQIECBAgMBPYNnCdPWW1SiBRlVdzAgQIECBAgAABAgQIECBAgAABAgQIECBAgAABAgQIECBAgAABAgQIECBAgMCZwLb9WIFEZ+fragIECBAgQIAAAQIECBAgQIAAAQIECBAgQIAAAQIEigLbBq5FimlrgURTOXUECBAgQIAAAQIECBAgQIAAAQIECBAgQIAAAQIECBAgQIAAAQIECBAgQIAAgYLAtv1YgUSFP4GWBAgQIECAAAECBAgQIECAAAECBAgQIECAAAECBAjMBLYNXGdPWa0SSFTl1ZwAAQIECBAgQIAAAQIECBAgQIAAAQIECBAgQIAAAQIECBAgQIAAAQIECBAgcCawbT9WINHZ+bqaAAECBAgQIECAAAECBAgQIECAAAECBAgQIECAAIGiwLaBa5Fi2log0VROHQECBAgQIECAAAECBAgQIECAAAECBAgQIECAAAECBAgQIECAAAECBAgQIECgILBtP1YgUeFPoCUBAgQIECBAgAABAgQIECBAgAABAgQIECBAgAABAjOBbQPX2VNWqwQSVXk1J0CAAAECBAgQIECAAAECBAgQIECAAAECBAgQIECAAAECBAgQIECAAAECBAicCWzbjxVIdHa+riZAgAABAgQIECBAgAABAgQIECBAgAABAgQIECBAoCiwbeBapJi2Fkg0lVNHgAABAgQIECBAgAABAgQIECBAgAABAgQIECBAgAABAgQIECBAgAABAgQIECgIbNuPFUhU+BNoSYAAAQIECBAgQIAAAQIECBAgQIAAAQIECBAgQIDATGDbwHX2lNUqgURVXs0JECBAgAABAgQIECBAgAABAgQIECBAgAABAgQIECBAgAABAgQIECBAgAABAmcC2/ZjBRKdna+rCRAgQIAAAQIECBAgQIAAAQIECBAgQIAAAQIECBAoCmwbuBYppq0FEk3l1BEgQIAAAQIECBAgQIAAAQIECBAgQIAAAQIECBAgQIAAAQIECBAgQIAAAQIECgLb9mMFEhX+BFoSIECAAAECBAgQIECAAAECBAgQIECAAAECBAgQIDAT2DZwnT1ltUogUZVXcwIECBAgQIAAAQIECBAgQIAAAQIECBAgQIAAAQIECBAgQIAAAQIECBAgQIDAmcC2/ViBRGfn62oCBAgQIECAAAECBAgQIECAAAECBAgQIECAAAECBIoC2wauRYppa4FEUzl1BAgQIECAAAECBAgQIECAAAECBAgQIECAAAECBAgQIECAAAECBAgQIECAAIGCwLb9WIFEhT+BlgQIECBAgAABAgQIECBAgAABAgQIECBAgAABAgQIzAS2DVxnT1mtEkhU5dWcAAECBAgQIECAAAECBAgQIECAAAECBAgQIECAAAECBAgQIECAAAECBAgQIHAms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h0dr6uJkCAAAECBAgQIECAAAECBAgQIECAAAECBAgQIECgKLBt4FqkmLYWSDSVU0eAAAECBAgQIECAAAECBAgQIECAAAECBAgQIECAAAECBAgQIECAAAECBAgQKAhs248VSFT4E2hJgAABAgQIECBAgAABAgQIECBAgAABAgQIECBAgMBMYNvAdfaU1SqBRFVezQkQIECAAAECBAgQIECAAAECBAgQIECAAAECBAgQIECAAAECBAgQIECAAAECZwLb9mMFEp2dr6sJECBAgAABAgQIECBAgAABAgQIECBAgAABAgQIECgKbBu4FimmrQUSTeXUESBAgAABAgQIECBAgAABAgQIECBAgAABAgQIECBAgAABAgQIECBAgAABAgQKAtv2YwUSFf4EWhIgQIAAAQIECBAgQIAAAQIECBAgQIAAAQIECBAgMBPYNnCdPWW1SiBRlVdzAgQIECBAgAABAgQIECBAgAABAgQIECBAgAABAgQIECBAgAABAgQIECBAgMCZwLb9WIFEZ+fragIECBAgQIAAAQIECBAgQIAAAQIECBAgQIAAAQIEigLbBq5FimlrgURTOXUECBAgQIAAAQIECBAgQIAAAQIECBAgQIAAAQIECBAgQIAAAQIECBAgQIAAgYLAtv1YgUSFP4GWBAgQIECAAAECBAgQIECAAAECBAgQIECAAAECBAjMBLYNXGdPWa0SSFTl1ZwAAQIECBAgQIAAAQIECBAgQIAAAQIECBAgQIAAAQIECBAgQIAAAQIECBAgcCawbT9WINHZ+bqaAAECBAgQIECAAAECBAgQIECAAAECBAgQIECAAIGiwLaBa5Fi2log0VROHQECBAgQIECAAAECBAgQIECAAAECBAgQIECAAAECBAgQIECAAAECBAgQIECgILBtP1YgUeFPoCUBAgQIECBAgAABAgQIECBAgAABAgQIECBAgAABAjOBbQPX2VNWqwQSVXk1J0CAAAECBAgQIECAAAECBAgQIECAAAECBAgQIECAAAECBAgQIECAAAECBAicCWzbjxVIdHa+riZAgAABAgQIECBAgAABAgQIECBAgAABAgQIECBAoCiwbeBapJi2Fkg0lVNHgAABAgQIECBAgAABAgQIECBAgAABAgQIECBAgAABAgQIECBAgAABAgQIECgIbNuPFUhU+BNoSYAAAQIECBAgQIAAAQIECBAgQIAAAQIECBAgQIDATGDbwHX2lNUqgURVXs0JECBAgAABAgQIECBAgAABAgQIECBAgAABAgQIECBAgAABAgQIECBAgAABAmcC2/ZjBRKdna+rCRAgQIAAAQIECBAgQIAAAQIECBAgQIAAAQIECBAoCmwbuBYppq0FEk3l1BEgQIAAAQIECBAgQIAAAQIECBAgQIAAAQIECBAgQIAAAQIECBAgQIAAAQIECgLb9mMFEhX+BFoSIECAAAECBAgQIECAAAECBAgQIECAAAECBAgQIDAT2DZwnT1ltUogUZVXcwIECBAgQIAAAQIECBAgQIAAAQIECBAgQIAAAQIECBAgQIAAAQIECBAgQIDAmcC2/ViBRGfn62oCBAgQIECAAAECBAgQIECAAAECBAgQIECAAAECBIoC2wauRYppa4FEUzl1BAgQIECAAAECBAgQIECAAAECBAgQIECAAAECBAgQIECAAAECBAgQIECAAIGCwLb9WIFEhT+BlgQIECBAgAABAgQIECBAgAABAgQIECBAgAABAgQIzAS2DVxnT1mtEkhU5dWcAAECBAgQIECAAAECBAgQIECAAAECBAgQIECAAAECBAgQIECAAAECBAgQIHAms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h0dr6uJkCAAAECBAgQIECAAAECBAgQIECAAAECBAgQIECgKLBt4FqkmLYWSDSVU0eAAAECBAgQIECAAAECBAgQIECAAAECBAgQIECAAAECBAgQIECAAAECBAgQKAhs248VSFT4E2hJgAABAgQIECBAgAABAgQIECBAgAABAgQIECBAgMBMYNvAdfaU1SqBRFVezQkQIECAAAECBAgQIECAAAECBAgQIECAAAECBAgQIECAAAECBAgQIECAAAECZwLb9mMFEp2dr6sJECBAgAABAgQIECBAgAABAgQIECBAgAABAgQIECgKbBu4FimmrQUSTeXUESBAgAABAgQIECBAgAABAgQIECBAgAABAgQIECBAgAABAgQIECBAgAABAgQKAtv2YwUSFf4EWhIgQIAAAQIECBAgQIAAAQIECBAgQIAAAQIECBAgMBPYNnCdPWW1SiBRlVdzAgQIECBAgAABAgQIECBAgAABAgQIECBAgAABAgQIECBAgAABAgQIECBAgMCZwLb9WIFEZ+fragIECBAgQIAAAQIECBAgQIAAAQIECBAgQIAAAQIEigLbBq5FimlrgURTOXUECBAgQIAAAQIECBAgQIAAAQIECBAgQIAAAQIECBAgQIAAAQIECBAgQIAAgYLAtv1YgUSFP4GWBAgQIECAAAECBAgQIECAAAECBAgQIECAAAECBAjMBLYNXGdPWa0SSFTl1ZwAAQIECBAgQIAAAQIECBAgQIAAAQIECBAgQIAAAQIECBAgQIAAAQIECBAgcCawbT9WINHZ+bqaAAECBAgQIECAAAECBAgQIECAAAECBAgQIECAAIGiwLaBa5Fi2log0VROHQECBAgQIECAAAECBAgQIECAAAECBAgQIECAAAECBAgQIECAAAECBAgQIECgILBtP1YgUeFPoCUBAgQIECBAgAABAgQIECBAgAABAgQIECBAgAABAjOBbQPX2VNWqwQSVXk1J0CAAAECBAgQIECAAAECBAgQIECAAAECBAgQIECAAAECBAgQIECAAAECBAicCWzbjxVIdHa+riZAgAABAgQIECBAgAABAgQIECBAgAABAgQIECBAoCiwbeBapJi2Fkg0lVNHgAABAgQIECBAgAABAgQIECBAgAABAgQIECBAgAABAgQIECBAgAABAgQIECgIbNuPFUhU+BNoSYAAAQIECBAgQIAAAQIECBAgQIAAAQIECBAgQIDATGDbwHX2lNUqgURVXs0JECBAgAABAgQIECBAgAABAgQIECBAgAABAgQIECBAgAABAgQIECBAgAABAmcC2/ZjBRKdna+rCRAgQIAAAQIECBAgQIAAAQIECBAgQIAAAQIECBAoCmwbuBYppq0FEk3l1BEgQIAAAQIECBAgQIAAAQIECBAgQIAAAQIECBAgQIAAAQIECBAgQIAAAQIECgLb9mMFEhX+BFoSIECAAAECBAgQIECAAAECBAgQIECAAAECBAVMvA8AACAASURBVAgQIDAT2DZwnT1ltUogUZVXcwIECBAgQIAAAQIECBAgQIAAAQIECBAgQIAAAQIECBAgQIAAAQIECBAgQIDAmcC2/ViBRGfn62oCBAgQIECAAAECBAgQIECAAAECBAgQIECAAAECBIoC2wauRYppa4FEUzl1BAgQIECAAAECBAgQIECAAAECBAgQIECAAAECBAgQIECAAAECBAgQIECAAIGCwLb9WIFEhT+BlgQIECBAgAABAgQIECBAgAABAgQIECBAgAABAgQIzAS2DVxnT1mtEkhU5dWcAAECBAgQIECAAAECBAgQIECAAAECBAgQIECAAAECBAgQIECAAAECBAgQIHAms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h0dr6uJkCAAAECBAgQIECAAAECBAgQIECAAAECBAgQIECgKLBt4FqkmLYWSDSVU0eAAAECBAgQIECAAAECBAgQIECAAAECBAgQIECAAAECBAgQIECAAAECBAgQKAhs248VSFT4E2hJgAABAgQIECBAgAABAgQIECBAgAABAgQIECBAgMBMYNvAdfaU1SqBRFVezQkQIECAAAECBAgQIECAAAECBAgQIECAAAECBAgQIECAAAECBAgQIECAAAECZwLb9mMFEp2dr6sJECBAgAABAgQIECBAgAABAgQIECBAgAABAgQIECgKbBu4FimmrQUSTeXUESBAgAABAgQIECBAgAABAgQIECBAgAABAgQIECBAgAABAgQIECBAgAABAgQKAtv2YwUSFf4EWhIgQIAAAQIECBAgQIAAAQIECBAgQIAAAQIECBAgMBPYNnCdPWW1SiBRlVdzAgQIECBAgAABAgQIECBAgAABAgQIECBAgAABAgQIECBAgAABAgQIECBAgMCZwLb9WIFEZ+fragIECBAgQIAAAQIECBAgQIAAAQIECBAgQIAAAQIEigLbBq5FimlrgURTOXUECBAgQIAAAQIECBAgQIAAAQIECBAgQIAAAQIECBAgQIAAAQIECBAgQIAAgYLAtv1YgUSFP4GWBAgQIECAAAECBAgQIECAAAECBAgQIECAAAECBAjMBLYNXGdPWa0SSFTl1ZwAAQIECBAgQIAAAQIECBAgQIAAAQIECBAgQIAAAQIECBAgQIAAAQIECBAgcCawbT9WINHZ+bqaAAECBAgQIECAAAECBAgQIECAAAECBAgQIECAAIGiwLaBa5Fi2log0VROHQECBAgQIECAAAECBAgQIECAAAECBAgQIECAAAECBAgQIECAAAECBAgQIECgILBtP1YgUeFPoCUBAgQIECBAgAABAgQIECBAgAABAgQIECBAgAABAjOBbQPX2VNWqwQSVXk1J0CAAAECBAgQIECAAAECBAgQIECAAAECBAgQIECAAAECBAgQIECAAAECBAicCWzbjxVIdHa+riZAgAABAgQIECBAgAABAgQIECBAgAABAgQIECBAoCiwbeBapJi2Fkg0lVNHgAABAgQIECBAgAABAgQIECBAgAABAgQIECBAgAABAgQIECBAgAABAgQIECgIbNuPFUhU+BNoSYAAAQIECBAgQIAAAQIECBAgQIAAAQIECBAgQIDATGDbwHX2lNUqgURVXs0JECBAgAABAgQIECBAgAABAgQIECBAgAABAgQIECBAgAABAgQIECBAgAABAmcC2/ZjBRKdna+rCRAgQIAAAQIECBAgQIAAAQIECBAgQIAAAQIECBAoCmwbuBYppq0FEk3l1BEgQIAAAQIECBAgQIAAAQIECBAgQIAAAQIECBAgQIAAAQIECBAgQIAAAQIECgLb9mMFEhX+BFoSIECAAAECBAgQIECAAAECBAgQIECAAAECBAgQIDAT2DZwnT1ltUogUZVXcwIECBAgQIAAAQIECBAgQIAAAQIECBAgQIAAAQIECBAgQIAAAQIECBAgQIDAmcC2/ViBRGfn62oCBAgQIECAAAECBAgQIECAAAECBAgQIECAAAECBIoC2wauRYppa4FEUzl1BAgQIECAAAECBAgQIECAAAECBAgQIECAAAECBAgQIECAAAECBAgQIECAAIGCwLb9WIFEhT+BlgQIECBAgAABAgQIECBAgAABAgQIECBAgAABAgQIzAS2DVxnT1mtEkhU5dWcAAECBAgQIECAAAECBAgQIECAAAECBAgQIECAAAECBAgQIECAAAECBAgQIHAmsG0/ViDR2fm6mgABAgQIECBAgAABAgQIECBAgAABAgQIECBAgACBosC2gWuRYtpaINFUTh0BAgQIECBAgAABAgQIECBAgAABAgQIECBAgAABAgQIECBAgAABAgQIECBAoCCwbT9WIFHhT6AlAQIECBAgQIAAAQIECBAgQIAAAQIECBAgQIAAAQIzgW0D19lTVqsEElV5NSdAgAABAgQIECBAgAABAgQIECBAgAABAgQIECBAgAABAgQIECBAgAABAgQInAls248VSHR2vq4mQIAAAQIECBAgQIAAAQIECBAgQIAAAQIECBAgQKAosG3gWqSYthZINJVTR4AAAQIECBAgQIAAAQIECBAgQIAAAQIECBAgQIAAAQIECBAgQIAAAQIECBAoCGzbjxVIVPgTaEmAAAECBAgQIECAAAECBAgQIECAAAECBAgQIECAwExg28B19pTVKoFEVV7NCRAgQIAAAQIECBAgQIAAAQIECBAgQIAAAQIECBAgQIAAAQIECBAgQIAAAQJnAtv2YwUSnZ2vqwkQIECAAAECBAgQIECAAAECBAgQIECAAAECBAgQKApsG7gWKaatBRJN5dQRIECAAAECBAgQIECAAAECBAgQIECAAAECBAgQIECAAAECBAgQIECAAAECBAoC2/ZjBRIV/gRaEiBAgAABAgQIECBAgAABAgQIECBAgAABAgQIECAwE9g2cJ09ZbVKIFGVV3MCBAgQIECAAAECBAgQIECAAAECBAgQIECAAAECBAgQIECAAAECBAgQIECAwJnAtv1YgURn5+tqAgQIECBAgAABAgQIECBAgAABAgQIECBAgAABAgSKAtsGrkWKaWuBRFM5dQQIECBAgAABAgQIECBAgAABAgQIECBAgAABAgQIECBAgAABAgQIECBAgACBgsC2/ViBRIU/gZYECBAgQIAAAQIECBAgQIAAAQIECBAgQIAAAQIECMwEtg1cZ09ZrRJIVOXVnAABAgQIECBAgAABAgQIECBAgAABAgQIECBAgAABAgQIECBAgAABAgQIECBwJrBtP1Yg0dn5upoAAQIECBAgQIAAAQIECBAgQIAAAQIECBAgQIAAgaLAtoFrkWLaWiDRVE4dAQIECBAgQIAAAQIECBAgQIAAAQIECBAgQIAAAQIECBAgQIAAAQIECBAgQKAgsG0/ViBR4U+gJQECBAgQIECAAAECBAgQIECAAAECBAgQIECAAAECM4FtA9fZU1arBBJVeTUnQIAAAQIECBAgQIAAAQIECBAgQIAAAQIECBAgQIAAAQIECBAgQIAAAQIECJwJbNuPFUj0l507Zvn8rLYG/G9TWIhiq41YiminnYKN1hYRLFOLnRCL+AFSp9fCb2AKtdFKUKxErARbBREUIcjBgffFI3oye/msSVbmOp3k3nvmvn7383Bg71m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CBAgQIAAAQIECBAgQIBAUWBt4FqkSFsLJErl1BEgQIAAAQIECBAgQIAAAQIECBAgQIAAAQIECBAgQIAAAQIECBAgQIAAAQIECgJr+7ECiQqPQEsCBAgQIECAAAECBAgQIECAAAECBAgQIECAAAECBDKBtYFrdstqlUCiKq/mBAgQIECAAAECBAgQIECAAAECBAgQIECAAAECBAgQIECAAAECBAgQIECAAIGbwNp+rECi2/d1mgABAgQIECBAgAABAgQIECBAgAABAgQIECBAgACBosDawLVIkbYWSJTKqSNAgAABAgQIECBAgAABAgQIECBAgAABAgQIECBAgAABAgQIECBAgAABAgQIFATW9mMFEhUegZYECBAgQIAAAQIECBAgQIAAAQIECBAgQIAAAQIECGQCawPX7JbVKoFEVV7NCRAgQIAAAQIECBAgQIAAAQIECBAgQIAAAQIECBAgQIAAAQIECBAgQIAAAQI3gbX9WIFEt+/rNAECBAgQIECAAAECBAgQIECAAAECBAgQIECAAAECRYG1gWuRIm0tkCiVU0eAAAECBAgQIECAAAECBAgQIECAAAECBAgQIECAAAECBAgQIECAAAECBAgQKAis7ccKJCo8Ai0JECBAgAABAgQIECBAgAABAgQIECBAgAABAgQIEMgE1gau2S2rVQKJqryaEyBAgAABAgQIECBAgAABAgQIECBAgAABAgQIECBAgAABAgQIECBAgAABAgRuAmv7sQKJbt/XaQIECBAgQIAAAQIECBAgQIAAAQIECBAgQIAAAQIEigJrA9ciRdpaIFEqp44AAQIECBAgQIAAAQIECBAgQIAAAQIECBAgQIAAAQIECBAgQIAAAQIECBAgUBBY248VSFR4BFoSIECAAAECBAgQIECAAAECBAgQIECAAAECBAgQIJAJrA1cs1tWqwQSVXk1J0CAAAECBAgQIECAAAECBAgQIECAAAECBAgQIECAAAECBAgQIECAAAECBAjcBNb2YwUS3b6v0wQIECBAgAABAgQIECBAgAABAgQIECBAgAABAgQIFAXWBq5FirS1QKJUTh0BAgQIECBAgAABAgQIECBAgAABAgQIECBAgAABAgQIECBAgAABAgQIECBAoCCwth8rkKjwCLQkQIAAAQIECBAgQIAAAQIECBAgQIAAAQIECBAgQCATWBu4ZresVgkkqvJqToAAAQIECBAgQIAAAQIECBAgQIAAAQIECBAgQIAAAQIECBAgQIAAAQIECBC4Caztxwokun1fpwkQIECAAAECBAgQIECAAAECBAgQIECAAAECBAgQKAqsDVyLFGlrgUSpnDoCBAgQIECAAAECBAgQIECAAAECBAgQIECAAAECBAgQIECAAAECBAgQIECAQEFgbT9WIFHhEWhJgAABAgQIECBAgAABAgQIECBAgAABAgQIECBAgEAmsDZwzW5ZrRJIVOXVnAABAgQIECBAgAABAgQIECBAgAABAgQIECBAgAABAgQIECBAgAABAgQIECBwE1jbjxVIdPu+ThMgQIAAAQIECBAgQIAAAQIECBAgQIAAAQIECBAgUBRYG7gWKdLWAolSOXUECBAgQIAAAQIECBAgQIAAAQIECBAgQIAAAQIECBAgQIAAAQIECBAgQIAAgYLA2n6sQKLCI9CSAAECBAgQIECAAAECBAgQIECAAAECBAgQIECAAIFMYG3gmt2yWiWQqMqrOQECBAgQIECAAAECBAgQIECAAAECBAgQIECAAAECBAgQIECAAAECBAgQIEDgJrC2HyuQ6PZ9nSZAgAABAgQIECBAgAABAgQIECBAgAABAgQIECBAoCiwNnAtUqStBRKlcuoIECBAgAABAgQIECBAgAABAgQIECBAgAABAgQIECBAgAABAgQIECBAgAABAgWBtf1YgUSFR6AlAQIECBAgQIAAAQIECBAgQIAAAQIECBAgQIAAAQKZwNrANbtltUogUZVXcwIECBAgQIAAAQIECBAgQIAAAQIECBAgQIAAAQIECBAgQIAAAQIECBAgQIDATWBtP1Yg0e37Ok2AAAECBAgQIECAAAECBAgQIECAAAECBAgQIECAQFFgbeBapEhbCyRK5dQRIECAAAECBAgQIECAAAECBAgQIECAAAECBAgQIECAAAECBAgQIECAAAECBAoCa/uxAokKj0BLAgQIECBAgAABAgQIECBAgAABAgQIECBAgAABAgQygbWBa3bLapVAoiqv5gQIECBAgAABAgQIECBAgAABAgQIECBAgAABAgQIECBAgAABAgQIECBAgACBm8DafqxAotv3dZoAAQIECBAgQIAAAQIECBAgQIAAAQIECBAgQIAAgaLA2sC1SJG2FkiUyqkjQIAAAQIECBAgQIAAAQIECBAgQIAAAQIECBAgQIAAAQIECBAgQIAAAQIECBQE1vZjBRIVHoGWBAgQIECAAAECBAgQIECAAAECBAgQIECAAAECBAhkAmsD1+yW1SqBRFVezQkQIECAAAECBAgQIECAAAECBAgQIECAAAECBAgQIECAAAECBAgQIECAAAECN4G1/ViBRLfv6zQBAgQIECBAgAABAgQIECBAgAABAgQIECBAgAABAkWBtYFrkSJtLZAolVNHgAABAgQIECBAgAABAgQIECBAgAABAgQIECBAgAABAgQIECBAgAABAgQIECgIrO3HCiQqPAItCRAgQIAAAQIECBAgQIAAAQIECBAgQIAAAQIECBDIBNYGrtktq1UCiaq8mhMgQIAAAQIECBAgQIAAAQIECBAgQIAAAQIECBAgQIAAAQIECBAgQIAAAQIEbgJr+7ECiW7f12kCBAgQIECAAAECBAgQIECAAAECBAgQIECAAAECBIoCawPXIkXaWiBRKqeOAAECBAgQIECAAAECBAgQIECAAAECBAgQIECAAAECBAgQIECAAAECBAgQIFAQWNuPFUhUeARaEiBAgAABAgQIECBAgAABAgQIECBAgAABAgQIECCQCawNXLNbVqsEElV5NSdAgAABAgQIECBAgAABAgQIECBAgAABAgQIECBAgAABAgQIECBAgAABAgQI3ATW9mMFEt2+r9MECBAgQIAAAQIECBAgQIAAAQIECBAgQIAAAQIECBQF1gauRYq0tUCiVE4dAQIECBAgQIAAAQIECBAgQIAAAQIECBAgQIAAAQIECBAgQIAAAQIECBAgQKAgsLYfK5Co8Ai0JECAAAECBAgQIECAAAECBAgQIECAAAECBAgQIEAgE1gbuGa3rFYJJKryak6AAAECBAgQIECAAAECBAgQIECAAAECBAgQIECAAAECBAgQIECAAAECBAgQuAms7ccKJLp9X6cJECBAgAABAgQIECBAgAABAgQIECBAgAABAgQIECgKrA1cixRpa4FEqZw6AgQIECBAgAABAgQIECBAgAABAgQIECBAgAABAgQIECBAgAABAgQIECBAgEBBYG0/ViBR4RFoSYAAAQIECBAgQIAAAQIECBAgQIAAAQIECBAgQIBAJrA2cM1uWa0SSFTl1ZwAAQIECBAgQIAAAQIECBAgQIAAAQIECBAgQIAAAQIECBAgQIAAAQIECBAgcBNY248VSHT7vk4TIECAAAECBAgQIECAAAECBAgQIECAAAECBAgQIFAUWBu4FinS1gKJUjl1BAgQIECAAAECBAgQIECAAAECBAgQIECAAAECBAgQIECAAAECBAgQIECAAIGCwNp+rECiwiPQkgABAgQIECBAgAABAgQIECBAgAABAgQIECBAgACBTGBt4JrdslolkKjKqzkBAgQIECBAgAABAgQIECBAgAABAgQIECBAgAABAgQIECBAgAABAgQIECBA4Cawth8rkOj2fZ0mQIAAAQIECBAgQIAAAQIECBAgQIAAAQIECBAgQKAosDZwLVKkrQUSpXLqCBAgQIAAAQIECBAgQIAAAQIECBAgQIAAAQIECBAgQIAAAQIECBAgQIAAAQIFgbX9WIFEhUegJQECBAgQIECAAAECBAgQIECAAAECBAgQIECAAAECmcDawDW7ZbVKIFGVV3MCBAgQIECAAAECBAgQIECAAAECBAgQIECAAAECBAgQIECAAAECBAgQIECAwE1gbT9WINHt+zpNgAABAgQIECBAgAABAgQIECBAgAABAgQIECBAgEBRYG3gWqRIWwskSuXUESBAgAABAgQIECBAgAABAgQIECBAgAABAgQIECBAgAABAgQIECBAgAABAgQKAmv7sQKJCo9ASwIECBAgQIAAAQIECBAgQIAAAQIECBAgQIAAAQIEMoG1gWt2y2qVQKIqr+YECBAgQIAAAQIECBAgQIAAAQIECBAgQIAAAQIECBAgQIAAAQIECBAgQIAAgZvA2n6sQKLb93WaAAECBAgQRTMxjgAAIABJREFUIECAAAECBAgQIECAAAECBAgQIECAAIGiwNrAtUiRthZIlMqpI0CAAAECBAgQIECAAAECBAgQIECAAAECBAgQIECAAAECBAgQIECAAAECBAgUBNb2YwUSFR6BlgQIECBAgAABAgQIECBAgAABAgQIECBAgAABAgQIZAJrA9fsltUqgURVXs0JECBAgAABAgQIECBAgAABAgQIECBAgAABAgQIECBAgAABAgQIECBAgAABAjeBtf1YgUS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CBAgQIAAAQIECBAgQIBAUWBt4FqkSFsLJErl1BEgQIAAAQIECBAgQIAAAQIECBAgQIAAAQIECBAgQIAAAQIECBAgQIAAAQIECgJr+7ECiQqPQEsCBAgQIECAAAECBAgQIECAAAECBAgQIECAAAECBDKBtYFrdstqlUCiKq/mBAgQIECAAAECBAgQIECAAAECBAgQIECAAAECBAgQIECAAAECBAgQIECAAIGbwNp+rECi2/d1mgABAgQIECBAgAABAgQIECBAgAABAgQIECBAgACBosDawLVIkbYWSJTKqSNAgAABAgQIECBAgAABAgQIECBAgAABAgQIECBAgAABAgQIECBAgAABAgQIFATW9mMFEhUegZYECBAgQIAAAQIECBAgQIAAAQIECBAgQIAAAQIECGQCawPX7JbVKoFEVV7NCRAgQIAAAQIECBAgQIAAAQIECBAgQIAAAQIECBAgQIAAAQIECBAgQIAAAQI3gbX9WIFEt+/rNAECBAgQIECAAAECBAgQIECAAAECBAgQIECAAAECRYG1gWuRIm0tkCiVU0eAAAECBAgQIECAAAECBAgQIECAAAECBAgQIECAAAECBAgQIECAAAECBAgQKAis7ccKJCo8Ai0JECBAgAABAgQIECBAgAABAgQIECBAgAABAgQIEMgE1gau2S2rVQKJqryaEyBAgAABAgQIECBAgAABAgQIECBAgAABAgQIECBAgAABAgQIECBAgAABAgRuAmv7sQKJbt/XaQIECBAgQIAAAQIECBAgQIAAAQIECBAgQIAAAQIEigJrA9ciRdpaIFEqp44AAQIECBAgQIAAAQIECBAgQIAAAQIECBAgQIAAAQIECBAgQIAAAQIECBAgUBBY248VSFR4BFoSIECAAAECBAgQIECAAAECBAgQIECAAAECBAgQIJAJrA1cs1tWqwQSVXk1J0CAAAECBAgQIECAAAECBAgQIECAAAECBAgQIECAAAECBAgQIECAAAECBAjcBNb2YwUS3b6v0wQIECBAgAABAgQIECBAgAABAgQIECBAgAABAgQIFAXWBq5FirS1QKJUTh0BAgQIECBAgAABAgQIECBAgAABAgQIECBAgAABAgQIECBAgAABAgQIECBAoCCwth8rkKjwCLQkQIAAAQIECBAgQIAAAQIECBAgQIAAAQIECBAgQCATWBu4ZresVgkkqvJqToAAAQIECBAgQIAAAQIECBAgQIAAAQIECBAgQIAAAQIECBAgQIAAAQIECBC4Caztxwokun1fpwkQIECAAAECBAgQIECAAAECBAgQIECAAAECBAgQKAqsDVyLFGlrgUSpnDoCBAgQIECAAAECBAgQIECAAAECBAgQIECAAAECBAgQIECAAAECBAgQIECAQEFgbT9WIFHhEWhJgAABAgQIECBAgAABAgQIECBAgAABAgQIECBAgEAmsDZwzW5ZrRJIVOXVnAABAgQIECBAgAABAgQIECBAgAABAgQIECBAgAABAgQIECBAgAABAgQIECBwE1jbjxVIdPu+ThMgQIAAAQIECBAgQIAAAQIECBAgQIAAAQIECBAgUBRYG7gWKdLWAolSOXUECBAgQIAAAQIECBAgQIAAAQIECBAgQIAAAQIECBAgQIAAAQIECBAgQIAAgYLA2n6sQKLCI9CSAAECBAgQIECAAAECBAgQIECAAAECBAgQIECAAIFMYG3gmt2yWiWQqMqrOQECBAgQIECAAAECBAgQIECAAAECBAgQIECAAAECBAgQIECAAAECBAgQIEDgJrC2HyuQ6PZ9nSZAgAABAgQIECBAgAABAgQIECBAgAABAgQIECBAoCiwNnAtUqStBRKlcuoIECBAgAABAgQIECBAgAABAgQIECBAgAABAgQIECBAgAABAgQIECBAgAABAgWBtf1YgUSFR6AlAQIECBAgQIAAAQIECBAgQIAAAQIECBAgQIAAAQKZwNrANbtltUogUZVXcwIECBAgQIAAAQIECBAgQIAAAQIECBAgQIAAAQIECBAgQIAAAQIECBAgQIDATWBtP1Yg0e37Ok2AAAECBAgQIECAAAECBAgQIECAAAECBAgQIECAQFFgbeBapEhbCyRK5dQRIECAAAECBAgQIECAAAECBAgQIECAAAECBAgQIECAAAECBAgQIECAAAECBAoCa/uxAokKj0BLAgQIECBAgAABAgQIECBAgAABAgQIECBAgAABAgQygbWBa3bLapVAoiqv5gQIECBAgAABAgQIECBAgAABAgQIECBAgAABAgQIECBAgAABAgQIECBAgACBm8DafqxAotv3dZoAAQIECBAgQIAAAQIECBAgQIAAAQIECBAgQIAAgaLA2sC1SJG2FkiUyqkjQIAAAQIECBAgQIAAAQIECBAgQIAAAQIECBAgQIAAAQIECBAgQIAAAQIECBQE1vZjBRIVHoGWBAgQIECAAAECBAgQIECAAAECBAgQIECAAAECBAhkAmsD1+yW1SqBRFVezQkQIECAAAECBAgQIECAAAECBAgQIECAAAECBAgQIECAAAECBAgQIECAAAECN4G1/ViBRLfv6zQBAgQIECBAgAABAgQIECBAgAABAgQIECBAgAABAkWBtYFrkSJtLZAolVNHgAABAgQIECBAgAABAgQIECBAgAABAgQIECBAgAABAgQIECBAgAABAgQIECgIrO3HCiQqPAItCRAgQIAAAQIECBAgQIAAAQIECBAgQIAAAQIECBDIBNYGrtktq1UCiaq8mhMgQIAAAQIECBAgQIAAAQIECBAgQIAAAQIECBAgQIAAAQIECBAgQIAAAQIEbgJr+7ECiW7f12kCBAgQIECAAAECBAgQIECAAAECBAgQIECAAAECBIoCawPXIkXaWiBRKqeOAAECBAgQIECAAAECBAgQIECAAAECBAgQIECAAAECBAgQIECAAAECBAgQIFAQWNuPFUhUeARaEiBAgAABAgQIECBAgAABAgQIECBAgAABAgQIECCQCawNXLNbVqsEElV5NSdAgAABAgQIECBAgAABAgQIECBAgAABAgQIECBAgAABAgQIECBAgAABAgQI3ATW9mMFEt2+r9MECBAgQIAAAQIECBAgQIAAAQIECBAgQIAAAQIECBQF1gauRYq0tUCiVE4dAQIECBAgQIAAAQIECBAgQIAAAQIECBAgQIAAAQIECBAgQIAAAQIECBAgQKAgsLYfK5Co8Ai0JECAAAECBAgQIECAAAECBAgQIECAAAECBAgQIEAgE1gbuGa3rFYJJKryak6AAAECBAgQIECAAAECBAgQIECAAAECBAgQIECAAAECBAgQIECAAAECBAgQuAms7ccKJLp9X6cJECBAgAABAgQIECBAgAABAgQIECBAgAABAgQIECgKrA1cixRpa4FEqZw6AgQIECBAgAABAgQIECBAgAABAgQIECBAgAABAgQIECBAgAABAgQIECBAgEBBYG0/ViBR4RFoSYAAAQIECBAgQIAAAQIECBAgQIAAAQIECBAgQIBAJrA2cM1uWa0SSFTl1ZwAAQIECBAgQIAAAQIECBAgQIAAAQIECBAgQIAAAQIECBAgQIAAAQIECBAgcBNY248VSHT7vk4TIECAAAECBAgQIECAAAECBAgQIECAAAECBAgQIFAUWBu4FinS1gKJUjl1BAgQIECAAAECBAgQIECAAAECBAgQIECAAAECBAgQIECAAAECBAgQIECAAIGCwNp+rECiwiPQkgABAgQIECBAgAABAgQIECBAgAABAgQIECBAgACBTGBt4JrdslolkKjKqzkBAgQIECBAgAABAgQIECBAgAABAgQIECBAgAABAgQIECBAgAABAgQIECBA4Cawth8rkOj2fZ0mQIAAAQIECBAgQIAAAQIECBAgQIAAAQIECBAgQKAosDZwLVKkrQUSpXLqCBAgQIAAAQIECBAgQIAAAQIECBAgQIAAAQIECBAgQIAAAQIECBAgQIAAAQIFgbX9WIFEhUegJQECBAgQIECAAAECBAgQIECAAAECBAgQIECAAAECmcDawDW7ZbVKIFGVV3MCBAgQIECAAAECBAgQIECAAAECBAgQIECAAAECBAgQIECAAAECBAgQIECAwE1gbT9WINHt+zpNgAABAgQIECBAgAABAgQIECBAgAABAgQIECBAgEBRYG3gWqRIWwskSuXUESBAgAABAgQIECBAgAABAgQIECBAgAABAgQIECBAgAABAgQIECBAgAABAgQKAmv7sQKJCo9ASwIECBAgQIAAAQIECBAgQIAAAQIECBAgQIAAAQIEMoG1gWt2y2qVQKIqr+YECBAgQIAAAQIECBAgQIAAAQIECBAgQIAAAQIECBAgQIAAAQIECBAgQIAAgZvA2n6sQKLb93WaAAECBAgQIECAAAECBAgQIECAAAECBAgQIECAAIGiwNrAtUiRthZIlMqpI0CAAAECBAgQIECAAAECBAgQIECAAAECBAgQIECAAAECBAgQIECAAAECBAgUBNb2YwUSFR6BlgQIECBAgAABAgQIECBAgAABAgQIECBAgAABAgQIZAJrA9fsltUqgURVXs0JECBAgAABAgQIECBAgAABAgQIECBAgAABAgQIECBAgAABAgQIECBAgAABAjeBtf1YgUS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CBAgQIAAAQIECBAgQIBAUWBt4FqkSFsLJErl1BEgQIAAAQIECBAgQIAAAQIECBAgQIAAAQIECBAgQIAAAQIECBAgQIAAAQIECgJr+7ECiQqPQEsCBAgQIECAAAECBAgQIECAAAECBAgQIECAAAECBDKBtYFrdstqlUCiKq/mBAgQIECAAAECBAgQIECAAAECBAgQIECAAAECBAgQIECAAAECBAgQIECAAIGbwNp+rECi2/d1mgABAgQIECBAgAABAgQIECBAgAABAgQIECBAgACBosDawLVIkbYWSJTKqSNAgAABAgQIECBAgAABAgQIECBAgAABAgQIECBAgAABAgQIECBAgAABAgQIFATW9mMFEhUegZYECBAgQIAAAQIECBAgQIAAAQIECBAgQIAAAQIECGQCawPX7JbVKoFEVV7NCRAgQIAAAQIECBAgQIAAAQIECBAgQIAAAQIECBAgQIAAAQIECBAgQIAAAQI3gbX9WIFEt+/rNAECBAgQIECAAAECBAgQIECAAAECBAgQIECAAAECRYG1gWuRIm0tkCiVU0eAAAECBAgQIECAAAECBAgQIECAAAECBAgQIECAAAECBAgQIECAAAECBAgQKAis7ccKJCo8Ai0JECBAgAABAgQIECBAgAABAgQIECBAgAABAgQIEMgE1gau2S2rVQKJqryaEyBAgAABAgQIECBAgAABAgQIECBAgAABAgQIECBAgAABAgQIECBAgAABAgRuAmv7sQKJbt/XaQIECBAgQIAAAQIECBAgQIAAAQIECBAgQIAAAQIEigJrA9ciRdpaIFEqp44AAQIECBAgQIAAAQIECBAgQIAAAQIECBAgQIAAAQIECBAgQIAAAQIECBAgUBBY248VSFR4BFoSIECAAAECBAgQIECAAAECBAgQIECAAAECBAgQIJAJrA1cs1tWqwQSVXk1J0CAAAECBAgQIECAAAECBAgQIECAAAECBAgQIECAAAECBAgQIECAAAECBAjcBNb2YwUS3b6v0wQIECBAgAABAgQIECBAgAABAgQIECBAgAABAgQIFAXWBq5FirS1QKJUTh0BAgQIECBAgAABAgQIECBAgAABAgQIECBAgAABAgQIECBAgAABAgQIECBAoCCwth8rkKjwCLQkQIAAAQIECBAgQIAAAQIECBAgQIAAAQIECBAgQCATWBu4ZresVgkkqvJqToAAAQIECBAgQIAAAQIECBAgQIAAAQIECBAgQIAAAQIECBAgQIAAAQIECBC4Caztxwokun1fpwkQIECAAAECBAgQIECAAAECBAgQIECAAAECBAgQKAqsDVyLFGlrgUSpnDoCBAgQIECAAAECBAgQIECAAAECBAgQIECAAAECBAgQIECAAAECBAgQIECAQEFgbT9WIFHhEWhJgAABAgQIECBAgAABAgQIECBAgAABAgQIECBAgEAmsDZwzW5ZrRJIVOXVnAABAgQIECBAgAABAgQIECBAgAABAgQIECBAgAABAgQIECBAgAABAgQIECBwE1jbjxVIdPu+ThMgQIAAAQIECBAgQIAAAQIECBAgQIAAAQIECBAgUBRYG7gWKdLWAolSOXUECBAgQIAAAQIECBAgQIAAAQIECBAgQIAAAQIECBAgQIAAAQIECBAgQIAAgYLA2n6sQKLCI9CSAAECBAgQIECAAAECBAgQIECAAAECBAgQIECAAIFMYG3gmt2yWiWQqMqrOQECBAgQIECAAAECBAgQIECAAAECBAgQIECAAAECBAgQIECAAAECBAgQIEDgJrC2HyuQ6PZ9nSZAgAABAgQIECBAgAABAgQIECBAgAABAgQIECBAoCiwNnAtUqStBRKlcuoIECBAgAABAgQIECBAgAABAgQIECBAgAABAgQIECBAgAABAgQIECBAgAABAgWBtf1YgUSFR6AlAQIECBAgQIAAAQIECBAgQIAAAQIECBAgQIAAAQKZwNrANbtltUogUZVXcwIECBAgQIAAAQIECBAgQIAAAQIECBAgQIAAAQIECBAgQIAAAQIECBAgQIDATWBtP1Yg0e37Ok2AAAECBAgQIECAAAECBAgQIECAAAECBAgQIECAQFFgbeBapEhbCyRK5dQRIECAAAECBAgQIECAAAECBAgQIECAAAECBAgQIECAAAECBAgQIECAAAECBAoCa/uxAokKj0BLAgQIECBAgAABAgQIECBAgAABAgQIECBAgAABAgQygbWBa3bLapVAoiqv5gQIECBAgAABAgQIECBAgAABAgQIECBAgAABAgQIECBAgAABAgQIECBAgACBm8DafqxAotv3dZoAAQIECBAgQIAAAQIECBAgQIAAAQIECBAgQIAAgaLA2sC1SJG2FkiUyqkjQIAAAQIECBAgQIAAAQIECBAgQIAAAQIECBAgQIAAAQIECBAgQIAAAQIECBQE1vZjBRIVHoGWBAgQIECAAAECBAgQIECAAAECBAgQIECAAAECBAhkAmsD1+yW1SqBRFVezQkQIECAAAECBAgQIECAAAECBAgQIECAAAECBAgQIECAAAECBAgQIECAAAECN4G1/ViBRLfv6zQBAgQIECBAgAABAgQIECBAgAABAgQIECBAgAABAkWBtYFrkSJtLZAolVNHgAABAgQIECBAgAABAgQIECBAgAABAgQIECBAgAABAgQIECBAgAABAgQIECgIrO3HCiQqPAItCRAgQIAAAQIECBAgQIAAAQIECBAgQIAAAQIECBDIBNYGrtktq1UCiaq8mhMgQIAAAQIECBAgQIAAAQIECBAgQIAAAQIECBAgQIAAAQIECBAgQIAAAQIEbgJr+7ECiW7f12kCBAhqcyUlAAAgAElEQVQQIECAAAECBAgQIECAAAECBAgQIECAAAECBIoCawPXIkXaWiBRKqeOAAECBAgQIECAAAECBAgQIECAAAECBAgQIECAAAECBAgQIECAAAECBAgQIFAQWNuPFUhUeARaEiBAgAABAgQIECBAgAABAgQIECBAgAABAgQIECCQCawNXLNbVqsEElV5NSdAgAABAgQIECBAgAABAgQIECBAgAABAgQIECBAgAABAgQIECBAgAABAgQI3ATW9mMFEt2+r9MECBAgQIAAAQIECBAgQIAAAQIECBAgQIAAAQIECBQF1gauRYq0tUCiVE4dAQIECBAgQIAAAQIECBAgQIAAAQIECBAgQIAAAQIECBAgQIAAAQIECBAgQKAgsLYfK5Co8Ai0JECAAAECBAgQIECAAAECBAgQIECAAAECBAgQIEAgE1gbuGa3rFYJJKryak6AAAECBAgQIECAAAECBAgQIECAAAECBAgQIECAAAECBAgQIECAAAECBAgQuAms7ccKJLp9X6cJECBAgAABAgQIECBAgAABAgQIECBAgAABAgQIECgKrA1cixRpa4FEqZw6AgQIECBAgAABAgQIECBAgAABAgQIECBAgAABAgQIECBAgAABAgQIECBAgEBBYG0/ViBR4RFoSYAAAQIECBAgQIAAAQIECBAgQIAAAQIECBAgQIBAJrA2cM1uWa0SSFTl1ZwAAQIECBAgQIAAAQIECBAgQIAAAQIECBAgQIAAAQIECBAgQIAAAQIECBAgcBNY248VSHT7vk4TIECAAAECBAgQIECAAAECBAgQIECAAAECBAgQIFAUWBu4FinS1gKJUjl1BAgQIECAAAECBAgQIECAAAECBAgQIECAAAECBAgQIECAAAECBAgQIECAAIGCwNp+rECiwiPQkgABAgQIECBAgAABAgQIECBAgAABAgQIECBAgACBTGBt4JrdslolkKjKqzkBAgQIECBAgAABAgQIECBAgAABAgQIECBAgAABAgQIECBAgAABAgQIECBA4Cawth8rkOj2fZ0mQIAAAQIECBAgQIAAAQIECBAgQIAAAQIECBAgQKAosDZwLVKkrQUSpXLqCBAgQIAAAQIECBAgQIAAAQIECBAgQIAAAQIECBAgQIAAAQIECBAgQIAAAQIFgbX9WIFEhUegJQECBAgQIECAAAECBAgQIECAAAECBAgQIECAAAECmcDawDW7ZbVKIFGVV3MCBAgQIECAAAECBAgQIECAAAECBAgQIECAAAECBAgQIECAAAECBAgQIECAwE1gbT9WINHt+zpNgAABAgQIECBAgAABAgQIECBAgAABAgQIECBAgEBRYG3gWqRIWwskSuXUESBAgAABAgQIECBAgAABAgQIECBAgAABAgQIECBAgAABAgQIECBAgAABAgQKAmv7sQKJCo9ASwIECBAgQIAAAQIECBAgQIAAAQIECBAgQIAAAQIEMoG1gWt2y2qVQKIqr+YECBAgQIAAAQIECBAgQIAAAQIECBAgQIAAAQIECBAgQIAAAQIECBAgQIAAgZvA2n6sQKLb93WaAAECBAgQIECAAAECBAgQIECAAAECBAgQIECAAIGiwNrAtUiRthZIlMqpI0CAAAECBAgQIECAAAECBAgQIECAAAECBAgQIECAAAECBAgQIECAAAECBAgUBNb2YwUSFR6BlgQIECBAgAABAgQIECBAgAABAgQIECBAgAABAgQIZAJrA9fsltUqgURVXs0JECBAgAABAgQIECBAgAABAgQIECBAgAABAgQIECBAgAABAgQIECBAgAABAjeBtf1YgUS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CBAgQIAAAQIECBAgQIBAUWBt4FqkSFsLJErl1BEgQIAAAQIECBAgQIAAAQIECBAgQIAAAQIECBAgQIAAAQIECBAgQIAAAQIECgJr+7ECiQqPQEsCBAgQIECAAAECBAgQIECAAAECBAgQIECAAAECBDKBtYFrdstqlUCiKq/mBAgQIECAAAECBAgQIECAAAECBAgQIECAAAECBAgQIECAAAECBAgQIECAAIGbwNp+rECi2/d1mgABAgQIECBAgAABAgQIECBAgAABAgQIECBAgACBosDawLVIkbYWSJTKqSNAgAABAgQIECBAgAABAgQIECBAgAABAgQIECBAgAABAgQIECBAgAABAgQIFATW9mMFEhUegZYECBAgQIAAAQIECBAgQIAAAQIECBAgQIAAAQIECGQCawPX7JbVKoFEVV7NCRAgQIAAAQIECBAgQIAAAQIECBAgQIAAAQIECBAgQIAAAQIECBAgQIAAAQI3gbX9WIFEt+/rNAECBAgQIECAAAECBAgQIECAAAECBAgQIECAAAECRYG1gWuRIm0tkCiVU0eAAAECBAgQIECAAAECBAgQIECAAAECBAgQIECAAAECBAgQIECAAAECBAgQKAis7ccKJCo8Ai0JECBAgAABAgQIECBAgAABAgQIECBAgAABAgQIEMgE1gau2S2rVQKJqryaEyBAgAABAgQIECBAgAABAgQIECBAgAABAgQIECBAgAABAgQIECBAgAABAgRuAmv7sQKJbt/XaQIECBAgQIAAAQIECBAgQIAAAQIECBAgQIAAAQIEigJrA9ciRdpaIFEqp44AAQIECBAgQIAAAQIECBAgQIAAAQIECBAgQIAAAQIECBAgQIAAAQIECBAgUBBY248VSFR4BFoSIECAAAECBAgQIECAAAECBAgQIECAAAECBAgQIJAJrA1cs1tWqwQSVXk1J0CAAAECBAgQIECAAAECBAgQIECAAAECBAgQIECAAAECBAgQIECAAAECBAjcBNb2YwUS3b6v0wQIECBAgAABAgQIECBAgAABAgQIECBAgAABAgQIFAXWBq5FirS1QKJUTh0BAgQIECBAgAABAgQIECBAgAABAgQIECBAgAABAgQIECBAgAABAgQIECBAoCCwth8rkKjwCLQkQIAAAQIECBAgQIAAAQIECBAgQIAAAQIECBAgQCATWBu4ZresVgkkqvJqToAAAQIECBAgQIAAAQIECBAgQIAAAQIECBAgQIAAAQIECBAgQIAAAQIECBC4Caztxwokun1fpwkQIECAAAECBAgQIECAAAECBAgQIECAAAECBAgQKAqsDVyLFGlrgUSpnDoCBAgQIECAAAECBAgQIECAAAECBAgQIECAAAECBAgQIECAAAECBAgQIECAQEFgbT9WIFHhEWhJgAABAgQIECBAgAABAgQIECBAgAABAgQIECBAgEAmsDZwzW5ZrRJIVOXVnAABAgQIECBAgAABAgQIECBAgAABAgQIECBAgAABAgQIECBAgAABAgQIECBwE1jbjxVIdPu+ThMgQIAAAQIECBAgQIAAAQIECBAgQIAAAQIECBAgUBRYG7gWKdLWAolSOXUECBAgQIAAAQIECBAgQIAAAQIECBAgQIAAAQIECBAgQIAAAQIECBAgQIAAgYLA2n6sQKLCI9CSAAECBAgQIECAAAECBAgQIECAAAECBAgQIECAAIFMYG3gmt2yWiWQqMqrOQECBAgQIECAAAECBAgQIECAAAECBAgQIECAAAECBAgQIECAAAECBAgQIEDgJrC2HyuQ6PZ9nSZAgAABAgQIECBAgAABAgQIECBAgAABAgQIECBAoCiwNnAtUqStBRKlcuoIECBAgAABAgQIECBAgAABAgQIECBAgAABAgQIECBAgAABAgQIECBAgAABAgWBtf1YgUSFR6AlAQIECBAgQIAAAQIECBAgQIAAAQIECBAgQIAAAQKZwNrANbtltUogUZVXcwIECBAgQIAAAQIECBAgQIAAAQIECBAgQIAAAQIECBAgQIAAAQIECBAgQIDATWBtP1Yg0e37Ok2AAAECBAgQIECAAAECBAgQIECAAAECBAgQIECAQFFgbeBapEhbCyRK5dQRIECAAAECBAgQIECAAAECBAgQIECAAAECBAgQIECAAAECBAgQIECAAAECBAoCa/uxAokKj0BLAgQIECBAgAABAgQIECBAgAABAgQIECBAgAABAgQygbWBa3bLapVAoiqv5gQIECBAgAABAgQIECBAgAABAgQIECBAgAABAgQIECBAgAABAgQIECBAgACBm8DafqxAotv3dZoAAQIECBAgQIAAAQIECBAgQIAAAQIECBAgQIAAgaLA2sC1SJG2FkiUyqkjQIAAAQIECBAgQIAAAQIECBAgQIAAAQIECBAgQIAAAQIECBAgQIAAAQIECBQE1vZjBRIVHoGWBAgQIECAAAECBAgQIECAAAECBAgQIECAAAECBAhkAmsD1+yW1SqBRFVezQkQIECAAAECBAgQIECAAAECBAgQIECAAAECBAgQIECAAAECBAgQIECAAAECN4G1/ViBRLfv6zQBAgQIECBAgAABAgQIECBAgAABAgQIECBAgAABAkWBtYFrkSJtLZAolVNHgAABAgQIECBAgAABAgQIECBAgAABAgQIECBAgAABAgQIECBAgAABAgQIECgIrO3HCiQqPAItCRAgQIAAAQIECBAgQIAAAQIECBAgQIAAAQIECBDIBNYGrtktq1UCiaq8mhMgQIAAAQIECBAgQIAAAQIECBAgQIAAAQIECBAgQIAAAQIECBAgQIAAAQIEbgJr+7ECiW7f12kCBAgQIECAAAECBAgQIECAAAECBAgQIECAAAECBIoCawPXIkXaWiBRKqeOAAECBAgQIECAAAECBAgQIECAAAECBAgQIECAAAECBAgQIECAAAECBAgQIFAQWNuPFUhUeARaEiBAgAABAgQIECBAgAABAgQIECBAgAABAgQIECCQCawNXLNbVqsEElV5NSdAgAABAgQIECBAgAABAgQIECBAgAABAgQIECBAgAABAgQIECBAgAABAgQI3ATW9mMFEt2+r9MECBAgQIAAAQIECBAgQIAAAQIECBAgQIAAAQIECBQF1gauRYq0tUCiVE4dAQIECBAgQIAAAQIECBAgQIAAAQIECBAgQIAAAQIECBAgQIAAAQIECBAgQKAgsLYfK5Co8Ai0JECAAAECBAgQIECAAAECBAgQIECAAAECBAgQIEAgE1gbuGa3rFYJJKryak6AAAECBAgQIECAAAECBAgQIECAAAECBAgQIECAAAECBAgQIECAAAECBAgQuAms7ccKJLp9X6cJECBAgAABAgQIECBAgAABAgQIECBAgAABAgQIECgKrA1cixRpa4FEqZw6AgQIECBAgAABAgQIECBAgAABAgQIECBAgAABAgQIECBAgAABAgQIECBAgEBBYG0/ViBR4RFoSYAAAQIECBAgQIAAAQIECBAgQIAAAQIECBAgQIBAJrA2cM1uWa0SSFTl1ZwAAQIECBAgQIAAAQIECBAgQIAAAQIECBAgQIAAAQIECBAgQIAAAQIECBAgcBNY248VSHT7vk4TIECAAAECBAgQIECAAAECBAgQIECAAAECBAgQIFAUWBu4FinS1gKJUjl1BAgQIECAAAECBAgQIECAAAECBAgQIECAAAECBAgQIECAAAECBAgQIECAAIGCwNp+rECiwiPQkgABAgQIECBAgAABAgQIECBAgAABAgQIECBAgACBTGBt4JrdslolkKjKqzkBAgQIECBAgAABAgQIECBAgAABAgQIECBAgAABAgQIECBAgAABAgQIECBA4Cawth8rkOj2fZ0mQIAAAQIECBAgQIAAAQIECBAgQIAAAQIECBAgQKAosDZwLVKkrQUSpXLqCBAgQIAAAQIECBAgQIAAAQIECBAgQIAAAQIECBAgQIAAAQIECBAgQIAAAQIFgbX9WIFEhUegJQECBAgQIECAAAECBAgQIECAAAECBAgQIECAAAECmcDawDW7ZbVKIFGVV3MCBAgQIECAAAECBAgQIECAAAECBAgQIECAAAECBAgQIECAAAECBAgQIECAwE1gbT9WINHt+zpNgAABAgQIECBAgAABAgQIECBAgAABAgQIECBAgEBRYG3gWqRIWwskSuXUESBAgAABAgQIECBAgAABAgQIECBAgAABAgQIECBAgAABAgQIECBAgAABAgQKAmv7sQKJCo9ASwIECBAgQIAAAQIECBAgQIAAAQIECBAgQIAAAQIEMoG1gWt2y2qVQKIqr+YECBAgQIAAAQIECBAgQIAAAQIECBAgQIAAAQIECBAgQIAAAQIECBAgQIAAgZvA2n6sQKLb93WaAAECBAgQIECAAAECBAgQIECAAAECBAgQIECAAIGiwNrAtUiRthZIlMqpI0CAAAECBAgQIECAAAECBAgQIECAAAECBAgQIECAAAECBAgQIECAAAECBAgUBNb2YwUSFR6BlgQIECBAgAABAgQIECBAgAABAgQIECBAgAABAgQIZAJrA9fsltUqgURVXs0JECBAgAABAgQIECBAgAABAgQIECBAgAABAgQIECBAgAABAgQIECBAgAABAjeBtf1YgUS37+s0AQIECBAgQIAAAQIECBAgQIAAAQIECBAgQIAAAQJFgbWBa5EibS2QKJVTR4AAAQIECBAgQIAAAQIECBAgQIAAAQIECBAgQIAAAQIECBAgQIAAAQIECBAoCKztxwokKjwCLQkQIECAAAECBAgQIECAAAECBAgQIECAAAECBAgQyATWBq7ZLatVAomqvJoTIECAAAECBAgQIECAAAECBAgQIECAAAECBAgQIECAAAECBAgQIECAAAECBG4Ca/uxAolu39dpAgQIECBAgAABAgQIECBAgAABAgQIECBAgAABAgSKAmsD1yJF2logUSqnjgABAgQIECBAgAABAgQIECBAgAABAgQIECBAgAABAgQIECBAgAABAgQIECBQEFjbjxVIVHgEWhIgQIAAAQIECBAgQIAAAQIECBAgQIAAAQIECBAgkAmsDVyzW1arBBJVeTUnQIAAAQIECBAgQIAAAQIECBAgQIAAAQIECBAgQIAAAQIECBAgQIAAAQIECNwE1vZjBRLdvq/TBAgQIECAAAECBAgQIECAAAECBAgQIECAAAECBAgUBdYGrkWKtLVAolROHQECBAgQIECAAAECBAgQIECAAAECBAgQIECAAAECBAgQIECAAAECBAgQIECgILC2HyuQqPAItCRAgAABAgQIECBAgAABAgQIECBAgAABAgQIECBAIBNYG7hmt6xWCSSq8mpOgAABAgQIECBAgAABAgQIECBAgAABAgQIECBAgAABAgQIECBAgAABAgQIELgJrO3HCiS6fV+nCRAgQIAAAQIECBAgQIAAAQIECBAgQIAAAQIECBAoCqwNXIsUaWuBRKmcOgIECBAgQIAAAQIECBAgQIAAAQIECBAgQIAAAQIECBAgQIAAAQIECBAgQIBAQWBtP1YgUeERaEmAAAECBAgQIECAAAECBAgQIECAAAECBAgQIECAQCawNnDNblmtEkhU5dWcAAECBAgQIECAAAECBAgQIECAAAECBAgQIECAAAECBAgQIECAAAECBAgQIHATWNuPFUh0+75OEyBAgAABAgQIECBAgAABAgQIECBAgAABAgQIECBQFFgbuBYp0tYCiVI5dQQIECBAgAABAgQIECBAgAABAgQIECBAgAABAgQIECBAgAABAgQIECBAgACBgsDafqxAosIj0JIAAQIECBAgQIAAAQIECBAgQIAAAQIECBAgQIAAgUxgbeCa3bJaJZCoyqs5AQIECBAgQIAAAQIECBAgQIAAAQIECBAgQIAAAQIECBAgQIAAAQIECBAgQOAmsLYfK5Do9n2dJkCAAAECBAgQIECAAAECBAgQIECAAAECBAgQIECgKLA2cC1SpK0FEqVy6ggQIECAAAECBAgQIECAAAECBAgQIECAAAECBAgQIECAAAECBAgQIECAAAECBYG1/ViBRIVHoCUBAgQIECBAgAABAgQIECBAgAABAgQIECBAgAABApnA2sA1u2W1SiBRlVdzAgQIECBAgAABAgQIECBAgAABAgQIECBAgAABAgQIECBAgAABAgQIECBAgMBNYG0/ViDR7fs6TYAAAQIECBAgQIAAAQIEXiqB7373u4/vfOc7z+782muvPd58883HK6+88lIZuCwBAgQIECBAgAABAi9WYG3g+mJ1nutPE0j0XEwOESBAgAABAgQIECBAgAABAgQIECBAgAABAgQIECBAgAABAgQIECBAgAABAgRejMDafqxAohfzLvwpBD6wAn/4wx8er7766uPtt99+dsfvfe97z/534/9+85vfPL72ta89fvWrXz1r/9Of/vTx+c9/Pv6jvv/97z++/vWvP6v/9Kc//fjBD37w+NSnPhX3U0jgIvAy/cP+F/l74vINLmd/9rOfPb7whS/4fXFBO5xt/Dz88+/4L3/5y49//O+PfOQjh7/Ve3v0g/BzcxX861//+vjmN7/5eOutt56VvvHGG4/XX3/92sb5UOBl/T23/LviRf6eeOrf00/dL3z2/3XZ8vv5ry+vAQECBAgQIECAAIGywNrAtcyRtBdIlKipIUCAAAECBAgQIECAAAECBAgQIECAAAECBAgQIECAAAECBAgQIECAAAECBAiUBNb2YwUSlR6CttsC//qPe9u3ee211x5vvvnm45VXXmn/UU/e/0X+Q+iVQKJ//gf9Tw7+bxq+H4I2XvTPTDNA6ikCMZ7nH6d/UP4h/vO88Rf5e+J5/j7JmZc1qCOxSmoaPw/P83OY/F1fVM378efmnXfeefzyl798/PCHP3z842fi5z//+eOPf/zjM5LPfOYzz0L9vvrVrz6+9KUvPT72sY+dqZ7i9+/lD/3Tn/70+PWvf/34xS9+8ewuv//97x+//e1vH7/73e/+V5uPf/zjj09+8pOPj370o4/Pfe5zj89+9rPPggw//OEPX/649/3Zl/X33PLvihf5e+Kpf08/db/36gds+f28V2b+XAIECBAgQIAAAQLPK7A2cH3ee73AcwKJXiC2P4oAAQIECBAgQIAAAQIECBAgQIAAAQIECBAgQIAAAQIECBAgQIAAAQIECBAg8G4Ca/uxAone7Yv67y+lwIsOVxFI9HzPTCDRv3cSSPR87+d5Tz1FIMbz/OP0D8o/xH8e16cITPjXn/93+3P/3+/Vv/zlL49XX3318fbbb79bybP//p9+nl7WoI7nQnuCQ42fh+f5OXyCv3qtxVP83DzVX+7vf//748c//vHj29/+9rPgnnf7vw996EOPb3zjG49vfetbj0984hPvdvz///en+P37bn/Y3/72t8dPfvKTx1tvvfX40Y9+9Pjzn//8biX/8b9/8YtffPzjd81XvvKVyVDJf73Ye/V77p9/VuOP8R8Kn+f/x+qcSQIAACAASURBVF7+XfEif0889e/pp+731G/nefstv5/nvaNzBAgQIECAAAECBN4rgbWB63vl9H/8uQKJ3ocfxV+JAAECBAgQIECAAAECBAgQIECAAAECBAgQIECAAAECBAgQIECAAAECBAgQeHkF1vZjBRK9vG/Vzf8PgQ9iING/3umNN954vP766//1O3iR/xBaING//1wCif7rZ/y/GjxFIMbz/OP099M/xH/nnXf+h707AZKivPs4/i9AcIOCgIh4FJC4IkFB5JYoIAhGQA4hgAiEl+UQEDkEOYIcrxxiOOSSM8hRAnIJwQQRRJAXRSSIhmBFEyAGF9QCxRACBexb/yeZycwwM93T0zPbvfPtKiruTvfTz/N5nn66t3qeX2Tfvn3y5ptvmqCODz74wJhUqFBBqlevLi1atJA2bdrITTfd5AjbjXmCQCJH9L45KBXXg53rMBmgs2fPmqCr3/3ud/L++++LjlHdKleuLPXr15dHH33UBFyVKFHC0WncuG4cnTjiIA3smTRpkkyZMiXh4tRi5syZxiHKH0lXlefG/Burknl5eXLw4EEZO3asbNmyJeG2xDugdu3axqdx48a22unqyV0sjECi2KF0LjK7WlQ65wm35+lUlucG8sqVK02godWW6nuN1fn5HAEEEEAAAQQQQACBgizgtxeuHuwLAok82ClUCQEEEEAAAQQQQAABBBBAAAEEEEAAAQQQQAABBBBAAAEEEEAAAQQQQAABBBBAAAEEMlfAb9+PJZAoc8cqLY8jELm4d8+ePdKgQQNXzdxehGtVOQKJrhYKXUCsoStr1qwxQRJ+2Ly2+DmdC+JT3T9uBGLY6Z90zwHR3DSgQwOIRowYIfv3749Le/3110u/fv1k+PDhUrp06YS6wY3xQSCRNfmVK1fk5MmT8tFHH4netw4dOiTHjx8PBuUESqhXr57cfPPNJjRH72133323lCxZ0voEKdwjFdeDnevQSZN0jpg/f7688MILcvr06bhFaKjX4MGDpXfv3pKVlZXQ6dy4bhI6YZSdz507Z675efPmBT/V+2SfPn1MSNmtt94qRYsWFZ1LvvvuOzPmli5dKhs3bhQNMtJN54u5c+dKx44dLcN63Jh/Y811eo/v379/WJ/pvNakSRN55JFHpG7dunL77beL/k7bFLpdvHjRtOfLL7804W1bt26VHTt2BNuo++pxGtzUt29fKVKkiGP60GvBcSExDrR61iGQyHkgUaL3KDt9aycQJ5l5IrS/7dQnmX2itcXted/ta2fXrl3y4IMPWjY7VfcayxOzAwIIIIAAAggggAACGSDgtxeuHuwSAok82ClUCQEEEEAAAQQQQAABBBBAAAEEEEAAAQQQQAABBBBAAAEEEEAAAQQQQAABBBBAAAEEMlfAb9+PJZAoc8cqLY8jQCCR/eGRzEJo+2f5956Ri72TDYoikCjRHoi9fzrHgXu1jl6SG4EYdhanu70QP1GXS5cuyYwZM0TrEQgOsVNGs2bNZM6cOZKdnW1nd7OPG+PD6fXvxrm1DfkV1GEH+ezZs6JjbtmyZSYsJdEtEMoyYMAAadiwYVJhKqHnjrRPtF5W+1uFq9i5Dq3OEfn5iRMnTMDQ2rVrEzq0a9euMm3aNClbtqzt49wau7ZPGLGjzhFaZw0sC2waSjZu3Li47dBwor1795rwHw0o0k2DmbQ/rMId3Zh/o7VXg0W6d+9uArp005AkbZf+7qabbnJElJubK0uWLDHzaCCYSq+lhQsXSqdOnRyVqQe5HaoSWhGra8bL85y2I/Sa1lAstU806Ctax7gxVxBIFH/I+y2QSJ9x1q1bJ9WqVbO8lt0YP5YnYQcEEEAAAQQQQAABBDJUwG8vXD3YTQQSebBTqBICCCCAAAIIIIAAAggggAACCCCAAAIIIIAAAggggAACCCCAAAIIIIAAAggggAACCGSugN++H0sgUQaN1cuXL8v48ePNQufQbfHixdKzZ8+kJJINHdAF3Pfee6+UKVNG6tevbxas33fffQktMo62ENhpYA2BRPaHQzKBCcmOG/u1FIm2CJ9AokQE4++bzDhwrxbulORGIIadxen5GUgULWhEA0M0bOQXv/iF3HbbbSaURi0+/fRTmTt3rixfvjwIrHO0BnFUrlzZFrob44NAoqupL1y4IOvXr5cJEyaYwDY3tpYtW5pnhRo1akiUh9qETpHqOd4qXMXOdZhIg06dOiUagrJp06bgYbVr15aRI0fKgw8+aEJudNNwmt27d8vkyZNl//79wX1bt24tCxYskHLlytk6rRvXja0TxdhJ26DBOhq8o5vOD1OnTpXixYvbKvbIkSPSo0ePYEhWhw4dTPtLlSoV83g35t/Iws+cOWP6LRAipfPW/PnzTfhWsmNcw5c07Khv377Ba7Bp06Zmvixfvrwtp8idCCSKzRZ6Tefk5MjLL78sP/rRjxw5hx7kxlxBIFH8bkhHIFEyA+HixYsmpExDrnTT6/i1116zFSKXzPgJPTZQf72njxkzJpnmcCwCCCCAAAIIIIAAAgVGwG8vXD0ITyCRBzuFKiGAAAIIIIAAAggggAACCCCAAAIIIIAAAggggAACCCCAAAIIIIAAAggggAACCCCAQOYK+O37sQQSZdBYPXr0qHTu3Dm4MDzQ9LZt25pgiXgLxK2YUhE6oOEYzzzzjPTu3dvW4ncCieL3UmQfubXYNZnAhFSMm1gKBBJZXcXJfZ7MOEjuzO4f7UYghp3F6fkZSKSBKl27dpUffvjBALZo0UJmzZolP/7xj6OCXrlyRX7/+99L//795fjx42afXr16mYX7dsJJ3BgfBBKFd83Jkydl+PDhsmLFirAP9N756KOPyiOPPGKC/W644Qa57rrrgvtoX37//feix2vgzJYtW8y/0E1DAidNmmRCVjSYyumW6jk+nYFEGv40evRomTZtWpBj7NixMmzYsJjXwLlz5+Sll14yAU+BbejQoTJx4kQpVqyYJasb143lSWLsoO3V8aXzQmCO0ADLm2++OaEit23bJu3btzdzjY6rjRs3SpMmTWKW4cb8G1n4gQMHpFWrVsFgpYULF4qG2SQbRhR6ntA5X9up86UGt6Vys3OfSfT8//d//yc/+9nPzGFW11eiZbuxv4Z8jRo1yhTVvHlzUQMNM012S4Wlkzo5ueadHOOkbqk4Jj+fgyLb8+2335rnoq1bt5qPBg8eLFOmTJGiRYtaNj2Z8UMgkSUvOyCAAAIIIIAAAghkuIDfXrh6sLsIJPJgp1AlBBBAAAEEEEAAAQQQQAABBBBAAAEEEEAAAQQQQAABBBBAAAEEEEAAAQQQQAABBBDIXAG/fT+WQKIMGqsbNmyQxx9//KoW21kgbsWUytCBZs2ayZw5cyQ7OztuNQgkit9LBBJVlzVr1kjlypWDUKGLgN1ceB+6oN/q2nHjczcX5TutTyrngGh1WrlypXTp0iWh6kYGXSR0sI2dQ0O+7CxOz6+F+CdOnDCL7nfu3GlapWFE8+fPl9tuuy1uK/Py8mTVqlUmpCYQZGS3H9wITCCQ6L/dc+rUKenTp49osFRg07ntV7/6lbnPZ2Vl2Rix/93lb3/7m8yePVsWLFgQ7Fv9VMMYNEAnmVAiuxVJxfVg5zq0W7/QYB09RgObhgwZYhkspME+06dPD4ao6DOXhki1bt3a8tRuXDeWJ4mxw+HDh6VDhw5y5MgRs8f69eulXbt2CRenoUwDBgyQV1991RxrFfKRikAivfd36tTJnP+ee+6R119/Xe66666E2xLvgMj5ye7cmEwl3BzfgXp4OZDo4sWLMmLECBOE53ZfpsLSSd86ueadHOOkbqk4JhXzvtN66tj/+c9/HrwHJjLnJTN+CCRy2mMchwACCCCAAAIIIJApAn574erBfiGQyIOdQpUQQAABBBBAAAEEEEAAAQQQQAABBBBAAAEEEEAAAQQQQAABBBBAAAEEEEAAAQQQQCBzBfz2/VgCiTJkrEYuCL/ppptEF30HQiUGDhwoU6dOtVxYH4sr1WEkunBfgxLKlSsXs8cIJIo/mL0YSJTflx+BRO71QKrngMiaOgl7IJDo34pLliyRnJwc89/ly5cXtXzooYdsDYZLly6ZkJoxY8aY/Zs2bSrLly835cTb3AhMIJDo38I6jocPH26C+gJbv379ZNy4cVK2bFlb/RhtJw2c2rt3r/Tv318OHTpkdkkkPMfxif9zYCqCKZIJiQhtz5kzZ0wA1Nq1a82v7TyThB5/8uRJc829+eab5tca9KPPNKVKlUr5deO0XzZv3hwMTapbt64JI6tUqZKj4kL7QeeM1157LeZYJZDIPrFb4zv0jF4OJPrqq69MEOG7774brHIioTHxZFNhab8n/7unk3ulk2Oc1C0Vx6Ri3ndSz8uXL8v48eNF66NbonNeMuOHQCInPcYxCCCAAAIIIIAAApkk4LcXrh7sGwKJPNgpVAkBBBBAAAEEEEAAAQQQQAABBBBAAAEEEEAAAQQQQAABBBBAAAEEEEAAAQQQQAABBDJXwG/fjyWQKEPG6ieffCLt27eXzz//3LR41KhR8uc//1nWrVtnfq5SpYpZaF+1alVHItHCSCZMmBAMrbAqVIMQzp49K19++aUsW7bMLNQPhCUFjtU662LRIkWKRC2OQKL4ygQSXe1DIJHVlWn/cwKJRELnPDuL0/NjIb4Gq/Ts2VM2btxoOtdJGN3Ro0elc+fOsm/fPlOGnUAINwITCCT69/W4Y8cOadu2bfAeqWFEGihYvHhx+xdsnD2PHDkiPXr0CPbvY489JosWLRINMkzllorrwc51aKdNoeYa0qTPTs2aNbNzaHCfTZs2SdeuXU2/aRl6DTZp0iRuGW5cNwlVMmTnGTNmyJAhQ8xv9Plx8eLFUrJkSUfFffDBB8ZL2169enVZs2aNVK5cOWpZqQgkOnDggLRq1Upyc3PNORcuXGgCoqL80eaoffoMq2NN+1c37d/f//730qBBA0fl2T3IrfEdej4vBxJFzn1abw0K07GalZV1FZvT55LmzZub/ixTpozdrnBtPyfXvJNj7FRYAwj/8pe/mAAo/XfixAn5+OOPw/4+q1evnlSsWFHuv/9+M96rVasW8++0aOdMxbxvp22R+0Q+12jo4tixY6Vw4cK2ikvmWiSQyBYxOyGAAAIIIIAAAghksIDfXrh6sKsIJPJgp1AlBBBAAAEEEEAAAQQQQAABBBBAAAEEEEAAAQQQQAABBBBAAAEEEEAAAQQQQAABBBDIXAG/fT+WQKIMGKu6UFoX6w4dOjTY2rfeeks+/PDDsMAgXWyuQRVOtmQDiULPqfXduXOn/M///I8cP348+FGFChVMCECtWrWiVpFAovg958dAoitXroj26/bt22Xv3r3mvw8ePBhsqAYaaJhW/fr1pXHjxlKjRo2EFkKnI5DIKnzByfXmxWNStSDei221Uyc7i9PzYyG+hk38/Oc/TygUJbK9ly9fNuFwWn/dBg8eLFOmTJGiRYvGpHFjfBBIJHLhwgUZPny4zJo1y1jrvLdixQq59dZb7QxL2/usXr1aevfuHQye2LZtmzz88MO2j090x3/961/mGWXevHnm0BYtWph2lSpVKtGiwva3cx1anUCfSSZOnBh8XtIwqCVLliRct8gwMDuBF25cN1bti/W5m/NT6LVrdU9MRSBRpL0+T/7mN78x10+yoUQ6Pnbt2iV9+/Y1zyi6NW3aVJYvXy7ly5d3ym/rOD1H9+7dzb5uheh4NZAocu4LAKmxzlcPPvjgVWYEEtkaRlftpNZbtmyRF198Ufbv359QIffcc4889dRT0q1bN1sheW7OMwlVNGRnvYb1njpo0CDzWx1Tb7zxhtSpU8d2kcncawgkss3MjggggAACCCCAAAIZKuC3F64e7CYCiTzYKVQJAQQQQAABBBBAAAEEEEAAAQQQQAABBBBAAAEEEEAAAQQQQAABBBBAAAEEEEAAAQQyV8Bv348lkCgDxmrkQuzAYvBvv/02GEyhDE4X2euxbgYSaXm6OHTVqlVmgfcPP/wQ7CVduDp69OioC8gJJIo/mL/55ht54oknTLiPbhMmTAgLpHJ6KaQiMEGDiN555x1Tx/fee8921XQh9MiRI6Vdu3ZSrFgxy+MIJLIksr1DKsaB7ZN7cEc7i9PzYyG+htMNGTLEiDVq1Ei0nrfcckvCgm+//bY0a9bMdjlujI9UBxJFu4fEgrEKVUkY1OYBX331lXTp0kXeffddc8S0adNMIFSyoSqRp498bhg7dqzoP7fPEzhvZLvsBEJEC3GIx+g0sOX777+XnJwcE4iYjHlkOKSd0CU3rhubQ+uq3dycn/I7kEgbp6FBGt4TCLosXbq0uXY0iNNpcFBubq4sWrRIfv3rXwefVa+//npZuHChdOrUySm97eNC+8jp+I48mVcDiXbv3m1M1Txy69ChgyxYsOCqkDACiWwPpeCOJ0+eNKF3GgiXzNayZUuZPn26ZGdnxy3GzXnGaX2PHDkinTt3lkOHDpkiBg4cKFOnTrX1d0TgnHae+WLVj0Aipz3HcQgggAACCCCAAAKZIuC3F64e7BcCiTzYKVQJAQQQQAABBBBAAAEEEEAAAQQQQAABBBBAAAEEEEAAAQQQQAABBBBAAAEEEEAAAQQyV8Bv348lkCgDxuqOHTtM2FAg2Kdr164yd+5cuXDhguh/b9261SjoIuqNGzdKkyZNElZxO5BIKxAZiKC/a9++vSxevFhKlix5VR0JJIrfbZ999pn84he/kE8//dTs2KdPH9FwkqysrIT7O/QAtwMTTp8+bYKS5s2b57heOt61bRUqVIhbBoFEjomvOtDtceBezfKnJDuL09O9EP9f//qXDB06NHhtaRjHlClTpGjRogkjaaiHBpzt3bvX3Du2bdsm9erVi1mOG+ODQCKRAwcOSKtWrUwohx33hDv2PwdoeM748ePNPzfvF7Hqs2HDBnn88cfDPtb7gIYgFS5cOOph6Qokihx3Gmzz4IMPOqINDfLSAL3XX39d7rrrrpReN44qKmLuoYHwsnjPXnbK/+CDD0yAmT6HWoV5nT9/3gQFacCMbm6FJ+qYXrNmjfTv31/0OSOw6XWkz72PPPKI1K1bV26//XZzbUXOixcvXjT1//LLL2Xfvn3m2Vmfr0NDM/W4SZMmmTDNIkWK2KFxvE/kNVqzZk1ZvXq13HHHHY7L1AO9GEikfw/oM+vatWtN2x577DHRAKYRI0YE/fVepvc3p+527tlJwdo82Mm90skx0aqjwaXqrH8LBjZ9jn7yySdNgK3OVaVKlZJChQqZj3UMnj17VjRQTp8BlixZEvwbQz/Xa37p0qVxQw9Dn4PiEbk1D0Se49y5cyaAKfA3h7ZXw+dq1apls8f+vVsy44dAooSo2RkBBBBAAAEEEEAgAwX89sLVg11EIJEHO4UqIYAAAggggAACCCCAAAIIIIAAAggggAACCCCAAAIIIIAAAggggAACCCCAAAIIIIBA5gr47fuxBBIV8LF6+fJlE+4yefLkYEunT59uFnvrQtKJEyeazwPbwIEDZerUqVKsWLGEZFIRSKQVCF0Qrz/HW8ieykCihDAc7OxWOFC8U+/evVsaNmwY3KVFixayYsUKs7g4mc2thdBah++++84sMA8EEejvdHFwz5495dFHHzUL7UuUKCGBifYf//iHHDt2TN58802z6FnHQGBr3bq1KadcuXIxm0cgUTI9H36sm+PAvVolVpIGYbz33nuyatUqOXTokBw8eNAUULlyZalfv74JRGvUqJEUL17csmA7i9PTHUikoQ4aQqfXi26Be4FlY6Ls8P3330tOTo5ZuK+bBmF07NgxZlFujA8CidIbFrJ8+XLp3r276VMN/9AxXaZMGSfDJe4xkWEjgZ2tgiHSFUjkZkBLZDDgnj17pEGDBim9bpx22ObNm0Xvo7ppUI/Oi5UqVXJUXGhfWT17pCqQSCuuz70a6qXPGRom5OZWu3ZtE/DWuHHj4DOKm+VHlvXPf/5TnnnmGRPSqZtbAWVujnc32n/p0iWZNm2a6bNAO/XZVcNuNEhmzpw5wd/Pnz9fOnfu7Mjfzj3bjfZYleHkXunkmGj10EAhva8HtmeffdYYly1b1qra5nO9dhcuXGj+rgwEdVkFy+VnIJHOBzqvaYBYoL76N7AGsWkQXuRcZAvBwf2SQCK7suyHAAIIIIAAAgggkKkCfnvh6sF+IpDIg51ClRBAAAEEEEAAAQQQQAABBBBAAAEEEEAAAQQQQAABBBBAAAEEEEAAAQQQQAABBBBAIHMF/Pb9WAKJCvhYPXr0qFmcu2/fPtPS8uXLy29/+1upWbOm+fnDDz+UNm3aSG5urvm5SpUqsnbtWqlatWpCMqkKJIpcpJmdnW0CMKpVq3ZV/Qgkit9lkeFO8Sy1JLuLhCPPunLlSunSpUtC40d31vAsDUjRxc+BrV+/fjJu3Dhbi6F1MfGkSZNMIEBgGzBggAnYysrKilqfdAQSJQzh8IBUBobYqVK0OcDOccns41aQlwYe6Lw3fvz4sFCraHXTcKLnn39eHn/88bjBbXbCDdIdSPTNN9/IE088Idu3bzdNc3qt6rGRC/Wtwo3cCExIdSCR1Vj0QlBHOuuQjkAiDYSYNWuWDBo0yPBrCNENN9xgAsF0sxMsF6/f7FyHVv0eGsyT7Dyb6DXoxnVj1b5Yn0deb+vXr5d27dolXNy5c+dE78WvvvqqOVYDMfU+XbRo0ahlpTKQKHDCCxcuyM6dO2Xu3LmyZcuWhNsUekCTJk1E70UtW7aM+ayR1AliHPzVV1+ZZ6133303uEcyc3qgkHTOMVYu0QJjhg4dasJUNThVAymffPJJ0ToH5o9XXnlFHnnkkYRDidyYK6zaY+dzJ9e8k2Mi6xIZMtirVy8TCmsngDG0LH2e0us7EHarIY5qe8stt0Rtvt2/NSZMmBAWoGvH0mqfXbt2mdC948ePR73fpCuQ6O233zYBW6GbhmvpvMKGAAIIIIAAAggggAACEu3vOz+80/RS1xFI5KXeoC4IIIAAAggggAACCCCAAAIIIIAAAggggAACCCCAAAIIIIAAAggggAACCCCAAAIIIJDxAgQSuT8E+MJsEqaRgT5t27aVJUuWSKlSpUypZ86ckZ49e8rGjRuDZ7EKlohWnXQFEum59+zZIw0aNLiqGgQSxR4oGtbTv39/WbFiRdhO8Rav210kHHlWpwviDx8+LB06dJAjR46YIjWMSMOEElkMrQuhp02bJiNGjDBlXH/99WZsa2BAtI1AoiQml4hD/RpIpGEZGmSl/xLZnn76aROKoGPMamzFCjFJdyCR00CfWC6h9bcKC3AjMMFp/d04txp4IajjwIED0qpVKxMiGBkwmMj4tdpXg0A0oEv/6eZW+FfkeSMDIWbOnCn333+/uRcEQiKc3AsC53EjZMSNMgL1SXQsJrq/Vb8m8rmG9mhAoAZG6daiRQtZvHix3HzzzYkUI9u2bZP27duLPodY3ZO14HQEEoU2QINY/vjHP5qAzk8++UT+/ve/y+effx4cf4F9NSxLgxxvvPFGqVWrlgn2rF69evB5OiEUF3YOnQsCxVmFPdk5rRfmOa2nzkH6/DZkyJCYgTG63+7du6V3797BMEHtp5deesmEBhYqVMhOk80+bl7ntk8aZUcn17yTYyJPrfOtBhbu3bvXfLRp0yZ57LHHHDUlkftUup+DAg3Saz4nJycY2KuBvKtXrw4LvE1XIFHoNReon9O/pRx1GAchgAACCCCAAAIIIOBxAb+9cPUgJ+9XPdgpVAkBBBBAAAEEEEAAAQQQQAABBBBAAAEEEEAAAQQQQAABBBBAAAEEEEAAAQQQQAABBDJXwG/fj/XD/5soX5h1eD1p0MaAAQPk1VdfDZYQLWxoxowZZsFvYIsMLbJz+nQFEuni7zVr1kjlypWvqpabgUR22uynfXSRvQYC6CL70G3gwIEm9KdYsWJXNSfdgUQLFiyQvn37mnrUrVtXVq1aJZUqVUqYWYM6unXrJtu3bzfHajtGjx4d7f9NOWwBeryxlWgloi0uTrSMRPePFXqTaDlO9/djIJHOkRq4MW/evGCzH3jgAXnuuedMKMoNN9xgxo0GVnz00UeiYSlbtmwJ7hsvKMVOuEG6F+I7DfSJNSaczhFanpPF9k7r70ZYg9bZC0EdkaER8+fPN2FBbm+RYYVjx44V/RflIdfxqTV8rkePHsFAiNatW4veB2666SYTfKMhI4HtmWeeMQFgiQTU6bF2rkOrBoSWkWwwU6JjMdH9rdqS6Oca9tKpUycTgKVbouFQkX2s9+bZs2dLiRIlYlYl3YFEiZp4Zf/QZ6ZAnRo1amTG/C233OK4ml6Y565cuWLCYTT47/Tp08HnwqVLl4oGx0RukcFmGnyl9/ahQ4dKVlaWLQs35opof4fYOnmcnezcK92YJzIpkCgyjEjHi95LO3fu7Pgel8z4+eCDD6RZs2YmtC2w6fjv2LFjssOH4xFAAAEEEEAAAQQQKBACfnvh6kF03q96sFOoEgIIIIAAAggggAACCCCAAAIIIIAAAggggAACCCCAAAIIIIAAAggggAACCCCAAAIIZK6A374fSyBRAR6rBw4ckFatWgUXkmdnZ8u6deukWrVqYa2ODKvRhZkbN26UJk2a2NZJRSBRXl6eCSAYM2ZMsB7xFlsTSBS9u9RRQ6d0YXbkpgu7165dK1WrVrXd15E7urEQWus4fvx48083DT2YNm2aXHvttQnX6/Lly2bMTJ482RwbL0AidAGxm4FECVc6Qw9IdyBPKLOOOe3/rl27Bn89btw4E2IQK8DgwoULsnDhQhNwFVg4rj/n5ORctYjdzuL0dLffaaBPrOFJIFH0cLxUXs46BnWMzpo1y5ymcePGsmLFCrn11ltdPe2mTZvMtREY5/rzY4895to5IgMhKlSo8smn6QAAIABJREFUYK7HBg0amHNECwvr1auXTJkyRUqXLm27HnauQ6vCMjmQ6NKlS+ZePGLEiCCT3p91rixbtmxMOp1f9+7dK/3795dDhw6Z/bSP9Rm0Vq1acckJJLIakf++PiIDRwNHbdu2TR5++GHrQmLskd+BRNo2DU996aWXgvOPjp1ly5ZJw4YNY7ZLw7M0xEzvc4GtZcuW5rmyRo0alkEzbswVfg4k0uBFfZbRa9Tq2Tne4NJncA06HTVqlNlNwx1fe+01c/1H29L9HPT+++/LU089FZyX9G9eDaV84oknpFChQo6vm2TGD3+/OmbnQAQQQAABBBBAAIEMEfDbC1cPdguBRB7sFKqEAAIIIIAAAggggAACCCCAAAIIIIAAAggggAACCCCAAAIIIIAAAggggAACCCCAAAKZK+C378cSSFRAx2q0EJpf/vKXMmfOHClevHhYq6MtbB44cKBZUFqsWDFbQqkIJMrNzZVu3brJ9u3bg3WIFy7Dgs7oXXXixAkTLLFz506zg46D48ePB3/WsIHBgwdbLtaONRDcCCRyO4DA7gJnAolsXd4p28luP6WiAseOHZMnn3xSNHxBNw3Z0Dkvcn6MPHdkQIcGqKxcuVIqVqwYtqudxenpbj+BRG+ZPtL+6tKlS8LDKr+DOgIV3rFjh7Rt2zYY1jFs2DAZO3as5di12+AjR45Ijx49ZN++feaQpk2byvLly6V8+fJ2i4i5X7SgGg2EmD9/vnTu3DnsPhQtlEivt5kzZ0rNmjVt3bPsXIdWjXKjjMA5Er1fJrq/VVucfB6tHypXrmzC/tq0aWPCsIoWLSrat999950J+li6dKkJtgwEWmkYiYbM6LiN8odSWLXcfh5w0mavH3P48GHp0KGD6LWq12WJEiWCQTyJPr9HtjW/5jkdPwcPHjRz2ZYtW4LV0rHzm9/8xoSvWY0dDWLVEKzA3KWF6PzSvn170XnyrrvuilmGG9e5nwOJ1GrJkiUmlCiwaV+om9VzUWB/DczT+6v+TRG49jUgVMspXLhw1MsqXc9BOr62bt1qwoj0b6DA2ND6aX2LFCmS1GWfzPjh79ek6DkYAQQQQAABBBBAIAME/PbC1YNdQiCRBzuFKiGAAAIIIIAAAggggAACCCCAAAIIIIAAAggggAACCCCAAAIIIIAAAggggAACCCCAQOYK+O37sQQSFdCx+u2335oQGl18GdjihTBELkKtUqWKrF27VqpWrWpLyO1AIl04OmvWLBk0aFDY+RcvXiw9e/aMWicWdF7Noo5q1rt3b/OhLsxev369fPrppzJ06FDzO13kvWLFChMq4GRzIzDh8uXLoouCJ0+ebKqg4TAalHTttdcmXCVt8/jx480/3eKFWIUuII53oubNm4vuW6ZMmYTrwwGxBdK1ED1aDZIJo4oM+Yo2L9lZnJ7u9n/zzTfyxBNPBEPenAbzqGdkaMjIkSNF2xMrdMCNecJpoJIb59Y251dQR+T4Vfvhw4ebgMHA9uyzz4r2QenSpR1POTp3aqCH3ncDQV16z1i4cKF06tTJcbmBAzWsQq+V559/Xk6fPh28J0ULIwoco6EWo0ePltmzZwfPr3XSe8QzzzxjGZJk5zq0atjmzZuldevWZrdk7wWJXoNujV2rNlp9rqFEU6ZMkZdffjkYNGJ1TOBzDS/SECm1swqUiTa3TJgwwTwfWG3RnkOtjsmPz5MdQ5GBoxq206JFCxMippsG+Kxbt05q1arlqHnpnue0PUePHpUZM2bIsmXLwsaXjh2dHxo2bGhr7GiDNWxGA2Y0ECt002feiRMnxgxadWOucHqPctRRIQe5NU/o/KTPzKF2Op40vPGxxx6T7OxsKVmypBQqVMicXfvu7Nmz8tVXX8m2bdtMoJH+fRHYGjVqJK+++qoZk7G2dDwH6T1z3rx55u+CQFCS3kcmTZokffv2TTqMSNuWzPiJvC+os17D1apVS3ZocDwCCCCAAAIIIIAAAgVCwG8vXD2ITiCRBzuFKiGAAAIIIIAAAggggAACCCCAAAIIIIAAAggggAACCCCAAAIIIIAAAggggAACCCCAQOYK+O37sQQSFdCxumPHDmnbtm1w4WXdunVl1apVUqlSpagtjhbmo4EwuqjXzgJyNwOJNLRAgzL03IGFo1rpBg0amN9XrFjRdhv27NljjsvU7dixY2YhcSBcolu3bibY4csvv5QOHTrIkSNHDI2GBQwcONBWX0daurUQesGCBWZhsG5W4zVef+bm5oq2c/v27Wa36dOnm7EUbUsmkCjaNePFcRYvkCm/65uOhejR2njx4kUZMWKECUDQzSpMJ7KMyECIaAFadsdWoOx09NP3338vOTk5ZqG71bVhNTYiy7IKDXFjnogX9nDp0iVzv9C+/fOf/2yCdf70pz8FQ866dOkib731lmlWtCCmK1euiLZJg1f0PO+++64JaQvMSXpcuoM64vXBqVOnTHDEpk2bgrvVrl1bhg0bJi1btpSsrCyrLgz7XOdNDZvR0IbQ+66G0GiQR5EiRRIqL3Rntf3DH/5gwiC2bNkS/EjDk/R+pGFHgYCLaCfRZwINRdJgotC66fEavKghhRqiGK2OyYREBOriZr9/9tln8otf/CIY2mH1jOLGdeO44yIO1H585513RK/19957z7JYDfzo3r27Cc+6/fbbLfcP7BAZdmY1twSOy5RAosjnOg35evTRR8Oee6zCd+J1hpvj3U6n6/1U/z7RuTbymV+DSe+77z47xYTto2NIg4xeeOEFE36mgWL6jFmuXLmYZbkxV/g9kEhxNBxHx48GlSaz6X1In781XCfelurnwL/+9a+igX2hIUt27z2JtD+Z8RM5d1WvXl3WrFkjGsjFhgACCCCAAAIIIIAAAhLtfYUf3ml6qesIJPJSb1AXBBBAAAEEEEAAAQQQQAABBBBAAAEEEEAAAQQQQAABBBBAAAEEEEAAAQQQQAABBBDIeAECidwfAnxhNkHTyLANPVzDZqZOnSrFihWLWpou+NdF47r4N7BpoNGSJUukVKlSljVINpBIFw+fPHlSdu/ebc4ZbbG7Lo7VUIlYAUnRAmKsFvtbNszHO2hAh4ZJjBkzxrRCwwE0iKRZs2Zy+fJlMx5GjRplPktm8atbgQmHDx8OC0nSEAIdk7HGbLSu0TZrkJaGzehWvnx5eeONN6ROnTpRe9JuaEzz5s1F9y1TpkywnEwMJCoogQ9nzpwxQSZvvvmm6c9oATVWl77OVQ0bNjS7tWjRwizeD50r7Y6twHnSEUgUeW/QoC6dI4oWLWrV3Ks+/+KLL0yQjAb/2DF0Y55I9JoLzGs33nijuXcEAonsNnbs2LGi/wL3nHQHdVjV88SJEyZsbe3atWG7VqhQQR577DETUnL33XfLDTfcINddd11wn0D4kt5zP/roI9mwYYNoiGFoGIjeL3T+1WCKRMONAifS+Xjfvn0yd+5cEzgSumnQggbh6dxqJ/RQQ0vef/99GTRokOzfvz+sLA2wW7p0qQklitySCYkIlBU51rdt2yYPP/ywVfdE/fztt98292Dd7rnnHnn99dflrrvuilmWG9eNo4rGOUj7VcMM9d6q14T2h4a+6FajRg0TotGqVStp2rSp3HTTTQmfnkCi2GR6Hehzul4HuoWGN+qzswbO6abPPqtXr5YHH3wwYf/8mOcin9005G/cuHFStmzZhOsfOECtDh48aIKJdJ6MNj+EFu7GXFEQAonURP8m1PC4F1988ar51qpDdF7T+0b79u2lePHiVrtLqgKJNFxQg+wCoVSBiuhzgd6T7r//flv3HssG/GeHZMZPZMBjzZo1zfV7xx132D09+yGAAAIIIIAAAgggUKAF/PbC1YOdwftVD3YKVUIAAQQQQAABBBBAAAEEEEAAAQQQQAABBBBAAAEEEEAAAQQQQAABBBBAAAEEEEAAgcwV8Nv3Y/3w/ybKF2YTvJ6OHj0qnTt3NkEAgW3Tpk0moCDetnnzZmndunVwFw0k2LhxozRp0sSyBqkOKtHFyRqgE29xa6KBRImGW1gipGgHp0El77zzjjz55JOSm5trahZZzrFjx8znuvhctwEDBhjjRMMn3ApM0AXpGv4xadKkoOSzzz5rQjHsLErXxcfTp0+Xl156KRisoYuiJ06cGDPUKHQBcaKhTAV9/EQbzqm+zt26hKIFSIWWHdmOXbt2JRzcEBraEO18XgwkUoMFCxZI3759DUejRo1M0NYtt9ySMH1osIreKzSkpV69ejHLcWOecHLNaSidBr44CSSKnDPzI6jDqmM0vGXevHkyfvz4sEAhq+Pifa7BHRoWpIEyhQoVclzUqVOnzH1Hnz9Ct5YtW5p5Ol4QT6yTRoZMaPjSsmXLguFgkcclExIRKCsyLEJD7zTgxE6QUmh9NCBF70eBkMBoQWaR9XfjunHcgfl0oNNAonyqblpPGzkHho7Fr7/+Wnr16iX6LK9bhw4dzHxvJ1Q0tBH5Nc/pta3Pf40bN5aHHnooqbnHSae4MVcUlECigJ8+l//lL3+Rd9991/zTELyPP/447F6j9/2KFSuagB/9e/HOO++UIkWK2O4CtwOJdP7QMCW9x0SG12nQ7owZM0TvG25vyYyfyDnP6hnW7bpTHgIIIIAAAggggAACXhfw2wtXD3ryftWDnUKVEEAAAQQQQAABBBBAAAEEEEAAAQQQQAABBBBAAAEEEEAAAQQQQAABBBBAAAEEEEAgcwX89v1YAokK4FhdsmSJ5OTkBFtmN3Tiq6++MqENuug0sA0cONCE1BQrViyuVCqDSp5++mmziF9DL+JtBBL9VycybEgDJlavXi3VqlULI9Tf9e7d2ywuVt/58+ebMKtEghbcDEyIFmChC4d79uwpjz76qNxxxx1SokSJYP3+8Y9/iLb1d7/7naxcuVI+/fTTYPs0XEsX45crVy7msEkmkKgATh2WTUrldW558gR2sFrMne5Aolj1cXshvh2iAwcOSKtWrUxQWSKhc6FlX7hwwQSFzZo1y/zazj3GjXki2hxfuXLlYLiABitpyM3tt98u2dnZ8uMf/9iEcZw5cyZqIFHp0qVFg8iuueYa0w797zJlyphAhUqVKomWHRrQll9BHVb96iSoKV6ZVtePVX1CPz9y5Ij06NHDBCSq969+9Stzz4kXLmin/L/97W/mfqX3tI4dO8a8ZyUTEhGoR2SQ0COPPCIrVqyQG2+80U5Vg/voNdetWzfZvn27+Z0GE2kIX+HChWOW48Z1k1AlPbAzgUTRO0Hn3dGjR4uGEOmmwT06Dm+99dbgARoM1759+2BgjAaL6XN8Is90Xp3nUj003ZgrClogUarN3SxfA7lef/11WbhwYdjfAnoOvfdMmDDB/G1s9fes0zolM37+9a9/iQaoarigbm7eg522h+MQQAABBBBAAAEEEPCSgN9euHrJ7j91IZDIg51ClRBAAAEEEEAAAQQQQAABBBBAAAEEEEAAAQQQQAABBBBAAAEEEEAAAQQQQAABBBBAIHMF/Pb9WAKJCthYPXfunAwYMEBeffXVYMvsLHrXnS9fvizjx48XDckIbBpks3btWqlatWpcqVQElTzwwAPy/PPPy0MPPSSFChWy7CkCif5NpGNAw0ICC1v1d7pAVxfiRk5QkQvcNfxn2bJl0rBhQ0vvwA5uByacOHFCBg8ebMad061t27YyY8aMYFBJrHIIJHIq7O/jNKCma9eu8uabb5qGaJiVhrElsu3evTt4nbRo0cIEQ2j4TWCzszg9PwKJtO0a8LVx40ZT1T59+phrJTR4x8rh8OHD0qFDB9GwGd3s3GPcnies6piKz70a1BF571u3bp0J/Pnggw/ko48+Eg0bPHjwYBhJvXr15Oabb5batWtLrVq15PPPPzfPDrq5HYawa9cu0eth1KhRUrFixVR0Tcwy7VyHdir04YcfSps2bUyQl27r16+Xdu3a2Tk06pxgNwysIFw3CSGxc0yB0LAhHT/6XNepU6ew/S9dumRCriZNmmR+7+SZzqvzXKqHhhtzBYFEqe6l6OXrvU6vhePHj1+1g4bA6d+2qb73JDt+Qp8H9fl07ty5lkG8+aPNWRFAAAEEEEAAAQQQSL+A3164pl/I8owEElkSsQMCCCCAAAIIIIAAAggggAACCCCAAAIIIIAAAggggAACCCCAAAIIIIAAAggggAACCCCQPgG/fT+WQKL0jY20nOnAgQPSqlWr4KJ5u4veA5XbsWOHaJjLDz/8EKzvtGnTTEBMlMEd3CfZQCJdNJ2dnS133nmnNGjQwPy7/fbbbQURBSqRaCCR2x0SuhjVSciHG/XRMCJdiB5YjK5l9uvXT6ZOnWoCKqJtp06dMqEkmzZtMh/XrVtXli5dKhpGZWdLRWCCBiVt2LBBJk+eLJ9++qmdaph9KleuLE8//bT88pe/jNne0MIIJLJNW6B2vHjxoowYMcIE8eg2cuRIE8RWuHBhW+3My8szxw4dOtTsr9eYzpPXXntt8Hg7i9PzI5BIK7hkyRITUKab3iM0wKZZs2a22h4ZYla+fHl54403pE6dOnGPT8U8YavCLu7k1aAON0Iw7IxXFyl9V1Rk2KOGkC1evNiEOtnZNGhPQyZ27txpdtdArwULFoSFmEUrpyBcN3Z82Ce+gIa/9ejRQ/bt2xe858R6rkv2mc6r85wfxogbc7GTdmb6PKHPZGvWrJH+/fvL6dOnDaH+LashePfdd19Cf0s68ddjkr2H5tfzoNP2chwCCCCAAAIIIIAAAukU8NsL13Ta2DwXgUQ2odgNAQQQQAABBBBAAAEEEEAAAQQQQAABBBBAAAEEEEAAAQQQQAABBBBAAAEEEEAAAQQQSIeA374fSyBROkZFms4RGZLh1mmbNm0qy5cvFw2eiLVFCySaMGGCjBkzxq1qWJaT6YFE58+fN8FD48aNC1ppuNCKFStM2FO8bdeuXdK9e3c5fvy42a1169Yyd+5cufXWWy3dU7kQ+tKlS3Lw4EHZunWr6CL5/fv3Bxcba8U0TOXee++Vn/3sZyZQRdublZVlWefADqkKJAot13ZlktixevXqZjG2BjKx2RNIpu9zc3OlW7dusn37dnMyDSbp2bNn2IntLE7PrwXoX3/9tfTq1Us2b95s6mw3hEzvMatWrZK+ffsGQ+sGDBhg5h2r6y6V84S9Hk9+L68GdbgRgmFnvCYvaL8EvZ/96U9/MgEshw8fli+++MLcn7StoVsgzPC2226TatWqmWCsu+++W0qWLGn/ZDb33L17t3Tq1CkY+GgV9hcoVsOMhg8fLvPmzTO/SiQEzA/XjRvjL9VzYbTnQ5vd7mg3N+/JTgKGIgOMEnmm8+o8F6sjdK7Q/tVA1j/84Q+Wc8WNN94otWrVknr16rk+V7hxLTgZcKmaJ5INm020LcmEuerzyerVq+Wtt96SgQMHmr8NChUqlGgVzP5OPJO9h+rf2fp3mG7RQi4dNYSDEEAAAQQQQAABBBAoIAJ+e+HqQXYCiTzYKVQJAQQQQAABBBBAAAEEEEAAAQQQQAABBBBAAAEEEEAAAQQQQAABBBBAAAEEEEAAAQQyV8Bv348lkKgAjdXIkAy3mqaL5zdu3ChNmjSJWSSBRCKhi1GTWVTrpN9++OEHmTRpkkyZMiV4uAY1LFu2TBo2bGhZZLSgkRYtWphQIi0n3uZk4a5lhWLs4PZi72RCaeK1gUCi/+ro2NJAhY8//lg++eQTEzClPx86dCgsXEqPKF26tGiQg4aJ1K5dW+677z4TMnLzzTc7Xlgeq5+OHTsmTz75pAm60s1uuIiGZE2bNk1GjBhhjtMwHw3pqVSpUtip7CxOT3UIR7wxGhlCpoFeL7/8stx1111RD9N2a5uGDBkS7De7QUZaYDrnCafzi9VxXg3qcGNetDNerXyS/fzKlSsmgGj+/PnmmUPva063li1bSv/+/aVx48ZSrFgxp8WEHRd57euHOg+MGjXKhAxF27QNo0ePltmzZwc/1v3Hjx8vRYoUsayXH64bN8ZfqudCvwYSRYZZaTDoypUr5aGHHrIcOxrMos+igaBJu890Xp3nQhscmCsWLVokmzZtuupZwhInZAc35wo3roVE6h7YN1XzhJ8CiZy4xTrGiWey99DQ49Md6OumHWUhgAACCCCAAAIIIJAKAb+9cE2FQZJlEkiUJCCHI4AAAggggAACCCCAAAIIIIAAAggggAACCCCAAAIIIIAAAggggAACCCCAAAIIIIAAAm4K+O37sQQSudn7+VzWjh07pG3btkkt4o/VhIEDB8rUqVNjLuwnkCj/Aol0sfngwYNNgENg02AXDRPq2LGjRJmUonazhi3MmDFDNBggEAShgSNaTs2aNWOObicLd51eKm4v9iaQyGlPWB+n40KDejQ8QUNGktnuuece6d27t3Tu3FnKlCmTTFHBYzUoSfu/a9euwd+NGzdOhg8fLllZWVHPceHCBVm4cKEJGAlcI/pzTk7OVdeZncXpqQ7hiAcVLYRM541hw4ZJp06d5LbbbjOBKefPn5cDBw7IvHnzTH8GtkQCz/SYdM4TrgyQKIV4NajDjXnRznhNlauW+9lnn5mxt2XLFldPo8FmM2fOlPr169u+F8arQGRAjO6r5xg5cqQ8+OCDJlRNt9OnT4sGwui59+/fHyyyQ4cOJpyoXLlyttrph+vGjfGX6rnQj4FEOvfqc7felwKbhk4OHTrUVphVtDm+QYMGMmvWLBP2F2vz6jwXqK+GCY4dO1aWL19u6xqyu5Nex+qrIWZ2n5sjy3bjWrBb39D9UjVPZGog0RdffGGeg/TZRzcdb/ov3rhI9h66efNmad26tTkfgUROrgKOQQABBBBAAAEEECjIAn574erBviCQyIOdQpUQQAABBBBAAAEEEEAAAQQQQAABBBBAAAEEEEAAAQQQQAABBBBAAAEEEEAAAQQQQCBzBfz2/VgCiQrIWNWgDA3S0IXGgU0DI7Kzs6VQoUIJt1JDbnRhbWCrUqWKrF27VqpWrRq1rIIWSORkYWnoMX369DHhPrGCTRLukCgHXLlyRTSESkMcDh06FNzj+uuvl/nz55vwlkQXVWso0bRp02TEiBHB8jRg4de//rU88cQTUQOpUrUQOpqR24u9UxVI5Eb/WpXh1dAAnYvWr19vFlSHziFW7bHzuY5FLVcDgIoVK2bnkLj7RAsXeeCBB0zAVyBcRK+h77//Xvbu3Ssvv/yyCRkJbP369TOBEcWLF7/qPHbmkFSHcFgB6fW+bNky095AwJLVMfp55cqVTdBK8+bNbc8xqZ4n0nE9pOMcdvwj93FjXrQzXp3UzeoYDU3RML0hQ4aIPneEbk2aNJGWLVtKvXr15Cc/+Ylcd911V91TL168aMbul19+aYLPtm7dau6LoeNZ74mTJk2Svn372gpysaqzhg3pPXLRokVWu4Z9ruFnen8tW7as7eNSfd3YrkicHT/44ANp1qxZ0HzPnj2iwTeJbKFzYYsWLWTFihVSqlSpRIrI933dnB90/OqY1YAcO/ebWI3XOV6fB0eNGhXsH6tnOjfb4Wan6Fyh999BgwZd9WzhlbnCjbnYiZkf5olY7crv56Bo9Xr77bfNnBbY2rdvL4sXL5aSJUvG7J5k76Gh151es/p3JBsCCCCAAAIIIIAAAgj8W8BvL1w92G8EEnmwU6gSAggggAACCCCAAAIIIIAAAggggAACCCCAAAIIIIAAAggggAACCCCAAAIIIIAAAghkroDfvh9LIFEBGatHjx41ATS6ID+w6cJ3DZpINJRGj9+wYYM8/vjjYTrxyiOQSCTdgUTRwoM0eGHevHkmPMhJEJV2uAbKTJ8+3SxgD2wabjVnzhwTDhG5pXMhtNuLvQkkcncC1ICf0aNHm+Ce0E0DbNq1a2dCKn7605/KDTfcIDpWixQpErafhmxp+I+W88c//lF2795t5qLIYKN4QUCJtkjPpcEP+i+R7emnn5aJEyeadkTb7CxO98JCfA15OHjwoIwdO1a2bNliSdCtWzcZP368VKxY0XLf0B1SPU+kI0QjHedICPU/O7sxL9oZr07qZnXMrl27pHv37mFhRDrGdDxWqlTJ0fNLbm6uCQvSIL1AMFEyQX3R2pBI8JrOf88//7x5pko0SC3V141V/9j5fPPmzdK6devgrhpypn1od/vnP/8pzzzzjAn80K1Ro0bmeeqWW26xW4Qn9nNrfjh58qQJGNVQpsD21FNPyYsvvhjzfhMPIFrwnF4Pv/nNb0SDViI3t9rhdqekaq5YsmSJCRDVoDHdkpkrkpmLA88/+r+66f8eO3bMPA+dOXNG/vznP8tnn31m6qdBVT/60Y+CxH6YJ2KNBy88B4XWLVrAb/ny5WX16tUmqDLWluw9NPS6W7lypXTp0sXtS4jyEEAAAQQQQAABBBDwrYDfXrh6EJpAIg92ClVCAAEEEEAAAQQQQAABBBBAAAEEEEAAAQQQQAABBBBAAAEEEEAAAQQQQAABBBBAAIHMFfDb92MJJCogY1UX1Obk5ARbk52dLevWrZNq1ao5auHx48dNqM3evXuDxzdt2lSWL18uujAzciOQKP2BRNoHoWEqGhqkQUJt27Z1FOIQ2qe6gH3+/PnBUCL9bw28ihZulc6F0Mks9o52IRBI5Gh6iHrQ5cuXzfjTIIXAVrt2bRPa07hx46vCh+yeWRfl6zykYQyhgTm6IH/o0KGOy40c72vXrjVBO5HhR5H1tBsuYmdxupcW4us1r8FEGi6iwQ8ff/yxCXMpXbq03H///dKkSRNp06aN6DzjJOQu1fNEOkI00nEOu9dF6H5uzIt2xquTusU75uuvv5ZevXqZMaebjrXZs2dLp06dHAfqBc6nQVs6b/Tv318OHTpkfl29enVZs2aN6DXs1nb27Fl57733zPPW+++/H5w/atSoYc6ngS8PPPCAlChRwtEpU33dOKpUyEHqrHOqe4aqAAAgAElEQVT8mDFjgr/t06ePCXjJysqyVfxXX31lwjfeffdds78+Y/72t7+VmjVr2jreKzu5MT8cOXLEWOhcHNi6du0qGghatmxZx03V+6gGqmiQngbvxLt/utEOxxWNcaAG8ui40vu0bhrKo2NMw8wigw0TPbebc0XkXJxoXezs37x5cxPYVaZMmeDuXp8n4rXLS89BWs+PPvrIzNv6d3DopvcqHXPFixe3003sgwACCCCAAAIIIIAAAi4K+O2Fq4tNd6soAonckqQcBBBAAAEEEEAAAQQQQAABBBBAAAEEEEAAAQQQQAABBBBAAAEEEEAAAQQQQAABBBBAwAUBv30/lkAiFzo9v4vQ0AhddL9ixYpgVX75y1/KnDlzHC+c1HARDefQhaKh27Zt2+Thhx++qskEEuVPIJF2hIYSTZ06VVq3bi333Xefa8NRF7CvX79e/v73v5tF7LEWfad6IfT58+fln//8p2nXX//6V+nZs6d8+umn5uff//73oqE3Gmxx6tSpYNvVRBf26zjWf7q/LsLXsnQx8cqVK81ibgKJXBsucvjwYenQoYNx103H44IFC6RcuXKunETnueeee05eeeUVU54G47zxxhty7733ulK+FqLjQ8NFVq1aZUJMAqEQGmBSv359s0i9UaNGtuZVOwEvXluI7xpklIJSPU94MUQjlZ6hZfs1kEiDiHSeCGwzZ86UgQMHOgq8imW9adMm0UAXnT9009C0wYMHp6trkj5Pqq+bZCv47bffGt+tW7cGi6pSpYoJv7EbiLljxw4TpBjoIy1IQxA1gMZPmxtzkIbjbNy4UYYMGWICUTQERcODNKwr2S0QvKPPTSNHjox5H3OjHcnWNfL4yDGi984RI0YkHUYUeh435op0BBJFC1bz+jwRbzx46Tnom2++MfOOXoO61atXT3Jzc821qCFY8cJZ3R7zlIcAAggggAACCCCAAAL/FfDbC1cP9h2BRB7sFKqEAAIIIIAAAggggAACCCCAAAIIIIAAAggggAACCCCAAAIIIIAAAggggAACCCCAAAKZK+C378cSSFQAxuqHH34obdq0MYsmA5sGrnTp0iWp1kUrV8MCNPymWLFiYWUTSJR/gURJdbILBztZCK0hQWPGjJHJkye7UIPEimjevLkJIkplIFFoGE1itXO2d7QF6s5Kcn5UaJvLly9vwoLq1KnjvMAoR2pAUMeOHeXzzz83n3o5XIRAovAOdDJPJDJ4vBiikUj9k9nXr4FEoUEUqZrDIgNzNGxixowZkpWVlQx52o5N9XWTbEM0pFKD2kLDhLTMAQMGmGdFK+dLly7J2LFjZdKkSWFV0YCiJUuWSKlSpZKtojk+HUExoRVNZjxrcNDOnTtl9+7dMmzYMFsBeK4g/acQL86les1qSJNu2dnZsm7dOtuBV3Zt3JgrEhlnGqqobSlUqFBYFa+55hoTtKgBOLrdeOON8pOf/ET093fccYcZD9ddd13YMamaJ6L9bWfX08l++Tk/61w0bdo0E3SlW926dWXp0qWyZcsWGT58uPmd9tmyZcukYcOGTprHMQgggAACCCCAAAIIIOBQwG8vXB02M5WHEUiUSl3KRgABBBBAAAEEEEAAAQQQQAABBBBAAAEEEEAAAQQQQAABBBBAAAEEEEAAAQQQQAABBBIU8Nv3YwkkSrCDvba7LlzWhbpDhw4NVk0XUa5atUoqVaqUVHV1gXn//v1lxYoVwXKqVKkia9eulapVq4aVTSBRUtS+PtjpQmgNIxo1alTa216zZk1ZvXq1WdgdGhqTTIBAZCMyMZAoNFykadOm8tprr0nZsmVd7d/IsTZhwgQTbOXFjUCi8F5xOk/Y7VsvhmjYrXu0/RIJtkjmPMkem0yAROicERoUl2ydQo8/f/68DB48WBYsWGB+nUx93ayX3bJSfd3YrUe0/c6cOWM89ZlQt5EjR5oguiNHjpgwlfnz50vnzp0lyh9GweI++eQT6dSpkzkmdNPjNXSmWbNmyVQxeGy6ryc3nydcAUigEC/OpekIL/PzXJGqeSJTAok0jEjnK/2bRP/2DZ2/NKhK57mNGzeaqygQVKR/D7MhgAACCCCAAAIIIIBAegT89sI1PSoJnYVAooS42BkBBBBAAAEEEEAAAQQQQAABBBBAAAEEEEAAAQQQQAABBBBAAAEEEEAAAQQQQAABBBBIrYDfvh9LIFFqx0PKS8/NzZVu3brJ9u3bg+fSxfdTpkyRokWLJn3+JUuWSE5OTlg506ZNMwv8Qwc7gURJU/u2AKcLoRMJ7alRo0bMcJvSpUvLPffcI4ULFw4a3nnnnVKqVCnz8zXXXGPCh4oUKWL+lShRIjh2CSRyb9gRSBRuSSBRuIfTecLuCPViiIbdukfbL90BKk7rmkzAT2goXaoCXDRMomvXrrJ161bTxH79+ok+w1x77bVOm5zW41J93ThtjIZh6hyntrq1bdtWFi1aJCtXrpRBgwaZ31WoUEGmT59uPosWSqQBMMOHD5c5c+aY/TXoQ+/bgb7q0KGDCZIK3Mud1lWPS/f1lKrxnIyB3WO9OJdq8OqQIUNME7Kzs01YVbVq1ew2ydZ+fp4rUjVPZEIgUWQYkQ4W/Rtag371bwbdNDCtR48esm/fvuBctXjxYrn77rttjS2rnUKvucC+Opd26dLF6lA+RwABBBBAAAEEEEAgIwT89sLVg51CIJEHO4UqIYAAAggggAACCCCAAAIIIIAAAggggAACCCCAAAIIIIAAAggggAACCCCAAAIIIIBA5gr47fuxBBL5fKy+/fbb0qxZs2Arrr/+etm4caM0adLElZYdPXpUOnfuHFyEqYU2bdpUli9fLuXLlw+eg0AiV7h9WUiqFkKnAyMdgUTNmzc3wQ1lypRJR5Py7Rw6J3Tv3t2cX+eGN954Q+rUqeNqfQ4ePCgdO3aUzz//3JSrYRcajubFjUCi8F5J9TzhxRCNZMZlugNUnNY1mUCizZs3S+vWrYOnnjlzpgwcODBqeI3T+m3atMmE5vzwww+enzOitTHV141T108++UQ6depkgjr0uXPFihWmL8+dO2dChubNm2eK1s+ef/55eeqpp6R48eLB02mg0apVq6Rv377Bvlm4cKHce++9okFEx48fN/u6NSYir6c9e/ZIgwYNnDa/QB/nxbl0x44dJtgqcB1rAOKIESOCgTFudIif54pUzROpKteN/nKjDB1PkyZNMgFEgU1D66ZOnRo2X+lnBw4ckP79+wf/HtbQsblz58r999+f9D2LQCI3epMyEEAAAQQQQAABBAqygN9euHqwLwgk8mCnUCUEEEAAAQQQQAABBBBAAAEEEEAAAQQQQAABBBBAAAEEEEAAAQQQQAABBBBAAAEEEMhcAb99P5ZAIh+P1QsXLpiF37NmzQq2IlpYUDJNvHz5sowZM0YmT54cVsz69eulXbt2wd8RSJSMsr+P9fOCZQKJ3Bt7hw8fNkESGlChm4ZTLFiwQMqVK+fKSXTh+HPPPSevvPKKKa9ChQom9EgDLLy4EUgU3iupnie8GKLhxXHppTp9/fXX0qtXL9FgosA1/dJLL8njjz8uhQoVSqqqGnizd+9eEyBx6NAhU5YGSKxZs0YqV66cVNnpPDjV142Ttpw4ccK4aoCLbpEBHjpXjx49WmbPnh0svnbt2jJs2DBp06aNXHPNNbJr1y4TYBcIHtKwGb1flC5d2gTN6bNtYEwsW7ZMGjZs6KSqwWMIJLLP58W59MyZM6LhZ2vXrjUN0aCrGTNmmDFUpEgR+42LsmdBmCtSNU+kqtykOsylg//617/Ks88+a0J8A5sGp7344otmfEXb/vjHP0pOTk4wlEjnqwkTJpjfFStWzHHNCCRyTMeBCCCAAAIIIIAAAhki4LcXrh7sFgKJPNgpVAkBBBBAAAEEEEAAAQQQQAABBBBAAAEEEEAAAQQQQAABBBBAAAEEEEAAAQQQQAABBDJXwG/fjyWQyMdjNXKBtTZl2rRpMnjwYIkyEB23dMeOHaKLxXWReWAbOHCgTJ06NbgAk0Aix7y+P9DPC5YJJHJv+Gl4WWiQhJasIRQTJ06Uxo0bOw4NuHLligkW0UXiW7ZsCVZ4ypQpMnToUMflutfy6CURSBTukup5woshGqkeYwWh/MhgGm1Tt27dZOzYsVKpUiVHzzK5ubny8ssvy7x584LPLRowMX/+fOncubOjMvPLOtXXTaLtigwjqlu3rixdulSqVKkSVtT58+fN86g+J+qzY7NmzWTOnDmSnZ0tkaEekWWcO3fOPMcuWrTIlKlBUhpEV79+/USrG9yfQCL7dF6dS7VeXbp0CYZYuTVX6Dj79a9/7eu5IlXzRKrKtT8a3d9T55eFCxfKCy+8IKdPnzYn0PuDhqDpM2VWVlbck2qIms5PoUFGLVu2lPHjx0uNGjUc3V8IJHK/nykRAQQQQAABBBBAoGAJ+O2Fqwf1CSTyYKdQJQQQQAABBBBAAAEEEEAAAQQQQAABBBBAAAEEEEAAAQQQQAABBBBAAAEEEEAAAQQQyFwBv30/lkAiH4/VJUuWSE5OTrAF5cuXlzfeeEPq1KnjaqvOnDkjPXv2DFt8qYvP165dK1WrVjXnIpDIVXJfFebnBcsEErk71HSh9+jRo00YSOhWuXJladeunTRo0EB++tOfyg033GAWgBcpUiRsPw0f+v7770XL0dCK3bt3y4YNG0TDJEK3fv36maCL4sWLu9sAF0sjkCgcM9XzhFdDNFwcUgWyqLy8PHnrrbdk0KBBV13nTZo0EQ16qFevnvzkJz+R66677qqwiIsXL5ogkS+//FL27dsnW7duFQ1RDA1QLF26tAlL0zCTyDnH66ipvm4Saf9nn30mzzzzjGzbts0cVqFCBVm2bJk0bNgwajHatzt37pTXX39dxowZI7fccosJl+vfv78cOnQobhmRwUd6D5k5c6Y0b97cUeAHgUT2e9qrc6mOJw0w69u3b8rmCn0umTFjhnTv3t1Xc0Wq5olUlWt/NLq359mzZ02opc4j+/fvDxasc4uGE+kzaqFChWydUO8vGoo5e/bssCCr9u3by5AhQ8xzrt2y9IQEEtliZycEEEAAAQQQQACBDBbw2wtXD3YVgUQe7BSqhAACCCCAAAIIIIAAAggggAACCCCAAAIIIIAAAggggAACCCCAAAIIIIAAAggggAACmSvgt+/HEkiUuWOVlscRCA0TSRdUnz59zELorKysdJ3SlfP4ecFyOgKJXEG2UUj16tVlzZo1oour83O7cOGCrF+/XiZMmHBVaECy9dJgES1Xg9iKFSuWbHEpPZ5AonDeVM8T0Rb0p7SD/1P4nj17TNAWW3ICx44dk7Fjx8ry5cuTKyjiaA00Gj9+vNSoUcNRkI2rlXFQWKqvGztVunTpkgmgVMdAOJzOxXPnzpWOHTvactWQuYULF5rgj9OnT5vTWpVx5MgR6dGjhwma0k3DYjSMbujQoVK2bFk7VQ/uExlIlNDBSezsx/nBq4FEgW5I1VyhAWgaMlOzZk1bYzqJYeH6oamaJ6KFzbpe+YgCNXRMn5/KlCmT1Kk0wOq7774z4Wfr1q2TVatWBeeeQMGdO3eWSZMmScWKFRM+lwZovvPOOzJq1KiwgCMtqG7duibg6NFHH5U777xTihYtmnD5HIAAAggggAACCCCAAAL/FfDbC1cP9h2BRB7sFKqEAAIIIIAAAggggAACCCCAAAIIIIAAAggggAACCCCAAAIIIIAAAggggAACCCCAAAKZK+C378cSSJS5Y5WWxxEgkMj+8EjVQmj7NXC+J4FEzu2sjtRxoQvAV65cGQyUsDom1uf33HOP9O7dW3TxeLKL1J3WIdHjCCQKF0v1PEEgUaIj1Hv7a8CDhs8sWrRINm3adFV4hN0aa3CNhotoyF/jxo09H14Wr12pvm6sTI8ePSrjxo0LC4qqUKGCTJ8+Xdq2bWsruEVDeYYMGRIW2qFlvPLKK/LII4/ELePzzz+XAQMGyLZt24JV1dC90aNHS5cuXaRQoUJWTTCfE0hki8ns5PVAIq2jzhUff/yxzJkzJ6m5QsvS0LL+/fv7eq5I1Tzh10CiixcvypgxY2Tq1KlRB37t2rXlueeeM32fbLhltLC10JPqXKfPgwQX2p+D2BMBBBBAAAEEEEAAgUgBv71w9WAPEkjkwU6hSggggAACCCCAAAIIIIAAAggggAACCCCAAAIIIIAAAggggAACCCCAAAIIIIAAAgggkLkCfvt+LIFEmTtWaXkcAQKJ7A+PVC2Etl8D53sSSOTczu6ReXl5curUKRMe8Mknn8jBgwfNz4cOHboqcKR06dJSvXp1KVmypOiC8fvuu0+qVasmN998s+3gCbv1SvV+BBKFC6d6niCQKNUjOr3lnz9/3oTIHDhwQP7whz/IF198IcePHze/C9007CE7O1tuu+224JxRpUoVM4cUhC3V142V0YULF+Tll1+WF154QX744QdjPHPmTKlfv76tMCItXwM7Jk2aZP7ppsEcs2bNMvO7ne3kyZMyfPhwWbFihdm9Q4cOMnv2bClXrpydw80+BBLZpvJFIFFoazR85k9/+lNCc4U+V9SpU0fuvvvuAjFXpGqe8GsgkY4Pfc7UUDoNtwtsDzzwgDz99NMmiCgrK8v+RWFjz9zcXFm6dKksXLjQ3KsCm4YiaSBb4cKFbZTCLggggAACCCCAAAIIIBBNwG8vXD3YiwQSebBTqBICCCCAAAIIIIAAAggggAACCCCAAAIIIIAAAggggAACCCCAAAIIIIAAAggggAACCGSugN++H0sgUeaOVVqOgCsCqVoI7UrlLApJVSBROurOOfwv8L//+7/y/PPPm4bowvkZM2a4vkjeK0p+nie8Ykg9Mk/AC9fNlStXZP369fL+++/LyJEjpWzZsgl3hAYbaQjR2bNnTbjQ9ddfn1AZerzW4cMPPzRzpobXsaVGIDTcTQMC16xZI5UrV07NySjVFQEvzBOuNMTlQo4cOSLDhg2TGjVqSMeOHeWnP/1pysMtNUxv3759smHDBvnuu+9MoFupUqVcbhnFIYAAAggggAACCCCQWQJ+e+Hqwd4hkMiDnUKVEEAAAQQQQAABBBBAAAEEEEAAAQQQQAABBBBAAAEEEEAAAQQQQAABBBBAAAEEEEAgcwX89v1YAokyd6zScgQQQAABBBBAAAEEEEAAAQQQQAABBBBAAAEEEEAAAQQ8J+C3F66eAxQhkMiDnUKVEEAAAQQQQAABBBBAAAEEEEAAAQQQQAABBBBAAAEEEEAAAQQQQAABBBBAAAEEEEAgcwX89v1YAokyd6zScgQQQAABBBBAAAEEEEAAAQQQQAABBBBAAAEEEEAAAQQ8J+C3F66eAySQyINdQpUQQAABBBBAAAEEEEAAAQQQQAABBBBAAAEEEEAAAQQQQAABBBBAAAEEEEAAAQQQQCCTBfz2/VgCiTJ5tNJ2BBBAAAEEEEAAAQQQQAABBBBAAAEEEEAAAQQQQAABBDwm4LcXrh7j0+rkhdYpLy/sRw9WlyohgAACCCCAAAIIIIAAAggggAACCCCAAAIIIIAAAggggAACCCCAAAIIIIAAAggggAACBVvAb9+PJZCoYI9HWocAAggggAACCCCAAAIIIIAAAggggAACCCCAAAIIIICArwT89sLVg7gEEnmwU6gSAggggAACCCCAAAIIIIAAAggggAACCCCAAAIIIIAAAggggAACCCCAAAIIIIAAAghkroDfvh9LIFHmjlVajgACCCCAAAIIIIAAAggggAACCCCAAAIIIIAAAggggIDnBPz2wtVzgCIEEnmwU6gSAggggAACCCCAAAIIIIAAAggggAACCCCAAAIIIIAAAggggAACCCCAAAIIIIAAAghkroDfvh9LIFHmjlVajgACCCCAAAIIIIAAAggggAACCCCAAAIIIIAAAggggIDnBPz2wtVzgAQSebBLqBICCCCAAAIIIIAAAggggAACCCCAAAIIIIAAAggggAACCCCAAAIIIIAAAggggAACCGSygN++H0sgUSaPVtqOAAIIIIAAAggggAACCCCAAAIIIIAAAggggAACCCCAgMcE/PbC1WN8Wp280Drl5YX96MHqUiUEEEAAAQQQQAABBBBAAAEEEEAAAQQQQAABBBBAAAEEEEAAAQQQQAABBBBAAAEEEECgYAv47fuxBBIV7PFI6xBAAAEEEEAAAQQQQAABBBBAAAEEEEAAAQQQQAABBBDwlYDfXrh6EJdAIg92ClVCAAEEEEAAAQQQQAABBBBAAAEEEEAAAQQQQAABBBBAAAEEEEAAAQQQQAABBBBAAIHMFfDb92MJJMrcsUrLEUAAAQQQQAABBBBAAAEEEEAAAQQQQAABBBBAAAEEEPCcgN9euHoOUIRAIg92ClVCAAEEEEAAAQQQQAABBBBAAAEEEEAAAQQQQAABBBBAAAEEEEAAAQQQQAABBBBAAIHMFfDb92MJJMrcsUrLEUAAAQQQQAABBBBAAAEEEEAAAQQQQAABBBBAAAEEEPCcgN9euHoOkEAiD3YJVUIAAQQQQAABBBBAAAEEEEAAAQQQQAABBBBAAAEEEEAAAQQQQAABBBBAAAEEEEAAgUwW8Nv3YwkkyuTRStsRQAABBBBAAAEEEEAAAQQQQAABBBBAAAEEEEAAAQQQ8JiA3164eoxPq5MXWqe8vLAfPVhdqoQAAggggAACCCCAAAIIIIAAAggggAACCCCAAAIIIIAAAggggAACCCCAAAIIIIAAAggUbAG/fT+WQKKCPR5pHQIIIIAAAggggAACCCCAAAIIIIAAAggggAACCCCAAAK+EvDbC1cP4hJI5MFOoUoIIIAAAggggAACCCCAAAIIIIAAAggggAACCCCAAAIIIIAAAggggAACCCCAAAIIIJC5An77fiyBRJk7Vmk5AggggAACCCCAAAIIIIAAAggggAACCCCAAAIIIIAAAp4T8NsLV88BihBI5MFOoUoIIIAAAggggAACCCCAAAIIIIAAAggggAACCCCAAAIIIIAAAggggAACCCCAAAIIIJC5An77fiyBRJk7Vmk5AggggAACCCCAAAIIIIAAAggggAACCCCAAAIIIIAAAp4T8NsLV88BEkjkwS6hSggggAACCCCAAAIIIIAAAggggAACCCCAAAIIIIAAAggggAACCCCAAAIIIIAAAgggkMkCfvt+LIFEmTxaaTsCCCCAAAIIIIAAAggggAACCCCAAAIIIIAAAggggAACHhPw2wtXj/FpdfJC65SXF/ajB6tLlRBAAAEEEEAAAQQQQAABBBBAAAEEEEAAAQQQQAABBBBAAAEEEEAAAQQQQAABBBBAAIGCLeC378cSSFSwxyOtQwABBBBAAAEEEEAAAQQQQAABBBBAAAEEEEAAAQQQQMBXAn574epBXAKJPNgpVAkBBBBAAAEEEEAAAQQQQAABBBBAAAEEEEAAAQQQQAABBBBAAAEEEEAAAQQQQAABBDJXwG/fjyWQKHPHKi1HAAEEEEAAAQQQQAABBBBAAAEEEEAAAQQQQAABBBBAwHMCfnvh6jlAEQKJPNgpVAkBBBBAAAEEEEAAAQQQQAABBBBAAAEEEEAAAQQQQAABBBBAAAEEEEAAAQQQQAABBDJXwG/fjyWQKHPHKi1HAAEEEEAAAQQQQAABBBBAAAEEEEAAAQQQQAABBBBAwHMCfnvh6jlAAok82CVUCQEEEEAAAQQQQAABBBBAAAEEEEAAAQQQQAABBBBAAAEEEEAAAQQQQAABBBBAAAEEMlnAb9+PJZAok0crbUcAAQQQQAABBBBAAAEEEEAAAQQQQAABBBBAAAEEEEDAYwJ+e+HqMT6tTl5onfLywn70YHWpEgIIIIAAAggggAACCCCAAAIIIIAAAggggAACCCCAAAIIIIAAAggggAACCCCAAAIIIFCwBfz2/VgCiQr2eKR1CCCAAAIIIIAAAggggAACCCCAAAIIIIAAAggggAACCPhKwG8vXD2ISyCRBzuFKiGAAAIIIIAAAggggAACCCCAAAIIIIAAAggggAACCCCAAAIIIIAAAggggAACCCCAQOYK+O37sQQSZe5YpeUIIIAAAggggAACCCCAAAIIIIAAAggggAACCCCAAAIIeE7Aby9cPQcoQiCRBzuFKiGAAAIIIIAAAggggAACCCCAAAIIIIAAAggggAACCCCAAAIIIIAAAggggAACCCCAQOYK+O37sQQSZe5YpeUIIIAAAggggAACCCCAAAIIIIAAAggggAACCCCAAAIIeE7Aby9cPQdIIJEHu4QqIYAAAggggAACCCCAAAIIIIAAAggggAACCCCAAAIIIIAAAggggAACCCCAAAIIIIBAJgv47fuxBBJl8mil7QgggAACCCCAAAIIIIAAAggggAACCCCAAAIIIIAAAgh4TMBvL1w9xqfVyQutU15e2I8erC5VQgABBBBAAAEEEEAAAQQQQAABBBBAAAEEEEAAAQQQQAABBBBAAAEEEEAAAQQQQAABBAq2gN++H0sgUcEej7QOAQQQQAABBBBAAAEEEEAAAQQQQAABBBBAAAEEEEAAAV8J+O2FqwdxCSTyYKdQJQQQQAABBBBAAAEEEEAAAQQQQAABBBBAAAEEEEAAAQQQQAABBBBAAAEEEEAAAQQQyFwBv30/lkCizB2rtBwBBBBAAAEEEEAAAQQQQAABBBBAAAEEEEAAAQQQQAABzwn47YWr5wBFCCTyYKdQJQQQQAABBBBAAAEEEEAAAQQQQAABBBBAAAEEEEAAAQQQQAABBBBAAAEEEEAAAQQQyFwBv30/lkCizB2rtBwBBBBAAAEEEEAAAQQQQAABBBBAAAEEEEAAAQQQQAABzwn47YWr5wAJJPJgl1AlBBBAAAEEEEAAAQQQQAABBBBAAAEEEEAAAQQQQAABBBBAAAEEEEAAAQQQQAIHl6QAABUYSURBVAABBBDIZAG/fT+WQKJMHq20HQEEEEAAAQQQQAABBBBAAAEEEEAAAQQQQAABBBBAAAGPCfjthavH+LQ6eaF1yssL+9GD1aVKCCCAAAIIIIAAAggggAACCCCAAAIIIIAAAggggAACCCCAAAIIIIAAAggggAACCCCAQMEW8Nv3YwkkKtjjkdYhgAACCCCAAAIIIIAAAggggAACCCCAAAIIIIAAAggg4CsBv71w9SAugUQe7BSqhAACCCCAAAIIIIAAAggggAACCCCAAAIIIIAAAggggAACCCCAAAIIIIAAAggggAACmSvgt+/HEkiUuWOVliOAAAIIIIAAAggggAACCCCAAAIIIIAAAggggAACCCDgOQG/vXD1HKAIgUQe7BSqhAACCCCAAAIIIIAAAggggAACCCCAAAIIIIAAAggggAACCCCAAAIIIIAAAggggAACmSvgt+/HEkiUuWOVliOAAAIIIIAAAggggAACCCCAAAIIIIAAAggggAACCCDgOQG/vXD1HCCBRB7sEqqEAAIIIIAAAggggAACCCCAAAIIIIAAAggggAACCCCAAAIIIIAAAggggAACCCCAAAKZLOC378cSSJTJo5W2I4AAAggggAACCCCAAAIIIIAAAggggAACCCCAAAIIIOAxAb+9cPUYn1YnL7ROeXlhP3qwulQJAQQQQAABBBBAAAEEEEAAAQQQQAABBBBAAAEEEEAAAQQQQAABBBBAAAEEEEAAAQQQKNgCfvt+LIFEBXs80joEEEAAAQQQQAABBBBAAAEEEEAAAQQQQAABBBBAAAEEfCXgtxeuHsQlkMiDnUKVEEAAAQQQQAABBBBAAAEEEEAAAQQQQAABBBBAAAEEEEAAAQQQQAABBBBAAAEEEEAgcwX89v1YAokyd6zScgQQQAABBBBAAAEEEEAAAQQQQAABBBBAAAEEEEAAAQQ8J+C3F66eAxQhkMiDnUKVEEAAAQQQQAABBBBAAAEEEEAAAQQQQAABBBBAAAEEEEAAAQQQQAABBBBAAAEEEEAgcwX89v1YAokyd6zScgQQQAABBBBAAAEEEEAAAQQQQAABBBBAAAEEEEAAAQQ8J+C3F66eAySQyINdQpUQQAABBBBAAAEEEEAAAQQQQAABBBBAAAEEEEAAAQQQQAABBBBAAAEEEEAAAQQQQCCTBfz2/VgCiTJ5tNJ2BBBAAAEEEEAAAQQQQAABBBBAAAEEEEAAAQQQQAABBDwm4LcXrh7j0+rkhdYpLy/sRw9WlyohgAACCCCAAAIIIIAAAggggAACCCCAAAIIIIAAAggggAACCCCAAAIIIIAAAggggAACBVvAb9+PJZCoYI9HWocAAggggAACCCCAAAIIIIAAAggggAACCCCAAAIIIICArwT89sLVg7gEEnmwU6gSAggggAACCCCAAAIIIIAAAggggAACCCCAAAIIIIAAAggggAACCCCAAAIIIIAAAghkroDfvh9LIFHmjlVajgACCCCAAAIIIIAAAggggAACCCCAAAIIIIAAAggggIDnBPz2wtVzgCIEEnmwU6gSAggggAACCCCAAAIIIIAAAggggAACCCCAAAIIIIAAAggggAACCCCAAAIIIIAAAghkroDfvh9LIFHmjlVajgACCCCAAAIIIIAAAggggAACCCCAAAIIIIAAAggggIDnBPz2wtVzgAQSebBLqBICCCCAAAIIIIAAAggggAACCCCAAAIIIIAAAggggAACCCCAAAIIIIAAAggggAACCGSygN++H0sgUSaPVtqOAAIIIIAAAggggAACCCCAAAIIIIAAAggggAACCCCAgMcE/PbC1WN8Wp280Drl5YX96MHqUiUEEEAAAQQQQAABBBBAAAEEEEAAAQQQQAABBBBAAAEEEEAAAQQQQAABBBBAAAEEEECgYAv47fuxBBIV7PFI6xBAAAEEEEAAAQQQQAABBBBAAAEEEEAAAQQQQAABBBDwlYDfXrh6EJdAIg92ClVCAAEEEEAAAQQQQAABBBBAAAEEEEAAAQQQQAABBBBAAAEEEEAAAQQQQAABBBBAAIHMFfDb92N9F0iUuUOLliOAAAIIIIAAAggggAACCCCAAAIIIIAAAggggAACCCCQkQJ+eKfppY4JCyTyUsWoCwIIIIAAAggggAACCCCAAAIIIIAAAggggAACCCCAAAIIIIAAAggggAACCCCAAAIIIICAEfD092M9Xbn/DCC+MMuVhAACCCCAAAIIIIAAAggggAACCCCAAAIIIIAAAggggEDmCvjhnaaXeof3q17qDeqCAAIIIIAAAggggAACCCCAAAIIIIAAAggggAACCCCAAAIIIIAAAggggAACCCCAAAIIXC3g6e/Herpy/7HkC7NcVggggAACCCCAAAIIIIAAAggggAACCCCAAAIIIIAAAghkroAf3ml6qXd4v+ql3qAuCCCAAAIIIIAAAggggAACCCCAAAII/H87d2wDMQzEQLD/rpU4U06soangiOF/ZIEECBAgQIAAAQIECBAgQIAAAQIECBAgQIDALZB+H5sO91l6MOtvRYAAAQIECBAgQIAAAQIECBAgQIAAAQIECBAgQOBdgT980yy14/tqqQ1ZCBAgQIAAAQIECBAgQIAAAQIECBAgQIAAAQIECBAgQIAAAQIECBAgQIAAAQK3QPp9bDqcXxMBAgQIECBAgAABAgQIECBAgAABAgQIECBAgAABAgQIECBAgAABAgQIECBAgAABAgQIECBAgAABAgQIECBAgAABAgQIECBAgAABAgQIECCwETBItHF2hQABAgQIECBAgAABAgQIECBAgAABAgQIECBAgAABAgQIECBAgAABAgQIECBAgAABAgQIECBAgAABAgQIECBAgAABAgQIECBAgAABAgQIpAUMEqXrEY4AAQIECBAgQIAAAQIECBAgQIAAAQIECBAgQIAAAQIECBAgQIAAAQIECBAgQIAAAQIECBAgQIAAAQIECBAgQIAAAQIECBAgQIAAAQIECGwEDBJtnF0hQIAAAQIECBAgQIAAAQIECBAgQIAAAQIECBAgQIAAAQIECBAgQIAAAQIECBAgQIAAAQIECBAgQIAAAQIECBAgQIAAAQIECBAgQIAAAQJpAYNE6XqEI0CAAAECBAgQIECAAAECBAgQIECAAAECBAgQIECAAAECBAgQIECAAAECBAgQIECAAAECBAgQIECAAAECBAgQIECAAAECBAgQIECAAAECGwGDRBtnVwgQIECAAAECBAgQIECAAAECBAgQIECAAAECBAgQIECAAAECBAgQIECAAAECBAgQIECAAAECBAgQIECAAAECBAgQIECAAAECBAgQIECAQFrAIFG6HuEIECBAgAABAgQIECBAgAABAgQIECBAgAABAgQIECBAgAABAgQIECBAgAABAgQIECBAgAABAgQIECBAgAABAgQIECBAgAABAgQIECBAgMBGwCDRxtkVAgQIECBAgAABAgQIECBAgAABAgQIECBAgAABAgQIECBAgAABAgQIECBAgAABAgQIECBAgAABAgQIECBAgAABAgQIECBAgAABAgQIECCQFjBIlK5HOAIECBAgQIAAAQIECBAgQIAAAQIECBAgQIAAAQIECBAgQIAAAQIECBAgQIAAAQIECBAgQIAAAQIECBAgQIAAAQIECBAgQIAAAQIECBAgsBEwSLRxdoUAAQIECBAgQIAAAQIECBAgQIAAAQIECBAgQIAAAQIECBAgQIAAAQIECBAgQIAAAQIECBAgQIAAAQIECBAgQIAAAQIECBAgQIAAAQIECKQFDBKl6xGOAAECBAgQIECAAAECBAgQIECAAAECBAgQIECAAAECBAgQIECAAAECBAgQIECAAAECBAgQIECAAAECBAgQIECAAAECBAgQIECAAAECBAhsBAwSbZxdIUCAAAECBAgQIECAAAECBAgQIECAAAECBAgQIECAAAECBAgQIECAAAECBAgQIECAAAECBAgQIECAAAECBAgQIECAAAECBAgQIECAAAECaQGDROl6hCNAgAABAgQIECBAgAABAgQIECBAgAABAgQIECBAgAABAgQIECBAgAABAgQIECBAgAABAgQIECBAgAABAgQIECBAgAABAgQIECBAgAABAhsBg0QbZ1cIECBAgAABAgQIECBAgAABAgQIECBAgAABAgQIECBAgAABAgQIECBAgAABAgQIECBAgAABAgQIECBAgAABAgQIECBAgAABAgQIECBAgEBawCBRuh7hCBAgQIAAAQIECBAgQIAAAQIECBAgQIAAAQIECBAgQIAAAQIECBAgQIAAAQIECBAgQIAAAQIECBAgQIAAAQIECBAgQIAAAQIECBAgQIDARsAg0cbZFQIECBAgQIAAAQIECBAgQIAAAQIECBAgQIAAAQIECBAgQIAAAQIECBAgQIAAAQIECBAgQIAAAQIECBAgQIAAAQIECBAgQIAAAQIECBAgkBYwSJSuRzgCBAgQIECAAAECBAgQIECAAAECBAgQIECAAAECBAgQIECAAAECBAgQIECAAAECBAgQIECAAAECBAgQIECAAAECBAgQIECAAAECBAgQILARMEi0cXaFAAECBAgQIECAAAECBAgQIECAAAECBAgQIECAAAECBAgQIECAAAECBAgQIECAAAECBAgQIECAAAECBAgQIECAAAECBAgQIECAAAECBAikBQwSpesRjgABAgQIECBAgAABAgQIECBAgAABAgQIECBAgAABAgQIECBAgAABAgQIECBAgAABAgQIECBAgAABAgQIECBAgAABAgQIECBAgAABAgQIbAQMEm2cXSFAgAABAgQIECBAgAABAgQIECBAgAABAgQIECBAgAABAgQIECBAgAABAgQIECBAgAABAgQIECBAgAABAgQIECBAgAABAgQIECBAgAABAmkBg0TpeoQjQIAAAQIECBAgQIAAAQIECBAgQIAAAQIECBAgQIAAAQIECBAgQIAAAQIECBAgQIAAAQIECBAgQIAAAQIECBAgQIAAAQIECBAgQIAAAQIbAYNEG2dXCBAgQIAAAQIECBAgQIAAAQIECBAgQIAAAQIECBAgQIAAAQIECBAgQIAAAQIECBAgQIAAAQIECBAgQIAAAQIECBAgQIAAAQIECBAgQIBAWsAgUboe4QgQIECAAAECBAgQIECAAAECBAgQIECAAAECBAgQIECAAAECBAgQIECAAAECBAgQIECAAAECBAgQIECAAAECBAgQIECAAAECBAgQIECAwEbAINHG2RUCBAgQIECAAAECBAgQIECAAAECBAgQIECAAAECBAgQIECAAAECBAgQIECAAAECBAgQIECAAAECBAgQIECAAAECBAgQIECAAAECBAgQIJAWMEiUrkc4AgQIECBAgAABAgQIECBAgAABAgQIECBAgAABAgQIECBAgAABAgQIECBAgAABAgQIECBAgAABAgQIECBAgAABAgQIECBAgAABAgQIECCwETBItHF2hQABAgQIECBAgAABAgQIECBAgAABAgQIECBAgAABAgQIECBAgAABAgQIECBAgAABAgQIECBAgAABAgQIECBAgAABAgQIECBAgAABAgQIpAUMEqXrEY4AAQIECBAgQIAAAQIECBAgQIAAAQIECBAgQIAAAQIECBAgQIAAAQIECBAgQIAAAQIECBAgQIAAAQIECBAgQIAAAQIECBAgQIAAAQIECGwEDBJtnF0hQIAAAQIECBAgQIAAAQIECBAgQIAAAQIECBAgQIAAAQIECBAgQIAAAQIECBAgQIAAAQIECBAgQIAAAQIECBAgQIAAAQIECBAgQIAAAQJpAYNE6XqEI0CAAAECBAgQIECAAAECBAgQIECAAAECBAgQIECAAAECBAgQIECAAAECBAgQIECAAAECBAgQIECAAAECBAgQIECAAAECBAgQIECAAAECGwGDRBtnVwgQIECAAAECBAgQIECAAAECBAgQIECAAAECBAgQIECAAAECBAgQIECAAAECBAgQIECAAAECBAgQIECAAAECBAgQIECAAAECBAgQIECAQFrAIFG6HuEIECBAgAABAgQIECBAgAABAgQIECBAgAABAgQIECBAgAABAgQIECBAgAABAgQIECBAgAABAgQIECBAgAABAgQIECBAgAABAgQIECBAgMBGwCDRxtkVAgQIECBAgAABAgQIECBAgAABAgQIECBAgAABAgQIECBAgAABAgQIECBAgAABAgQIECBAgAABAgQIECBAgAABAgQIECBAgAABAgQIECCQFjBIlK5HOAIECBAgQIAAAQIECBAgQIAAAQIECBAgQIAAAQIECBAgQIAAAQIECBAgQIAAAQIECBAgQIAAAQIECBAgQIAAAQIECBAgQIAAAQIECBAgsBEwSLRxdoUAAQIECBAgQIAAAQIECBAgQIAAAQIECBAgQIAAAQIECBAgQIAAAQIECBAgQIAAAQIECBAgQIAAAQIECBAgQIAAAQIECBAgQIAAAQIECKQFDBKl6xGOAAECBAgQIECAAAECBAgQIECAAAECBAgQIECAAAECBAgQIECAAAECBAgQIECAAAECBAgQIECAAAECBAgQIECAAAECBAgQIECAAAECBAhsBAwSbZxdIUCAAAECBAgQIECAAAECBAgQIECAAAECBAgQIECAAAECBAgQIECAAAECBAgQIECAAAECBAgQIECAAAECBAgQIECAAAECBAgQIECAAAECaQGDROl6hCNAgAABAgQIECBAgAABAgQIECBAgAABAgQIECBAgAABAgQIECBAgAABAgQIECBAgAABAgQIECBAgAABAgQIECBAgAABAgQIECBAgAABAhsBg0QbZ1cIECBAgAABAgQIECBAgAABAgQIECBAgAABAgQIECBAgAABAgQIECBAgAABAgQIECBAgAABAgQIECBAgAABAgQIECBAgAABAgQIECBAgEBawCBRuh7hCBAgQIAAAQIECBAgQIAAAQIECBAgQIAAAQIECBAgQIAAAQIECBAgQIAAAQIECBAgQIAAAQIECBAgQIAAAQIECBAgQIAAAQIECBAgQIDARsAg0cbZFQIECBAgQIAAAQIECBAgQIAAAQIECBAgQIAAAQIECBAgQIAAAQIECBAgQIAAAQIECBAgQIAAAQIECBAgQIAAAQIECBAgQIAAAQIECBAgkBY4qPAj/9xGQ4EAAAAASUVORK5CYII="/>
          <p:cNvSpPr>
            <a:spLocks noChangeAspect="1" noChangeArrowheads="1"/>
          </p:cNvSpPr>
          <p:nvPr/>
        </p:nvSpPr>
        <p:spPr bwMode="auto">
          <a:xfrm>
            <a:off x="155575" y="-7138988"/>
            <a:ext cx="11058525" cy="1488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0" y="20370"/>
            <a:ext cx="1837726" cy="6858000"/>
            <a:chOff x="0" y="0"/>
            <a:chExt cx="1837726" cy="6858000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1836057" cy="6858000"/>
            </a:xfrm>
            <a:prstGeom prst="rect">
              <a:avLst/>
            </a:prstGeom>
            <a:solidFill>
              <a:srgbClr val="BCE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/>
            <p:cNvSpPr/>
            <p:nvPr/>
          </p:nvSpPr>
          <p:spPr>
            <a:xfrm rot="16200000">
              <a:off x="1444062" y="5180695"/>
              <a:ext cx="463419" cy="3239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680" y="137884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VIRBNB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5663" y="1605581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5695" y="1420519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유스케이스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8143" y="5050263"/>
              <a:ext cx="1210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a긴고딕5" pitchFamily="18" charset="-127"/>
                  <a:ea typeface="a긴고딕5" pitchFamily="18" charset="-127"/>
                </a:rPr>
                <a:t>클래스</a:t>
              </a:r>
              <a:endParaRPr lang="en-US" altLang="ko-KR" sz="1600" dirty="0" smtClean="0">
                <a:latin typeface="a긴고딕5" pitchFamily="18" charset="-127"/>
                <a:ea typeface="a긴고딕5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a긴고딕5" pitchFamily="18" charset="-127"/>
                  <a:ea typeface="a긴고딕5" pitchFamily="18" charset="-127"/>
                </a:rPr>
                <a:t>다이어그램</a:t>
              </a:r>
              <a:endParaRPr lang="ko-KR" altLang="en-US" sz="1600" dirty="0">
                <a:latin typeface="a긴고딕5" pitchFamily="18" charset="-127"/>
                <a:ea typeface="a긴고딕5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9643" y="2836185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요구사항 정리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492" y="3924705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rPr>
              <a:t>ERD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2" pitchFamily="18" charset="-127"/>
              <a:ea typeface="a긴고딕2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578" y="110970"/>
            <a:ext cx="5011709" cy="67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168275" y="-50292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320675" y="-48768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10813142" cy="6857999"/>
          </a:xfrm>
          <a:prstGeom prst="rect">
            <a:avLst/>
          </a:prstGeom>
          <a:solidFill>
            <a:srgbClr val="BCE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10059537" y="3053727"/>
            <a:ext cx="756671" cy="7505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45051" y="2492150"/>
            <a:ext cx="57230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감사합니다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>
          <a:xfrm>
            <a:off x="168275" y="-5029200"/>
            <a:ext cx="9067800" cy="10487025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>
          <a:xfrm>
            <a:off x="320675" y="-4876800"/>
            <a:ext cx="9067800" cy="10487025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5370220" cy="6857999"/>
          </a:xfrm>
          <a:prstGeom prst="rect">
            <a:avLst/>
          </a:prstGeom>
          <a:solidFill>
            <a:srgbClr val="BCE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CBC92-6CFA-DD83-B9BD-4DF78A0F9A1C}"/>
              </a:ext>
            </a:extLst>
          </p:cNvPr>
          <p:cNvSpPr txBox="1"/>
          <p:nvPr/>
        </p:nvSpPr>
        <p:spPr>
          <a:xfrm>
            <a:off x="9195835" y="729170"/>
            <a:ext cx="128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Part 2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661A14-58CA-98EE-8E4D-27A867B6FA39}"/>
              </a:ext>
            </a:extLst>
          </p:cNvPr>
          <p:cNvCxnSpPr/>
          <p:nvPr/>
        </p:nvCxnSpPr>
        <p:spPr>
          <a:xfrm>
            <a:off x="1736467" y="2713440"/>
            <a:ext cx="1930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F0F460-3CFE-6DE9-5BCB-08B2CDDB2760}"/>
              </a:ext>
            </a:extLst>
          </p:cNvPr>
          <p:cNvCxnSpPr/>
          <p:nvPr/>
        </p:nvCxnSpPr>
        <p:spPr>
          <a:xfrm>
            <a:off x="1736467" y="3347711"/>
            <a:ext cx="1930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9;p2">
            <a:extLst>
              <a:ext uri="{FF2B5EF4-FFF2-40B4-BE49-F238E27FC236}">
                <a16:creationId xmlns:a16="http://schemas.microsoft.com/office/drawing/2014/main" id="{3A29EDB0-B514-18AD-EFA9-604DB39DA609}"/>
              </a:ext>
            </a:extLst>
          </p:cNvPr>
          <p:cNvSpPr txBox="1"/>
          <p:nvPr/>
        </p:nvSpPr>
        <p:spPr>
          <a:xfrm>
            <a:off x="1568159" y="2799764"/>
            <a:ext cx="223390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defTabSz="914378"/>
            <a:r>
              <a:rPr lang="en-US" sz="2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sz="11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9CAEE-50BE-CA8A-CE74-7F808C2D1413}"/>
              </a:ext>
            </a:extLst>
          </p:cNvPr>
          <p:cNvSpPr txBox="1"/>
          <p:nvPr/>
        </p:nvSpPr>
        <p:spPr>
          <a:xfrm>
            <a:off x="9245803" y="1363476"/>
            <a:ext cx="25170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err="1"/>
              <a:t>유스케이스</a:t>
            </a:r>
            <a:endParaRPr lang="en-US" altLang="ko-KR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smtClean="0"/>
              <a:t>요구사항 정리</a:t>
            </a:r>
            <a:endParaRPr lang="en-US" altLang="ko-KR" dirty="0" smtClean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 smtClean="0"/>
              <a:t>ERD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smtClean="0"/>
              <a:t>클래스 다이어그램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0422C-7719-1F77-2D91-C532CC38C8AE}"/>
              </a:ext>
            </a:extLst>
          </p:cNvPr>
          <p:cNvSpPr txBox="1"/>
          <p:nvPr/>
        </p:nvSpPr>
        <p:spPr>
          <a:xfrm>
            <a:off x="6070974" y="729170"/>
            <a:ext cx="128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Part 1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5646" y="1363476"/>
            <a:ext cx="2297794" cy="28256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ko-KR" altLang="en-US"/>
              <a:t>소프트웨어 환경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ko-KR" altLang="en-US"/>
              <a:t>하드웨어 환경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en-US" altLang="ko-KR"/>
              <a:t>OS </a:t>
            </a:r>
            <a:r>
              <a:rPr lang="ko-KR" altLang="en-US"/>
              <a:t>종류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en-US" altLang="ko-KR"/>
              <a:t>Database </a:t>
            </a:r>
            <a:r>
              <a:rPr lang="ko-KR" altLang="en-US"/>
              <a:t>종류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en-US" altLang="ko-KR"/>
              <a:t>WAS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29490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>
          <a:xfrm>
            <a:off x="168275" y="-5029200"/>
            <a:ext cx="9067800" cy="10487025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>
          <a:xfrm>
            <a:off x="320675" y="-4876800"/>
            <a:ext cx="9067800" cy="10487025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8824688" cy="6857999"/>
          </a:xfrm>
          <a:prstGeom prst="rect">
            <a:avLst/>
          </a:prstGeom>
          <a:solidFill>
            <a:srgbClr val="BCE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8071082" y="1148653"/>
            <a:ext cx="756671" cy="7505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84729" y="969926"/>
            <a:ext cx="24612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Part 1</a:t>
            </a:r>
            <a:endParaRPr lang="ko-KR" altLang="en-US" sz="66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80461" y="2950842"/>
            <a:ext cx="2069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소프트웨어 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08702" y="3396609"/>
            <a:ext cx="18133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하드웨어 환경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52547" y="3827299"/>
            <a:ext cx="11256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rgbClr val="76B54B"/>
                </a:solidFill>
                <a:latin typeface="a긴고딕4"/>
                <a:ea typeface="a긴고딕4"/>
              </a:rPr>
              <a:t>OS </a:t>
            </a: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종류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86481" y="4220390"/>
            <a:ext cx="18577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rgbClr val="76B54B"/>
                </a:solidFill>
                <a:latin typeface="a긴고딕4"/>
                <a:ea typeface="a긴고딕4"/>
              </a:rPr>
              <a:t>Database </a:t>
            </a: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종류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0147" y="4620500"/>
            <a:ext cx="13304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rgbClr val="76B54B"/>
                </a:solidFill>
                <a:latin typeface="a긴고딕4"/>
                <a:ea typeface="a긴고딕4"/>
              </a:rPr>
              <a:t>WAS </a:t>
            </a: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종류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5390" y="5013591"/>
            <a:ext cx="7399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rgbClr val="76B54B"/>
                </a:solidFill>
                <a:latin typeface="a긴고딕4"/>
                <a:ea typeface="a긴고딕4"/>
              </a:rPr>
              <a:t>MVC</a:t>
            </a:r>
            <a:endParaRPr lang="ko-KR" altLang="en-US" sz="2000">
              <a:solidFill>
                <a:srgbClr val="76B54B"/>
              </a:solidFill>
              <a:latin typeface="a긴고딕4"/>
              <a:ea typeface="a긴고딕4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315354" y="2200769"/>
            <a:ext cx="0" cy="366487"/>
          </a:xfrm>
          <a:prstGeom prst="line">
            <a:avLst/>
          </a:prstGeom>
          <a:ln w="635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259722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2824812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소프트웨어 환경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599855" y="2313622"/>
          <a:ext cx="10992290" cy="22307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8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786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구분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시스템명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SW 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제품명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라이선스 적용 방식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라이선스 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47">
                <a:tc row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기간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업무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단위 업무 시스템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Apache</a:t>
                      </a:r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Tomcat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WAS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오픈소스</a:t>
                      </a:r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Apache License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47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Oracle Database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데이터베이스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 License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2233335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2465740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하드웨어 환경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725865-FF02-DC70-A772-89D9BB153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18324"/>
              </p:ext>
            </p:extLst>
          </p:nvPr>
        </p:nvGraphicFramePr>
        <p:xfrm>
          <a:off x="978913" y="2106517"/>
          <a:ext cx="10234174" cy="26449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5589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963092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980140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2011414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  <a:gridCol w="4022831">
                  <a:extLst>
                    <a:ext uri="{9D8B030D-6E8A-4147-A177-3AD203B41FA5}">
                      <a16:colId xmlns:a16="http://schemas.microsoft.com/office/drawing/2014/main" val="866309270"/>
                    </a:ext>
                  </a:extLst>
                </a:gridCol>
                <a:gridCol w="732972">
                  <a:extLst>
                    <a:ext uri="{9D8B030D-6E8A-4147-A177-3AD203B41FA5}">
                      <a16:colId xmlns:a16="http://schemas.microsoft.com/office/drawing/2014/main" val="1237321937"/>
                    </a:ext>
                  </a:extLst>
                </a:gridCol>
                <a:gridCol w="748136">
                  <a:extLst>
                    <a:ext uri="{9D8B030D-6E8A-4147-A177-3AD203B41FA5}">
                      <a16:colId xmlns:a16="http://schemas.microsoft.com/office/drawing/2014/main" val="866009181"/>
                    </a:ext>
                  </a:extLst>
                </a:gridCol>
              </a:tblGrid>
              <a:tr h="88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구분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시스템명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 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제품명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 사양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수량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이중화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8816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기간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업무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단위 업무 시스템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AP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15Z970-GA50K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CPU 4core :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Memory : 8GB HDD : 500GB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  <a:tr h="8816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DB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14ZD970-GA50K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CPU 8core :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Memory : 16GB HDD : 1TB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5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1218372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1511952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OS </a:t>
            </a:r>
            <a:r>
              <a:rPr lang="ko-KR" altLang="en-US" sz="2800" b="1" dirty="0">
                <a:solidFill>
                  <a:schemeClr val="bg1"/>
                </a:solidFill>
              </a:rPr>
              <a:t>종류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A1D189-D9ED-E9FB-BB40-7447627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88695"/>
              </p:ext>
            </p:extLst>
          </p:nvPr>
        </p:nvGraphicFramePr>
        <p:xfrm>
          <a:off x="521665" y="1404730"/>
          <a:ext cx="11148669" cy="46907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3451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2511979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3550530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  <a:gridCol w="2769414">
                  <a:extLst>
                    <a:ext uri="{9D8B030D-6E8A-4147-A177-3AD203B41FA5}">
                      <a16:colId xmlns:a16="http://schemas.microsoft.com/office/drawing/2014/main" val="866309270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종류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저작자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Predecessor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768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Windows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Microsoft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OS/2,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MS-DOS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유상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다양한 라이선스 정책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중소 규모 서버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개인용 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PC, Tablet PC, Embedded System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  <a:tr h="622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UNIX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IBM(AIX), 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HP(HP-UX),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SUN(Solaris)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UNIX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System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SunOS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유상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다양한 라이선스 정책 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대용량 처리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안정성이 요구되는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Server, NAS, Workstation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4392"/>
                  </a:ext>
                </a:extLst>
              </a:tr>
              <a:tr h="49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Linux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Linus </a:t>
                      </a:r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Torvlads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Linux 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Kernel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무료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GNU GPLv2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중대 규모 서버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9541"/>
                  </a:ext>
                </a:extLst>
              </a:tr>
              <a:tr h="1046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Apple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OS X 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NeXTSTEP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BSD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하드웨어에 번들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Budle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스마트폰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테블릿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PC, Music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플레이어 등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449820"/>
                  </a:ext>
                </a:extLst>
              </a:tr>
              <a:tr h="1046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Android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Goolge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Linux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무료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Apache 2.0,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GNU GPLv2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스마트폰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테블릿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PC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5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259722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2604174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Database </a:t>
            </a:r>
            <a:r>
              <a:rPr lang="ko-KR" altLang="en-US" sz="2800" b="1" dirty="0">
                <a:solidFill>
                  <a:schemeClr val="bg1"/>
                </a:solidFill>
              </a:rPr>
              <a:t>종류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54D00C-9C9B-47B1-ACBA-54660C1D9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28066"/>
              </p:ext>
            </p:extLst>
          </p:nvPr>
        </p:nvGraphicFramePr>
        <p:xfrm>
          <a:off x="6400800" y="2677380"/>
          <a:ext cx="5298075" cy="14307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5818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672366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2592253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</a:tblGrid>
              <a:tr h="519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종류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저작자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 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911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Oracle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Oracle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대규모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대량 데이터의 안정적인 처리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</a:tbl>
          </a:graphicData>
        </a:graphic>
      </p:graphicFrame>
      <p:pic>
        <p:nvPicPr>
          <p:cNvPr id="7" name="nppt_16572697790451266" descr="이미지">
            <a:extLst>
              <a:ext uri="{FF2B5EF4-FFF2-40B4-BE49-F238E27FC236}">
                <a16:creationId xmlns:a16="http://schemas.microsoft.com/office/drawing/2014/main" id="{11D6FBBC-A0C6-56BB-6474-E15A3A03B0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765" y="2022050"/>
            <a:ext cx="5645035" cy="3744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4DB7BE-86D7-71A8-B8C8-8F8AD850F95E}"/>
              </a:ext>
            </a:extLst>
          </p:cNvPr>
          <p:cNvSpPr txBox="1"/>
          <p:nvPr/>
        </p:nvSpPr>
        <p:spPr>
          <a:xfrm>
            <a:off x="6400800" y="2165049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VIRBNB</a:t>
            </a:r>
            <a:r>
              <a:rPr lang="ko-KR" altLang="en-US" b="1" dirty="0"/>
              <a:t>에서 사용하는 </a:t>
            </a:r>
            <a:r>
              <a:rPr lang="en-US" altLang="ko-KR" b="1" dirty="0"/>
              <a:t>DB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56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1557039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1834926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WAS </a:t>
            </a:r>
            <a:r>
              <a:rPr lang="ko-KR" altLang="en-US" sz="2800" b="1" dirty="0">
                <a:solidFill>
                  <a:schemeClr val="bg1"/>
                </a:solidFill>
              </a:rPr>
              <a:t>종류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7228" y="1598506"/>
          <a:ext cx="7504319" cy="44369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0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5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0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WAS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이미지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벤더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(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공급</a:t>
                      </a: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)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사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WAS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의 특징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0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/>
                        <a:t>Apache</a:t>
                      </a:r>
                      <a:endParaRPr lang="ko-KR" altLang="en-US" sz="1400"/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JSP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실행 환경과 자바 </a:t>
                      </a: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Servlet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실행 환경을 제공</a:t>
                      </a: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XML 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파일을 편집하여 설정할 수도 있다</a:t>
                      </a: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 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서버가 자체 내장되어 있다</a:t>
                      </a: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0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TmaxSoft</a:t>
                      </a:r>
                      <a:endParaRPr lang="ko-KR" altLang="en-US" sz="1200"/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한국의 </a:t>
                      </a:r>
                      <a:r>
                        <a:rPr lang="en-US" altLang="ko-KR" sz="1100"/>
                        <a:t>TmaxSoft</a:t>
                      </a:r>
                      <a:r>
                        <a:rPr lang="ko-KR" altLang="en-US" sz="1100"/>
                        <a:t> 가 개발했다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삼성전자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신한은행 등 안정적인 대량 거래가 필요한 국내 기업에 공급 되어있다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0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Caucho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Technology</a:t>
                      </a:r>
                      <a:endParaRPr lang="ko-KR" altLang="en-US" sz="110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GPL, 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/>
                        <a:t>Sun</a:t>
                      </a:r>
                      <a:r>
                        <a:rPr lang="ko-KR" altLang="en-US" sz="1100" b="0"/>
                        <a:t>사의 </a:t>
                      </a:r>
                      <a:r>
                        <a:rPr lang="en-US" altLang="ko-KR" sz="1100" b="0"/>
                        <a:t>J2EE</a:t>
                      </a:r>
                      <a:r>
                        <a:rPr lang="ko-KR" altLang="en-US" sz="1100" b="0"/>
                        <a:t>인증을 받은 컨테이너 이다</a:t>
                      </a:r>
                      <a:r>
                        <a:rPr lang="en-US" altLang="ko-KR" sz="1100" b="0"/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b="0"/>
                        <a:t>표준을 준수하는 </a:t>
                      </a:r>
                      <a:r>
                        <a:rPr lang="en-US" altLang="ko-KR" sz="1100" b="0"/>
                        <a:t>JSP, Servlet</a:t>
                      </a:r>
                      <a:r>
                        <a:rPr lang="ko-KR" altLang="en-US" sz="1100" b="0"/>
                        <a:t>을 빠르고 안정적이게 운용 가능하다</a:t>
                      </a:r>
                      <a:r>
                        <a:rPr lang="en-US" altLang="ko-KR" sz="1100" b="0"/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/>
                        <a:t>CPU</a:t>
                      </a:r>
                      <a:r>
                        <a:rPr lang="ko-KR" altLang="en-US" sz="1100" b="0"/>
                        <a:t>가 증가하여도 추가 비용 발생이 없고</a:t>
                      </a:r>
                      <a:r>
                        <a:rPr lang="en-US" altLang="ko-KR" sz="1100" b="0"/>
                        <a:t>,</a:t>
                      </a:r>
                      <a:r>
                        <a:rPr lang="ko-KR" altLang="en-US" sz="1100" b="0"/>
                        <a:t> 다른 </a:t>
                      </a:r>
                      <a:r>
                        <a:rPr lang="en-US" altLang="ko-KR" sz="1100" b="0"/>
                        <a:t>WAS</a:t>
                      </a:r>
                      <a:r>
                        <a:rPr lang="ko-KR" altLang="en-US" sz="1100" b="0"/>
                        <a:t>보다 저렴하다</a:t>
                      </a:r>
                      <a:r>
                        <a:rPr lang="en-US" altLang="ko-KR" sz="1100" b="0"/>
                        <a:t>. </a:t>
                      </a:r>
                      <a:endParaRPr lang="ko-KR" altLang="en-US" sz="1100" b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10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RedHat</a:t>
                      </a:r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LGPL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높은 서버 안정성과 설치가 쉽다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리눅스</a:t>
                      </a:r>
                      <a:r>
                        <a:rPr lang="en-US" altLang="ko-KR" sz="1100"/>
                        <a:t>(Linux)</a:t>
                      </a:r>
                      <a:r>
                        <a:rPr lang="ko-KR" altLang="en-US" sz="1100"/>
                        <a:t>를 기반으로 만들어져 적응 시 사용하기 편하다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오픈소스이나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유료버전 사용시 좋은 수준의 기술 지원을 받는다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0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Oracle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Corporation</a:t>
                      </a:r>
                      <a:endParaRPr lang="ko-KR" altLang="en-US" sz="110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대부분의 클라우드 환경에서 </a:t>
                      </a:r>
                      <a:r>
                        <a:rPr lang="en-US" altLang="ko-KR" sz="1100"/>
                        <a:t>JAVA</a:t>
                      </a:r>
                      <a:r>
                        <a:rPr lang="ko-KR" altLang="en-US" sz="1100"/>
                        <a:t> 애플리케이션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실행을 지원한다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많은 종류의 관리도구와 </a:t>
                      </a:r>
                      <a:r>
                        <a:rPr lang="en-US" altLang="ko-KR" sz="1100"/>
                        <a:t>API</a:t>
                      </a:r>
                      <a:r>
                        <a:rPr lang="ko-KR" altLang="en-US" sz="1100"/>
                        <a:t>로 인해 운영이 자동화 되어있다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/>
                        <a:t>Oracle</a:t>
                      </a:r>
                      <a:r>
                        <a:rPr lang="ko-KR" altLang="en-US" sz="1100"/>
                        <a:t>사의 다른 제품과 통합 시 성능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가용성이 최적화 된다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10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GlassFish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Community</a:t>
                      </a:r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CDDL,</a:t>
                      </a:r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GPL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다양한 종류의 웹 서버를 이용 가능하다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228600" marR="0" lvl="0" indent="-2286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en-US" altLang="ko-KR" sz="1100"/>
                        <a:t>JSP</a:t>
                      </a:r>
                      <a:r>
                        <a:rPr lang="ko-KR" altLang="en-US" sz="1100"/>
                        <a:t>형태 뿐 아니라</a:t>
                      </a:r>
                      <a:r>
                        <a:rPr lang="en-US" altLang="ko-KR" sz="1100"/>
                        <a:t>, JavaEE5 </a:t>
                      </a:r>
                      <a:r>
                        <a:rPr lang="ko-KR" altLang="en-US" sz="1100"/>
                        <a:t>기반 서비스 또한 가능하다</a:t>
                      </a:r>
                      <a:r>
                        <a:rPr lang="en-US" altLang="ko-KR" sz="1100"/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A49CB03-C207-6D97-23CB-7267DD75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6" y="5301591"/>
            <a:ext cx="900793" cy="7630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21093B-B5A4-EB8A-10F3-418C7A34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6" y="4057970"/>
            <a:ext cx="900793" cy="7205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E578D0-D6AA-C749-F456-F53C363DD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28" y="2796814"/>
            <a:ext cx="900792" cy="7082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9DDF60-4CEA-5546-8C63-B799A001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29" y="3407019"/>
            <a:ext cx="900792" cy="708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F574D1-BC4D-94BA-8B9C-133BB44D1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28" y="2186609"/>
            <a:ext cx="900792" cy="7082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CCF72D-0449-C3E7-40A3-FDB80067A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226" y="4681735"/>
            <a:ext cx="900793" cy="720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2BDA44-C5AA-9C29-85E6-9AFE3F0DA92E}"/>
              </a:ext>
            </a:extLst>
          </p:cNvPr>
          <p:cNvSpPr txBox="1"/>
          <p:nvPr/>
        </p:nvSpPr>
        <p:spPr>
          <a:xfrm>
            <a:off x="8481527" y="1598506"/>
            <a:ext cx="3106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VIRBNB</a:t>
            </a:r>
            <a:r>
              <a:rPr lang="ko-KR" altLang="en-US" b="1" dirty="0"/>
              <a:t>에서 사용하는 </a:t>
            </a:r>
            <a:r>
              <a:rPr lang="en-US" altLang="ko-KR" b="1" dirty="0"/>
              <a:t>WAS</a:t>
            </a:r>
          </a:p>
          <a:p>
            <a:endParaRPr lang="en-US" altLang="ko-KR" b="1" dirty="0"/>
          </a:p>
          <a:p>
            <a:r>
              <a:rPr lang="en-US" altLang="ko-KR" b="1" dirty="0"/>
              <a:t>: Apache Tomcat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349185" y="2840901"/>
            <a:ext cx="3370853" cy="22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6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168275" y="-50292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320675" y="-48768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2"/>
            <a:ext cx="8824688" cy="6857999"/>
          </a:xfrm>
          <a:prstGeom prst="rect">
            <a:avLst/>
          </a:prstGeom>
          <a:solidFill>
            <a:srgbClr val="BCE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8071082" y="1157686"/>
            <a:ext cx="756671" cy="7505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84729" y="978959"/>
            <a:ext cx="24612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Part 2</a:t>
            </a:r>
            <a:endParaRPr lang="ko-KR" altLang="en-US" sz="66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3955" y="2980392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유스케이스</a:t>
            </a:r>
            <a:endParaRPr lang="ko-KR" altLang="en-US" sz="2000" dirty="0">
              <a:solidFill>
                <a:srgbClr val="76B54B"/>
              </a:solidFill>
              <a:latin typeface="a긴고딕4" pitchFamily="18" charset="-127"/>
              <a:ea typeface="a긴고딕4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8684" y="335724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요구사항 정리</a:t>
            </a:r>
            <a:endParaRPr lang="ko-KR" altLang="en-US" sz="2000" dirty="0">
              <a:solidFill>
                <a:srgbClr val="76B54B"/>
              </a:solidFill>
              <a:latin typeface="a긴고딕4" pitchFamily="18" charset="-127"/>
              <a:ea typeface="a긴고딕4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6969" y="4342425"/>
            <a:ext cx="2082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클래스 다이어그램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6315359" y="2471059"/>
            <a:ext cx="0" cy="366487"/>
          </a:xfrm>
          <a:prstGeom prst="line">
            <a:avLst/>
          </a:prstGeom>
          <a:ln w="635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5318" y="3813605"/>
            <a:ext cx="720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ERD</a:t>
            </a:r>
            <a:endParaRPr lang="ko-KR" altLang="en-US" sz="2000" dirty="0">
              <a:solidFill>
                <a:srgbClr val="76B54B"/>
              </a:solidFill>
              <a:latin typeface="a긴고딕4" pitchFamily="18" charset="-127"/>
              <a:ea typeface="a긴고딕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9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473</Words>
  <Application>Microsoft Office PowerPoint</Application>
  <PresentationFormat>와이드스크린</PresentationFormat>
  <Paragraphs>193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a긴고딕2</vt:lpstr>
      <vt:lpstr>a긴고딕4</vt:lpstr>
      <vt:lpstr>a긴고딕5</vt:lpstr>
      <vt:lpstr>맑은 고딕</vt:lpstr>
      <vt:lpstr>맑은 고딕 Semilight</vt:lpstr>
      <vt:lpstr>배달의민족 도현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Organization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83</cp:revision>
  <dcterms:created xsi:type="dcterms:W3CDTF">2022-05-19T06:59:53Z</dcterms:created>
  <dcterms:modified xsi:type="dcterms:W3CDTF">2023-06-23T01:17:05Z</dcterms:modified>
  <cp:version/>
</cp:coreProperties>
</file>