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4"/>
  </p:sldMasterIdLst>
  <p:notesMasterIdLst>
    <p:notesMasterId r:id="rId6"/>
  </p:notesMasterIdLst>
  <p:handoutMasterIdLst>
    <p:handoutMasterId r:id="rId7"/>
  </p:handoutMasterIdLst>
  <p:sldIdLst>
    <p:sldId id="27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재민" initials="정" lastIdx="1" clrIdx="0">
    <p:extLst>
      <p:ext uri="{19B8F6BF-5375-455C-9EA6-DF929625EA0E}">
        <p15:presenceInfo xmlns:p15="http://schemas.microsoft.com/office/powerpoint/2012/main" userId="정재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3725" autoAdjust="0"/>
  </p:normalViewPr>
  <p:slideViewPr>
    <p:cSldViewPr snapToGrid="0">
      <p:cViewPr varScale="1">
        <p:scale>
          <a:sx n="103" d="100"/>
          <a:sy n="103" d="100"/>
        </p:scale>
        <p:origin x="784" y="19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24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FD175D2-CEF0-416F-A427-47F71AB5CC59}" type="datetime1">
              <a:rPr lang="ko-KR" altLang="ko-KR" smtClean="0"/>
              <a:t>2023. 1. 3.</a:t>
            </a:fld>
            <a:endParaRPr 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343AE28-638D-4174-A008-AE1193903B6F}" type="datetime1">
              <a:rPr lang="ko-KR" altLang="ko-KR" smtClean="0"/>
              <a:t>2023. 1. 3.</a:t>
            </a:fld>
            <a:endParaRPr lang="ko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0847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6288021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453021809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61005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69138911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10115402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821576857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63747534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721722257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자유형(F)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0" name="자유형(F)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자유형(F)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2" name="타원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153360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890238304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ko-KR"/>
              <a:t>제목을 추가하려면 클릭하세요.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ko-KR" sz="1600"/>
              <a:t>텍스트를 추가하려면 클릭하세요.</a:t>
            </a:r>
          </a:p>
        </p:txBody>
      </p:sp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2" name="그림 개체 틀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2" name="그림 개체 틀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8" name="그림 개체 틀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9" name="그림 개체 틀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1" name="내용 개체 틀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나누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16" name="부제목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ko-KR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40" name="제목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ko-KR"/>
              <a:t>팀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6" name="그림 개체 틀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7" name="그림 개체 틀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58" name="그림 개체 틀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59" name="그림 개체 틀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1" name="텍스트 개체 틀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5" name="텍스트 개체 틀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4" name="텍스트 개체 틀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7" name="텍스트 개체 틀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6" name="텍스트 개체 틀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69" name="텍스트 개체 틀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ko-KR"/>
              <a:t>이름</a:t>
            </a:r>
          </a:p>
        </p:txBody>
      </p:sp>
      <p:sp>
        <p:nvSpPr>
          <p:cNvPr id="68" name="텍스트 개체 틀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ko-KR"/>
              <a:t>제목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콘텐츠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ko-KR" dirty="0">
                <a:solidFill>
                  <a:schemeClr val="tx1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ko-KR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22" name="텍스트 개체 틀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내용 개체 틀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ko-KR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ko-KR"/>
              <a:t>클릭하여 편집</a:t>
            </a:r>
          </a:p>
        </p:txBody>
      </p:sp>
      <p:sp>
        <p:nvSpPr>
          <p:cNvPr id="21" name="내용 개체 틀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  <a:p>
            <a:pPr lvl="1" rtl="0"/>
            <a:r>
              <a:rPr lang="ko-KR" altLang="en-US"/>
              <a:t>두 번째 수준</a:t>
            </a:r>
          </a:p>
          <a:p>
            <a:pPr lvl="2" rtl="0"/>
            <a:r>
              <a:rPr lang="ko-KR" altLang="en-US"/>
              <a:t>세 번째 수준</a:t>
            </a:r>
          </a:p>
          <a:p>
            <a:pPr lvl="3" rtl="0"/>
            <a:r>
              <a:rPr lang="ko-KR" altLang="en-US"/>
              <a:t>네 번째 수준</a:t>
            </a:r>
          </a:p>
          <a:p>
            <a:pPr lvl="4" rtl="0"/>
            <a:r>
              <a:rPr lang="ko-KR" altLang="en-US"/>
              <a:t>다섯 번째 수준</a:t>
            </a:r>
            <a:endParaRPr 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/>
          </a:p>
        </p:txBody>
      </p:sp>
      <p:sp>
        <p:nvSpPr>
          <p:cNvPr id="10" name="그림 개체 틀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결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31" name="부제목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ko-KR" altLang="en-US">
                <a:solidFill>
                  <a:schemeClr val="tx1">
                    <a:alpha val="60000"/>
                  </a:schemeClr>
                </a:solidFill>
              </a:rPr>
              <a:t>클릭하여 마스터 부제목 스타일 편집</a:t>
            </a:r>
            <a:endParaRPr lang="ko-KR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그림 개체 틀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 dirty="0"/>
          </a:p>
        </p:txBody>
      </p:sp>
      <p:sp>
        <p:nvSpPr>
          <p:cNvPr id="42" name="그림 개체 틀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ko-K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20XX년 2월 2일 화요일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ko-KR"/>
              <a:t>샘플 바닥글 텍스트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8518685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07492123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64962502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8300031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106063521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358109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88663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/>
              <a:t>20XX년 2월 2일 화요일</a:t>
            </a:r>
            <a:endParaRPr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ko-KR"/>
              <a:t>샘플 바닥글 텍스트</a:t>
            </a:r>
            <a:endParaRPr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502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  <p:sldLayoutId id="2147483765" r:id="rId17"/>
    <p:sldLayoutId id="2147483766" r:id="rId18"/>
    <p:sldLayoutId id="2147483699" r:id="rId19"/>
    <p:sldLayoutId id="2147483700" r:id="rId20"/>
    <p:sldLayoutId id="2147483733" r:id="rId21"/>
    <p:sldLayoutId id="2147483687" r:id="rId22"/>
    <p:sldLayoutId id="2147483734" r:id="rId23"/>
    <p:sldLayoutId id="2147483707" r:id="rId24"/>
    <p:sldLayoutId id="2147483697" r:id="rId25"/>
    <p:sldLayoutId id="2147483731" r:id="rId26"/>
    <p:sldLayoutId id="2147483693" r:id="rId2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43" y="-826010"/>
            <a:ext cx="2808286" cy="1652019"/>
          </a:xfrm>
        </p:spPr>
        <p:txBody>
          <a:bodyPr rtlCol="0">
            <a:noAutofit/>
          </a:bodyPr>
          <a:lstStyle/>
          <a:p>
            <a:pPr rtl="0"/>
            <a:r>
              <a:rPr lang="ko-KR" altLang="en-US" sz="3600" dirty="0"/>
              <a:t>강사 소개</a:t>
            </a:r>
            <a:endParaRPr lang="ko-KR" sz="3600" dirty="0"/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88196" y="4211516"/>
            <a:ext cx="4817326" cy="2449584"/>
          </a:xfrm>
        </p:spPr>
        <p:txBody>
          <a:bodyPr rtlCol="0"/>
          <a:lstStyle/>
          <a:p>
            <a:pPr rtl="0"/>
            <a:r>
              <a:rPr lang="en-US" altLang="ko-KR" sz="1800" b="1" dirty="0"/>
              <a:t>(</a:t>
            </a:r>
            <a:r>
              <a:rPr lang="ko-KR" altLang="en-US" sz="1800" b="1" dirty="0"/>
              <a:t>현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국민대학교 소프트웨어융합대학원 강사</a:t>
            </a:r>
            <a:endParaRPr lang="en-GB" altLang="ko-KR" sz="1800" b="1" dirty="0"/>
          </a:p>
          <a:p>
            <a:pPr rtl="0"/>
            <a:r>
              <a:rPr lang="en-US" altLang="ko-KR" sz="1800" b="1" dirty="0"/>
              <a:t>(</a:t>
            </a:r>
            <a:r>
              <a:rPr lang="ko-KR" altLang="en-US" sz="1800" b="1" dirty="0"/>
              <a:t>전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광주과학기술원 인공지능연구소 강사</a:t>
            </a:r>
            <a:endParaRPr lang="en-GB" altLang="ko-KR" sz="1800" b="1" dirty="0"/>
          </a:p>
          <a:p>
            <a:pPr rtl="0"/>
            <a:r>
              <a:rPr lang="en-US" altLang="ko-KR" sz="1800" b="1" dirty="0"/>
              <a:t>(</a:t>
            </a:r>
            <a:r>
              <a:rPr lang="ko-KR" altLang="en-US" sz="1800" b="1" dirty="0"/>
              <a:t>전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시스템 구축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기획 컨설턴트</a:t>
            </a:r>
            <a:endParaRPr lang="en-US" altLang="ko-KR" sz="1800" b="1" dirty="0"/>
          </a:p>
          <a:p>
            <a:pPr rtl="0"/>
            <a:r>
              <a:rPr lang="ko-KR" altLang="en-US" sz="1800" b="1" dirty="0" err="1"/>
              <a:t>런던대</a:t>
            </a:r>
            <a:r>
              <a:rPr lang="ko-KR" altLang="en-US" sz="1800" b="1" dirty="0"/>
              <a:t> 데이터사이언스 석사</a:t>
            </a:r>
            <a:endParaRPr lang="en-US" altLang="ko-KR" sz="1800" b="1" dirty="0"/>
          </a:p>
          <a:p>
            <a:pPr rtl="0"/>
            <a:r>
              <a:rPr lang="ko-KR" altLang="en-US" sz="1800" b="1" dirty="0"/>
              <a:t>서울대학교 재료공학부 학사</a:t>
            </a:r>
            <a:endParaRPr lang="en-US" altLang="ko-KR" sz="1800" b="1" dirty="0"/>
          </a:p>
          <a:p>
            <a:pPr rtl="0"/>
            <a:endParaRPr lang="ko-KR" b="1" dirty="0"/>
          </a:p>
        </p:txBody>
      </p:sp>
      <p:pic>
        <p:nvPicPr>
          <p:cNvPr id="18" name="그림 개체 틀 17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6428385" y="196900"/>
            <a:ext cx="3056051" cy="3929573"/>
          </a:xfrm>
        </p:spPr>
      </p:pic>
      <p:sp>
        <p:nvSpPr>
          <p:cNvPr id="19" name="날짜 개체 틀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9432" y="1054765"/>
            <a:ext cx="5925708" cy="5332438"/>
          </a:xfrm>
        </p:spPr>
        <p:txBody>
          <a:bodyPr rtlCol="0"/>
          <a:lstStyle/>
          <a:p>
            <a:pPr rtl="0"/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대학 졸업 후 대기업에서 직장생활을 하며 </a:t>
            </a:r>
            <a:endParaRPr lang="en-US" altLang="ko-KR" sz="2000" dirty="0">
              <a:solidFill>
                <a:schemeClr val="tx1">
                  <a:lumMod val="85000"/>
                  <a:alpha val="80000"/>
                </a:schemeClr>
              </a:solidFill>
            </a:endParaRPr>
          </a:p>
          <a:p>
            <a:pPr rtl="0"/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지루하고 하기 싫은 일을 하며 밥벌이를 하다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</a:t>
            </a:r>
          </a:p>
          <a:p>
            <a:pPr rtl="0"/>
            <a:endParaRPr lang="en-US" altLang="ko-KR" sz="2000" dirty="0">
              <a:solidFill>
                <a:schemeClr val="tx1">
                  <a:lumMod val="85000"/>
                  <a:alpha val="80000"/>
                </a:schemeClr>
              </a:solidFill>
            </a:endParaRPr>
          </a:p>
          <a:p>
            <a:pPr rtl="0"/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‘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인생에서 나 자신이 원하는 재미있는 것을 </a:t>
            </a:r>
            <a:endParaRPr lang="en-US" altLang="ko-KR" sz="2000" dirty="0">
              <a:solidFill>
                <a:schemeClr val="tx1">
                  <a:lumMod val="85000"/>
                  <a:alpha val="80000"/>
                </a:schemeClr>
              </a:solidFill>
            </a:endParaRPr>
          </a:p>
          <a:p>
            <a:pPr rtl="0"/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해 보고 싶다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＇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고 생각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</a:t>
            </a:r>
          </a:p>
          <a:p>
            <a:pPr rtl="0"/>
            <a:endParaRPr lang="en-US" altLang="ko-KR" sz="2000" dirty="0">
              <a:solidFill>
                <a:schemeClr val="tx1">
                  <a:lumMod val="85000"/>
                  <a:alpha val="80000"/>
                </a:schemeClr>
              </a:solidFill>
            </a:endParaRPr>
          </a:p>
          <a:p>
            <a:pPr rtl="0"/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런던 유학길에 올라 </a:t>
            </a:r>
            <a:r>
              <a:rPr lang="ko-KR" altLang="en-US" sz="2000" dirty="0" err="1">
                <a:solidFill>
                  <a:schemeClr val="tx1">
                    <a:lumMod val="85000"/>
                    <a:alpha val="80000"/>
                  </a:schemeClr>
                </a:solidFill>
              </a:rPr>
              <a:t>데이터사이언스를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 배웠습니다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. (2016)</a:t>
            </a:r>
          </a:p>
          <a:p>
            <a:pPr rtl="0"/>
            <a:endParaRPr lang="en-US" altLang="ko-KR" sz="2000" dirty="0">
              <a:solidFill>
                <a:schemeClr val="tx1">
                  <a:lumMod val="85000"/>
                  <a:alpha val="80000"/>
                </a:schemeClr>
              </a:solidFill>
            </a:endParaRPr>
          </a:p>
          <a:p>
            <a:pPr rtl="0"/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이후 귀국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인공지능 회사 및 </a:t>
            </a:r>
            <a:r>
              <a:rPr lang="ko-KR" altLang="en-US" sz="2000" dirty="0" err="1">
                <a:solidFill>
                  <a:schemeClr val="tx1">
                    <a:lumMod val="85000"/>
                    <a:alpha val="80000"/>
                  </a:schemeClr>
                </a:solidFill>
              </a:rPr>
              <a:t>한국방송광고진흥공사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 등에서 기획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/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컨설팅 업무를 수행하였습니다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.</a:t>
            </a:r>
          </a:p>
          <a:p>
            <a:pPr rtl="0"/>
            <a:endParaRPr lang="en-US" altLang="ko-KR" sz="2000" dirty="0">
              <a:solidFill>
                <a:schemeClr val="tx1">
                  <a:lumMod val="85000"/>
                  <a:alpha val="80000"/>
                </a:schemeClr>
              </a:solidFill>
            </a:endParaRPr>
          </a:p>
          <a:p>
            <a:pPr rtl="0"/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저는 강사로서 수강생 여러분들의 직무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적성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진로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재미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흥미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하고자 하는 것에 깊은 관심이 있으며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</a:t>
            </a:r>
          </a:p>
          <a:p>
            <a:pPr rtl="0"/>
            <a:endParaRPr lang="en-US" altLang="ko-KR" sz="2000" dirty="0">
              <a:solidFill>
                <a:schemeClr val="tx1">
                  <a:lumMod val="85000"/>
                  <a:alpha val="80000"/>
                </a:schemeClr>
              </a:solidFill>
            </a:endParaRPr>
          </a:p>
          <a:p>
            <a:pPr rtl="0"/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여러분들이 자신의 내적 진로를 찾아 커리어로 성취하고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,</a:t>
            </a:r>
            <a:r>
              <a:rPr lang="ko-KR" altLang="en-US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 성공하도록 돕겠습니다</a:t>
            </a:r>
            <a:r>
              <a:rPr lang="en-US" altLang="ko-KR" sz="2000" dirty="0">
                <a:solidFill>
                  <a:schemeClr val="tx1">
                    <a:lumMod val="85000"/>
                    <a:alpha val="80000"/>
                  </a:schemeClr>
                </a:solidFill>
              </a:rPr>
              <a:t>!!</a:t>
            </a:r>
          </a:p>
          <a:p>
            <a:pPr rtl="0"/>
            <a:endParaRPr lang="ko-KR" sz="1200" dirty="0">
              <a:solidFill>
                <a:schemeClr val="tx1">
                  <a:lumMod val="85000"/>
                  <a:alpha val="80000"/>
                </a:schemeClr>
              </a:solidFill>
            </a:endParaRPr>
          </a:p>
        </p:txBody>
      </p:sp>
      <p:sp>
        <p:nvSpPr>
          <p:cNvPr id="21" name="슬라이드 번호 개체 틀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en-US" altLang="ko-KR" smtClean="0"/>
              <a:pPr rtl="0"/>
              <a:t>1</a:t>
            </a:fld>
            <a:endParaRPr lang="ko-KR"/>
          </a:p>
        </p:txBody>
      </p:sp>
      <p:sp>
        <p:nvSpPr>
          <p:cNvPr id="8" name="제목 13">
            <a:extLst>
              <a:ext uri="{FF2B5EF4-FFF2-40B4-BE49-F238E27FC236}">
                <a16:creationId xmlns:a16="http://schemas.microsoft.com/office/drawing/2014/main" id="{E328F186-7A9C-4C26-8737-FDA8684439FB}"/>
              </a:ext>
            </a:extLst>
          </p:cNvPr>
          <p:cNvSpPr txBox="1">
            <a:spLocks/>
          </p:cNvSpPr>
          <p:nvPr/>
        </p:nvSpPr>
        <p:spPr>
          <a:xfrm>
            <a:off x="10451277" y="-350824"/>
            <a:ext cx="2808286" cy="1652019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정 재 민</a:t>
            </a:r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1171</TotalTime>
  <Words>115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Tw Cen MT</vt:lpstr>
      <vt:lpstr>물방울</vt:lpstr>
      <vt:lpstr>강사 소개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AI-X  강의 소개</dc:title>
  <dc:creator>정재민</dc:creator>
  <cp:lastModifiedBy>정재민(교원-소프트웨어전공)</cp:lastModifiedBy>
  <cp:revision>57</cp:revision>
  <dcterms:created xsi:type="dcterms:W3CDTF">2021-08-03T06:54:14Z</dcterms:created>
  <dcterms:modified xsi:type="dcterms:W3CDTF">2023-01-03T09:13:16Z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