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61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57" r:id="rId20"/>
    <p:sldId id="303" r:id="rId21"/>
    <p:sldId id="30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6E3B8-B328-4404-A89F-9FBA76DD3589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1C41F-38ED-4914-8C7F-ADFD0B295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0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1C41F-38ED-4914-8C7F-ADFD0B295A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5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1C41F-38ED-4914-8C7F-ADFD0B295A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7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print("this program is a program to convert the temperature a Celsius to Fahrenheit!")</a:t>
            </a:r>
          </a:p>
          <a:p>
            <a:r>
              <a:rPr lang="en-US" altLang="ko-KR" dirty="0" smtClean="0"/>
              <a:t>print("enter a Celsius </a:t>
            </a:r>
            <a:r>
              <a:rPr lang="en-US" altLang="ko-KR" dirty="0" err="1" smtClean="0"/>
              <a:t>tempreture</a:t>
            </a:r>
            <a:r>
              <a:rPr lang="en-US" altLang="ko-KR" dirty="0" smtClean="0"/>
              <a:t>: ")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user_input</a:t>
            </a:r>
            <a:r>
              <a:rPr lang="en-US" altLang="ko-KR" dirty="0" smtClean="0"/>
              <a:t> = input()</a:t>
            </a:r>
          </a:p>
          <a:p>
            <a:r>
              <a:rPr lang="en-US" altLang="ko-KR" dirty="0" smtClean="0"/>
              <a:t>fah = ((9/5) * float(</a:t>
            </a:r>
            <a:r>
              <a:rPr lang="en-US" altLang="ko-KR" dirty="0" err="1" smtClean="0"/>
              <a:t>user_input</a:t>
            </a:r>
            <a:r>
              <a:rPr lang="en-US" altLang="ko-KR" dirty="0" smtClean="0"/>
              <a:t>)) + 32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print("the Celsius degree : ", </a:t>
            </a:r>
            <a:r>
              <a:rPr lang="en-US" altLang="ko-KR" dirty="0" err="1" smtClean="0"/>
              <a:t>user_input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print("the Fahrenheit degree :", fah)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1C41F-38ED-4914-8C7F-ADFD0B295A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2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20" y="1707654"/>
            <a:ext cx="4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Let`s learn python together!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3318" y="876657"/>
            <a:ext cx="48600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Ch2_Python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32048" y="4844068"/>
            <a:ext cx="8351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Placeholder from NIA(KOREA)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Order of operations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49040" y="103822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The rules of precedence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8792" y="16536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Parentheses </a:t>
            </a:r>
            <a:r>
              <a:rPr lang="en-US" altLang="ko-KR" b="1" dirty="0" smtClean="0">
                <a:sym typeface="Wingdings" panose="05000000000000000000" pitchFamily="2" charset="2"/>
              </a:rPr>
              <a:t> ( 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48792" y="258529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Exponentiation </a:t>
            </a:r>
            <a:r>
              <a:rPr lang="en-US" altLang="ko-KR" b="1" dirty="0" smtClean="0">
                <a:sym typeface="Wingdings" panose="05000000000000000000" pitchFamily="2" charset="2"/>
              </a:rPr>
              <a:t> **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60" y="1708737"/>
            <a:ext cx="4765104" cy="2679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8792" y="3516929"/>
            <a:ext cx="386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Multiplication, Division </a:t>
            </a:r>
            <a:r>
              <a:rPr lang="en-US" altLang="ko-KR" b="1" dirty="0" smtClean="0">
                <a:sym typeface="Wingdings" panose="05000000000000000000" pitchFamily="2" charset="2"/>
              </a:rPr>
              <a:t> *, / 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91" y="2085810"/>
            <a:ext cx="3178103" cy="360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91" y="2583336"/>
            <a:ext cx="2432554" cy="3712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690" y="2946202"/>
            <a:ext cx="2654133" cy="37157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3507560"/>
            <a:ext cx="2439853" cy="3721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8792" y="4379404"/>
            <a:ext cx="3673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Addition, Subtraction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en-US" altLang="ko-KR" sz="2400" b="1" dirty="0" smtClean="0">
                <a:sym typeface="Wingdings" panose="05000000000000000000" pitchFamily="2" charset="2"/>
              </a:rPr>
              <a:t>+, - </a:t>
            </a:r>
            <a:endParaRPr lang="ko-KR" altLang="en-US" b="1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4441703"/>
            <a:ext cx="2592288" cy="32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51720" y="0"/>
          <a:ext cx="6408712" cy="5131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941456407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1140529428"/>
                    </a:ext>
                  </a:extLst>
                </a:gridCol>
              </a:tblGrid>
              <a:tr h="18639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0" dirty="0">
                          <a:effectLst/>
                        </a:rPr>
                        <a:t>Operator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Description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29633935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( 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Parentheses (grouping)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272131460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f(</a:t>
                      </a:r>
                      <a:r>
                        <a:rPr lang="en-US" sz="1400" kern="0" dirty="0" err="1">
                          <a:effectLst/>
                        </a:rPr>
                        <a:t>args</a:t>
                      </a:r>
                      <a:r>
                        <a:rPr lang="en-US" sz="1400" kern="0" dirty="0">
                          <a:effectLst/>
                        </a:rPr>
                        <a:t>...)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Function call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269482734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x[</a:t>
                      </a:r>
                      <a:r>
                        <a:rPr lang="en-US" sz="1400" kern="0" dirty="0" err="1">
                          <a:effectLst/>
                        </a:rPr>
                        <a:t>index:index</a:t>
                      </a:r>
                      <a:r>
                        <a:rPr lang="en-US" sz="1400" kern="0" dirty="0">
                          <a:effectLst/>
                        </a:rPr>
                        <a:t>]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Slicing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3357468681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x[index]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Subscription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4081724957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x.attribute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Attribute reference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2312399635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**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Exponentiation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298212518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~x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Bitwise not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267587643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+x, -x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Positive, negative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837297536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*, /, %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Multiplication, division, remainder 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3306350133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+, -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Addition, subtraction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352168702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&lt;&lt;, &gt;&gt;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Bitwise shifts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2959858452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&amp;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Bitwise AND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303236266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^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Bitwise XOR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186267601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|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Bitwise 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2891711973"/>
                  </a:ext>
                </a:extLst>
              </a:tr>
              <a:tr h="65440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in, not in, is, is not, &lt;, &lt;=,  &gt;,  &gt;=,</a:t>
                      </a:r>
                      <a:br>
                        <a:rPr lang="en-US" sz="1400" kern="0" dirty="0">
                          <a:effectLst/>
                        </a:rPr>
                      </a:br>
                      <a:r>
                        <a:rPr lang="en-US" sz="1400" kern="0" dirty="0">
                          <a:effectLst/>
                        </a:rPr>
                        <a:t>&lt;&gt;, !=, ==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Comparisons, membership, identity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3949563731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not x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Boolean NOT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475809963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and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Boolean AND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3663715318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or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Boolean OR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1748103362"/>
                  </a:ext>
                </a:extLst>
              </a:tr>
              <a:tr h="2383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lambda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Lambda expression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655" marR="9655" marT="9655" marB="9655" anchor="ctr"/>
                </a:tc>
                <a:extLst>
                  <a:ext uri="{0D108BD9-81ED-4DB2-BD59-A6C34878D82A}">
                    <a16:rowId xmlns:a16="http://schemas.microsoft.com/office/drawing/2014/main" val="29144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mtClean="0"/>
              <a:t>Modulus operator/ String operator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35102"/>
            <a:ext cx="3429000" cy="2257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62" y="1711788"/>
            <a:ext cx="2724150" cy="1390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518" y="3015171"/>
            <a:ext cx="2952750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815" y="3929760"/>
            <a:ext cx="2905125" cy="1133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51520" y="1125118"/>
            <a:ext cx="2180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Modulus operator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914266" y="1125118"/>
            <a:ext cx="187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String operator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763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Asking the user for input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69957"/>
            <a:ext cx="1962150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106088"/>
            <a:ext cx="4591050" cy="1304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524469"/>
            <a:ext cx="8153400" cy="1066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640856"/>
            <a:ext cx="2238375" cy="10191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591269"/>
            <a:ext cx="6296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Comment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1590"/>
            <a:ext cx="6353175" cy="619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91" y="2030745"/>
            <a:ext cx="7096125" cy="333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44" y="2715976"/>
            <a:ext cx="2981325" cy="295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44" y="3328922"/>
            <a:ext cx="4457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1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Choosing Mnemonic variable names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3886200" cy="39433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15816" y="1059582"/>
            <a:ext cx="6228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/>
              <a:t> A</a:t>
            </a:r>
            <a:r>
              <a:rPr lang="en-US" altLang="ko-KR" dirty="0" smtClean="0"/>
              <a:t> </a:t>
            </a:r>
            <a:r>
              <a:rPr lang="en-US" altLang="ko-KR" b="1" i="1" dirty="0"/>
              <a:t>mnemonic</a:t>
            </a:r>
            <a:r>
              <a:rPr lang="en-US" altLang="ko-KR" dirty="0"/>
              <a:t> </a:t>
            </a:r>
            <a:r>
              <a:rPr lang="en-US" altLang="ko-KR" i="1" dirty="0"/>
              <a:t>is</a:t>
            </a:r>
            <a:r>
              <a:rPr lang="en-US" altLang="ko-KR" dirty="0"/>
              <a:t> </a:t>
            </a:r>
            <a:r>
              <a:rPr lang="en-US" altLang="ko-KR" i="1" dirty="0"/>
              <a:t>a</a:t>
            </a:r>
            <a:r>
              <a:rPr lang="en-US" altLang="ko-KR" dirty="0"/>
              <a:t> </a:t>
            </a:r>
            <a:r>
              <a:rPr lang="en-US" altLang="ko-KR" i="1" dirty="0"/>
              <a:t>word</a:t>
            </a:r>
            <a:r>
              <a:rPr lang="en-US" altLang="ko-KR" dirty="0"/>
              <a:t>, </a:t>
            </a:r>
            <a:r>
              <a:rPr lang="en-US" altLang="ko-KR" i="1" dirty="0"/>
              <a:t>short</a:t>
            </a:r>
            <a:r>
              <a:rPr lang="en-US" altLang="ko-KR" dirty="0"/>
              <a:t> </a:t>
            </a:r>
            <a:r>
              <a:rPr lang="en-US" altLang="ko-KR" i="1" dirty="0"/>
              <a:t>poem</a:t>
            </a:r>
            <a:r>
              <a:rPr lang="en-US" altLang="ko-KR" dirty="0"/>
              <a:t>, </a:t>
            </a:r>
            <a:r>
              <a:rPr lang="en-US" altLang="ko-KR" i="1" dirty="0"/>
              <a:t>or</a:t>
            </a:r>
            <a:r>
              <a:rPr lang="en-US" altLang="ko-KR" dirty="0"/>
              <a:t> </a:t>
            </a:r>
            <a:r>
              <a:rPr lang="en-US" altLang="ko-KR" i="1" dirty="0"/>
              <a:t>sentence</a:t>
            </a:r>
            <a:r>
              <a:rPr lang="en-US" altLang="ko-KR" dirty="0"/>
              <a:t> </a:t>
            </a:r>
            <a:r>
              <a:rPr lang="en-US" altLang="ko-KR" i="1" dirty="0"/>
              <a:t>that is</a:t>
            </a:r>
            <a:r>
              <a:rPr lang="en-US" altLang="ko-KR" dirty="0"/>
              <a:t> </a:t>
            </a:r>
            <a:r>
              <a:rPr lang="en-US" altLang="ko-KR" i="1" dirty="0"/>
              <a:t>intended</a:t>
            </a:r>
            <a:r>
              <a:rPr lang="en-US" altLang="ko-KR" dirty="0"/>
              <a:t> </a:t>
            </a:r>
            <a:r>
              <a:rPr lang="en-US" altLang="ko-KR" i="1" dirty="0"/>
              <a:t>to</a:t>
            </a:r>
            <a:r>
              <a:rPr lang="en-US" altLang="ko-KR" dirty="0"/>
              <a:t> </a:t>
            </a:r>
            <a:r>
              <a:rPr lang="en-US" altLang="ko-KR" i="1" dirty="0"/>
              <a:t>help</a:t>
            </a:r>
            <a:r>
              <a:rPr lang="en-US" altLang="ko-KR" dirty="0"/>
              <a:t> </a:t>
            </a:r>
            <a:r>
              <a:rPr lang="en-US" altLang="ko-KR" i="1" dirty="0"/>
              <a:t>you</a:t>
            </a:r>
            <a:r>
              <a:rPr lang="en-US" altLang="ko-KR" dirty="0"/>
              <a:t> </a:t>
            </a:r>
            <a:r>
              <a:rPr lang="en-US" altLang="ko-KR" i="1" dirty="0"/>
              <a:t>remember</a:t>
            </a:r>
            <a:r>
              <a:rPr lang="en-US" altLang="ko-KR" dirty="0"/>
              <a:t> </a:t>
            </a:r>
            <a:r>
              <a:rPr lang="en-US" altLang="ko-KR" i="1" dirty="0"/>
              <a:t>things</a:t>
            </a:r>
            <a:r>
              <a:rPr lang="en-US" altLang="ko-KR" dirty="0"/>
              <a:t> </a:t>
            </a:r>
            <a:r>
              <a:rPr lang="en-US" altLang="ko-KR" i="1" dirty="0"/>
              <a:t>such as</a:t>
            </a:r>
            <a:r>
              <a:rPr lang="en-US" altLang="ko-KR" dirty="0"/>
              <a:t> </a:t>
            </a:r>
            <a:r>
              <a:rPr lang="en-US" altLang="ko-KR" i="1" dirty="0"/>
              <a:t>scientific</a:t>
            </a:r>
            <a:r>
              <a:rPr lang="en-US" altLang="ko-KR" dirty="0"/>
              <a:t> </a:t>
            </a:r>
            <a:r>
              <a:rPr lang="en-US" altLang="ko-KR" i="1" dirty="0"/>
              <a:t>rules</a:t>
            </a:r>
            <a:r>
              <a:rPr lang="en-US" altLang="ko-KR" dirty="0"/>
              <a:t> </a:t>
            </a:r>
            <a:r>
              <a:rPr lang="en-US" altLang="ko-KR" i="1" dirty="0"/>
              <a:t>or</a:t>
            </a:r>
            <a:r>
              <a:rPr lang="en-US" altLang="ko-KR" dirty="0"/>
              <a:t> </a:t>
            </a:r>
            <a:r>
              <a:rPr lang="en-US" altLang="ko-KR" i="1" dirty="0"/>
              <a:t>spelling</a:t>
            </a:r>
            <a:r>
              <a:rPr lang="en-US" altLang="ko-KR" dirty="0"/>
              <a:t> </a:t>
            </a:r>
            <a:r>
              <a:rPr lang="en-US" altLang="ko-KR" i="1" dirty="0"/>
              <a:t>rules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5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Debugging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9622"/>
            <a:ext cx="2952750" cy="523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7694"/>
            <a:ext cx="2819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74" y="3651870"/>
            <a:ext cx="4533900" cy="771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374" y="1681559"/>
            <a:ext cx="2952928" cy="26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374" y="3051252"/>
            <a:ext cx="2819578" cy="26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374" y="4159007"/>
            <a:ext cx="4464674" cy="26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511" y="1844034"/>
            <a:ext cx="438150" cy="24765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652120" y="1967859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00" y="1793434"/>
            <a:ext cx="2038350" cy="44767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5863035" y="1813625"/>
            <a:ext cx="288032" cy="298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>
            <a:off x="5868144" y="1818734"/>
            <a:ext cx="288032" cy="298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Debugging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9622"/>
            <a:ext cx="2952750" cy="523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7694"/>
            <a:ext cx="2819400" cy="127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74" y="3651870"/>
            <a:ext cx="4533900" cy="771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9374" y="1681559"/>
            <a:ext cx="2952928" cy="26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374" y="3051252"/>
            <a:ext cx="2819578" cy="26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374" y="4159007"/>
            <a:ext cx="4464674" cy="26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511" y="1844034"/>
            <a:ext cx="438150" cy="24765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5652120" y="1967859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00" y="1793434"/>
            <a:ext cx="2038350" cy="447675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5863035" y="1813625"/>
            <a:ext cx="288032" cy="298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 flipH="1">
            <a:off x="5868144" y="1818734"/>
            <a:ext cx="288032" cy="298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4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7574"/>
            <a:ext cx="73056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46166"/>
            <a:ext cx="6840760" cy="41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19" y="0"/>
            <a:ext cx="9144000" cy="884466"/>
          </a:xfrm>
        </p:spPr>
        <p:txBody>
          <a:bodyPr/>
          <a:lstStyle/>
          <a:p>
            <a:r>
              <a:rPr lang="en-US" dirty="0" smtClean="0"/>
              <a:t>Values and </a:t>
            </a:r>
            <a:r>
              <a:rPr lang="en-US" dirty="0" smtClean="0"/>
              <a:t>Data </a:t>
            </a:r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033"/>
            <a:ext cx="5190552" cy="30963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552" y="987574"/>
            <a:ext cx="1816608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70396" y="202296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“BUSINESS”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27240" y="239229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“51” , “$@”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4299942"/>
            <a:ext cx="32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= -24 , -100, 121, 2333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07160" y="202296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 =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1" y="4269464"/>
            <a:ext cx="42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float = -24.0 , -100.3, 121.0, 2333.22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1590"/>
            <a:ext cx="7995006" cy="108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993" y="2458834"/>
            <a:ext cx="2886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699542"/>
            <a:ext cx="1419225" cy="800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851670"/>
            <a:ext cx="2505075" cy="1000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211147"/>
            <a:ext cx="1609725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640937"/>
            <a:ext cx="1724025" cy="990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096" y="1995686"/>
            <a:ext cx="2247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19" y="0"/>
            <a:ext cx="9144000" cy="884466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5262"/>
            <a:ext cx="5168900" cy="29715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159650"/>
            <a:ext cx="7416824" cy="8855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50" y="1199770"/>
            <a:ext cx="2042916" cy="10425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2369160"/>
            <a:ext cx="1828800" cy="1524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078" y="2369159"/>
            <a:ext cx="2148589" cy="179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19" y="0"/>
            <a:ext cx="9144000" cy="884466"/>
          </a:xfrm>
        </p:spPr>
        <p:txBody>
          <a:bodyPr/>
          <a:lstStyle/>
          <a:p>
            <a:r>
              <a:rPr lang="en-US" dirty="0" smtClean="0"/>
              <a:t>Variable names and keywords</a:t>
            </a:r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" y="1082695"/>
            <a:ext cx="4484360" cy="1512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761782"/>
            <a:ext cx="5555985" cy="2114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793092"/>
            <a:ext cx="3070299" cy="3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19" y="0"/>
            <a:ext cx="9144000" cy="884466"/>
          </a:xfrm>
        </p:spPr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1590"/>
            <a:ext cx="2590775" cy="2918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3768" y="156363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9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Operators and operands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18934"/>
            <a:ext cx="6148760" cy="4229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299" y="1088063"/>
            <a:ext cx="4704523" cy="3528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229" y="1060877"/>
            <a:ext cx="4740771" cy="35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Operators and operands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10246"/>
            <a:ext cx="2310636" cy="9361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72130"/>
            <a:ext cx="1995452" cy="967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214" y="12253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Python 3.x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7214" y="290279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Python 2.0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86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smtClean="0"/>
              <a:t>Expression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93442"/>
            <a:ext cx="1080120" cy="10410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43498"/>
            <a:ext cx="1350150" cy="7200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1560" y="1393442"/>
            <a:ext cx="1080120" cy="96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51620" y="2943498"/>
            <a:ext cx="810090" cy="371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299</Words>
  <Application>Microsoft Office PowerPoint</Application>
  <PresentationFormat>화면 슬라이드 쇼(16:9)</PresentationFormat>
  <Paragraphs>87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Times New Roman</vt:lpstr>
      <vt:lpstr>Wingdings</vt:lpstr>
      <vt:lpstr>Office Theme</vt:lpstr>
      <vt:lpstr>Custom Design</vt:lpstr>
      <vt:lpstr>PowerPoint 프레젠테이션</vt:lpstr>
      <vt:lpstr>Values and Data Types</vt:lpstr>
      <vt:lpstr>PowerPoint 프레젠테이션</vt:lpstr>
      <vt:lpstr>Variables</vt:lpstr>
      <vt:lpstr>Variable names and keywords</vt:lpstr>
      <vt:lpstr>Statement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Exercises</vt:lpstr>
      <vt:lpstr>Exercises</vt:lpstr>
      <vt:lpstr>Exercises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Bundo Lee</cp:lastModifiedBy>
  <cp:revision>100</cp:revision>
  <dcterms:created xsi:type="dcterms:W3CDTF">2014-04-01T16:27:38Z</dcterms:created>
  <dcterms:modified xsi:type="dcterms:W3CDTF">2018-07-04T01:18:09Z</dcterms:modified>
</cp:coreProperties>
</file>