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4" r:id="rId1"/>
    <p:sldMasterId id="2147483986" r:id="rId2"/>
  </p:sldMasterIdLst>
  <p:notesMasterIdLst>
    <p:notesMasterId r:id="rId23"/>
  </p:notesMasterIdLst>
  <p:sldIdLst>
    <p:sldId id="290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2" r:id="rId18"/>
    <p:sldId id="391" r:id="rId19"/>
    <p:sldId id="390" r:id="rId20"/>
    <p:sldId id="393" r:id="rId21"/>
    <p:sldId id="352" r:id="rId2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EE2"/>
    <a:srgbClr val="D9C4EE"/>
    <a:srgbClr val="3B1B5C"/>
    <a:srgbClr val="57BB9C"/>
    <a:srgbClr val="AFDFD0"/>
    <a:srgbClr val="4F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5" autoAdjust="0"/>
    <p:restoredTop sz="89735" autoAdjust="0"/>
  </p:normalViewPr>
  <p:slideViewPr>
    <p:cSldViewPr snapToObjects="1">
      <p:cViewPr varScale="1">
        <p:scale>
          <a:sx n="109" d="100"/>
          <a:sy n="109" d="100"/>
        </p:scale>
        <p:origin x="102" y="522"/>
      </p:cViewPr>
      <p:guideLst>
        <p:guide orient="horz" pos="16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F8D-7DB0-423B-812C-695F3D245DCB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93A-3B38-492F-8879-B3FF37EBB28C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D15C-FA4D-448F-A004-1A9C815475F3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4555-FB34-4AEE-A288-97D210A21C8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1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A0D-101A-49CF-A109-0EEB2FFCF3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6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F01B-B0B8-4650-A38D-E48F2BA6908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6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800F-6192-4371-AAC5-C2745A6908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72C-463E-4365-B8B8-16745F822A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3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0F41-AA8D-4762-9819-279F4804FA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83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49B0-5B11-47A3-B096-68D7897344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33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AEA9-D666-47BC-A195-4961971A61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9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6CF6-5E6A-40DE-A53B-F0801C03D33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D6B4-4271-4BF0-99FA-03855E9A4B1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90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989-44E6-42CB-A640-487F6EF219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76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D545-8F71-49A0-AEF7-3607626151D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A1-4AFD-49F0-94CF-570C7B94E6A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439B-177E-4DEB-BF7B-6ADEF5B517B9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410F-F1D7-432D-BBF2-E272EB6CC1BA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E63B-935A-4E64-B3A1-870F3E19AAC2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DF-DA15-4FBA-919E-E26DFF263109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E3-E022-4970-B279-74644229D33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5009-7274-43F0-9C9C-8A4A46A10ED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55A0-AE61-4DFC-A18F-5E81A4685CB9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6A03-A1C8-47D8-BA75-A79351D28DE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7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5566"/>
            <a:ext cx="7775258" cy="38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1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53517"/>
            <a:ext cx="8405717" cy="385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987574"/>
            <a:ext cx="6998303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039177"/>
            <a:ext cx="4726305" cy="364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2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11" y="870173"/>
            <a:ext cx="58769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97" y="930592"/>
            <a:ext cx="47529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98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30" y="928601"/>
            <a:ext cx="6243638" cy="391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58" y="984504"/>
            <a:ext cx="4123182" cy="374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0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930592"/>
            <a:ext cx="41433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0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7" y="915568"/>
            <a:ext cx="6386513" cy="383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0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6145"/>
            <a:ext cx="7859329" cy="362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8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9" y="915566"/>
            <a:ext cx="7908131" cy="39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60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30" y="185166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18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3510"/>
            <a:ext cx="7878128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0" y="903684"/>
            <a:ext cx="7433786" cy="391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62" y="919511"/>
            <a:ext cx="4779740" cy="39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19877"/>
            <a:ext cx="5447824" cy="387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0" y="928449"/>
            <a:ext cx="7617809" cy="38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32848"/>
            <a:ext cx="5175980" cy="37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46944"/>
            <a:ext cx="5445538" cy="385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Pages>60</Pages>
  <Words>97</Words>
  <Characters>0</Characters>
  <Application>Microsoft Office PowerPoint</Application>
  <DocSecurity>0</DocSecurity>
  <PresentationFormat>화면 슬라이드 쇼(16:9)</PresentationFormat>
  <Lines>0</Lines>
  <Paragraphs>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Yoon 윤고딕 520_TT</vt:lpstr>
      <vt:lpstr>맑은 고딕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ME</cp:lastModifiedBy>
  <cp:revision>6</cp:revision>
  <dcterms:modified xsi:type="dcterms:W3CDTF">2021-02-14T23:33:26Z</dcterms:modified>
  <cp:version>9.102.62.42430</cp:version>
</cp:coreProperties>
</file>