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OwGSH9JteEKrUyMDpe+0zrGz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B0BF67-9652-4CD1-AF3B-48E7F2B7ABC5}">
  <a:tblStyle styleId="{93B0BF67-9652-4CD1-AF3B-48E7F2B7AB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ctrTitle"/>
          </p:nvPr>
        </p:nvSpPr>
        <p:spPr>
          <a:xfrm>
            <a:off x="1524000" y="712259"/>
            <a:ext cx="9144000" cy="831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algun Gothic"/>
              <a:buNone/>
              <a:defRPr b="1" sz="44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폰트, 책, 브랜드이(가) 표시된 사진&#10;&#10;자동 생성된 설명" id="17" name="Google Shape;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0815" y="2241250"/>
            <a:ext cx="1471184" cy="211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 rot="5400000">
            <a:off x="3916866" y="-2403071"/>
            <a:ext cx="4351338" cy="11240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472437" y="136525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472437" y="1014196"/>
            <a:ext cx="112401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136525"/>
            <a:ext cx="12192000" cy="559716"/>
          </a:xfrm>
          <a:prstGeom prst="rect">
            <a:avLst/>
          </a:prstGeom>
          <a:gradFill>
            <a:gsLst>
              <a:gs pos="0">
                <a:srgbClr val="F6F9FC"/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  <a:defRPr b="1" i="0" sz="3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524000" y="558304"/>
            <a:ext cx="9144000" cy="130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algun Gothic"/>
              <a:buNone/>
            </a:pPr>
            <a:r>
              <a:rPr lang="en-US"/>
              <a:t>11. 플렉스 박스 레이아웃</a:t>
            </a:r>
            <a:endParaRPr/>
          </a:p>
        </p:txBody>
      </p:sp>
      <p:grpSp>
        <p:nvGrpSpPr>
          <p:cNvPr id="92" name="Google Shape;92;p1"/>
          <p:cNvGrpSpPr/>
          <p:nvPr/>
        </p:nvGrpSpPr>
        <p:grpSpPr>
          <a:xfrm>
            <a:off x="4112557" y="2436933"/>
            <a:ext cx="4686299" cy="485775"/>
            <a:chOff x="2282994" y="2753427"/>
            <a:chExt cx="4686299" cy="485775"/>
          </a:xfrm>
        </p:grpSpPr>
        <p:sp>
          <p:nvSpPr>
            <p:cNvPr id="93" name="Google Shape;93;p1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11-1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배치를 위한 기본 속성 살펴보기</a:t>
              </a:r>
              <a:endParaRPr/>
            </a:p>
          </p:txBody>
        </p:sp>
        <p:cxnSp>
          <p:nvCxnSpPr>
            <p:cNvPr id="95" name="Google Shape;95;p1"/>
            <p:cNvCxnSpPr/>
            <p:nvPr/>
          </p:nvCxnSpPr>
          <p:spPr>
            <a:xfrm>
              <a:off x="2959269" y="3220152"/>
              <a:ext cx="3333749" cy="0"/>
            </a:xfrm>
            <a:prstGeom prst="straightConnector1">
              <a:avLst/>
            </a:prstGeom>
            <a:noFill/>
            <a:ln cap="flat" cmpd="sng" w="28575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6" name="Google Shape;96;p1"/>
          <p:cNvGrpSpPr/>
          <p:nvPr/>
        </p:nvGrpSpPr>
        <p:grpSpPr>
          <a:xfrm>
            <a:off x="4112556" y="3779179"/>
            <a:ext cx="4686299" cy="485775"/>
            <a:chOff x="2282994" y="2753427"/>
            <a:chExt cx="4686299" cy="485775"/>
          </a:xfrm>
        </p:grpSpPr>
        <p:sp>
          <p:nvSpPr>
            <p:cNvPr id="97" name="Google Shape;97;p1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11-2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반응형 웹을 위한 속성 살펴보기</a:t>
              </a:r>
              <a:endParaRPr/>
            </a:p>
          </p:txBody>
        </p:sp>
        <p:cxnSp>
          <p:nvCxnSpPr>
            <p:cNvPr id="99" name="Google Shape;99;p1"/>
            <p:cNvCxnSpPr/>
            <p:nvPr/>
          </p:nvCxnSpPr>
          <p:spPr>
            <a:xfrm>
              <a:off x="2959269" y="3220152"/>
              <a:ext cx="3333749" cy="0"/>
            </a:xfrm>
            <a:prstGeom prst="straightConnector1">
              <a:avLst/>
            </a:prstGeom>
            <a:noFill/>
            <a:ln cap="flat" cmpd="sng" w="28575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 기본 속성</a:t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align-content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503338" y="1646558"/>
            <a:ext cx="5629015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항목이 여러 줄로 표시될 때 교차 축 기준의 배치 방법 지정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82" y="2125099"/>
            <a:ext cx="5790525" cy="225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472439" y="4441492"/>
            <a:ext cx="4432070" cy="2279983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#opt1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align-content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flex-start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#opt2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align-content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flex-end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#opt3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align-content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#opt4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align-content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space-between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#opt5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align-content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space-around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#opt6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align-content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stretch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728" y="1104975"/>
            <a:ext cx="5780904" cy="511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 기본 속성</a:t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503337" y="1093188"/>
            <a:ext cx="542767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플렉스 박스 레이아웃을 사용해 화면 중앙에 배치하기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503337" y="1582713"/>
            <a:ext cx="34355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플렉스 박스 레이아웃을 가장 많이 사용하는 예</a:t>
            </a:r>
            <a:endParaRPr/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795" y="1582713"/>
            <a:ext cx="3601110" cy="486770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/>
          <p:nvPr/>
        </p:nvSpPr>
        <p:spPr>
          <a:xfrm>
            <a:off x="8590327" y="2281806"/>
            <a:ext cx="738231" cy="444616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8330268" y="4739780"/>
            <a:ext cx="738231" cy="444616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10236972" y="4140709"/>
            <a:ext cx="1625061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크기에 상관없이 버튼은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항상 화면 중앙</a:t>
            </a: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표시됨</a:t>
            </a:r>
            <a:endParaRPr/>
          </a:p>
        </p:txBody>
      </p:sp>
      <p:cxnSp>
        <p:nvCxnSpPr>
          <p:cNvPr id="207" name="Google Shape;207;p11"/>
          <p:cNvCxnSpPr>
            <a:stCxn id="206" idx="0"/>
          </p:cNvCxnSpPr>
          <p:nvPr/>
        </p:nvCxnSpPr>
        <p:spPr>
          <a:xfrm flipH="1" rot="5400000">
            <a:off x="9351953" y="2443159"/>
            <a:ext cx="1674300" cy="17208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11"/>
          <p:cNvCxnSpPr>
            <a:stCxn id="206" idx="2"/>
            <a:endCxn id="205" idx="4"/>
          </p:cNvCxnSpPr>
          <p:nvPr/>
        </p:nvCxnSpPr>
        <p:spPr>
          <a:xfrm rot="5400000">
            <a:off x="9763253" y="3898138"/>
            <a:ext cx="222300" cy="2350200"/>
          </a:xfrm>
          <a:prstGeom prst="curvedConnector3">
            <a:avLst>
              <a:gd fmla="val 20283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11"/>
          <p:cNvSpPr txBox="1"/>
          <p:nvPr/>
        </p:nvSpPr>
        <p:spPr>
          <a:xfrm>
            <a:off x="618930" y="1893818"/>
            <a:ext cx="5427679" cy="4771434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*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margin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B00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box-sizing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border-box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body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background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url(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'images/bg5.jpg'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no-repeat left top fixed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background-size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cover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display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justify-content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align-items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min-height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B009"/>
                </a:solidFill>
                <a:latin typeface="Arial"/>
                <a:ea typeface="Arial"/>
                <a:cs typeface="Arial"/>
                <a:sym typeface="Arial"/>
              </a:rPr>
              <a:t>100vh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button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......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&lt;button&gt;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클릭!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785091" y="4140709"/>
            <a:ext cx="2253673" cy="113457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 기본 속성</a:t>
            </a:r>
            <a:endParaRPr/>
          </a:p>
        </p:txBody>
      </p:sp>
      <p:sp>
        <p:nvSpPr>
          <p:cNvPr id="216" name="Google Shape;216;p12"/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gap </a:t>
            </a:r>
            <a:r>
              <a:rPr b="1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</a:t>
            </a: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503337" y="1724220"/>
            <a:ext cx="5306335" cy="1349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컨테이너 안에 있는 플렉스 항목들 간의 간격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인접한 항목이 있을 경우에만 간격이 생김(margin과의 차이점)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컨테이너에서 적용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row-gap과 column-gap으로 나누어 사용할 수도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6038126" y="1207639"/>
            <a:ext cx="4858327" cy="315471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.container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650px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#eee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#222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gap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   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플렉스 항목 간의 간격 10px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}  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……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직사각형, 스크린샷, 다채로움, 사각형이(가) 표시된 사진&#10;&#10;자동 생성된 설명"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126" y="4609234"/>
            <a:ext cx="4555983" cy="120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웹을 위한 속성 살펴보기</a:t>
            </a:r>
            <a:endParaRPr/>
          </a:p>
        </p:txBody>
      </p:sp>
      <p:graphicFrame>
        <p:nvGraphicFramePr>
          <p:cNvPr id="225" name="Google Shape;225;p13"/>
          <p:cNvGraphicFramePr/>
          <p:nvPr/>
        </p:nvGraphicFramePr>
        <p:xfrm>
          <a:off x="717953" y="1217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{93B0BF67-9652-4CD1-AF3B-48E7F2B7ABC5}</a:tableStyleId>
              </a:tblPr>
              <a:tblGrid>
                <a:gridCol w="1209475"/>
                <a:gridCol w="4297900"/>
              </a:tblGrid>
              <a:tr h="35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속성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설명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flex-basis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플렉스 항목의 기본 크기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33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flex-grow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남은 공간을 채우기 위해 플렉스 항목을 늘림 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flex-shrink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공간이 부족할 경우 플렉스 항목을 줄임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9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flex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앞의 3가지 속성을 한꺼번에 지정</a:t>
                      </a:r>
                      <a:endParaRPr b="1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26" name="Google Shape;226;p13"/>
          <p:cNvSpPr txBox="1"/>
          <p:nvPr/>
        </p:nvSpPr>
        <p:spPr>
          <a:xfrm>
            <a:off x="717953" y="3260436"/>
            <a:ext cx="5184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flex-basis 속성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717953" y="3765457"/>
            <a:ext cx="5306335" cy="1349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항목의 기본 크기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기본값 (auto)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 값이 지정되어 있다면 그 값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 값이 없다면 콘텐츠 영역만큼의 크기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6714837" y="3429000"/>
            <a:ext cx="5043055" cy="158504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.box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#222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 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flex-basis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 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플렉스 항목의 기본 크기 150px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}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&lt;/style&gt;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폰트, 스크린샷, 그래픽이(가) 표시된 사진&#10;&#10;자동 생성된 설명" id="229" name="Google Shape;2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4837" y="5115314"/>
            <a:ext cx="4645892" cy="103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"/>
          <p:cNvSpPr txBox="1"/>
          <p:nvPr/>
        </p:nvSpPr>
        <p:spPr>
          <a:xfrm>
            <a:off x="6714837" y="1040151"/>
            <a:ext cx="5043055" cy="132343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.box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#222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   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}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&lt;/style&gt;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5155" y="2401635"/>
            <a:ext cx="5043055" cy="79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웹을 위한 속성 살펴보기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512458" y="1038249"/>
            <a:ext cx="5184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flex-grow 속성</a:t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512458" y="1543270"/>
            <a:ext cx="5306335" cy="70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컨테이너에 남는 공간이 있을 때 어떻게 나눌지 지정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기본값 0 (플렉스 항목을 늘리지 않음)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572351" y="2930236"/>
            <a:ext cx="3247823" cy="184665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.container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800px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……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.box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flex-basis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 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#box1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flex-grow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#box2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flex-grow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#box4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flex-grow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&lt;/style&gt;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6333779" y="1092784"/>
            <a:ext cx="5184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flex-shrink 속성</a:t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6218252" y="1594171"/>
            <a:ext cx="5932112" cy="70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컨테이너 크기를 줄였을 때 플렉스 항목이 얼마나 줄어들지 지정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기본값 1 (플렉스 항목이 균등하게 줄어듦)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6422954" y="2951296"/>
            <a:ext cx="3095690" cy="210826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.container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800px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……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.box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flex-basis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 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#box1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flex-shrink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#box2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flex-shrink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#box3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flex-shrink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#box4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flex-shrink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&lt;/style&gt;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3" name="Google Shape;243;p14"/>
          <p:cNvCxnSpPr/>
          <p:nvPr/>
        </p:nvCxnSpPr>
        <p:spPr>
          <a:xfrm>
            <a:off x="6096000" y="932873"/>
            <a:ext cx="0" cy="578860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14"/>
          <p:cNvSpPr txBox="1"/>
          <p:nvPr/>
        </p:nvSpPr>
        <p:spPr>
          <a:xfrm>
            <a:off x="1999544" y="4439116"/>
            <a:ext cx="3783229" cy="10306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#box1의 너비 = 기본 크기 + ¼ * 남는공간  = 192.5px</a:t>
            </a:r>
            <a:endParaRPr sz="105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#box2의 너비 = 기본 크기 + ¼ * 남는공간 = 192.5px</a:t>
            </a:r>
            <a:endParaRPr sz="105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#box3의 너비 = 기본 크기 = 150px</a:t>
            </a:r>
            <a:endParaRPr sz="105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#box4의 너비 = 기본 크기 + 2/4 * 남는공간 = 235px</a:t>
            </a:r>
            <a:endParaRPr sz="105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스크린샷, 디스플레이, 소프트웨어이(가) 표시된 사진&#10;&#10;자동 생성된 설명" id="245" name="Google Shape;245;p14"/>
          <p:cNvPicPr preferRelativeResize="0"/>
          <p:nvPr/>
        </p:nvPicPr>
        <p:blipFill rotWithShape="1">
          <a:blip r:embed="rId3">
            <a:alphaModFix/>
          </a:blip>
          <a:srcRect b="70563" l="0" r="22479" t="0"/>
          <a:stretch/>
        </p:blipFill>
        <p:spPr>
          <a:xfrm>
            <a:off x="681008" y="5553621"/>
            <a:ext cx="4657800" cy="99149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14"/>
          <p:cNvSpPr txBox="1"/>
          <p:nvPr/>
        </p:nvSpPr>
        <p:spPr>
          <a:xfrm>
            <a:off x="572351" y="2454899"/>
            <a:ext cx="4478252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컨테이너 안에 여러 개의 flex-grow 값이 있을 경우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6373208" y="2454899"/>
            <a:ext cx="4478252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컨테이너 안에 여러 개의 flex-shrink 값이 있을 경우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8925820" y="4560304"/>
            <a:ext cx="2810217" cy="7882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#box1의 너비 = 300 – 107.5 = 192.5px</a:t>
            </a:r>
            <a:endParaRPr sz="105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#box3의 너비 = 300 – 107.5 = 192.5px </a:t>
            </a:r>
            <a:endParaRPr sz="105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#box4의 너비 = 300 - 215 = 85px</a:t>
            </a:r>
            <a:endParaRPr sz="105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스크린샷, 소프트웨어, 컴퓨터 아이콘이(가) 표시된 사진&#10;&#10;자동 생성된 설명" id="249" name="Google Shape;249;p14"/>
          <p:cNvPicPr preferRelativeResize="0"/>
          <p:nvPr/>
        </p:nvPicPr>
        <p:blipFill rotWithShape="1">
          <a:blip r:embed="rId4">
            <a:alphaModFix/>
          </a:blip>
          <a:srcRect b="67493" l="0" r="15534" t="0"/>
          <a:stretch/>
        </p:blipFill>
        <p:spPr>
          <a:xfrm>
            <a:off x="6529273" y="5555930"/>
            <a:ext cx="4793093" cy="7882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14"/>
          <p:cNvSpPr txBox="1"/>
          <p:nvPr/>
        </p:nvSpPr>
        <p:spPr>
          <a:xfrm>
            <a:off x="3649200" y="4049058"/>
            <a:ext cx="244680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남는공간 = 800 – (150 * 4) – (10 *3)</a:t>
            </a:r>
            <a:endParaRPr sz="105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1" name="Google Shape;251;p14"/>
          <p:cNvCxnSpPr/>
          <p:nvPr/>
        </p:nvCxnSpPr>
        <p:spPr>
          <a:xfrm flipH="1">
            <a:off x="4389860" y="4268104"/>
            <a:ext cx="429900" cy="25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웹을 위한 속성 살펴보기 – flex 속성</a:t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472439" y="956738"/>
            <a:ext cx="5306335" cy="38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flex-basis와 flex-grow, flex-shrink를 한꺼번에 지정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472439" y="1587255"/>
            <a:ext cx="5184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 : m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472439" y="1985985"/>
            <a:ext cx="8908633" cy="662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flex-grow: m,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flex-shrink: 1,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flex-basis: 0,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(값 0 : 확장 /축소하는 상황에 따라 기본 크기가 달라짐)  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472439" y="2784299"/>
            <a:ext cx="5184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 : m, n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472440" y="3183029"/>
            <a:ext cx="8151250" cy="70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첫번째 숫자 m은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flex-grow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두번째 숫자 n에 단위가 있다면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flex-basis 값, 단위가 없다면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flex-shrink 값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472439" y="4304509"/>
            <a:ext cx="6322451" cy="136434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flex: 1;          </a:t>
            </a: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flex-grow: 1, flex-shrink: 1, flex-basis: 0 */</a:t>
            </a:r>
            <a:endParaRPr/>
          </a:p>
          <a:p>
            <a:pPr indent="0" lvl="0" marL="63500" marR="635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flex: 3;         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flex-grow: 3, flex-shrink: 1, flex-basis: 0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flex: 0 1 auto;  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flex-grow: 0, flex-shrink: 1, flex-basis: auto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flex: 1 300px;   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flex-grow:1, flex-shrink: 1, flex-basis: 300px 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웹을 위한 속성 살펴보기 – flex 속성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472439" y="956738"/>
            <a:ext cx="5306335" cy="38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flex-basis와 flex-grow, flex-shrink를 한꺼번에 지정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472439" y="1587255"/>
            <a:ext cx="5184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 : none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472439" y="1985985"/>
            <a:ext cx="8908633" cy="102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flex: 0 0 auto로 지정한 것과 같음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컨테이너 안에서 플렉스 항목이 확장하거나 축소되지 않음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미리 정해 놓은 width, height 값을 사용하거나 내용에 따라 크기 결정됨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472439" y="3296554"/>
            <a:ext cx="5184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 : auto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472439" y="3661562"/>
            <a:ext cx="8151250" cy="70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flex: 1 1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auto로 지정한 것과 같음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컨테이너에 남는 공간이 있다면 똑같은 비율로 늘리고, 공간이 부족하면 똑같은 비율로 줄임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72439" y="136525"/>
            <a:ext cx="10389525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플렉스 박스 레이아웃</a:t>
            </a: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(flex box layout) 에서 사용하는 용어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72439" y="1074679"/>
            <a:ext cx="6568582" cy="616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박스를 원하는 위치에 배치하는 것.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여유 공간에 따라 너비나 높이, 위치를 자유롭게 변형할 수 있음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324" y="2058970"/>
            <a:ext cx="6255697" cy="346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2585" y="1552039"/>
            <a:ext cx="3654724" cy="44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플렉서블 박스 레이아웃을 만드는 순서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03339" y="1997652"/>
            <a:ext cx="5278626" cy="2312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CSS를 사용해 적용할 대상을 플렉스 컨테이너로 지정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플렉스 컨테이너 안에 플렉스 항목 작성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CSS를 사용해 주축을 지정. </a:t>
            </a:r>
            <a:b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가로로 배치할지(기본), 세로로 배치할지 결정</a:t>
            </a:r>
            <a:b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주축을 가로로 했다면 교차축은 세로가 되고, </a:t>
            </a:r>
            <a:b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주축을 세로로 했다면 교차축은 가로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CSS를 사용해 교차축의 배치 방법 지정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213590" y="1173014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플렉스 컨테이너에서 사용하는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16;p3"/>
          <p:cNvGraphicFramePr/>
          <p:nvPr/>
        </p:nvGraphicFramePr>
        <p:xfrm>
          <a:off x="6213590" y="17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{93B0BF67-9652-4CD1-AF3B-48E7F2B7ABC5}</a:tableStyleId>
              </a:tblPr>
              <a:tblGrid>
                <a:gridCol w="1546150"/>
                <a:gridCol w="3637950"/>
              </a:tblGrid>
              <a:tr h="357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속성값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설명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35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justify-content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주축의 정렬 방법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35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align-items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교차축의 정렬 방법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35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align-content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교차축에 여러 줄로 표시할 경우 정렬 방법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graphicFrame>
        <p:nvGraphicFramePr>
          <p:cNvPr id="117" name="Google Shape;117;p3"/>
          <p:cNvGraphicFramePr/>
          <p:nvPr/>
        </p:nvGraphicFramePr>
        <p:xfrm>
          <a:off x="6225284" y="3936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{93B0BF67-9652-4CD1-AF3B-48E7F2B7ABC5}</a:tableStyleId>
              </a:tblPr>
              <a:tblGrid>
                <a:gridCol w="1546150"/>
                <a:gridCol w="3637950"/>
              </a:tblGrid>
              <a:tr h="32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속성값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설명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align-self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플렉스 항목을 개별적으로 정렬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18" name="Google Shape;118;p3"/>
          <p:cNvSpPr/>
          <p:nvPr/>
        </p:nvSpPr>
        <p:spPr>
          <a:xfrm>
            <a:off x="6213590" y="3429000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플렉스 항목에서 사용하는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 기본 속성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472439" y="1669186"/>
            <a:ext cx="5050174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배치 요소들을 감싸는 부모 요소를 플렉스 컨테이너로 지정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03338" y="1175672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39" y="2149487"/>
            <a:ext cx="4666539" cy="98898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428221" y="4041800"/>
            <a:ext cx="5050174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항목의 배치를 위해 주축과 방향 지정. 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72439" y="3552721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flex-direction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338" y="4545060"/>
            <a:ext cx="4941117" cy="1478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5745017" y="1356016"/>
            <a:ext cx="6096000" cy="158504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flex-direction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           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왼쪽에서 오른쪽으로 */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 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flex-direction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row-reverse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   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오른쪽에서 왼쪽으로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#opt3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flex-direction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        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위에서 아래로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#opt4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flex-direction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column-reverse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 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아래에서 위로 */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5017" y="3014956"/>
            <a:ext cx="4941118" cy="357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 기본 속성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595701" y="1575795"/>
            <a:ext cx="5050174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항목을 한 줄 또는 여러 줄로 배치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595701" y="1092117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flex-wrap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72439" y="3942390"/>
            <a:ext cx="5050174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배치 방향과 여러 줄 배치를 한꺼번에 지정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값은 flex-flow:row nowrap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530513" y="3347758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flex-flow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701" y="1956217"/>
            <a:ext cx="4632165" cy="116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6515628" y="1414943"/>
            <a:ext cx="4466408" cy="117198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#opt1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flex-</a:t>
            </a:r>
            <a:r>
              <a:rPr lang="en-US" sz="1200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row wrap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#opt2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flex-flow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row nowrap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176" y="2989890"/>
            <a:ext cx="49815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 기본 속성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503338" y="1693723"/>
            <a:ext cx="4681058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플렉스 항목을 주축 방향으로 배치할 때의 배치 기준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18177" y="1092826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justify-content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1" name="Google Shape;151;p6"/>
          <p:cNvGraphicFramePr/>
          <p:nvPr/>
        </p:nvGraphicFramePr>
        <p:xfrm>
          <a:off x="618176" y="2256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{93B0BF67-9652-4CD1-AF3B-48E7F2B7ABC5}</a:tableStyleId>
              </a:tblPr>
              <a:tblGrid>
                <a:gridCol w="1221925"/>
                <a:gridCol w="3646300"/>
              </a:tblGrid>
              <a:tr h="27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속성값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설명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flex-start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주축의 시작점에 맞춰 배치. 기본값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flex-end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주축의 끝점에 맞춰 배치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center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주축의 중앙에 맞춰 배치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54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space-around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항목을 고르게 정렬. 각 항목은 양쪽 여백의 절반만큼 자리 차지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7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space-between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첫 번째 항목은 주축 시작점에, 마지막 항목은 주축 끝점에 배치한 후 나머지 항목은 같은 간격으로 배치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7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space-evenly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항목을 고르게 정렬. 각 항목의 여백은 모두 동일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52" name="Google Shape;152;p6"/>
          <p:cNvSpPr txBox="1"/>
          <p:nvPr/>
        </p:nvSpPr>
        <p:spPr>
          <a:xfrm>
            <a:off x="5948219" y="1299838"/>
            <a:ext cx="6096000" cy="210826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flex-start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 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#opt2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flex-end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          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#opt3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     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#opt4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space-between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     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#opt5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space-around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   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#opt6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space-evenly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   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219" y="3548382"/>
            <a:ext cx="5206457" cy="3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justify-content 속성과 margin 속성 함께 사용하기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472439" y="1142944"/>
            <a:ext cx="10954328" cy="70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주축에 플렉스 항목을 한 줄로 배치할 때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속성과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속성을 함께 사용하면 좀 더 다양하게 배치할 수 있다.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속성은 플렉스 컨테이너에 사용하고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속성은 플렉스 항목에서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711200" y="2122039"/>
            <a:ext cx="3334327" cy="210826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.container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flex-end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 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#box1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latin typeface="Arial"/>
                <a:ea typeface="Arial"/>
                <a:cs typeface="Arial"/>
                <a:sym typeface="Arial"/>
              </a:rPr>
              <a:t>margin-right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직사각형, 스크린샷, 라인, 다채로움이(가) 표시된 사진&#10;&#10;자동 생성된 설명"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9" y="4674372"/>
            <a:ext cx="4659588" cy="59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5949603" y="2122039"/>
            <a:ext cx="3334327" cy="210826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.container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700px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flex-end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 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#box3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latin typeface="Arial"/>
                <a:ea typeface="Arial"/>
                <a:cs typeface="Arial"/>
                <a:sym typeface="Arial"/>
              </a:rPr>
              <a:t>margin-left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직사각형, 스크린샷, 라인, 다채로움이(가) 표시된 사진&#10;&#10;자동 생성된 설명"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409" y="4674372"/>
            <a:ext cx="4445173" cy="59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936" y="5257303"/>
            <a:ext cx="4886047" cy="113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6">
            <a:alphaModFix/>
          </a:blip>
          <a:srcRect b="0" l="0" r="0" t="43613"/>
          <a:stretch/>
        </p:blipFill>
        <p:spPr>
          <a:xfrm>
            <a:off x="5414098" y="5477164"/>
            <a:ext cx="4773612" cy="83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 기본 속성</a:t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503338" y="1693723"/>
            <a:ext cx="4681058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교차축의 정렬 방법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03338" y="1092826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align-items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543340" y="4240947"/>
            <a:ext cx="3630436" cy="184665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#opt1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flex-start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flex-end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#opt3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#opt4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#opt5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stretch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 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340" y="2032918"/>
            <a:ext cx="4893194" cy="200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4585" y="1693723"/>
            <a:ext cx="6290397" cy="4648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플렉스 박스 레이아웃 기본 속성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align-self </a:t>
            </a:r>
            <a:r>
              <a:rPr b="1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</a:t>
            </a: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472439" y="1724220"/>
            <a:ext cx="4681058" cy="3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특정 플렉스 항목만 정렬 방법을 지정할 때 사용하는 속성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9"/>
          <p:cNvGraphicFramePr/>
          <p:nvPr/>
        </p:nvGraphicFramePr>
        <p:xfrm>
          <a:off x="472437" y="2081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{93B0BF67-9652-4CD1-AF3B-48E7F2B7ABC5}</a:tableStyleId>
              </a:tblPr>
              <a:tblGrid>
                <a:gridCol w="971225"/>
                <a:gridCol w="4191900"/>
              </a:tblGrid>
              <a:tr h="2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속성값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설명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6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auto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부모 요소의 align-items 값을 사용해 정렬. 기본값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normal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레이아웃 형태나 브라우저에 따라 다르게 정렬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flex-start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플렉스 컨테이너의 시작점에 맞춰 정렬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flex-end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플렉스 컨테이너의 끝점에 맞춰 정렬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3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self-start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플렉스 항목의 시작 위치에 맞춰 정렬. 텍스트를 포함하고 있을 경우 언어의 방향에 따라 시작 위치가 결정됨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57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self-end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플렉스 항목 자체의 끝에 맞춰 정렬. 텍스트를 포함할 경우 언어의 방향에 따라 끝 위치가 결정됨.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baseline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플렉스 항목에 있는 텍스트 기준선에 맞춰 정렬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center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플렉스 컨테이너의 가운데로 정렬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stretch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플렉스 컨테이너의 높이에 가득차게 늘려서 정렬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84" name="Google Shape;184;p9"/>
          <p:cNvSpPr txBox="1"/>
          <p:nvPr/>
        </p:nvSpPr>
        <p:spPr>
          <a:xfrm>
            <a:off x="6096000" y="907867"/>
            <a:ext cx="5163128" cy="394043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.container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display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align-items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#box1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align-self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flex-start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｝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#box3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align-self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stretch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}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......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"container"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&lt;div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"box"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"box1"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&gt;&lt;p&gt;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&lt;/p&gt;&lt;/div&gt;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&lt;div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"box"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&gt;&lt;p&gt;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&lt;/p&gt;&lt;/div&gt;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&lt;div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"box"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"box3"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&gt;&lt;p&gt;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&lt;/p&gt;&lt;/div&gt;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&lt;div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"box"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&gt;&lt;p&gt;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&lt;/p&gt;&lt;/div&gt;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4634" y="4859669"/>
            <a:ext cx="4172239" cy="186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2024-05-21T12:34:10Z</dcterms:created>
  <dc:creator>KoKyunghee</dc:creator>
</cp:coreProperties>
</file>