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975F-689C-4DCA-8CD9-BCFF5DF7F45E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8003-5EEB-43BA-8A42-1D10CCAB50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3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187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4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08421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5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8214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6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68369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7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866550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8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966316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9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9313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10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835353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687CDF0-B07E-4466-BB66-4C83D2CCBF6E}" type="slidenum">
              <a:rPr lang="ko-KR" altLang="en-US" smtClean="0"/>
              <a:pPr>
                <a:spcBef>
                  <a:spcPct val="0"/>
                </a:spcBef>
              </a:pPr>
              <a:t>11</a:t>
            </a:fld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7889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7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7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4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74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6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BB67-BFE5-4449-B6D8-5968B0A85F71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23A36-FFE6-4F74-AFFA-88998F8D7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4XX: Client Error(</a:t>
            </a:r>
            <a:r>
              <a:rPr lang="ko-KR" altLang="en-US" sz="2000" b="1" dirty="0"/>
              <a:t>클라이언트 에러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146" y="995799"/>
            <a:ext cx="723048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4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5XX: Server Error(</a:t>
            </a:r>
            <a:r>
              <a:rPr lang="ko-KR" altLang="en-US" sz="2000" b="1" dirty="0"/>
              <a:t>서버 에러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52" y="957693"/>
            <a:ext cx="723048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4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/>
              <a:t>[</a:t>
            </a:r>
            <a:r>
              <a:rPr lang="ko-KR" altLang="en-US" sz="3200" dirty="0"/>
              <a:t>웹 프로그래밍</a:t>
            </a:r>
            <a:r>
              <a:rPr lang="en-US" altLang="ko-KR" sz="3200" dirty="0" smtClean="0"/>
              <a:t>]</a:t>
            </a:r>
            <a:br>
              <a:rPr lang="en-US" altLang="ko-KR" sz="3200" dirty="0" smtClean="0"/>
            </a:br>
            <a:r>
              <a:rPr lang="en-US" altLang="ko-KR" dirty="0" smtClean="0"/>
              <a:t> </a:t>
            </a:r>
            <a:r>
              <a:rPr lang="en-US" altLang="ko-KR" sz="3600" dirty="0"/>
              <a:t>HTTP </a:t>
            </a:r>
            <a:r>
              <a:rPr lang="ko-KR" altLang="en-US" sz="3600" dirty="0"/>
              <a:t>상태 코드 표</a:t>
            </a:r>
            <a:r>
              <a:rPr lang="en-US" altLang="ko-KR" sz="3600" dirty="0"/>
              <a:t>(100 ~ 500) </a:t>
            </a:r>
            <a:r>
              <a:rPr lang="ko-KR" altLang="en-US" sz="3600" dirty="0"/>
              <a:t>전체 </a:t>
            </a:r>
            <a:r>
              <a:rPr lang="ko-KR" altLang="en-US" sz="3600" dirty="0" smtClean="0"/>
              <a:t>요약</a:t>
            </a:r>
            <a:endParaRPr lang="ko-KR" altLang="en-US" sz="3600" dirty="0" smtClean="0"/>
          </a:p>
        </p:txBody>
      </p:sp>
      <p:sp>
        <p:nvSpPr>
          <p:cNvPr id="3075" name="부제목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 smtClean="0"/>
              <a:t>https://hongong.hanbit.co.kr/http-%ec%83%81%ed%83%9c-%ec%bd%94%eb%93%9c-%ed%91%9c-1xx-5xx-%ec%a0%84%ec%b2%b4-%ec%9a%94%ec%95%bd-%ec%a0%95%eb%a6%ac/</a:t>
            </a:r>
            <a:endParaRPr lang="ko-KR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993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pPr eaLnBrk="1" hangingPunct="1"/>
            <a:r>
              <a:rPr lang="en-US" altLang="ko-KR" sz="2000" smtClean="0"/>
              <a:t>React?</a:t>
            </a:r>
            <a:endParaRPr lang="ko-KR" altLang="en-US" sz="200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/>
              <a:t>리액트 </a:t>
            </a:r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sp>
        <p:nvSpPr>
          <p:cNvPr id="4102" name="내용 개체 틀 2"/>
          <p:cNvSpPr>
            <a:spLocks noGrp="1" noChangeArrowheads="1"/>
          </p:cNvSpPr>
          <p:nvPr>
            <p:ph idx="1"/>
          </p:nvPr>
        </p:nvSpPr>
        <p:spPr>
          <a:xfrm>
            <a:off x="358775" y="952500"/>
            <a:ext cx="11387138" cy="5224463"/>
          </a:xfrm>
        </p:spPr>
        <p:txBody>
          <a:bodyPr/>
          <a:lstStyle/>
          <a:p>
            <a:r>
              <a:rPr lang="en-US" altLang="ko-KR" sz="1800" dirty="0"/>
              <a:t>HTTP(Hypertext Transfer Protocol)</a:t>
            </a:r>
            <a:r>
              <a:rPr lang="ko-KR" altLang="en-US" sz="1800" dirty="0"/>
              <a:t>는 웹 서버와 웹 클라이언트 사이에서 데이터를 주고받기 위해 사용하는 통신 방식으로 </a:t>
            </a:r>
            <a:r>
              <a:rPr lang="en-US" altLang="ko-KR" sz="1800" dirty="0"/>
              <a:t>TCP/IP </a:t>
            </a:r>
            <a:r>
              <a:rPr lang="ko-KR" altLang="en-US" sz="1800" dirty="0"/>
              <a:t>프로토콜 위에서 동작합니다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우리가 웹을 이용하려면 웹 서버와 웹 클라이언트는 각각 </a:t>
            </a:r>
            <a:r>
              <a:rPr lang="en-US" altLang="ko-KR" sz="1800" dirty="0"/>
              <a:t>TCP/IP </a:t>
            </a:r>
            <a:r>
              <a:rPr lang="ko-KR" altLang="en-US" sz="1800" dirty="0"/>
              <a:t>동작에 필수적인 </a:t>
            </a:r>
            <a:r>
              <a:rPr lang="en-US" altLang="ko-KR" sz="1800" dirty="0"/>
              <a:t>IP </a:t>
            </a:r>
            <a:r>
              <a:rPr lang="ko-KR" altLang="en-US" sz="1800" dirty="0"/>
              <a:t>주소를 가져야 한다는 의미입니다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en-US" altLang="ko-KR" sz="1800" dirty="0"/>
              <a:t>HTTP</a:t>
            </a:r>
            <a:r>
              <a:rPr lang="ko-KR" altLang="en-US" sz="1800" dirty="0"/>
              <a:t>란 이름대로라면 하이퍼텍스트</a:t>
            </a:r>
            <a:r>
              <a:rPr lang="en-US" altLang="ko-KR" sz="1800" dirty="0"/>
              <a:t>(Hypertext)</a:t>
            </a:r>
            <a:r>
              <a:rPr lang="ko-KR" altLang="en-US" sz="1800" dirty="0"/>
              <a:t>만 전송할 수 있어 보이지만</a:t>
            </a:r>
            <a:r>
              <a:rPr lang="en-US" altLang="ko-KR" sz="1800" dirty="0"/>
              <a:t>, </a:t>
            </a:r>
            <a:r>
              <a:rPr lang="ko-KR" altLang="en-US" sz="1800" dirty="0"/>
              <a:t>실제로는 </a:t>
            </a:r>
            <a:r>
              <a:rPr lang="en-US" altLang="ko-KR" sz="1800" dirty="0"/>
              <a:t>HTML</a:t>
            </a:r>
            <a:r>
              <a:rPr lang="ko-KR" altLang="en-US" sz="1800" dirty="0"/>
              <a:t>이나 </a:t>
            </a:r>
            <a:r>
              <a:rPr lang="en-US" altLang="ko-KR" sz="1800" dirty="0"/>
              <a:t>XML</a:t>
            </a:r>
            <a:r>
              <a:rPr lang="ko-KR" altLang="en-US" sz="1800" dirty="0"/>
              <a:t>과 같은 하이퍼텍스트뿐 아니라 이미지</a:t>
            </a:r>
            <a:r>
              <a:rPr lang="en-US" altLang="ko-KR" sz="1800" dirty="0"/>
              <a:t>, </a:t>
            </a:r>
            <a:r>
              <a:rPr lang="ko-KR" altLang="en-US" sz="1800" dirty="0"/>
              <a:t>음성</a:t>
            </a:r>
            <a:r>
              <a:rPr lang="en-US" altLang="ko-KR" sz="1800" dirty="0"/>
              <a:t>, </a:t>
            </a:r>
            <a:r>
              <a:rPr lang="ko-KR" altLang="en-US" sz="1800" dirty="0"/>
              <a:t>동영상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Javascript</a:t>
            </a:r>
            <a:r>
              <a:rPr lang="en-US" altLang="ko-KR" sz="1800" dirty="0"/>
              <a:t>, PDF</a:t>
            </a:r>
            <a:r>
              <a:rPr lang="ko-KR" altLang="en-US" sz="1800" dirty="0"/>
              <a:t>와 각종 문서 파일 등 컴퓨터에서 다룰 수 있는 데이터라면 무엇이든 전송할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/>
              <a:t>예를 들어 우리가 웹 브라우저의 </a:t>
            </a:r>
            <a:r>
              <a:rPr lang="ko-KR" altLang="en-US" sz="1800" dirty="0" err="1"/>
              <a:t>주소창에</a:t>
            </a:r>
            <a:r>
              <a:rPr lang="ko-KR" altLang="en-US" sz="1800" dirty="0"/>
              <a:t> </a:t>
            </a:r>
            <a:r>
              <a:rPr lang="en-US" altLang="ko-KR" sz="1800" dirty="0"/>
              <a:t>https://www.naver.com</a:t>
            </a:r>
            <a:r>
              <a:rPr lang="ko-KR" altLang="en-US" sz="1800" dirty="0"/>
              <a:t>을 입력하고 </a:t>
            </a:r>
            <a:r>
              <a:rPr lang="en-US" altLang="ko-KR" sz="1800" dirty="0"/>
              <a:t>Enter </a:t>
            </a:r>
            <a:r>
              <a:rPr lang="ko-KR" altLang="en-US" sz="1800" dirty="0"/>
              <a:t>를 누르면 웹 클라이언트와 웹 서버 사이에 </a:t>
            </a:r>
            <a:r>
              <a:rPr lang="en-US" altLang="ko-KR" sz="1800" dirty="0"/>
              <a:t>HTTP </a:t>
            </a:r>
            <a:r>
              <a:rPr lang="ko-KR" altLang="en-US" sz="1800" dirty="0"/>
              <a:t>연결이 맺어지고 웹 클라이언트는 웹 서버에 </a:t>
            </a:r>
            <a:r>
              <a:rPr lang="en-US" altLang="ko-KR" sz="1800" dirty="0"/>
              <a:t>HTTP </a:t>
            </a:r>
            <a:r>
              <a:rPr lang="ko-KR" altLang="en-US" sz="1800" dirty="0"/>
              <a:t>요청 메시지를 보냅니다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웹 서버는 요청에 따른 처리를 진행한 후에 그 결과를 웹 클라이언트에 </a:t>
            </a:r>
            <a:r>
              <a:rPr lang="en-US" altLang="ko-KR" sz="1800" dirty="0"/>
              <a:t>HTTP </a:t>
            </a:r>
            <a:r>
              <a:rPr lang="ko-KR" altLang="en-US" sz="1800" dirty="0"/>
              <a:t>응답 메시지로 보냅니다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이처럼 요청 메시지와 응답 메시지가 반복적으로 오가므로 우리는 웹을 사용할 수 있는 것입니다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85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dirty="0"/>
              <a:t>HTTP(Hypertext Transfer Protocol)</a:t>
            </a:r>
            <a:endParaRPr lang="ko-KR" altLang="en-US" sz="2000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67" y="1443536"/>
            <a:ext cx="533474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1XX: Informational(</a:t>
            </a:r>
            <a:r>
              <a:rPr lang="ko-KR" altLang="en-US" sz="2000" b="1" dirty="0"/>
              <a:t>정보 제공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59" y="1639233"/>
            <a:ext cx="971685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2XX: Success(</a:t>
            </a:r>
            <a:r>
              <a:rPr lang="ko-KR" altLang="en-US" sz="2000" b="1" dirty="0"/>
              <a:t>성공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41" y="1001368"/>
            <a:ext cx="6096001" cy="54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3XX: Redirection(</a:t>
            </a:r>
            <a:r>
              <a:rPr lang="ko-KR" altLang="en-US" sz="2000" b="1" dirty="0" err="1"/>
              <a:t>리다이렉션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7" y="869950"/>
            <a:ext cx="5840208" cy="55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4XX: Client Error(</a:t>
            </a:r>
            <a:r>
              <a:rPr lang="ko-KR" altLang="en-US" sz="2000" b="1" dirty="0"/>
              <a:t>클라이언트 에러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7" y="869950"/>
            <a:ext cx="6670695" cy="55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51388" cy="623888"/>
          </a:xfrm>
        </p:spPr>
        <p:txBody>
          <a:bodyPr/>
          <a:lstStyle/>
          <a:p>
            <a:r>
              <a:rPr lang="en-US" altLang="ko-KR" sz="2000" b="1" dirty="0"/>
              <a:t>4XX: Client Error(</a:t>
            </a:r>
            <a:r>
              <a:rPr lang="ko-KR" altLang="en-US" sz="2000" b="1" dirty="0"/>
              <a:t>클라이언트 에러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33425"/>
            <a:ext cx="12192000" cy="26988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제목 1"/>
          <p:cNvSpPr txBox="1">
            <a:spLocks/>
          </p:cNvSpPr>
          <p:nvPr/>
        </p:nvSpPr>
        <p:spPr bwMode="auto"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 err="1" smtClean="0"/>
              <a:t>웹프로그래밍</a:t>
            </a:r>
            <a:r>
              <a:rPr lang="ko-KR" altLang="en-US" sz="1800" dirty="0" smtClean="0"/>
              <a:t> </a:t>
            </a:r>
            <a:endParaRPr lang="ko-KR" altLang="en-US" sz="1800" dirty="0"/>
          </a:p>
        </p:txBody>
      </p:sp>
      <p:sp>
        <p:nvSpPr>
          <p:cNvPr id="4101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54C00A2-7B8B-49BC-A6B2-3434DE82636D}" type="slidenum">
              <a:rPr lang="ko-KR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 smtClean="0">
              <a:solidFill>
                <a:srgbClr val="898989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2" y="869950"/>
            <a:ext cx="6037007" cy="556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와이드스크린</PresentationFormat>
  <Paragraphs>42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[웹 프로그래밍]  HTTP 상태 코드 표(100 ~ 500) 전체 요약</vt:lpstr>
      <vt:lpstr>React?</vt:lpstr>
      <vt:lpstr>HTTP(Hypertext Transfer Protocol)</vt:lpstr>
      <vt:lpstr>1XX: Informational(정보 제공)</vt:lpstr>
      <vt:lpstr>2XX: Success(성공)</vt:lpstr>
      <vt:lpstr>3XX: Redirection(리다이렉션)</vt:lpstr>
      <vt:lpstr>4XX: Client Error(클라이언트 에러)</vt:lpstr>
      <vt:lpstr>4XX: Client Error(클라이언트 에러)</vt:lpstr>
      <vt:lpstr>4XX: Client Error(클라이언트 에러)</vt:lpstr>
      <vt:lpstr>5XX: Server Error(서버 에러)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</cp:revision>
  <dcterms:created xsi:type="dcterms:W3CDTF">2024-03-19T08:51:26Z</dcterms:created>
  <dcterms:modified xsi:type="dcterms:W3CDTF">2024-03-19T08:52:02Z</dcterms:modified>
</cp:coreProperties>
</file>