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256" r:id="rId2"/>
    <p:sldId id="356" r:id="rId3"/>
    <p:sldId id="354" r:id="rId4"/>
    <p:sldId id="335" r:id="rId5"/>
    <p:sldId id="260" r:id="rId6"/>
    <p:sldId id="259" r:id="rId7"/>
    <p:sldId id="291" r:id="rId8"/>
    <p:sldId id="292" r:id="rId9"/>
    <p:sldId id="334" r:id="rId10"/>
    <p:sldId id="336" r:id="rId11"/>
    <p:sldId id="337" r:id="rId12"/>
    <p:sldId id="320" r:id="rId13"/>
    <p:sldId id="261" r:id="rId14"/>
    <p:sldId id="355" r:id="rId15"/>
    <p:sldId id="339" r:id="rId16"/>
    <p:sldId id="296" r:id="rId17"/>
    <p:sldId id="338" r:id="rId18"/>
    <p:sldId id="341" r:id="rId19"/>
    <p:sldId id="322" r:id="rId20"/>
    <p:sldId id="287" r:id="rId21"/>
    <p:sldId id="340" r:id="rId22"/>
    <p:sldId id="286" r:id="rId23"/>
    <p:sldId id="300" r:id="rId24"/>
    <p:sldId id="302" r:id="rId25"/>
    <p:sldId id="303" r:id="rId26"/>
    <p:sldId id="301" r:id="rId27"/>
    <p:sldId id="342" r:id="rId28"/>
    <p:sldId id="308" r:id="rId29"/>
    <p:sldId id="307" r:id="rId30"/>
    <p:sldId id="309" r:id="rId31"/>
    <p:sldId id="323" r:id="rId32"/>
    <p:sldId id="343" r:id="rId33"/>
    <p:sldId id="326" r:id="rId34"/>
    <p:sldId id="325" r:id="rId35"/>
    <p:sldId id="328" r:id="rId36"/>
    <p:sldId id="330" r:id="rId37"/>
    <p:sldId id="329" r:id="rId38"/>
    <p:sldId id="344" r:id="rId39"/>
    <p:sldId id="312" r:id="rId40"/>
    <p:sldId id="313" r:id="rId41"/>
    <p:sldId id="314" r:id="rId42"/>
    <p:sldId id="345" r:id="rId43"/>
    <p:sldId id="347" r:id="rId44"/>
    <p:sldId id="346" r:id="rId45"/>
    <p:sldId id="349" r:id="rId46"/>
    <p:sldId id="348" r:id="rId47"/>
    <p:sldId id="311" r:id="rId48"/>
    <p:sldId id="350" r:id="rId49"/>
    <p:sldId id="310" r:id="rId50"/>
    <p:sldId id="351" r:id="rId51"/>
    <p:sldId id="357" r:id="rId52"/>
    <p:sldId id="316" r:id="rId53"/>
    <p:sldId id="317" r:id="rId54"/>
    <p:sldId id="319" r:id="rId55"/>
    <p:sldId id="352" r:id="rId56"/>
    <p:sldId id="331" r:id="rId57"/>
    <p:sldId id="333" r:id="rId58"/>
    <p:sldId id="353" r:id="rId59"/>
    <p:sldId id="31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0F0F0"/>
    <a:srgbClr val="2E3E3E"/>
    <a:srgbClr val="363636"/>
    <a:srgbClr val="FFFFFF"/>
    <a:srgbClr val="F9F9F9"/>
    <a:srgbClr val="CCFFCC"/>
    <a:srgbClr val="FFFFCC"/>
    <a:srgbClr val="EEF16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92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16ED-1B1D-4548-A703-720F853C47D5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580D9-EF10-4222-B20C-E8713BC6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3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80D9-EF10-4222-B20C-E8713BC6356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defRPr sz="5400" b="1" cap="none" spc="0">
                <a:ln/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93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4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57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5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2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58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9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970450"/>
          </a:xfrm>
        </p:spPr>
        <p:txBody>
          <a:bodyPr/>
          <a:lstStyle>
            <a:lvl1pPr algn="l"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8800" y="1384300"/>
            <a:ext cx="11353800" cy="4991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2855911" y="57912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30000"/>
                </a:sysClr>
              </a:gs>
              <a:gs pos="50000">
                <a:srgbClr val="9CB084"/>
              </a:gs>
              <a:gs pos="100000">
                <a:sysClr val="window" lastClr="FFFFFF">
                  <a:alpha val="30000"/>
                </a:sys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9F04BC-213D-4ABC-9D24-2814C4B97E5D}" type="datetimeFigureOut">
              <a:rPr lang="en-IN" smtClean="0"/>
              <a:t>17-09-2015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1102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rajan@mail.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7200" dirty="0" smtClean="0"/>
              <a:t>CSC 780 Attendance App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666835"/>
          </a:xfrm>
        </p:spPr>
        <p:txBody>
          <a:bodyPr>
            <a:normAutofit/>
          </a:bodyPr>
          <a:lstStyle/>
          <a:p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Rujoota Shah</a:t>
            </a:r>
          </a:p>
          <a:p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Student id </a:t>
            </a:r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– 915717457</a:t>
            </a:r>
          </a:p>
          <a:p>
            <a:r>
              <a:rPr lang="en-IN" dirty="0" smtClean="0"/>
              <a:t>rshah1@mail.sfsu.edu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1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Change password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644839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13404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New password: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76797" y="4616084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latin typeface="Calibri" panose="020F0502020204030204" pitchFamily="34" charset="0"/>
              </a:rPr>
              <a:t>Ok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9522" y="4605622"/>
            <a:ext cx="91193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3006481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52300" y="1843955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1504" y="1288921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Old password: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Menu related user stories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600200"/>
            <a:ext cx="10795819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go back to home from any screen.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sign out from any screen.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read help and about page from any screen. 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share this app with anyone.</a:t>
            </a:r>
          </a:p>
        </p:txBody>
      </p:sp>
    </p:spTree>
    <p:extLst>
      <p:ext uri="{BB962C8B-B14F-4D97-AF65-F5344CB8AC3E}">
        <p14:creationId xmlns:p14="http://schemas.microsoft.com/office/powerpoint/2010/main" val="38512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: Menu</a:t>
            </a:r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21237" y="794441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	</a:t>
              </a:r>
              <a:endParaRPr lang="en-IN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658201" y="1236374"/>
            <a:ext cx="2375097" cy="3174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 smtClean="0"/>
              <a:t>       Home</a:t>
            </a:r>
          </a:p>
          <a:p>
            <a:endParaRPr lang="en-IN" dirty="0"/>
          </a:p>
          <a:p>
            <a:r>
              <a:rPr lang="en-IN" dirty="0" smtClean="0"/>
              <a:t>         Share</a:t>
            </a:r>
          </a:p>
          <a:p>
            <a:endParaRPr lang="en-IN" dirty="0" smtClean="0"/>
          </a:p>
          <a:p>
            <a:r>
              <a:rPr lang="en-IN" dirty="0" smtClean="0"/>
              <a:t>        About</a:t>
            </a:r>
          </a:p>
          <a:p>
            <a:endParaRPr lang="en-IN" dirty="0" smtClean="0"/>
          </a:p>
          <a:p>
            <a:r>
              <a:rPr lang="en-IN" dirty="0" smtClean="0"/>
              <a:t>        Help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 Change password</a:t>
            </a:r>
          </a:p>
          <a:p>
            <a:endParaRPr lang="en-IN" dirty="0" smtClean="0"/>
          </a:p>
          <a:p>
            <a:r>
              <a:rPr lang="en-IN" dirty="0" smtClean="0"/>
              <a:t>        Sign out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62" y="1328252"/>
            <a:ext cx="355229" cy="32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5" t="13881" r="10618" b="15671"/>
          <a:stretch/>
        </p:blipFill>
        <p:spPr>
          <a:xfrm>
            <a:off x="5697463" y="1817409"/>
            <a:ext cx="430252" cy="40529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712793" y="1740013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29103" y="2240482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27363" y="2837984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2793" y="3355019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92362" y="3860055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27" y="2336654"/>
            <a:ext cx="4572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66" y="2885330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5" y="3953955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16" y="34239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About/Help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0027" y="1803525"/>
            <a:ext cx="3734871" cy="4404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About/Help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About/Help 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Facilitator related user stories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Facilitator Home Screen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login in app and get a home screen with options to manage attendance, timetable, courses, holidays and reports.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13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 (after login)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253689" y="1295618"/>
            <a:ext cx="3739099" cy="741848"/>
          </a:xfrm>
          <a:prstGeom prst="rect">
            <a:avLst/>
          </a:prstGeom>
          <a:ln>
            <a:solidFill>
              <a:srgbClr val="F8F8F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Start taking attendance now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3689" y="2050381"/>
            <a:ext cx="3739099" cy="686828"/>
          </a:xfrm>
          <a:prstGeom prst="rect">
            <a:avLst/>
          </a:prstGeom>
          <a:ln>
            <a:solidFill>
              <a:srgbClr val="F8F8F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View reports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54532" y="2760688"/>
            <a:ext cx="3739099" cy="816472"/>
          </a:xfrm>
          <a:prstGeom prst="rect">
            <a:avLst/>
          </a:prstGeom>
          <a:ln>
            <a:solidFill>
              <a:srgbClr val="F8F8F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My courses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48931" y="3595418"/>
            <a:ext cx="3739099" cy="809540"/>
          </a:xfrm>
          <a:prstGeom prst="rect">
            <a:avLst/>
          </a:prstGeom>
          <a:ln>
            <a:solidFill>
              <a:srgbClr val="F8F8F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My time table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48931" y="4420631"/>
            <a:ext cx="3739099" cy="809540"/>
          </a:xfrm>
          <a:prstGeom prst="rect">
            <a:avLst/>
          </a:prstGeom>
          <a:ln>
            <a:solidFill>
              <a:srgbClr val="F8F8F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Manage holidays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248931" y="2037466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8931" y="2759061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48931" y="3577160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48931" y="4420631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48931" y="5230171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login in app to take attendance from attendees by giving them randomly generated code.</a:t>
            </a:r>
          </a:p>
          <a:p>
            <a:r>
              <a:rPr lang="en-IN" sz="2400" dirty="0" smtClean="0"/>
              <a:t>As a facilitator, I should be able to manually add or change the attendance supplied by attendees.</a:t>
            </a:r>
          </a:p>
          <a:p>
            <a:r>
              <a:rPr lang="en-IN" sz="2400" dirty="0" smtClean="0"/>
              <a:t>As a facilitator, I should be able to receive notification reminder to take attendance.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03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Reminder notification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095009" y="970450"/>
            <a:ext cx="3515159" cy="5803929"/>
            <a:chOff x="245680" y="1054071"/>
            <a:chExt cx="3515159" cy="5803929"/>
          </a:xfrm>
        </p:grpSpPr>
        <p:pic>
          <p:nvPicPr>
            <p:cNvPr id="16" name="Picture 15"/>
            <p:cNvPicPr/>
            <p:nvPr/>
          </p:nvPicPr>
          <p:blipFill rotWithShape="1">
            <a:blip r:embed="rId2"/>
            <a:srcRect l="35730" t="5024" r="36185" b="6010"/>
            <a:stretch/>
          </p:blipFill>
          <p:spPr bwMode="auto">
            <a:xfrm>
              <a:off x="245680" y="1054071"/>
              <a:ext cx="3515159" cy="5803929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89923" y="4629775"/>
              <a:ext cx="3411924" cy="841876"/>
            </a:xfrm>
            <a:prstGeom prst="rect">
              <a:avLst/>
            </a:prstGeom>
            <a:solidFill>
              <a:srgbClr val="2E3E3E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N" dirty="0" smtClean="0"/>
            </a:p>
            <a:p>
              <a:r>
                <a:rPr lang="en-IN" dirty="0" smtClean="0"/>
                <a:t> Take attendance for this class</a:t>
              </a:r>
            </a:p>
          </p:txBody>
        </p:sp>
      </p:grpSp>
      <p:cxnSp>
        <p:nvCxnSpPr>
          <p:cNvPr id="6" name="Straight Arrow Connector 5"/>
          <p:cNvCxnSpPr>
            <a:stCxn id="15" idx="3"/>
          </p:cNvCxnSpPr>
          <p:nvPr/>
        </p:nvCxnSpPr>
        <p:spPr>
          <a:xfrm flipV="1">
            <a:off x="7551176" y="4822723"/>
            <a:ext cx="1135624" cy="14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6800" y="4546154"/>
            <a:ext cx="322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On click of this, it will go to screen of ‘Start taking attendance now’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taking attendance now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48931" y="1295618"/>
            <a:ext cx="3744700" cy="3109348"/>
            <a:chOff x="4116190" y="1384106"/>
            <a:chExt cx="3972634" cy="3109348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Start taking attendance now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138877"/>
              <a:ext cx="3966692" cy="6868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2849184"/>
              <a:ext cx="3966692" cy="816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6190" y="3683914"/>
              <a:ext cx="3966692" cy="80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time table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48931" y="4420625"/>
            <a:ext cx="3739099" cy="809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Add attendees to a course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248931" y="2037466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48931" y="2759061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48931" y="3577160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48931" y="4420631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48931" y="5230171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24516" y="2507226"/>
            <a:ext cx="3362632" cy="15780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	Code: 3456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61934" y="3352623"/>
            <a:ext cx="2064775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Let attendees start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app lets faculties/facilitators take attendance of an event or class and generate reports.</a:t>
            </a:r>
          </a:p>
          <a:p>
            <a:r>
              <a:rPr lang="en-IN" sz="2400" dirty="0" smtClean="0"/>
              <a:t>This app also allows attendees to mark their presence for events/subjects they are registered in.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908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75690" cy="970450"/>
          </a:xfrm>
        </p:spPr>
        <p:txBody>
          <a:bodyPr>
            <a:noAutofit/>
          </a:bodyPr>
          <a:lstStyle/>
          <a:p>
            <a:r>
              <a:rPr lang="en-IN" sz="3400" dirty="0" smtClean="0"/>
              <a:t>Let attendees start</a:t>
            </a:r>
            <a:endParaRPr lang="en-IN" sz="3400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CSC 413 – Software Development</a:t>
            </a:r>
          </a:p>
          <a:p>
            <a:r>
              <a:rPr lang="en-IN" dirty="0">
                <a:latin typeface="Calibri" panose="020F0502020204030204" pitchFamily="34" charset="0"/>
              </a:rPr>
              <a:t>Friday : 5:00pm – 7:00pm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=  CSC413, 5:00pm-7:00pm     	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7198" y="2003802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All present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61237"/>
              </p:ext>
            </p:extLst>
          </p:nvPr>
        </p:nvGraphicFramePr>
        <p:xfrm>
          <a:off x="4121237" y="2580592"/>
          <a:ext cx="3966693" cy="34636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3966693"/>
              </a:tblGrid>
              <a:tr h="88350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rshah1@mail.sfsu.edu 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Rujoota</a:t>
                      </a:r>
                      <a:r>
                        <a:rPr lang="en-IN" b="0" baseline="0" dirty="0" smtClean="0">
                          <a:solidFill>
                            <a:schemeClr val="bg1"/>
                          </a:solidFill>
                        </a:rPr>
                        <a:t> Shah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50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2998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048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796587" y="2893325"/>
            <a:ext cx="272955" cy="232012"/>
            <a:chOff x="5977719" y="2893325"/>
            <a:chExt cx="272955" cy="23201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977719" y="2975212"/>
              <a:ext cx="81887" cy="15012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086901" y="2893325"/>
              <a:ext cx="163773" cy="21836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7165075" y="2825085"/>
            <a:ext cx="409433" cy="407267"/>
          </a:xfrm>
          <a:prstGeom prst="mathMultiply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12507" y="3677929"/>
            <a:ext cx="272955" cy="232012"/>
            <a:chOff x="5977719" y="2893325"/>
            <a:chExt cx="272955" cy="232012"/>
          </a:xfrm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3" name="Straight Connector 32"/>
            <p:cNvCxnSpPr/>
            <p:nvPr/>
          </p:nvCxnSpPr>
          <p:spPr>
            <a:xfrm>
              <a:off x="5977719" y="2975212"/>
              <a:ext cx="81887" cy="150125"/>
            </a:xfrm>
            <a:prstGeom prst="line">
              <a:avLst/>
            </a:prstGeom>
            <a:ln w="285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086901" y="2893325"/>
              <a:ext cx="163773" cy="218365"/>
            </a:xfrm>
            <a:prstGeom prst="line">
              <a:avLst/>
            </a:prstGeom>
            <a:ln w="285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Multiply 34"/>
          <p:cNvSpPr/>
          <p:nvPr/>
        </p:nvSpPr>
        <p:spPr>
          <a:xfrm>
            <a:off x="7180995" y="3609689"/>
            <a:ext cx="409433" cy="4072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8679978" y="2723079"/>
            <a:ext cx="270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 notes for this student-it maybe on leave or late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970290" y="3042367"/>
            <a:ext cx="709688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14183" y="1058007"/>
            <a:ext cx="323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 special notes for this class like class topic etc.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stCxn id="25" idx="3"/>
            <a:endCxn id="46" idx="1"/>
          </p:cNvCxnSpPr>
          <p:nvPr/>
        </p:nvCxnSpPr>
        <p:spPr>
          <a:xfrm flipV="1">
            <a:off x="7966023" y="1381173"/>
            <a:ext cx="548160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50924" y="6188316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Save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21689" y="3997029"/>
            <a:ext cx="2371940" cy="67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93629" y="4405745"/>
            <a:ext cx="2457273" cy="95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These buttons will glow when attendance is filled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19" y="2817644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66" y="3598821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23" y="1376552"/>
            <a:ext cx="457200" cy="457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411853" y="2001049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All absent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4506" y="2124457"/>
            <a:ext cx="3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Mark all attendees as absent.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>
            <a:off x="7831219" y="2213793"/>
            <a:ext cx="583287" cy="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5560" y="2124869"/>
            <a:ext cx="180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Mark all attendees as present.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37" idx="3"/>
          </p:cNvCxnSpPr>
          <p:nvPr/>
        </p:nvCxnSpPr>
        <p:spPr>
          <a:xfrm flipH="1">
            <a:off x="3529189" y="2309123"/>
            <a:ext cx="938010" cy="27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my time table and make changes to it.</a:t>
            </a:r>
          </a:p>
          <a:p>
            <a:pPr lvl="1"/>
            <a:r>
              <a:rPr lang="en-IN" sz="2200" dirty="0" smtClean="0"/>
              <a:t>I should be able to add courses in my time table.</a:t>
            </a:r>
          </a:p>
          <a:p>
            <a:pPr lvl="1"/>
            <a:r>
              <a:rPr lang="en-IN" sz="2200" dirty="0" smtClean="0"/>
              <a:t>I should be able to delete or update already added courses in my time table.</a:t>
            </a:r>
          </a:p>
          <a:p>
            <a:r>
              <a:rPr lang="en-IN" sz="2400" dirty="0" smtClean="0"/>
              <a:t>As a facilitator, I should be able to view holidays when I do not need to take attendance.</a:t>
            </a:r>
          </a:p>
        </p:txBody>
      </p:sp>
    </p:spTree>
    <p:extLst>
      <p:ext uri="{BB962C8B-B14F-4D97-AF65-F5344CB8AC3E}">
        <p14:creationId xmlns:p14="http://schemas.microsoft.com/office/powerpoint/2010/main" val="28102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timetable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timetable		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5406" y="3940713"/>
            <a:ext cx="213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Today’s date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On click of each button, you will see courses on that day with timings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84893" y="3440415"/>
            <a:ext cx="359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Attendance filled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01770" y="4440372"/>
            <a:ext cx="23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Attendance not filled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55168" y="5184036"/>
            <a:ext cx="23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Holiday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32903" r="7500" b="24301"/>
          <a:stretch/>
        </p:blipFill>
        <p:spPr>
          <a:xfrm>
            <a:off x="4144293" y="2241755"/>
            <a:ext cx="3941307" cy="293493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Chevron 7"/>
          <p:cNvSpPr/>
          <p:nvPr/>
        </p:nvSpPr>
        <p:spPr>
          <a:xfrm>
            <a:off x="7718765" y="2315495"/>
            <a:ext cx="245362" cy="26547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flipH="1">
            <a:off x="4213570" y="2335163"/>
            <a:ext cx="245362" cy="26547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9729" y="3116473"/>
            <a:ext cx="412955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919025" y="3519605"/>
            <a:ext cx="41295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7010402" y="4316005"/>
            <a:ext cx="412955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438108" y="4498258"/>
            <a:ext cx="1869665" cy="68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6362" y="3625081"/>
            <a:ext cx="1444442" cy="3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02841" y="3372793"/>
            <a:ext cx="1682052" cy="37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05688" y="3783240"/>
            <a:ext cx="2357372" cy="80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85826" y="3539262"/>
            <a:ext cx="412955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4645742" y="6062459"/>
            <a:ext cx="3073023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 to my timetable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90804" y="3485805"/>
            <a:ext cx="489119" cy="403132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 table – on click of any date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84153"/>
              </p:ext>
            </p:extLst>
          </p:nvPr>
        </p:nvGraphicFramePr>
        <p:xfrm>
          <a:off x="4121236" y="1693222"/>
          <a:ext cx="3966693" cy="1824168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2" y="1965703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2" y="2917075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1962597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9139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timetable - Add course to my timetable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One time only		</a:t>
            </a:r>
            <a:r>
              <a:rPr lang="en-IN" b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b="1" dirty="0">
                <a:latin typeface="Calibri" panose="020F0502020204030204" pitchFamily="34" charset="0"/>
              </a:rPr>
              <a:t>	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  </a:t>
            </a:r>
            <a:r>
              <a:rPr lang="en-IN" b="1" dirty="0" smtClean="0">
                <a:latin typeface="Calibri" panose="020F0502020204030204" pitchFamily="34" charset="0"/>
              </a:rPr>
              <a:t>       </a:t>
            </a:r>
            <a:r>
              <a:rPr lang="en-IN" dirty="0" smtClean="0">
                <a:latin typeface="Calibri" panose="020F0502020204030204" pitchFamily="34" charset="0"/>
              </a:rPr>
              <a:t>Occurs on every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: 		    to: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date: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To date: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Timetable: New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7535" y="2895597"/>
            <a:ext cx="3362633" cy="437543"/>
            <a:chOff x="4247535" y="2556388"/>
            <a:chExt cx="3362633" cy="437543"/>
          </a:xfrm>
        </p:grpSpPr>
        <p:sp>
          <p:nvSpPr>
            <p:cNvPr id="5" name="Oval 4"/>
            <p:cNvSpPr/>
            <p:nvPr/>
          </p:nvSpPr>
          <p:spPr>
            <a:xfrm>
              <a:off x="4247535" y="256621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09650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166853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53548" y="255638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15663" y="256130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617110" y="2561308"/>
              <a:ext cx="490703" cy="4326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167710" y="2580976"/>
              <a:ext cx="442458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21042" y="355988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2:30pm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22024" y="356480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:30pm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09414" y="4316363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09413" y="492811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786411" y="6085546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10168" y="3353414"/>
            <a:ext cx="1710813" cy="1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50481" y="3176436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Opens time selector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22023" y="4530521"/>
            <a:ext cx="2802198" cy="21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34056" y="4319129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opens </a:t>
            </a:r>
            <a:r>
              <a:rPr lang="en-IN" dirty="0" smtClean="0">
                <a:solidFill>
                  <a:schemeClr val="bg1"/>
                </a:solidFill>
              </a:rPr>
              <a:t>date selector</a:t>
            </a:r>
          </a:p>
        </p:txBody>
      </p:sp>
      <p:cxnSp>
        <p:nvCxnSpPr>
          <p:cNvPr id="32" name="Straight Arrow Connector 31"/>
          <p:cNvCxnSpPr>
            <a:stCxn id="15" idx="6"/>
          </p:cNvCxnSpPr>
          <p:nvPr/>
        </p:nvCxnSpPr>
        <p:spPr>
          <a:xfrm flipV="1">
            <a:off x="7610168" y="2654706"/>
            <a:ext cx="1283109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80988" y="2300748"/>
            <a:ext cx="21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Multi-select buttons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stCxn id="17" idx="4"/>
          </p:cNvCxnSpPr>
          <p:nvPr/>
        </p:nvCxnSpPr>
        <p:spPr>
          <a:xfrm flipV="1">
            <a:off x="7344697" y="1252997"/>
            <a:ext cx="1548580" cy="2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33505" y="1061270"/>
            <a:ext cx="268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Courses as defined by facilitator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39262" y="1940356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4444182" y="2505708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H="1">
            <a:off x="3259394" y="2147262"/>
            <a:ext cx="1207946" cy="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84555" y="2074606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Radio buttons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82516" cy="9704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timetable- select any date – edit course occurrence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5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One time only		</a:t>
            </a:r>
            <a:r>
              <a:rPr lang="en-IN" b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b="1" dirty="0">
                <a:latin typeface="Calibri" panose="020F0502020204030204" pitchFamily="34" charset="0"/>
              </a:rPr>
              <a:t>	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  </a:t>
            </a:r>
            <a:r>
              <a:rPr lang="en-IN" b="1" dirty="0" smtClean="0">
                <a:latin typeface="Calibri" panose="020F0502020204030204" pitchFamily="34" charset="0"/>
              </a:rPr>
              <a:t>       </a:t>
            </a:r>
            <a:r>
              <a:rPr lang="en-IN" dirty="0" smtClean="0">
                <a:latin typeface="Calibri" panose="020F0502020204030204" pitchFamily="34" charset="0"/>
              </a:rPr>
              <a:t>Occurs on every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: 		    to: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date: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To date: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Timetable: Edit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7535" y="2895597"/>
            <a:ext cx="3362633" cy="437543"/>
            <a:chOff x="4247535" y="2556388"/>
            <a:chExt cx="3362633" cy="437543"/>
          </a:xfrm>
        </p:grpSpPr>
        <p:sp>
          <p:nvSpPr>
            <p:cNvPr id="5" name="Oval 4"/>
            <p:cNvSpPr/>
            <p:nvPr/>
          </p:nvSpPr>
          <p:spPr>
            <a:xfrm>
              <a:off x="4247535" y="256621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09650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166853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53548" y="255638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15663" y="2561308"/>
              <a:ext cx="412955" cy="4129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617110" y="2561308"/>
              <a:ext cx="490703" cy="4326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167710" y="2580976"/>
              <a:ext cx="442458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CSC413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921042" y="355988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2:30pm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22024" y="356480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:30pm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09414" y="4095139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09413" y="4647896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667969" y="6124716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344697" y="1252997"/>
            <a:ext cx="1548580" cy="2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33505" y="1061270"/>
            <a:ext cx="268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Selected course to edit, rest fields are pre populated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39262" y="1940356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4399934" y="2505704"/>
            <a:ext cx="191731" cy="242405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75690" cy="9704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time table – select any date – delete course occurrence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860"/>
              </p:ext>
            </p:extLst>
          </p:nvPr>
        </p:nvGraphicFramePr>
        <p:xfrm>
          <a:off x="4121236" y="1693222"/>
          <a:ext cx="3966693" cy="22593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435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agonal Stripe 9"/>
          <p:cNvSpPr/>
          <p:nvPr/>
        </p:nvSpPr>
        <p:spPr>
          <a:xfrm>
            <a:off x="7334861" y="3425843"/>
            <a:ext cx="324462" cy="363259"/>
          </a:xfrm>
          <a:prstGeom prst="diagStri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7471" y="2934929"/>
            <a:ext cx="2920668" cy="184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only this occurrence?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This will </a:t>
            </a:r>
            <a:r>
              <a:rPr lang="en-IN" sz="1400" b="1" u="sng" dirty="0" smtClean="0">
                <a:solidFill>
                  <a:schemeClr val="bg1"/>
                </a:solidFill>
              </a:rPr>
              <a:t>NOT</a:t>
            </a:r>
            <a:r>
              <a:rPr lang="en-IN" sz="1400" dirty="0" smtClean="0">
                <a:solidFill>
                  <a:schemeClr val="bg1"/>
                </a:solidFill>
              </a:rPr>
              <a:t> delete the course or any other occurrence.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77749" y="42673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5274" y="4272267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5" y="230079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300796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43" y="32938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my courses and make changes to it.</a:t>
            </a:r>
          </a:p>
          <a:p>
            <a:pPr lvl="1"/>
            <a:r>
              <a:rPr lang="en-IN" sz="2200" dirty="0" smtClean="0"/>
              <a:t>I should be able to add new courses’ information.</a:t>
            </a:r>
          </a:p>
          <a:p>
            <a:pPr lvl="1"/>
            <a:r>
              <a:rPr lang="en-IN" sz="2200" dirty="0" smtClean="0"/>
              <a:t>I should be able to delete or update already added courses.</a:t>
            </a:r>
          </a:p>
        </p:txBody>
      </p:sp>
    </p:spTree>
    <p:extLst>
      <p:ext uri="{BB962C8B-B14F-4D97-AF65-F5344CB8AC3E}">
        <p14:creationId xmlns:p14="http://schemas.microsoft.com/office/powerpoint/2010/main" val="25545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61561"/>
              </p:ext>
            </p:extLst>
          </p:nvPr>
        </p:nvGraphicFramePr>
        <p:xfrm>
          <a:off x="4121236" y="1693222"/>
          <a:ext cx="3966693" cy="2738568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85" y="1768826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00" y="2835622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50" y="3528800"/>
            <a:ext cx="457200" cy="4572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3"/>
          </p:cNvCxnSpPr>
          <p:nvPr/>
        </p:nvCxnSpPr>
        <p:spPr>
          <a:xfrm flipH="1" flipV="1">
            <a:off x="3451124" y="2342116"/>
            <a:ext cx="1047134" cy="26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3846" y="1880451"/>
            <a:ext cx="284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63636"/>
                </a:solidFill>
              </a:rPr>
              <a:t>Clickable, on click of this, it will go to add attendees screen</a:t>
            </a:r>
            <a:endParaRPr lang="en-IN" dirty="0">
              <a:solidFill>
                <a:srgbClr val="363636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1" y="1835463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2844147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3597177"/>
            <a:ext cx="457200" cy="4572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250426" y="6055229"/>
            <a:ext cx="1721533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new course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- Add new course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Add new course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87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Description: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code/short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Student – can be a attendee attending courses at university or any attendee of a seminar. In either cases, id number should be assigned and email id can be used for registration.</a:t>
            </a:r>
          </a:p>
          <a:p>
            <a:r>
              <a:rPr lang="en-IN" sz="2400" dirty="0" smtClean="0"/>
              <a:t>Facilitator – can be a teacher at university or person managing attendance of an event. Need to signup as facilitator with email id.</a:t>
            </a:r>
          </a:p>
          <a:p>
            <a:r>
              <a:rPr lang="en-IN" sz="2400" dirty="0" smtClean="0"/>
              <a:t>Course – can be a course at university or any other event/seminar.</a:t>
            </a:r>
          </a:p>
          <a:p>
            <a:r>
              <a:rPr lang="en-IN" sz="2400" dirty="0" smtClean="0"/>
              <a:t>Class – Specific occurrence of course.</a:t>
            </a:r>
          </a:p>
          <a:p>
            <a:r>
              <a:rPr lang="en-IN" sz="2400" dirty="0" smtClean="0"/>
              <a:t>Time table – calendar entries of when a course is occurring. </a:t>
            </a:r>
            <a:endParaRPr lang="en-IN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Glossary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Delete course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860"/>
              </p:ext>
            </p:extLst>
          </p:nvPr>
        </p:nvGraphicFramePr>
        <p:xfrm>
          <a:off x="4121236" y="1693222"/>
          <a:ext cx="3966693" cy="22593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435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agonal Stripe 9"/>
          <p:cNvSpPr/>
          <p:nvPr/>
        </p:nvSpPr>
        <p:spPr>
          <a:xfrm>
            <a:off x="7334861" y="3425843"/>
            <a:ext cx="324462" cy="363259"/>
          </a:xfrm>
          <a:prstGeom prst="diagStri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7471" y="2934929"/>
            <a:ext cx="2920668" cy="184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course?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This will delete the course completely from timetable.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77749" y="42673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5274" y="4272267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5" y="230079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300796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43" y="32938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Edit course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Adv. Operating Sys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Add new course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87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Description: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CSC720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code/short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attendees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manage attendees for a course.</a:t>
            </a:r>
          </a:p>
          <a:p>
            <a:pPr lvl="1"/>
            <a:r>
              <a:rPr lang="en-IN" sz="2200" dirty="0" smtClean="0"/>
              <a:t>I should be able to add new attendees’ information manually or upload it from a file.</a:t>
            </a:r>
          </a:p>
          <a:p>
            <a:pPr lvl="1"/>
            <a:r>
              <a:rPr lang="en-IN" sz="2200" dirty="0" smtClean="0"/>
              <a:t>I should be able to drop attendees or update their records.</a:t>
            </a:r>
          </a:p>
          <a:p>
            <a:pPr lvl="1"/>
            <a:r>
              <a:rPr lang="en-IN" sz="2200" dirty="0" smtClean="0"/>
              <a:t>I should be able to view attendees who have registered for a course by using this app.</a:t>
            </a:r>
          </a:p>
        </p:txBody>
      </p:sp>
    </p:spTree>
    <p:extLst>
      <p:ext uri="{BB962C8B-B14F-4D97-AF65-F5344CB8AC3E}">
        <p14:creationId xmlns:p14="http://schemas.microsoft.com/office/powerpoint/2010/main" val="11218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My Course - Click on any course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Attendees		                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18053"/>
              </p:ext>
            </p:extLst>
          </p:nvPr>
        </p:nvGraphicFramePr>
        <p:xfrm>
          <a:off x="4121236" y="1859331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19300" y="5874930"/>
            <a:ext cx="14127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Upload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4308" y="5874930"/>
            <a:ext cx="16413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manually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1236" y="1326737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95432"/>
              </p:ext>
            </p:extLst>
          </p:nvPr>
        </p:nvGraphicFramePr>
        <p:xfrm>
          <a:off x="4121236" y="1793874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My Courses – click any course – upload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837471" y="2934929"/>
            <a:ext cx="2920668" cy="169277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Upload the csv file which contains comma separated attendee list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Format: attendee id,name,email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63001" y="4105123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Browse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95274" y="4124784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50426" y="6055229"/>
            <a:ext cx="1721533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new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Attendees 		                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21235" y="1317625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courses – click on any course - Add manually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id: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Add new attendee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name: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6284" y="4150693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3990" y="3771144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email id: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Course- click on any course - </a:t>
            </a:r>
            <a:r>
              <a:rPr lang="en-IN" dirty="0"/>
              <a:t>d</a:t>
            </a:r>
            <a:r>
              <a:rPr lang="en-IN" dirty="0" smtClean="0"/>
              <a:t>elete attendee from a course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Attendees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01576"/>
              </p:ext>
            </p:extLst>
          </p:nvPr>
        </p:nvGraphicFramePr>
        <p:xfrm>
          <a:off x="4121236" y="1722718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  <a:hlinkClick r:id="rId2"/>
                        </a:rPr>
                        <a:t>rajan@mail.sfsu.edu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19300" y="5874930"/>
            <a:ext cx="14127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Upload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4308" y="5874930"/>
            <a:ext cx="16413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manually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7471" y="2934929"/>
            <a:ext cx="2920668" cy="14157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attendee?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54068" y="3727574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26159" y="37139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21235" y="1317625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courses – click on any course - Edit attendee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915717457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id: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Edit attendee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Rujoota Shah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name: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6284" y="4150693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rshah1@mail.sfsu.edu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3990" y="3771144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email id: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reports of attendees’ attendance within a particular date range.</a:t>
            </a: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3211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Reports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5634" y="2266786"/>
            <a:ext cx="1182779" cy="36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Attendee: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958334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982399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2" name="Isosceles Triangle 11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353412" y="2250767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3014900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3012770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727532" y="5479531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Show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649246" y="2357771"/>
            <a:ext cx="1229283" cy="2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17024" y="2111956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Either attendee number or email id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 smtClean="0"/>
              <a:t>Login related user stories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1600200"/>
            <a:ext cx="10795819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register in app as facilitator or as attendee.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login in the app as either facilitator or as attendee.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retrieve my forgotten password.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change my password.</a:t>
            </a:r>
          </a:p>
        </p:txBody>
      </p:sp>
    </p:spTree>
    <p:extLst>
      <p:ext uri="{BB962C8B-B14F-4D97-AF65-F5344CB8AC3E}">
        <p14:creationId xmlns:p14="http://schemas.microsoft.com/office/powerpoint/2010/main" val="8355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select a course - click on show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1137"/>
              </p:ext>
            </p:extLst>
          </p:nvPr>
        </p:nvGraphicFramePr>
        <p:xfrm>
          <a:off x="4232788" y="1764889"/>
          <a:ext cx="3855142" cy="337049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77728"/>
                <a:gridCol w="1377414"/>
              </a:tblGrid>
              <a:tr h="7175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Attendee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32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rshah1@mail.sfsu.edu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79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111111111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79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222222222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payal@gmail.com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59%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79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333333333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amity@yahoo.co.in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35005" y="6122253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Export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2788" y="1339609"/>
            <a:ext cx="2227005" cy="38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Course: CSC413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select attendee – click on show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13604"/>
              </p:ext>
            </p:extLst>
          </p:nvPr>
        </p:nvGraphicFramePr>
        <p:xfrm>
          <a:off x="4121236" y="2297388"/>
          <a:ext cx="3966694" cy="2468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0699"/>
                <a:gridCol w="1312607"/>
                <a:gridCol w="1613388"/>
              </a:tblGrid>
              <a:tr h="42737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Absent 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7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09/04/2015, 09/05/2015,09/04/2015,09/05/2015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7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09/04/2015,09/05/2015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35005" y="5827285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Export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2788" y="1339609"/>
            <a:ext cx="3067664" cy="691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Attendee: 915717457, rshah1@mail.sfsu.edu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Manage holidays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manage holidays.</a:t>
            </a:r>
          </a:p>
          <a:p>
            <a:pPr lvl="1"/>
            <a:r>
              <a:rPr lang="en-IN" sz="2200" dirty="0" smtClean="0"/>
              <a:t>I should be able to add any day as a holiday, in this case, no attendance reminders will be sent to me or attendees.</a:t>
            </a:r>
          </a:p>
          <a:p>
            <a:pPr lvl="1"/>
            <a:r>
              <a:rPr lang="en-IN" sz="2200" dirty="0" smtClean="0"/>
              <a:t>I should be able to delete or update holidays’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604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90512"/>
              </p:ext>
            </p:extLst>
          </p:nvPr>
        </p:nvGraphicFramePr>
        <p:xfrm>
          <a:off x="4121236" y="1519086"/>
          <a:ext cx="3966693" cy="219748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306170"/>
                <a:gridCol w="2660523"/>
              </a:tblGrid>
              <a:tr h="5309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Holiday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Dates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Labour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09/07/2015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Fall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break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10/15/2015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–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10/22/2015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Christmas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12/25/2015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2" y="2029703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30" y="2026597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2596510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2593404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320134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3198243"/>
            <a:ext cx="457200" cy="457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257734" y="5862988"/>
            <a:ext cx="192521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new holiday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holidays – add holiday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Holiday Name: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49926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52333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053" y="1783520"/>
            <a:ext cx="3608443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255583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255370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773622" y="418835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58496" y="2499266"/>
            <a:ext cx="1285504" cy="28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66015" y="227625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Date pickers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 – delete holiday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2374"/>
              </p:ext>
            </p:extLst>
          </p:nvPr>
        </p:nvGraphicFramePr>
        <p:xfrm>
          <a:off x="4121236" y="1519086"/>
          <a:ext cx="3966693" cy="2435211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601138"/>
                <a:gridCol w="2365555"/>
              </a:tblGrid>
              <a:tr h="76866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Holiday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Dates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Labour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09/07/2015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Fall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break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10/15/2015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– 10/22/2015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Christmas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12/25/2015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2" y="2265676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30" y="2262570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2876727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2873621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3481566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347846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01187" y="3008511"/>
            <a:ext cx="2920668" cy="14157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holiday?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75932" y="3763990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3505" y="3772946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holidays – edit holiday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Holiday Name: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49926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52333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053" y="1783520"/>
            <a:ext cx="3608443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Fall break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255583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255370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918890" y="3876784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Attendee related user stories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</a:t>
            </a:r>
            <a:r>
              <a:rPr lang="en-IN" sz="2400" dirty="0"/>
              <a:t>I should be able to login in app and get a home screen with options to </a:t>
            </a:r>
            <a:r>
              <a:rPr lang="en-IN" sz="2400" dirty="0" smtClean="0"/>
              <a:t>fill manage my attendance</a:t>
            </a:r>
            <a:r>
              <a:rPr lang="en-IN" sz="2400" dirty="0"/>
              <a:t>, </a:t>
            </a:r>
            <a:r>
              <a:rPr lang="en-IN" sz="2400" dirty="0" smtClean="0"/>
              <a:t>courses </a:t>
            </a:r>
            <a:r>
              <a:rPr lang="en-IN" sz="2400" dirty="0"/>
              <a:t>and reports.</a:t>
            </a:r>
          </a:p>
        </p:txBody>
      </p:sp>
    </p:spTree>
    <p:extLst>
      <p:ext uri="{BB962C8B-B14F-4D97-AF65-F5344CB8AC3E}">
        <p14:creationId xmlns:p14="http://schemas.microsoft.com/office/powerpoint/2010/main" val="14723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 (after login)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4475" y="1325114"/>
            <a:ext cx="3783897" cy="2281548"/>
            <a:chOff x="4121238" y="1384106"/>
            <a:chExt cx="3967586" cy="2281548"/>
          </a:xfrm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138875"/>
              <a:ext cx="3966692" cy="68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2849182"/>
              <a:ext cx="3966692" cy="816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248931" y="2037466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48931" y="2759061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48931" y="3577160"/>
            <a:ext cx="359721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user registration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Email id: </a:t>
            </a:r>
            <a:r>
              <a:rPr lang="en-IN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Register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04080" y="589608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Password: </a:t>
            </a:r>
            <a:r>
              <a:rPr lang="en-IN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0226" y="4066572"/>
            <a:ext cx="3344219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7931" y="3687023"/>
            <a:ext cx="2161505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Confirm Password: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5" y="1504105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535151" y="5047215"/>
            <a:ext cx="1132117" cy="15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9993" y="4673998"/>
            <a:ext cx="131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Radio button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953811" y="6139256"/>
            <a:ext cx="1807110" cy="4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077" y="5647163"/>
            <a:ext cx="382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If all fields are valid, new login is created after user’s email id and user is directed back to login screen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08566" y="4549342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Login as: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3" y="5070764"/>
            <a:ext cx="249382" cy="2546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6237319" y="5090164"/>
            <a:ext cx="249382" cy="2546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931637" y="5032112"/>
            <a:ext cx="1111876" cy="3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Facilitator/teacher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497200" y="5034887"/>
            <a:ext cx="1111876" cy="3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Attendee/student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6980968" y="5896083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Cancel</a:t>
            </a:r>
            <a:endParaRPr lang="en-IN" sz="1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an attendee, I should be able to receive notification reminders to fill my attendance when asked by facilitator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r>
              <a:rPr lang="en-IN" sz="2400" dirty="0" smtClean="0"/>
              <a:t>As an </a:t>
            </a:r>
            <a:r>
              <a:rPr lang="en-IN" sz="2400" dirty="0" smtClean="0"/>
              <a:t>attendee, </a:t>
            </a:r>
            <a:r>
              <a:rPr lang="en-IN" sz="2400" dirty="0"/>
              <a:t>I should be able to </a:t>
            </a:r>
            <a:r>
              <a:rPr lang="en-IN" sz="2400" dirty="0" smtClean="0"/>
              <a:t>submit my attendance when I fill correct attendance code provided to me by facilitator</a:t>
            </a:r>
            <a:r>
              <a:rPr lang="en-I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2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Reminder notification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095009" y="970450"/>
            <a:ext cx="3515159" cy="5803929"/>
            <a:chOff x="245680" y="1054071"/>
            <a:chExt cx="3515159" cy="5803929"/>
          </a:xfrm>
        </p:grpSpPr>
        <p:pic>
          <p:nvPicPr>
            <p:cNvPr id="16" name="Picture 15"/>
            <p:cNvPicPr/>
            <p:nvPr/>
          </p:nvPicPr>
          <p:blipFill rotWithShape="1">
            <a:blip r:embed="rId2"/>
            <a:srcRect l="35730" t="5024" r="36185" b="6010"/>
            <a:stretch/>
          </p:blipFill>
          <p:spPr bwMode="auto">
            <a:xfrm>
              <a:off x="245680" y="1054071"/>
              <a:ext cx="3515159" cy="5803929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89923" y="4629775"/>
              <a:ext cx="3411924" cy="841876"/>
            </a:xfrm>
            <a:prstGeom prst="rect">
              <a:avLst/>
            </a:prstGeom>
            <a:solidFill>
              <a:srgbClr val="2E3E3E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N" dirty="0" smtClean="0"/>
            </a:p>
            <a:p>
              <a:r>
                <a:rPr lang="en-IN" dirty="0" smtClean="0"/>
                <a:t> </a:t>
              </a:r>
              <a:r>
                <a:rPr lang="en-IN" dirty="0" smtClean="0"/>
                <a:t>Fill attendance </a:t>
              </a:r>
              <a:r>
                <a:rPr lang="en-IN" dirty="0" smtClean="0"/>
                <a:t>for this class</a:t>
              </a:r>
            </a:p>
          </p:txBody>
        </p:sp>
      </p:grpSp>
      <p:cxnSp>
        <p:nvCxnSpPr>
          <p:cNvPr id="6" name="Straight Arrow Connector 5"/>
          <p:cNvCxnSpPr>
            <a:stCxn id="15" idx="3"/>
          </p:cNvCxnSpPr>
          <p:nvPr/>
        </p:nvCxnSpPr>
        <p:spPr>
          <a:xfrm flipV="1">
            <a:off x="7551176" y="4822723"/>
            <a:ext cx="1135624" cy="14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6800" y="4546154"/>
            <a:ext cx="322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On click of this, it will go to screen of </a:t>
            </a:r>
            <a:r>
              <a:rPr lang="en-IN" dirty="0" smtClean="0">
                <a:solidFill>
                  <a:schemeClr val="bg1"/>
                </a:solidFill>
              </a:rPr>
              <a:t>‘Fill attendance’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3267" y="1504336"/>
            <a:ext cx="3362632" cy="1843548"/>
            <a:chOff x="4424516" y="2507226"/>
            <a:chExt cx="3362632" cy="1843548"/>
          </a:xfrm>
        </p:grpSpPr>
        <p:sp>
          <p:nvSpPr>
            <p:cNvPr id="7" name="Rectangle 6"/>
            <p:cNvSpPr/>
            <p:nvPr/>
          </p:nvSpPr>
          <p:spPr>
            <a:xfrm>
              <a:off x="4424516" y="2507226"/>
              <a:ext cx="3362632" cy="18435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IN" dirty="0" smtClean="0"/>
            </a:p>
            <a:p>
              <a:r>
                <a:rPr lang="en-IN" dirty="0" smtClean="0"/>
                <a:t>Enter code: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51870" y="2816943"/>
              <a:ext cx="1740310" cy="35396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76881" y="3731342"/>
              <a:ext cx="857140" cy="45720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</a:rPr>
                <a:t>Ok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14679" y="3731342"/>
              <a:ext cx="857140" cy="45720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</a:rPr>
                <a:t>Cancel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2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 – when entering wrong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3267" y="1460090"/>
            <a:ext cx="3362632" cy="1858293"/>
            <a:chOff x="4424516" y="2507226"/>
            <a:chExt cx="3362632" cy="1858293"/>
          </a:xfrm>
        </p:grpSpPr>
        <p:sp>
          <p:nvSpPr>
            <p:cNvPr id="7" name="Rectangle 6"/>
            <p:cNvSpPr/>
            <p:nvPr/>
          </p:nvSpPr>
          <p:spPr>
            <a:xfrm>
              <a:off x="4424516" y="2507226"/>
              <a:ext cx="3362632" cy="18435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IN" dirty="0" smtClean="0"/>
            </a:p>
            <a:p>
              <a:r>
                <a:rPr lang="en-IN" dirty="0" smtClean="0"/>
                <a:t>Enter code:</a:t>
              </a:r>
            </a:p>
            <a:p>
              <a:endParaRPr lang="en-IN" dirty="0"/>
            </a:p>
            <a:p>
              <a:r>
                <a:rPr lang="en-IN" dirty="0" smtClean="0"/>
                <a:t>	</a:t>
              </a:r>
              <a:r>
                <a:rPr lang="en-IN" dirty="0"/>
                <a:t> </a:t>
              </a:r>
              <a:r>
                <a:rPr lang="en-IN" dirty="0" smtClean="0"/>
                <a:t>     </a:t>
              </a:r>
              <a:r>
                <a:rPr lang="en-IN" sz="1600" dirty="0" smtClean="0">
                  <a:solidFill>
                    <a:srgbClr val="FF0000"/>
                  </a:solidFill>
                </a:rPr>
                <a:t>Invalid code 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51870" y="2816943"/>
              <a:ext cx="1740310" cy="35396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/>
                <a:t>1234</a:t>
              </a:r>
              <a:endParaRPr lang="en-IN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17889" y="3908319"/>
              <a:ext cx="857140" cy="45720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</a:rPr>
                <a:t>Ok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55687" y="3908319"/>
              <a:ext cx="857140" cy="45720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</a:rPr>
                <a:t>Cancel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8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 – when entering correct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247538" y="5722373"/>
            <a:ext cx="3751903" cy="4866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Your attendance is successfully submitted.</a:t>
            </a:r>
            <a:endParaRPr lang="en-IN" sz="1600" dirty="0"/>
          </a:p>
        </p:txBody>
      </p:sp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7999441" y="5965722"/>
            <a:ext cx="775849" cy="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75290" y="5722373"/>
            <a:ext cx="275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After this message, the app will go to home screen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23267" y="1504336"/>
            <a:ext cx="3362632" cy="1843548"/>
            <a:chOff x="4424516" y="2507226"/>
            <a:chExt cx="3362632" cy="1843548"/>
          </a:xfrm>
        </p:grpSpPr>
        <p:sp>
          <p:nvSpPr>
            <p:cNvPr id="16" name="Rectangle 15"/>
            <p:cNvSpPr/>
            <p:nvPr/>
          </p:nvSpPr>
          <p:spPr>
            <a:xfrm>
              <a:off x="4424516" y="2507226"/>
              <a:ext cx="3362632" cy="18435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IN" dirty="0" smtClean="0"/>
            </a:p>
            <a:p>
              <a:r>
                <a:rPr lang="en-IN" dirty="0" smtClean="0"/>
                <a:t>Enter code: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51870" y="2816943"/>
              <a:ext cx="1740310" cy="35396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/>
                <a:t>3456</a:t>
              </a:r>
              <a:endParaRPr lang="en-IN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176881" y="3731342"/>
              <a:ext cx="857140" cy="45720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</a:rPr>
                <a:t>Ok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4679" y="3731342"/>
              <a:ext cx="857140" cy="45720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Calibri" panose="020F0502020204030204" pitchFamily="34" charset="0"/>
                </a:rPr>
                <a:t>Cancel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2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I should be able to view my courses.</a:t>
            </a:r>
          </a:p>
          <a:p>
            <a:r>
              <a:rPr lang="en-IN" sz="2400" dirty="0" smtClean="0"/>
              <a:t>As a attendee, I should be able to register myself in a course to submit my attendance to that course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94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4555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309414" y="5895178"/>
            <a:ext cx="175505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add course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4555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309414" y="5895178"/>
            <a:ext cx="175505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Course code: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10862" y="2787447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CSC412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I should be able to view my reports of attendance for courses which I am added to either by me or by facilitator.</a:t>
            </a:r>
          </a:p>
        </p:txBody>
      </p:sp>
    </p:spTree>
    <p:extLst>
      <p:ext uri="{BB962C8B-B14F-4D97-AF65-F5344CB8AC3E}">
        <p14:creationId xmlns:p14="http://schemas.microsoft.com/office/powerpoint/2010/main" val="19532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attendee wise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5095"/>
              </p:ext>
            </p:extLst>
          </p:nvPr>
        </p:nvGraphicFramePr>
        <p:xfrm>
          <a:off x="4508737" y="3314933"/>
          <a:ext cx="3141406" cy="1930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9219"/>
                <a:gridCol w="1752187"/>
              </a:tblGrid>
              <a:tr h="6427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85634" y="138026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6782" y="140432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3493" y="1436827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45888" y="1434697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676013" y="2149091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Show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dirty="0" smtClean="0"/>
              <a:t> Login prompt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882929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4490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5" y="2223301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Email id: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882929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Login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Login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7374" y="3318924"/>
            <a:ext cx="2685251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0830" y="3009831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3798" y="4546242"/>
            <a:ext cx="2268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u="sng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IN" sz="16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Forgot Password?</a:t>
            </a:r>
          </a:p>
          <a:p>
            <a:endParaRPr lang="en-IN" sz="1600" u="sng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IN" sz="16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New User?</a:t>
            </a:r>
            <a:endParaRPr lang="en-IN" sz="1600" u="sng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Forgot password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Email id to send code to reset password: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Forgot password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488"/>
            <a:ext cx="11267768" cy="970450"/>
          </a:xfrm>
        </p:spPr>
        <p:txBody>
          <a:bodyPr>
            <a:normAutofit/>
          </a:bodyPr>
          <a:lstStyle/>
          <a:p>
            <a:r>
              <a:rPr lang="en-IN" dirty="0" smtClean="0"/>
              <a:t>Forgot password - after checking email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New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294748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Forgot password - after giving correct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897677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New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897677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294748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1254</TotalTime>
  <Words>1991</Words>
  <Application>Microsoft Office PowerPoint</Application>
  <PresentationFormat>Widescreen</PresentationFormat>
  <Paragraphs>560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Calibri</vt:lpstr>
      <vt:lpstr>Trebuchet MS</vt:lpstr>
      <vt:lpstr>Wingdings 2</vt:lpstr>
      <vt:lpstr>Slate</vt:lpstr>
      <vt:lpstr>CSC 780 Attendance App</vt:lpstr>
      <vt:lpstr>Introduction</vt:lpstr>
      <vt:lpstr>Glossary</vt:lpstr>
      <vt:lpstr>Login related user stories</vt:lpstr>
      <vt:lpstr>New user registration</vt:lpstr>
      <vt:lpstr> Login prompt</vt:lpstr>
      <vt:lpstr>Forgot password</vt:lpstr>
      <vt:lpstr>Forgot password - after checking email code</vt:lpstr>
      <vt:lpstr>Forgot password - after giving correct code</vt:lpstr>
      <vt:lpstr>Change password</vt:lpstr>
      <vt:lpstr>Menu related user stories</vt:lpstr>
      <vt:lpstr>: Menu</vt:lpstr>
      <vt:lpstr>On click of About/Help</vt:lpstr>
      <vt:lpstr>Facilitator related user stories</vt:lpstr>
      <vt:lpstr>Facilitator Home Screen</vt:lpstr>
      <vt:lpstr>Home screen (after login)</vt:lpstr>
      <vt:lpstr>Fill attendance</vt:lpstr>
      <vt:lpstr>Reminder notification</vt:lpstr>
      <vt:lpstr>Start taking attendance now</vt:lpstr>
      <vt:lpstr>Let attendees start</vt:lpstr>
      <vt:lpstr>My time table</vt:lpstr>
      <vt:lpstr>My timetable</vt:lpstr>
      <vt:lpstr>My time table – on click of any date</vt:lpstr>
      <vt:lpstr>My timetable - Add course to my timetable</vt:lpstr>
      <vt:lpstr>My timetable- select any date – edit course occurrence</vt:lpstr>
      <vt:lpstr>My time table – select any date – delete course occurrence</vt:lpstr>
      <vt:lpstr>My Courses</vt:lpstr>
      <vt:lpstr>My Courses</vt:lpstr>
      <vt:lpstr>My courses - Add new course</vt:lpstr>
      <vt:lpstr>My courses – Delete course</vt:lpstr>
      <vt:lpstr>My courses – Edit course</vt:lpstr>
      <vt:lpstr>Manage attendees</vt:lpstr>
      <vt:lpstr>My Course - Click on any course</vt:lpstr>
      <vt:lpstr>My Courses – click any course – upload</vt:lpstr>
      <vt:lpstr>My courses – click on any course - Add manually</vt:lpstr>
      <vt:lpstr>My Course- click on any course - delete attendee from a course</vt:lpstr>
      <vt:lpstr>My courses – click on any course - Edit attendee</vt:lpstr>
      <vt:lpstr>Reports</vt:lpstr>
      <vt:lpstr>On click of Reports</vt:lpstr>
      <vt:lpstr>Show report- select a course - click on show</vt:lpstr>
      <vt:lpstr>Show report- select attendee – click on show</vt:lpstr>
      <vt:lpstr>Manage holidays</vt:lpstr>
      <vt:lpstr>On click of manage holiday</vt:lpstr>
      <vt:lpstr>On click of Manage holidays – add holiday</vt:lpstr>
      <vt:lpstr>On click of manage holiday – delete holiday</vt:lpstr>
      <vt:lpstr>On click of Manage holidays – edit holiday</vt:lpstr>
      <vt:lpstr>Attendee related user stories</vt:lpstr>
      <vt:lpstr>Home Screen</vt:lpstr>
      <vt:lpstr>Home screen (after login)</vt:lpstr>
      <vt:lpstr>Fill attendance</vt:lpstr>
      <vt:lpstr>Reminder notification</vt:lpstr>
      <vt:lpstr>Fill attendance</vt:lpstr>
      <vt:lpstr>Fill attendance – when entering wrong code</vt:lpstr>
      <vt:lpstr>Fill attendance – when entering correct code</vt:lpstr>
      <vt:lpstr>My Courses</vt:lpstr>
      <vt:lpstr>My Courses</vt:lpstr>
      <vt:lpstr>My Courses – add course</vt:lpstr>
      <vt:lpstr>Reports</vt:lpstr>
      <vt:lpstr>Show report- attendee wise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Inviks Wireframes</dc:title>
  <dc:creator>Rujoota Shah</dc:creator>
  <cp:lastModifiedBy>Rujoota Shah</cp:lastModifiedBy>
  <cp:revision>487</cp:revision>
  <dcterms:created xsi:type="dcterms:W3CDTF">2015-05-27T19:47:49Z</dcterms:created>
  <dcterms:modified xsi:type="dcterms:W3CDTF">2015-09-17T20:38:50Z</dcterms:modified>
</cp:coreProperties>
</file>