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7" r:id="rId4"/>
    <p:sldId id="261" r:id="rId5"/>
    <p:sldId id="262" r:id="rId6"/>
    <p:sldId id="266" r:id="rId7"/>
    <p:sldId id="270" r:id="rId8"/>
    <p:sldId id="263" r:id="rId9"/>
    <p:sldId id="265" r:id="rId10"/>
    <p:sldId id="271" r:id="rId11"/>
    <p:sldId id="272" r:id="rId12"/>
    <p:sldId id="273" r:id="rId13"/>
    <p:sldId id="269" r:id="rId14"/>
    <p:sldId id="267" r:id="rId15"/>
    <p:sldId id="268" r:id="rId16"/>
    <p:sldId id="274" r:id="rId17"/>
    <p:sldId id="275" r:id="rId18"/>
    <p:sldId id="276" r:id="rId19"/>
    <p:sldId id="278" r:id="rId20"/>
    <p:sldId id="279" r:id="rId21"/>
    <p:sldId id="277" r:id="rId22"/>
    <p:sldId id="264" r:id="rId23"/>
    <p:sldId id="281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f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34185" y="2726099"/>
            <a:ext cx="6357470" cy="1291694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웹 개발 기획프로젝트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6471523" y="5813612"/>
            <a:ext cx="2520077" cy="694765"/>
          </a:xfrm>
        </p:spPr>
        <p:txBody>
          <a:bodyPr>
            <a:normAutofit fontScale="85000" lnSpcReduction="20000"/>
          </a:bodyPr>
          <a:lstStyle/>
          <a:p>
            <a:pPr algn="dist"/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김해중교수님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algn="dist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201507030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최재원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algn="dist"/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1B0C4FA-FA1F-4ADC-8BEC-D22F5F69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8689775" cy="3669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D88F5F-D692-43F3-9BE9-E97AD2E8F357}"/>
              </a:ext>
            </a:extLst>
          </p:cNvPr>
          <p:cNvSpPr txBox="1"/>
          <p:nvPr/>
        </p:nvSpPr>
        <p:spPr>
          <a:xfrm>
            <a:off x="1649381" y="6346911"/>
            <a:ext cx="584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Jaewon</a:t>
            </a:r>
            <a:r>
              <a:rPr lang="ko-KR" altLang="en-US" sz="1600" dirty="0"/>
              <a:t> 회원의 핸드폰번호를 </a:t>
            </a:r>
            <a:r>
              <a:rPr lang="en-US" altLang="ko-KR" sz="1600" dirty="0"/>
              <a:t>010</a:t>
            </a:r>
            <a:r>
              <a:rPr lang="ko-KR" altLang="en-US" sz="1600" dirty="0"/>
              <a:t>으로 수정하고 </a:t>
            </a:r>
            <a:r>
              <a:rPr lang="en-US" altLang="ko-KR" sz="1600" dirty="0"/>
              <a:t>DB</a:t>
            </a:r>
            <a:r>
              <a:rPr lang="ko-KR" altLang="en-US" sz="1600" dirty="0"/>
              <a:t>확인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14C76B7-CE15-45FC-84A2-75130B32F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06" y="4873118"/>
            <a:ext cx="5351073" cy="12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3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BD0CF6-9E00-443D-A2BB-C6AB71F5A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878019"/>
            <a:ext cx="8171329" cy="4633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8993DE-5ED6-49D2-A178-4BC8825FDA8F}"/>
              </a:ext>
            </a:extLst>
          </p:cNvPr>
          <p:cNvSpPr txBox="1"/>
          <p:nvPr/>
        </p:nvSpPr>
        <p:spPr>
          <a:xfrm>
            <a:off x="3747247" y="5795315"/>
            <a:ext cx="3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회원탈퇴 알람 </a:t>
            </a:r>
          </a:p>
        </p:txBody>
      </p:sp>
    </p:spTree>
    <p:extLst>
      <p:ext uri="{BB962C8B-B14F-4D97-AF65-F5344CB8AC3E}">
        <p14:creationId xmlns:p14="http://schemas.microsoft.com/office/powerpoint/2010/main" val="275673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8AAB668-6DE3-42CC-B51E-5C38F8713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067"/>
            <a:ext cx="9144000" cy="3015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4AFC1-DAE9-4693-9F3C-FC674F16C030}"/>
              </a:ext>
            </a:extLst>
          </p:cNvPr>
          <p:cNvSpPr txBox="1"/>
          <p:nvPr/>
        </p:nvSpPr>
        <p:spPr>
          <a:xfrm>
            <a:off x="3803027" y="3725835"/>
            <a:ext cx="16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4DC34112-8FAC-4722-94C2-FC95260D8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4" y="4471684"/>
            <a:ext cx="784166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DB4EF1A-D912-4F83-976E-1B03F9FA4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9" y="878019"/>
            <a:ext cx="7392041" cy="4945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A3C2D-74D0-4DF4-A1A7-F496DC5A98A7}"/>
              </a:ext>
            </a:extLst>
          </p:cNvPr>
          <p:cNvSpPr txBox="1"/>
          <p:nvPr/>
        </p:nvSpPr>
        <p:spPr>
          <a:xfrm>
            <a:off x="1753844" y="5779005"/>
            <a:ext cx="554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Jaewon</a:t>
            </a:r>
            <a:r>
              <a:rPr lang="ko-KR" altLang="en-US" dirty="0"/>
              <a:t> 회원이 작성할 글 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86E58C9-ADB5-4104-9A8C-22014EAE6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" y="2545453"/>
            <a:ext cx="9144000" cy="2236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5E8FEE-DCEB-4D70-B0F5-563FA2C84652}"/>
              </a:ext>
            </a:extLst>
          </p:cNvPr>
          <p:cNvSpPr txBox="1"/>
          <p:nvPr/>
        </p:nvSpPr>
        <p:spPr>
          <a:xfrm>
            <a:off x="1537071" y="5768187"/>
            <a:ext cx="597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Jaewon</a:t>
            </a:r>
            <a:r>
              <a:rPr lang="ko-KR" altLang="en-US" dirty="0"/>
              <a:t>회원이 작성한 글이 자유게시판 목록에 나타난다 </a:t>
            </a:r>
          </a:p>
        </p:txBody>
      </p:sp>
    </p:spTree>
    <p:extLst>
      <p:ext uri="{BB962C8B-B14F-4D97-AF65-F5344CB8AC3E}">
        <p14:creationId xmlns:p14="http://schemas.microsoft.com/office/powerpoint/2010/main" val="2680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F79C848-B1B3-4ED0-9FAE-6C381DD3E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36" y="805020"/>
            <a:ext cx="6538527" cy="4282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BF525-47CA-408E-85E4-7A63F139F898}"/>
              </a:ext>
            </a:extLst>
          </p:cNvPr>
          <p:cNvSpPr txBox="1"/>
          <p:nvPr/>
        </p:nvSpPr>
        <p:spPr>
          <a:xfrm>
            <a:off x="1488140" y="5359973"/>
            <a:ext cx="736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 수정</a:t>
            </a:r>
            <a:r>
              <a:rPr lang="en-US" altLang="ko-KR" dirty="0"/>
              <a:t>(</a:t>
            </a:r>
            <a:r>
              <a:rPr lang="ko-KR" altLang="en-US" dirty="0"/>
              <a:t>글을 쓰고 수정버튼을 누르면 수정이 된다</a:t>
            </a:r>
            <a:r>
              <a:rPr lang="en-US" altLang="ko-KR" dirty="0"/>
              <a:t>.)</a:t>
            </a: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67450CE7-8E66-43AA-B0A2-4EBA2B86F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" y="1534102"/>
            <a:ext cx="9144000" cy="28336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8B38CF-6004-4D34-AA51-D3A06125D956}"/>
              </a:ext>
            </a:extLst>
          </p:cNvPr>
          <p:cNvSpPr txBox="1"/>
          <p:nvPr/>
        </p:nvSpPr>
        <p:spPr>
          <a:xfrm>
            <a:off x="1753346" y="5350983"/>
            <a:ext cx="55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삭제버튼을 누르면 </a:t>
            </a:r>
            <a:r>
              <a:rPr lang="en-US" altLang="ko-KR" dirty="0"/>
              <a:t>22</a:t>
            </a:r>
            <a:r>
              <a:rPr lang="ko-KR" altLang="en-US" dirty="0"/>
              <a:t>번 게시글은 삭제가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8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1259B7B-EE8F-4150-91F8-F744D8925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" y="911199"/>
            <a:ext cx="7224497" cy="3992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A1F4D-A0BF-4AA7-AA71-818F0DF551ED}"/>
              </a:ext>
            </a:extLst>
          </p:cNvPr>
          <p:cNvSpPr txBox="1"/>
          <p:nvPr/>
        </p:nvSpPr>
        <p:spPr>
          <a:xfrm>
            <a:off x="1747868" y="5088010"/>
            <a:ext cx="607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다른사람의</a:t>
            </a:r>
            <a:r>
              <a:rPr lang="ko-KR" altLang="en-US" dirty="0"/>
              <a:t> </a:t>
            </a:r>
            <a:r>
              <a:rPr lang="ko-KR" altLang="en-US" dirty="0" err="1"/>
              <a:t>게시글에는</a:t>
            </a:r>
            <a:r>
              <a:rPr lang="ko-KR" altLang="en-US" dirty="0"/>
              <a:t> 수정 삭제가 보이지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1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BD7A52E-E01A-49EC-A20C-7704D967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1" y="805020"/>
            <a:ext cx="7312357" cy="45472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408DC4-C173-4DDB-96F6-7323ACA4C326}"/>
              </a:ext>
            </a:extLst>
          </p:cNvPr>
          <p:cNvSpPr txBox="1"/>
          <p:nvPr/>
        </p:nvSpPr>
        <p:spPr>
          <a:xfrm>
            <a:off x="1559858" y="5540188"/>
            <a:ext cx="641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유한 맛집 메뉴를 클릭 시 관리자가 추천한 유한대학교 근처 맛집을 </a:t>
            </a:r>
            <a:r>
              <a:rPr lang="en-US" altLang="ko-KR" dirty="0"/>
              <a:t>TOP3</a:t>
            </a:r>
            <a:r>
              <a:rPr lang="ko-KR" altLang="en-US" dirty="0"/>
              <a:t>로 분류해 나타내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97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85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(pom.xml)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EEF1D3-4912-495C-AD02-E786CD32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5354429" cy="53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85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(pom.xml)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EEF1D3-4912-495C-AD02-E786CD32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5354429" cy="53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2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85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52757-15AD-49F7-AEEE-79F810ED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27" y="702734"/>
            <a:ext cx="2240157" cy="5806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BEC6EB-0F71-4ABF-93D5-5C3BDFEEAA03}"/>
              </a:ext>
            </a:extLst>
          </p:cNvPr>
          <p:cNvSpPr txBox="1"/>
          <p:nvPr/>
        </p:nvSpPr>
        <p:spPr>
          <a:xfrm>
            <a:off x="3830332" y="5181455"/>
            <a:ext cx="117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구성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C3800-AE98-438F-B254-14B05AC1FCE2}"/>
              </a:ext>
            </a:extLst>
          </p:cNvPr>
          <p:cNvSpPr txBox="1"/>
          <p:nvPr/>
        </p:nvSpPr>
        <p:spPr>
          <a:xfrm>
            <a:off x="3707257" y="1201270"/>
            <a:ext cx="379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</a:t>
            </a:r>
            <a:r>
              <a:rPr lang="en-US" altLang="ko-KR" dirty="0"/>
              <a:t>/DAO /DTO / Service/ </a:t>
            </a:r>
            <a:r>
              <a:rPr lang="en-US" altLang="ko-KR" dirty="0" err="1"/>
              <a:t>Ulit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0A0A1-524D-448B-AE60-F16D2E64C057}"/>
              </a:ext>
            </a:extLst>
          </p:cNvPr>
          <p:cNvSpPr txBox="1"/>
          <p:nvPr/>
        </p:nvSpPr>
        <p:spPr>
          <a:xfrm>
            <a:off x="3707257" y="2409512"/>
            <a:ext cx="379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Mapper / 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244BF6-ABD0-4F10-AE57-895CFFF742BC}"/>
              </a:ext>
            </a:extLst>
          </p:cNvPr>
          <p:cNvSpPr/>
          <p:nvPr/>
        </p:nvSpPr>
        <p:spPr>
          <a:xfrm>
            <a:off x="1416424" y="2230004"/>
            <a:ext cx="1416423" cy="7283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A1BDD-885F-40BC-A570-B25B6F9A251E}"/>
              </a:ext>
            </a:extLst>
          </p:cNvPr>
          <p:cNvSpPr/>
          <p:nvPr/>
        </p:nvSpPr>
        <p:spPr>
          <a:xfrm>
            <a:off x="1351827" y="1057048"/>
            <a:ext cx="1839608" cy="861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48792D-4F42-4DCD-AA28-89B6B2236EE4}"/>
              </a:ext>
            </a:extLst>
          </p:cNvPr>
          <p:cNvSpPr/>
          <p:nvPr/>
        </p:nvSpPr>
        <p:spPr>
          <a:xfrm>
            <a:off x="1204831" y="4576977"/>
            <a:ext cx="1839608" cy="1578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5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화면구성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설정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및 툴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080933"/>
            <a:ext cx="122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-pom.xml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097867"/>
            <a:ext cx="151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화면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유한맛집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자유게시판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2220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accent4"/>
                </a:solidFill>
                <a:latin typeface="+mn-ea"/>
              </a:rPr>
              <a:t>목 차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85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(context.xml)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4E53A3-CE5B-4A13-A2A3-777DC233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6" y="911199"/>
            <a:ext cx="7210425" cy="209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7B5FB9-5427-4BC8-AC37-091C049DAC42}"/>
              </a:ext>
            </a:extLst>
          </p:cNvPr>
          <p:cNvSpPr txBox="1"/>
          <p:nvPr/>
        </p:nvSpPr>
        <p:spPr>
          <a:xfrm>
            <a:off x="2940424" y="2528888"/>
            <a:ext cx="230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Servlet-context.xml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1EDE73-9A87-4615-A9DD-86798DD7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49" y="3006699"/>
            <a:ext cx="5503769" cy="31999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4C1B42-D02A-40D9-81A3-1776C4099298}"/>
              </a:ext>
            </a:extLst>
          </p:cNvPr>
          <p:cNvSpPr txBox="1"/>
          <p:nvPr/>
        </p:nvSpPr>
        <p:spPr>
          <a:xfrm>
            <a:off x="2940424" y="6239805"/>
            <a:ext cx="230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root-context.xml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79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85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(pom.xml)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EEF1D3-4912-495C-AD02-E786CD32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5354429" cy="53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03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C6AD4-993B-4AEF-867A-DDCB42CEC525}"/>
              </a:ext>
            </a:extLst>
          </p:cNvPr>
          <p:cNvSpPr txBox="1"/>
          <p:nvPr/>
        </p:nvSpPr>
        <p:spPr>
          <a:xfrm>
            <a:off x="653926" y="172535"/>
            <a:ext cx="85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5F1331-1C32-4314-B0C0-D6EA807F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5" y="911199"/>
            <a:ext cx="8394149" cy="2688430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1FC4204A-F2E0-4A86-92E2-966C4EB1A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2" y="3912705"/>
            <a:ext cx="3810532" cy="2657846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FFA18FFE-9A27-4FCB-95DE-5228C2B85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76" y="4584726"/>
            <a:ext cx="3352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85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아쉬웠던점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6347B70-D7F8-4DAF-954F-3A71CB348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" y="838200"/>
            <a:ext cx="9135534" cy="223476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6844812-2871-4EF6-B66F-9AE4D58D75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3429000"/>
            <a:ext cx="5447168" cy="3089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FADBC8-27B2-4EEF-ADE5-2D1B9A89857F}"/>
              </a:ext>
            </a:extLst>
          </p:cNvPr>
          <p:cNvSpPr txBox="1"/>
          <p:nvPr/>
        </p:nvSpPr>
        <p:spPr>
          <a:xfrm>
            <a:off x="5344209" y="3621741"/>
            <a:ext cx="3899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게시글을 보면 조회수 증가가 되지 않는다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회원탈퇴를 하면 </a:t>
            </a:r>
            <a:r>
              <a:rPr lang="en-US" altLang="ko-KR" dirty="0"/>
              <a:t>DB</a:t>
            </a:r>
            <a:r>
              <a:rPr lang="ko-KR" altLang="en-US" dirty="0"/>
              <a:t>값이 </a:t>
            </a:r>
            <a:r>
              <a:rPr lang="en-US" altLang="ko-KR" dirty="0"/>
              <a:t>delete </a:t>
            </a:r>
            <a:r>
              <a:rPr lang="ko-KR" altLang="en-US" dirty="0"/>
              <a:t>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46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6490" y="2295793"/>
            <a:ext cx="6357470" cy="1291694"/>
          </a:xfrm>
        </p:spPr>
        <p:txBody>
          <a:bodyPr>
            <a:noAutofit/>
          </a:bodyPr>
          <a:lstStyle/>
          <a:p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>
                <a:solidFill>
                  <a:schemeClr val="accent2"/>
                </a:solidFill>
                <a:latin typeface="+mj-ea"/>
              </a:rPr>
              <a:t>!</a:t>
            </a:r>
            <a:endParaRPr lang="ko-KR" altLang="en-US" sz="4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933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90267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 err="1">
                <a:solidFill>
                  <a:schemeClr val="bg2"/>
                </a:solidFill>
              </a:rPr>
              <a:t>맑은고딕</a:t>
            </a:r>
            <a:endParaRPr lang="ko-KR" altLang="en-US" sz="72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템플릿에 쓰인 글씨체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7999" y="3335867"/>
            <a:ext cx="628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오픈타입 글꼴</a:t>
            </a:r>
            <a:r>
              <a:rPr lang="ko-KR" altLang="en-US" sz="1100" dirty="0"/>
              <a:t>로서 </a:t>
            </a:r>
            <a:r>
              <a:rPr lang="ko-KR" altLang="en-US" sz="1100" dirty="0" err="1"/>
              <a:t>클리어타입을</a:t>
            </a:r>
            <a:r>
              <a:rPr lang="ko-KR" altLang="en-US" sz="1100" dirty="0"/>
              <a:t> 본격적으로 지원하기 위한 </a:t>
            </a:r>
            <a:r>
              <a:rPr lang="ko-KR" altLang="en-US" sz="1100" dirty="0" err="1"/>
              <a:t>힌팅</a:t>
            </a:r>
            <a:r>
              <a:rPr lang="ko-KR" altLang="en-US" sz="1100" dirty="0"/>
              <a:t> 정보가 들어있는 한글 글꼴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6467" y="21844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Malgun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Gothic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532" y="2599266"/>
            <a:ext cx="45635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제작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산돌커뮤니케이션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배포</a:t>
            </a:r>
            <a:r>
              <a:rPr lang="en-US" altLang="ko-KR" sz="1050" dirty="0"/>
              <a:t>: </a:t>
            </a:r>
            <a:r>
              <a:rPr lang="ko-KR" altLang="en-US" sz="1050" dirty="0"/>
              <a:t>마이크로소프트</a:t>
            </a:r>
          </a:p>
        </p:txBody>
      </p:sp>
      <p:pic>
        <p:nvPicPr>
          <p:cNvPr id="15" name="Picture 2" descr="http://postfiles10.naver.net/20120911_105/awningoutlet_1347338603049RyCwF_JPEG/%B8%BC%C0%BA_%B0%ED%B5%F1.jpg?type=w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/>
          <a:stretch/>
        </p:blipFill>
        <p:spPr bwMode="auto">
          <a:xfrm>
            <a:off x="3156465" y="3843866"/>
            <a:ext cx="5987535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80067" y="1972733"/>
            <a:ext cx="192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맑은고딕</a:t>
            </a:r>
            <a:endParaRPr lang="ko-KR" altLang="en-US" sz="2400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C6AD4-993B-4AEF-867A-DDCB42CEC525}"/>
              </a:ext>
            </a:extLst>
          </p:cNvPr>
          <p:cNvSpPr txBox="1"/>
          <p:nvPr/>
        </p:nvSpPr>
        <p:spPr>
          <a:xfrm>
            <a:off x="653926" y="172535"/>
            <a:ext cx="85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 요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B10A0D96-AF4E-4AB6-8D25-AAADD3FBD3A0}"/>
              </a:ext>
            </a:extLst>
          </p:cNvPr>
          <p:cNvSpPr txBox="1"/>
          <p:nvPr/>
        </p:nvSpPr>
        <p:spPr>
          <a:xfrm>
            <a:off x="1151620" y="3089938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만드는 이유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점심 시간 때 학식당에 사람이 많을 수 밖에 없어</a:t>
            </a:r>
            <a:r>
              <a:rPr lang="en-US" altLang="ko-KR" dirty="0"/>
              <a:t>, </a:t>
            </a:r>
            <a:r>
              <a:rPr lang="ko-KR" altLang="en-US" dirty="0"/>
              <a:t>어쩔 수 없이 근처 식당에서 먹어야 하는데 무엇을 먹어야 할지 모르는 새내기들을 위한 </a:t>
            </a:r>
            <a:r>
              <a:rPr lang="ko-KR" altLang="en-US" dirty="0" err="1"/>
              <a:t>유한대</a:t>
            </a:r>
            <a:r>
              <a:rPr lang="ko-KR" altLang="en-US" dirty="0"/>
              <a:t> 근처 맛집을 소개해주는 사이트이다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졸업을 앞둔 선배가 후배들을 위해 먼저 먹어보고 맛있다고 생각하는 맛집을 직접 소개 시켜주는 사이트이다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4" name="그림 23" descr="표지판, 음식이(가) 표시된 사진&#10;&#10;자동 생성된 설명">
            <a:extLst>
              <a:ext uri="{FF2B5EF4-FFF2-40B4-BE49-F238E27FC236}">
                <a16:creationId xmlns:a16="http://schemas.microsoft.com/office/drawing/2014/main" id="{7A1536EE-E437-4A17-A8BD-78496EFE8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78" y="1182738"/>
            <a:ext cx="1724516" cy="1734342"/>
          </a:xfrm>
          <a:prstGeom prst="rect">
            <a:avLst/>
          </a:prstGeom>
        </p:spPr>
      </p:pic>
      <p:pic>
        <p:nvPicPr>
          <p:cNvPr id="25" name="그림 24" descr="플레이트, 음식, 테이블, 하얀색이(가) 표시된 사진&#10;&#10;자동 생성된 설명">
            <a:extLst>
              <a:ext uri="{FF2B5EF4-FFF2-40B4-BE49-F238E27FC236}">
                <a16:creationId xmlns:a16="http://schemas.microsoft.com/office/drawing/2014/main" id="{ED0E035C-037B-4309-B04A-9712C5BFB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005" y="108027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C6AD4-993B-4AEF-867A-DDCB42CEC525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8739FB8-FEF5-4D2D-9758-102CB554E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2" y="868411"/>
            <a:ext cx="8776941" cy="5121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78942-1CCE-4A3C-8F43-E384E5FCE35C}"/>
              </a:ext>
            </a:extLst>
          </p:cNvPr>
          <p:cNvSpPr txBox="1"/>
          <p:nvPr/>
        </p:nvSpPr>
        <p:spPr>
          <a:xfrm>
            <a:off x="2049680" y="6149788"/>
            <a:ext cx="524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4F05A0-E793-4A4F-9924-F48A69E5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842234"/>
            <a:ext cx="6942422" cy="30482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ED856D-175B-4AB5-957E-69E8592DAF29}"/>
              </a:ext>
            </a:extLst>
          </p:cNvPr>
          <p:cNvCxnSpPr/>
          <p:nvPr/>
        </p:nvCxnSpPr>
        <p:spPr>
          <a:xfrm flipH="1" flipV="1">
            <a:off x="2438400" y="2348753"/>
            <a:ext cx="932329" cy="6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4F12C6-EAE6-4A7F-BF1E-9A614E4694AD}"/>
              </a:ext>
            </a:extLst>
          </p:cNvPr>
          <p:cNvSpPr txBox="1"/>
          <p:nvPr/>
        </p:nvSpPr>
        <p:spPr>
          <a:xfrm>
            <a:off x="237066" y="2213933"/>
            <a:ext cx="2241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TOMCAT(server.xml)</a:t>
            </a:r>
          </a:p>
        </p:txBody>
      </p:sp>
    </p:spTree>
    <p:extLst>
      <p:ext uri="{BB962C8B-B14F-4D97-AF65-F5344CB8AC3E}">
        <p14:creationId xmlns:p14="http://schemas.microsoft.com/office/powerpoint/2010/main" val="57418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FBEE3B6-1C4A-4FAD-A187-AD49BA79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77" y="911200"/>
            <a:ext cx="5542661" cy="403731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FC0D846-8A6B-471A-98C5-9C45A0805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8" y="813486"/>
            <a:ext cx="6167718" cy="4253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6AD541-16D6-4659-B55C-09944B37D5C1}"/>
              </a:ext>
            </a:extLst>
          </p:cNvPr>
          <p:cNvSpPr txBox="1"/>
          <p:nvPr/>
        </p:nvSpPr>
        <p:spPr>
          <a:xfrm>
            <a:off x="1672663" y="5300469"/>
            <a:ext cx="633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폼이며 </a:t>
            </a:r>
            <a:r>
              <a:rPr lang="en-US" altLang="ko-KR" dirty="0"/>
              <a:t>ajax</a:t>
            </a:r>
            <a:r>
              <a:rPr lang="ko-KR" altLang="en-US" dirty="0"/>
              <a:t>를 이용해 중복된 아이디와 비밀번호가 </a:t>
            </a:r>
            <a:r>
              <a:rPr lang="en-US" altLang="ko-KR" dirty="0"/>
              <a:t>8</a:t>
            </a:r>
            <a:r>
              <a:rPr lang="ko-KR" altLang="en-US" dirty="0"/>
              <a:t>자리 이상이 아닐 경우 회원가입을 하지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77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E60FBF9-D678-438E-AB69-BF0394824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99" y="805020"/>
            <a:ext cx="5984834" cy="4198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D25AB3-A09B-40F2-B1F7-F7B590DC8B35}"/>
              </a:ext>
            </a:extLst>
          </p:cNvPr>
          <p:cNvSpPr txBox="1"/>
          <p:nvPr/>
        </p:nvSpPr>
        <p:spPr>
          <a:xfrm>
            <a:off x="1672663" y="5300469"/>
            <a:ext cx="633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가입할 사용자의 데이터</a:t>
            </a:r>
          </a:p>
        </p:txBody>
      </p:sp>
    </p:spTree>
    <p:extLst>
      <p:ext uri="{BB962C8B-B14F-4D97-AF65-F5344CB8AC3E}">
        <p14:creationId xmlns:p14="http://schemas.microsoft.com/office/powerpoint/2010/main" val="364328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9B137050-46B3-4766-A4E4-61F78C49F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73" y="575048"/>
            <a:ext cx="4661647" cy="3814075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CD49CE2-88E7-4B17-8B03-D0F44CF7D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9" y="4637736"/>
            <a:ext cx="5468471" cy="119934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3" name="그림 2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666DF48F-6071-4BB0-8D8C-5A9406BD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" y="824244"/>
            <a:ext cx="5679640" cy="2966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1A508-748B-4ED2-ABD6-6A950B8671DA}"/>
              </a:ext>
            </a:extLst>
          </p:cNvPr>
          <p:cNvSpPr txBox="1"/>
          <p:nvPr/>
        </p:nvSpPr>
        <p:spPr>
          <a:xfrm>
            <a:off x="301313" y="4073056"/>
            <a:ext cx="584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로그인 폼으로 이동하며 </a:t>
            </a:r>
            <a:r>
              <a:rPr lang="en-US" altLang="ko-KR" sz="1600" dirty="0"/>
              <a:t>test</a:t>
            </a:r>
            <a:r>
              <a:rPr lang="ko-KR" altLang="en-US" sz="1600" dirty="0"/>
              <a:t>라는 아이디로 </a:t>
            </a:r>
            <a:r>
              <a:rPr lang="ko-KR" altLang="en-US" sz="1600" dirty="0" err="1"/>
              <a:t>로그인실행한다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FE569B8-2D10-41F0-AE6F-43EE517654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" y="4637736"/>
            <a:ext cx="6215253" cy="16783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4D474A-C421-4B0B-A6C1-0458C4118DCC}"/>
              </a:ext>
            </a:extLst>
          </p:cNvPr>
          <p:cNvSpPr txBox="1"/>
          <p:nvPr/>
        </p:nvSpPr>
        <p:spPr>
          <a:xfrm>
            <a:off x="301313" y="6129979"/>
            <a:ext cx="584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비밀번호나 아이디가 틀릴 경우 알람 창이 뜨며 다시 로그인 폼으로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04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952A-AB87-48A1-B0C3-1364A892E111}"/>
              </a:ext>
            </a:extLst>
          </p:cNvPr>
          <p:cNvSpPr txBox="1"/>
          <p:nvPr/>
        </p:nvSpPr>
        <p:spPr>
          <a:xfrm>
            <a:off x="653926" y="172535"/>
            <a:ext cx="14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827D2E-39D5-48EA-A3F1-A6053EB5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" y="911199"/>
            <a:ext cx="9144000" cy="10960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0FFBA-554F-41AD-A8AD-2C2125143002}"/>
              </a:ext>
            </a:extLst>
          </p:cNvPr>
          <p:cNvSpPr txBox="1"/>
          <p:nvPr/>
        </p:nvSpPr>
        <p:spPr>
          <a:xfrm>
            <a:off x="1837640" y="2037986"/>
            <a:ext cx="584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로그인 성공 시 </a:t>
            </a:r>
            <a:r>
              <a:rPr lang="ko-KR" altLang="en-US" sz="1600" dirty="0" err="1"/>
              <a:t>메뉴바</a:t>
            </a:r>
            <a:r>
              <a:rPr lang="en-US" altLang="ko-KR" sz="1600" dirty="0"/>
              <a:t>(</a:t>
            </a:r>
            <a:r>
              <a:rPr lang="ko-KR" altLang="en-US" sz="1600" dirty="0"/>
              <a:t>로그아웃 과 마이페이지 보여진다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DF94A23-5A80-49CB-B4D5-F024DA3E2E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" y="2595337"/>
            <a:ext cx="6481483" cy="4017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7DB6AE-8CE1-4458-9284-A6EEE57968CF}"/>
              </a:ext>
            </a:extLst>
          </p:cNvPr>
          <p:cNvSpPr txBox="1"/>
          <p:nvPr/>
        </p:nvSpPr>
        <p:spPr>
          <a:xfrm>
            <a:off x="6492192" y="4481461"/>
            <a:ext cx="258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마이페이지 폼</a:t>
            </a:r>
          </a:p>
        </p:txBody>
      </p:sp>
    </p:spTree>
    <p:extLst>
      <p:ext uri="{BB962C8B-B14F-4D97-AF65-F5344CB8AC3E}">
        <p14:creationId xmlns:p14="http://schemas.microsoft.com/office/powerpoint/2010/main" val="112327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548</Words>
  <Application>Microsoft Office PowerPoint</Application>
  <PresentationFormat>화면 슬라이드 쇼(4:3)</PresentationFormat>
  <Paragraphs>100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Wingdings</vt:lpstr>
      <vt:lpstr>Office Theme</vt:lpstr>
      <vt:lpstr>웹 개발 기획프로젝트</vt:lpstr>
      <vt:lpstr>PowerPoint 프레젠테이션</vt:lpstr>
      <vt:lpstr>MAIN TITLE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최 재원</cp:lastModifiedBy>
  <cp:revision>43</cp:revision>
  <dcterms:created xsi:type="dcterms:W3CDTF">2016-01-11T04:43:00Z</dcterms:created>
  <dcterms:modified xsi:type="dcterms:W3CDTF">2019-12-18T08:34:25Z</dcterms:modified>
</cp:coreProperties>
</file>