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4" y="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C20479-65B3-4832-9CFC-636A98A73A1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26BB4024-7399-4C4B-871A-522D2EDDA1F9}">
      <dgm:prSet phldrT="[Texto]" custT="1"/>
      <dgm:spPr/>
      <dgm:t>
        <a:bodyPr/>
        <a:lstStyle/>
        <a:p>
          <a:pPr>
            <a:buNone/>
          </a:pPr>
          <a:r>
            <a:rPr lang="es-CO" sz="2400" b="0" i="0" dirty="0"/>
            <a:t>Hallazgos sobre perfil, factores y conversión</a:t>
          </a:r>
          <a:endParaRPr lang="es-CO" sz="2400" dirty="0"/>
        </a:p>
      </dgm:t>
    </dgm:pt>
    <dgm:pt modelId="{236E3A76-A5A0-447F-AB01-DA38F392C724}" type="parTrans" cxnId="{6D0EFDB0-61BE-4544-8622-C70FA978FC12}">
      <dgm:prSet/>
      <dgm:spPr/>
      <dgm:t>
        <a:bodyPr/>
        <a:lstStyle/>
        <a:p>
          <a:endParaRPr lang="es-CO"/>
        </a:p>
      </dgm:t>
    </dgm:pt>
    <dgm:pt modelId="{D0C4223A-2C50-4FB0-BE21-CF6800FB74B5}" type="sibTrans" cxnId="{6D0EFDB0-61BE-4544-8622-C70FA978FC12}">
      <dgm:prSet/>
      <dgm:spPr/>
      <dgm:t>
        <a:bodyPr/>
        <a:lstStyle/>
        <a:p>
          <a:endParaRPr lang="es-CO"/>
        </a:p>
      </dgm:t>
    </dgm:pt>
    <dgm:pt modelId="{0491FAF0-E344-4199-975E-28B8F2D26349}">
      <dgm:prSet phldrT="[Texto]" custT="1"/>
      <dgm:spPr/>
      <dgm:t>
        <a:bodyPr/>
        <a:lstStyle/>
        <a:p>
          <a:pPr>
            <a:buNone/>
          </a:pPr>
          <a:r>
            <a:rPr lang="es-CO" sz="2400" b="0" i="0" dirty="0"/>
            <a:t>Propuesta estratégica: objetivos y segmentación</a:t>
          </a:r>
          <a:endParaRPr lang="es-CO" sz="2400" dirty="0"/>
        </a:p>
      </dgm:t>
    </dgm:pt>
    <dgm:pt modelId="{2C5628B4-0E12-48BF-8D50-273E9940EFA1}" type="parTrans" cxnId="{2CD97D6D-7DD6-4598-9408-14C06F0DCA99}">
      <dgm:prSet/>
      <dgm:spPr/>
      <dgm:t>
        <a:bodyPr/>
        <a:lstStyle/>
        <a:p>
          <a:endParaRPr lang="es-CO"/>
        </a:p>
      </dgm:t>
    </dgm:pt>
    <dgm:pt modelId="{2744CCE3-5F62-441D-AAFA-639F05319743}" type="sibTrans" cxnId="{2CD97D6D-7DD6-4598-9408-14C06F0DCA99}">
      <dgm:prSet/>
      <dgm:spPr/>
      <dgm:t>
        <a:bodyPr/>
        <a:lstStyle/>
        <a:p>
          <a:endParaRPr lang="es-CO"/>
        </a:p>
      </dgm:t>
    </dgm:pt>
    <dgm:pt modelId="{5DD2A256-EA10-4E26-A0F0-FF4456FAB91A}">
      <dgm:prSet phldrT="[Texto]" custT="1"/>
      <dgm:spPr/>
      <dgm:t>
        <a:bodyPr/>
        <a:lstStyle/>
        <a:p>
          <a:pPr>
            <a:buNone/>
          </a:pPr>
          <a:r>
            <a:rPr lang="es-CO" sz="2400" b="0" i="0" dirty="0"/>
            <a:t>Conclusiones, beneficios y próximos pasos</a:t>
          </a:r>
          <a:endParaRPr lang="es-CO" sz="2400" dirty="0"/>
        </a:p>
      </dgm:t>
    </dgm:pt>
    <dgm:pt modelId="{EF816677-763E-4ED5-8C0C-3C964B94AC2C}" type="parTrans" cxnId="{84E31322-E6F9-434F-8042-6748D8B3279E}">
      <dgm:prSet/>
      <dgm:spPr/>
      <dgm:t>
        <a:bodyPr/>
        <a:lstStyle/>
        <a:p>
          <a:endParaRPr lang="es-CO"/>
        </a:p>
      </dgm:t>
    </dgm:pt>
    <dgm:pt modelId="{D2EE6428-6D81-4BC6-9E8E-0D3DC8E0C41A}" type="sibTrans" cxnId="{84E31322-E6F9-434F-8042-6748D8B3279E}">
      <dgm:prSet/>
      <dgm:spPr/>
      <dgm:t>
        <a:bodyPr/>
        <a:lstStyle/>
        <a:p>
          <a:endParaRPr lang="es-CO"/>
        </a:p>
      </dgm:t>
    </dgm:pt>
    <dgm:pt modelId="{33FF61F9-B4B8-4403-980D-5933FD51962F}" type="pres">
      <dgm:prSet presAssocID="{ADC20479-65B3-4832-9CFC-636A98A73A13}" presName="Name0" presStyleCnt="0">
        <dgm:presLayoutVars>
          <dgm:chMax val="7"/>
          <dgm:chPref val="7"/>
          <dgm:dir/>
        </dgm:presLayoutVars>
      </dgm:prSet>
      <dgm:spPr/>
    </dgm:pt>
    <dgm:pt modelId="{BF611EAD-536C-4242-9202-79EA493ED5D3}" type="pres">
      <dgm:prSet presAssocID="{ADC20479-65B3-4832-9CFC-636A98A73A13}" presName="Name1" presStyleCnt="0"/>
      <dgm:spPr/>
    </dgm:pt>
    <dgm:pt modelId="{F0C6B4BD-F2DC-4297-A5C9-E9F20AC77155}" type="pres">
      <dgm:prSet presAssocID="{ADC20479-65B3-4832-9CFC-636A98A73A13}" presName="cycle" presStyleCnt="0"/>
      <dgm:spPr/>
    </dgm:pt>
    <dgm:pt modelId="{2586D069-3077-4A29-8F8A-69842C8D34DD}" type="pres">
      <dgm:prSet presAssocID="{ADC20479-65B3-4832-9CFC-636A98A73A13}" presName="srcNode" presStyleLbl="node1" presStyleIdx="0" presStyleCnt="3"/>
      <dgm:spPr/>
    </dgm:pt>
    <dgm:pt modelId="{37BFD76A-4FEC-41F7-BDCB-E1415CF4ACD9}" type="pres">
      <dgm:prSet presAssocID="{ADC20479-65B3-4832-9CFC-636A98A73A13}" presName="conn" presStyleLbl="parChTrans1D2" presStyleIdx="0" presStyleCnt="1"/>
      <dgm:spPr/>
    </dgm:pt>
    <dgm:pt modelId="{D746F18A-22F6-44D3-8DA0-E2350DD5E07D}" type="pres">
      <dgm:prSet presAssocID="{ADC20479-65B3-4832-9CFC-636A98A73A13}" presName="extraNode" presStyleLbl="node1" presStyleIdx="0" presStyleCnt="3"/>
      <dgm:spPr/>
    </dgm:pt>
    <dgm:pt modelId="{9690054B-289E-4F71-9A7E-C47FDFF3A636}" type="pres">
      <dgm:prSet presAssocID="{ADC20479-65B3-4832-9CFC-636A98A73A13}" presName="dstNode" presStyleLbl="node1" presStyleIdx="0" presStyleCnt="3"/>
      <dgm:spPr/>
    </dgm:pt>
    <dgm:pt modelId="{5F9C98AF-66B2-43BC-AB2F-6802F82993B3}" type="pres">
      <dgm:prSet presAssocID="{26BB4024-7399-4C4B-871A-522D2EDDA1F9}" presName="text_1" presStyleLbl="node1" presStyleIdx="0" presStyleCnt="3">
        <dgm:presLayoutVars>
          <dgm:bulletEnabled val="1"/>
        </dgm:presLayoutVars>
      </dgm:prSet>
      <dgm:spPr/>
    </dgm:pt>
    <dgm:pt modelId="{31DB6D82-7B63-4096-AFFC-013C029901AD}" type="pres">
      <dgm:prSet presAssocID="{26BB4024-7399-4C4B-871A-522D2EDDA1F9}" presName="accent_1" presStyleCnt="0"/>
      <dgm:spPr/>
    </dgm:pt>
    <dgm:pt modelId="{10AA4628-BDC9-48FE-B5E5-121764F9A77A}" type="pres">
      <dgm:prSet presAssocID="{26BB4024-7399-4C4B-871A-522D2EDDA1F9}" presName="accentRepeatNode" presStyleLbl="solidFgAcc1" presStyleIdx="0" presStyleCnt="3"/>
      <dgm:spPr/>
    </dgm:pt>
    <dgm:pt modelId="{20BF1FF1-5157-4B88-8164-294AC78A1399}" type="pres">
      <dgm:prSet presAssocID="{0491FAF0-E344-4199-975E-28B8F2D26349}" presName="text_2" presStyleLbl="node1" presStyleIdx="1" presStyleCnt="3">
        <dgm:presLayoutVars>
          <dgm:bulletEnabled val="1"/>
        </dgm:presLayoutVars>
      </dgm:prSet>
      <dgm:spPr/>
    </dgm:pt>
    <dgm:pt modelId="{7E4C07BB-202A-4ECC-B756-645AD9415A02}" type="pres">
      <dgm:prSet presAssocID="{0491FAF0-E344-4199-975E-28B8F2D26349}" presName="accent_2" presStyleCnt="0"/>
      <dgm:spPr/>
    </dgm:pt>
    <dgm:pt modelId="{FEF3629D-6F7C-4359-8215-4A66F4B77F98}" type="pres">
      <dgm:prSet presAssocID="{0491FAF0-E344-4199-975E-28B8F2D26349}" presName="accentRepeatNode" presStyleLbl="solidFgAcc1" presStyleIdx="1" presStyleCnt="3"/>
      <dgm:spPr/>
    </dgm:pt>
    <dgm:pt modelId="{BB841353-91E9-4C2B-970A-08D434144D0B}" type="pres">
      <dgm:prSet presAssocID="{5DD2A256-EA10-4E26-A0F0-FF4456FAB91A}" presName="text_3" presStyleLbl="node1" presStyleIdx="2" presStyleCnt="3">
        <dgm:presLayoutVars>
          <dgm:bulletEnabled val="1"/>
        </dgm:presLayoutVars>
      </dgm:prSet>
      <dgm:spPr/>
    </dgm:pt>
    <dgm:pt modelId="{B4496718-FD55-45E1-9851-52CDD12A7C16}" type="pres">
      <dgm:prSet presAssocID="{5DD2A256-EA10-4E26-A0F0-FF4456FAB91A}" presName="accent_3" presStyleCnt="0"/>
      <dgm:spPr/>
    </dgm:pt>
    <dgm:pt modelId="{CFB03A2D-BA4F-42B1-AF2C-84B6B9CB840F}" type="pres">
      <dgm:prSet presAssocID="{5DD2A256-EA10-4E26-A0F0-FF4456FAB91A}" presName="accentRepeatNode" presStyleLbl="solidFgAcc1" presStyleIdx="2" presStyleCnt="3"/>
      <dgm:spPr/>
    </dgm:pt>
  </dgm:ptLst>
  <dgm:cxnLst>
    <dgm:cxn modelId="{84E31322-E6F9-434F-8042-6748D8B3279E}" srcId="{ADC20479-65B3-4832-9CFC-636A98A73A13}" destId="{5DD2A256-EA10-4E26-A0F0-FF4456FAB91A}" srcOrd="2" destOrd="0" parTransId="{EF816677-763E-4ED5-8C0C-3C964B94AC2C}" sibTransId="{D2EE6428-6D81-4BC6-9E8E-0D3DC8E0C41A}"/>
    <dgm:cxn modelId="{AD4EBE5C-D94B-4F05-BDC1-B4906FC4FBEA}" type="presOf" srcId="{26BB4024-7399-4C4B-871A-522D2EDDA1F9}" destId="{5F9C98AF-66B2-43BC-AB2F-6802F82993B3}" srcOrd="0" destOrd="0" presId="urn:microsoft.com/office/officeart/2008/layout/VerticalCurvedList"/>
    <dgm:cxn modelId="{2CD97D6D-7DD6-4598-9408-14C06F0DCA99}" srcId="{ADC20479-65B3-4832-9CFC-636A98A73A13}" destId="{0491FAF0-E344-4199-975E-28B8F2D26349}" srcOrd="1" destOrd="0" parTransId="{2C5628B4-0E12-48BF-8D50-273E9940EFA1}" sibTransId="{2744CCE3-5F62-441D-AAFA-639F05319743}"/>
    <dgm:cxn modelId="{57B0A254-D5A4-4AE1-84D2-2FC9A9B17A99}" type="presOf" srcId="{5DD2A256-EA10-4E26-A0F0-FF4456FAB91A}" destId="{BB841353-91E9-4C2B-970A-08D434144D0B}" srcOrd="0" destOrd="0" presId="urn:microsoft.com/office/officeart/2008/layout/VerticalCurvedList"/>
    <dgm:cxn modelId="{56CC1E93-6ECF-4D71-84EF-CDAB8D37A677}" type="presOf" srcId="{D0C4223A-2C50-4FB0-BE21-CF6800FB74B5}" destId="{37BFD76A-4FEC-41F7-BDCB-E1415CF4ACD9}" srcOrd="0" destOrd="0" presId="urn:microsoft.com/office/officeart/2008/layout/VerticalCurvedList"/>
    <dgm:cxn modelId="{2224A898-BB9A-4001-A57E-57C3FF48809E}" type="presOf" srcId="{ADC20479-65B3-4832-9CFC-636A98A73A13}" destId="{33FF61F9-B4B8-4403-980D-5933FD51962F}" srcOrd="0" destOrd="0" presId="urn:microsoft.com/office/officeart/2008/layout/VerticalCurvedList"/>
    <dgm:cxn modelId="{6D0EFDB0-61BE-4544-8622-C70FA978FC12}" srcId="{ADC20479-65B3-4832-9CFC-636A98A73A13}" destId="{26BB4024-7399-4C4B-871A-522D2EDDA1F9}" srcOrd="0" destOrd="0" parTransId="{236E3A76-A5A0-447F-AB01-DA38F392C724}" sibTransId="{D0C4223A-2C50-4FB0-BE21-CF6800FB74B5}"/>
    <dgm:cxn modelId="{306D56F8-E74B-4A06-ADC4-661434AA3C54}" type="presOf" srcId="{0491FAF0-E344-4199-975E-28B8F2D26349}" destId="{20BF1FF1-5157-4B88-8164-294AC78A1399}" srcOrd="0" destOrd="0" presId="urn:microsoft.com/office/officeart/2008/layout/VerticalCurvedList"/>
    <dgm:cxn modelId="{1778B0C8-E503-4809-A1C4-6C604C5729C3}" type="presParOf" srcId="{33FF61F9-B4B8-4403-980D-5933FD51962F}" destId="{BF611EAD-536C-4242-9202-79EA493ED5D3}" srcOrd="0" destOrd="0" presId="urn:microsoft.com/office/officeart/2008/layout/VerticalCurvedList"/>
    <dgm:cxn modelId="{DB9C4FC7-160A-4C7A-91D5-200950DFDE5F}" type="presParOf" srcId="{BF611EAD-536C-4242-9202-79EA493ED5D3}" destId="{F0C6B4BD-F2DC-4297-A5C9-E9F20AC77155}" srcOrd="0" destOrd="0" presId="urn:microsoft.com/office/officeart/2008/layout/VerticalCurvedList"/>
    <dgm:cxn modelId="{940B1AE6-B291-4061-88DE-CB8CE3F39611}" type="presParOf" srcId="{F0C6B4BD-F2DC-4297-A5C9-E9F20AC77155}" destId="{2586D069-3077-4A29-8F8A-69842C8D34DD}" srcOrd="0" destOrd="0" presId="urn:microsoft.com/office/officeart/2008/layout/VerticalCurvedList"/>
    <dgm:cxn modelId="{A914A240-D017-4CFC-989B-F84632AC80A9}" type="presParOf" srcId="{F0C6B4BD-F2DC-4297-A5C9-E9F20AC77155}" destId="{37BFD76A-4FEC-41F7-BDCB-E1415CF4ACD9}" srcOrd="1" destOrd="0" presId="urn:microsoft.com/office/officeart/2008/layout/VerticalCurvedList"/>
    <dgm:cxn modelId="{6C5C1B9A-33D9-48B6-AC30-6F94C332ECC6}" type="presParOf" srcId="{F0C6B4BD-F2DC-4297-A5C9-E9F20AC77155}" destId="{D746F18A-22F6-44D3-8DA0-E2350DD5E07D}" srcOrd="2" destOrd="0" presId="urn:microsoft.com/office/officeart/2008/layout/VerticalCurvedList"/>
    <dgm:cxn modelId="{2E5968CB-83B6-4A75-94AC-44B455500579}" type="presParOf" srcId="{F0C6B4BD-F2DC-4297-A5C9-E9F20AC77155}" destId="{9690054B-289E-4F71-9A7E-C47FDFF3A636}" srcOrd="3" destOrd="0" presId="urn:microsoft.com/office/officeart/2008/layout/VerticalCurvedList"/>
    <dgm:cxn modelId="{7C4A5F1E-446C-4024-8378-3E45D334ACBC}" type="presParOf" srcId="{BF611EAD-536C-4242-9202-79EA493ED5D3}" destId="{5F9C98AF-66B2-43BC-AB2F-6802F82993B3}" srcOrd="1" destOrd="0" presId="urn:microsoft.com/office/officeart/2008/layout/VerticalCurvedList"/>
    <dgm:cxn modelId="{9AB1869A-A067-4CA9-A0A9-33946AF17F54}" type="presParOf" srcId="{BF611EAD-536C-4242-9202-79EA493ED5D3}" destId="{31DB6D82-7B63-4096-AFFC-013C029901AD}" srcOrd="2" destOrd="0" presId="urn:microsoft.com/office/officeart/2008/layout/VerticalCurvedList"/>
    <dgm:cxn modelId="{AD5010B3-3E00-40A1-B7D6-A3E42FFF47BD}" type="presParOf" srcId="{31DB6D82-7B63-4096-AFFC-013C029901AD}" destId="{10AA4628-BDC9-48FE-B5E5-121764F9A77A}" srcOrd="0" destOrd="0" presId="urn:microsoft.com/office/officeart/2008/layout/VerticalCurvedList"/>
    <dgm:cxn modelId="{4B0EB697-9CA6-47AC-8086-CC9569D2084F}" type="presParOf" srcId="{BF611EAD-536C-4242-9202-79EA493ED5D3}" destId="{20BF1FF1-5157-4B88-8164-294AC78A1399}" srcOrd="3" destOrd="0" presId="urn:microsoft.com/office/officeart/2008/layout/VerticalCurvedList"/>
    <dgm:cxn modelId="{EC5F6994-4474-494C-9D7D-51252AE0E127}" type="presParOf" srcId="{BF611EAD-536C-4242-9202-79EA493ED5D3}" destId="{7E4C07BB-202A-4ECC-B756-645AD9415A02}" srcOrd="4" destOrd="0" presId="urn:microsoft.com/office/officeart/2008/layout/VerticalCurvedList"/>
    <dgm:cxn modelId="{49760571-4814-4656-ACAE-B118DC9D8A33}" type="presParOf" srcId="{7E4C07BB-202A-4ECC-B756-645AD9415A02}" destId="{FEF3629D-6F7C-4359-8215-4A66F4B77F98}" srcOrd="0" destOrd="0" presId="urn:microsoft.com/office/officeart/2008/layout/VerticalCurvedList"/>
    <dgm:cxn modelId="{EEB62A14-AB52-47BB-B343-478FB0104407}" type="presParOf" srcId="{BF611EAD-536C-4242-9202-79EA493ED5D3}" destId="{BB841353-91E9-4C2B-970A-08D434144D0B}" srcOrd="5" destOrd="0" presId="urn:microsoft.com/office/officeart/2008/layout/VerticalCurvedList"/>
    <dgm:cxn modelId="{A848B204-ECB4-4D1C-BC16-0D189C2F87F7}" type="presParOf" srcId="{BF611EAD-536C-4242-9202-79EA493ED5D3}" destId="{B4496718-FD55-45E1-9851-52CDD12A7C16}" srcOrd="6" destOrd="0" presId="urn:microsoft.com/office/officeart/2008/layout/VerticalCurvedList"/>
    <dgm:cxn modelId="{2510CB12-BF2C-4A08-A439-3D2464BDCA1D}" type="presParOf" srcId="{B4496718-FD55-45E1-9851-52CDD12A7C16}" destId="{CFB03A2D-BA4F-42B1-AF2C-84B6B9CB840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EFB03D-27D1-4D39-9C14-2D9EBDF84F3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580FCFE9-BDD2-47E7-9225-5900F465FFE0}">
      <dgm:prSet phldrT="[Texto]" custT="1"/>
      <dgm:spPr/>
      <dgm:t>
        <a:bodyPr/>
        <a:lstStyle/>
        <a:p>
          <a:pPr>
            <a:buNone/>
          </a:pPr>
          <a:r>
            <a:rPr lang="es-CO" sz="1800" b="1" i="0" dirty="0"/>
            <a:t>Clientes con historial positivo en campañas previas muestran mayor aceptación</a:t>
          </a:r>
          <a:endParaRPr lang="es-CO" sz="1800" dirty="0"/>
        </a:p>
      </dgm:t>
    </dgm:pt>
    <dgm:pt modelId="{B8E0B4BF-3A8B-40F6-A75C-2C60D6573793}" type="parTrans" cxnId="{0E322CEC-561E-4741-9C00-90E848AB5AEA}">
      <dgm:prSet/>
      <dgm:spPr/>
      <dgm:t>
        <a:bodyPr/>
        <a:lstStyle/>
        <a:p>
          <a:endParaRPr lang="es-CO"/>
        </a:p>
      </dgm:t>
    </dgm:pt>
    <dgm:pt modelId="{815A7E75-E34E-449B-84AA-94242D2E169D}" type="sibTrans" cxnId="{0E322CEC-561E-4741-9C00-90E848AB5AEA}">
      <dgm:prSet/>
      <dgm:spPr/>
      <dgm:t>
        <a:bodyPr/>
        <a:lstStyle/>
        <a:p>
          <a:endParaRPr lang="es-CO"/>
        </a:p>
      </dgm:t>
    </dgm:pt>
    <dgm:pt modelId="{3B29FD86-B309-44C3-AEF8-FDDCAF536605}">
      <dgm:prSet phldrT="[Tex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CO" sz="1800" b="0" i="0" dirty="0"/>
            <a:t>Clientes con baja fatiga tienden a responder mejor y con mayor disposición.</a:t>
          </a:r>
          <a:endParaRPr lang="es-CO" sz="1800" dirty="0"/>
        </a:p>
      </dgm:t>
    </dgm:pt>
    <dgm:pt modelId="{1F2C16EE-A084-4DDE-AEA1-1E0981EC5D8F}" type="parTrans" cxnId="{7143FCB0-15E1-45AA-9C56-46284DF5D0EB}">
      <dgm:prSet/>
      <dgm:spPr/>
      <dgm:t>
        <a:bodyPr/>
        <a:lstStyle/>
        <a:p>
          <a:endParaRPr lang="es-CO"/>
        </a:p>
      </dgm:t>
    </dgm:pt>
    <dgm:pt modelId="{32256801-A423-4D2F-9663-8BD1F6A3322F}" type="sibTrans" cxnId="{7143FCB0-15E1-45AA-9C56-46284DF5D0EB}">
      <dgm:prSet/>
      <dgm:spPr/>
      <dgm:t>
        <a:bodyPr/>
        <a:lstStyle/>
        <a:p>
          <a:endParaRPr lang="es-CO"/>
        </a:p>
      </dgm:t>
    </dgm:pt>
    <dgm:pt modelId="{89957C20-E7C9-4960-82B1-CA7B5C9F5C24}">
      <dgm:prSet phldrT="[Texto]" custT="1"/>
      <dgm:spPr/>
      <dgm:t>
        <a:bodyPr/>
        <a:lstStyle/>
        <a:p>
          <a:pPr>
            <a:buNone/>
          </a:pPr>
          <a:r>
            <a:rPr lang="es-CO" sz="1800" b="1" i="0" dirty="0"/>
            <a:t>Menor número de contactos en la campaña actual reduce la fatiga del cliente</a:t>
          </a:r>
          <a:endParaRPr lang="es-CO" sz="1800" dirty="0"/>
        </a:p>
      </dgm:t>
    </dgm:pt>
    <dgm:pt modelId="{A59AD14B-4D47-48D7-9D8F-5DA0FF250772}" type="parTrans" cxnId="{DB665746-879C-4764-97E8-8568684466E3}">
      <dgm:prSet/>
      <dgm:spPr/>
      <dgm:t>
        <a:bodyPr/>
        <a:lstStyle/>
        <a:p>
          <a:endParaRPr lang="es-CO"/>
        </a:p>
      </dgm:t>
    </dgm:pt>
    <dgm:pt modelId="{B6C197A0-3CE7-4764-A94C-58B5F57161BB}" type="sibTrans" cxnId="{DB665746-879C-4764-97E8-8568684466E3}">
      <dgm:prSet/>
      <dgm:spPr/>
      <dgm:t>
        <a:bodyPr/>
        <a:lstStyle/>
        <a:p>
          <a:endParaRPr lang="es-CO"/>
        </a:p>
      </dgm:t>
    </dgm:pt>
    <dgm:pt modelId="{33E541B5-3D9E-4939-A976-AD7942FA186F}">
      <dgm:prSet phldrT="[Tex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CO" sz="1800" b="0" i="0" dirty="0"/>
            <a:t>Este grupo etario destaca por su receptividad en la selección de clientes.</a:t>
          </a:r>
          <a:endParaRPr lang="es-CO" sz="1800" dirty="0"/>
        </a:p>
      </dgm:t>
    </dgm:pt>
    <dgm:pt modelId="{47020DB5-6C6E-41AF-B0F1-78C07C42EECE}" type="parTrans" cxnId="{7D14E7BB-8386-45AB-9AD2-8B5201A4D631}">
      <dgm:prSet/>
      <dgm:spPr/>
      <dgm:t>
        <a:bodyPr/>
        <a:lstStyle/>
        <a:p>
          <a:endParaRPr lang="es-CO"/>
        </a:p>
      </dgm:t>
    </dgm:pt>
    <dgm:pt modelId="{11D0F4CF-AFC9-4B0D-B128-D2EF55E21E17}" type="sibTrans" cxnId="{7D14E7BB-8386-45AB-9AD2-8B5201A4D631}">
      <dgm:prSet/>
      <dgm:spPr/>
      <dgm:t>
        <a:bodyPr/>
        <a:lstStyle/>
        <a:p>
          <a:endParaRPr lang="es-CO"/>
        </a:p>
      </dgm:t>
    </dgm:pt>
    <dgm:pt modelId="{BCBD9626-2E0A-4E3F-93DD-59FEC4C329E0}">
      <dgm:prSet phldrT="[Texto]" custT="1"/>
      <dgm:spPr/>
      <dgm:t>
        <a:bodyPr/>
        <a:lstStyle/>
        <a:p>
          <a:pPr>
            <a:buNone/>
          </a:pPr>
          <a:r>
            <a:rPr lang="es-CO" sz="1800" b="1" i="0" dirty="0"/>
            <a:t>Profesionales estables y saldo positivo favorecen la propensión a la aceptación</a:t>
          </a:r>
          <a:endParaRPr lang="es-CO" sz="1800" dirty="0"/>
        </a:p>
      </dgm:t>
    </dgm:pt>
    <dgm:pt modelId="{6CF6BF97-FE8A-443A-81E2-B7F25ED21414}" type="parTrans" cxnId="{17B670D3-D6DC-4A0F-9D06-339349991F52}">
      <dgm:prSet/>
      <dgm:spPr/>
      <dgm:t>
        <a:bodyPr/>
        <a:lstStyle/>
        <a:p>
          <a:endParaRPr lang="es-CO"/>
        </a:p>
      </dgm:t>
    </dgm:pt>
    <dgm:pt modelId="{516C7365-C437-47E8-A4C2-EA52C4DE9126}" type="sibTrans" cxnId="{17B670D3-D6DC-4A0F-9D06-339349991F52}">
      <dgm:prSet/>
      <dgm:spPr/>
      <dgm:t>
        <a:bodyPr/>
        <a:lstStyle/>
        <a:p>
          <a:endParaRPr lang="es-CO"/>
        </a:p>
      </dgm:t>
    </dgm:pt>
    <dgm:pt modelId="{76667802-7D05-4E52-B2D7-7C2784B6D86D}">
      <dgm:prSet phldrT="[Texto]" custT="1"/>
      <dgm:spPr/>
      <dgm:t>
        <a:bodyPr/>
        <a:lstStyle/>
        <a:p>
          <a:pPr>
            <a:buNone/>
          </a:pPr>
          <a:r>
            <a:rPr lang="es-CO" sz="1800" b="1" i="0" dirty="0"/>
            <a:t>Adultos entre 30 y 50 años presentan mayor predisposición a aceptar ofertas</a:t>
          </a:r>
          <a:endParaRPr lang="es-CO" sz="1800" dirty="0"/>
        </a:p>
      </dgm:t>
    </dgm:pt>
    <dgm:pt modelId="{AC0EB0DF-42A1-4D0A-AF51-AC83717F238D}" type="parTrans" cxnId="{5424D7B9-8365-454A-88BF-31C2EEC3F690}">
      <dgm:prSet/>
      <dgm:spPr/>
      <dgm:t>
        <a:bodyPr/>
        <a:lstStyle/>
        <a:p>
          <a:endParaRPr lang="es-CO"/>
        </a:p>
      </dgm:t>
    </dgm:pt>
    <dgm:pt modelId="{BA55D4FE-3DD4-435F-9169-C219EBFF8F5A}" type="sibTrans" cxnId="{5424D7B9-8365-454A-88BF-31C2EEC3F690}">
      <dgm:prSet/>
      <dgm:spPr/>
      <dgm:t>
        <a:bodyPr/>
        <a:lstStyle/>
        <a:p>
          <a:endParaRPr lang="es-CO"/>
        </a:p>
      </dgm:t>
    </dgm:pt>
    <dgm:pt modelId="{C11BD754-8806-494E-B64B-5C2F50C6AA15}">
      <dgm:prSet phldrT="[Tex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CO" sz="1800" b="0" i="0" dirty="0"/>
            <a:t>Administrativos, técnicos y jubilados con cuentas estables son prioritarios.</a:t>
          </a:r>
          <a:endParaRPr lang="es-CO" sz="1800" dirty="0"/>
        </a:p>
      </dgm:t>
    </dgm:pt>
    <dgm:pt modelId="{7AE33C52-D789-423E-A180-85EF36444A00}" type="parTrans" cxnId="{62730BB3-934A-4D38-8BC0-C120F14174AC}">
      <dgm:prSet/>
      <dgm:spPr/>
      <dgm:t>
        <a:bodyPr/>
        <a:lstStyle/>
        <a:p>
          <a:endParaRPr lang="es-CO"/>
        </a:p>
      </dgm:t>
    </dgm:pt>
    <dgm:pt modelId="{039A7313-ED33-4687-BB83-2069465B3018}" type="sibTrans" cxnId="{62730BB3-934A-4D38-8BC0-C120F14174AC}">
      <dgm:prSet/>
      <dgm:spPr/>
      <dgm:t>
        <a:bodyPr/>
        <a:lstStyle/>
        <a:p>
          <a:endParaRPr lang="es-CO"/>
        </a:p>
      </dgm:t>
    </dgm:pt>
    <dgm:pt modelId="{2A0CF2D9-17BF-4034-886C-E970A4C60B78}">
      <dgm:prSet phldrT="[Tex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CO" sz="1800" b="0" i="0" dirty="0"/>
            <a:t>El contacto exitoso en campañas anteriores indica alta probabilidad de respuesta.</a:t>
          </a:r>
          <a:endParaRPr lang="es-CO" sz="1800" dirty="0"/>
        </a:p>
      </dgm:t>
    </dgm:pt>
    <dgm:pt modelId="{7232120F-A1A9-4B34-8114-BEEEC7558BCC}" type="parTrans" cxnId="{77EE5C56-CB02-411B-88C7-4269A01A0D79}">
      <dgm:prSet/>
      <dgm:spPr/>
      <dgm:t>
        <a:bodyPr/>
        <a:lstStyle/>
        <a:p>
          <a:endParaRPr lang="es-CO"/>
        </a:p>
      </dgm:t>
    </dgm:pt>
    <dgm:pt modelId="{E612D297-131D-4B7B-B8C0-0DD8B7C3D5A6}" type="sibTrans" cxnId="{77EE5C56-CB02-411B-88C7-4269A01A0D79}">
      <dgm:prSet/>
      <dgm:spPr/>
      <dgm:t>
        <a:bodyPr/>
        <a:lstStyle/>
        <a:p>
          <a:endParaRPr lang="es-CO"/>
        </a:p>
      </dgm:t>
    </dgm:pt>
    <dgm:pt modelId="{FC5EAE2D-DAF7-457C-B7F8-27659EF9A529}" type="pres">
      <dgm:prSet presAssocID="{0FEFB03D-27D1-4D39-9C14-2D9EBDF84F39}" presName="diagram" presStyleCnt="0">
        <dgm:presLayoutVars>
          <dgm:dir/>
          <dgm:resizeHandles val="exact"/>
        </dgm:presLayoutVars>
      </dgm:prSet>
      <dgm:spPr/>
    </dgm:pt>
    <dgm:pt modelId="{54C30057-F23F-4941-BEF2-74287BED49ED}" type="pres">
      <dgm:prSet presAssocID="{580FCFE9-BDD2-47E7-9225-5900F465FFE0}" presName="node" presStyleLbl="node1" presStyleIdx="0" presStyleCnt="8">
        <dgm:presLayoutVars>
          <dgm:bulletEnabled val="1"/>
        </dgm:presLayoutVars>
      </dgm:prSet>
      <dgm:spPr/>
    </dgm:pt>
    <dgm:pt modelId="{7D008548-5D3F-43A4-AF79-D1AF6D11D8B0}" type="pres">
      <dgm:prSet presAssocID="{815A7E75-E34E-449B-84AA-94242D2E169D}" presName="sibTrans" presStyleCnt="0"/>
      <dgm:spPr/>
    </dgm:pt>
    <dgm:pt modelId="{6198E9E2-F527-4A63-98B6-5840FF9ECA11}" type="pres">
      <dgm:prSet presAssocID="{3B29FD86-B309-44C3-AEF8-FDDCAF536605}" presName="node" presStyleLbl="node1" presStyleIdx="1" presStyleCnt="8">
        <dgm:presLayoutVars>
          <dgm:bulletEnabled val="1"/>
        </dgm:presLayoutVars>
      </dgm:prSet>
      <dgm:spPr/>
    </dgm:pt>
    <dgm:pt modelId="{98570047-BA90-4064-BFE0-084A1164B317}" type="pres">
      <dgm:prSet presAssocID="{32256801-A423-4D2F-9663-8BD1F6A3322F}" presName="sibTrans" presStyleCnt="0"/>
      <dgm:spPr/>
    </dgm:pt>
    <dgm:pt modelId="{AFDE8017-6E18-43CE-B074-57A6ABD2BC32}" type="pres">
      <dgm:prSet presAssocID="{76667802-7D05-4E52-B2D7-7C2784B6D86D}" presName="node" presStyleLbl="node1" presStyleIdx="2" presStyleCnt="8">
        <dgm:presLayoutVars>
          <dgm:bulletEnabled val="1"/>
        </dgm:presLayoutVars>
      </dgm:prSet>
      <dgm:spPr/>
    </dgm:pt>
    <dgm:pt modelId="{65B54086-5859-473B-AAF0-4E13B7D2EC29}" type="pres">
      <dgm:prSet presAssocID="{BA55D4FE-3DD4-435F-9169-C219EBFF8F5A}" presName="sibTrans" presStyleCnt="0"/>
      <dgm:spPr/>
    </dgm:pt>
    <dgm:pt modelId="{D6E22ED2-9DBE-4189-90A5-344411D2E82C}" type="pres">
      <dgm:prSet presAssocID="{C11BD754-8806-494E-B64B-5C2F50C6AA15}" presName="node" presStyleLbl="node1" presStyleIdx="3" presStyleCnt="8">
        <dgm:presLayoutVars>
          <dgm:bulletEnabled val="1"/>
        </dgm:presLayoutVars>
      </dgm:prSet>
      <dgm:spPr/>
    </dgm:pt>
    <dgm:pt modelId="{BD38C57C-1880-4F54-90F2-2A5C1190B8AC}" type="pres">
      <dgm:prSet presAssocID="{039A7313-ED33-4687-BB83-2069465B3018}" presName="sibTrans" presStyleCnt="0"/>
      <dgm:spPr/>
    </dgm:pt>
    <dgm:pt modelId="{3C7AB1B3-1145-4643-8EAF-B4974F8CCDD0}" type="pres">
      <dgm:prSet presAssocID="{2A0CF2D9-17BF-4034-886C-E970A4C60B78}" presName="node" presStyleLbl="node1" presStyleIdx="4" presStyleCnt="8">
        <dgm:presLayoutVars>
          <dgm:bulletEnabled val="1"/>
        </dgm:presLayoutVars>
      </dgm:prSet>
      <dgm:spPr/>
    </dgm:pt>
    <dgm:pt modelId="{9510A97C-EC17-442A-A8E3-8D8C1B17170C}" type="pres">
      <dgm:prSet presAssocID="{E612D297-131D-4B7B-B8C0-0DD8B7C3D5A6}" presName="sibTrans" presStyleCnt="0"/>
      <dgm:spPr/>
    </dgm:pt>
    <dgm:pt modelId="{16A9ED90-169C-4D20-BFEB-7D615A1053FF}" type="pres">
      <dgm:prSet presAssocID="{89957C20-E7C9-4960-82B1-CA7B5C9F5C24}" presName="node" presStyleLbl="node1" presStyleIdx="5" presStyleCnt="8">
        <dgm:presLayoutVars>
          <dgm:bulletEnabled val="1"/>
        </dgm:presLayoutVars>
      </dgm:prSet>
      <dgm:spPr/>
    </dgm:pt>
    <dgm:pt modelId="{EA35B157-6778-4394-B5D3-940B46BE6A3C}" type="pres">
      <dgm:prSet presAssocID="{B6C197A0-3CE7-4764-A94C-58B5F57161BB}" presName="sibTrans" presStyleCnt="0"/>
      <dgm:spPr/>
    </dgm:pt>
    <dgm:pt modelId="{30C8D23B-1B23-4AB0-BBF2-086A21531BF4}" type="pres">
      <dgm:prSet presAssocID="{33E541B5-3D9E-4939-A976-AD7942FA186F}" presName="node" presStyleLbl="node1" presStyleIdx="6" presStyleCnt="8">
        <dgm:presLayoutVars>
          <dgm:bulletEnabled val="1"/>
        </dgm:presLayoutVars>
      </dgm:prSet>
      <dgm:spPr/>
    </dgm:pt>
    <dgm:pt modelId="{EB280EE1-E68D-434F-AA45-E3C05938452C}" type="pres">
      <dgm:prSet presAssocID="{11D0F4CF-AFC9-4B0D-B128-D2EF55E21E17}" presName="sibTrans" presStyleCnt="0"/>
      <dgm:spPr/>
    </dgm:pt>
    <dgm:pt modelId="{9B222E2E-DCFA-48E7-9967-2DDA9E2D4C8A}" type="pres">
      <dgm:prSet presAssocID="{BCBD9626-2E0A-4E3F-93DD-59FEC4C329E0}" presName="node" presStyleLbl="node1" presStyleIdx="7" presStyleCnt="8">
        <dgm:presLayoutVars>
          <dgm:bulletEnabled val="1"/>
        </dgm:presLayoutVars>
      </dgm:prSet>
      <dgm:spPr/>
    </dgm:pt>
  </dgm:ptLst>
  <dgm:cxnLst>
    <dgm:cxn modelId="{28900606-9D48-4E53-BB0A-8553E96ACEA4}" type="presOf" srcId="{33E541B5-3D9E-4939-A976-AD7942FA186F}" destId="{30C8D23B-1B23-4AB0-BBF2-086A21531BF4}" srcOrd="0" destOrd="0" presId="urn:microsoft.com/office/officeart/2005/8/layout/default"/>
    <dgm:cxn modelId="{9F2A963C-49F1-4EC2-9280-D87E98B78D5B}" type="presOf" srcId="{BCBD9626-2E0A-4E3F-93DD-59FEC4C329E0}" destId="{9B222E2E-DCFA-48E7-9967-2DDA9E2D4C8A}" srcOrd="0" destOrd="0" presId="urn:microsoft.com/office/officeart/2005/8/layout/default"/>
    <dgm:cxn modelId="{09D8F465-5495-40BD-934A-C3FFB93CB982}" type="presOf" srcId="{580FCFE9-BDD2-47E7-9225-5900F465FFE0}" destId="{54C30057-F23F-4941-BEF2-74287BED49ED}" srcOrd="0" destOrd="0" presId="urn:microsoft.com/office/officeart/2005/8/layout/default"/>
    <dgm:cxn modelId="{DB665746-879C-4764-97E8-8568684466E3}" srcId="{0FEFB03D-27D1-4D39-9C14-2D9EBDF84F39}" destId="{89957C20-E7C9-4960-82B1-CA7B5C9F5C24}" srcOrd="5" destOrd="0" parTransId="{A59AD14B-4D47-48D7-9D8F-5DA0FF250772}" sibTransId="{B6C197A0-3CE7-4764-A94C-58B5F57161BB}"/>
    <dgm:cxn modelId="{77EE5C56-CB02-411B-88C7-4269A01A0D79}" srcId="{0FEFB03D-27D1-4D39-9C14-2D9EBDF84F39}" destId="{2A0CF2D9-17BF-4034-886C-E970A4C60B78}" srcOrd="4" destOrd="0" parTransId="{7232120F-A1A9-4B34-8114-BEEEC7558BCC}" sibTransId="{E612D297-131D-4B7B-B8C0-0DD8B7C3D5A6}"/>
    <dgm:cxn modelId="{592F1CA3-9923-4B6C-BFD1-54F345FB7692}" type="presOf" srcId="{76667802-7D05-4E52-B2D7-7C2784B6D86D}" destId="{AFDE8017-6E18-43CE-B074-57A6ABD2BC32}" srcOrd="0" destOrd="0" presId="urn:microsoft.com/office/officeart/2005/8/layout/default"/>
    <dgm:cxn modelId="{8462B1A6-1956-41AD-BA19-A2534AE1879A}" type="presOf" srcId="{2A0CF2D9-17BF-4034-886C-E970A4C60B78}" destId="{3C7AB1B3-1145-4643-8EAF-B4974F8CCDD0}" srcOrd="0" destOrd="0" presId="urn:microsoft.com/office/officeart/2005/8/layout/default"/>
    <dgm:cxn modelId="{C38972AA-D73B-46CA-BBF8-865D3ACBA25E}" type="presOf" srcId="{3B29FD86-B309-44C3-AEF8-FDDCAF536605}" destId="{6198E9E2-F527-4A63-98B6-5840FF9ECA11}" srcOrd="0" destOrd="0" presId="urn:microsoft.com/office/officeart/2005/8/layout/default"/>
    <dgm:cxn modelId="{7143FCB0-15E1-45AA-9C56-46284DF5D0EB}" srcId="{0FEFB03D-27D1-4D39-9C14-2D9EBDF84F39}" destId="{3B29FD86-B309-44C3-AEF8-FDDCAF536605}" srcOrd="1" destOrd="0" parTransId="{1F2C16EE-A084-4DDE-AEA1-1E0981EC5D8F}" sibTransId="{32256801-A423-4D2F-9663-8BD1F6A3322F}"/>
    <dgm:cxn modelId="{62730BB3-934A-4D38-8BC0-C120F14174AC}" srcId="{0FEFB03D-27D1-4D39-9C14-2D9EBDF84F39}" destId="{C11BD754-8806-494E-B64B-5C2F50C6AA15}" srcOrd="3" destOrd="0" parTransId="{7AE33C52-D789-423E-A180-85EF36444A00}" sibTransId="{039A7313-ED33-4687-BB83-2069465B3018}"/>
    <dgm:cxn modelId="{5424D7B9-8365-454A-88BF-31C2EEC3F690}" srcId="{0FEFB03D-27D1-4D39-9C14-2D9EBDF84F39}" destId="{76667802-7D05-4E52-B2D7-7C2784B6D86D}" srcOrd="2" destOrd="0" parTransId="{AC0EB0DF-42A1-4D0A-AF51-AC83717F238D}" sibTransId="{BA55D4FE-3DD4-435F-9169-C219EBFF8F5A}"/>
    <dgm:cxn modelId="{7D14E7BB-8386-45AB-9AD2-8B5201A4D631}" srcId="{0FEFB03D-27D1-4D39-9C14-2D9EBDF84F39}" destId="{33E541B5-3D9E-4939-A976-AD7942FA186F}" srcOrd="6" destOrd="0" parTransId="{47020DB5-6C6E-41AF-B0F1-78C07C42EECE}" sibTransId="{11D0F4CF-AFC9-4B0D-B128-D2EF55E21E17}"/>
    <dgm:cxn modelId="{5C9843C0-FD95-445E-9097-97017880F943}" type="presOf" srcId="{0FEFB03D-27D1-4D39-9C14-2D9EBDF84F39}" destId="{FC5EAE2D-DAF7-457C-B7F8-27659EF9A529}" srcOrd="0" destOrd="0" presId="urn:microsoft.com/office/officeart/2005/8/layout/default"/>
    <dgm:cxn modelId="{A247D8C3-3018-407B-8F3C-D25B76116C55}" type="presOf" srcId="{C11BD754-8806-494E-B64B-5C2F50C6AA15}" destId="{D6E22ED2-9DBE-4189-90A5-344411D2E82C}" srcOrd="0" destOrd="0" presId="urn:microsoft.com/office/officeart/2005/8/layout/default"/>
    <dgm:cxn modelId="{17B670D3-D6DC-4A0F-9D06-339349991F52}" srcId="{0FEFB03D-27D1-4D39-9C14-2D9EBDF84F39}" destId="{BCBD9626-2E0A-4E3F-93DD-59FEC4C329E0}" srcOrd="7" destOrd="0" parTransId="{6CF6BF97-FE8A-443A-81E2-B7F25ED21414}" sibTransId="{516C7365-C437-47E8-A4C2-EA52C4DE9126}"/>
    <dgm:cxn modelId="{377394DD-1ECD-4552-B3D8-A536DADF7240}" type="presOf" srcId="{89957C20-E7C9-4960-82B1-CA7B5C9F5C24}" destId="{16A9ED90-169C-4D20-BFEB-7D615A1053FF}" srcOrd="0" destOrd="0" presId="urn:microsoft.com/office/officeart/2005/8/layout/default"/>
    <dgm:cxn modelId="{0E322CEC-561E-4741-9C00-90E848AB5AEA}" srcId="{0FEFB03D-27D1-4D39-9C14-2D9EBDF84F39}" destId="{580FCFE9-BDD2-47E7-9225-5900F465FFE0}" srcOrd="0" destOrd="0" parTransId="{B8E0B4BF-3A8B-40F6-A75C-2C60D6573793}" sibTransId="{815A7E75-E34E-449B-84AA-94242D2E169D}"/>
    <dgm:cxn modelId="{25B37E11-10B9-431C-AAFF-07FB3928E41F}" type="presParOf" srcId="{FC5EAE2D-DAF7-457C-B7F8-27659EF9A529}" destId="{54C30057-F23F-4941-BEF2-74287BED49ED}" srcOrd="0" destOrd="0" presId="urn:microsoft.com/office/officeart/2005/8/layout/default"/>
    <dgm:cxn modelId="{0D901C61-3024-4158-BFA0-EEEE06F39E93}" type="presParOf" srcId="{FC5EAE2D-DAF7-457C-B7F8-27659EF9A529}" destId="{7D008548-5D3F-43A4-AF79-D1AF6D11D8B0}" srcOrd="1" destOrd="0" presId="urn:microsoft.com/office/officeart/2005/8/layout/default"/>
    <dgm:cxn modelId="{DAA02B21-5D00-4BAB-888F-9949B58615D5}" type="presParOf" srcId="{FC5EAE2D-DAF7-457C-B7F8-27659EF9A529}" destId="{6198E9E2-F527-4A63-98B6-5840FF9ECA11}" srcOrd="2" destOrd="0" presId="urn:microsoft.com/office/officeart/2005/8/layout/default"/>
    <dgm:cxn modelId="{59D00231-3864-4D0E-A582-19F505CFF981}" type="presParOf" srcId="{FC5EAE2D-DAF7-457C-B7F8-27659EF9A529}" destId="{98570047-BA90-4064-BFE0-084A1164B317}" srcOrd="3" destOrd="0" presId="urn:microsoft.com/office/officeart/2005/8/layout/default"/>
    <dgm:cxn modelId="{576B7C7B-524A-4249-B1BE-FEE873D521D8}" type="presParOf" srcId="{FC5EAE2D-DAF7-457C-B7F8-27659EF9A529}" destId="{AFDE8017-6E18-43CE-B074-57A6ABD2BC32}" srcOrd="4" destOrd="0" presId="urn:microsoft.com/office/officeart/2005/8/layout/default"/>
    <dgm:cxn modelId="{D0832C07-CA7E-4A2C-BEF1-3F3E9C49117F}" type="presParOf" srcId="{FC5EAE2D-DAF7-457C-B7F8-27659EF9A529}" destId="{65B54086-5859-473B-AAF0-4E13B7D2EC29}" srcOrd="5" destOrd="0" presId="urn:microsoft.com/office/officeart/2005/8/layout/default"/>
    <dgm:cxn modelId="{257821DD-3042-434E-BC1D-39224499683B}" type="presParOf" srcId="{FC5EAE2D-DAF7-457C-B7F8-27659EF9A529}" destId="{D6E22ED2-9DBE-4189-90A5-344411D2E82C}" srcOrd="6" destOrd="0" presId="urn:microsoft.com/office/officeart/2005/8/layout/default"/>
    <dgm:cxn modelId="{0590032B-EB15-4A60-AFF2-D6578F20303A}" type="presParOf" srcId="{FC5EAE2D-DAF7-457C-B7F8-27659EF9A529}" destId="{BD38C57C-1880-4F54-90F2-2A5C1190B8AC}" srcOrd="7" destOrd="0" presId="urn:microsoft.com/office/officeart/2005/8/layout/default"/>
    <dgm:cxn modelId="{E7951F0B-128F-48D2-B4F3-01E857425EE1}" type="presParOf" srcId="{FC5EAE2D-DAF7-457C-B7F8-27659EF9A529}" destId="{3C7AB1B3-1145-4643-8EAF-B4974F8CCDD0}" srcOrd="8" destOrd="0" presId="urn:microsoft.com/office/officeart/2005/8/layout/default"/>
    <dgm:cxn modelId="{1D2CE512-3D2E-40DB-97D4-F581808CB54E}" type="presParOf" srcId="{FC5EAE2D-DAF7-457C-B7F8-27659EF9A529}" destId="{9510A97C-EC17-442A-A8E3-8D8C1B17170C}" srcOrd="9" destOrd="0" presId="urn:microsoft.com/office/officeart/2005/8/layout/default"/>
    <dgm:cxn modelId="{0D6BF13B-FF4B-467E-BF87-37B4DC300CD9}" type="presParOf" srcId="{FC5EAE2D-DAF7-457C-B7F8-27659EF9A529}" destId="{16A9ED90-169C-4D20-BFEB-7D615A1053FF}" srcOrd="10" destOrd="0" presId="urn:microsoft.com/office/officeart/2005/8/layout/default"/>
    <dgm:cxn modelId="{33BF7688-6ABE-4F3D-9A3D-18669D024D4E}" type="presParOf" srcId="{FC5EAE2D-DAF7-457C-B7F8-27659EF9A529}" destId="{EA35B157-6778-4394-B5D3-940B46BE6A3C}" srcOrd="11" destOrd="0" presId="urn:microsoft.com/office/officeart/2005/8/layout/default"/>
    <dgm:cxn modelId="{CAF9664D-9CD0-49A7-AE47-FA65DF403DD6}" type="presParOf" srcId="{FC5EAE2D-DAF7-457C-B7F8-27659EF9A529}" destId="{30C8D23B-1B23-4AB0-BBF2-086A21531BF4}" srcOrd="12" destOrd="0" presId="urn:microsoft.com/office/officeart/2005/8/layout/default"/>
    <dgm:cxn modelId="{18C53024-4638-49BF-ADE7-A32536D9D288}" type="presParOf" srcId="{FC5EAE2D-DAF7-457C-B7F8-27659EF9A529}" destId="{EB280EE1-E68D-434F-AA45-E3C05938452C}" srcOrd="13" destOrd="0" presId="urn:microsoft.com/office/officeart/2005/8/layout/default"/>
    <dgm:cxn modelId="{17591F6C-6184-43FB-A1F1-897359E666B3}" type="presParOf" srcId="{FC5EAE2D-DAF7-457C-B7F8-27659EF9A529}" destId="{9B222E2E-DCFA-48E7-9967-2DDA9E2D4C8A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33F9A3-6BAD-4493-9B5A-D6DB66E807C7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0624970E-2F8F-4634-8C73-AF02699C9404}">
      <dgm:prSet phldrT="[Texto]" custT="1"/>
      <dgm:spPr/>
      <dgm:t>
        <a:bodyPr/>
        <a:lstStyle/>
        <a:p>
          <a:pPr>
            <a:buNone/>
          </a:pPr>
          <a:r>
            <a:rPr lang="es-CO" sz="4000" b="1" i="0" dirty="0"/>
            <a:t>Factor</a:t>
          </a:r>
          <a:endParaRPr lang="es-CO" sz="5700" dirty="0"/>
        </a:p>
      </dgm:t>
    </dgm:pt>
    <dgm:pt modelId="{9B06E7A9-48BC-44CA-9354-EFF33C40A239}" type="parTrans" cxnId="{B723B02C-F69D-4891-B70C-8526085832CC}">
      <dgm:prSet/>
      <dgm:spPr/>
      <dgm:t>
        <a:bodyPr/>
        <a:lstStyle/>
        <a:p>
          <a:endParaRPr lang="es-CO"/>
        </a:p>
      </dgm:t>
    </dgm:pt>
    <dgm:pt modelId="{6AB17068-A776-4C21-9580-3E906F6E7B46}" type="sibTrans" cxnId="{B723B02C-F69D-4891-B70C-8526085832CC}">
      <dgm:prSet/>
      <dgm:spPr/>
      <dgm:t>
        <a:bodyPr/>
        <a:lstStyle/>
        <a:p>
          <a:endParaRPr lang="es-CO"/>
        </a:p>
      </dgm:t>
    </dgm:pt>
    <dgm:pt modelId="{C8AC2CDE-A26B-4E57-8E55-C9E5DB99772D}">
      <dgm:prSet phldrT="[Texto]"/>
      <dgm:spPr/>
      <dgm:t>
        <a:bodyPr/>
        <a:lstStyle/>
        <a:p>
          <a:pPr>
            <a:buNone/>
          </a:pPr>
          <a:r>
            <a:rPr lang="es-CO" b="1" i="0" dirty="0"/>
            <a:t>Contactar repetidamente</a:t>
          </a:r>
          <a:endParaRPr lang="es-CO" dirty="0"/>
        </a:p>
      </dgm:t>
    </dgm:pt>
    <dgm:pt modelId="{8E2C2619-B51B-4975-886F-81F32B8EE8E5}" type="parTrans" cxnId="{D38432B7-7E7F-4813-8E0E-EFE48E59D68A}">
      <dgm:prSet/>
      <dgm:spPr/>
      <dgm:t>
        <a:bodyPr/>
        <a:lstStyle/>
        <a:p>
          <a:endParaRPr lang="es-CO"/>
        </a:p>
      </dgm:t>
    </dgm:pt>
    <dgm:pt modelId="{1EFE680F-5AD8-44D4-A195-D238FFAA0A13}" type="sibTrans" cxnId="{D38432B7-7E7F-4813-8E0E-EFE48E59D68A}">
      <dgm:prSet/>
      <dgm:spPr/>
      <dgm:t>
        <a:bodyPr/>
        <a:lstStyle/>
        <a:p>
          <a:endParaRPr lang="es-CO"/>
        </a:p>
      </dgm:t>
    </dgm:pt>
    <dgm:pt modelId="{8FD03130-E7F7-4C70-A5A9-FDF3F4ABFD12}">
      <dgm:prSet phldrT="[Texto]"/>
      <dgm:spPr/>
      <dgm:t>
        <a:bodyPr/>
        <a:lstStyle/>
        <a:p>
          <a:pPr>
            <a:buNone/>
          </a:pPr>
          <a:r>
            <a:rPr lang="es-CO" b="1" i="0" dirty="0"/>
            <a:t>Estacionalidad</a:t>
          </a:r>
          <a:endParaRPr lang="es-CO" dirty="0"/>
        </a:p>
      </dgm:t>
    </dgm:pt>
    <dgm:pt modelId="{19C453CA-79F7-4A40-ACB1-87AE6937ABFB}" type="parTrans" cxnId="{979807FC-20FD-4DE5-B234-6619AB56C217}">
      <dgm:prSet/>
      <dgm:spPr/>
      <dgm:t>
        <a:bodyPr/>
        <a:lstStyle/>
        <a:p>
          <a:endParaRPr lang="es-CO"/>
        </a:p>
      </dgm:t>
    </dgm:pt>
    <dgm:pt modelId="{A2288095-33DE-420C-A065-B9B789B0B4FB}" type="sibTrans" cxnId="{979807FC-20FD-4DE5-B234-6619AB56C217}">
      <dgm:prSet/>
      <dgm:spPr/>
      <dgm:t>
        <a:bodyPr/>
        <a:lstStyle/>
        <a:p>
          <a:endParaRPr lang="es-CO"/>
        </a:p>
      </dgm:t>
    </dgm:pt>
    <dgm:pt modelId="{F7FB414E-15E0-4335-BF83-0BB4DC2DE0EE}">
      <dgm:prSet phldrT="[Texto]" custT="1"/>
      <dgm:spPr/>
      <dgm:t>
        <a:bodyPr/>
        <a:lstStyle/>
        <a:p>
          <a:pPr>
            <a:buNone/>
          </a:pPr>
          <a:r>
            <a:rPr lang="es-CO" sz="4000" b="1" i="0" dirty="0"/>
            <a:t>Impacto</a:t>
          </a:r>
          <a:endParaRPr lang="es-CO" sz="4000" dirty="0"/>
        </a:p>
      </dgm:t>
    </dgm:pt>
    <dgm:pt modelId="{5B7EDDE1-3EE6-465C-B050-5BC967DD5A98}" type="parTrans" cxnId="{A5DF1E92-2288-4688-A12C-05EF657660A8}">
      <dgm:prSet/>
      <dgm:spPr/>
      <dgm:t>
        <a:bodyPr/>
        <a:lstStyle/>
        <a:p>
          <a:endParaRPr lang="es-CO"/>
        </a:p>
      </dgm:t>
    </dgm:pt>
    <dgm:pt modelId="{177824FF-3014-4AD5-90F6-2791BB250FBC}" type="sibTrans" cxnId="{A5DF1E92-2288-4688-A12C-05EF657660A8}">
      <dgm:prSet/>
      <dgm:spPr/>
      <dgm:t>
        <a:bodyPr/>
        <a:lstStyle/>
        <a:p>
          <a:endParaRPr lang="es-CO"/>
        </a:p>
      </dgm:t>
    </dgm:pt>
    <dgm:pt modelId="{86F03D48-6044-4FF9-AEBE-940033BF96CA}">
      <dgm:prSet phldrT="[Texto]"/>
      <dgm:spPr/>
      <dgm:t>
        <a:bodyPr/>
        <a:lstStyle/>
        <a:p>
          <a:pPr>
            <a:buNone/>
          </a:pPr>
          <a:r>
            <a:rPr lang="es-CO" b="0" i="0" dirty="0"/>
            <a:t>Reduce tasa de conversión</a:t>
          </a:r>
          <a:endParaRPr lang="es-CO" dirty="0"/>
        </a:p>
      </dgm:t>
    </dgm:pt>
    <dgm:pt modelId="{FD1DF58B-088D-4792-9783-92A027C11F5C}" type="parTrans" cxnId="{BE522169-8D5F-454F-A1B4-34B3660B7DC6}">
      <dgm:prSet/>
      <dgm:spPr/>
      <dgm:t>
        <a:bodyPr/>
        <a:lstStyle/>
        <a:p>
          <a:endParaRPr lang="es-CO"/>
        </a:p>
      </dgm:t>
    </dgm:pt>
    <dgm:pt modelId="{C98B7E69-352E-4AB4-BEC3-B6DFE32AB30F}" type="sibTrans" cxnId="{BE522169-8D5F-454F-A1B4-34B3660B7DC6}">
      <dgm:prSet/>
      <dgm:spPr/>
      <dgm:t>
        <a:bodyPr/>
        <a:lstStyle/>
        <a:p>
          <a:endParaRPr lang="es-CO"/>
        </a:p>
      </dgm:t>
    </dgm:pt>
    <dgm:pt modelId="{0910E395-8ABC-4992-B5E8-2C4F1F8B86E2}">
      <dgm:prSet phldrT="[Texto]"/>
      <dgm:spPr/>
      <dgm:t>
        <a:bodyPr/>
        <a:lstStyle/>
        <a:p>
          <a:pPr>
            <a:buNone/>
          </a:pPr>
          <a:r>
            <a:rPr lang="es-CO" b="0" i="0" dirty="0"/>
            <a:t>Menor respuesta</a:t>
          </a:r>
          <a:endParaRPr lang="es-CO" dirty="0"/>
        </a:p>
      </dgm:t>
    </dgm:pt>
    <dgm:pt modelId="{8DE83CB8-5FBD-45B5-9114-50FE3CA955BF}" type="parTrans" cxnId="{1060DDD1-D0E0-4F7A-A70E-0C5E02E1A894}">
      <dgm:prSet/>
      <dgm:spPr/>
      <dgm:t>
        <a:bodyPr/>
        <a:lstStyle/>
        <a:p>
          <a:endParaRPr lang="es-CO"/>
        </a:p>
      </dgm:t>
    </dgm:pt>
    <dgm:pt modelId="{4C5848F6-655A-4019-86DF-981A7657B37D}" type="sibTrans" cxnId="{1060DDD1-D0E0-4F7A-A70E-0C5E02E1A894}">
      <dgm:prSet/>
      <dgm:spPr/>
      <dgm:t>
        <a:bodyPr/>
        <a:lstStyle/>
        <a:p>
          <a:endParaRPr lang="es-CO"/>
        </a:p>
      </dgm:t>
    </dgm:pt>
    <dgm:pt modelId="{B7035609-55B7-42F0-8D1D-1B321B06E968}">
      <dgm:prSet phldrT="[Texto]" custT="1"/>
      <dgm:spPr/>
      <dgm:t>
        <a:bodyPr/>
        <a:lstStyle/>
        <a:p>
          <a:pPr>
            <a:buNone/>
          </a:pPr>
          <a:r>
            <a:rPr lang="es-CO" sz="4000" b="1" i="0" dirty="0"/>
            <a:t>Detalle</a:t>
          </a:r>
          <a:endParaRPr lang="es-CO" sz="4000" dirty="0"/>
        </a:p>
      </dgm:t>
    </dgm:pt>
    <dgm:pt modelId="{D57C8026-2B26-4967-8C99-DBBFA25EA21D}" type="parTrans" cxnId="{5A862E88-D30E-46B4-AEF3-0DA8A7D71CAE}">
      <dgm:prSet/>
      <dgm:spPr/>
      <dgm:t>
        <a:bodyPr/>
        <a:lstStyle/>
        <a:p>
          <a:endParaRPr lang="es-CO"/>
        </a:p>
      </dgm:t>
    </dgm:pt>
    <dgm:pt modelId="{E3D4591E-2DA9-42B4-927D-21CBA8E5A9EF}" type="sibTrans" cxnId="{5A862E88-D30E-46B4-AEF3-0DA8A7D71CAE}">
      <dgm:prSet/>
      <dgm:spPr/>
      <dgm:t>
        <a:bodyPr/>
        <a:lstStyle/>
        <a:p>
          <a:endParaRPr lang="es-CO"/>
        </a:p>
      </dgm:t>
    </dgm:pt>
    <dgm:pt modelId="{35F7F494-E668-45B9-BFF4-26A11D3194E8}">
      <dgm:prSet phldrT="[Texto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CO" b="0" i="0" dirty="0"/>
            <a:t>Contactos múltiples en la misma campaña generan fatiga</a:t>
          </a:r>
          <a:endParaRPr lang="es-CO" dirty="0"/>
        </a:p>
      </dgm:t>
    </dgm:pt>
    <dgm:pt modelId="{F97CD092-5758-4383-BDF2-B3C3469342FB}" type="parTrans" cxnId="{D489C792-6641-42A7-B719-DBFDC83F63BF}">
      <dgm:prSet/>
      <dgm:spPr/>
      <dgm:t>
        <a:bodyPr/>
        <a:lstStyle/>
        <a:p>
          <a:endParaRPr lang="es-CO"/>
        </a:p>
      </dgm:t>
    </dgm:pt>
    <dgm:pt modelId="{2E416B2A-4ACB-41F5-86ED-195B4937268D}" type="sibTrans" cxnId="{D489C792-6641-42A7-B719-DBFDC83F63BF}">
      <dgm:prSet/>
      <dgm:spPr/>
      <dgm:t>
        <a:bodyPr/>
        <a:lstStyle/>
        <a:p>
          <a:endParaRPr lang="es-CO"/>
        </a:p>
      </dgm:t>
    </dgm:pt>
    <dgm:pt modelId="{A2B7A889-996A-4035-87AB-5EEB37916C52}">
      <dgm:prSet phldrT="[Texto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CO" b="0" i="0" dirty="0"/>
            <a:t>Campañas en ciertos meses presentan bajo rendimiento</a:t>
          </a:r>
          <a:endParaRPr lang="es-CO" dirty="0"/>
        </a:p>
      </dgm:t>
    </dgm:pt>
    <dgm:pt modelId="{3673962D-8804-470C-9B52-70AFB52DA73F}" type="parTrans" cxnId="{5A33264D-55A5-46E9-875F-6449A47F42E6}">
      <dgm:prSet/>
      <dgm:spPr/>
      <dgm:t>
        <a:bodyPr/>
        <a:lstStyle/>
        <a:p>
          <a:endParaRPr lang="es-CO"/>
        </a:p>
      </dgm:t>
    </dgm:pt>
    <dgm:pt modelId="{6DEE5A9A-7EE2-4065-A1E2-07565AE986CF}" type="sibTrans" cxnId="{5A33264D-55A5-46E9-875F-6449A47F42E6}">
      <dgm:prSet/>
      <dgm:spPr/>
      <dgm:t>
        <a:bodyPr/>
        <a:lstStyle/>
        <a:p>
          <a:endParaRPr lang="es-CO"/>
        </a:p>
      </dgm:t>
    </dgm:pt>
    <dgm:pt modelId="{6D789FC3-DE53-43D8-A90A-C0A9749A4B93}">
      <dgm:prSet phldrT="[Texto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CO" b="0" i="0" dirty="0"/>
            <a:t>Clientes con préstamos o historial de incumplimiento son menos propensos</a:t>
          </a:r>
          <a:endParaRPr lang="es-CO" dirty="0"/>
        </a:p>
      </dgm:t>
    </dgm:pt>
    <dgm:pt modelId="{C06A120C-B6A7-4440-A799-874F1CB04A4A}" type="parTrans" cxnId="{BF42C1F7-664D-4332-AA90-AB3A7DDA677A}">
      <dgm:prSet/>
      <dgm:spPr/>
      <dgm:t>
        <a:bodyPr/>
        <a:lstStyle/>
        <a:p>
          <a:endParaRPr lang="es-CO"/>
        </a:p>
      </dgm:t>
    </dgm:pt>
    <dgm:pt modelId="{4EB3DE91-98D5-4F3F-A318-0B2C793BE00F}" type="sibTrans" cxnId="{BF42C1F7-664D-4332-AA90-AB3A7DDA677A}">
      <dgm:prSet/>
      <dgm:spPr/>
      <dgm:t>
        <a:bodyPr/>
        <a:lstStyle/>
        <a:p>
          <a:endParaRPr lang="es-CO"/>
        </a:p>
      </dgm:t>
    </dgm:pt>
    <dgm:pt modelId="{BF4F442C-C1C8-4477-B6AF-CC216EDED262}">
      <dgm:prSet phldrT="[Texto]"/>
      <dgm:spPr/>
      <dgm:t>
        <a:bodyPr/>
        <a:lstStyle/>
        <a:p>
          <a:pPr>
            <a:buNone/>
          </a:pPr>
          <a:r>
            <a:rPr lang="es-CO" b="0" i="0" dirty="0"/>
            <a:t>Tasas de aceptación bajas</a:t>
          </a:r>
          <a:endParaRPr lang="es-CO" dirty="0"/>
        </a:p>
      </dgm:t>
    </dgm:pt>
    <dgm:pt modelId="{738B31C0-7DCD-416E-B84F-3C03A0A9B8B8}" type="parTrans" cxnId="{5FEB0240-1AE9-4408-85AB-8DC2763819A4}">
      <dgm:prSet/>
      <dgm:spPr/>
      <dgm:t>
        <a:bodyPr/>
        <a:lstStyle/>
        <a:p>
          <a:endParaRPr lang="es-CO"/>
        </a:p>
      </dgm:t>
    </dgm:pt>
    <dgm:pt modelId="{74F8EEDA-2B95-4E94-9ACF-E27CF2E12974}" type="sibTrans" cxnId="{5FEB0240-1AE9-4408-85AB-8DC2763819A4}">
      <dgm:prSet/>
      <dgm:spPr/>
      <dgm:t>
        <a:bodyPr/>
        <a:lstStyle/>
        <a:p>
          <a:endParaRPr lang="es-CO"/>
        </a:p>
      </dgm:t>
    </dgm:pt>
    <dgm:pt modelId="{327D5DB3-669A-41C6-B095-8128583CBF77}">
      <dgm:prSet phldrT="[Texto]"/>
      <dgm:spPr/>
      <dgm:t>
        <a:bodyPr/>
        <a:lstStyle/>
        <a:p>
          <a:pPr>
            <a:buNone/>
          </a:pPr>
          <a:r>
            <a:rPr lang="es-CO" b="1" i="0" dirty="0"/>
            <a:t>Préstamos personales activos</a:t>
          </a:r>
          <a:endParaRPr lang="es-CO" dirty="0"/>
        </a:p>
      </dgm:t>
    </dgm:pt>
    <dgm:pt modelId="{1FA99C4D-F120-42B6-B376-D63A19704D34}" type="parTrans" cxnId="{8E1E3F5E-150D-4C38-90A1-81C45B192353}">
      <dgm:prSet/>
      <dgm:spPr/>
      <dgm:t>
        <a:bodyPr/>
        <a:lstStyle/>
        <a:p>
          <a:endParaRPr lang="es-CO"/>
        </a:p>
      </dgm:t>
    </dgm:pt>
    <dgm:pt modelId="{B9602B29-D845-43D7-AD48-33CF05E187D3}" type="sibTrans" cxnId="{8E1E3F5E-150D-4C38-90A1-81C45B192353}">
      <dgm:prSet/>
      <dgm:spPr/>
      <dgm:t>
        <a:bodyPr/>
        <a:lstStyle/>
        <a:p>
          <a:endParaRPr lang="es-CO"/>
        </a:p>
      </dgm:t>
    </dgm:pt>
    <dgm:pt modelId="{CF564F9E-6727-4BFC-AED4-E628C95C01F3}" type="pres">
      <dgm:prSet presAssocID="{1E33F9A3-6BAD-4493-9B5A-D6DB66E807C7}" presName="theList" presStyleCnt="0">
        <dgm:presLayoutVars>
          <dgm:dir/>
          <dgm:animLvl val="lvl"/>
          <dgm:resizeHandles val="exact"/>
        </dgm:presLayoutVars>
      </dgm:prSet>
      <dgm:spPr/>
    </dgm:pt>
    <dgm:pt modelId="{4C2232CC-249E-4D1A-9B0F-409CB9C4CB0F}" type="pres">
      <dgm:prSet presAssocID="{0624970E-2F8F-4634-8C73-AF02699C9404}" presName="compNode" presStyleCnt="0"/>
      <dgm:spPr/>
    </dgm:pt>
    <dgm:pt modelId="{6519ABF2-6FCB-40CF-AC13-4C34BC8E3DD2}" type="pres">
      <dgm:prSet presAssocID="{0624970E-2F8F-4634-8C73-AF02699C9404}" presName="aNode" presStyleLbl="bgShp" presStyleIdx="0" presStyleCnt="3"/>
      <dgm:spPr/>
    </dgm:pt>
    <dgm:pt modelId="{F86A6C68-AE0E-4875-86D2-164B2852576E}" type="pres">
      <dgm:prSet presAssocID="{0624970E-2F8F-4634-8C73-AF02699C9404}" presName="textNode" presStyleLbl="bgShp" presStyleIdx="0" presStyleCnt="3"/>
      <dgm:spPr/>
    </dgm:pt>
    <dgm:pt modelId="{3559D561-E790-4052-8C17-FE1CAB8D71DA}" type="pres">
      <dgm:prSet presAssocID="{0624970E-2F8F-4634-8C73-AF02699C9404}" presName="compChildNode" presStyleCnt="0"/>
      <dgm:spPr/>
    </dgm:pt>
    <dgm:pt modelId="{1C205E6D-38EB-46EA-97C9-B03B32FF86D3}" type="pres">
      <dgm:prSet presAssocID="{0624970E-2F8F-4634-8C73-AF02699C9404}" presName="theInnerList" presStyleCnt="0"/>
      <dgm:spPr/>
    </dgm:pt>
    <dgm:pt modelId="{8EDC1B70-3B4B-446C-9B05-5C6C1C73625A}" type="pres">
      <dgm:prSet presAssocID="{C8AC2CDE-A26B-4E57-8E55-C9E5DB99772D}" presName="childNode" presStyleLbl="node1" presStyleIdx="0" presStyleCnt="9" custLinFactY="-7581" custLinFactNeighborY="-100000">
        <dgm:presLayoutVars>
          <dgm:bulletEnabled val="1"/>
        </dgm:presLayoutVars>
      </dgm:prSet>
      <dgm:spPr/>
    </dgm:pt>
    <dgm:pt modelId="{3374D442-BF2D-43F6-9900-E4D91420797A}" type="pres">
      <dgm:prSet presAssocID="{C8AC2CDE-A26B-4E57-8E55-C9E5DB99772D}" presName="aSpace2" presStyleCnt="0"/>
      <dgm:spPr/>
    </dgm:pt>
    <dgm:pt modelId="{00D0ED65-87DB-42FD-B14B-89E6FFE2FF13}" type="pres">
      <dgm:prSet presAssocID="{8FD03130-E7F7-4C70-A5A9-FDF3F4ABFD12}" presName="childNode" presStyleLbl="node1" presStyleIdx="1" presStyleCnt="9" custLinFactY="-7581" custLinFactNeighborY="-100000">
        <dgm:presLayoutVars>
          <dgm:bulletEnabled val="1"/>
        </dgm:presLayoutVars>
      </dgm:prSet>
      <dgm:spPr/>
    </dgm:pt>
    <dgm:pt modelId="{1B5D954D-B723-4800-BB7C-CAC077E36F02}" type="pres">
      <dgm:prSet presAssocID="{8FD03130-E7F7-4C70-A5A9-FDF3F4ABFD12}" presName="aSpace2" presStyleCnt="0"/>
      <dgm:spPr/>
    </dgm:pt>
    <dgm:pt modelId="{DC0E9EB8-FE23-4BEA-B412-1E33452A4773}" type="pres">
      <dgm:prSet presAssocID="{327D5DB3-669A-41C6-B095-8128583CBF77}" presName="childNode" presStyleLbl="node1" presStyleIdx="2" presStyleCnt="9" custLinFactY="-7581" custLinFactNeighborY="-100000">
        <dgm:presLayoutVars>
          <dgm:bulletEnabled val="1"/>
        </dgm:presLayoutVars>
      </dgm:prSet>
      <dgm:spPr/>
    </dgm:pt>
    <dgm:pt modelId="{4E0EA87A-42A2-459B-8766-E5A93EBE1D6B}" type="pres">
      <dgm:prSet presAssocID="{0624970E-2F8F-4634-8C73-AF02699C9404}" presName="aSpace" presStyleCnt="0"/>
      <dgm:spPr/>
    </dgm:pt>
    <dgm:pt modelId="{F1E27414-3201-4F81-BEFF-952DEAB06C5A}" type="pres">
      <dgm:prSet presAssocID="{F7FB414E-15E0-4335-BF83-0BB4DC2DE0EE}" presName="compNode" presStyleCnt="0"/>
      <dgm:spPr/>
    </dgm:pt>
    <dgm:pt modelId="{016391C5-FD95-4E78-93AF-0596600871B3}" type="pres">
      <dgm:prSet presAssocID="{F7FB414E-15E0-4335-BF83-0BB4DC2DE0EE}" presName="aNode" presStyleLbl="bgShp" presStyleIdx="1" presStyleCnt="3"/>
      <dgm:spPr/>
    </dgm:pt>
    <dgm:pt modelId="{7764D684-6D2B-486D-9A24-766C1E9E2F6C}" type="pres">
      <dgm:prSet presAssocID="{F7FB414E-15E0-4335-BF83-0BB4DC2DE0EE}" presName="textNode" presStyleLbl="bgShp" presStyleIdx="1" presStyleCnt="3"/>
      <dgm:spPr/>
    </dgm:pt>
    <dgm:pt modelId="{F6FA0DE9-CDC5-423C-84D6-A77014FF78FE}" type="pres">
      <dgm:prSet presAssocID="{F7FB414E-15E0-4335-BF83-0BB4DC2DE0EE}" presName="compChildNode" presStyleCnt="0"/>
      <dgm:spPr/>
    </dgm:pt>
    <dgm:pt modelId="{70A56597-5493-4E0D-B7D4-3978B07B3F00}" type="pres">
      <dgm:prSet presAssocID="{F7FB414E-15E0-4335-BF83-0BB4DC2DE0EE}" presName="theInnerList" presStyleCnt="0"/>
      <dgm:spPr/>
    </dgm:pt>
    <dgm:pt modelId="{6BC448B0-C9A5-4E18-9BA3-F690B8F5FF41}" type="pres">
      <dgm:prSet presAssocID="{86F03D48-6044-4FF9-AEBE-940033BF96CA}" presName="childNode" presStyleLbl="node1" presStyleIdx="3" presStyleCnt="9" custLinFactY="-7581" custLinFactNeighborY="-100000">
        <dgm:presLayoutVars>
          <dgm:bulletEnabled val="1"/>
        </dgm:presLayoutVars>
      </dgm:prSet>
      <dgm:spPr/>
    </dgm:pt>
    <dgm:pt modelId="{FD9C7C89-5E4B-4AE6-B602-2A53FF4E840C}" type="pres">
      <dgm:prSet presAssocID="{86F03D48-6044-4FF9-AEBE-940033BF96CA}" presName="aSpace2" presStyleCnt="0"/>
      <dgm:spPr/>
    </dgm:pt>
    <dgm:pt modelId="{7DD6DD03-FDF0-4620-BDFE-0869C021AD50}" type="pres">
      <dgm:prSet presAssocID="{0910E395-8ABC-4992-B5E8-2C4F1F8B86E2}" presName="childNode" presStyleLbl="node1" presStyleIdx="4" presStyleCnt="9" custLinFactY="-7581" custLinFactNeighborY="-100000">
        <dgm:presLayoutVars>
          <dgm:bulletEnabled val="1"/>
        </dgm:presLayoutVars>
      </dgm:prSet>
      <dgm:spPr/>
    </dgm:pt>
    <dgm:pt modelId="{D0212408-FA53-485F-B566-132ED7677104}" type="pres">
      <dgm:prSet presAssocID="{0910E395-8ABC-4992-B5E8-2C4F1F8B86E2}" presName="aSpace2" presStyleCnt="0"/>
      <dgm:spPr/>
    </dgm:pt>
    <dgm:pt modelId="{1B677E42-C89C-421B-89DD-54AE4B2D8B3F}" type="pres">
      <dgm:prSet presAssocID="{BF4F442C-C1C8-4477-B6AF-CC216EDED262}" presName="childNode" presStyleLbl="node1" presStyleIdx="5" presStyleCnt="9" custLinFactY="-7581" custLinFactNeighborY="-100000">
        <dgm:presLayoutVars>
          <dgm:bulletEnabled val="1"/>
        </dgm:presLayoutVars>
      </dgm:prSet>
      <dgm:spPr/>
    </dgm:pt>
    <dgm:pt modelId="{0DDA1CAC-798E-4E14-85C4-B9FD162246F1}" type="pres">
      <dgm:prSet presAssocID="{F7FB414E-15E0-4335-BF83-0BB4DC2DE0EE}" presName="aSpace" presStyleCnt="0"/>
      <dgm:spPr/>
    </dgm:pt>
    <dgm:pt modelId="{B9A61DDB-847D-471C-8854-407A5A35DE22}" type="pres">
      <dgm:prSet presAssocID="{B7035609-55B7-42F0-8D1D-1B321B06E968}" presName="compNode" presStyleCnt="0"/>
      <dgm:spPr/>
    </dgm:pt>
    <dgm:pt modelId="{72DC76E2-599F-41CB-B36F-D43C80A30A5C}" type="pres">
      <dgm:prSet presAssocID="{B7035609-55B7-42F0-8D1D-1B321B06E968}" presName="aNode" presStyleLbl="bgShp" presStyleIdx="2" presStyleCnt="3"/>
      <dgm:spPr/>
    </dgm:pt>
    <dgm:pt modelId="{B0074922-F71C-4FAF-85E4-C085575FD077}" type="pres">
      <dgm:prSet presAssocID="{B7035609-55B7-42F0-8D1D-1B321B06E968}" presName="textNode" presStyleLbl="bgShp" presStyleIdx="2" presStyleCnt="3"/>
      <dgm:spPr/>
    </dgm:pt>
    <dgm:pt modelId="{64B7A67E-D7EE-4FFF-8147-60C85B1ECC18}" type="pres">
      <dgm:prSet presAssocID="{B7035609-55B7-42F0-8D1D-1B321B06E968}" presName="compChildNode" presStyleCnt="0"/>
      <dgm:spPr/>
    </dgm:pt>
    <dgm:pt modelId="{E76945FA-5B02-4F51-B9C6-FA5FB91F5B28}" type="pres">
      <dgm:prSet presAssocID="{B7035609-55B7-42F0-8D1D-1B321B06E968}" presName="theInnerList" presStyleCnt="0"/>
      <dgm:spPr/>
    </dgm:pt>
    <dgm:pt modelId="{297B552F-CEC3-486A-A1EC-FBAF1A6B82B7}" type="pres">
      <dgm:prSet presAssocID="{35F7F494-E668-45B9-BFF4-26A11D3194E8}" presName="childNode" presStyleLbl="node1" presStyleIdx="6" presStyleCnt="9" custLinFactY="-7581" custLinFactNeighborY="-100000">
        <dgm:presLayoutVars>
          <dgm:bulletEnabled val="1"/>
        </dgm:presLayoutVars>
      </dgm:prSet>
      <dgm:spPr/>
    </dgm:pt>
    <dgm:pt modelId="{698210CA-F7C6-41FB-8A6D-AF602176912D}" type="pres">
      <dgm:prSet presAssocID="{35F7F494-E668-45B9-BFF4-26A11D3194E8}" presName="aSpace2" presStyleCnt="0"/>
      <dgm:spPr/>
    </dgm:pt>
    <dgm:pt modelId="{06FE9B7D-CFF9-4E59-9904-3D305E6B1E83}" type="pres">
      <dgm:prSet presAssocID="{A2B7A889-996A-4035-87AB-5EEB37916C52}" presName="childNode" presStyleLbl="node1" presStyleIdx="7" presStyleCnt="9" custLinFactY="-7581" custLinFactNeighborY="-100000">
        <dgm:presLayoutVars>
          <dgm:bulletEnabled val="1"/>
        </dgm:presLayoutVars>
      </dgm:prSet>
      <dgm:spPr/>
    </dgm:pt>
    <dgm:pt modelId="{51542D9D-1CE9-48E4-9251-6AE0B8314CDD}" type="pres">
      <dgm:prSet presAssocID="{A2B7A889-996A-4035-87AB-5EEB37916C52}" presName="aSpace2" presStyleCnt="0"/>
      <dgm:spPr/>
    </dgm:pt>
    <dgm:pt modelId="{F274083A-2890-4472-8917-C67A15F446A1}" type="pres">
      <dgm:prSet presAssocID="{6D789FC3-DE53-43D8-A90A-C0A9749A4B93}" presName="childNode" presStyleLbl="node1" presStyleIdx="8" presStyleCnt="9" custLinFactY="-7581" custLinFactNeighborY="-100000">
        <dgm:presLayoutVars>
          <dgm:bulletEnabled val="1"/>
        </dgm:presLayoutVars>
      </dgm:prSet>
      <dgm:spPr/>
    </dgm:pt>
  </dgm:ptLst>
  <dgm:cxnLst>
    <dgm:cxn modelId="{EC363015-BEAA-4A7A-A138-DD0B2AC6278E}" type="presOf" srcId="{8FD03130-E7F7-4C70-A5A9-FDF3F4ABFD12}" destId="{00D0ED65-87DB-42FD-B14B-89E6FFE2FF13}" srcOrd="0" destOrd="0" presId="urn:microsoft.com/office/officeart/2005/8/layout/lProcess2"/>
    <dgm:cxn modelId="{5164551F-F8CC-4BC4-98A7-AEFCEC58B86B}" type="presOf" srcId="{1E33F9A3-6BAD-4493-9B5A-D6DB66E807C7}" destId="{CF564F9E-6727-4BFC-AED4-E628C95C01F3}" srcOrd="0" destOrd="0" presId="urn:microsoft.com/office/officeart/2005/8/layout/lProcess2"/>
    <dgm:cxn modelId="{F9CB4A26-B18A-44AC-85E7-C6E2A9D9E56D}" type="presOf" srcId="{35F7F494-E668-45B9-BFF4-26A11D3194E8}" destId="{297B552F-CEC3-486A-A1EC-FBAF1A6B82B7}" srcOrd="0" destOrd="0" presId="urn:microsoft.com/office/officeart/2005/8/layout/lProcess2"/>
    <dgm:cxn modelId="{B723B02C-F69D-4891-B70C-8526085832CC}" srcId="{1E33F9A3-6BAD-4493-9B5A-D6DB66E807C7}" destId="{0624970E-2F8F-4634-8C73-AF02699C9404}" srcOrd="0" destOrd="0" parTransId="{9B06E7A9-48BC-44CA-9354-EFF33C40A239}" sibTransId="{6AB17068-A776-4C21-9580-3E906F6E7B46}"/>
    <dgm:cxn modelId="{968C2933-B3B7-47EA-A39D-8F52DA33311E}" type="presOf" srcId="{0624970E-2F8F-4634-8C73-AF02699C9404}" destId="{F86A6C68-AE0E-4875-86D2-164B2852576E}" srcOrd="1" destOrd="0" presId="urn:microsoft.com/office/officeart/2005/8/layout/lProcess2"/>
    <dgm:cxn modelId="{5FEB0240-1AE9-4408-85AB-8DC2763819A4}" srcId="{F7FB414E-15E0-4335-BF83-0BB4DC2DE0EE}" destId="{BF4F442C-C1C8-4477-B6AF-CC216EDED262}" srcOrd="2" destOrd="0" parTransId="{738B31C0-7DCD-416E-B84F-3C03A0A9B8B8}" sibTransId="{74F8EEDA-2B95-4E94-9ACF-E27CF2E12974}"/>
    <dgm:cxn modelId="{8E1E3F5E-150D-4C38-90A1-81C45B192353}" srcId="{0624970E-2F8F-4634-8C73-AF02699C9404}" destId="{327D5DB3-669A-41C6-B095-8128583CBF77}" srcOrd="2" destOrd="0" parTransId="{1FA99C4D-F120-42B6-B376-D63A19704D34}" sibTransId="{B9602B29-D845-43D7-AD48-33CF05E187D3}"/>
    <dgm:cxn modelId="{BE522169-8D5F-454F-A1B4-34B3660B7DC6}" srcId="{F7FB414E-15E0-4335-BF83-0BB4DC2DE0EE}" destId="{86F03D48-6044-4FF9-AEBE-940033BF96CA}" srcOrd="0" destOrd="0" parTransId="{FD1DF58B-088D-4792-9783-92A027C11F5C}" sibTransId="{C98B7E69-352E-4AB4-BEC3-B6DFE32AB30F}"/>
    <dgm:cxn modelId="{5A33264D-55A5-46E9-875F-6449A47F42E6}" srcId="{B7035609-55B7-42F0-8D1D-1B321B06E968}" destId="{A2B7A889-996A-4035-87AB-5EEB37916C52}" srcOrd="1" destOrd="0" parTransId="{3673962D-8804-470C-9B52-70AFB52DA73F}" sibTransId="{6DEE5A9A-7EE2-4065-A1E2-07565AE986CF}"/>
    <dgm:cxn modelId="{B6FDBD55-97E9-4510-916F-32466D5B31C8}" type="presOf" srcId="{0910E395-8ABC-4992-B5E8-2C4F1F8B86E2}" destId="{7DD6DD03-FDF0-4620-BDFE-0869C021AD50}" srcOrd="0" destOrd="0" presId="urn:microsoft.com/office/officeart/2005/8/layout/lProcess2"/>
    <dgm:cxn modelId="{27F1D255-FEEA-4513-B05B-DBA38BFB8B3F}" type="presOf" srcId="{A2B7A889-996A-4035-87AB-5EEB37916C52}" destId="{06FE9B7D-CFF9-4E59-9904-3D305E6B1E83}" srcOrd="0" destOrd="0" presId="urn:microsoft.com/office/officeart/2005/8/layout/lProcess2"/>
    <dgm:cxn modelId="{6241B77C-178C-4AB0-93B4-13EED1796671}" type="presOf" srcId="{C8AC2CDE-A26B-4E57-8E55-C9E5DB99772D}" destId="{8EDC1B70-3B4B-446C-9B05-5C6C1C73625A}" srcOrd="0" destOrd="0" presId="urn:microsoft.com/office/officeart/2005/8/layout/lProcess2"/>
    <dgm:cxn modelId="{05C0BB83-30EF-44EF-9EA8-447EF311BA6F}" type="presOf" srcId="{F7FB414E-15E0-4335-BF83-0BB4DC2DE0EE}" destId="{7764D684-6D2B-486D-9A24-766C1E9E2F6C}" srcOrd="1" destOrd="0" presId="urn:microsoft.com/office/officeart/2005/8/layout/lProcess2"/>
    <dgm:cxn modelId="{5A862E88-D30E-46B4-AEF3-0DA8A7D71CAE}" srcId="{1E33F9A3-6BAD-4493-9B5A-D6DB66E807C7}" destId="{B7035609-55B7-42F0-8D1D-1B321B06E968}" srcOrd="2" destOrd="0" parTransId="{D57C8026-2B26-4967-8C99-DBBFA25EA21D}" sibTransId="{E3D4591E-2DA9-42B4-927D-21CBA8E5A9EF}"/>
    <dgm:cxn modelId="{2AA0CE8F-35A4-444C-B68C-B3A6934EB613}" type="presOf" srcId="{F7FB414E-15E0-4335-BF83-0BB4DC2DE0EE}" destId="{016391C5-FD95-4E78-93AF-0596600871B3}" srcOrd="0" destOrd="0" presId="urn:microsoft.com/office/officeart/2005/8/layout/lProcess2"/>
    <dgm:cxn modelId="{A5DF1E92-2288-4688-A12C-05EF657660A8}" srcId="{1E33F9A3-6BAD-4493-9B5A-D6DB66E807C7}" destId="{F7FB414E-15E0-4335-BF83-0BB4DC2DE0EE}" srcOrd="1" destOrd="0" parTransId="{5B7EDDE1-3EE6-465C-B050-5BC967DD5A98}" sibTransId="{177824FF-3014-4AD5-90F6-2791BB250FBC}"/>
    <dgm:cxn modelId="{D489C792-6641-42A7-B719-DBFDC83F63BF}" srcId="{B7035609-55B7-42F0-8D1D-1B321B06E968}" destId="{35F7F494-E668-45B9-BFF4-26A11D3194E8}" srcOrd="0" destOrd="0" parTransId="{F97CD092-5758-4383-BDF2-B3C3469342FB}" sibTransId="{2E416B2A-4ACB-41F5-86ED-195B4937268D}"/>
    <dgm:cxn modelId="{ADA567A5-CC67-4611-845E-1DC896A590F9}" type="presOf" srcId="{B7035609-55B7-42F0-8D1D-1B321B06E968}" destId="{72DC76E2-599F-41CB-B36F-D43C80A30A5C}" srcOrd="0" destOrd="0" presId="urn:microsoft.com/office/officeart/2005/8/layout/lProcess2"/>
    <dgm:cxn modelId="{D38432B7-7E7F-4813-8E0E-EFE48E59D68A}" srcId="{0624970E-2F8F-4634-8C73-AF02699C9404}" destId="{C8AC2CDE-A26B-4E57-8E55-C9E5DB99772D}" srcOrd="0" destOrd="0" parTransId="{8E2C2619-B51B-4975-886F-81F32B8EE8E5}" sibTransId="{1EFE680F-5AD8-44D4-A195-D238FFAA0A13}"/>
    <dgm:cxn modelId="{B60C3FC1-CE84-4436-9F7B-A429362376BB}" type="presOf" srcId="{BF4F442C-C1C8-4477-B6AF-CC216EDED262}" destId="{1B677E42-C89C-421B-89DD-54AE4B2D8B3F}" srcOrd="0" destOrd="0" presId="urn:microsoft.com/office/officeart/2005/8/layout/lProcess2"/>
    <dgm:cxn modelId="{D2CA86C1-3913-4130-83D6-533A4E4EE65E}" type="presOf" srcId="{86F03D48-6044-4FF9-AEBE-940033BF96CA}" destId="{6BC448B0-C9A5-4E18-9BA3-F690B8F5FF41}" srcOrd="0" destOrd="0" presId="urn:microsoft.com/office/officeart/2005/8/layout/lProcess2"/>
    <dgm:cxn modelId="{1060DDD1-D0E0-4F7A-A70E-0C5E02E1A894}" srcId="{F7FB414E-15E0-4335-BF83-0BB4DC2DE0EE}" destId="{0910E395-8ABC-4992-B5E8-2C4F1F8B86E2}" srcOrd="1" destOrd="0" parTransId="{8DE83CB8-5FBD-45B5-9114-50FE3CA955BF}" sibTransId="{4C5848F6-655A-4019-86DF-981A7657B37D}"/>
    <dgm:cxn modelId="{F40153D2-EC6A-40B9-AAAA-82AA779187E9}" type="presOf" srcId="{6D789FC3-DE53-43D8-A90A-C0A9749A4B93}" destId="{F274083A-2890-4472-8917-C67A15F446A1}" srcOrd="0" destOrd="0" presId="urn:microsoft.com/office/officeart/2005/8/layout/lProcess2"/>
    <dgm:cxn modelId="{B38AF8DE-1052-48AD-B47D-0095C6DECBFE}" type="presOf" srcId="{0624970E-2F8F-4634-8C73-AF02699C9404}" destId="{6519ABF2-6FCB-40CF-AC13-4C34BC8E3DD2}" srcOrd="0" destOrd="0" presId="urn:microsoft.com/office/officeart/2005/8/layout/lProcess2"/>
    <dgm:cxn modelId="{E04457EB-A3F1-461C-AD71-060E835CF417}" type="presOf" srcId="{B7035609-55B7-42F0-8D1D-1B321B06E968}" destId="{B0074922-F71C-4FAF-85E4-C085575FD077}" srcOrd="1" destOrd="0" presId="urn:microsoft.com/office/officeart/2005/8/layout/lProcess2"/>
    <dgm:cxn modelId="{BEED5DEC-2D5F-4B31-8867-C8E333DDEFC2}" type="presOf" srcId="{327D5DB3-669A-41C6-B095-8128583CBF77}" destId="{DC0E9EB8-FE23-4BEA-B412-1E33452A4773}" srcOrd="0" destOrd="0" presId="urn:microsoft.com/office/officeart/2005/8/layout/lProcess2"/>
    <dgm:cxn modelId="{BF42C1F7-664D-4332-AA90-AB3A7DDA677A}" srcId="{B7035609-55B7-42F0-8D1D-1B321B06E968}" destId="{6D789FC3-DE53-43D8-A90A-C0A9749A4B93}" srcOrd="2" destOrd="0" parTransId="{C06A120C-B6A7-4440-A799-874F1CB04A4A}" sibTransId="{4EB3DE91-98D5-4F3F-A318-0B2C793BE00F}"/>
    <dgm:cxn modelId="{979807FC-20FD-4DE5-B234-6619AB56C217}" srcId="{0624970E-2F8F-4634-8C73-AF02699C9404}" destId="{8FD03130-E7F7-4C70-A5A9-FDF3F4ABFD12}" srcOrd="1" destOrd="0" parTransId="{19C453CA-79F7-4A40-ACB1-87AE6937ABFB}" sibTransId="{A2288095-33DE-420C-A065-B9B789B0B4FB}"/>
    <dgm:cxn modelId="{42E8132A-357D-4EAF-8143-3DC11B909EDC}" type="presParOf" srcId="{CF564F9E-6727-4BFC-AED4-E628C95C01F3}" destId="{4C2232CC-249E-4D1A-9B0F-409CB9C4CB0F}" srcOrd="0" destOrd="0" presId="urn:microsoft.com/office/officeart/2005/8/layout/lProcess2"/>
    <dgm:cxn modelId="{77978BA3-454C-4E96-B89C-4A7048D5DE91}" type="presParOf" srcId="{4C2232CC-249E-4D1A-9B0F-409CB9C4CB0F}" destId="{6519ABF2-6FCB-40CF-AC13-4C34BC8E3DD2}" srcOrd="0" destOrd="0" presId="urn:microsoft.com/office/officeart/2005/8/layout/lProcess2"/>
    <dgm:cxn modelId="{223D9467-68BD-4D46-A79E-B9DFE1F3E15B}" type="presParOf" srcId="{4C2232CC-249E-4D1A-9B0F-409CB9C4CB0F}" destId="{F86A6C68-AE0E-4875-86D2-164B2852576E}" srcOrd="1" destOrd="0" presId="urn:microsoft.com/office/officeart/2005/8/layout/lProcess2"/>
    <dgm:cxn modelId="{A891F7A4-DF8C-42DE-9CAD-DF75F1A47CBE}" type="presParOf" srcId="{4C2232CC-249E-4D1A-9B0F-409CB9C4CB0F}" destId="{3559D561-E790-4052-8C17-FE1CAB8D71DA}" srcOrd="2" destOrd="0" presId="urn:microsoft.com/office/officeart/2005/8/layout/lProcess2"/>
    <dgm:cxn modelId="{40704C0A-54C3-4619-B7BD-290CEE441DE2}" type="presParOf" srcId="{3559D561-E790-4052-8C17-FE1CAB8D71DA}" destId="{1C205E6D-38EB-46EA-97C9-B03B32FF86D3}" srcOrd="0" destOrd="0" presId="urn:microsoft.com/office/officeart/2005/8/layout/lProcess2"/>
    <dgm:cxn modelId="{5D618073-2679-4070-98CB-B2F52D81116E}" type="presParOf" srcId="{1C205E6D-38EB-46EA-97C9-B03B32FF86D3}" destId="{8EDC1B70-3B4B-446C-9B05-5C6C1C73625A}" srcOrd="0" destOrd="0" presId="urn:microsoft.com/office/officeart/2005/8/layout/lProcess2"/>
    <dgm:cxn modelId="{C3AF2CB6-2C2D-4B8C-A766-300373E4DD6D}" type="presParOf" srcId="{1C205E6D-38EB-46EA-97C9-B03B32FF86D3}" destId="{3374D442-BF2D-43F6-9900-E4D91420797A}" srcOrd="1" destOrd="0" presId="urn:microsoft.com/office/officeart/2005/8/layout/lProcess2"/>
    <dgm:cxn modelId="{FAF392F3-5DA6-4272-B5A9-FB475AB2CE83}" type="presParOf" srcId="{1C205E6D-38EB-46EA-97C9-B03B32FF86D3}" destId="{00D0ED65-87DB-42FD-B14B-89E6FFE2FF13}" srcOrd="2" destOrd="0" presId="urn:microsoft.com/office/officeart/2005/8/layout/lProcess2"/>
    <dgm:cxn modelId="{D1F79798-F328-468C-8877-2078DF736C69}" type="presParOf" srcId="{1C205E6D-38EB-46EA-97C9-B03B32FF86D3}" destId="{1B5D954D-B723-4800-BB7C-CAC077E36F02}" srcOrd="3" destOrd="0" presId="urn:microsoft.com/office/officeart/2005/8/layout/lProcess2"/>
    <dgm:cxn modelId="{F34D9E42-37AD-4C98-AA0D-DB21E3A1E7E5}" type="presParOf" srcId="{1C205E6D-38EB-46EA-97C9-B03B32FF86D3}" destId="{DC0E9EB8-FE23-4BEA-B412-1E33452A4773}" srcOrd="4" destOrd="0" presId="urn:microsoft.com/office/officeart/2005/8/layout/lProcess2"/>
    <dgm:cxn modelId="{993B3544-C616-47DE-A758-6F86311688D6}" type="presParOf" srcId="{CF564F9E-6727-4BFC-AED4-E628C95C01F3}" destId="{4E0EA87A-42A2-459B-8766-E5A93EBE1D6B}" srcOrd="1" destOrd="0" presId="urn:microsoft.com/office/officeart/2005/8/layout/lProcess2"/>
    <dgm:cxn modelId="{1EA2E30A-8F31-4D6E-9770-9F04722CE23B}" type="presParOf" srcId="{CF564F9E-6727-4BFC-AED4-E628C95C01F3}" destId="{F1E27414-3201-4F81-BEFF-952DEAB06C5A}" srcOrd="2" destOrd="0" presId="urn:microsoft.com/office/officeart/2005/8/layout/lProcess2"/>
    <dgm:cxn modelId="{8DE8874E-E919-4D04-AB88-04AA5886E704}" type="presParOf" srcId="{F1E27414-3201-4F81-BEFF-952DEAB06C5A}" destId="{016391C5-FD95-4E78-93AF-0596600871B3}" srcOrd="0" destOrd="0" presId="urn:microsoft.com/office/officeart/2005/8/layout/lProcess2"/>
    <dgm:cxn modelId="{751164B8-CDB4-415A-8B4C-D5C807CED266}" type="presParOf" srcId="{F1E27414-3201-4F81-BEFF-952DEAB06C5A}" destId="{7764D684-6D2B-486D-9A24-766C1E9E2F6C}" srcOrd="1" destOrd="0" presId="urn:microsoft.com/office/officeart/2005/8/layout/lProcess2"/>
    <dgm:cxn modelId="{A6DA6FF3-2A86-4824-BFD5-117EBF4586EC}" type="presParOf" srcId="{F1E27414-3201-4F81-BEFF-952DEAB06C5A}" destId="{F6FA0DE9-CDC5-423C-84D6-A77014FF78FE}" srcOrd="2" destOrd="0" presId="urn:microsoft.com/office/officeart/2005/8/layout/lProcess2"/>
    <dgm:cxn modelId="{0CA2764E-8450-4513-83A9-DFF14BA7F439}" type="presParOf" srcId="{F6FA0DE9-CDC5-423C-84D6-A77014FF78FE}" destId="{70A56597-5493-4E0D-B7D4-3978B07B3F00}" srcOrd="0" destOrd="0" presId="urn:microsoft.com/office/officeart/2005/8/layout/lProcess2"/>
    <dgm:cxn modelId="{6A4026EE-52D4-43E2-AE06-859248CF29FF}" type="presParOf" srcId="{70A56597-5493-4E0D-B7D4-3978B07B3F00}" destId="{6BC448B0-C9A5-4E18-9BA3-F690B8F5FF41}" srcOrd="0" destOrd="0" presId="urn:microsoft.com/office/officeart/2005/8/layout/lProcess2"/>
    <dgm:cxn modelId="{94F91239-3A8D-440F-A17D-6BF5C1B5203D}" type="presParOf" srcId="{70A56597-5493-4E0D-B7D4-3978B07B3F00}" destId="{FD9C7C89-5E4B-4AE6-B602-2A53FF4E840C}" srcOrd="1" destOrd="0" presId="urn:microsoft.com/office/officeart/2005/8/layout/lProcess2"/>
    <dgm:cxn modelId="{38D7FCF4-C78A-46DD-974F-E9A3019333A9}" type="presParOf" srcId="{70A56597-5493-4E0D-B7D4-3978B07B3F00}" destId="{7DD6DD03-FDF0-4620-BDFE-0869C021AD50}" srcOrd="2" destOrd="0" presId="urn:microsoft.com/office/officeart/2005/8/layout/lProcess2"/>
    <dgm:cxn modelId="{76C03132-D30E-451C-A25D-AF79CA6055C9}" type="presParOf" srcId="{70A56597-5493-4E0D-B7D4-3978B07B3F00}" destId="{D0212408-FA53-485F-B566-132ED7677104}" srcOrd="3" destOrd="0" presId="urn:microsoft.com/office/officeart/2005/8/layout/lProcess2"/>
    <dgm:cxn modelId="{992EA34E-B741-4565-B5BA-3CF5C2BADFB5}" type="presParOf" srcId="{70A56597-5493-4E0D-B7D4-3978B07B3F00}" destId="{1B677E42-C89C-421B-89DD-54AE4B2D8B3F}" srcOrd="4" destOrd="0" presId="urn:microsoft.com/office/officeart/2005/8/layout/lProcess2"/>
    <dgm:cxn modelId="{DA7CCF1E-EB38-4549-8072-72F237577590}" type="presParOf" srcId="{CF564F9E-6727-4BFC-AED4-E628C95C01F3}" destId="{0DDA1CAC-798E-4E14-85C4-B9FD162246F1}" srcOrd="3" destOrd="0" presId="urn:microsoft.com/office/officeart/2005/8/layout/lProcess2"/>
    <dgm:cxn modelId="{8F6B89A5-A7F4-448E-9108-17332AFB0D1E}" type="presParOf" srcId="{CF564F9E-6727-4BFC-AED4-E628C95C01F3}" destId="{B9A61DDB-847D-471C-8854-407A5A35DE22}" srcOrd="4" destOrd="0" presId="urn:microsoft.com/office/officeart/2005/8/layout/lProcess2"/>
    <dgm:cxn modelId="{DBCE09D1-8478-4074-A63C-AF220FE5DDDF}" type="presParOf" srcId="{B9A61DDB-847D-471C-8854-407A5A35DE22}" destId="{72DC76E2-599F-41CB-B36F-D43C80A30A5C}" srcOrd="0" destOrd="0" presId="urn:microsoft.com/office/officeart/2005/8/layout/lProcess2"/>
    <dgm:cxn modelId="{DC7F11F6-DA20-4EB0-B13B-5961F78AE3CC}" type="presParOf" srcId="{B9A61DDB-847D-471C-8854-407A5A35DE22}" destId="{B0074922-F71C-4FAF-85E4-C085575FD077}" srcOrd="1" destOrd="0" presId="urn:microsoft.com/office/officeart/2005/8/layout/lProcess2"/>
    <dgm:cxn modelId="{39810AEC-3651-4C45-AE72-4A6FFA76E419}" type="presParOf" srcId="{B9A61DDB-847D-471C-8854-407A5A35DE22}" destId="{64B7A67E-D7EE-4FFF-8147-60C85B1ECC18}" srcOrd="2" destOrd="0" presId="urn:microsoft.com/office/officeart/2005/8/layout/lProcess2"/>
    <dgm:cxn modelId="{DC43F9A1-2CA6-4350-A43F-CB491DA9EB98}" type="presParOf" srcId="{64B7A67E-D7EE-4FFF-8147-60C85B1ECC18}" destId="{E76945FA-5B02-4F51-B9C6-FA5FB91F5B28}" srcOrd="0" destOrd="0" presId="urn:microsoft.com/office/officeart/2005/8/layout/lProcess2"/>
    <dgm:cxn modelId="{1743E9D0-4431-4120-90F5-F1154F230E90}" type="presParOf" srcId="{E76945FA-5B02-4F51-B9C6-FA5FB91F5B28}" destId="{297B552F-CEC3-486A-A1EC-FBAF1A6B82B7}" srcOrd="0" destOrd="0" presId="urn:microsoft.com/office/officeart/2005/8/layout/lProcess2"/>
    <dgm:cxn modelId="{1D47A9B1-1AE0-44E4-BEFB-ED4E202EDF37}" type="presParOf" srcId="{E76945FA-5B02-4F51-B9C6-FA5FB91F5B28}" destId="{698210CA-F7C6-41FB-8A6D-AF602176912D}" srcOrd="1" destOrd="0" presId="urn:microsoft.com/office/officeart/2005/8/layout/lProcess2"/>
    <dgm:cxn modelId="{8FCE29CA-CACE-4F5B-9B50-ABB28A203F05}" type="presParOf" srcId="{E76945FA-5B02-4F51-B9C6-FA5FB91F5B28}" destId="{06FE9B7D-CFF9-4E59-9904-3D305E6B1E83}" srcOrd="2" destOrd="0" presId="urn:microsoft.com/office/officeart/2005/8/layout/lProcess2"/>
    <dgm:cxn modelId="{E95AA881-DB29-4882-9528-746B5AAE728A}" type="presParOf" srcId="{E76945FA-5B02-4F51-B9C6-FA5FB91F5B28}" destId="{51542D9D-1CE9-48E4-9251-6AE0B8314CDD}" srcOrd="3" destOrd="0" presId="urn:microsoft.com/office/officeart/2005/8/layout/lProcess2"/>
    <dgm:cxn modelId="{B8ED7790-8FFD-4E9C-AED5-DB8CF18D7849}" type="presParOf" srcId="{E76945FA-5B02-4F51-B9C6-FA5FB91F5B28}" destId="{F274083A-2890-4472-8917-C67A15F446A1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ED5AA33-E16C-4114-87B3-DBE24A7C3D5D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519B87AB-BDAB-4BE5-98CB-3EEA1BD524C5}">
      <dgm:prSet phldrT="[Texto]"/>
      <dgm:spPr/>
      <dgm:t>
        <a:bodyPr/>
        <a:lstStyle/>
        <a:p>
          <a:pPr>
            <a:buNone/>
          </a:pPr>
          <a:r>
            <a:rPr lang="es-CO" b="1" i="0" dirty="0"/>
            <a:t>Tasa global de aceptación</a:t>
          </a:r>
        </a:p>
        <a:p>
          <a:pPr>
            <a:buNone/>
          </a:pPr>
          <a:r>
            <a:rPr lang="es-CO" b="0" i="0" dirty="0"/>
            <a:t>La tasa actual de aceptación se encuentra entre 10 y 12%, reflejando el desempeño general.</a:t>
          </a:r>
          <a:endParaRPr lang="es-CO" dirty="0"/>
        </a:p>
      </dgm:t>
    </dgm:pt>
    <dgm:pt modelId="{55E472CC-EC3A-4816-A8A5-474461AB420B}" type="parTrans" cxnId="{B9D90BA8-94AE-4C1A-8C13-DE2A4B91AC2C}">
      <dgm:prSet/>
      <dgm:spPr/>
      <dgm:t>
        <a:bodyPr/>
        <a:lstStyle/>
        <a:p>
          <a:endParaRPr lang="es-CO"/>
        </a:p>
      </dgm:t>
    </dgm:pt>
    <dgm:pt modelId="{900E9DCD-9389-4219-8B15-A06B9A55BB76}" type="sibTrans" cxnId="{B9D90BA8-94AE-4C1A-8C13-DE2A4B91AC2C}">
      <dgm:prSet/>
      <dgm:spPr/>
      <dgm:t>
        <a:bodyPr/>
        <a:lstStyle/>
        <a:p>
          <a:endParaRPr lang="es-CO"/>
        </a:p>
      </dgm:t>
    </dgm:pt>
    <dgm:pt modelId="{9BF46DD7-FE93-493B-839F-199CF3EEBB0C}">
      <dgm:prSet phldrT="[Texto]"/>
      <dgm:spPr/>
      <dgm:t>
        <a:bodyPr/>
        <a:lstStyle/>
        <a:p>
          <a:pPr>
            <a:buNone/>
          </a:pPr>
          <a:r>
            <a:rPr lang="es-CO" b="1" i="0" dirty="0"/>
            <a:t>Incremento potencial de éxito</a:t>
          </a:r>
        </a:p>
        <a:p>
          <a:pPr>
            <a:buNone/>
          </a:pPr>
          <a:r>
            <a:rPr lang="es-CO" b="0" i="0" dirty="0"/>
            <a:t>El modelo predictivo puede multiplicar por 3 o 4 veces la tasa de éxito al segmentar clientes clave.</a:t>
          </a:r>
          <a:endParaRPr lang="es-CO" dirty="0"/>
        </a:p>
      </dgm:t>
    </dgm:pt>
    <dgm:pt modelId="{9061C49F-1272-4A86-81BC-5CA440DF96C4}" type="parTrans" cxnId="{D13A49E7-BA64-4C2D-8F3A-4489CDD9B3D5}">
      <dgm:prSet/>
      <dgm:spPr/>
      <dgm:t>
        <a:bodyPr/>
        <a:lstStyle/>
        <a:p>
          <a:endParaRPr lang="es-CO"/>
        </a:p>
      </dgm:t>
    </dgm:pt>
    <dgm:pt modelId="{10F8C758-3A44-4B27-BE52-90BC2CC1A047}" type="sibTrans" cxnId="{D13A49E7-BA64-4C2D-8F3A-4489CDD9B3D5}">
      <dgm:prSet/>
      <dgm:spPr/>
      <dgm:t>
        <a:bodyPr/>
        <a:lstStyle/>
        <a:p>
          <a:endParaRPr lang="es-CO"/>
        </a:p>
      </dgm:t>
    </dgm:pt>
    <dgm:pt modelId="{36B3BB8B-31F9-4591-BE09-26373C0284A7}">
      <dgm:prSet/>
      <dgm:spPr/>
      <dgm:t>
        <a:bodyPr/>
        <a:lstStyle/>
        <a:p>
          <a:pPr>
            <a:buNone/>
          </a:pPr>
          <a:r>
            <a:rPr lang="es-CO" b="1" i="0" dirty="0"/>
            <a:t>Oportunidad de optimización</a:t>
          </a:r>
        </a:p>
        <a:p>
          <a:pPr>
            <a:buNone/>
          </a:pPr>
          <a:r>
            <a:rPr lang="es-CO" b="0" i="0" dirty="0"/>
            <a:t>Existe un alto potencial para mejorar la tasa de conversión con menor inversión enfocada.</a:t>
          </a:r>
          <a:endParaRPr lang="es-CO" dirty="0"/>
        </a:p>
      </dgm:t>
    </dgm:pt>
    <dgm:pt modelId="{7DFDD138-2265-4568-A682-53BB5B341EFF}" type="parTrans" cxnId="{169BEC6D-2838-478B-8C21-0C9C42B9A45D}">
      <dgm:prSet/>
      <dgm:spPr/>
      <dgm:t>
        <a:bodyPr/>
        <a:lstStyle/>
        <a:p>
          <a:endParaRPr lang="es-CO"/>
        </a:p>
      </dgm:t>
    </dgm:pt>
    <dgm:pt modelId="{2C00AD9C-B64D-41CB-BA91-CE2E49B1ED90}" type="sibTrans" cxnId="{169BEC6D-2838-478B-8C21-0C9C42B9A45D}">
      <dgm:prSet/>
      <dgm:spPr/>
      <dgm:t>
        <a:bodyPr/>
        <a:lstStyle/>
        <a:p>
          <a:endParaRPr lang="es-CO"/>
        </a:p>
      </dgm:t>
    </dgm:pt>
    <dgm:pt modelId="{6B84879D-BC74-45D6-B3E4-15DD360EFFAF}">
      <dgm:prSet/>
      <dgm:spPr/>
      <dgm:t>
        <a:bodyPr/>
        <a:lstStyle/>
        <a:p>
          <a:pPr>
            <a:buNone/>
          </a:pPr>
          <a:r>
            <a:rPr lang="es-CO" b="1" i="0" dirty="0"/>
            <a:t>Enfoque estratégico recomendado</a:t>
          </a:r>
        </a:p>
        <a:p>
          <a:pPr>
            <a:buNone/>
          </a:pPr>
          <a:r>
            <a:rPr lang="es-CO" b="0" i="0" dirty="0"/>
            <a:t>Focalizar en clientes con alta propensión mejora la eficiencia y reduce costos de campaña.</a:t>
          </a:r>
          <a:endParaRPr lang="es-CO" dirty="0"/>
        </a:p>
      </dgm:t>
    </dgm:pt>
    <dgm:pt modelId="{382D2362-76F3-4F9B-83BF-43367DD73A07}" type="sibTrans" cxnId="{1D976BEA-B26A-41E9-AE90-EC91D232E21E}">
      <dgm:prSet/>
      <dgm:spPr/>
      <dgm:t>
        <a:bodyPr/>
        <a:lstStyle/>
        <a:p>
          <a:endParaRPr lang="es-CO"/>
        </a:p>
      </dgm:t>
    </dgm:pt>
    <dgm:pt modelId="{FE0D9D14-299F-445F-9F5F-A2F56BED6A81}" type="parTrans" cxnId="{1D976BEA-B26A-41E9-AE90-EC91D232E21E}">
      <dgm:prSet/>
      <dgm:spPr/>
      <dgm:t>
        <a:bodyPr/>
        <a:lstStyle/>
        <a:p>
          <a:endParaRPr lang="es-CO"/>
        </a:p>
      </dgm:t>
    </dgm:pt>
    <dgm:pt modelId="{C6F3A2EB-79E5-4D3D-B1F6-FCE40BAD93CF}" type="pres">
      <dgm:prSet presAssocID="{DED5AA33-E16C-4114-87B3-DBE24A7C3D5D}" presName="Name0" presStyleCnt="0">
        <dgm:presLayoutVars>
          <dgm:dir/>
          <dgm:resizeHandles val="exact"/>
        </dgm:presLayoutVars>
      </dgm:prSet>
      <dgm:spPr/>
    </dgm:pt>
    <dgm:pt modelId="{F37A2B02-29B9-4C0F-B45E-8C2F4721AC0E}" type="pres">
      <dgm:prSet presAssocID="{DED5AA33-E16C-4114-87B3-DBE24A7C3D5D}" presName="arrow" presStyleLbl="bgShp" presStyleIdx="0" presStyleCnt="1"/>
      <dgm:spPr/>
    </dgm:pt>
    <dgm:pt modelId="{6E9A34F6-ECDC-46E1-B223-E99D35221F2E}" type="pres">
      <dgm:prSet presAssocID="{DED5AA33-E16C-4114-87B3-DBE24A7C3D5D}" presName="points" presStyleCnt="0"/>
      <dgm:spPr/>
    </dgm:pt>
    <dgm:pt modelId="{C655C45E-BF25-40D6-9773-85CC0553A056}" type="pres">
      <dgm:prSet presAssocID="{519B87AB-BDAB-4BE5-98CB-3EEA1BD524C5}" presName="compositeA" presStyleCnt="0"/>
      <dgm:spPr/>
    </dgm:pt>
    <dgm:pt modelId="{7936CF7B-D2AF-42FA-8D05-B7EE297AFAC8}" type="pres">
      <dgm:prSet presAssocID="{519B87AB-BDAB-4BE5-98CB-3EEA1BD524C5}" presName="textA" presStyleLbl="revTx" presStyleIdx="0" presStyleCnt="4">
        <dgm:presLayoutVars>
          <dgm:bulletEnabled val="1"/>
        </dgm:presLayoutVars>
      </dgm:prSet>
      <dgm:spPr/>
    </dgm:pt>
    <dgm:pt modelId="{84EEB68D-D2BE-4E5B-842D-4B3D94EF3688}" type="pres">
      <dgm:prSet presAssocID="{519B87AB-BDAB-4BE5-98CB-3EEA1BD524C5}" presName="circleA" presStyleLbl="node1" presStyleIdx="0" presStyleCnt="4"/>
      <dgm:spPr/>
    </dgm:pt>
    <dgm:pt modelId="{C14F390F-7AB2-40F4-950A-FB7491665CEB}" type="pres">
      <dgm:prSet presAssocID="{519B87AB-BDAB-4BE5-98CB-3EEA1BD524C5}" presName="spaceA" presStyleCnt="0"/>
      <dgm:spPr/>
    </dgm:pt>
    <dgm:pt modelId="{D00134F6-97FE-4955-BA16-91967A7E19F6}" type="pres">
      <dgm:prSet presAssocID="{900E9DCD-9389-4219-8B15-A06B9A55BB76}" presName="space" presStyleCnt="0"/>
      <dgm:spPr/>
    </dgm:pt>
    <dgm:pt modelId="{DDB9F53C-FA8F-43DE-B3EF-75EAB43DC0EA}" type="pres">
      <dgm:prSet presAssocID="{9BF46DD7-FE93-493B-839F-199CF3EEBB0C}" presName="compositeB" presStyleCnt="0"/>
      <dgm:spPr/>
    </dgm:pt>
    <dgm:pt modelId="{65702458-10A9-4CF3-A7BE-E3875A152CC4}" type="pres">
      <dgm:prSet presAssocID="{9BF46DD7-FE93-493B-839F-199CF3EEBB0C}" presName="textB" presStyleLbl="revTx" presStyleIdx="1" presStyleCnt="4">
        <dgm:presLayoutVars>
          <dgm:bulletEnabled val="1"/>
        </dgm:presLayoutVars>
      </dgm:prSet>
      <dgm:spPr/>
    </dgm:pt>
    <dgm:pt modelId="{7B8864C3-B0C5-450D-B71F-BB4DA312BFF6}" type="pres">
      <dgm:prSet presAssocID="{9BF46DD7-FE93-493B-839F-199CF3EEBB0C}" presName="circleB" presStyleLbl="node1" presStyleIdx="1" presStyleCnt="4"/>
      <dgm:spPr/>
    </dgm:pt>
    <dgm:pt modelId="{0E65DC12-335C-47A4-9BDF-0CB8E6FBAE3A}" type="pres">
      <dgm:prSet presAssocID="{9BF46DD7-FE93-493B-839F-199CF3EEBB0C}" presName="spaceB" presStyleCnt="0"/>
      <dgm:spPr/>
    </dgm:pt>
    <dgm:pt modelId="{21A405F8-8B2E-42FB-9A7E-2928D8364F15}" type="pres">
      <dgm:prSet presAssocID="{10F8C758-3A44-4B27-BE52-90BC2CC1A047}" presName="space" presStyleCnt="0"/>
      <dgm:spPr/>
    </dgm:pt>
    <dgm:pt modelId="{F1E899A8-85D2-4952-AA7E-A9D0B72F5A12}" type="pres">
      <dgm:prSet presAssocID="{6B84879D-BC74-45D6-B3E4-15DD360EFFAF}" presName="compositeA" presStyleCnt="0"/>
      <dgm:spPr/>
    </dgm:pt>
    <dgm:pt modelId="{080F5039-D596-428B-B78E-AE9D42171DC2}" type="pres">
      <dgm:prSet presAssocID="{6B84879D-BC74-45D6-B3E4-15DD360EFFAF}" presName="textA" presStyleLbl="revTx" presStyleIdx="2" presStyleCnt="4" custLinFactNeighborX="3057" custLinFactNeighborY="-38054">
        <dgm:presLayoutVars>
          <dgm:bulletEnabled val="1"/>
        </dgm:presLayoutVars>
      </dgm:prSet>
      <dgm:spPr/>
    </dgm:pt>
    <dgm:pt modelId="{A953F41C-1C6A-4249-A09D-D411FC6A5D36}" type="pres">
      <dgm:prSet presAssocID="{6B84879D-BC74-45D6-B3E4-15DD360EFFAF}" presName="circleA" presStyleLbl="node1" presStyleIdx="2" presStyleCnt="4"/>
      <dgm:spPr/>
    </dgm:pt>
    <dgm:pt modelId="{CF06063A-747B-4F64-BAF3-BD324994922C}" type="pres">
      <dgm:prSet presAssocID="{6B84879D-BC74-45D6-B3E4-15DD360EFFAF}" presName="spaceA" presStyleCnt="0"/>
      <dgm:spPr/>
    </dgm:pt>
    <dgm:pt modelId="{F535F5FC-56AE-494F-A43E-D7D80B657248}" type="pres">
      <dgm:prSet presAssocID="{382D2362-76F3-4F9B-83BF-43367DD73A07}" presName="space" presStyleCnt="0"/>
      <dgm:spPr/>
    </dgm:pt>
    <dgm:pt modelId="{16E24874-7DF1-4618-AAA9-0163E69C6759}" type="pres">
      <dgm:prSet presAssocID="{36B3BB8B-31F9-4591-BE09-26373C0284A7}" presName="compositeB" presStyleCnt="0"/>
      <dgm:spPr/>
    </dgm:pt>
    <dgm:pt modelId="{92F0738F-D0CE-4F10-B38A-A164AAB0DCB6}" type="pres">
      <dgm:prSet presAssocID="{36B3BB8B-31F9-4591-BE09-26373C0284A7}" presName="textB" presStyleLbl="revTx" presStyleIdx="3" presStyleCnt="4" custScaleX="113331">
        <dgm:presLayoutVars>
          <dgm:bulletEnabled val="1"/>
        </dgm:presLayoutVars>
      </dgm:prSet>
      <dgm:spPr/>
    </dgm:pt>
    <dgm:pt modelId="{EF9DA237-9842-4905-8129-AD3824AD4F89}" type="pres">
      <dgm:prSet presAssocID="{36B3BB8B-31F9-4591-BE09-26373C0284A7}" presName="circleB" presStyleLbl="node1" presStyleIdx="3" presStyleCnt="4"/>
      <dgm:spPr/>
    </dgm:pt>
    <dgm:pt modelId="{FF7E898B-5329-4303-A45C-AB19FA01A30C}" type="pres">
      <dgm:prSet presAssocID="{36B3BB8B-31F9-4591-BE09-26373C0284A7}" presName="spaceB" presStyleCnt="0"/>
      <dgm:spPr/>
    </dgm:pt>
  </dgm:ptLst>
  <dgm:cxnLst>
    <dgm:cxn modelId="{CAAFD83B-4781-4277-840C-FAE11E082543}" type="presOf" srcId="{6B84879D-BC74-45D6-B3E4-15DD360EFFAF}" destId="{080F5039-D596-428B-B78E-AE9D42171DC2}" srcOrd="0" destOrd="0" presId="urn:microsoft.com/office/officeart/2005/8/layout/hProcess11"/>
    <dgm:cxn modelId="{70045F5F-3A94-496C-89DB-CEFC2CBAC5F2}" type="presOf" srcId="{9BF46DD7-FE93-493B-839F-199CF3EEBB0C}" destId="{65702458-10A9-4CF3-A7BE-E3875A152CC4}" srcOrd="0" destOrd="0" presId="urn:microsoft.com/office/officeart/2005/8/layout/hProcess11"/>
    <dgm:cxn modelId="{6C848345-667D-42B5-AF89-97D5A3E0C127}" type="presOf" srcId="{36B3BB8B-31F9-4591-BE09-26373C0284A7}" destId="{92F0738F-D0CE-4F10-B38A-A164AAB0DCB6}" srcOrd="0" destOrd="0" presId="urn:microsoft.com/office/officeart/2005/8/layout/hProcess11"/>
    <dgm:cxn modelId="{169BEC6D-2838-478B-8C21-0C9C42B9A45D}" srcId="{DED5AA33-E16C-4114-87B3-DBE24A7C3D5D}" destId="{36B3BB8B-31F9-4591-BE09-26373C0284A7}" srcOrd="3" destOrd="0" parTransId="{7DFDD138-2265-4568-A682-53BB5B341EFF}" sibTransId="{2C00AD9C-B64D-41CB-BA91-CE2E49B1ED90}"/>
    <dgm:cxn modelId="{B9D90BA8-94AE-4C1A-8C13-DE2A4B91AC2C}" srcId="{DED5AA33-E16C-4114-87B3-DBE24A7C3D5D}" destId="{519B87AB-BDAB-4BE5-98CB-3EEA1BD524C5}" srcOrd="0" destOrd="0" parTransId="{55E472CC-EC3A-4816-A8A5-474461AB420B}" sibTransId="{900E9DCD-9389-4219-8B15-A06B9A55BB76}"/>
    <dgm:cxn modelId="{5A9850D0-DF95-4A83-814D-F25E2DB0315F}" type="presOf" srcId="{519B87AB-BDAB-4BE5-98CB-3EEA1BD524C5}" destId="{7936CF7B-D2AF-42FA-8D05-B7EE297AFAC8}" srcOrd="0" destOrd="0" presId="urn:microsoft.com/office/officeart/2005/8/layout/hProcess11"/>
    <dgm:cxn modelId="{14CE02DE-5F5D-45A9-9C52-1C521C5C4450}" type="presOf" srcId="{DED5AA33-E16C-4114-87B3-DBE24A7C3D5D}" destId="{C6F3A2EB-79E5-4D3D-B1F6-FCE40BAD93CF}" srcOrd="0" destOrd="0" presId="urn:microsoft.com/office/officeart/2005/8/layout/hProcess11"/>
    <dgm:cxn modelId="{D13A49E7-BA64-4C2D-8F3A-4489CDD9B3D5}" srcId="{DED5AA33-E16C-4114-87B3-DBE24A7C3D5D}" destId="{9BF46DD7-FE93-493B-839F-199CF3EEBB0C}" srcOrd="1" destOrd="0" parTransId="{9061C49F-1272-4A86-81BC-5CA440DF96C4}" sibTransId="{10F8C758-3A44-4B27-BE52-90BC2CC1A047}"/>
    <dgm:cxn modelId="{1D976BEA-B26A-41E9-AE90-EC91D232E21E}" srcId="{DED5AA33-E16C-4114-87B3-DBE24A7C3D5D}" destId="{6B84879D-BC74-45D6-B3E4-15DD360EFFAF}" srcOrd="2" destOrd="0" parTransId="{FE0D9D14-299F-445F-9F5F-A2F56BED6A81}" sibTransId="{382D2362-76F3-4F9B-83BF-43367DD73A07}"/>
    <dgm:cxn modelId="{76B804FE-868A-4F34-A9B2-F4F6DD208BF3}" type="presParOf" srcId="{C6F3A2EB-79E5-4D3D-B1F6-FCE40BAD93CF}" destId="{F37A2B02-29B9-4C0F-B45E-8C2F4721AC0E}" srcOrd="0" destOrd="0" presId="urn:microsoft.com/office/officeart/2005/8/layout/hProcess11"/>
    <dgm:cxn modelId="{16A7161C-031D-41B0-815C-A011127DA48E}" type="presParOf" srcId="{C6F3A2EB-79E5-4D3D-B1F6-FCE40BAD93CF}" destId="{6E9A34F6-ECDC-46E1-B223-E99D35221F2E}" srcOrd="1" destOrd="0" presId="urn:microsoft.com/office/officeart/2005/8/layout/hProcess11"/>
    <dgm:cxn modelId="{DE98D214-73ED-4EAD-9848-D65AFE56926B}" type="presParOf" srcId="{6E9A34F6-ECDC-46E1-B223-E99D35221F2E}" destId="{C655C45E-BF25-40D6-9773-85CC0553A056}" srcOrd="0" destOrd="0" presId="urn:microsoft.com/office/officeart/2005/8/layout/hProcess11"/>
    <dgm:cxn modelId="{A02AEE69-DD2E-4DCB-A7DC-A955ED9642DF}" type="presParOf" srcId="{C655C45E-BF25-40D6-9773-85CC0553A056}" destId="{7936CF7B-D2AF-42FA-8D05-B7EE297AFAC8}" srcOrd="0" destOrd="0" presId="urn:microsoft.com/office/officeart/2005/8/layout/hProcess11"/>
    <dgm:cxn modelId="{99C7B86D-9A1B-4E68-BEFA-C296CC1573ED}" type="presParOf" srcId="{C655C45E-BF25-40D6-9773-85CC0553A056}" destId="{84EEB68D-D2BE-4E5B-842D-4B3D94EF3688}" srcOrd="1" destOrd="0" presId="urn:microsoft.com/office/officeart/2005/8/layout/hProcess11"/>
    <dgm:cxn modelId="{D6A45D29-9E9E-4D22-9BDD-3670EA8AA639}" type="presParOf" srcId="{C655C45E-BF25-40D6-9773-85CC0553A056}" destId="{C14F390F-7AB2-40F4-950A-FB7491665CEB}" srcOrd="2" destOrd="0" presId="urn:microsoft.com/office/officeart/2005/8/layout/hProcess11"/>
    <dgm:cxn modelId="{948D8A38-0467-4BD4-8893-F89033426E0C}" type="presParOf" srcId="{6E9A34F6-ECDC-46E1-B223-E99D35221F2E}" destId="{D00134F6-97FE-4955-BA16-91967A7E19F6}" srcOrd="1" destOrd="0" presId="urn:microsoft.com/office/officeart/2005/8/layout/hProcess11"/>
    <dgm:cxn modelId="{65EB3160-7F3E-45FD-A25C-B1B596FBB3E7}" type="presParOf" srcId="{6E9A34F6-ECDC-46E1-B223-E99D35221F2E}" destId="{DDB9F53C-FA8F-43DE-B3EF-75EAB43DC0EA}" srcOrd="2" destOrd="0" presId="urn:microsoft.com/office/officeart/2005/8/layout/hProcess11"/>
    <dgm:cxn modelId="{34C2F79B-9CE9-4ABF-B9BF-75535F4AB582}" type="presParOf" srcId="{DDB9F53C-FA8F-43DE-B3EF-75EAB43DC0EA}" destId="{65702458-10A9-4CF3-A7BE-E3875A152CC4}" srcOrd="0" destOrd="0" presId="urn:microsoft.com/office/officeart/2005/8/layout/hProcess11"/>
    <dgm:cxn modelId="{5A3D273E-993C-4890-BA0D-CEEFE18FEFC9}" type="presParOf" srcId="{DDB9F53C-FA8F-43DE-B3EF-75EAB43DC0EA}" destId="{7B8864C3-B0C5-450D-B71F-BB4DA312BFF6}" srcOrd="1" destOrd="0" presId="urn:microsoft.com/office/officeart/2005/8/layout/hProcess11"/>
    <dgm:cxn modelId="{D03B285C-AF13-4AC0-A83D-26AF58FFF105}" type="presParOf" srcId="{DDB9F53C-FA8F-43DE-B3EF-75EAB43DC0EA}" destId="{0E65DC12-335C-47A4-9BDF-0CB8E6FBAE3A}" srcOrd="2" destOrd="0" presId="urn:microsoft.com/office/officeart/2005/8/layout/hProcess11"/>
    <dgm:cxn modelId="{BACC06AA-5569-4F9D-B77C-59A6E839CB88}" type="presParOf" srcId="{6E9A34F6-ECDC-46E1-B223-E99D35221F2E}" destId="{21A405F8-8B2E-42FB-9A7E-2928D8364F15}" srcOrd="3" destOrd="0" presId="urn:microsoft.com/office/officeart/2005/8/layout/hProcess11"/>
    <dgm:cxn modelId="{A6381D9C-3699-474E-B433-BDCCD9E261D9}" type="presParOf" srcId="{6E9A34F6-ECDC-46E1-B223-E99D35221F2E}" destId="{F1E899A8-85D2-4952-AA7E-A9D0B72F5A12}" srcOrd="4" destOrd="0" presId="urn:microsoft.com/office/officeart/2005/8/layout/hProcess11"/>
    <dgm:cxn modelId="{67338BF2-AAE7-409C-A579-92A7AC9CB102}" type="presParOf" srcId="{F1E899A8-85D2-4952-AA7E-A9D0B72F5A12}" destId="{080F5039-D596-428B-B78E-AE9D42171DC2}" srcOrd="0" destOrd="0" presId="urn:microsoft.com/office/officeart/2005/8/layout/hProcess11"/>
    <dgm:cxn modelId="{5DDE480E-06F5-46A2-A645-BE84766805A7}" type="presParOf" srcId="{F1E899A8-85D2-4952-AA7E-A9D0B72F5A12}" destId="{A953F41C-1C6A-4249-A09D-D411FC6A5D36}" srcOrd="1" destOrd="0" presId="urn:microsoft.com/office/officeart/2005/8/layout/hProcess11"/>
    <dgm:cxn modelId="{2BB9F91B-52BC-48EA-BEBD-6391FF867C21}" type="presParOf" srcId="{F1E899A8-85D2-4952-AA7E-A9D0B72F5A12}" destId="{CF06063A-747B-4F64-BAF3-BD324994922C}" srcOrd="2" destOrd="0" presId="urn:microsoft.com/office/officeart/2005/8/layout/hProcess11"/>
    <dgm:cxn modelId="{8ABB92DA-118F-43A6-9A91-04068EA74D1B}" type="presParOf" srcId="{6E9A34F6-ECDC-46E1-B223-E99D35221F2E}" destId="{F535F5FC-56AE-494F-A43E-D7D80B657248}" srcOrd="5" destOrd="0" presId="urn:microsoft.com/office/officeart/2005/8/layout/hProcess11"/>
    <dgm:cxn modelId="{77F04BE7-D1D5-4AB6-B272-FFB421B9F858}" type="presParOf" srcId="{6E9A34F6-ECDC-46E1-B223-E99D35221F2E}" destId="{16E24874-7DF1-4618-AAA9-0163E69C6759}" srcOrd="6" destOrd="0" presId="urn:microsoft.com/office/officeart/2005/8/layout/hProcess11"/>
    <dgm:cxn modelId="{935962AA-1EDB-4FF3-8C4B-A1BFE258623D}" type="presParOf" srcId="{16E24874-7DF1-4618-AAA9-0163E69C6759}" destId="{92F0738F-D0CE-4F10-B38A-A164AAB0DCB6}" srcOrd="0" destOrd="0" presId="urn:microsoft.com/office/officeart/2005/8/layout/hProcess11"/>
    <dgm:cxn modelId="{01939EE2-3E53-4E0E-81CF-83528F96ED13}" type="presParOf" srcId="{16E24874-7DF1-4618-AAA9-0163E69C6759}" destId="{EF9DA237-9842-4905-8129-AD3824AD4F89}" srcOrd="1" destOrd="0" presId="urn:microsoft.com/office/officeart/2005/8/layout/hProcess11"/>
    <dgm:cxn modelId="{8E69320E-2ADE-4051-8C67-4A0D2ED0725F}" type="presParOf" srcId="{16E24874-7DF1-4618-AAA9-0163E69C6759}" destId="{FF7E898B-5329-4303-A45C-AB19FA01A30C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D4F67D2-372B-4B0A-8661-7E5EB16673C9}" type="doc">
      <dgm:prSet loTypeId="urn:microsoft.com/office/officeart/2005/8/layout/vList5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25922373-3DBC-448D-BEC3-81F950CE9371}">
      <dgm:prSet phldrT="[Texto]"/>
      <dgm:spPr/>
      <dgm:t>
        <a:bodyPr/>
        <a:lstStyle/>
        <a:p>
          <a:r>
            <a:rPr lang="es-CO" dirty="0"/>
            <a:t>1</a:t>
          </a:r>
        </a:p>
      </dgm:t>
    </dgm:pt>
    <dgm:pt modelId="{4BB7374E-97BD-4DE8-99DA-A26D5C74566D}" type="parTrans" cxnId="{99F6BBDC-0FFD-411C-999F-828A83784415}">
      <dgm:prSet/>
      <dgm:spPr/>
      <dgm:t>
        <a:bodyPr/>
        <a:lstStyle/>
        <a:p>
          <a:endParaRPr lang="es-CO"/>
        </a:p>
      </dgm:t>
    </dgm:pt>
    <dgm:pt modelId="{79485034-0EF9-4A03-896D-36DD1A85FA96}" type="sibTrans" cxnId="{99F6BBDC-0FFD-411C-999F-828A83784415}">
      <dgm:prSet/>
      <dgm:spPr/>
      <dgm:t>
        <a:bodyPr/>
        <a:lstStyle/>
        <a:p>
          <a:endParaRPr lang="es-CO"/>
        </a:p>
      </dgm:t>
    </dgm:pt>
    <dgm:pt modelId="{C7A7B10D-955D-4B0E-A3F2-F0CBB4554802}">
      <dgm:prSet phldrT="[Texto]"/>
      <dgm:spPr/>
      <dgm:t>
        <a:bodyPr/>
        <a:lstStyle/>
        <a:p>
          <a:pPr>
            <a:buNone/>
          </a:pPr>
          <a:r>
            <a:rPr lang="es-CO" b="1" i="0" dirty="0"/>
            <a:t>Objetivo principal definido</a:t>
          </a:r>
          <a:endParaRPr lang="es-CO" dirty="0"/>
        </a:p>
      </dgm:t>
    </dgm:pt>
    <dgm:pt modelId="{26BDE978-48D8-4041-B952-40AAA13A3023}" type="parTrans" cxnId="{121D57C8-54E4-4D78-927A-B383A53F2EDD}">
      <dgm:prSet/>
      <dgm:spPr/>
      <dgm:t>
        <a:bodyPr/>
        <a:lstStyle/>
        <a:p>
          <a:endParaRPr lang="es-CO"/>
        </a:p>
      </dgm:t>
    </dgm:pt>
    <dgm:pt modelId="{6D01E69D-DAA8-4253-83E2-36BD7EE6BD96}" type="sibTrans" cxnId="{121D57C8-54E4-4D78-927A-B383A53F2EDD}">
      <dgm:prSet/>
      <dgm:spPr/>
      <dgm:t>
        <a:bodyPr/>
        <a:lstStyle/>
        <a:p>
          <a:endParaRPr lang="es-CO"/>
        </a:p>
      </dgm:t>
    </dgm:pt>
    <dgm:pt modelId="{BE48342F-C00A-46AD-AA72-891DA2D7E600}">
      <dgm:prSet phldrT="[Texto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CO" b="0" i="0" dirty="0"/>
            <a:t>El objetivo es aumentar la cantidad de clientes que aceptan el depósito a plazo fijo sin incrementar el costo de la campaña.</a:t>
          </a:r>
          <a:endParaRPr lang="es-CO" dirty="0"/>
        </a:p>
      </dgm:t>
    </dgm:pt>
    <dgm:pt modelId="{273D90E9-2ABC-414F-A432-2C38732295D7}" type="parTrans" cxnId="{77B26B54-942A-4AC1-BF91-06A75EED4DB2}">
      <dgm:prSet/>
      <dgm:spPr/>
      <dgm:t>
        <a:bodyPr/>
        <a:lstStyle/>
        <a:p>
          <a:endParaRPr lang="es-CO"/>
        </a:p>
      </dgm:t>
    </dgm:pt>
    <dgm:pt modelId="{684ED83A-4FF8-459F-99C2-C9E5117E655B}" type="sibTrans" cxnId="{77B26B54-942A-4AC1-BF91-06A75EED4DB2}">
      <dgm:prSet/>
      <dgm:spPr/>
      <dgm:t>
        <a:bodyPr/>
        <a:lstStyle/>
        <a:p>
          <a:endParaRPr lang="es-CO"/>
        </a:p>
      </dgm:t>
    </dgm:pt>
    <dgm:pt modelId="{72B53B61-772D-4ACC-889D-DEBE8B2A9336}">
      <dgm:prSet phldrT="[Texto]"/>
      <dgm:spPr/>
      <dgm:t>
        <a:bodyPr/>
        <a:lstStyle/>
        <a:p>
          <a:r>
            <a:rPr lang="es-CO" dirty="0"/>
            <a:t>2</a:t>
          </a:r>
        </a:p>
      </dgm:t>
    </dgm:pt>
    <dgm:pt modelId="{E6843001-DE74-4966-9F4B-CB75CEC2AA4C}" type="parTrans" cxnId="{BC13452A-BB99-4E6B-9561-6E65D83A1E1D}">
      <dgm:prSet/>
      <dgm:spPr/>
      <dgm:t>
        <a:bodyPr/>
        <a:lstStyle/>
        <a:p>
          <a:endParaRPr lang="es-CO"/>
        </a:p>
      </dgm:t>
    </dgm:pt>
    <dgm:pt modelId="{AB3348ED-054C-4C1F-81DC-711E7474177E}" type="sibTrans" cxnId="{BC13452A-BB99-4E6B-9561-6E65D83A1E1D}">
      <dgm:prSet/>
      <dgm:spPr/>
      <dgm:t>
        <a:bodyPr/>
        <a:lstStyle/>
        <a:p>
          <a:endParaRPr lang="es-CO"/>
        </a:p>
      </dgm:t>
    </dgm:pt>
    <dgm:pt modelId="{E2E22199-ED01-4029-B40E-150AAE3C2E50}">
      <dgm:prSet phldrT="[Texto]"/>
      <dgm:spPr/>
      <dgm:t>
        <a:bodyPr/>
        <a:lstStyle/>
        <a:p>
          <a:pPr>
            <a:buNone/>
          </a:pPr>
          <a:r>
            <a:rPr lang="es-CO" b="1" i="0" dirty="0"/>
            <a:t>Prioridad en clientes clave</a:t>
          </a:r>
          <a:endParaRPr lang="es-CO" dirty="0"/>
        </a:p>
      </dgm:t>
    </dgm:pt>
    <dgm:pt modelId="{0DBD845C-328C-4075-A9CD-B5946925A8EC}" type="parTrans" cxnId="{5617E919-042B-42D0-BF53-DCC1472452C8}">
      <dgm:prSet/>
      <dgm:spPr/>
      <dgm:t>
        <a:bodyPr/>
        <a:lstStyle/>
        <a:p>
          <a:endParaRPr lang="es-CO"/>
        </a:p>
      </dgm:t>
    </dgm:pt>
    <dgm:pt modelId="{98AF95A2-31DC-4843-BCC0-0B60D31CB65D}" type="sibTrans" cxnId="{5617E919-042B-42D0-BF53-DCC1472452C8}">
      <dgm:prSet/>
      <dgm:spPr/>
      <dgm:t>
        <a:bodyPr/>
        <a:lstStyle/>
        <a:p>
          <a:endParaRPr lang="es-CO"/>
        </a:p>
      </dgm:t>
    </dgm:pt>
    <dgm:pt modelId="{36F50B8A-59F3-44AD-9459-524214673C59}">
      <dgm:prSet phldrT="[Texto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CO" b="0" i="0" dirty="0"/>
            <a:t>Se prioriza a los clientes con mayor probabilidad de aceptación para maximizar el impacto de la campaña de forma eficiente.</a:t>
          </a:r>
          <a:endParaRPr lang="es-CO" dirty="0"/>
        </a:p>
      </dgm:t>
    </dgm:pt>
    <dgm:pt modelId="{776AD00C-229A-4057-9D4F-C2F65B3C3FA3}" type="parTrans" cxnId="{74B05AD5-5D47-427D-A8B2-3E90BFB09BE0}">
      <dgm:prSet/>
      <dgm:spPr/>
      <dgm:t>
        <a:bodyPr/>
        <a:lstStyle/>
        <a:p>
          <a:endParaRPr lang="es-CO"/>
        </a:p>
      </dgm:t>
    </dgm:pt>
    <dgm:pt modelId="{FEFF3415-9DBB-48DF-B816-CBE17E990D0B}" type="sibTrans" cxnId="{74B05AD5-5D47-427D-A8B2-3E90BFB09BE0}">
      <dgm:prSet/>
      <dgm:spPr/>
      <dgm:t>
        <a:bodyPr/>
        <a:lstStyle/>
        <a:p>
          <a:endParaRPr lang="es-CO"/>
        </a:p>
      </dgm:t>
    </dgm:pt>
    <dgm:pt modelId="{53154FBB-5723-478D-8B7A-C40CDC8E81C6}">
      <dgm:prSet phldrT="[Texto]"/>
      <dgm:spPr/>
      <dgm:t>
        <a:bodyPr/>
        <a:lstStyle/>
        <a:p>
          <a:r>
            <a:rPr lang="es-CO" dirty="0"/>
            <a:t>3</a:t>
          </a:r>
        </a:p>
      </dgm:t>
    </dgm:pt>
    <dgm:pt modelId="{310C2B3D-B4AF-4779-B6CA-38C11F7AE5B5}" type="parTrans" cxnId="{2D8E701B-853C-4A44-9187-36DAF26060EB}">
      <dgm:prSet/>
      <dgm:spPr/>
      <dgm:t>
        <a:bodyPr/>
        <a:lstStyle/>
        <a:p>
          <a:endParaRPr lang="es-CO"/>
        </a:p>
      </dgm:t>
    </dgm:pt>
    <dgm:pt modelId="{452E0808-4277-4B7E-B0A9-2544E1D12344}" type="sibTrans" cxnId="{2D8E701B-853C-4A44-9187-36DAF26060EB}">
      <dgm:prSet/>
      <dgm:spPr/>
      <dgm:t>
        <a:bodyPr/>
        <a:lstStyle/>
        <a:p>
          <a:endParaRPr lang="es-CO"/>
        </a:p>
      </dgm:t>
    </dgm:pt>
    <dgm:pt modelId="{E555F2E4-53DC-4FAB-A291-696B779AE64C}">
      <dgm:prSet phldrT="[Texto]"/>
      <dgm:spPr/>
      <dgm:t>
        <a:bodyPr/>
        <a:lstStyle/>
        <a:p>
          <a:pPr>
            <a:buNone/>
          </a:pPr>
          <a:r>
            <a:rPr lang="es-CO" b="1" i="0" dirty="0"/>
            <a:t>Maximización del impacto</a:t>
          </a:r>
          <a:endParaRPr lang="es-CO" dirty="0"/>
        </a:p>
      </dgm:t>
    </dgm:pt>
    <dgm:pt modelId="{0275BEA6-6E79-42FE-A902-81B35CE4E728}" type="parTrans" cxnId="{517FD274-A29D-4B1E-8FC2-9D6201EF46B8}">
      <dgm:prSet/>
      <dgm:spPr/>
      <dgm:t>
        <a:bodyPr/>
        <a:lstStyle/>
        <a:p>
          <a:endParaRPr lang="es-CO"/>
        </a:p>
      </dgm:t>
    </dgm:pt>
    <dgm:pt modelId="{7CE9DD7A-2011-4435-A65B-F71BDD4D6CCA}" type="sibTrans" cxnId="{517FD274-A29D-4B1E-8FC2-9D6201EF46B8}">
      <dgm:prSet/>
      <dgm:spPr/>
      <dgm:t>
        <a:bodyPr/>
        <a:lstStyle/>
        <a:p>
          <a:endParaRPr lang="es-CO"/>
        </a:p>
      </dgm:t>
    </dgm:pt>
    <dgm:pt modelId="{DED4BE69-78FB-4A4B-808D-739CB6EAF103}">
      <dgm:prSet phldrT="[Texto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CO" b="0" i="0" dirty="0"/>
            <a:t>La estrategia busca maximizar el impacto del contacto sin aumentar costos, enfocándose en clientes con alta propensión.</a:t>
          </a:r>
          <a:endParaRPr lang="es-CO" dirty="0"/>
        </a:p>
      </dgm:t>
    </dgm:pt>
    <dgm:pt modelId="{92948192-F8E8-4C3C-B4E6-944D78330240}" type="parTrans" cxnId="{F27B28A3-C33E-41B2-9208-EEF8102455D1}">
      <dgm:prSet/>
      <dgm:spPr/>
      <dgm:t>
        <a:bodyPr/>
        <a:lstStyle/>
        <a:p>
          <a:endParaRPr lang="es-CO"/>
        </a:p>
      </dgm:t>
    </dgm:pt>
    <dgm:pt modelId="{830E5EBF-95F0-4504-923D-FF4C738CAAED}" type="sibTrans" cxnId="{F27B28A3-C33E-41B2-9208-EEF8102455D1}">
      <dgm:prSet/>
      <dgm:spPr/>
      <dgm:t>
        <a:bodyPr/>
        <a:lstStyle/>
        <a:p>
          <a:endParaRPr lang="es-CO"/>
        </a:p>
      </dgm:t>
    </dgm:pt>
    <dgm:pt modelId="{1F256D9A-9486-4C67-BED4-4A15E4CD2E23}">
      <dgm:prSet phldrT="[Texto]"/>
      <dgm:spPr/>
      <dgm:t>
        <a:bodyPr/>
        <a:lstStyle/>
        <a:p>
          <a:r>
            <a:rPr lang="es-CO" dirty="0"/>
            <a:t>4</a:t>
          </a:r>
        </a:p>
      </dgm:t>
    </dgm:pt>
    <dgm:pt modelId="{1D4E0219-BD58-4D7E-B5C5-EB6C133C1CEF}" type="parTrans" cxnId="{8CB1E12C-0B70-4A40-99EF-1648160125A7}">
      <dgm:prSet/>
      <dgm:spPr/>
      <dgm:t>
        <a:bodyPr/>
        <a:lstStyle/>
        <a:p>
          <a:endParaRPr lang="es-CO"/>
        </a:p>
      </dgm:t>
    </dgm:pt>
    <dgm:pt modelId="{23FD324E-27FB-47F2-ADC5-52DB44A102D4}" type="sibTrans" cxnId="{8CB1E12C-0B70-4A40-99EF-1648160125A7}">
      <dgm:prSet/>
      <dgm:spPr/>
      <dgm:t>
        <a:bodyPr/>
        <a:lstStyle/>
        <a:p>
          <a:endParaRPr lang="es-CO"/>
        </a:p>
      </dgm:t>
    </dgm:pt>
    <dgm:pt modelId="{4DBA184B-2CD9-4006-9F23-373E3A5B4647}">
      <dgm:prSet phldrT="[Texto]"/>
      <dgm:spPr/>
      <dgm:t>
        <a:bodyPr/>
        <a:lstStyle/>
        <a:p>
          <a:r>
            <a:rPr lang="es-CO" dirty="0"/>
            <a:t>5</a:t>
          </a:r>
        </a:p>
      </dgm:t>
    </dgm:pt>
    <dgm:pt modelId="{50193B12-ED87-4241-8A3B-FA8DABE60B83}" type="parTrans" cxnId="{3AEC0D83-5AAF-4866-B45B-236A57120D29}">
      <dgm:prSet/>
      <dgm:spPr/>
      <dgm:t>
        <a:bodyPr/>
        <a:lstStyle/>
        <a:p>
          <a:endParaRPr lang="es-CO"/>
        </a:p>
      </dgm:t>
    </dgm:pt>
    <dgm:pt modelId="{8904AA82-DE6D-491D-B166-4A68696728D1}" type="sibTrans" cxnId="{3AEC0D83-5AAF-4866-B45B-236A57120D29}">
      <dgm:prSet/>
      <dgm:spPr/>
      <dgm:t>
        <a:bodyPr/>
        <a:lstStyle/>
        <a:p>
          <a:endParaRPr lang="es-CO"/>
        </a:p>
      </dgm:t>
    </dgm:pt>
    <dgm:pt modelId="{900885DE-3F55-40E3-9F87-4ACD168AFD30}">
      <dgm:prSet phldrT="[Texto]"/>
      <dgm:spPr/>
      <dgm:t>
        <a:bodyPr/>
        <a:lstStyle/>
        <a:p>
          <a:r>
            <a:rPr lang="es-CO" dirty="0"/>
            <a:t>6</a:t>
          </a:r>
        </a:p>
      </dgm:t>
    </dgm:pt>
    <dgm:pt modelId="{B1464817-CBD1-4F4D-8B02-46264866903C}" type="parTrans" cxnId="{56266D29-3824-487E-BCBB-CC4A52D38F70}">
      <dgm:prSet/>
      <dgm:spPr/>
      <dgm:t>
        <a:bodyPr/>
        <a:lstStyle/>
        <a:p>
          <a:endParaRPr lang="es-CO"/>
        </a:p>
      </dgm:t>
    </dgm:pt>
    <dgm:pt modelId="{F3A64673-6B65-4750-BB07-62ABDFCB995C}" type="sibTrans" cxnId="{56266D29-3824-487E-BCBB-CC4A52D38F70}">
      <dgm:prSet/>
      <dgm:spPr/>
      <dgm:t>
        <a:bodyPr/>
        <a:lstStyle/>
        <a:p>
          <a:endParaRPr lang="es-CO"/>
        </a:p>
      </dgm:t>
    </dgm:pt>
    <dgm:pt modelId="{C3846E87-AF68-4C3F-A50A-5CB9B802B1BB}" type="pres">
      <dgm:prSet presAssocID="{DD4F67D2-372B-4B0A-8661-7E5EB16673C9}" presName="Name0" presStyleCnt="0">
        <dgm:presLayoutVars>
          <dgm:dir/>
          <dgm:animLvl val="lvl"/>
          <dgm:resizeHandles val="exact"/>
        </dgm:presLayoutVars>
      </dgm:prSet>
      <dgm:spPr/>
    </dgm:pt>
    <dgm:pt modelId="{EE1EF505-503F-4558-8A6B-D8B6E0B16A71}" type="pres">
      <dgm:prSet presAssocID="{25922373-3DBC-448D-BEC3-81F950CE9371}" presName="linNode" presStyleCnt="0"/>
      <dgm:spPr/>
    </dgm:pt>
    <dgm:pt modelId="{43F56AFB-03C6-4E27-89C1-0384C6969197}" type="pres">
      <dgm:prSet presAssocID="{25922373-3DBC-448D-BEC3-81F950CE9371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8B2FC7FF-A138-4F86-B1D3-7B432FC528C4}" type="pres">
      <dgm:prSet presAssocID="{25922373-3DBC-448D-BEC3-81F950CE9371}" presName="descendantText" presStyleLbl="alignAccFollowNode1" presStyleIdx="0" presStyleCnt="3">
        <dgm:presLayoutVars>
          <dgm:bulletEnabled val="1"/>
        </dgm:presLayoutVars>
      </dgm:prSet>
      <dgm:spPr/>
    </dgm:pt>
    <dgm:pt modelId="{FADA7A43-6AFD-4D33-91B0-B8EF7E5D2124}" type="pres">
      <dgm:prSet presAssocID="{79485034-0EF9-4A03-896D-36DD1A85FA96}" presName="sp" presStyleCnt="0"/>
      <dgm:spPr/>
    </dgm:pt>
    <dgm:pt modelId="{FC27CB65-36A8-4D07-9F85-3A12CF1D55AB}" type="pres">
      <dgm:prSet presAssocID="{72B53B61-772D-4ACC-889D-DEBE8B2A9336}" presName="linNode" presStyleCnt="0"/>
      <dgm:spPr/>
    </dgm:pt>
    <dgm:pt modelId="{01D907B7-90A9-4599-81A7-6919A2E10DCA}" type="pres">
      <dgm:prSet presAssocID="{72B53B61-772D-4ACC-889D-DEBE8B2A9336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EBEFACB2-92D3-47F0-BE15-8DD2E8F23B18}" type="pres">
      <dgm:prSet presAssocID="{72B53B61-772D-4ACC-889D-DEBE8B2A9336}" presName="descendantText" presStyleLbl="alignAccFollowNode1" presStyleIdx="1" presStyleCnt="3">
        <dgm:presLayoutVars>
          <dgm:bulletEnabled val="1"/>
        </dgm:presLayoutVars>
      </dgm:prSet>
      <dgm:spPr/>
    </dgm:pt>
    <dgm:pt modelId="{CC96D1E7-3F7F-476E-958B-FD4D4FD25735}" type="pres">
      <dgm:prSet presAssocID="{AB3348ED-054C-4C1F-81DC-711E7474177E}" presName="sp" presStyleCnt="0"/>
      <dgm:spPr/>
    </dgm:pt>
    <dgm:pt modelId="{DC8043A3-282B-4AC4-988B-A3E0D8DE5F8A}" type="pres">
      <dgm:prSet presAssocID="{53154FBB-5723-478D-8B7A-C40CDC8E81C6}" presName="linNode" presStyleCnt="0"/>
      <dgm:spPr/>
    </dgm:pt>
    <dgm:pt modelId="{77EC0397-44E2-4C52-9E04-39BA7B0CEBED}" type="pres">
      <dgm:prSet presAssocID="{53154FBB-5723-478D-8B7A-C40CDC8E81C6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4402BA2F-975C-47DB-9B73-A8A08695B372}" type="pres">
      <dgm:prSet presAssocID="{53154FBB-5723-478D-8B7A-C40CDC8E81C6}" presName="descendantText" presStyleLbl="alignAccFollowNode1" presStyleIdx="2" presStyleCnt="3" custLinFactY="28535" custLinFactNeighborY="100000">
        <dgm:presLayoutVars>
          <dgm:bulletEnabled val="1"/>
        </dgm:presLayoutVars>
      </dgm:prSet>
      <dgm:spPr/>
    </dgm:pt>
    <dgm:pt modelId="{BA9DA78D-0432-4DB2-B4A8-D0EDCBD60115}" type="pres">
      <dgm:prSet presAssocID="{452E0808-4277-4B7E-B0A9-2544E1D12344}" presName="sp" presStyleCnt="0"/>
      <dgm:spPr/>
    </dgm:pt>
    <dgm:pt modelId="{EF6C2DE1-77E6-4529-98E9-3A6415BEBB34}" type="pres">
      <dgm:prSet presAssocID="{1F256D9A-9486-4C67-BED4-4A15E4CD2E23}" presName="linNode" presStyleCnt="0"/>
      <dgm:spPr/>
    </dgm:pt>
    <dgm:pt modelId="{650468C4-493E-44A9-8119-190D4F71934D}" type="pres">
      <dgm:prSet presAssocID="{1F256D9A-9486-4C67-BED4-4A15E4CD2E23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6F8CD47D-7545-442D-AD27-AC6C611CD0C9}" type="pres">
      <dgm:prSet presAssocID="{23FD324E-27FB-47F2-ADC5-52DB44A102D4}" presName="sp" presStyleCnt="0"/>
      <dgm:spPr/>
    </dgm:pt>
    <dgm:pt modelId="{C6E152D7-0BF4-4C36-9DB0-0F696E6D0754}" type="pres">
      <dgm:prSet presAssocID="{4DBA184B-2CD9-4006-9F23-373E3A5B4647}" presName="linNode" presStyleCnt="0"/>
      <dgm:spPr/>
    </dgm:pt>
    <dgm:pt modelId="{0159AB98-8FEA-4B46-998E-EFF2AC187046}" type="pres">
      <dgm:prSet presAssocID="{4DBA184B-2CD9-4006-9F23-373E3A5B4647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D5A6F8CD-2898-41FE-B3B0-D57CA96E1996}" type="pres">
      <dgm:prSet presAssocID="{8904AA82-DE6D-491D-B166-4A68696728D1}" presName="sp" presStyleCnt="0"/>
      <dgm:spPr/>
    </dgm:pt>
    <dgm:pt modelId="{AA342133-2CC2-4B68-8E94-D76BCDFCF2FC}" type="pres">
      <dgm:prSet presAssocID="{900885DE-3F55-40E3-9F87-4ACD168AFD30}" presName="linNode" presStyleCnt="0"/>
      <dgm:spPr/>
    </dgm:pt>
    <dgm:pt modelId="{65AF76B6-9E70-4DF8-9FEA-A125358D8B08}" type="pres">
      <dgm:prSet presAssocID="{900885DE-3F55-40E3-9F87-4ACD168AFD30}" presName="parentText" presStyleLbl="node1" presStyleIdx="5" presStyleCnt="6">
        <dgm:presLayoutVars>
          <dgm:chMax val="1"/>
          <dgm:bulletEnabled val="1"/>
        </dgm:presLayoutVars>
      </dgm:prSet>
      <dgm:spPr/>
    </dgm:pt>
  </dgm:ptLst>
  <dgm:cxnLst>
    <dgm:cxn modelId="{AA6DA409-BBA1-431E-B0CB-3054AC75161F}" type="presOf" srcId="{1F256D9A-9486-4C67-BED4-4A15E4CD2E23}" destId="{650468C4-493E-44A9-8119-190D4F71934D}" srcOrd="0" destOrd="0" presId="urn:microsoft.com/office/officeart/2005/8/layout/vList5"/>
    <dgm:cxn modelId="{5617E919-042B-42D0-BF53-DCC1472452C8}" srcId="{72B53B61-772D-4ACC-889D-DEBE8B2A9336}" destId="{E2E22199-ED01-4029-B40E-150AAE3C2E50}" srcOrd="0" destOrd="0" parTransId="{0DBD845C-328C-4075-A9CD-B5946925A8EC}" sibTransId="{98AF95A2-31DC-4843-BCC0-0B60D31CB65D}"/>
    <dgm:cxn modelId="{2D8E701B-853C-4A44-9187-36DAF26060EB}" srcId="{DD4F67D2-372B-4B0A-8661-7E5EB16673C9}" destId="{53154FBB-5723-478D-8B7A-C40CDC8E81C6}" srcOrd="2" destOrd="0" parTransId="{310C2B3D-B4AF-4779-B6CA-38C11F7AE5B5}" sibTransId="{452E0808-4277-4B7E-B0A9-2544E1D12344}"/>
    <dgm:cxn modelId="{56266D29-3824-487E-BCBB-CC4A52D38F70}" srcId="{DD4F67D2-372B-4B0A-8661-7E5EB16673C9}" destId="{900885DE-3F55-40E3-9F87-4ACD168AFD30}" srcOrd="5" destOrd="0" parTransId="{B1464817-CBD1-4F4D-8B02-46264866903C}" sibTransId="{F3A64673-6B65-4750-BB07-62ABDFCB995C}"/>
    <dgm:cxn modelId="{BC13452A-BB99-4E6B-9561-6E65D83A1E1D}" srcId="{DD4F67D2-372B-4B0A-8661-7E5EB16673C9}" destId="{72B53B61-772D-4ACC-889D-DEBE8B2A9336}" srcOrd="1" destOrd="0" parTransId="{E6843001-DE74-4966-9F4B-CB75CEC2AA4C}" sibTransId="{AB3348ED-054C-4C1F-81DC-711E7474177E}"/>
    <dgm:cxn modelId="{8CB1E12C-0B70-4A40-99EF-1648160125A7}" srcId="{DD4F67D2-372B-4B0A-8661-7E5EB16673C9}" destId="{1F256D9A-9486-4C67-BED4-4A15E4CD2E23}" srcOrd="3" destOrd="0" parTransId="{1D4E0219-BD58-4D7E-B5C5-EB6C133C1CEF}" sibTransId="{23FD324E-27FB-47F2-ADC5-52DB44A102D4}"/>
    <dgm:cxn modelId="{A5D98931-A9E1-4A1F-B219-8A14BB9B60C1}" type="presOf" srcId="{36F50B8A-59F3-44AD-9459-524214673C59}" destId="{EBEFACB2-92D3-47F0-BE15-8DD2E8F23B18}" srcOrd="0" destOrd="1" presId="urn:microsoft.com/office/officeart/2005/8/layout/vList5"/>
    <dgm:cxn modelId="{F8597138-8519-4F61-9341-2C3BF63DF566}" type="presOf" srcId="{BE48342F-C00A-46AD-AA72-891DA2D7E600}" destId="{8B2FC7FF-A138-4F86-B1D3-7B432FC528C4}" srcOrd="0" destOrd="1" presId="urn:microsoft.com/office/officeart/2005/8/layout/vList5"/>
    <dgm:cxn modelId="{E280AE40-7A9F-4117-932F-CB2553844C99}" type="presOf" srcId="{53154FBB-5723-478D-8B7A-C40CDC8E81C6}" destId="{77EC0397-44E2-4C52-9E04-39BA7B0CEBED}" srcOrd="0" destOrd="0" presId="urn:microsoft.com/office/officeart/2005/8/layout/vList5"/>
    <dgm:cxn modelId="{DCCED362-D5DC-4E8F-AAA1-4B6214B49836}" type="presOf" srcId="{E2E22199-ED01-4029-B40E-150AAE3C2E50}" destId="{EBEFACB2-92D3-47F0-BE15-8DD2E8F23B18}" srcOrd="0" destOrd="0" presId="urn:microsoft.com/office/officeart/2005/8/layout/vList5"/>
    <dgm:cxn modelId="{0DE58368-5CC7-40E2-9358-93BA0776A621}" type="presOf" srcId="{25922373-3DBC-448D-BEC3-81F950CE9371}" destId="{43F56AFB-03C6-4E27-89C1-0384C6969197}" srcOrd="0" destOrd="0" presId="urn:microsoft.com/office/officeart/2005/8/layout/vList5"/>
    <dgm:cxn modelId="{4F1EA573-6778-4FC5-9186-9FD0A1CC0C52}" type="presOf" srcId="{72B53B61-772D-4ACC-889D-DEBE8B2A9336}" destId="{01D907B7-90A9-4599-81A7-6919A2E10DCA}" srcOrd="0" destOrd="0" presId="urn:microsoft.com/office/officeart/2005/8/layout/vList5"/>
    <dgm:cxn modelId="{77B26B54-942A-4AC1-BF91-06A75EED4DB2}" srcId="{25922373-3DBC-448D-BEC3-81F950CE9371}" destId="{BE48342F-C00A-46AD-AA72-891DA2D7E600}" srcOrd="1" destOrd="0" parTransId="{273D90E9-2ABC-414F-A432-2C38732295D7}" sibTransId="{684ED83A-4FF8-459F-99C2-C9E5117E655B}"/>
    <dgm:cxn modelId="{517FD274-A29D-4B1E-8FC2-9D6201EF46B8}" srcId="{53154FBB-5723-478D-8B7A-C40CDC8E81C6}" destId="{E555F2E4-53DC-4FAB-A291-696B779AE64C}" srcOrd="0" destOrd="0" parTransId="{0275BEA6-6E79-42FE-A902-81B35CE4E728}" sibTransId="{7CE9DD7A-2011-4435-A65B-F71BDD4D6CCA}"/>
    <dgm:cxn modelId="{3AEC0D83-5AAF-4866-B45B-236A57120D29}" srcId="{DD4F67D2-372B-4B0A-8661-7E5EB16673C9}" destId="{4DBA184B-2CD9-4006-9F23-373E3A5B4647}" srcOrd="4" destOrd="0" parTransId="{50193B12-ED87-4241-8A3B-FA8DABE60B83}" sibTransId="{8904AA82-DE6D-491D-B166-4A68696728D1}"/>
    <dgm:cxn modelId="{2ECF6493-1F78-47EB-85D0-3DC5E071C829}" type="presOf" srcId="{E555F2E4-53DC-4FAB-A291-696B779AE64C}" destId="{4402BA2F-975C-47DB-9B73-A8A08695B372}" srcOrd="0" destOrd="0" presId="urn:microsoft.com/office/officeart/2005/8/layout/vList5"/>
    <dgm:cxn modelId="{4C03469B-D1BC-4510-BD9F-2EFA7FDEA82A}" type="presOf" srcId="{900885DE-3F55-40E3-9F87-4ACD168AFD30}" destId="{65AF76B6-9E70-4DF8-9FEA-A125358D8B08}" srcOrd="0" destOrd="0" presId="urn:microsoft.com/office/officeart/2005/8/layout/vList5"/>
    <dgm:cxn modelId="{2A974B9F-1A34-4D34-A199-7DB00B02F0A6}" type="presOf" srcId="{4DBA184B-2CD9-4006-9F23-373E3A5B4647}" destId="{0159AB98-8FEA-4B46-998E-EFF2AC187046}" srcOrd="0" destOrd="0" presId="urn:microsoft.com/office/officeart/2005/8/layout/vList5"/>
    <dgm:cxn modelId="{F27B28A3-C33E-41B2-9208-EEF8102455D1}" srcId="{53154FBB-5723-478D-8B7A-C40CDC8E81C6}" destId="{DED4BE69-78FB-4A4B-808D-739CB6EAF103}" srcOrd="1" destOrd="0" parTransId="{92948192-F8E8-4C3C-B4E6-944D78330240}" sibTransId="{830E5EBF-95F0-4504-923D-FF4C738CAAED}"/>
    <dgm:cxn modelId="{D4095CC3-F870-4E0D-B011-766237370DFD}" type="presOf" srcId="{C7A7B10D-955D-4B0E-A3F2-F0CBB4554802}" destId="{8B2FC7FF-A138-4F86-B1D3-7B432FC528C4}" srcOrd="0" destOrd="0" presId="urn:microsoft.com/office/officeart/2005/8/layout/vList5"/>
    <dgm:cxn modelId="{121D57C8-54E4-4D78-927A-B383A53F2EDD}" srcId="{25922373-3DBC-448D-BEC3-81F950CE9371}" destId="{C7A7B10D-955D-4B0E-A3F2-F0CBB4554802}" srcOrd="0" destOrd="0" parTransId="{26BDE978-48D8-4041-B952-40AAA13A3023}" sibTransId="{6D01E69D-DAA8-4253-83E2-36BD7EE6BD96}"/>
    <dgm:cxn modelId="{74B05AD5-5D47-427D-A8B2-3E90BFB09BE0}" srcId="{72B53B61-772D-4ACC-889D-DEBE8B2A9336}" destId="{36F50B8A-59F3-44AD-9459-524214673C59}" srcOrd="1" destOrd="0" parTransId="{776AD00C-229A-4057-9D4F-C2F65B3C3FA3}" sibTransId="{FEFF3415-9DBB-48DF-B816-CBE17E990D0B}"/>
    <dgm:cxn modelId="{99F6BBDC-0FFD-411C-999F-828A83784415}" srcId="{DD4F67D2-372B-4B0A-8661-7E5EB16673C9}" destId="{25922373-3DBC-448D-BEC3-81F950CE9371}" srcOrd="0" destOrd="0" parTransId="{4BB7374E-97BD-4DE8-99DA-A26D5C74566D}" sibTransId="{79485034-0EF9-4A03-896D-36DD1A85FA96}"/>
    <dgm:cxn modelId="{20CE05E4-A94C-4021-9519-6C987CB847BE}" type="presOf" srcId="{DED4BE69-78FB-4A4B-808D-739CB6EAF103}" destId="{4402BA2F-975C-47DB-9B73-A8A08695B372}" srcOrd="0" destOrd="1" presId="urn:microsoft.com/office/officeart/2005/8/layout/vList5"/>
    <dgm:cxn modelId="{667074F8-9442-4652-B624-4F464509DF59}" type="presOf" srcId="{DD4F67D2-372B-4B0A-8661-7E5EB16673C9}" destId="{C3846E87-AF68-4C3F-A50A-5CB9B802B1BB}" srcOrd="0" destOrd="0" presId="urn:microsoft.com/office/officeart/2005/8/layout/vList5"/>
    <dgm:cxn modelId="{4F6F3731-C556-44EE-B4BE-207073C39C15}" type="presParOf" srcId="{C3846E87-AF68-4C3F-A50A-5CB9B802B1BB}" destId="{EE1EF505-503F-4558-8A6B-D8B6E0B16A71}" srcOrd="0" destOrd="0" presId="urn:microsoft.com/office/officeart/2005/8/layout/vList5"/>
    <dgm:cxn modelId="{F21AA26C-ADFE-4C01-BD3F-D21641C6C0E5}" type="presParOf" srcId="{EE1EF505-503F-4558-8A6B-D8B6E0B16A71}" destId="{43F56AFB-03C6-4E27-89C1-0384C6969197}" srcOrd="0" destOrd="0" presId="urn:microsoft.com/office/officeart/2005/8/layout/vList5"/>
    <dgm:cxn modelId="{683D3EF8-319C-47AD-9C1A-EFC6A7F3DD52}" type="presParOf" srcId="{EE1EF505-503F-4558-8A6B-D8B6E0B16A71}" destId="{8B2FC7FF-A138-4F86-B1D3-7B432FC528C4}" srcOrd="1" destOrd="0" presId="urn:microsoft.com/office/officeart/2005/8/layout/vList5"/>
    <dgm:cxn modelId="{0E89EDAB-D329-45EF-A665-73CCD8162FB9}" type="presParOf" srcId="{C3846E87-AF68-4C3F-A50A-5CB9B802B1BB}" destId="{FADA7A43-6AFD-4D33-91B0-B8EF7E5D2124}" srcOrd="1" destOrd="0" presId="urn:microsoft.com/office/officeart/2005/8/layout/vList5"/>
    <dgm:cxn modelId="{26A8189C-1F58-45A9-B91A-619FA5F29A86}" type="presParOf" srcId="{C3846E87-AF68-4C3F-A50A-5CB9B802B1BB}" destId="{FC27CB65-36A8-4D07-9F85-3A12CF1D55AB}" srcOrd="2" destOrd="0" presId="urn:microsoft.com/office/officeart/2005/8/layout/vList5"/>
    <dgm:cxn modelId="{7AE89F91-F9B2-4676-9FB2-CD95EC50361C}" type="presParOf" srcId="{FC27CB65-36A8-4D07-9F85-3A12CF1D55AB}" destId="{01D907B7-90A9-4599-81A7-6919A2E10DCA}" srcOrd="0" destOrd="0" presId="urn:microsoft.com/office/officeart/2005/8/layout/vList5"/>
    <dgm:cxn modelId="{55485E74-B025-4D9D-BAB1-9C5399CB807C}" type="presParOf" srcId="{FC27CB65-36A8-4D07-9F85-3A12CF1D55AB}" destId="{EBEFACB2-92D3-47F0-BE15-8DD2E8F23B18}" srcOrd="1" destOrd="0" presId="urn:microsoft.com/office/officeart/2005/8/layout/vList5"/>
    <dgm:cxn modelId="{C36ADD8B-B9F8-4E0E-B0DB-0F17BE0A71B9}" type="presParOf" srcId="{C3846E87-AF68-4C3F-A50A-5CB9B802B1BB}" destId="{CC96D1E7-3F7F-476E-958B-FD4D4FD25735}" srcOrd="3" destOrd="0" presId="urn:microsoft.com/office/officeart/2005/8/layout/vList5"/>
    <dgm:cxn modelId="{BE1F9562-713C-4C48-8C12-03270A5AB490}" type="presParOf" srcId="{C3846E87-AF68-4C3F-A50A-5CB9B802B1BB}" destId="{DC8043A3-282B-4AC4-988B-A3E0D8DE5F8A}" srcOrd="4" destOrd="0" presId="urn:microsoft.com/office/officeart/2005/8/layout/vList5"/>
    <dgm:cxn modelId="{BE837C25-EC06-4DA3-8D55-A3D3CC993171}" type="presParOf" srcId="{DC8043A3-282B-4AC4-988B-A3E0D8DE5F8A}" destId="{77EC0397-44E2-4C52-9E04-39BA7B0CEBED}" srcOrd="0" destOrd="0" presId="urn:microsoft.com/office/officeart/2005/8/layout/vList5"/>
    <dgm:cxn modelId="{A21BE70F-9F19-47F2-A1AA-F55988F7E8B5}" type="presParOf" srcId="{DC8043A3-282B-4AC4-988B-A3E0D8DE5F8A}" destId="{4402BA2F-975C-47DB-9B73-A8A08695B372}" srcOrd="1" destOrd="0" presId="urn:microsoft.com/office/officeart/2005/8/layout/vList5"/>
    <dgm:cxn modelId="{6632A384-769B-4D12-978E-4F9476458449}" type="presParOf" srcId="{C3846E87-AF68-4C3F-A50A-5CB9B802B1BB}" destId="{BA9DA78D-0432-4DB2-B4A8-D0EDCBD60115}" srcOrd="5" destOrd="0" presId="urn:microsoft.com/office/officeart/2005/8/layout/vList5"/>
    <dgm:cxn modelId="{0B6FB07B-CBA7-46D7-8523-B0D8D3D2D52B}" type="presParOf" srcId="{C3846E87-AF68-4C3F-A50A-5CB9B802B1BB}" destId="{EF6C2DE1-77E6-4529-98E9-3A6415BEBB34}" srcOrd="6" destOrd="0" presId="urn:microsoft.com/office/officeart/2005/8/layout/vList5"/>
    <dgm:cxn modelId="{69E63A1F-C2EC-49E3-AB96-2CBECFEA4F84}" type="presParOf" srcId="{EF6C2DE1-77E6-4529-98E9-3A6415BEBB34}" destId="{650468C4-493E-44A9-8119-190D4F71934D}" srcOrd="0" destOrd="0" presId="urn:microsoft.com/office/officeart/2005/8/layout/vList5"/>
    <dgm:cxn modelId="{544B34F6-E229-435D-ADD6-15C9EB2A0268}" type="presParOf" srcId="{C3846E87-AF68-4C3F-A50A-5CB9B802B1BB}" destId="{6F8CD47D-7545-442D-AD27-AC6C611CD0C9}" srcOrd="7" destOrd="0" presId="urn:microsoft.com/office/officeart/2005/8/layout/vList5"/>
    <dgm:cxn modelId="{6FFAFA24-C564-422B-AFDA-F0DACA81B1E8}" type="presParOf" srcId="{C3846E87-AF68-4C3F-A50A-5CB9B802B1BB}" destId="{C6E152D7-0BF4-4C36-9DB0-0F696E6D0754}" srcOrd="8" destOrd="0" presId="urn:microsoft.com/office/officeart/2005/8/layout/vList5"/>
    <dgm:cxn modelId="{536F6512-130E-4E7C-8C59-1BDF54ECAD0C}" type="presParOf" srcId="{C6E152D7-0BF4-4C36-9DB0-0F696E6D0754}" destId="{0159AB98-8FEA-4B46-998E-EFF2AC187046}" srcOrd="0" destOrd="0" presId="urn:microsoft.com/office/officeart/2005/8/layout/vList5"/>
    <dgm:cxn modelId="{381ED9AA-D81E-4BC5-A224-782EA77D4045}" type="presParOf" srcId="{C3846E87-AF68-4C3F-A50A-5CB9B802B1BB}" destId="{D5A6F8CD-2898-41FE-B3B0-D57CA96E1996}" srcOrd="9" destOrd="0" presId="urn:microsoft.com/office/officeart/2005/8/layout/vList5"/>
    <dgm:cxn modelId="{21EE18D0-A968-4E47-A736-61F64E741BDA}" type="presParOf" srcId="{C3846E87-AF68-4C3F-A50A-5CB9B802B1BB}" destId="{AA342133-2CC2-4B68-8E94-D76BCDFCF2FC}" srcOrd="10" destOrd="0" presId="urn:microsoft.com/office/officeart/2005/8/layout/vList5"/>
    <dgm:cxn modelId="{62E52EF3-9C38-4689-A087-0E1280300887}" type="presParOf" srcId="{AA342133-2CC2-4B68-8E94-D76BCDFCF2FC}" destId="{65AF76B6-9E70-4DF8-9FEA-A125358D8B08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3F62490-ED13-4774-8904-4C502367336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5BFECFE-125E-4C77-8F3B-F72B75616193}">
      <dgm:prSet phldrT="[Texto]"/>
      <dgm:spPr>
        <a:solidFill>
          <a:srgbClr val="0070C0"/>
        </a:solidFill>
      </dgm:spPr>
      <dgm:t>
        <a:bodyPr/>
        <a:lstStyle/>
        <a:p>
          <a:r>
            <a:rPr lang="es-CO" dirty="0"/>
            <a:t>1</a:t>
          </a:r>
        </a:p>
      </dgm:t>
    </dgm:pt>
    <dgm:pt modelId="{2B106856-493D-44FF-BBFD-604757846445}" type="parTrans" cxnId="{AF90B039-E0EB-4E6F-B2EF-4CB038232469}">
      <dgm:prSet/>
      <dgm:spPr/>
      <dgm:t>
        <a:bodyPr/>
        <a:lstStyle/>
        <a:p>
          <a:endParaRPr lang="es-CO"/>
        </a:p>
      </dgm:t>
    </dgm:pt>
    <dgm:pt modelId="{4E09F089-075F-40C6-8006-97548591BFC0}" type="sibTrans" cxnId="{AF90B039-E0EB-4E6F-B2EF-4CB038232469}">
      <dgm:prSet/>
      <dgm:spPr/>
      <dgm:t>
        <a:bodyPr/>
        <a:lstStyle/>
        <a:p>
          <a:endParaRPr lang="es-CO"/>
        </a:p>
      </dgm:t>
    </dgm:pt>
    <dgm:pt modelId="{6A698477-1D51-4A14-B77D-5F9C06D77915}">
      <dgm:prSet phldrT="[Texto]"/>
      <dgm:spPr>
        <a:solidFill>
          <a:srgbClr val="00B0F0"/>
        </a:solidFill>
      </dgm:spPr>
      <dgm:t>
        <a:bodyPr/>
        <a:lstStyle/>
        <a:p>
          <a:r>
            <a:rPr lang="es-CO" dirty="0"/>
            <a:t>2</a:t>
          </a:r>
        </a:p>
      </dgm:t>
    </dgm:pt>
    <dgm:pt modelId="{F1616235-4F85-4901-A25C-D46F96EACC80}" type="parTrans" cxnId="{A465BC9C-7883-4791-A59D-8C035B3A1BF2}">
      <dgm:prSet/>
      <dgm:spPr/>
      <dgm:t>
        <a:bodyPr/>
        <a:lstStyle/>
        <a:p>
          <a:endParaRPr lang="es-CO"/>
        </a:p>
      </dgm:t>
    </dgm:pt>
    <dgm:pt modelId="{1972ED27-B5FF-410A-AC49-94C2CE8406BD}" type="sibTrans" cxnId="{A465BC9C-7883-4791-A59D-8C035B3A1BF2}">
      <dgm:prSet/>
      <dgm:spPr/>
      <dgm:t>
        <a:bodyPr/>
        <a:lstStyle/>
        <a:p>
          <a:endParaRPr lang="es-CO"/>
        </a:p>
      </dgm:t>
    </dgm:pt>
    <dgm:pt modelId="{EB609E11-FADD-48BC-A2C5-A26FB6D69B59}">
      <dgm:prSet phldrT="[Texto]"/>
      <dgm:spPr>
        <a:solidFill>
          <a:srgbClr val="00B050"/>
        </a:solidFill>
      </dgm:spPr>
      <dgm:t>
        <a:bodyPr/>
        <a:lstStyle/>
        <a:p>
          <a:r>
            <a:rPr lang="es-CO" dirty="0"/>
            <a:t>3</a:t>
          </a:r>
        </a:p>
      </dgm:t>
    </dgm:pt>
    <dgm:pt modelId="{DBACE982-DA41-42A6-9F0C-9A98C76B509B}" type="parTrans" cxnId="{B8AA6150-F302-4C9F-A2DD-7BC578518FFE}">
      <dgm:prSet/>
      <dgm:spPr/>
      <dgm:t>
        <a:bodyPr/>
        <a:lstStyle/>
        <a:p>
          <a:endParaRPr lang="es-CO"/>
        </a:p>
      </dgm:t>
    </dgm:pt>
    <dgm:pt modelId="{689B296A-EEBF-48E8-BCB4-5E2F7EA5C9EE}" type="sibTrans" cxnId="{B8AA6150-F302-4C9F-A2DD-7BC578518FFE}">
      <dgm:prSet/>
      <dgm:spPr/>
      <dgm:t>
        <a:bodyPr/>
        <a:lstStyle/>
        <a:p>
          <a:endParaRPr lang="es-CO"/>
        </a:p>
      </dgm:t>
    </dgm:pt>
    <dgm:pt modelId="{EE5D1282-2D4E-485C-89EC-52F525DD062C}">
      <dgm:prSet phldrT="[Texto]"/>
      <dgm:spPr>
        <a:solidFill>
          <a:srgbClr val="92D050"/>
        </a:solidFill>
      </dgm:spPr>
      <dgm:t>
        <a:bodyPr/>
        <a:lstStyle/>
        <a:p>
          <a:r>
            <a:rPr lang="es-CO" dirty="0"/>
            <a:t>4</a:t>
          </a:r>
        </a:p>
      </dgm:t>
    </dgm:pt>
    <dgm:pt modelId="{D53B607C-45DB-497F-8C26-F6B48CB90A39}" type="parTrans" cxnId="{D1E95238-3BD0-4DF8-A590-A59BA1675B20}">
      <dgm:prSet/>
      <dgm:spPr/>
      <dgm:t>
        <a:bodyPr/>
        <a:lstStyle/>
        <a:p>
          <a:endParaRPr lang="es-CO"/>
        </a:p>
      </dgm:t>
    </dgm:pt>
    <dgm:pt modelId="{D7D93E20-F333-4E4F-9DFA-528938B02BE3}" type="sibTrans" cxnId="{D1E95238-3BD0-4DF8-A590-A59BA1675B20}">
      <dgm:prSet/>
      <dgm:spPr/>
      <dgm:t>
        <a:bodyPr/>
        <a:lstStyle/>
        <a:p>
          <a:endParaRPr lang="es-CO"/>
        </a:p>
      </dgm:t>
    </dgm:pt>
    <dgm:pt modelId="{412006B5-F8AA-4302-A33B-A76F605C6636}">
      <dgm:prSet phldrT="[Texto]"/>
      <dgm:spPr>
        <a:solidFill>
          <a:srgbClr val="FFFF00"/>
        </a:solidFill>
      </dgm:spPr>
      <dgm:t>
        <a:bodyPr/>
        <a:lstStyle/>
        <a:p>
          <a:r>
            <a:rPr lang="es-CO" dirty="0"/>
            <a:t>5</a:t>
          </a:r>
        </a:p>
      </dgm:t>
    </dgm:pt>
    <dgm:pt modelId="{4F4280A1-865D-408E-9903-A2225C981DA3}" type="parTrans" cxnId="{DFE4525B-C661-4F99-865C-43867EE5052D}">
      <dgm:prSet/>
      <dgm:spPr/>
      <dgm:t>
        <a:bodyPr/>
        <a:lstStyle/>
        <a:p>
          <a:endParaRPr lang="es-CO"/>
        </a:p>
      </dgm:t>
    </dgm:pt>
    <dgm:pt modelId="{9B8F622E-1DD1-44E2-AB69-6D5071F714EE}" type="sibTrans" cxnId="{DFE4525B-C661-4F99-865C-43867EE5052D}">
      <dgm:prSet/>
      <dgm:spPr/>
      <dgm:t>
        <a:bodyPr/>
        <a:lstStyle/>
        <a:p>
          <a:endParaRPr lang="es-CO"/>
        </a:p>
      </dgm:t>
    </dgm:pt>
    <dgm:pt modelId="{6C0ED509-E39D-4BD2-A5DA-CADAD766A011}">
      <dgm:prSet phldrT="[Texto]"/>
      <dgm:spPr>
        <a:solidFill>
          <a:srgbClr val="FF0000"/>
        </a:solidFill>
      </dgm:spPr>
      <dgm:t>
        <a:bodyPr/>
        <a:lstStyle/>
        <a:p>
          <a:r>
            <a:rPr lang="es-CO" dirty="0"/>
            <a:t>6</a:t>
          </a:r>
        </a:p>
      </dgm:t>
    </dgm:pt>
    <dgm:pt modelId="{F2B7E6CC-B48F-42F3-91D5-1BB52296CE19}" type="parTrans" cxnId="{EF923FF0-600A-446F-9F0C-618D75993CD6}">
      <dgm:prSet/>
      <dgm:spPr/>
      <dgm:t>
        <a:bodyPr/>
        <a:lstStyle/>
        <a:p>
          <a:endParaRPr lang="es-CO"/>
        </a:p>
      </dgm:t>
    </dgm:pt>
    <dgm:pt modelId="{D6A64603-4EA8-4565-9EB0-717EEBEA0DCB}" type="sibTrans" cxnId="{EF923FF0-600A-446F-9F0C-618D75993CD6}">
      <dgm:prSet/>
      <dgm:spPr/>
      <dgm:t>
        <a:bodyPr/>
        <a:lstStyle/>
        <a:p>
          <a:endParaRPr lang="es-CO"/>
        </a:p>
      </dgm:t>
    </dgm:pt>
    <dgm:pt modelId="{1C29CF76-976A-4DB0-B3EC-316828A0FB4D}" type="pres">
      <dgm:prSet presAssocID="{33F62490-ED13-4774-8904-4C5023673366}" presName="Name0" presStyleCnt="0">
        <dgm:presLayoutVars>
          <dgm:dir/>
          <dgm:animLvl val="lvl"/>
          <dgm:resizeHandles val="exact"/>
        </dgm:presLayoutVars>
      </dgm:prSet>
      <dgm:spPr/>
    </dgm:pt>
    <dgm:pt modelId="{94C798D3-F7FD-4CAD-918B-ABF25095C7C9}" type="pres">
      <dgm:prSet presAssocID="{C5BFECFE-125E-4C77-8F3B-F72B75616193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675EC916-0F02-4A39-A908-20A6E5750A65}" type="pres">
      <dgm:prSet presAssocID="{4E09F089-075F-40C6-8006-97548591BFC0}" presName="parTxOnlySpace" presStyleCnt="0"/>
      <dgm:spPr/>
    </dgm:pt>
    <dgm:pt modelId="{5AD4DD0A-B126-4591-BC63-0AACA0B86673}" type="pres">
      <dgm:prSet presAssocID="{6A698477-1D51-4A14-B77D-5F9C06D77915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C974523B-B7D1-4685-A87F-1A01A16C3653}" type="pres">
      <dgm:prSet presAssocID="{1972ED27-B5FF-410A-AC49-94C2CE8406BD}" presName="parTxOnlySpace" presStyleCnt="0"/>
      <dgm:spPr/>
    </dgm:pt>
    <dgm:pt modelId="{CF4344A0-0A1B-443B-8C35-7ED7952CA178}" type="pres">
      <dgm:prSet presAssocID="{EB609E11-FADD-48BC-A2C5-A26FB6D69B59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8C38A72E-1FFB-4397-9D6A-48ACB964255B}" type="pres">
      <dgm:prSet presAssocID="{689B296A-EEBF-48E8-BCB4-5E2F7EA5C9EE}" presName="parTxOnlySpace" presStyleCnt="0"/>
      <dgm:spPr/>
    </dgm:pt>
    <dgm:pt modelId="{59230199-4234-4C8A-A41C-09351290FB06}" type="pres">
      <dgm:prSet presAssocID="{EE5D1282-2D4E-485C-89EC-52F525DD062C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AB39B831-3657-4EED-916C-31F6EBC86777}" type="pres">
      <dgm:prSet presAssocID="{D7D93E20-F333-4E4F-9DFA-528938B02BE3}" presName="parTxOnlySpace" presStyleCnt="0"/>
      <dgm:spPr/>
    </dgm:pt>
    <dgm:pt modelId="{C832FF67-8AC0-458B-BA68-1300B593BEEE}" type="pres">
      <dgm:prSet presAssocID="{412006B5-F8AA-4302-A33B-A76F605C663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D236F5FC-5756-4602-8BEE-4F54AA8EBE31}" type="pres">
      <dgm:prSet presAssocID="{9B8F622E-1DD1-44E2-AB69-6D5071F714EE}" presName="parTxOnlySpace" presStyleCnt="0"/>
      <dgm:spPr/>
    </dgm:pt>
    <dgm:pt modelId="{CA17BE8E-5338-446E-9C12-CC06ABA3F599}" type="pres">
      <dgm:prSet presAssocID="{6C0ED509-E39D-4BD2-A5DA-CADAD766A011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D1E95238-3BD0-4DF8-A590-A59BA1675B20}" srcId="{33F62490-ED13-4774-8904-4C5023673366}" destId="{EE5D1282-2D4E-485C-89EC-52F525DD062C}" srcOrd="3" destOrd="0" parTransId="{D53B607C-45DB-497F-8C26-F6B48CB90A39}" sibTransId="{D7D93E20-F333-4E4F-9DFA-528938B02BE3}"/>
    <dgm:cxn modelId="{AF90B039-E0EB-4E6F-B2EF-4CB038232469}" srcId="{33F62490-ED13-4774-8904-4C5023673366}" destId="{C5BFECFE-125E-4C77-8F3B-F72B75616193}" srcOrd="0" destOrd="0" parTransId="{2B106856-493D-44FF-BBFD-604757846445}" sibTransId="{4E09F089-075F-40C6-8006-97548591BFC0}"/>
    <dgm:cxn modelId="{DFE4525B-C661-4F99-865C-43867EE5052D}" srcId="{33F62490-ED13-4774-8904-4C5023673366}" destId="{412006B5-F8AA-4302-A33B-A76F605C6636}" srcOrd="4" destOrd="0" parTransId="{4F4280A1-865D-408E-9903-A2225C981DA3}" sibTransId="{9B8F622E-1DD1-44E2-AB69-6D5071F714EE}"/>
    <dgm:cxn modelId="{B8AA6150-F302-4C9F-A2DD-7BC578518FFE}" srcId="{33F62490-ED13-4774-8904-4C5023673366}" destId="{EB609E11-FADD-48BC-A2C5-A26FB6D69B59}" srcOrd="2" destOrd="0" parTransId="{DBACE982-DA41-42A6-9F0C-9A98C76B509B}" sibTransId="{689B296A-EEBF-48E8-BCB4-5E2F7EA5C9EE}"/>
    <dgm:cxn modelId="{3D91F375-EFB6-4EB0-AF42-E8527AF00D54}" type="presOf" srcId="{412006B5-F8AA-4302-A33B-A76F605C6636}" destId="{C832FF67-8AC0-458B-BA68-1300B593BEEE}" srcOrd="0" destOrd="0" presId="urn:microsoft.com/office/officeart/2005/8/layout/chevron1"/>
    <dgm:cxn modelId="{4DDAEA8B-3677-4B5D-818A-CDBB8AB0EBA2}" type="presOf" srcId="{EB609E11-FADD-48BC-A2C5-A26FB6D69B59}" destId="{CF4344A0-0A1B-443B-8C35-7ED7952CA178}" srcOrd="0" destOrd="0" presId="urn:microsoft.com/office/officeart/2005/8/layout/chevron1"/>
    <dgm:cxn modelId="{EE736290-2846-4ED6-8100-8373A026540C}" type="presOf" srcId="{EE5D1282-2D4E-485C-89EC-52F525DD062C}" destId="{59230199-4234-4C8A-A41C-09351290FB06}" srcOrd="0" destOrd="0" presId="urn:microsoft.com/office/officeart/2005/8/layout/chevron1"/>
    <dgm:cxn modelId="{A465BC9C-7883-4791-A59D-8C035B3A1BF2}" srcId="{33F62490-ED13-4774-8904-4C5023673366}" destId="{6A698477-1D51-4A14-B77D-5F9C06D77915}" srcOrd="1" destOrd="0" parTransId="{F1616235-4F85-4901-A25C-D46F96EACC80}" sibTransId="{1972ED27-B5FF-410A-AC49-94C2CE8406BD}"/>
    <dgm:cxn modelId="{73CDECCA-7369-4B3A-9355-4BE948FBD19A}" type="presOf" srcId="{6C0ED509-E39D-4BD2-A5DA-CADAD766A011}" destId="{CA17BE8E-5338-446E-9C12-CC06ABA3F599}" srcOrd="0" destOrd="0" presId="urn:microsoft.com/office/officeart/2005/8/layout/chevron1"/>
    <dgm:cxn modelId="{449E35DC-CF72-4C8D-AE74-46D504B0DDFD}" type="presOf" srcId="{C5BFECFE-125E-4C77-8F3B-F72B75616193}" destId="{94C798D3-F7FD-4CAD-918B-ABF25095C7C9}" srcOrd="0" destOrd="0" presId="urn:microsoft.com/office/officeart/2005/8/layout/chevron1"/>
    <dgm:cxn modelId="{CE6743E0-2316-4A33-855C-AE06FDF3071F}" type="presOf" srcId="{6A698477-1D51-4A14-B77D-5F9C06D77915}" destId="{5AD4DD0A-B126-4591-BC63-0AACA0B86673}" srcOrd="0" destOrd="0" presId="urn:microsoft.com/office/officeart/2005/8/layout/chevron1"/>
    <dgm:cxn modelId="{D6198DE0-55F6-4067-B352-B7217363A2E6}" type="presOf" srcId="{33F62490-ED13-4774-8904-4C5023673366}" destId="{1C29CF76-976A-4DB0-B3EC-316828A0FB4D}" srcOrd="0" destOrd="0" presId="urn:microsoft.com/office/officeart/2005/8/layout/chevron1"/>
    <dgm:cxn modelId="{EF923FF0-600A-446F-9F0C-618D75993CD6}" srcId="{33F62490-ED13-4774-8904-4C5023673366}" destId="{6C0ED509-E39D-4BD2-A5DA-CADAD766A011}" srcOrd="5" destOrd="0" parTransId="{F2B7E6CC-B48F-42F3-91D5-1BB52296CE19}" sibTransId="{D6A64603-4EA8-4565-9EB0-717EEBEA0DCB}"/>
    <dgm:cxn modelId="{64DA4706-1115-4561-AD53-8B83CC4C5BBA}" type="presParOf" srcId="{1C29CF76-976A-4DB0-B3EC-316828A0FB4D}" destId="{94C798D3-F7FD-4CAD-918B-ABF25095C7C9}" srcOrd="0" destOrd="0" presId="urn:microsoft.com/office/officeart/2005/8/layout/chevron1"/>
    <dgm:cxn modelId="{F8ACFEF1-449B-48F4-B6EA-E9861DD49D9C}" type="presParOf" srcId="{1C29CF76-976A-4DB0-B3EC-316828A0FB4D}" destId="{675EC916-0F02-4A39-A908-20A6E5750A65}" srcOrd="1" destOrd="0" presId="urn:microsoft.com/office/officeart/2005/8/layout/chevron1"/>
    <dgm:cxn modelId="{3B8D27D2-8174-4A1A-BCB4-C16DEEB89319}" type="presParOf" srcId="{1C29CF76-976A-4DB0-B3EC-316828A0FB4D}" destId="{5AD4DD0A-B126-4591-BC63-0AACA0B86673}" srcOrd="2" destOrd="0" presId="urn:microsoft.com/office/officeart/2005/8/layout/chevron1"/>
    <dgm:cxn modelId="{EDDA694A-016E-4C37-9F1C-181A4110C79E}" type="presParOf" srcId="{1C29CF76-976A-4DB0-B3EC-316828A0FB4D}" destId="{C974523B-B7D1-4685-A87F-1A01A16C3653}" srcOrd="3" destOrd="0" presId="urn:microsoft.com/office/officeart/2005/8/layout/chevron1"/>
    <dgm:cxn modelId="{71ADB64A-2B3F-4923-A659-A9A646C79BAB}" type="presParOf" srcId="{1C29CF76-976A-4DB0-B3EC-316828A0FB4D}" destId="{CF4344A0-0A1B-443B-8C35-7ED7952CA178}" srcOrd="4" destOrd="0" presId="urn:microsoft.com/office/officeart/2005/8/layout/chevron1"/>
    <dgm:cxn modelId="{D0D22504-C498-4E68-A7C8-F90A9BE72A9D}" type="presParOf" srcId="{1C29CF76-976A-4DB0-B3EC-316828A0FB4D}" destId="{8C38A72E-1FFB-4397-9D6A-48ACB964255B}" srcOrd="5" destOrd="0" presId="urn:microsoft.com/office/officeart/2005/8/layout/chevron1"/>
    <dgm:cxn modelId="{E899DDB8-4E30-44B4-9B6D-1C27A4950737}" type="presParOf" srcId="{1C29CF76-976A-4DB0-B3EC-316828A0FB4D}" destId="{59230199-4234-4C8A-A41C-09351290FB06}" srcOrd="6" destOrd="0" presId="urn:microsoft.com/office/officeart/2005/8/layout/chevron1"/>
    <dgm:cxn modelId="{462A2688-90E0-4FDD-B763-3F032BA0084C}" type="presParOf" srcId="{1C29CF76-976A-4DB0-B3EC-316828A0FB4D}" destId="{AB39B831-3657-4EED-916C-31F6EBC86777}" srcOrd="7" destOrd="0" presId="urn:microsoft.com/office/officeart/2005/8/layout/chevron1"/>
    <dgm:cxn modelId="{F0F0CC01-3C2A-4161-A73D-7C85EDCDEF5C}" type="presParOf" srcId="{1C29CF76-976A-4DB0-B3EC-316828A0FB4D}" destId="{C832FF67-8AC0-458B-BA68-1300B593BEEE}" srcOrd="8" destOrd="0" presId="urn:microsoft.com/office/officeart/2005/8/layout/chevron1"/>
    <dgm:cxn modelId="{1C100822-FFAD-4582-880A-65198F36591F}" type="presParOf" srcId="{1C29CF76-976A-4DB0-B3EC-316828A0FB4D}" destId="{D236F5FC-5756-4602-8BEE-4F54AA8EBE31}" srcOrd="9" destOrd="0" presId="urn:microsoft.com/office/officeart/2005/8/layout/chevron1"/>
    <dgm:cxn modelId="{F0E1E484-68B8-4126-8877-1453F94E7305}" type="presParOf" srcId="{1C29CF76-976A-4DB0-B3EC-316828A0FB4D}" destId="{CA17BE8E-5338-446E-9C12-CC06ABA3F599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3F62490-ED13-4774-8904-4C502367336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5BFECFE-125E-4C77-8F3B-F72B75616193}">
      <dgm:prSet phldrT="[Texto]"/>
      <dgm:spPr>
        <a:solidFill>
          <a:srgbClr val="0070C0"/>
        </a:solidFill>
      </dgm:spPr>
      <dgm:t>
        <a:bodyPr/>
        <a:lstStyle/>
        <a:p>
          <a:r>
            <a:rPr lang="es-CO" dirty="0"/>
            <a:t>1</a:t>
          </a:r>
        </a:p>
      </dgm:t>
    </dgm:pt>
    <dgm:pt modelId="{2B106856-493D-44FF-BBFD-604757846445}" type="parTrans" cxnId="{AF90B039-E0EB-4E6F-B2EF-4CB038232469}">
      <dgm:prSet/>
      <dgm:spPr/>
      <dgm:t>
        <a:bodyPr/>
        <a:lstStyle/>
        <a:p>
          <a:endParaRPr lang="es-CO"/>
        </a:p>
      </dgm:t>
    </dgm:pt>
    <dgm:pt modelId="{4E09F089-075F-40C6-8006-97548591BFC0}" type="sibTrans" cxnId="{AF90B039-E0EB-4E6F-B2EF-4CB038232469}">
      <dgm:prSet/>
      <dgm:spPr/>
      <dgm:t>
        <a:bodyPr/>
        <a:lstStyle/>
        <a:p>
          <a:endParaRPr lang="es-CO"/>
        </a:p>
      </dgm:t>
    </dgm:pt>
    <dgm:pt modelId="{6A698477-1D51-4A14-B77D-5F9C06D77915}">
      <dgm:prSet phldrT="[Texto]"/>
      <dgm:spPr>
        <a:solidFill>
          <a:srgbClr val="00B0F0"/>
        </a:solidFill>
      </dgm:spPr>
      <dgm:t>
        <a:bodyPr/>
        <a:lstStyle/>
        <a:p>
          <a:r>
            <a:rPr lang="es-CO" dirty="0"/>
            <a:t>2</a:t>
          </a:r>
        </a:p>
      </dgm:t>
    </dgm:pt>
    <dgm:pt modelId="{F1616235-4F85-4901-A25C-D46F96EACC80}" type="parTrans" cxnId="{A465BC9C-7883-4791-A59D-8C035B3A1BF2}">
      <dgm:prSet/>
      <dgm:spPr/>
      <dgm:t>
        <a:bodyPr/>
        <a:lstStyle/>
        <a:p>
          <a:endParaRPr lang="es-CO"/>
        </a:p>
      </dgm:t>
    </dgm:pt>
    <dgm:pt modelId="{1972ED27-B5FF-410A-AC49-94C2CE8406BD}" type="sibTrans" cxnId="{A465BC9C-7883-4791-A59D-8C035B3A1BF2}">
      <dgm:prSet/>
      <dgm:spPr/>
      <dgm:t>
        <a:bodyPr/>
        <a:lstStyle/>
        <a:p>
          <a:endParaRPr lang="es-CO"/>
        </a:p>
      </dgm:t>
    </dgm:pt>
    <dgm:pt modelId="{EB609E11-FADD-48BC-A2C5-A26FB6D69B59}">
      <dgm:prSet phldrT="[Texto]"/>
      <dgm:spPr>
        <a:solidFill>
          <a:srgbClr val="00B050"/>
        </a:solidFill>
      </dgm:spPr>
      <dgm:t>
        <a:bodyPr/>
        <a:lstStyle/>
        <a:p>
          <a:r>
            <a:rPr lang="es-CO" dirty="0"/>
            <a:t>3</a:t>
          </a:r>
        </a:p>
      </dgm:t>
    </dgm:pt>
    <dgm:pt modelId="{DBACE982-DA41-42A6-9F0C-9A98C76B509B}" type="parTrans" cxnId="{B8AA6150-F302-4C9F-A2DD-7BC578518FFE}">
      <dgm:prSet/>
      <dgm:spPr/>
      <dgm:t>
        <a:bodyPr/>
        <a:lstStyle/>
        <a:p>
          <a:endParaRPr lang="es-CO"/>
        </a:p>
      </dgm:t>
    </dgm:pt>
    <dgm:pt modelId="{689B296A-EEBF-48E8-BCB4-5E2F7EA5C9EE}" type="sibTrans" cxnId="{B8AA6150-F302-4C9F-A2DD-7BC578518FFE}">
      <dgm:prSet/>
      <dgm:spPr/>
      <dgm:t>
        <a:bodyPr/>
        <a:lstStyle/>
        <a:p>
          <a:endParaRPr lang="es-CO"/>
        </a:p>
      </dgm:t>
    </dgm:pt>
    <dgm:pt modelId="{EE5D1282-2D4E-485C-89EC-52F525DD062C}">
      <dgm:prSet phldrT="[Texto]"/>
      <dgm:spPr>
        <a:solidFill>
          <a:srgbClr val="92D050"/>
        </a:solidFill>
      </dgm:spPr>
      <dgm:t>
        <a:bodyPr/>
        <a:lstStyle/>
        <a:p>
          <a:r>
            <a:rPr lang="es-CO" dirty="0"/>
            <a:t>4</a:t>
          </a:r>
        </a:p>
      </dgm:t>
    </dgm:pt>
    <dgm:pt modelId="{D53B607C-45DB-497F-8C26-F6B48CB90A39}" type="parTrans" cxnId="{D1E95238-3BD0-4DF8-A590-A59BA1675B20}">
      <dgm:prSet/>
      <dgm:spPr/>
      <dgm:t>
        <a:bodyPr/>
        <a:lstStyle/>
        <a:p>
          <a:endParaRPr lang="es-CO"/>
        </a:p>
      </dgm:t>
    </dgm:pt>
    <dgm:pt modelId="{D7D93E20-F333-4E4F-9DFA-528938B02BE3}" type="sibTrans" cxnId="{D1E95238-3BD0-4DF8-A590-A59BA1675B20}">
      <dgm:prSet/>
      <dgm:spPr/>
      <dgm:t>
        <a:bodyPr/>
        <a:lstStyle/>
        <a:p>
          <a:endParaRPr lang="es-CO"/>
        </a:p>
      </dgm:t>
    </dgm:pt>
    <dgm:pt modelId="{1C29CF76-976A-4DB0-B3EC-316828A0FB4D}" type="pres">
      <dgm:prSet presAssocID="{33F62490-ED13-4774-8904-4C5023673366}" presName="Name0" presStyleCnt="0">
        <dgm:presLayoutVars>
          <dgm:dir/>
          <dgm:animLvl val="lvl"/>
          <dgm:resizeHandles val="exact"/>
        </dgm:presLayoutVars>
      </dgm:prSet>
      <dgm:spPr/>
    </dgm:pt>
    <dgm:pt modelId="{94C798D3-F7FD-4CAD-918B-ABF25095C7C9}" type="pres">
      <dgm:prSet presAssocID="{C5BFECFE-125E-4C77-8F3B-F72B7561619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75EC916-0F02-4A39-A908-20A6E5750A65}" type="pres">
      <dgm:prSet presAssocID="{4E09F089-075F-40C6-8006-97548591BFC0}" presName="parTxOnlySpace" presStyleCnt="0"/>
      <dgm:spPr/>
    </dgm:pt>
    <dgm:pt modelId="{5AD4DD0A-B126-4591-BC63-0AACA0B86673}" type="pres">
      <dgm:prSet presAssocID="{6A698477-1D51-4A14-B77D-5F9C06D77915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974523B-B7D1-4685-A87F-1A01A16C3653}" type="pres">
      <dgm:prSet presAssocID="{1972ED27-B5FF-410A-AC49-94C2CE8406BD}" presName="parTxOnlySpace" presStyleCnt="0"/>
      <dgm:spPr/>
    </dgm:pt>
    <dgm:pt modelId="{CF4344A0-0A1B-443B-8C35-7ED7952CA178}" type="pres">
      <dgm:prSet presAssocID="{EB609E11-FADD-48BC-A2C5-A26FB6D69B59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C38A72E-1FFB-4397-9D6A-48ACB964255B}" type="pres">
      <dgm:prSet presAssocID="{689B296A-EEBF-48E8-BCB4-5E2F7EA5C9EE}" presName="parTxOnlySpace" presStyleCnt="0"/>
      <dgm:spPr/>
    </dgm:pt>
    <dgm:pt modelId="{59230199-4234-4C8A-A41C-09351290FB06}" type="pres">
      <dgm:prSet presAssocID="{EE5D1282-2D4E-485C-89EC-52F525DD062C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1E95238-3BD0-4DF8-A590-A59BA1675B20}" srcId="{33F62490-ED13-4774-8904-4C5023673366}" destId="{EE5D1282-2D4E-485C-89EC-52F525DD062C}" srcOrd="3" destOrd="0" parTransId="{D53B607C-45DB-497F-8C26-F6B48CB90A39}" sibTransId="{D7D93E20-F333-4E4F-9DFA-528938B02BE3}"/>
    <dgm:cxn modelId="{AF90B039-E0EB-4E6F-B2EF-4CB038232469}" srcId="{33F62490-ED13-4774-8904-4C5023673366}" destId="{C5BFECFE-125E-4C77-8F3B-F72B75616193}" srcOrd="0" destOrd="0" parTransId="{2B106856-493D-44FF-BBFD-604757846445}" sibTransId="{4E09F089-075F-40C6-8006-97548591BFC0}"/>
    <dgm:cxn modelId="{B8AA6150-F302-4C9F-A2DD-7BC578518FFE}" srcId="{33F62490-ED13-4774-8904-4C5023673366}" destId="{EB609E11-FADD-48BC-A2C5-A26FB6D69B59}" srcOrd="2" destOrd="0" parTransId="{DBACE982-DA41-42A6-9F0C-9A98C76B509B}" sibTransId="{689B296A-EEBF-48E8-BCB4-5E2F7EA5C9EE}"/>
    <dgm:cxn modelId="{4DDAEA8B-3677-4B5D-818A-CDBB8AB0EBA2}" type="presOf" srcId="{EB609E11-FADD-48BC-A2C5-A26FB6D69B59}" destId="{CF4344A0-0A1B-443B-8C35-7ED7952CA178}" srcOrd="0" destOrd="0" presId="urn:microsoft.com/office/officeart/2005/8/layout/chevron1"/>
    <dgm:cxn modelId="{EE736290-2846-4ED6-8100-8373A026540C}" type="presOf" srcId="{EE5D1282-2D4E-485C-89EC-52F525DD062C}" destId="{59230199-4234-4C8A-A41C-09351290FB06}" srcOrd="0" destOrd="0" presId="urn:microsoft.com/office/officeart/2005/8/layout/chevron1"/>
    <dgm:cxn modelId="{A465BC9C-7883-4791-A59D-8C035B3A1BF2}" srcId="{33F62490-ED13-4774-8904-4C5023673366}" destId="{6A698477-1D51-4A14-B77D-5F9C06D77915}" srcOrd="1" destOrd="0" parTransId="{F1616235-4F85-4901-A25C-D46F96EACC80}" sibTransId="{1972ED27-B5FF-410A-AC49-94C2CE8406BD}"/>
    <dgm:cxn modelId="{449E35DC-CF72-4C8D-AE74-46D504B0DDFD}" type="presOf" srcId="{C5BFECFE-125E-4C77-8F3B-F72B75616193}" destId="{94C798D3-F7FD-4CAD-918B-ABF25095C7C9}" srcOrd="0" destOrd="0" presId="urn:microsoft.com/office/officeart/2005/8/layout/chevron1"/>
    <dgm:cxn modelId="{CE6743E0-2316-4A33-855C-AE06FDF3071F}" type="presOf" srcId="{6A698477-1D51-4A14-B77D-5F9C06D77915}" destId="{5AD4DD0A-B126-4591-BC63-0AACA0B86673}" srcOrd="0" destOrd="0" presId="urn:microsoft.com/office/officeart/2005/8/layout/chevron1"/>
    <dgm:cxn modelId="{D6198DE0-55F6-4067-B352-B7217363A2E6}" type="presOf" srcId="{33F62490-ED13-4774-8904-4C5023673366}" destId="{1C29CF76-976A-4DB0-B3EC-316828A0FB4D}" srcOrd="0" destOrd="0" presId="urn:microsoft.com/office/officeart/2005/8/layout/chevron1"/>
    <dgm:cxn modelId="{64DA4706-1115-4561-AD53-8B83CC4C5BBA}" type="presParOf" srcId="{1C29CF76-976A-4DB0-B3EC-316828A0FB4D}" destId="{94C798D3-F7FD-4CAD-918B-ABF25095C7C9}" srcOrd="0" destOrd="0" presId="urn:microsoft.com/office/officeart/2005/8/layout/chevron1"/>
    <dgm:cxn modelId="{F8ACFEF1-449B-48F4-B6EA-E9861DD49D9C}" type="presParOf" srcId="{1C29CF76-976A-4DB0-B3EC-316828A0FB4D}" destId="{675EC916-0F02-4A39-A908-20A6E5750A65}" srcOrd="1" destOrd="0" presId="urn:microsoft.com/office/officeart/2005/8/layout/chevron1"/>
    <dgm:cxn modelId="{3B8D27D2-8174-4A1A-BCB4-C16DEEB89319}" type="presParOf" srcId="{1C29CF76-976A-4DB0-B3EC-316828A0FB4D}" destId="{5AD4DD0A-B126-4591-BC63-0AACA0B86673}" srcOrd="2" destOrd="0" presId="urn:microsoft.com/office/officeart/2005/8/layout/chevron1"/>
    <dgm:cxn modelId="{EDDA694A-016E-4C37-9F1C-181A4110C79E}" type="presParOf" srcId="{1C29CF76-976A-4DB0-B3EC-316828A0FB4D}" destId="{C974523B-B7D1-4685-A87F-1A01A16C3653}" srcOrd="3" destOrd="0" presId="urn:microsoft.com/office/officeart/2005/8/layout/chevron1"/>
    <dgm:cxn modelId="{71ADB64A-2B3F-4923-A659-A9A646C79BAB}" type="presParOf" srcId="{1C29CF76-976A-4DB0-B3EC-316828A0FB4D}" destId="{CF4344A0-0A1B-443B-8C35-7ED7952CA178}" srcOrd="4" destOrd="0" presId="urn:microsoft.com/office/officeart/2005/8/layout/chevron1"/>
    <dgm:cxn modelId="{D0D22504-C498-4E68-A7C8-F90A9BE72A9D}" type="presParOf" srcId="{1C29CF76-976A-4DB0-B3EC-316828A0FB4D}" destId="{8C38A72E-1FFB-4397-9D6A-48ACB964255B}" srcOrd="5" destOrd="0" presId="urn:microsoft.com/office/officeart/2005/8/layout/chevron1"/>
    <dgm:cxn modelId="{E899DDB8-4E30-44B4-9B6D-1C27A4950737}" type="presParOf" srcId="{1C29CF76-976A-4DB0-B3EC-316828A0FB4D}" destId="{59230199-4234-4C8A-A41C-09351290FB06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E33F9A3-6BAD-4493-9B5A-D6DB66E807C7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0624970E-2F8F-4634-8C73-AF02699C9404}">
      <dgm:prSet phldrT="[Texto]"/>
      <dgm:spPr/>
      <dgm:t>
        <a:bodyPr/>
        <a:lstStyle/>
        <a:p>
          <a:pPr>
            <a:buNone/>
          </a:pPr>
          <a:r>
            <a:rPr lang="es-CO" b="1" i="0" dirty="0"/>
            <a:t>Segmento de Propensión</a:t>
          </a:r>
          <a:endParaRPr lang="es-CO" dirty="0"/>
        </a:p>
      </dgm:t>
    </dgm:pt>
    <dgm:pt modelId="{9B06E7A9-48BC-44CA-9354-EFF33C40A239}" type="parTrans" cxnId="{B723B02C-F69D-4891-B70C-8526085832CC}">
      <dgm:prSet/>
      <dgm:spPr/>
      <dgm:t>
        <a:bodyPr/>
        <a:lstStyle/>
        <a:p>
          <a:endParaRPr lang="es-CO"/>
        </a:p>
      </dgm:t>
    </dgm:pt>
    <dgm:pt modelId="{6AB17068-A776-4C21-9580-3E906F6E7B46}" type="sibTrans" cxnId="{B723B02C-F69D-4891-B70C-8526085832CC}">
      <dgm:prSet/>
      <dgm:spPr/>
      <dgm:t>
        <a:bodyPr/>
        <a:lstStyle/>
        <a:p>
          <a:endParaRPr lang="es-CO"/>
        </a:p>
      </dgm:t>
    </dgm:pt>
    <dgm:pt modelId="{C8AC2CDE-A26B-4E57-8E55-C9E5DB99772D}">
      <dgm:prSet phldrT="[Texto]"/>
      <dgm:spPr/>
      <dgm:t>
        <a:bodyPr/>
        <a:lstStyle/>
        <a:p>
          <a:pPr>
            <a:buNone/>
          </a:pPr>
          <a:r>
            <a:rPr lang="es-CO" b="0" i="0" dirty="0"/>
            <a:t>Alto puntaje (top 10-20%)</a:t>
          </a:r>
          <a:endParaRPr lang="es-CO" dirty="0"/>
        </a:p>
      </dgm:t>
    </dgm:pt>
    <dgm:pt modelId="{8E2C2619-B51B-4975-886F-81F32B8EE8E5}" type="parTrans" cxnId="{D38432B7-7E7F-4813-8E0E-EFE48E59D68A}">
      <dgm:prSet/>
      <dgm:spPr/>
      <dgm:t>
        <a:bodyPr/>
        <a:lstStyle/>
        <a:p>
          <a:endParaRPr lang="es-CO"/>
        </a:p>
      </dgm:t>
    </dgm:pt>
    <dgm:pt modelId="{1EFE680F-5AD8-44D4-A195-D238FFAA0A13}" type="sibTrans" cxnId="{D38432B7-7E7F-4813-8E0E-EFE48E59D68A}">
      <dgm:prSet/>
      <dgm:spPr/>
      <dgm:t>
        <a:bodyPr/>
        <a:lstStyle/>
        <a:p>
          <a:endParaRPr lang="es-CO"/>
        </a:p>
      </dgm:t>
    </dgm:pt>
    <dgm:pt modelId="{8FD03130-E7F7-4C70-A5A9-FDF3F4ABFD12}">
      <dgm:prSet phldrT="[Texto]"/>
      <dgm:spPr/>
      <dgm:t>
        <a:bodyPr/>
        <a:lstStyle/>
        <a:p>
          <a:pPr>
            <a:buNone/>
          </a:pPr>
          <a:r>
            <a:rPr lang="es-CO" b="0" i="0" dirty="0"/>
            <a:t>Puntaje medio</a:t>
          </a:r>
          <a:endParaRPr lang="es-CO" dirty="0"/>
        </a:p>
      </dgm:t>
    </dgm:pt>
    <dgm:pt modelId="{19C453CA-79F7-4A40-ACB1-87AE6937ABFB}" type="parTrans" cxnId="{979807FC-20FD-4DE5-B234-6619AB56C217}">
      <dgm:prSet/>
      <dgm:spPr/>
      <dgm:t>
        <a:bodyPr/>
        <a:lstStyle/>
        <a:p>
          <a:endParaRPr lang="es-CO"/>
        </a:p>
      </dgm:t>
    </dgm:pt>
    <dgm:pt modelId="{A2288095-33DE-420C-A065-B9B789B0B4FB}" type="sibTrans" cxnId="{979807FC-20FD-4DE5-B234-6619AB56C217}">
      <dgm:prSet/>
      <dgm:spPr/>
      <dgm:t>
        <a:bodyPr/>
        <a:lstStyle/>
        <a:p>
          <a:endParaRPr lang="es-CO"/>
        </a:p>
      </dgm:t>
    </dgm:pt>
    <dgm:pt modelId="{F7FB414E-15E0-4335-BF83-0BB4DC2DE0EE}">
      <dgm:prSet phldrT="[Texto]"/>
      <dgm:spPr/>
      <dgm:t>
        <a:bodyPr/>
        <a:lstStyle/>
        <a:p>
          <a:pPr>
            <a:buNone/>
          </a:pPr>
          <a:r>
            <a:rPr lang="es-CO" b="1" i="0" dirty="0"/>
            <a:t>Canal Prioritario</a:t>
          </a:r>
          <a:endParaRPr lang="es-CO" dirty="0"/>
        </a:p>
      </dgm:t>
    </dgm:pt>
    <dgm:pt modelId="{5B7EDDE1-3EE6-465C-B050-5BC967DD5A98}" type="parTrans" cxnId="{A5DF1E92-2288-4688-A12C-05EF657660A8}">
      <dgm:prSet/>
      <dgm:spPr/>
      <dgm:t>
        <a:bodyPr/>
        <a:lstStyle/>
        <a:p>
          <a:endParaRPr lang="es-CO"/>
        </a:p>
      </dgm:t>
    </dgm:pt>
    <dgm:pt modelId="{177824FF-3014-4AD5-90F6-2791BB250FBC}" type="sibTrans" cxnId="{A5DF1E92-2288-4688-A12C-05EF657660A8}">
      <dgm:prSet/>
      <dgm:spPr/>
      <dgm:t>
        <a:bodyPr/>
        <a:lstStyle/>
        <a:p>
          <a:endParaRPr lang="es-CO"/>
        </a:p>
      </dgm:t>
    </dgm:pt>
    <dgm:pt modelId="{86F03D48-6044-4FF9-AEBE-940033BF96CA}">
      <dgm:prSet phldrT="[Texto]"/>
      <dgm:spPr/>
      <dgm:t>
        <a:bodyPr/>
        <a:lstStyle/>
        <a:p>
          <a:pPr>
            <a:buNone/>
          </a:pPr>
          <a:r>
            <a:rPr lang="es-CO" b="0" i="0" dirty="0"/>
            <a:t>Llamadas telefónicas</a:t>
          </a:r>
          <a:endParaRPr lang="es-CO" dirty="0"/>
        </a:p>
      </dgm:t>
    </dgm:pt>
    <dgm:pt modelId="{FD1DF58B-088D-4792-9783-92A027C11F5C}" type="parTrans" cxnId="{BE522169-8D5F-454F-A1B4-34B3660B7DC6}">
      <dgm:prSet/>
      <dgm:spPr/>
      <dgm:t>
        <a:bodyPr/>
        <a:lstStyle/>
        <a:p>
          <a:endParaRPr lang="es-CO"/>
        </a:p>
      </dgm:t>
    </dgm:pt>
    <dgm:pt modelId="{C98B7E69-352E-4AB4-BEC3-B6DFE32AB30F}" type="sibTrans" cxnId="{BE522169-8D5F-454F-A1B4-34B3660B7DC6}">
      <dgm:prSet/>
      <dgm:spPr/>
      <dgm:t>
        <a:bodyPr/>
        <a:lstStyle/>
        <a:p>
          <a:endParaRPr lang="es-CO"/>
        </a:p>
      </dgm:t>
    </dgm:pt>
    <dgm:pt modelId="{0910E395-8ABC-4992-B5E8-2C4F1F8B86E2}">
      <dgm:prSet phldrT="[Texto]"/>
      <dgm:spPr/>
      <dgm:t>
        <a:bodyPr/>
        <a:lstStyle/>
        <a:p>
          <a:pPr>
            <a:buNone/>
          </a:pPr>
          <a:r>
            <a:rPr lang="es-CO" b="0" i="0" dirty="0"/>
            <a:t>Correo electrónico y SMS</a:t>
          </a:r>
          <a:endParaRPr lang="es-CO" dirty="0"/>
        </a:p>
      </dgm:t>
    </dgm:pt>
    <dgm:pt modelId="{8DE83CB8-5FBD-45B5-9114-50FE3CA955BF}" type="parTrans" cxnId="{1060DDD1-D0E0-4F7A-A70E-0C5E02E1A894}">
      <dgm:prSet/>
      <dgm:spPr/>
      <dgm:t>
        <a:bodyPr/>
        <a:lstStyle/>
        <a:p>
          <a:endParaRPr lang="es-CO"/>
        </a:p>
      </dgm:t>
    </dgm:pt>
    <dgm:pt modelId="{4C5848F6-655A-4019-86DF-981A7657B37D}" type="sibTrans" cxnId="{1060DDD1-D0E0-4F7A-A70E-0C5E02E1A894}">
      <dgm:prSet/>
      <dgm:spPr/>
      <dgm:t>
        <a:bodyPr/>
        <a:lstStyle/>
        <a:p>
          <a:endParaRPr lang="es-CO"/>
        </a:p>
      </dgm:t>
    </dgm:pt>
    <dgm:pt modelId="{B7035609-55B7-42F0-8D1D-1B321B06E968}">
      <dgm:prSet phldrT="[Texto]"/>
      <dgm:spPr/>
      <dgm:t>
        <a:bodyPr/>
        <a:lstStyle/>
        <a:p>
          <a:pPr>
            <a:buNone/>
          </a:pPr>
          <a:r>
            <a:rPr lang="es-CO" b="1" i="0" dirty="0"/>
            <a:t>Razonamiento</a:t>
          </a:r>
          <a:endParaRPr lang="es-CO" dirty="0"/>
        </a:p>
      </dgm:t>
    </dgm:pt>
    <dgm:pt modelId="{D57C8026-2B26-4967-8C99-DBBFA25EA21D}" type="parTrans" cxnId="{5A862E88-D30E-46B4-AEF3-0DA8A7D71CAE}">
      <dgm:prSet/>
      <dgm:spPr/>
      <dgm:t>
        <a:bodyPr/>
        <a:lstStyle/>
        <a:p>
          <a:endParaRPr lang="es-CO"/>
        </a:p>
      </dgm:t>
    </dgm:pt>
    <dgm:pt modelId="{E3D4591E-2DA9-42B4-927D-21CBA8E5A9EF}" type="sibTrans" cxnId="{5A862E88-D30E-46B4-AEF3-0DA8A7D71CAE}">
      <dgm:prSet/>
      <dgm:spPr/>
      <dgm:t>
        <a:bodyPr/>
        <a:lstStyle/>
        <a:p>
          <a:endParaRPr lang="es-CO"/>
        </a:p>
      </dgm:t>
    </dgm:pt>
    <dgm:pt modelId="{35F7F494-E668-45B9-BFF4-26A11D3194E8}">
      <dgm:prSet phldrT="[Texto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CO" b="0" i="0" dirty="0"/>
            <a:t>Costoso pero alta probabilidad de conversión justifica inversión</a:t>
          </a:r>
          <a:endParaRPr lang="es-CO" dirty="0"/>
        </a:p>
      </dgm:t>
    </dgm:pt>
    <dgm:pt modelId="{F97CD092-5758-4383-BDF2-B3C3469342FB}" type="parTrans" cxnId="{D489C792-6641-42A7-B719-DBFDC83F63BF}">
      <dgm:prSet/>
      <dgm:spPr/>
      <dgm:t>
        <a:bodyPr/>
        <a:lstStyle/>
        <a:p>
          <a:endParaRPr lang="es-CO"/>
        </a:p>
      </dgm:t>
    </dgm:pt>
    <dgm:pt modelId="{2E416B2A-4ACB-41F5-86ED-195B4937268D}" type="sibTrans" cxnId="{D489C792-6641-42A7-B719-DBFDC83F63BF}">
      <dgm:prSet/>
      <dgm:spPr/>
      <dgm:t>
        <a:bodyPr/>
        <a:lstStyle/>
        <a:p>
          <a:endParaRPr lang="es-CO"/>
        </a:p>
      </dgm:t>
    </dgm:pt>
    <dgm:pt modelId="{A2B7A889-996A-4035-87AB-5EEB37916C52}">
      <dgm:prSet phldrT="[Texto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CO" b="0" i="0" dirty="0"/>
            <a:t>Canales de menor costo para maximizar alcance con bajo gasto</a:t>
          </a:r>
          <a:endParaRPr lang="es-CO" dirty="0"/>
        </a:p>
      </dgm:t>
    </dgm:pt>
    <dgm:pt modelId="{3673962D-8804-470C-9B52-70AFB52DA73F}" type="parTrans" cxnId="{5A33264D-55A5-46E9-875F-6449A47F42E6}">
      <dgm:prSet/>
      <dgm:spPr/>
      <dgm:t>
        <a:bodyPr/>
        <a:lstStyle/>
        <a:p>
          <a:endParaRPr lang="es-CO"/>
        </a:p>
      </dgm:t>
    </dgm:pt>
    <dgm:pt modelId="{6DEE5A9A-7EE2-4065-A1E2-07565AE986CF}" type="sibTrans" cxnId="{5A33264D-55A5-46E9-875F-6449A47F42E6}">
      <dgm:prSet/>
      <dgm:spPr/>
      <dgm:t>
        <a:bodyPr/>
        <a:lstStyle/>
        <a:p>
          <a:endParaRPr lang="es-CO"/>
        </a:p>
      </dgm:t>
    </dgm:pt>
    <dgm:pt modelId="{6D789FC3-DE53-43D8-A90A-C0A9749A4B93}">
      <dgm:prSet phldrT="[Texto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CO" b="0" i="0" dirty="0"/>
            <a:t>Evitar costos innecesarios en clientes con baja probabilidad</a:t>
          </a:r>
          <a:endParaRPr lang="es-CO" dirty="0"/>
        </a:p>
      </dgm:t>
    </dgm:pt>
    <dgm:pt modelId="{C06A120C-B6A7-4440-A799-874F1CB04A4A}" type="parTrans" cxnId="{BF42C1F7-664D-4332-AA90-AB3A7DDA677A}">
      <dgm:prSet/>
      <dgm:spPr/>
      <dgm:t>
        <a:bodyPr/>
        <a:lstStyle/>
        <a:p>
          <a:endParaRPr lang="es-CO"/>
        </a:p>
      </dgm:t>
    </dgm:pt>
    <dgm:pt modelId="{4EB3DE91-98D5-4F3F-A318-0B2C793BE00F}" type="sibTrans" cxnId="{BF42C1F7-664D-4332-AA90-AB3A7DDA677A}">
      <dgm:prSet/>
      <dgm:spPr/>
      <dgm:t>
        <a:bodyPr/>
        <a:lstStyle/>
        <a:p>
          <a:endParaRPr lang="es-CO"/>
        </a:p>
      </dgm:t>
    </dgm:pt>
    <dgm:pt modelId="{BF4F442C-C1C8-4477-B6AF-CC216EDED262}">
      <dgm:prSet phldrT="[Texto]"/>
      <dgm:spPr/>
      <dgm:t>
        <a:bodyPr/>
        <a:lstStyle/>
        <a:p>
          <a:pPr>
            <a:buNone/>
          </a:pPr>
          <a:r>
            <a:rPr lang="es-CO" b="0" i="0" dirty="0"/>
            <a:t>No contactar</a:t>
          </a:r>
          <a:endParaRPr lang="es-CO" dirty="0"/>
        </a:p>
      </dgm:t>
    </dgm:pt>
    <dgm:pt modelId="{738B31C0-7DCD-416E-B84F-3C03A0A9B8B8}" type="parTrans" cxnId="{5FEB0240-1AE9-4408-85AB-8DC2763819A4}">
      <dgm:prSet/>
      <dgm:spPr/>
      <dgm:t>
        <a:bodyPr/>
        <a:lstStyle/>
        <a:p>
          <a:endParaRPr lang="es-CO"/>
        </a:p>
      </dgm:t>
    </dgm:pt>
    <dgm:pt modelId="{74F8EEDA-2B95-4E94-9ACF-E27CF2E12974}" type="sibTrans" cxnId="{5FEB0240-1AE9-4408-85AB-8DC2763819A4}">
      <dgm:prSet/>
      <dgm:spPr/>
      <dgm:t>
        <a:bodyPr/>
        <a:lstStyle/>
        <a:p>
          <a:endParaRPr lang="es-CO"/>
        </a:p>
      </dgm:t>
    </dgm:pt>
    <dgm:pt modelId="{327D5DB3-669A-41C6-B095-8128583CBF77}">
      <dgm:prSet phldrT="[Texto]"/>
      <dgm:spPr/>
      <dgm:t>
        <a:bodyPr/>
        <a:lstStyle/>
        <a:p>
          <a:pPr>
            <a:buNone/>
          </a:pPr>
          <a:r>
            <a:rPr lang="es-CO" b="0" i="0" dirty="0"/>
            <a:t>Bajo puntaje</a:t>
          </a:r>
          <a:endParaRPr lang="es-CO" dirty="0"/>
        </a:p>
      </dgm:t>
    </dgm:pt>
    <dgm:pt modelId="{1FA99C4D-F120-42B6-B376-D63A19704D34}" type="parTrans" cxnId="{8E1E3F5E-150D-4C38-90A1-81C45B192353}">
      <dgm:prSet/>
      <dgm:spPr/>
      <dgm:t>
        <a:bodyPr/>
        <a:lstStyle/>
        <a:p>
          <a:endParaRPr lang="es-CO"/>
        </a:p>
      </dgm:t>
    </dgm:pt>
    <dgm:pt modelId="{B9602B29-D845-43D7-AD48-33CF05E187D3}" type="sibTrans" cxnId="{8E1E3F5E-150D-4C38-90A1-81C45B192353}">
      <dgm:prSet/>
      <dgm:spPr/>
      <dgm:t>
        <a:bodyPr/>
        <a:lstStyle/>
        <a:p>
          <a:endParaRPr lang="es-CO"/>
        </a:p>
      </dgm:t>
    </dgm:pt>
    <dgm:pt modelId="{CF564F9E-6727-4BFC-AED4-E628C95C01F3}" type="pres">
      <dgm:prSet presAssocID="{1E33F9A3-6BAD-4493-9B5A-D6DB66E807C7}" presName="theList" presStyleCnt="0">
        <dgm:presLayoutVars>
          <dgm:dir/>
          <dgm:animLvl val="lvl"/>
          <dgm:resizeHandles val="exact"/>
        </dgm:presLayoutVars>
      </dgm:prSet>
      <dgm:spPr/>
    </dgm:pt>
    <dgm:pt modelId="{4C2232CC-249E-4D1A-9B0F-409CB9C4CB0F}" type="pres">
      <dgm:prSet presAssocID="{0624970E-2F8F-4634-8C73-AF02699C9404}" presName="compNode" presStyleCnt="0"/>
      <dgm:spPr/>
    </dgm:pt>
    <dgm:pt modelId="{6519ABF2-6FCB-40CF-AC13-4C34BC8E3DD2}" type="pres">
      <dgm:prSet presAssocID="{0624970E-2F8F-4634-8C73-AF02699C9404}" presName="aNode" presStyleLbl="bgShp" presStyleIdx="0" presStyleCnt="3"/>
      <dgm:spPr/>
    </dgm:pt>
    <dgm:pt modelId="{F86A6C68-AE0E-4875-86D2-164B2852576E}" type="pres">
      <dgm:prSet presAssocID="{0624970E-2F8F-4634-8C73-AF02699C9404}" presName="textNode" presStyleLbl="bgShp" presStyleIdx="0" presStyleCnt="3"/>
      <dgm:spPr/>
    </dgm:pt>
    <dgm:pt modelId="{3559D561-E790-4052-8C17-FE1CAB8D71DA}" type="pres">
      <dgm:prSet presAssocID="{0624970E-2F8F-4634-8C73-AF02699C9404}" presName="compChildNode" presStyleCnt="0"/>
      <dgm:spPr/>
    </dgm:pt>
    <dgm:pt modelId="{1C205E6D-38EB-46EA-97C9-B03B32FF86D3}" type="pres">
      <dgm:prSet presAssocID="{0624970E-2F8F-4634-8C73-AF02699C9404}" presName="theInnerList" presStyleCnt="0"/>
      <dgm:spPr/>
    </dgm:pt>
    <dgm:pt modelId="{8EDC1B70-3B4B-446C-9B05-5C6C1C73625A}" type="pres">
      <dgm:prSet presAssocID="{C8AC2CDE-A26B-4E57-8E55-C9E5DB99772D}" presName="childNode" presStyleLbl="node1" presStyleIdx="0" presStyleCnt="9">
        <dgm:presLayoutVars>
          <dgm:bulletEnabled val="1"/>
        </dgm:presLayoutVars>
      </dgm:prSet>
      <dgm:spPr/>
    </dgm:pt>
    <dgm:pt modelId="{3374D442-BF2D-43F6-9900-E4D91420797A}" type="pres">
      <dgm:prSet presAssocID="{C8AC2CDE-A26B-4E57-8E55-C9E5DB99772D}" presName="aSpace2" presStyleCnt="0"/>
      <dgm:spPr/>
    </dgm:pt>
    <dgm:pt modelId="{00D0ED65-87DB-42FD-B14B-89E6FFE2FF13}" type="pres">
      <dgm:prSet presAssocID="{8FD03130-E7F7-4C70-A5A9-FDF3F4ABFD12}" presName="childNode" presStyleLbl="node1" presStyleIdx="1" presStyleCnt="9">
        <dgm:presLayoutVars>
          <dgm:bulletEnabled val="1"/>
        </dgm:presLayoutVars>
      </dgm:prSet>
      <dgm:spPr/>
    </dgm:pt>
    <dgm:pt modelId="{1B5D954D-B723-4800-BB7C-CAC077E36F02}" type="pres">
      <dgm:prSet presAssocID="{8FD03130-E7F7-4C70-A5A9-FDF3F4ABFD12}" presName="aSpace2" presStyleCnt="0"/>
      <dgm:spPr/>
    </dgm:pt>
    <dgm:pt modelId="{DC0E9EB8-FE23-4BEA-B412-1E33452A4773}" type="pres">
      <dgm:prSet presAssocID="{327D5DB3-669A-41C6-B095-8128583CBF77}" presName="childNode" presStyleLbl="node1" presStyleIdx="2" presStyleCnt="9">
        <dgm:presLayoutVars>
          <dgm:bulletEnabled val="1"/>
        </dgm:presLayoutVars>
      </dgm:prSet>
      <dgm:spPr/>
    </dgm:pt>
    <dgm:pt modelId="{4E0EA87A-42A2-459B-8766-E5A93EBE1D6B}" type="pres">
      <dgm:prSet presAssocID="{0624970E-2F8F-4634-8C73-AF02699C9404}" presName="aSpace" presStyleCnt="0"/>
      <dgm:spPr/>
    </dgm:pt>
    <dgm:pt modelId="{F1E27414-3201-4F81-BEFF-952DEAB06C5A}" type="pres">
      <dgm:prSet presAssocID="{F7FB414E-15E0-4335-BF83-0BB4DC2DE0EE}" presName="compNode" presStyleCnt="0"/>
      <dgm:spPr/>
    </dgm:pt>
    <dgm:pt modelId="{016391C5-FD95-4E78-93AF-0596600871B3}" type="pres">
      <dgm:prSet presAssocID="{F7FB414E-15E0-4335-BF83-0BB4DC2DE0EE}" presName="aNode" presStyleLbl="bgShp" presStyleIdx="1" presStyleCnt="3" custScaleX="83102"/>
      <dgm:spPr/>
    </dgm:pt>
    <dgm:pt modelId="{7764D684-6D2B-486D-9A24-766C1E9E2F6C}" type="pres">
      <dgm:prSet presAssocID="{F7FB414E-15E0-4335-BF83-0BB4DC2DE0EE}" presName="textNode" presStyleLbl="bgShp" presStyleIdx="1" presStyleCnt="3"/>
      <dgm:spPr/>
    </dgm:pt>
    <dgm:pt modelId="{F6FA0DE9-CDC5-423C-84D6-A77014FF78FE}" type="pres">
      <dgm:prSet presAssocID="{F7FB414E-15E0-4335-BF83-0BB4DC2DE0EE}" presName="compChildNode" presStyleCnt="0"/>
      <dgm:spPr/>
    </dgm:pt>
    <dgm:pt modelId="{70A56597-5493-4E0D-B7D4-3978B07B3F00}" type="pres">
      <dgm:prSet presAssocID="{F7FB414E-15E0-4335-BF83-0BB4DC2DE0EE}" presName="theInnerList" presStyleCnt="0"/>
      <dgm:spPr/>
    </dgm:pt>
    <dgm:pt modelId="{6BC448B0-C9A5-4E18-9BA3-F690B8F5FF41}" type="pres">
      <dgm:prSet presAssocID="{86F03D48-6044-4FF9-AEBE-940033BF96CA}" presName="childNode" presStyleLbl="node1" presStyleIdx="3" presStyleCnt="9">
        <dgm:presLayoutVars>
          <dgm:bulletEnabled val="1"/>
        </dgm:presLayoutVars>
      </dgm:prSet>
      <dgm:spPr/>
    </dgm:pt>
    <dgm:pt modelId="{FD9C7C89-5E4B-4AE6-B602-2A53FF4E840C}" type="pres">
      <dgm:prSet presAssocID="{86F03D48-6044-4FF9-AEBE-940033BF96CA}" presName="aSpace2" presStyleCnt="0"/>
      <dgm:spPr/>
    </dgm:pt>
    <dgm:pt modelId="{7DD6DD03-FDF0-4620-BDFE-0869C021AD50}" type="pres">
      <dgm:prSet presAssocID="{0910E395-8ABC-4992-B5E8-2C4F1F8B86E2}" presName="childNode" presStyleLbl="node1" presStyleIdx="4" presStyleCnt="9">
        <dgm:presLayoutVars>
          <dgm:bulletEnabled val="1"/>
        </dgm:presLayoutVars>
      </dgm:prSet>
      <dgm:spPr/>
    </dgm:pt>
    <dgm:pt modelId="{D0212408-FA53-485F-B566-132ED7677104}" type="pres">
      <dgm:prSet presAssocID="{0910E395-8ABC-4992-B5E8-2C4F1F8B86E2}" presName="aSpace2" presStyleCnt="0"/>
      <dgm:spPr/>
    </dgm:pt>
    <dgm:pt modelId="{1B677E42-C89C-421B-89DD-54AE4B2D8B3F}" type="pres">
      <dgm:prSet presAssocID="{BF4F442C-C1C8-4477-B6AF-CC216EDED262}" presName="childNode" presStyleLbl="node1" presStyleIdx="5" presStyleCnt="9">
        <dgm:presLayoutVars>
          <dgm:bulletEnabled val="1"/>
        </dgm:presLayoutVars>
      </dgm:prSet>
      <dgm:spPr/>
    </dgm:pt>
    <dgm:pt modelId="{0DDA1CAC-798E-4E14-85C4-B9FD162246F1}" type="pres">
      <dgm:prSet presAssocID="{F7FB414E-15E0-4335-BF83-0BB4DC2DE0EE}" presName="aSpace" presStyleCnt="0"/>
      <dgm:spPr/>
    </dgm:pt>
    <dgm:pt modelId="{B9A61DDB-847D-471C-8854-407A5A35DE22}" type="pres">
      <dgm:prSet presAssocID="{B7035609-55B7-42F0-8D1D-1B321B06E968}" presName="compNode" presStyleCnt="0"/>
      <dgm:spPr/>
    </dgm:pt>
    <dgm:pt modelId="{72DC76E2-599F-41CB-B36F-D43C80A30A5C}" type="pres">
      <dgm:prSet presAssocID="{B7035609-55B7-42F0-8D1D-1B321B06E968}" presName="aNode" presStyleLbl="bgShp" presStyleIdx="2" presStyleCnt="3" custScaleX="150062"/>
      <dgm:spPr/>
    </dgm:pt>
    <dgm:pt modelId="{B0074922-F71C-4FAF-85E4-C085575FD077}" type="pres">
      <dgm:prSet presAssocID="{B7035609-55B7-42F0-8D1D-1B321B06E968}" presName="textNode" presStyleLbl="bgShp" presStyleIdx="2" presStyleCnt="3"/>
      <dgm:spPr/>
    </dgm:pt>
    <dgm:pt modelId="{64B7A67E-D7EE-4FFF-8147-60C85B1ECC18}" type="pres">
      <dgm:prSet presAssocID="{B7035609-55B7-42F0-8D1D-1B321B06E968}" presName="compChildNode" presStyleCnt="0"/>
      <dgm:spPr/>
    </dgm:pt>
    <dgm:pt modelId="{E76945FA-5B02-4F51-B9C6-FA5FB91F5B28}" type="pres">
      <dgm:prSet presAssocID="{B7035609-55B7-42F0-8D1D-1B321B06E968}" presName="theInnerList" presStyleCnt="0"/>
      <dgm:spPr/>
    </dgm:pt>
    <dgm:pt modelId="{297B552F-CEC3-486A-A1EC-FBAF1A6B82B7}" type="pres">
      <dgm:prSet presAssocID="{35F7F494-E668-45B9-BFF4-26A11D3194E8}" presName="childNode" presStyleLbl="node1" presStyleIdx="6" presStyleCnt="9" custScaleX="170675">
        <dgm:presLayoutVars>
          <dgm:bulletEnabled val="1"/>
        </dgm:presLayoutVars>
      </dgm:prSet>
      <dgm:spPr/>
    </dgm:pt>
    <dgm:pt modelId="{698210CA-F7C6-41FB-8A6D-AF602176912D}" type="pres">
      <dgm:prSet presAssocID="{35F7F494-E668-45B9-BFF4-26A11D3194E8}" presName="aSpace2" presStyleCnt="0"/>
      <dgm:spPr/>
    </dgm:pt>
    <dgm:pt modelId="{06FE9B7D-CFF9-4E59-9904-3D305E6B1E83}" type="pres">
      <dgm:prSet presAssocID="{A2B7A889-996A-4035-87AB-5EEB37916C52}" presName="childNode" presStyleLbl="node1" presStyleIdx="7" presStyleCnt="9" custScaleX="167576">
        <dgm:presLayoutVars>
          <dgm:bulletEnabled val="1"/>
        </dgm:presLayoutVars>
      </dgm:prSet>
      <dgm:spPr/>
    </dgm:pt>
    <dgm:pt modelId="{51542D9D-1CE9-48E4-9251-6AE0B8314CDD}" type="pres">
      <dgm:prSet presAssocID="{A2B7A889-996A-4035-87AB-5EEB37916C52}" presName="aSpace2" presStyleCnt="0"/>
      <dgm:spPr/>
    </dgm:pt>
    <dgm:pt modelId="{F274083A-2890-4472-8917-C67A15F446A1}" type="pres">
      <dgm:prSet presAssocID="{6D789FC3-DE53-43D8-A90A-C0A9749A4B93}" presName="childNode" presStyleLbl="node1" presStyleIdx="8" presStyleCnt="9" custScaleX="168609">
        <dgm:presLayoutVars>
          <dgm:bulletEnabled val="1"/>
        </dgm:presLayoutVars>
      </dgm:prSet>
      <dgm:spPr/>
    </dgm:pt>
  </dgm:ptLst>
  <dgm:cxnLst>
    <dgm:cxn modelId="{EC363015-BEAA-4A7A-A138-DD0B2AC6278E}" type="presOf" srcId="{8FD03130-E7F7-4C70-A5A9-FDF3F4ABFD12}" destId="{00D0ED65-87DB-42FD-B14B-89E6FFE2FF13}" srcOrd="0" destOrd="0" presId="urn:microsoft.com/office/officeart/2005/8/layout/lProcess2"/>
    <dgm:cxn modelId="{5164551F-F8CC-4BC4-98A7-AEFCEC58B86B}" type="presOf" srcId="{1E33F9A3-6BAD-4493-9B5A-D6DB66E807C7}" destId="{CF564F9E-6727-4BFC-AED4-E628C95C01F3}" srcOrd="0" destOrd="0" presId="urn:microsoft.com/office/officeart/2005/8/layout/lProcess2"/>
    <dgm:cxn modelId="{F9CB4A26-B18A-44AC-85E7-C6E2A9D9E56D}" type="presOf" srcId="{35F7F494-E668-45B9-BFF4-26A11D3194E8}" destId="{297B552F-CEC3-486A-A1EC-FBAF1A6B82B7}" srcOrd="0" destOrd="0" presId="urn:microsoft.com/office/officeart/2005/8/layout/lProcess2"/>
    <dgm:cxn modelId="{B723B02C-F69D-4891-B70C-8526085832CC}" srcId="{1E33F9A3-6BAD-4493-9B5A-D6DB66E807C7}" destId="{0624970E-2F8F-4634-8C73-AF02699C9404}" srcOrd="0" destOrd="0" parTransId="{9B06E7A9-48BC-44CA-9354-EFF33C40A239}" sibTransId="{6AB17068-A776-4C21-9580-3E906F6E7B46}"/>
    <dgm:cxn modelId="{968C2933-B3B7-47EA-A39D-8F52DA33311E}" type="presOf" srcId="{0624970E-2F8F-4634-8C73-AF02699C9404}" destId="{F86A6C68-AE0E-4875-86D2-164B2852576E}" srcOrd="1" destOrd="0" presId="urn:microsoft.com/office/officeart/2005/8/layout/lProcess2"/>
    <dgm:cxn modelId="{5FEB0240-1AE9-4408-85AB-8DC2763819A4}" srcId="{F7FB414E-15E0-4335-BF83-0BB4DC2DE0EE}" destId="{BF4F442C-C1C8-4477-B6AF-CC216EDED262}" srcOrd="2" destOrd="0" parTransId="{738B31C0-7DCD-416E-B84F-3C03A0A9B8B8}" sibTransId="{74F8EEDA-2B95-4E94-9ACF-E27CF2E12974}"/>
    <dgm:cxn modelId="{8E1E3F5E-150D-4C38-90A1-81C45B192353}" srcId="{0624970E-2F8F-4634-8C73-AF02699C9404}" destId="{327D5DB3-669A-41C6-B095-8128583CBF77}" srcOrd="2" destOrd="0" parTransId="{1FA99C4D-F120-42B6-B376-D63A19704D34}" sibTransId="{B9602B29-D845-43D7-AD48-33CF05E187D3}"/>
    <dgm:cxn modelId="{BE522169-8D5F-454F-A1B4-34B3660B7DC6}" srcId="{F7FB414E-15E0-4335-BF83-0BB4DC2DE0EE}" destId="{86F03D48-6044-4FF9-AEBE-940033BF96CA}" srcOrd="0" destOrd="0" parTransId="{FD1DF58B-088D-4792-9783-92A027C11F5C}" sibTransId="{C98B7E69-352E-4AB4-BEC3-B6DFE32AB30F}"/>
    <dgm:cxn modelId="{5A33264D-55A5-46E9-875F-6449A47F42E6}" srcId="{B7035609-55B7-42F0-8D1D-1B321B06E968}" destId="{A2B7A889-996A-4035-87AB-5EEB37916C52}" srcOrd="1" destOrd="0" parTransId="{3673962D-8804-470C-9B52-70AFB52DA73F}" sibTransId="{6DEE5A9A-7EE2-4065-A1E2-07565AE986CF}"/>
    <dgm:cxn modelId="{B6FDBD55-97E9-4510-916F-32466D5B31C8}" type="presOf" srcId="{0910E395-8ABC-4992-B5E8-2C4F1F8B86E2}" destId="{7DD6DD03-FDF0-4620-BDFE-0869C021AD50}" srcOrd="0" destOrd="0" presId="urn:microsoft.com/office/officeart/2005/8/layout/lProcess2"/>
    <dgm:cxn modelId="{27F1D255-FEEA-4513-B05B-DBA38BFB8B3F}" type="presOf" srcId="{A2B7A889-996A-4035-87AB-5EEB37916C52}" destId="{06FE9B7D-CFF9-4E59-9904-3D305E6B1E83}" srcOrd="0" destOrd="0" presId="urn:microsoft.com/office/officeart/2005/8/layout/lProcess2"/>
    <dgm:cxn modelId="{6241B77C-178C-4AB0-93B4-13EED1796671}" type="presOf" srcId="{C8AC2CDE-A26B-4E57-8E55-C9E5DB99772D}" destId="{8EDC1B70-3B4B-446C-9B05-5C6C1C73625A}" srcOrd="0" destOrd="0" presId="urn:microsoft.com/office/officeart/2005/8/layout/lProcess2"/>
    <dgm:cxn modelId="{05C0BB83-30EF-44EF-9EA8-447EF311BA6F}" type="presOf" srcId="{F7FB414E-15E0-4335-BF83-0BB4DC2DE0EE}" destId="{7764D684-6D2B-486D-9A24-766C1E9E2F6C}" srcOrd="1" destOrd="0" presId="urn:microsoft.com/office/officeart/2005/8/layout/lProcess2"/>
    <dgm:cxn modelId="{5A862E88-D30E-46B4-AEF3-0DA8A7D71CAE}" srcId="{1E33F9A3-6BAD-4493-9B5A-D6DB66E807C7}" destId="{B7035609-55B7-42F0-8D1D-1B321B06E968}" srcOrd="2" destOrd="0" parTransId="{D57C8026-2B26-4967-8C99-DBBFA25EA21D}" sibTransId="{E3D4591E-2DA9-42B4-927D-21CBA8E5A9EF}"/>
    <dgm:cxn modelId="{2AA0CE8F-35A4-444C-B68C-B3A6934EB613}" type="presOf" srcId="{F7FB414E-15E0-4335-BF83-0BB4DC2DE0EE}" destId="{016391C5-FD95-4E78-93AF-0596600871B3}" srcOrd="0" destOrd="0" presId="urn:microsoft.com/office/officeart/2005/8/layout/lProcess2"/>
    <dgm:cxn modelId="{A5DF1E92-2288-4688-A12C-05EF657660A8}" srcId="{1E33F9A3-6BAD-4493-9B5A-D6DB66E807C7}" destId="{F7FB414E-15E0-4335-BF83-0BB4DC2DE0EE}" srcOrd="1" destOrd="0" parTransId="{5B7EDDE1-3EE6-465C-B050-5BC967DD5A98}" sibTransId="{177824FF-3014-4AD5-90F6-2791BB250FBC}"/>
    <dgm:cxn modelId="{D489C792-6641-42A7-B719-DBFDC83F63BF}" srcId="{B7035609-55B7-42F0-8D1D-1B321B06E968}" destId="{35F7F494-E668-45B9-BFF4-26A11D3194E8}" srcOrd="0" destOrd="0" parTransId="{F97CD092-5758-4383-BDF2-B3C3469342FB}" sibTransId="{2E416B2A-4ACB-41F5-86ED-195B4937268D}"/>
    <dgm:cxn modelId="{ADA567A5-CC67-4611-845E-1DC896A590F9}" type="presOf" srcId="{B7035609-55B7-42F0-8D1D-1B321B06E968}" destId="{72DC76E2-599F-41CB-B36F-D43C80A30A5C}" srcOrd="0" destOrd="0" presId="urn:microsoft.com/office/officeart/2005/8/layout/lProcess2"/>
    <dgm:cxn modelId="{D38432B7-7E7F-4813-8E0E-EFE48E59D68A}" srcId="{0624970E-2F8F-4634-8C73-AF02699C9404}" destId="{C8AC2CDE-A26B-4E57-8E55-C9E5DB99772D}" srcOrd="0" destOrd="0" parTransId="{8E2C2619-B51B-4975-886F-81F32B8EE8E5}" sibTransId="{1EFE680F-5AD8-44D4-A195-D238FFAA0A13}"/>
    <dgm:cxn modelId="{B60C3FC1-CE84-4436-9F7B-A429362376BB}" type="presOf" srcId="{BF4F442C-C1C8-4477-B6AF-CC216EDED262}" destId="{1B677E42-C89C-421B-89DD-54AE4B2D8B3F}" srcOrd="0" destOrd="0" presId="urn:microsoft.com/office/officeart/2005/8/layout/lProcess2"/>
    <dgm:cxn modelId="{D2CA86C1-3913-4130-83D6-533A4E4EE65E}" type="presOf" srcId="{86F03D48-6044-4FF9-AEBE-940033BF96CA}" destId="{6BC448B0-C9A5-4E18-9BA3-F690B8F5FF41}" srcOrd="0" destOrd="0" presId="urn:microsoft.com/office/officeart/2005/8/layout/lProcess2"/>
    <dgm:cxn modelId="{1060DDD1-D0E0-4F7A-A70E-0C5E02E1A894}" srcId="{F7FB414E-15E0-4335-BF83-0BB4DC2DE0EE}" destId="{0910E395-8ABC-4992-B5E8-2C4F1F8B86E2}" srcOrd="1" destOrd="0" parTransId="{8DE83CB8-5FBD-45B5-9114-50FE3CA955BF}" sibTransId="{4C5848F6-655A-4019-86DF-981A7657B37D}"/>
    <dgm:cxn modelId="{F40153D2-EC6A-40B9-AAAA-82AA779187E9}" type="presOf" srcId="{6D789FC3-DE53-43D8-A90A-C0A9749A4B93}" destId="{F274083A-2890-4472-8917-C67A15F446A1}" srcOrd="0" destOrd="0" presId="urn:microsoft.com/office/officeart/2005/8/layout/lProcess2"/>
    <dgm:cxn modelId="{B38AF8DE-1052-48AD-B47D-0095C6DECBFE}" type="presOf" srcId="{0624970E-2F8F-4634-8C73-AF02699C9404}" destId="{6519ABF2-6FCB-40CF-AC13-4C34BC8E3DD2}" srcOrd="0" destOrd="0" presId="urn:microsoft.com/office/officeart/2005/8/layout/lProcess2"/>
    <dgm:cxn modelId="{E04457EB-A3F1-461C-AD71-060E835CF417}" type="presOf" srcId="{B7035609-55B7-42F0-8D1D-1B321B06E968}" destId="{B0074922-F71C-4FAF-85E4-C085575FD077}" srcOrd="1" destOrd="0" presId="urn:microsoft.com/office/officeart/2005/8/layout/lProcess2"/>
    <dgm:cxn modelId="{BEED5DEC-2D5F-4B31-8867-C8E333DDEFC2}" type="presOf" srcId="{327D5DB3-669A-41C6-B095-8128583CBF77}" destId="{DC0E9EB8-FE23-4BEA-B412-1E33452A4773}" srcOrd="0" destOrd="0" presId="urn:microsoft.com/office/officeart/2005/8/layout/lProcess2"/>
    <dgm:cxn modelId="{BF42C1F7-664D-4332-AA90-AB3A7DDA677A}" srcId="{B7035609-55B7-42F0-8D1D-1B321B06E968}" destId="{6D789FC3-DE53-43D8-A90A-C0A9749A4B93}" srcOrd="2" destOrd="0" parTransId="{C06A120C-B6A7-4440-A799-874F1CB04A4A}" sibTransId="{4EB3DE91-98D5-4F3F-A318-0B2C793BE00F}"/>
    <dgm:cxn modelId="{979807FC-20FD-4DE5-B234-6619AB56C217}" srcId="{0624970E-2F8F-4634-8C73-AF02699C9404}" destId="{8FD03130-E7F7-4C70-A5A9-FDF3F4ABFD12}" srcOrd="1" destOrd="0" parTransId="{19C453CA-79F7-4A40-ACB1-87AE6937ABFB}" sibTransId="{A2288095-33DE-420C-A065-B9B789B0B4FB}"/>
    <dgm:cxn modelId="{42E8132A-357D-4EAF-8143-3DC11B909EDC}" type="presParOf" srcId="{CF564F9E-6727-4BFC-AED4-E628C95C01F3}" destId="{4C2232CC-249E-4D1A-9B0F-409CB9C4CB0F}" srcOrd="0" destOrd="0" presId="urn:microsoft.com/office/officeart/2005/8/layout/lProcess2"/>
    <dgm:cxn modelId="{77978BA3-454C-4E96-B89C-4A7048D5DE91}" type="presParOf" srcId="{4C2232CC-249E-4D1A-9B0F-409CB9C4CB0F}" destId="{6519ABF2-6FCB-40CF-AC13-4C34BC8E3DD2}" srcOrd="0" destOrd="0" presId="urn:microsoft.com/office/officeart/2005/8/layout/lProcess2"/>
    <dgm:cxn modelId="{223D9467-68BD-4D46-A79E-B9DFE1F3E15B}" type="presParOf" srcId="{4C2232CC-249E-4D1A-9B0F-409CB9C4CB0F}" destId="{F86A6C68-AE0E-4875-86D2-164B2852576E}" srcOrd="1" destOrd="0" presId="urn:microsoft.com/office/officeart/2005/8/layout/lProcess2"/>
    <dgm:cxn modelId="{A891F7A4-DF8C-42DE-9CAD-DF75F1A47CBE}" type="presParOf" srcId="{4C2232CC-249E-4D1A-9B0F-409CB9C4CB0F}" destId="{3559D561-E790-4052-8C17-FE1CAB8D71DA}" srcOrd="2" destOrd="0" presId="urn:microsoft.com/office/officeart/2005/8/layout/lProcess2"/>
    <dgm:cxn modelId="{40704C0A-54C3-4619-B7BD-290CEE441DE2}" type="presParOf" srcId="{3559D561-E790-4052-8C17-FE1CAB8D71DA}" destId="{1C205E6D-38EB-46EA-97C9-B03B32FF86D3}" srcOrd="0" destOrd="0" presId="urn:microsoft.com/office/officeart/2005/8/layout/lProcess2"/>
    <dgm:cxn modelId="{5D618073-2679-4070-98CB-B2F52D81116E}" type="presParOf" srcId="{1C205E6D-38EB-46EA-97C9-B03B32FF86D3}" destId="{8EDC1B70-3B4B-446C-9B05-5C6C1C73625A}" srcOrd="0" destOrd="0" presId="urn:microsoft.com/office/officeart/2005/8/layout/lProcess2"/>
    <dgm:cxn modelId="{C3AF2CB6-2C2D-4B8C-A766-300373E4DD6D}" type="presParOf" srcId="{1C205E6D-38EB-46EA-97C9-B03B32FF86D3}" destId="{3374D442-BF2D-43F6-9900-E4D91420797A}" srcOrd="1" destOrd="0" presId="urn:microsoft.com/office/officeart/2005/8/layout/lProcess2"/>
    <dgm:cxn modelId="{FAF392F3-5DA6-4272-B5A9-FB475AB2CE83}" type="presParOf" srcId="{1C205E6D-38EB-46EA-97C9-B03B32FF86D3}" destId="{00D0ED65-87DB-42FD-B14B-89E6FFE2FF13}" srcOrd="2" destOrd="0" presId="urn:microsoft.com/office/officeart/2005/8/layout/lProcess2"/>
    <dgm:cxn modelId="{D1F79798-F328-468C-8877-2078DF736C69}" type="presParOf" srcId="{1C205E6D-38EB-46EA-97C9-B03B32FF86D3}" destId="{1B5D954D-B723-4800-BB7C-CAC077E36F02}" srcOrd="3" destOrd="0" presId="urn:microsoft.com/office/officeart/2005/8/layout/lProcess2"/>
    <dgm:cxn modelId="{F34D9E42-37AD-4C98-AA0D-DB21E3A1E7E5}" type="presParOf" srcId="{1C205E6D-38EB-46EA-97C9-B03B32FF86D3}" destId="{DC0E9EB8-FE23-4BEA-B412-1E33452A4773}" srcOrd="4" destOrd="0" presId="urn:microsoft.com/office/officeart/2005/8/layout/lProcess2"/>
    <dgm:cxn modelId="{993B3544-C616-47DE-A758-6F86311688D6}" type="presParOf" srcId="{CF564F9E-6727-4BFC-AED4-E628C95C01F3}" destId="{4E0EA87A-42A2-459B-8766-E5A93EBE1D6B}" srcOrd="1" destOrd="0" presId="urn:microsoft.com/office/officeart/2005/8/layout/lProcess2"/>
    <dgm:cxn modelId="{1EA2E30A-8F31-4D6E-9770-9F04722CE23B}" type="presParOf" srcId="{CF564F9E-6727-4BFC-AED4-E628C95C01F3}" destId="{F1E27414-3201-4F81-BEFF-952DEAB06C5A}" srcOrd="2" destOrd="0" presId="urn:microsoft.com/office/officeart/2005/8/layout/lProcess2"/>
    <dgm:cxn modelId="{8DE8874E-E919-4D04-AB88-04AA5886E704}" type="presParOf" srcId="{F1E27414-3201-4F81-BEFF-952DEAB06C5A}" destId="{016391C5-FD95-4E78-93AF-0596600871B3}" srcOrd="0" destOrd="0" presId="urn:microsoft.com/office/officeart/2005/8/layout/lProcess2"/>
    <dgm:cxn modelId="{751164B8-CDB4-415A-8B4C-D5C807CED266}" type="presParOf" srcId="{F1E27414-3201-4F81-BEFF-952DEAB06C5A}" destId="{7764D684-6D2B-486D-9A24-766C1E9E2F6C}" srcOrd="1" destOrd="0" presId="urn:microsoft.com/office/officeart/2005/8/layout/lProcess2"/>
    <dgm:cxn modelId="{A6DA6FF3-2A86-4824-BFD5-117EBF4586EC}" type="presParOf" srcId="{F1E27414-3201-4F81-BEFF-952DEAB06C5A}" destId="{F6FA0DE9-CDC5-423C-84D6-A77014FF78FE}" srcOrd="2" destOrd="0" presId="urn:microsoft.com/office/officeart/2005/8/layout/lProcess2"/>
    <dgm:cxn modelId="{0CA2764E-8450-4513-83A9-DFF14BA7F439}" type="presParOf" srcId="{F6FA0DE9-CDC5-423C-84D6-A77014FF78FE}" destId="{70A56597-5493-4E0D-B7D4-3978B07B3F00}" srcOrd="0" destOrd="0" presId="urn:microsoft.com/office/officeart/2005/8/layout/lProcess2"/>
    <dgm:cxn modelId="{6A4026EE-52D4-43E2-AE06-859248CF29FF}" type="presParOf" srcId="{70A56597-5493-4E0D-B7D4-3978B07B3F00}" destId="{6BC448B0-C9A5-4E18-9BA3-F690B8F5FF41}" srcOrd="0" destOrd="0" presId="urn:microsoft.com/office/officeart/2005/8/layout/lProcess2"/>
    <dgm:cxn modelId="{94F91239-3A8D-440F-A17D-6BF5C1B5203D}" type="presParOf" srcId="{70A56597-5493-4E0D-B7D4-3978B07B3F00}" destId="{FD9C7C89-5E4B-4AE6-B602-2A53FF4E840C}" srcOrd="1" destOrd="0" presId="urn:microsoft.com/office/officeart/2005/8/layout/lProcess2"/>
    <dgm:cxn modelId="{38D7FCF4-C78A-46DD-974F-E9A3019333A9}" type="presParOf" srcId="{70A56597-5493-4E0D-B7D4-3978B07B3F00}" destId="{7DD6DD03-FDF0-4620-BDFE-0869C021AD50}" srcOrd="2" destOrd="0" presId="urn:microsoft.com/office/officeart/2005/8/layout/lProcess2"/>
    <dgm:cxn modelId="{76C03132-D30E-451C-A25D-AF79CA6055C9}" type="presParOf" srcId="{70A56597-5493-4E0D-B7D4-3978B07B3F00}" destId="{D0212408-FA53-485F-B566-132ED7677104}" srcOrd="3" destOrd="0" presId="urn:microsoft.com/office/officeart/2005/8/layout/lProcess2"/>
    <dgm:cxn modelId="{992EA34E-B741-4565-B5BA-3CF5C2BADFB5}" type="presParOf" srcId="{70A56597-5493-4E0D-B7D4-3978B07B3F00}" destId="{1B677E42-C89C-421B-89DD-54AE4B2D8B3F}" srcOrd="4" destOrd="0" presId="urn:microsoft.com/office/officeart/2005/8/layout/lProcess2"/>
    <dgm:cxn modelId="{DA7CCF1E-EB38-4549-8072-72F237577590}" type="presParOf" srcId="{CF564F9E-6727-4BFC-AED4-E628C95C01F3}" destId="{0DDA1CAC-798E-4E14-85C4-B9FD162246F1}" srcOrd="3" destOrd="0" presId="urn:microsoft.com/office/officeart/2005/8/layout/lProcess2"/>
    <dgm:cxn modelId="{8F6B89A5-A7F4-448E-9108-17332AFB0D1E}" type="presParOf" srcId="{CF564F9E-6727-4BFC-AED4-E628C95C01F3}" destId="{B9A61DDB-847D-471C-8854-407A5A35DE22}" srcOrd="4" destOrd="0" presId="urn:microsoft.com/office/officeart/2005/8/layout/lProcess2"/>
    <dgm:cxn modelId="{DBCE09D1-8478-4074-A63C-AF220FE5DDDF}" type="presParOf" srcId="{B9A61DDB-847D-471C-8854-407A5A35DE22}" destId="{72DC76E2-599F-41CB-B36F-D43C80A30A5C}" srcOrd="0" destOrd="0" presId="urn:microsoft.com/office/officeart/2005/8/layout/lProcess2"/>
    <dgm:cxn modelId="{DC7F11F6-DA20-4EB0-B13B-5961F78AE3CC}" type="presParOf" srcId="{B9A61DDB-847D-471C-8854-407A5A35DE22}" destId="{B0074922-F71C-4FAF-85E4-C085575FD077}" srcOrd="1" destOrd="0" presId="urn:microsoft.com/office/officeart/2005/8/layout/lProcess2"/>
    <dgm:cxn modelId="{39810AEC-3651-4C45-AE72-4A6FFA76E419}" type="presParOf" srcId="{B9A61DDB-847D-471C-8854-407A5A35DE22}" destId="{64B7A67E-D7EE-4FFF-8147-60C85B1ECC18}" srcOrd="2" destOrd="0" presId="urn:microsoft.com/office/officeart/2005/8/layout/lProcess2"/>
    <dgm:cxn modelId="{DC43F9A1-2CA6-4350-A43F-CB491DA9EB98}" type="presParOf" srcId="{64B7A67E-D7EE-4FFF-8147-60C85B1ECC18}" destId="{E76945FA-5B02-4F51-B9C6-FA5FB91F5B28}" srcOrd="0" destOrd="0" presId="urn:microsoft.com/office/officeart/2005/8/layout/lProcess2"/>
    <dgm:cxn modelId="{1743E9D0-4431-4120-90F5-F1154F230E90}" type="presParOf" srcId="{E76945FA-5B02-4F51-B9C6-FA5FB91F5B28}" destId="{297B552F-CEC3-486A-A1EC-FBAF1A6B82B7}" srcOrd="0" destOrd="0" presId="urn:microsoft.com/office/officeart/2005/8/layout/lProcess2"/>
    <dgm:cxn modelId="{1D47A9B1-1AE0-44E4-BEFB-ED4E202EDF37}" type="presParOf" srcId="{E76945FA-5B02-4F51-B9C6-FA5FB91F5B28}" destId="{698210CA-F7C6-41FB-8A6D-AF602176912D}" srcOrd="1" destOrd="0" presId="urn:microsoft.com/office/officeart/2005/8/layout/lProcess2"/>
    <dgm:cxn modelId="{8FCE29CA-CACE-4F5B-9B50-ABB28A203F05}" type="presParOf" srcId="{E76945FA-5B02-4F51-B9C6-FA5FB91F5B28}" destId="{06FE9B7D-CFF9-4E59-9904-3D305E6B1E83}" srcOrd="2" destOrd="0" presId="urn:microsoft.com/office/officeart/2005/8/layout/lProcess2"/>
    <dgm:cxn modelId="{E95AA881-DB29-4882-9528-746B5AAE728A}" type="presParOf" srcId="{E76945FA-5B02-4F51-B9C6-FA5FB91F5B28}" destId="{51542D9D-1CE9-48E4-9251-6AE0B8314CDD}" srcOrd="3" destOrd="0" presId="urn:microsoft.com/office/officeart/2005/8/layout/lProcess2"/>
    <dgm:cxn modelId="{B8ED7790-8FFD-4E9C-AED5-DB8CF18D7849}" type="presParOf" srcId="{E76945FA-5B02-4F51-B9C6-FA5FB91F5B28}" destId="{F274083A-2890-4472-8917-C67A15F446A1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BFD76A-4FEC-41F7-BDCB-E1415CF4ACD9}">
      <dsp:nvSpPr>
        <dsp:cNvPr id="0" name=""/>
        <dsp:cNvSpPr/>
      </dsp:nvSpPr>
      <dsp:spPr>
        <a:xfrm>
          <a:off x="-6125176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C98AF-66B2-43BC-AB2F-6802F82993B3}">
      <dsp:nvSpPr>
        <dsp:cNvPr id="0" name=""/>
        <dsp:cNvSpPr/>
      </dsp:nvSpPr>
      <dsp:spPr>
        <a:xfrm>
          <a:off x="752110" y="541866"/>
          <a:ext cx="7301111" cy="10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b="0" i="0" kern="1200" dirty="0"/>
            <a:t>Hallazgos sobre perfil, factores y conversión</a:t>
          </a:r>
          <a:endParaRPr lang="es-CO" sz="2400" kern="1200" dirty="0"/>
        </a:p>
      </dsp:txBody>
      <dsp:txXfrm>
        <a:off x="752110" y="541866"/>
        <a:ext cx="7301111" cy="1083733"/>
      </dsp:txXfrm>
    </dsp:sp>
    <dsp:sp modelId="{10AA4628-BDC9-48FE-B5E5-121764F9A77A}">
      <dsp:nvSpPr>
        <dsp:cNvPr id="0" name=""/>
        <dsp:cNvSpPr/>
      </dsp:nvSpPr>
      <dsp:spPr>
        <a:xfrm>
          <a:off x="74777" y="4064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BF1FF1-5157-4B88-8164-294AC78A1399}">
      <dsp:nvSpPr>
        <dsp:cNvPr id="0" name=""/>
        <dsp:cNvSpPr/>
      </dsp:nvSpPr>
      <dsp:spPr>
        <a:xfrm>
          <a:off x="1146048" y="2167466"/>
          <a:ext cx="6907174" cy="10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b="0" i="0" kern="1200" dirty="0"/>
            <a:t>Propuesta estratégica: objetivos y segmentación</a:t>
          </a:r>
          <a:endParaRPr lang="es-CO" sz="2400" kern="1200" dirty="0"/>
        </a:p>
      </dsp:txBody>
      <dsp:txXfrm>
        <a:off x="1146048" y="2167466"/>
        <a:ext cx="6907174" cy="1083733"/>
      </dsp:txXfrm>
    </dsp:sp>
    <dsp:sp modelId="{FEF3629D-6F7C-4359-8215-4A66F4B77F98}">
      <dsp:nvSpPr>
        <dsp:cNvPr id="0" name=""/>
        <dsp:cNvSpPr/>
      </dsp:nvSpPr>
      <dsp:spPr>
        <a:xfrm>
          <a:off x="468714" y="20320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841353-91E9-4C2B-970A-08D434144D0B}">
      <dsp:nvSpPr>
        <dsp:cNvPr id="0" name=""/>
        <dsp:cNvSpPr/>
      </dsp:nvSpPr>
      <dsp:spPr>
        <a:xfrm>
          <a:off x="752110" y="3793066"/>
          <a:ext cx="7301111" cy="10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b="0" i="0" kern="1200" dirty="0"/>
            <a:t>Conclusiones, beneficios y próximos pasos</a:t>
          </a:r>
          <a:endParaRPr lang="es-CO" sz="2400" kern="1200" dirty="0"/>
        </a:p>
      </dsp:txBody>
      <dsp:txXfrm>
        <a:off x="752110" y="3793066"/>
        <a:ext cx="7301111" cy="1083733"/>
      </dsp:txXfrm>
    </dsp:sp>
    <dsp:sp modelId="{CFB03A2D-BA4F-42B1-AF2C-84B6B9CB840F}">
      <dsp:nvSpPr>
        <dsp:cNvPr id="0" name=""/>
        <dsp:cNvSpPr/>
      </dsp:nvSpPr>
      <dsp:spPr>
        <a:xfrm>
          <a:off x="74777" y="36576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C30057-F23F-4941-BEF2-74287BED49ED}">
      <dsp:nvSpPr>
        <dsp:cNvPr id="0" name=""/>
        <dsp:cNvSpPr/>
      </dsp:nvSpPr>
      <dsp:spPr>
        <a:xfrm>
          <a:off x="3406" y="432454"/>
          <a:ext cx="2702148" cy="1621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b="1" i="0" kern="1200" dirty="0"/>
            <a:t>Clientes con historial positivo en campañas previas muestran mayor aceptación</a:t>
          </a:r>
          <a:endParaRPr lang="es-CO" sz="1800" kern="1200" dirty="0"/>
        </a:p>
      </dsp:txBody>
      <dsp:txXfrm>
        <a:off x="3406" y="432454"/>
        <a:ext cx="2702148" cy="1621289"/>
      </dsp:txXfrm>
    </dsp:sp>
    <dsp:sp modelId="{6198E9E2-F527-4A63-98B6-5840FF9ECA11}">
      <dsp:nvSpPr>
        <dsp:cNvPr id="0" name=""/>
        <dsp:cNvSpPr/>
      </dsp:nvSpPr>
      <dsp:spPr>
        <a:xfrm>
          <a:off x="2975769" y="432454"/>
          <a:ext cx="2702148" cy="1621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CO" sz="1800" b="0" i="0" kern="1200" dirty="0"/>
            <a:t>Clientes con baja fatiga tienden a responder mejor y con mayor disposición.</a:t>
          </a:r>
          <a:endParaRPr lang="es-CO" sz="1800" kern="1200" dirty="0"/>
        </a:p>
      </dsp:txBody>
      <dsp:txXfrm>
        <a:off x="2975769" y="432454"/>
        <a:ext cx="2702148" cy="1621289"/>
      </dsp:txXfrm>
    </dsp:sp>
    <dsp:sp modelId="{AFDE8017-6E18-43CE-B074-57A6ABD2BC32}">
      <dsp:nvSpPr>
        <dsp:cNvPr id="0" name=""/>
        <dsp:cNvSpPr/>
      </dsp:nvSpPr>
      <dsp:spPr>
        <a:xfrm>
          <a:off x="5948132" y="432454"/>
          <a:ext cx="2702148" cy="1621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b="1" i="0" kern="1200" dirty="0"/>
            <a:t>Adultos entre 30 y 50 años presentan mayor predisposición a aceptar ofertas</a:t>
          </a:r>
          <a:endParaRPr lang="es-CO" sz="1800" kern="1200" dirty="0"/>
        </a:p>
      </dsp:txBody>
      <dsp:txXfrm>
        <a:off x="5948132" y="432454"/>
        <a:ext cx="2702148" cy="1621289"/>
      </dsp:txXfrm>
    </dsp:sp>
    <dsp:sp modelId="{D6E22ED2-9DBE-4189-90A5-344411D2E82C}">
      <dsp:nvSpPr>
        <dsp:cNvPr id="0" name=""/>
        <dsp:cNvSpPr/>
      </dsp:nvSpPr>
      <dsp:spPr>
        <a:xfrm>
          <a:off x="8920496" y="432454"/>
          <a:ext cx="2702148" cy="1621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CO" sz="1800" b="0" i="0" kern="1200" dirty="0"/>
            <a:t>Administrativos, técnicos y jubilados con cuentas estables son prioritarios.</a:t>
          </a:r>
          <a:endParaRPr lang="es-CO" sz="1800" kern="1200" dirty="0"/>
        </a:p>
      </dsp:txBody>
      <dsp:txXfrm>
        <a:off x="8920496" y="432454"/>
        <a:ext cx="2702148" cy="1621289"/>
      </dsp:txXfrm>
    </dsp:sp>
    <dsp:sp modelId="{3C7AB1B3-1145-4643-8EAF-B4974F8CCDD0}">
      <dsp:nvSpPr>
        <dsp:cNvPr id="0" name=""/>
        <dsp:cNvSpPr/>
      </dsp:nvSpPr>
      <dsp:spPr>
        <a:xfrm>
          <a:off x="3406" y="2323958"/>
          <a:ext cx="2702148" cy="1621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CO" sz="1800" b="0" i="0" kern="1200" dirty="0"/>
            <a:t>El contacto exitoso en campañas anteriores indica alta probabilidad de respuesta.</a:t>
          </a:r>
          <a:endParaRPr lang="es-CO" sz="1800" kern="1200" dirty="0"/>
        </a:p>
      </dsp:txBody>
      <dsp:txXfrm>
        <a:off x="3406" y="2323958"/>
        <a:ext cx="2702148" cy="1621289"/>
      </dsp:txXfrm>
    </dsp:sp>
    <dsp:sp modelId="{16A9ED90-169C-4D20-BFEB-7D615A1053FF}">
      <dsp:nvSpPr>
        <dsp:cNvPr id="0" name=""/>
        <dsp:cNvSpPr/>
      </dsp:nvSpPr>
      <dsp:spPr>
        <a:xfrm>
          <a:off x="2975769" y="2323958"/>
          <a:ext cx="2702148" cy="1621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b="1" i="0" kern="1200" dirty="0"/>
            <a:t>Menor número de contactos en la campaña actual reduce la fatiga del cliente</a:t>
          </a:r>
          <a:endParaRPr lang="es-CO" sz="1800" kern="1200" dirty="0"/>
        </a:p>
      </dsp:txBody>
      <dsp:txXfrm>
        <a:off x="2975769" y="2323958"/>
        <a:ext cx="2702148" cy="1621289"/>
      </dsp:txXfrm>
    </dsp:sp>
    <dsp:sp modelId="{30C8D23B-1B23-4AB0-BBF2-086A21531BF4}">
      <dsp:nvSpPr>
        <dsp:cNvPr id="0" name=""/>
        <dsp:cNvSpPr/>
      </dsp:nvSpPr>
      <dsp:spPr>
        <a:xfrm>
          <a:off x="5948132" y="2323958"/>
          <a:ext cx="2702148" cy="1621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CO" sz="1800" b="0" i="0" kern="1200" dirty="0"/>
            <a:t>Este grupo etario destaca por su receptividad en la selección de clientes.</a:t>
          </a:r>
          <a:endParaRPr lang="es-CO" sz="1800" kern="1200" dirty="0"/>
        </a:p>
      </dsp:txBody>
      <dsp:txXfrm>
        <a:off x="5948132" y="2323958"/>
        <a:ext cx="2702148" cy="1621289"/>
      </dsp:txXfrm>
    </dsp:sp>
    <dsp:sp modelId="{9B222E2E-DCFA-48E7-9967-2DDA9E2D4C8A}">
      <dsp:nvSpPr>
        <dsp:cNvPr id="0" name=""/>
        <dsp:cNvSpPr/>
      </dsp:nvSpPr>
      <dsp:spPr>
        <a:xfrm>
          <a:off x="8920496" y="2323958"/>
          <a:ext cx="2702148" cy="1621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b="1" i="0" kern="1200" dirty="0"/>
            <a:t>Profesionales estables y saldo positivo favorecen la propensión a la aceptación</a:t>
          </a:r>
          <a:endParaRPr lang="es-CO" sz="1800" kern="1200" dirty="0"/>
        </a:p>
      </dsp:txBody>
      <dsp:txXfrm>
        <a:off x="8920496" y="2323958"/>
        <a:ext cx="2702148" cy="16212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19ABF2-6FCB-40CF-AC13-4C34BC8E3DD2}">
      <dsp:nvSpPr>
        <dsp:cNvPr id="0" name=""/>
        <dsp:cNvSpPr/>
      </dsp:nvSpPr>
      <dsp:spPr>
        <a:xfrm>
          <a:off x="1389" y="0"/>
          <a:ext cx="3612188" cy="41319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000" b="1" i="0" kern="1200" dirty="0"/>
            <a:t>Factor</a:t>
          </a:r>
          <a:endParaRPr lang="es-CO" sz="5700" kern="1200" dirty="0"/>
        </a:p>
      </dsp:txBody>
      <dsp:txXfrm>
        <a:off x="1389" y="0"/>
        <a:ext cx="3612188" cy="1239594"/>
      </dsp:txXfrm>
    </dsp:sp>
    <dsp:sp modelId="{8EDC1B70-3B4B-446C-9B05-5C6C1C73625A}">
      <dsp:nvSpPr>
        <dsp:cNvPr id="0" name=""/>
        <dsp:cNvSpPr/>
      </dsp:nvSpPr>
      <dsp:spPr>
        <a:xfrm>
          <a:off x="362608" y="1053519"/>
          <a:ext cx="2889750" cy="8117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b="1" i="0" kern="1200" dirty="0"/>
            <a:t>Contactar repetidamente</a:t>
          </a:r>
          <a:endParaRPr lang="es-CO" sz="1600" kern="1200" dirty="0"/>
        </a:p>
      </dsp:txBody>
      <dsp:txXfrm>
        <a:off x="386384" y="1077295"/>
        <a:ext cx="2842198" cy="764216"/>
      </dsp:txXfrm>
    </dsp:sp>
    <dsp:sp modelId="{00D0ED65-87DB-42FD-B14B-89E6FFE2FF13}">
      <dsp:nvSpPr>
        <dsp:cNvPr id="0" name=""/>
        <dsp:cNvSpPr/>
      </dsp:nvSpPr>
      <dsp:spPr>
        <a:xfrm>
          <a:off x="362608" y="1990175"/>
          <a:ext cx="2889750" cy="8117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b="1" i="0" kern="1200" dirty="0"/>
            <a:t>Estacionalidad</a:t>
          </a:r>
          <a:endParaRPr lang="es-CO" sz="1600" kern="1200" dirty="0"/>
        </a:p>
      </dsp:txBody>
      <dsp:txXfrm>
        <a:off x="386384" y="2013951"/>
        <a:ext cx="2842198" cy="764216"/>
      </dsp:txXfrm>
    </dsp:sp>
    <dsp:sp modelId="{DC0E9EB8-FE23-4BEA-B412-1E33452A4773}">
      <dsp:nvSpPr>
        <dsp:cNvPr id="0" name=""/>
        <dsp:cNvSpPr/>
      </dsp:nvSpPr>
      <dsp:spPr>
        <a:xfrm>
          <a:off x="362608" y="2926831"/>
          <a:ext cx="2889750" cy="8117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b="1" i="0" kern="1200" dirty="0"/>
            <a:t>Préstamos personales activos</a:t>
          </a:r>
          <a:endParaRPr lang="es-CO" sz="1600" kern="1200" dirty="0"/>
        </a:p>
      </dsp:txBody>
      <dsp:txXfrm>
        <a:off x="386384" y="2950607"/>
        <a:ext cx="2842198" cy="764216"/>
      </dsp:txXfrm>
    </dsp:sp>
    <dsp:sp modelId="{016391C5-FD95-4E78-93AF-0596600871B3}">
      <dsp:nvSpPr>
        <dsp:cNvPr id="0" name=""/>
        <dsp:cNvSpPr/>
      </dsp:nvSpPr>
      <dsp:spPr>
        <a:xfrm>
          <a:off x="3884492" y="0"/>
          <a:ext cx="3612188" cy="41319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000" b="1" i="0" kern="1200" dirty="0"/>
            <a:t>Impacto</a:t>
          </a:r>
          <a:endParaRPr lang="es-CO" sz="4000" kern="1200" dirty="0"/>
        </a:p>
      </dsp:txBody>
      <dsp:txXfrm>
        <a:off x="3884492" y="0"/>
        <a:ext cx="3612188" cy="1239594"/>
      </dsp:txXfrm>
    </dsp:sp>
    <dsp:sp modelId="{6BC448B0-C9A5-4E18-9BA3-F690B8F5FF41}">
      <dsp:nvSpPr>
        <dsp:cNvPr id="0" name=""/>
        <dsp:cNvSpPr/>
      </dsp:nvSpPr>
      <dsp:spPr>
        <a:xfrm>
          <a:off x="4245711" y="1053519"/>
          <a:ext cx="2889750" cy="8117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b="0" i="0" kern="1200" dirty="0"/>
            <a:t>Reduce tasa de conversión</a:t>
          </a:r>
          <a:endParaRPr lang="es-CO" sz="1600" kern="1200" dirty="0"/>
        </a:p>
      </dsp:txBody>
      <dsp:txXfrm>
        <a:off x="4269487" y="1077295"/>
        <a:ext cx="2842198" cy="764216"/>
      </dsp:txXfrm>
    </dsp:sp>
    <dsp:sp modelId="{7DD6DD03-FDF0-4620-BDFE-0869C021AD50}">
      <dsp:nvSpPr>
        <dsp:cNvPr id="0" name=""/>
        <dsp:cNvSpPr/>
      </dsp:nvSpPr>
      <dsp:spPr>
        <a:xfrm>
          <a:off x="4245711" y="1990175"/>
          <a:ext cx="2889750" cy="8117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b="0" i="0" kern="1200" dirty="0"/>
            <a:t>Menor respuesta</a:t>
          </a:r>
          <a:endParaRPr lang="es-CO" sz="1600" kern="1200" dirty="0"/>
        </a:p>
      </dsp:txBody>
      <dsp:txXfrm>
        <a:off x="4269487" y="2013951"/>
        <a:ext cx="2842198" cy="764216"/>
      </dsp:txXfrm>
    </dsp:sp>
    <dsp:sp modelId="{1B677E42-C89C-421B-89DD-54AE4B2D8B3F}">
      <dsp:nvSpPr>
        <dsp:cNvPr id="0" name=""/>
        <dsp:cNvSpPr/>
      </dsp:nvSpPr>
      <dsp:spPr>
        <a:xfrm>
          <a:off x="4245711" y="2926831"/>
          <a:ext cx="2889750" cy="8117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b="0" i="0" kern="1200" dirty="0"/>
            <a:t>Tasas de aceptación bajas</a:t>
          </a:r>
          <a:endParaRPr lang="es-CO" sz="1600" kern="1200" dirty="0"/>
        </a:p>
      </dsp:txBody>
      <dsp:txXfrm>
        <a:off x="4269487" y="2950607"/>
        <a:ext cx="2842198" cy="764216"/>
      </dsp:txXfrm>
    </dsp:sp>
    <dsp:sp modelId="{72DC76E2-599F-41CB-B36F-D43C80A30A5C}">
      <dsp:nvSpPr>
        <dsp:cNvPr id="0" name=""/>
        <dsp:cNvSpPr/>
      </dsp:nvSpPr>
      <dsp:spPr>
        <a:xfrm>
          <a:off x="7767595" y="0"/>
          <a:ext cx="3612188" cy="41319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000" b="1" i="0" kern="1200" dirty="0"/>
            <a:t>Detalle</a:t>
          </a:r>
          <a:endParaRPr lang="es-CO" sz="4000" kern="1200" dirty="0"/>
        </a:p>
      </dsp:txBody>
      <dsp:txXfrm>
        <a:off x="7767595" y="0"/>
        <a:ext cx="3612188" cy="1239594"/>
      </dsp:txXfrm>
    </dsp:sp>
    <dsp:sp modelId="{297B552F-CEC3-486A-A1EC-FBAF1A6B82B7}">
      <dsp:nvSpPr>
        <dsp:cNvPr id="0" name=""/>
        <dsp:cNvSpPr/>
      </dsp:nvSpPr>
      <dsp:spPr>
        <a:xfrm>
          <a:off x="8128813" y="1053519"/>
          <a:ext cx="2889750" cy="8117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CO" sz="1600" b="0" i="0" kern="1200" dirty="0"/>
            <a:t>Contactos múltiples en la misma campaña generan fatiga</a:t>
          </a:r>
          <a:endParaRPr lang="es-CO" sz="1600" kern="1200" dirty="0"/>
        </a:p>
      </dsp:txBody>
      <dsp:txXfrm>
        <a:off x="8152589" y="1077295"/>
        <a:ext cx="2842198" cy="764216"/>
      </dsp:txXfrm>
    </dsp:sp>
    <dsp:sp modelId="{06FE9B7D-CFF9-4E59-9904-3D305E6B1E83}">
      <dsp:nvSpPr>
        <dsp:cNvPr id="0" name=""/>
        <dsp:cNvSpPr/>
      </dsp:nvSpPr>
      <dsp:spPr>
        <a:xfrm>
          <a:off x="8128813" y="1990175"/>
          <a:ext cx="2889750" cy="8117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CO" sz="1600" b="0" i="0" kern="1200" dirty="0"/>
            <a:t>Campañas en ciertos meses presentan bajo rendimiento</a:t>
          </a:r>
          <a:endParaRPr lang="es-CO" sz="1600" kern="1200" dirty="0"/>
        </a:p>
      </dsp:txBody>
      <dsp:txXfrm>
        <a:off x="8152589" y="2013951"/>
        <a:ext cx="2842198" cy="764216"/>
      </dsp:txXfrm>
    </dsp:sp>
    <dsp:sp modelId="{F274083A-2890-4472-8917-C67A15F446A1}">
      <dsp:nvSpPr>
        <dsp:cNvPr id="0" name=""/>
        <dsp:cNvSpPr/>
      </dsp:nvSpPr>
      <dsp:spPr>
        <a:xfrm>
          <a:off x="8128813" y="2926831"/>
          <a:ext cx="2889750" cy="8117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CO" sz="1600" b="0" i="0" kern="1200" dirty="0"/>
            <a:t>Clientes con préstamos o historial de incumplimiento son menos propensos</a:t>
          </a:r>
          <a:endParaRPr lang="es-CO" sz="1600" kern="1200" dirty="0"/>
        </a:p>
      </dsp:txBody>
      <dsp:txXfrm>
        <a:off x="8152589" y="2950607"/>
        <a:ext cx="2842198" cy="7642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7A2B02-29B9-4C0F-B45E-8C2F4721AC0E}">
      <dsp:nvSpPr>
        <dsp:cNvPr id="0" name=""/>
        <dsp:cNvSpPr/>
      </dsp:nvSpPr>
      <dsp:spPr>
        <a:xfrm>
          <a:off x="0" y="1306691"/>
          <a:ext cx="10724226" cy="174225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36CF7B-D2AF-42FA-8D05-B7EE297AFAC8}">
      <dsp:nvSpPr>
        <dsp:cNvPr id="0" name=""/>
        <dsp:cNvSpPr/>
      </dsp:nvSpPr>
      <dsp:spPr>
        <a:xfrm>
          <a:off x="1361" y="0"/>
          <a:ext cx="2252715" cy="1742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b="1" i="0" kern="1200" dirty="0"/>
            <a:t>Tasa global de aceptación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b="0" i="0" kern="1200" dirty="0"/>
            <a:t>La tasa actual de aceptación se encuentra entre 10 y 12%, reflejando el desempeño general.</a:t>
          </a:r>
          <a:endParaRPr lang="es-CO" sz="1500" kern="1200" dirty="0"/>
        </a:p>
      </dsp:txBody>
      <dsp:txXfrm>
        <a:off x="1361" y="0"/>
        <a:ext cx="2252715" cy="1742255"/>
      </dsp:txXfrm>
    </dsp:sp>
    <dsp:sp modelId="{84EEB68D-D2BE-4E5B-842D-4B3D94EF3688}">
      <dsp:nvSpPr>
        <dsp:cNvPr id="0" name=""/>
        <dsp:cNvSpPr/>
      </dsp:nvSpPr>
      <dsp:spPr>
        <a:xfrm>
          <a:off x="909937" y="1960037"/>
          <a:ext cx="435563" cy="4355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702458-10A9-4CF3-A7BE-E3875A152CC4}">
      <dsp:nvSpPr>
        <dsp:cNvPr id="0" name=""/>
        <dsp:cNvSpPr/>
      </dsp:nvSpPr>
      <dsp:spPr>
        <a:xfrm>
          <a:off x="2366713" y="2613382"/>
          <a:ext cx="2252715" cy="1742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b="1" i="0" kern="1200" dirty="0"/>
            <a:t>Incremento potencial de éxito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b="0" i="0" kern="1200" dirty="0"/>
            <a:t>El modelo predictivo puede multiplicar por 3 o 4 veces la tasa de éxito al segmentar clientes clave.</a:t>
          </a:r>
          <a:endParaRPr lang="es-CO" sz="1500" kern="1200" dirty="0"/>
        </a:p>
      </dsp:txBody>
      <dsp:txXfrm>
        <a:off x="2366713" y="2613382"/>
        <a:ext cx="2252715" cy="1742255"/>
      </dsp:txXfrm>
    </dsp:sp>
    <dsp:sp modelId="{7B8864C3-B0C5-450D-B71F-BB4DA312BFF6}">
      <dsp:nvSpPr>
        <dsp:cNvPr id="0" name=""/>
        <dsp:cNvSpPr/>
      </dsp:nvSpPr>
      <dsp:spPr>
        <a:xfrm>
          <a:off x="3275289" y="1960037"/>
          <a:ext cx="435563" cy="4355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0F5039-D596-428B-B78E-AE9D42171DC2}">
      <dsp:nvSpPr>
        <dsp:cNvPr id="0" name=""/>
        <dsp:cNvSpPr/>
      </dsp:nvSpPr>
      <dsp:spPr>
        <a:xfrm>
          <a:off x="4800930" y="0"/>
          <a:ext cx="2252715" cy="1742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b="1" i="0" kern="1200" dirty="0"/>
            <a:t>Enfoque estratégico recomendado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b="0" i="0" kern="1200" dirty="0"/>
            <a:t>Focalizar en clientes con alta propensión mejora la eficiencia y reduce costos de campaña.</a:t>
          </a:r>
          <a:endParaRPr lang="es-CO" sz="1500" kern="1200" dirty="0"/>
        </a:p>
      </dsp:txBody>
      <dsp:txXfrm>
        <a:off x="4800930" y="0"/>
        <a:ext cx="2252715" cy="1742255"/>
      </dsp:txXfrm>
    </dsp:sp>
    <dsp:sp modelId="{A953F41C-1C6A-4249-A09D-D411FC6A5D36}">
      <dsp:nvSpPr>
        <dsp:cNvPr id="0" name=""/>
        <dsp:cNvSpPr/>
      </dsp:nvSpPr>
      <dsp:spPr>
        <a:xfrm>
          <a:off x="5640640" y="1960037"/>
          <a:ext cx="435563" cy="4355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F0738F-D0CE-4F10-B38A-A164AAB0DCB6}">
      <dsp:nvSpPr>
        <dsp:cNvPr id="0" name=""/>
        <dsp:cNvSpPr/>
      </dsp:nvSpPr>
      <dsp:spPr>
        <a:xfrm>
          <a:off x="7097416" y="2613382"/>
          <a:ext cx="2553025" cy="1742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b="1" i="0" kern="1200" dirty="0"/>
            <a:t>Oportunidad de optimización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b="0" i="0" kern="1200" dirty="0"/>
            <a:t>Existe un alto potencial para mejorar la tasa de conversión con menor inversión enfocada.</a:t>
          </a:r>
          <a:endParaRPr lang="es-CO" sz="1500" kern="1200" dirty="0"/>
        </a:p>
      </dsp:txBody>
      <dsp:txXfrm>
        <a:off x="7097416" y="2613382"/>
        <a:ext cx="2553025" cy="1742255"/>
      </dsp:txXfrm>
    </dsp:sp>
    <dsp:sp modelId="{EF9DA237-9842-4905-8129-AD3824AD4F89}">
      <dsp:nvSpPr>
        <dsp:cNvPr id="0" name=""/>
        <dsp:cNvSpPr/>
      </dsp:nvSpPr>
      <dsp:spPr>
        <a:xfrm>
          <a:off x="8156147" y="1960037"/>
          <a:ext cx="435563" cy="4355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2FC7FF-A138-4F86-B1D3-7B432FC528C4}">
      <dsp:nvSpPr>
        <dsp:cNvPr id="0" name=""/>
        <dsp:cNvSpPr/>
      </dsp:nvSpPr>
      <dsp:spPr>
        <a:xfrm rot="5400000">
          <a:off x="7261126" y="-3203190"/>
          <a:ext cx="545638" cy="709077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CO" sz="1000" b="1" i="0" kern="1200" dirty="0"/>
            <a:t>Objetivo principal definido</a:t>
          </a:r>
          <a:endParaRPr lang="es-CO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CO" sz="1000" b="0" i="0" kern="1200" dirty="0"/>
            <a:t>El objetivo es aumentar la cantidad de clientes que aceptan el depósito a plazo fijo sin incrementar el costo de la campaña.</a:t>
          </a:r>
          <a:endParaRPr lang="es-CO" sz="1000" kern="1200" dirty="0"/>
        </a:p>
      </dsp:txBody>
      <dsp:txXfrm rot="-5400000">
        <a:off x="3988559" y="96013"/>
        <a:ext cx="7064136" cy="492366"/>
      </dsp:txXfrm>
    </dsp:sp>
    <dsp:sp modelId="{43F56AFB-03C6-4E27-89C1-0384C6969197}">
      <dsp:nvSpPr>
        <dsp:cNvPr id="0" name=""/>
        <dsp:cNvSpPr/>
      </dsp:nvSpPr>
      <dsp:spPr>
        <a:xfrm>
          <a:off x="0" y="1171"/>
          <a:ext cx="3988559" cy="682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400" kern="1200" dirty="0"/>
            <a:t>1</a:t>
          </a:r>
        </a:p>
      </dsp:txBody>
      <dsp:txXfrm>
        <a:off x="33295" y="34466"/>
        <a:ext cx="3921969" cy="615458"/>
      </dsp:txXfrm>
    </dsp:sp>
    <dsp:sp modelId="{EBEFACB2-92D3-47F0-BE15-8DD2E8F23B18}">
      <dsp:nvSpPr>
        <dsp:cNvPr id="0" name=""/>
        <dsp:cNvSpPr/>
      </dsp:nvSpPr>
      <dsp:spPr>
        <a:xfrm rot="5400000">
          <a:off x="7261126" y="-2487039"/>
          <a:ext cx="545638" cy="709077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CO" sz="1000" b="1" i="0" kern="1200" dirty="0"/>
            <a:t>Prioridad en clientes clave</a:t>
          </a:r>
          <a:endParaRPr lang="es-CO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CO" sz="1000" b="0" i="0" kern="1200" dirty="0"/>
            <a:t>Se prioriza a los clientes con mayor probabilidad de aceptación para maximizar el impacto de la campaña de forma eficiente.</a:t>
          </a:r>
          <a:endParaRPr lang="es-CO" sz="1000" kern="1200" dirty="0"/>
        </a:p>
      </dsp:txBody>
      <dsp:txXfrm rot="-5400000">
        <a:off x="3988559" y="812164"/>
        <a:ext cx="7064136" cy="492366"/>
      </dsp:txXfrm>
    </dsp:sp>
    <dsp:sp modelId="{01D907B7-90A9-4599-81A7-6919A2E10DCA}">
      <dsp:nvSpPr>
        <dsp:cNvPr id="0" name=""/>
        <dsp:cNvSpPr/>
      </dsp:nvSpPr>
      <dsp:spPr>
        <a:xfrm>
          <a:off x="0" y="717322"/>
          <a:ext cx="3988559" cy="682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400" kern="1200" dirty="0"/>
            <a:t>2</a:t>
          </a:r>
        </a:p>
      </dsp:txBody>
      <dsp:txXfrm>
        <a:off x="33295" y="750617"/>
        <a:ext cx="3921969" cy="615458"/>
      </dsp:txXfrm>
    </dsp:sp>
    <dsp:sp modelId="{4402BA2F-975C-47DB-9B73-A8A08695B372}">
      <dsp:nvSpPr>
        <dsp:cNvPr id="0" name=""/>
        <dsp:cNvSpPr/>
      </dsp:nvSpPr>
      <dsp:spPr>
        <a:xfrm rot="5400000">
          <a:off x="7261126" y="-1069552"/>
          <a:ext cx="545638" cy="709077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CO" sz="1000" b="1" i="0" kern="1200" dirty="0"/>
            <a:t>Maximización del impacto</a:t>
          </a:r>
          <a:endParaRPr lang="es-CO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CO" sz="1000" b="0" i="0" kern="1200" dirty="0"/>
            <a:t>La estrategia busca maximizar el impacto del contacto sin aumentar costos, enfocándose en clientes con alta propensión.</a:t>
          </a:r>
          <a:endParaRPr lang="es-CO" sz="1000" kern="1200" dirty="0"/>
        </a:p>
      </dsp:txBody>
      <dsp:txXfrm rot="-5400000">
        <a:off x="3988559" y="2229651"/>
        <a:ext cx="7064136" cy="492366"/>
      </dsp:txXfrm>
    </dsp:sp>
    <dsp:sp modelId="{77EC0397-44E2-4C52-9E04-39BA7B0CEBED}">
      <dsp:nvSpPr>
        <dsp:cNvPr id="0" name=""/>
        <dsp:cNvSpPr/>
      </dsp:nvSpPr>
      <dsp:spPr>
        <a:xfrm>
          <a:off x="0" y="1433472"/>
          <a:ext cx="3988559" cy="682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400" kern="1200" dirty="0"/>
            <a:t>3</a:t>
          </a:r>
        </a:p>
      </dsp:txBody>
      <dsp:txXfrm>
        <a:off x="33295" y="1466767"/>
        <a:ext cx="3921969" cy="615458"/>
      </dsp:txXfrm>
    </dsp:sp>
    <dsp:sp modelId="{650468C4-493E-44A9-8119-190D4F71934D}">
      <dsp:nvSpPr>
        <dsp:cNvPr id="0" name=""/>
        <dsp:cNvSpPr/>
      </dsp:nvSpPr>
      <dsp:spPr>
        <a:xfrm>
          <a:off x="0" y="2149623"/>
          <a:ext cx="3988559" cy="682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400" kern="1200" dirty="0"/>
            <a:t>4</a:t>
          </a:r>
        </a:p>
      </dsp:txBody>
      <dsp:txXfrm>
        <a:off x="33295" y="2182918"/>
        <a:ext cx="3921969" cy="615458"/>
      </dsp:txXfrm>
    </dsp:sp>
    <dsp:sp modelId="{0159AB98-8FEA-4B46-998E-EFF2AC187046}">
      <dsp:nvSpPr>
        <dsp:cNvPr id="0" name=""/>
        <dsp:cNvSpPr/>
      </dsp:nvSpPr>
      <dsp:spPr>
        <a:xfrm>
          <a:off x="0" y="2865774"/>
          <a:ext cx="3988559" cy="682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400" kern="1200" dirty="0"/>
            <a:t>5</a:t>
          </a:r>
        </a:p>
      </dsp:txBody>
      <dsp:txXfrm>
        <a:off x="33295" y="2899069"/>
        <a:ext cx="3921969" cy="615458"/>
      </dsp:txXfrm>
    </dsp:sp>
    <dsp:sp modelId="{65AF76B6-9E70-4DF8-9FEA-A125358D8B08}">
      <dsp:nvSpPr>
        <dsp:cNvPr id="0" name=""/>
        <dsp:cNvSpPr/>
      </dsp:nvSpPr>
      <dsp:spPr>
        <a:xfrm>
          <a:off x="0" y="3581925"/>
          <a:ext cx="3988559" cy="682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400" kern="1200" dirty="0"/>
            <a:t>6</a:t>
          </a:r>
        </a:p>
      </dsp:txBody>
      <dsp:txXfrm>
        <a:off x="33295" y="3615220"/>
        <a:ext cx="3921969" cy="6154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C798D3-F7FD-4CAD-918B-ABF25095C7C9}">
      <dsp:nvSpPr>
        <dsp:cNvPr id="0" name=""/>
        <dsp:cNvSpPr/>
      </dsp:nvSpPr>
      <dsp:spPr>
        <a:xfrm>
          <a:off x="5393" y="96683"/>
          <a:ext cx="2006370" cy="802548"/>
        </a:xfrm>
        <a:prstGeom prst="chevron">
          <a:avLst/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64008" rIns="64008" bIns="64008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800" kern="1200" dirty="0"/>
            <a:t>1</a:t>
          </a:r>
        </a:p>
      </dsp:txBody>
      <dsp:txXfrm>
        <a:off x="406667" y="96683"/>
        <a:ext cx="1203822" cy="802548"/>
      </dsp:txXfrm>
    </dsp:sp>
    <dsp:sp modelId="{5AD4DD0A-B126-4591-BC63-0AACA0B86673}">
      <dsp:nvSpPr>
        <dsp:cNvPr id="0" name=""/>
        <dsp:cNvSpPr/>
      </dsp:nvSpPr>
      <dsp:spPr>
        <a:xfrm>
          <a:off x="1811126" y="96683"/>
          <a:ext cx="2006370" cy="802548"/>
        </a:xfrm>
        <a:prstGeom prst="chevron">
          <a:avLst/>
        </a:prstGeom>
        <a:solidFill>
          <a:srgbClr val="00B0F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64008" rIns="64008" bIns="64008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800" kern="1200" dirty="0"/>
            <a:t>2</a:t>
          </a:r>
        </a:p>
      </dsp:txBody>
      <dsp:txXfrm>
        <a:off x="2212400" y="96683"/>
        <a:ext cx="1203822" cy="802548"/>
      </dsp:txXfrm>
    </dsp:sp>
    <dsp:sp modelId="{CF4344A0-0A1B-443B-8C35-7ED7952CA178}">
      <dsp:nvSpPr>
        <dsp:cNvPr id="0" name=""/>
        <dsp:cNvSpPr/>
      </dsp:nvSpPr>
      <dsp:spPr>
        <a:xfrm>
          <a:off x="3616860" y="96683"/>
          <a:ext cx="2006370" cy="802548"/>
        </a:xfrm>
        <a:prstGeom prst="chevron">
          <a:avLst/>
        </a:prstGeom>
        <a:solidFill>
          <a:srgbClr val="00B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64008" rIns="64008" bIns="64008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800" kern="1200" dirty="0"/>
            <a:t>3</a:t>
          </a:r>
        </a:p>
      </dsp:txBody>
      <dsp:txXfrm>
        <a:off x="4018134" y="96683"/>
        <a:ext cx="1203822" cy="802548"/>
      </dsp:txXfrm>
    </dsp:sp>
    <dsp:sp modelId="{59230199-4234-4C8A-A41C-09351290FB06}">
      <dsp:nvSpPr>
        <dsp:cNvPr id="0" name=""/>
        <dsp:cNvSpPr/>
      </dsp:nvSpPr>
      <dsp:spPr>
        <a:xfrm>
          <a:off x="5422593" y="96683"/>
          <a:ext cx="2006370" cy="802548"/>
        </a:xfrm>
        <a:prstGeom prst="chevron">
          <a:avLst/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64008" rIns="64008" bIns="64008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800" kern="1200" dirty="0"/>
            <a:t>4</a:t>
          </a:r>
        </a:p>
      </dsp:txBody>
      <dsp:txXfrm>
        <a:off x="5823867" y="96683"/>
        <a:ext cx="1203822" cy="802548"/>
      </dsp:txXfrm>
    </dsp:sp>
    <dsp:sp modelId="{C832FF67-8AC0-458B-BA68-1300B593BEEE}">
      <dsp:nvSpPr>
        <dsp:cNvPr id="0" name=""/>
        <dsp:cNvSpPr/>
      </dsp:nvSpPr>
      <dsp:spPr>
        <a:xfrm>
          <a:off x="7228327" y="96683"/>
          <a:ext cx="2006370" cy="802548"/>
        </a:xfrm>
        <a:prstGeom prst="chevron">
          <a:avLst/>
        </a:prstGeom>
        <a:solidFill>
          <a:srgbClr val="FFFF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64008" rIns="64008" bIns="64008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800" kern="1200" dirty="0"/>
            <a:t>5</a:t>
          </a:r>
        </a:p>
      </dsp:txBody>
      <dsp:txXfrm>
        <a:off x="7629601" y="96683"/>
        <a:ext cx="1203822" cy="802548"/>
      </dsp:txXfrm>
    </dsp:sp>
    <dsp:sp modelId="{CA17BE8E-5338-446E-9C12-CC06ABA3F599}">
      <dsp:nvSpPr>
        <dsp:cNvPr id="0" name=""/>
        <dsp:cNvSpPr/>
      </dsp:nvSpPr>
      <dsp:spPr>
        <a:xfrm>
          <a:off x="9034060" y="96683"/>
          <a:ext cx="2006370" cy="802548"/>
        </a:xfrm>
        <a:prstGeom prst="chevron">
          <a:avLst/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64008" rIns="64008" bIns="64008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800" kern="1200" dirty="0"/>
            <a:t>6</a:t>
          </a:r>
        </a:p>
      </dsp:txBody>
      <dsp:txXfrm>
        <a:off x="9435334" y="96683"/>
        <a:ext cx="1203822" cy="80254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C798D3-F7FD-4CAD-918B-ABF25095C7C9}">
      <dsp:nvSpPr>
        <dsp:cNvPr id="0" name=""/>
        <dsp:cNvSpPr/>
      </dsp:nvSpPr>
      <dsp:spPr>
        <a:xfrm>
          <a:off x="5123" y="0"/>
          <a:ext cx="2982588" cy="995915"/>
        </a:xfrm>
        <a:prstGeom prst="chevron">
          <a:avLst/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030" tIns="78677" rIns="78677" bIns="78677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5900" kern="1200" dirty="0"/>
            <a:t>1</a:t>
          </a:r>
        </a:p>
      </dsp:txBody>
      <dsp:txXfrm>
        <a:off x="503081" y="0"/>
        <a:ext cx="1986673" cy="995915"/>
      </dsp:txXfrm>
    </dsp:sp>
    <dsp:sp modelId="{5AD4DD0A-B126-4591-BC63-0AACA0B86673}">
      <dsp:nvSpPr>
        <dsp:cNvPr id="0" name=""/>
        <dsp:cNvSpPr/>
      </dsp:nvSpPr>
      <dsp:spPr>
        <a:xfrm>
          <a:off x="2689453" y="0"/>
          <a:ext cx="2982588" cy="995915"/>
        </a:xfrm>
        <a:prstGeom prst="chevron">
          <a:avLst/>
        </a:prstGeom>
        <a:solidFill>
          <a:srgbClr val="00B0F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030" tIns="78677" rIns="78677" bIns="78677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5900" kern="1200" dirty="0"/>
            <a:t>2</a:t>
          </a:r>
        </a:p>
      </dsp:txBody>
      <dsp:txXfrm>
        <a:off x="3187411" y="0"/>
        <a:ext cx="1986673" cy="995915"/>
      </dsp:txXfrm>
    </dsp:sp>
    <dsp:sp modelId="{CF4344A0-0A1B-443B-8C35-7ED7952CA178}">
      <dsp:nvSpPr>
        <dsp:cNvPr id="0" name=""/>
        <dsp:cNvSpPr/>
      </dsp:nvSpPr>
      <dsp:spPr>
        <a:xfrm>
          <a:off x="5373783" y="0"/>
          <a:ext cx="2982588" cy="995915"/>
        </a:xfrm>
        <a:prstGeom prst="chevron">
          <a:avLst/>
        </a:prstGeom>
        <a:solidFill>
          <a:srgbClr val="00B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030" tIns="78677" rIns="78677" bIns="78677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5900" kern="1200" dirty="0"/>
            <a:t>3</a:t>
          </a:r>
        </a:p>
      </dsp:txBody>
      <dsp:txXfrm>
        <a:off x="5871741" y="0"/>
        <a:ext cx="1986673" cy="995915"/>
      </dsp:txXfrm>
    </dsp:sp>
    <dsp:sp modelId="{59230199-4234-4C8A-A41C-09351290FB06}">
      <dsp:nvSpPr>
        <dsp:cNvPr id="0" name=""/>
        <dsp:cNvSpPr/>
      </dsp:nvSpPr>
      <dsp:spPr>
        <a:xfrm>
          <a:off x="8058112" y="0"/>
          <a:ext cx="2982588" cy="995915"/>
        </a:xfrm>
        <a:prstGeom prst="chevron">
          <a:avLst/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030" tIns="78677" rIns="78677" bIns="78677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5900" kern="1200" dirty="0"/>
            <a:t>4</a:t>
          </a:r>
        </a:p>
      </dsp:txBody>
      <dsp:txXfrm>
        <a:off x="8556070" y="0"/>
        <a:ext cx="1986673" cy="99591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19ABF2-6FCB-40CF-AC13-4C34BC8E3DD2}">
      <dsp:nvSpPr>
        <dsp:cNvPr id="0" name=""/>
        <dsp:cNvSpPr/>
      </dsp:nvSpPr>
      <dsp:spPr>
        <a:xfrm>
          <a:off x="1453" y="0"/>
          <a:ext cx="2148690" cy="58531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800" b="1" i="0" kern="1200" dirty="0"/>
            <a:t>Segmento de Propensión</a:t>
          </a:r>
          <a:endParaRPr lang="es-CO" sz="2800" kern="1200" dirty="0"/>
        </a:p>
      </dsp:txBody>
      <dsp:txXfrm>
        <a:off x="1453" y="0"/>
        <a:ext cx="2148690" cy="1755932"/>
      </dsp:txXfrm>
    </dsp:sp>
    <dsp:sp modelId="{8EDC1B70-3B4B-446C-9B05-5C6C1C73625A}">
      <dsp:nvSpPr>
        <dsp:cNvPr id="0" name=""/>
        <dsp:cNvSpPr/>
      </dsp:nvSpPr>
      <dsp:spPr>
        <a:xfrm>
          <a:off x="216322" y="1756432"/>
          <a:ext cx="1718952" cy="11499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b="0" i="0" kern="1200" dirty="0"/>
            <a:t>Alto puntaje (top 10-20%)</a:t>
          </a:r>
          <a:endParaRPr lang="es-CO" sz="1700" kern="1200" dirty="0"/>
        </a:p>
      </dsp:txBody>
      <dsp:txXfrm>
        <a:off x="250001" y="1790111"/>
        <a:ext cx="1651594" cy="1082543"/>
      </dsp:txXfrm>
    </dsp:sp>
    <dsp:sp modelId="{00D0ED65-87DB-42FD-B14B-89E6FFE2FF13}">
      <dsp:nvSpPr>
        <dsp:cNvPr id="0" name=""/>
        <dsp:cNvSpPr/>
      </dsp:nvSpPr>
      <dsp:spPr>
        <a:xfrm>
          <a:off x="216322" y="3083241"/>
          <a:ext cx="1718952" cy="11499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b="0" i="0" kern="1200" dirty="0"/>
            <a:t>Puntaje medio</a:t>
          </a:r>
          <a:endParaRPr lang="es-CO" sz="1700" kern="1200" dirty="0"/>
        </a:p>
      </dsp:txBody>
      <dsp:txXfrm>
        <a:off x="250001" y="3116920"/>
        <a:ext cx="1651594" cy="1082543"/>
      </dsp:txXfrm>
    </dsp:sp>
    <dsp:sp modelId="{DC0E9EB8-FE23-4BEA-B412-1E33452A4773}">
      <dsp:nvSpPr>
        <dsp:cNvPr id="0" name=""/>
        <dsp:cNvSpPr/>
      </dsp:nvSpPr>
      <dsp:spPr>
        <a:xfrm>
          <a:off x="216322" y="4410051"/>
          <a:ext cx="1718952" cy="11499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b="0" i="0" kern="1200" dirty="0"/>
            <a:t>Bajo puntaje</a:t>
          </a:r>
          <a:endParaRPr lang="es-CO" sz="1700" kern="1200" dirty="0"/>
        </a:p>
      </dsp:txBody>
      <dsp:txXfrm>
        <a:off x="250001" y="4443730"/>
        <a:ext cx="1651594" cy="1082543"/>
      </dsp:txXfrm>
    </dsp:sp>
    <dsp:sp modelId="{016391C5-FD95-4E78-93AF-0596600871B3}">
      <dsp:nvSpPr>
        <dsp:cNvPr id="0" name=""/>
        <dsp:cNvSpPr/>
      </dsp:nvSpPr>
      <dsp:spPr>
        <a:xfrm>
          <a:off x="2311295" y="0"/>
          <a:ext cx="1785604" cy="58531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800" b="1" i="0" kern="1200" dirty="0"/>
            <a:t>Canal Prioritario</a:t>
          </a:r>
          <a:endParaRPr lang="es-CO" sz="2800" kern="1200" dirty="0"/>
        </a:p>
      </dsp:txBody>
      <dsp:txXfrm>
        <a:off x="2311295" y="0"/>
        <a:ext cx="1785604" cy="1755932"/>
      </dsp:txXfrm>
    </dsp:sp>
    <dsp:sp modelId="{6BC448B0-C9A5-4E18-9BA3-F690B8F5FF41}">
      <dsp:nvSpPr>
        <dsp:cNvPr id="0" name=""/>
        <dsp:cNvSpPr/>
      </dsp:nvSpPr>
      <dsp:spPr>
        <a:xfrm>
          <a:off x="2344622" y="1756432"/>
          <a:ext cx="1718952" cy="11499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b="0" i="0" kern="1200" dirty="0"/>
            <a:t>Llamadas telefónicas</a:t>
          </a:r>
          <a:endParaRPr lang="es-CO" sz="1700" kern="1200" dirty="0"/>
        </a:p>
      </dsp:txBody>
      <dsp:txXfrm>
        <a:off x="2378301" y="1790111"/>
        <a:ext cx="1651594" cy="1082543"/>
      </dsp:txXfrm>
    </dsp:sp>
    <dsp:sp modelId="{7DD6DD03-FDF0-4620-BDFE-0869C021AD50}">
      <dsp:nvSpPr>
        <dsp:cNvPr id="0" name=""/>
        <dsp:cNvSpPr/>
      </dsp:nvSpPr>
      <dsp:spPr>
        <a:xfrm>
          <a:off x="2344622" y="3083241"/>
          <a:ext cx="1718952" cy="11499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b="0" i="0" kern="1200" dirty="0"/>
            <a:t>Correo electrónico y SMS</a:t>
          </a:r>
          <a:endParaRPr lang="es-CO" sz="1700" kern="1200" dirty="0"/>
        </a:p>
      </dsp:txBody>
      <dsp:txXfrm>
        <a:off x="2378301" y="3116920"/>
        <a:ext cx="1651594" cy="1082543"/>
      </dsp:txXfrm>
    </dsp:sp>
    <dsp:sp modelId="{1B677E42-C89C-421B-89DD-54AE4B2D8B3F}">
      <dsp:nvSpPr>
        <dsp:cNvPr id="0" name=""/>
        <dsp:cNvSpPr/>
      </dsp:nvSpPr>
      <dsp:spPr>
        <a:xfrm>
          <a:off x="2344622" y="4410051"/>
          <a:ext cx="1718952" cy="11499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b="0" i="0" kern="1200" dirty="0"/>
            <a:t>No contactar</a:t>
          </a:r>
          <a:endParaRPr lang="es-CO" sz="1700" kern="1200" dirty="0"/>
        </a:p>
      </dsp:txBody>
      <dsp:txXfrm>
        <a:off x="2378301" y="4443730"/>
        <a:ext cx="1651594" cy="1082543"/>
      </dsp:txXfrm>
    </dsp:sp>
    <dsp:sp modelId="{72DC76E2-599F-41CB-B36F-D43C80A30A5C}">
      <dsp:nvSpPr>
        <dsp:cNvPr id="0" name=""/>
        <dsp:cNvSpPr/>
      </dsp:nvSpPr>
      <dsp:spPr>
        <a:xfrm>
          <a:off x="4258052" y="0"/>
          <a:ext cx="3224367" cy="58531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800" b="1" i="0" kern="1200" dirty="0"/>
            <a:t>Razonamiento</a:t>
          </a:r>
          <a:endParaRPr lang="es-CO" sz="2800" kern="1200" dirty="0"/>
        </a:p>
      </dsp:txBody>
      <dsp:txXfrm>
        <a:off x="4258052" y="0"/>
        <a:ext cx="3224367" cy="1755932"/>
      </dsp:txXfrm>
    </dsp:sp>
    <dsp:sp modelId="{297B552F-CEC3-486A-A1EC-FBAF1A6B82B7}">
      <dsp:nvSpPr>
        <dsp:cNvPr id="0" name=""/>
        <dsp:cNvSpPr/>
      </dsp:nvSpPr>
      <dsp:spPr>
        <a:xfrm>
          <a:off x="4403325" y="1756432"/>
          <a:ext cx="2933821" cy="11499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CO" sz="1800" b="0" i="0" kern="1200" dirty="0"/>
            <a:t>Costoso pero alta probabilidad de conversión justifica inversión</a:t>
          </a:r>
          <a:endParaRPr lang="es-CO" sz="1800" kern="1200" dirty="0"/>
        </a:p>
      </dsp:txBody>
      <dsp:txXfrm>
        <a:off x="4437004" y="1790111"/>
        <a:ext cx="2866463" cy="1082543"/>
      </dsp:txXfrm>
    </dsp:sp>
    <dsp:sp modelId="{06FE9B7D-CFF9-4E59-9904-3D305E6B1E83}">
      <dsp:nvSpPr>
        <dsp:cNvPr id="0" name=""/>
        <dsp:cNvSpPr/>
      </dsp:nvSpPr>
      <dsp:spPr>
        <a:xfrm>
          <a:off x="4429960" y="3083241"/>
          <a:ext cx="2880551" cy="11499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CO" sz="1700" b="0" i="0" kern="1200" dirty="0"/>
            <a:t>Canales de menor costo para maximizar alcance con bajo gasto</a:t>
          </a:r>
          <a:endParaRPr lang="es-CO" sz="1700" kern="1200" dirty="0"/>
        </a:p>
      </dsp:txBody>
      <dsp:txXfrm>
        <a:off x="4463639" y="3116920"/>
        <a:ext cx="2813193" cy="1082543"/>
      </dsp:txXfrm>
    </dsp:sp>
    <dsp:sp modelId="{F274083A-2890-4472-8917-C67A15F446A1}">
      <dsp:nvSpPr>
        <dsp:cNvPr id="0" name=""/>
        <dsp:cNvSpPr/>
      </dsp:nvSpPr>
      <dsp:spPr>
        <a:xfrm>
          <a:off x="4421082" y="4410051"/>
          <a:ext cx="2898308" cy="11499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CO" sz="1700" b="0" i="0" kern="1200" dirty="0"/>
            <a:t>Evitar costos innecesarios en clientes con baja probabilidad</a:t>
          </a:r>
          <a:endParaRPr lang="es-CO" sz="1700" kern="1200" dirty="0"/>
        </a:p>
      </dsp:txBody>
      <dsp:txXfrm>
        <a:off x="4454761" y="4443730"/>
        <a:ext cx="2830950" cy="10825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EE78-4CBD-4688-819B-BD75817D3125}" type="datetimeFigureOut">
              <a:rPr lang="es-CO" smtClean="0"/>
              <a:t>15/08/2025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8F6F-3473-4E56-94D4-B5B5C98B5A9A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279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EE78-4CBD-4688-819B-BD75817D3125}" type="datetimeFigureOut">
              <a:rPr lang="es-CO" smtClean="0"/>
              <a:t>15/08/2025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8F6F-3473-4E56-94D4-B5B5C98B5A9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168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EE78-4CBD-4688-819B-BD75817D3125}" type="datetimeFigureOut">
              <a:rPr lang="es-CO" smtClean="0"/>
              <a:t>15/08/2025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8F6F-3473-4E56-94D4-B5B5C98B5A9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136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EE78-4CBD-4688-819B-BD75817D3125}" type="datetimeFigureOut">
              <a:rPr lang="es-CO" smtClean="0"/>
              <a:t>15/08/2025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8F6F-3473-4E56-94D4-B5B5C98B5A9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858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EE78-4CBD-4688-819B-BD75817D3125}" type="datetimeFigureOut">
              <a:rPr lang="es-CO" smtClean="0"/>
              <a:t>15/08/2025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8F6F-3473-4E56-94D4-B5B5C98B5A9A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754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EE78-4CBD-4688-819B-BD75817D3125}" type="datetimeFigureOut">
              <a:rPr lang="es-CO" smtClean="0"/>
              <a:t>15/08/2025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8F6F-3473-4E56-94D4-B5B5C98B5A9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8367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EE78-4CBD-4688-819B-BD75817D3125}" type="datetimeFigureOut">
              <a:rPr lang="es-CO" smtClean="0"/>
              <a:t>15/08/2025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8F6F-3473-4E56-94D4-B5B5C98B5A9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5924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EE78-4CBD-4688-819B-BD75817D3125}" type="datetimeFigureOut">
              <a:rPr lang="es-CO" smtClean="0"/>
              <a:t>15/08/2025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8F6F-3473-4E56-94D4-B5B5C98B5A9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567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EE78-4CBD-4688-819B-BD75817D3125}" type="datetimeFigureOut">
              <a:rPr lang="es-CO" smtClean="0"/>
              <a:t>15/08/2025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8F6F-3473-4E56-94D4-B5B5C98B5A9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7630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56EE78-4CBD-4688-819B-BD75817D3125}" type="datetimeFigureOut">
              <a:rPr lang="es-CO" smtClean="0"/>
              <a:t>15/08/2025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C98F6F-3473-4E56-94D4-B5B5C98B5A9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7160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EE78-4CBD-4688-819B-BD75817D3125}" type="datetimeFigureOut">
              <a:rPr lang="es-CO" smtClean="0"/>
              <a:t>15/08/2025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8F6F-3473-4E56-94D4-B5B5C98B5A9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9268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456EE78-4CBD-4688-819B-BD75817D3125}" type="datetimeFigureOut">
              <a:rPr lang="es-CO" smtClean="0"/>
              <a:t>15/08/2025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8C98F6F-3473-4E56-94D4-B5B5C98B5A9A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659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B65F7C-0C28-8293-694E-A47089805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615" y="1061459"/>
            <a:ext cx="3704947" cy="4735082"/>
          </a:xfrm>
        </p:spPr>
        <p:txBody>
          <a:bodyPr>
            <a:noAutofit/>
          </a:bodyPr>
          <a:lstStyle/>
          <a:p>
            <a:r>
              <a:rPr lang="es-CO" sz="4800" b="1" cap="all" dirty="0"/>
              <a:t>Estrategia Comercial para Maximizar Conversión y Minimizar Costos</a:t>
            </a:r>
            <a:endParaRPr lang="es-CO" sz="4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87B113-D181-A4B0-BF57-6DC411B1D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2462" y="2601119"/>
            <a:ext cx="3139736" cy="1655762"/>
          </a:xfrm>
        </p:spPr>
        <p:txBody>
          <a:bodyPr>
            <a:normAutofit fontScale="85000" lnSpcReduction="20000"/>
          </a:bodyPr>
          <a:lstStyle/>
          <a:p>
            <a:r>
              <a:rPr lang="es-CO" dirty="0"/>
              <a:t>Propuesta basada en análisis de clientes, segmentación predictiva y optimización de costos para campañas efectivas.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07A2902-C4E5-4ED6-B483-B526AD095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444" y="123364"/>
            <a:ext cx="4925112" cy="620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916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082B3B-6159-FD5C-D7EF-41DE36B66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4733"/>
            <a:ext cx="10515600" cy="2582261"/>
          </a:xfrm>
        </p:spPr>
        <p:txBody>
          <a:bodyPr>
            <a:normAutofit/>
          </a:bodyPr>
          <a:lstStyle/>
          <a:p>
            <a:r>
              <a:rPr lang="es-CO" b="1" cap="all" dirty="0"/>
              <a:t>Alineemos esfuerzos y avancemos juntos para maximizar resultados con eficiencia y control de costos.</a:t>
            </a:r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2FD4ADE-6141-B697-4C09-7109EC0DD14B}"/>
              </a:ext>
            </a:extLst>
          </p:cNvPr>
          <p:cNvSpPr txBox="1"/>
          <p:nvPr/>
        </p:nvSpPr>
        <p:spPr>
          <a:xfrm>
            <a:off x="838200" y="4656936"/>
            <a:ext cx="103032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i="0" dirty="0">
                <a:effectLst/>
                <a:latin typeface="Inter"/>
              </a:rPr>
              <a:t>Maximice el impacto y eficiencia alineando áreas, monitoreando campañas y ajustando estrategias para resultados óptimos.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04861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2A06A4-2801-65F2-E35D-CD83D9712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13" y="1961965"/>
            <a:ext cx="3360938" cy="2482644"/>
          </a:xfrm>
        </p:spPr>
        <p:txBody>
          <a:bodyPr>
            <a:normAutofit fontScale="90000"/>
          </a:bodyPr>
          <a:lstStyle/>
          <a:p>
            <a:pPr algn="ctr"/>
            <a:r>
              <a:rPr lang="es-CO" b="1" cap="all" dirty="0"/>
              <a:t>Agenda de Hallazgos y Estrategia Empresarial</a:t>
            </a:r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C0C9998-0492-00FA-59B7-65B25D4209B4}"/>
              </a:ext>
            </a:extLst>
          </p:cNvPr>
          <p:cNvSpPr txBox="1"/>
          <p:nvPr/>
        </p:nvSpPr>
        <p:spPr>
          <a:xfrm>
            <a:off x="78913" y="4296413"/>
            <a:ext cx="33609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i="0" dirty="0">
                <a:effectLst/>
                <a:latin typeface="Inter"/>
              </a:rPr>
              <a:t>Resumen claro de hallazgos y plan estratégico para optimizar clientes</a:t>
            </a:r>
            <a:endParaRPr lang="es-CO" dirty="0"/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B91C1D6D-48D3-6F9F-8B5A-9C1B75E993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2125351"/>
              </p:ext>
            </p:extLst>
          </p:nvPr>
        </p:nvGraphicFramePr>
        <p:xfrm>
          <a:off x="3985087" y="64864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F2B8A62B-EC90-1523-0748-EA143E5DE61D}"/>
              </a:ext>
            </a:extLst>
          </p:cNvPr>
          <p:cNvSpPr txBox="1"/>
          <p:nvPr/>
        </p:nvSpPr>
        <p:spPr>
          <a:xfrm>
            <a:off x="4483222" y="1348814"/>
            <a:ext cx="5326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dirty="0"/>
              <a:t>1</a:t>
            </a:r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D3C2634-DAE1-62F5-0CEB-A71FE9A912B2}"/>
              </a:ext>
            </a:extLst>
          </p:cNvPr>
          <p:cNvSpPr txBox="1"/>
          <p:nvPr/>
        </p:nvSpPr>
        <p:spPr>
          <a:xfrm>
            <a:off x="4839809" y="2956403"/>
            <a:ext cx="5326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dirty="0"/>
              <a:t>2</a:t>
            </a:r>
            <a:endParaRPr lang="es-CO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EAF9568-3C7D-90B2-0021-0DD890CDEA77}"/>
              </a:ext>
            </a:extLst>
          </p:cNvPr>
          <p:cNvSpPr txBox="1"/>
          <p:nvPr/>
        </p:nvSpPr>
        <p:spPr>
          <a:xfrm>
            <a:off x="4483221" y="4511857"/>
            <a:ext cx="5326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dirty="0"/>
              <a:t>3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55233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8A247F-7597-2B26-ED20-A5F73B892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100172"/>
            <a:ext cx="10058400" cy="1250103"/>
          </a:xfrm>
        </p:spPr>
        <p:txBody>
          <a:bodyPr>
            <a:normAutofit/>
          </a:bodyPr>
          <a:lstStyle/>
          <a:p>
            <a:r>
              <a:rPr lang="es-CO" sz="3800" b="1" cap="all" dirty="0"/>
              <a:t>Perfil Clave de Clientes con Alta Probabilidad de Aceptación</a:t>
            </a:r>
            <a:endParaRPr lang="es-CO" sz="38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37D16D4-BCB6-D7BB-6E8C-034E47F6E12D}"/>
              </a:ext>
            </a:extLst>
          </p:cNvPr>
          <p:cNvSpPr txBox="1"/>
          <p:nvPr/>
        </p:nvSpPr>
        <p:spPr>
          <a:xfrm>
            <a:off x="1066799" y="1254386"/>
            <a:ext cx="89272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i="0" dirty="0">
                <a:solidFill>
                  <a:srgbClr val="666F82"/>
                </a:solidFill>
                <a:effectLst/>
                <a:latin typeface="Inter"/>
              </a:rPr>
              <a:t>Identificación de clientes ideales para maximizar impacto y minimizar costos</a:t>
            </a:r>
            <a:endParaRPr lang="es-CO" dirty="0"/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9BE34AF6-39A0-F1A1-0384-151AF5F849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8550753"/>
              </p:ext>
            </p:extLst>
          </p:nvPr>
        </p:nvGraphicFramePr>
        <p:xfrm>
          <a:off x="282974" y="1897161"/>
          <a:ext cx="11626051" cy="4377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3520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4665E-EBCC-A301-D302-6356A84E4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3461"/>
          </a:xfrm>
        </p:spPr>
        <p:txBody>
          <a:bodyPr>
            <a:normAutofit/>
          </a:bodyPr>
          <a:lstStyle/>
          <a:p>
            <a:r>
              <a:rPr lang="es-CO" sz="3600" b="1" cap="all" dirty="0"/>
              <a:t>Factores que Reducen el Éxito en la Campaña</a:t>
            </a:r>
            <a:endParaRPr lang="es-CO" sz="36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A45DD0B-E451-2205-00E2-7925A104BFFB}"/>
              </a:ext>
            </a:extLst>
          </p:cNvPr>
          <p:cNvSpPr txBox="1"/>
          <p:nvPr/>
        </p:nvSpPr>
        <p:spPr>
          <a:xfrm>
            <a:off x="838200" y="120912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i="0" dirty="0">
                <a:solidFill>
                  <a:srgbClr val="666F82"/>
                </a:solidFill>
                <a:effectLst/>
                <a:latin typeface="Inter"/>
              </a:rPr>
              <a:t>Impacto de factores clave en la tasa de conversión</a:t>
            </a:r>
            <a:endParaRPr lang="es-CO" dirty="0"/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D9F17C98-DBA4-7927-8446-B7484B8401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7106213"/>
              </p:ext>
            </p:extLst>
          </p:nvPr>
        </p:nvGraphicFramePr>
        <p:xfrm>
          <a:off x="405413" y="1944209"/>
          <a:ext cx="11381173" cy="4131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0662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486C07-C5E2-B0E3-E729-330152E59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347" y="197474"/>
            <a:ext cx="9783192" cy="1219419"/>
          </a:xfrm>
        </p:spPr>
        <p:txBody>
          <a:bodyPr>
            <a:normAutofit/>
          </a:bodyPr>
          <a:lstStyle/>
          <a:p>
            <a:r>
              <a:rPr lang="es-CO" sz="3800" b="1" cap="all" dirty="0"/>
              <a:t>Tasa de Conversión Global y Oportunidad de Mejora</a:t>
            </a:r>
            <a:endParaRPr lang="es-CO" sz="38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0EB6720-B427-BFDC-ADFF-31E9169E0290}"/>
              </a:ext>
            </a:extLst>
          </p:cNvPr>
          <p:cNvSpPr txBox="1"/>
          <p:nvPr/>
        </p:nvSpPr>
        <p:spPr>
          <a:xfrm>
            <a:off x="954347" y="1281796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i="0" dirty="0">
                <a:solidFill>
                  <a:srgbClr val="666F82"/>
                </a:solidFill>
                <a:effectLst/>
                <a:latin typeface="Inter"/>
              </a:rPr>
              <a:t>Estrategia para maximizar impacto con menor costo</a:t>
            </a:r>
            <a:endParaRPr lang="es-CO" dirty="0"/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3C610227-31E7-E419-6288-AAA2C94600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9131869"/>
              </p:ext>
            </p:extLst>
          </p:nvPr>
        </p:nvGraphicFramePr>
        <p:xfrm>
          <a:off x="629574" y="1885365"/>
          <a:ext cx="10724226" cy="4355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BB0F48DF-11B9-D8AC-4F74-7776D36D5F3A}"/>
              </a:ext>
            </a:extLst>
          </p:cNvPr>
          <p:cNvSpPr txBox="1"/>
          <p:nvPr/>
        </p:nvSpPr>
        <p:spPr>
          <a:xfrm>
            <a:off x="1269507" y="4243528"/>
            <a:ext cx="967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/>
              <a:t>10-12%</a:t>
            </a:r>
            <a:endParaRPr lang="es-CO" sz="14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273E59E-ACB6-FB65-0975-DE5EC0CB46F6}"/>
              </a:ext>
            </a:extLst>
          </p:cNvPr>
          <p:cNvSpPr txBox="1"/>
          <p:nvPr/>
        </p:nvSpPr>
        <p:spPr>
          <a:xfrm>
            <a:off x="3543670" y="3570305"/>
            <a:ext cx="1179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/>
              <a:t>3-4 veces</a:t>
            </a:r>
            <a:endParaRPr lang="es-CO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767A010-48AB-402E-4E0C-20CCC3D94F8F}"/>
              </a:ext>
            </a:extLst>
          </p:cNvPr>
          <p:cNvSpPr txBox="1"/>
          <p:nvPr/>
        </p:nvSpPr>
        <p:spPr>
          <a:xfrm>
            <a:off x="8205923" y="3570304"/>
            <a:ext cx="1621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/>
              <a:t>Alta eficiencia</a:t>
            </a:r>
            <a:endParaRPr lang="es-CO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A85B08D-7A9D-3818-D35E-27D9A45164CB}"/>
              </a:ext>
            </a:extLst>
          </p:cNvPr>
          <p:cNvSpPr txBox="1"/>
          <p:nvPr/>
        </p:nvSpPr>
        <p:spPr>
          <a:xfrm>
            <a:off x="5668389" y="4236426"/>
            <a:ext cx="1621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/>
              <a:t>Segmentos seleccionados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3822057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D26836-B044-3DDD-6E5D-A168B071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26931"/>
            <a:ext cx="10058400" cy="685162"/>
          </a:xfrm>
        </p:spPr>
        <p:txBody>
          <a:bodyPr>
            <a:normAutofit/>
          </a:bodyPr>
          <a:lstStyle/>
          <a:p>
            <a:r>
              <a:rPr lang="es-CO" sz="3800" b="1" cap="all" dirty="0"/>
              <a:t>Objetivo y Estrategia para Optimizar Clientes</a:t>
            </a:r>
            <a:endParaRPr lang="es-CO" sz="38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97D0CC7-545A-27F4-B738-4BB32E485DD5}"/>
              </a:ext>
            </a:extLst>
          </p:cNvPr>
          <p:cNvSpPr txBox="1"/>
          <p:nvPr/>
        </p:nvSpPr>
        <p:spPr>
          <a:xfrm>
            <a:off x="1166674" y="1193472"/>
            <a:ext cx="7570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i="0" dirty="0">
                <a:solidFill>
                  <a:srgbClr val="666F82"/>
                </a:solidFill>
                <a:effectLst/>
                <a:latin typeface="Inter"/>
              </a:rPr>
              <a:t>Maximizar aceptación con menor costo mediante segmentación predictiva</a:t>
            </a:r>
            <a:endParaRPr lang="es-CO" dirty="0"/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3D68BC3D-8ED9-B75F-8A9D-9A9B3CCCA3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8154204"/>
              </p:ext>
            </p:extLst>
          </p:nvPr>
        </p:nvGraphicFramePr>
        <p:xfrm>
          <a:off x="461639" y="1873188"/>
          <a:ext cx="11079332" cy="42651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upo 6">
            <a:extLst>
              <a:ext uri="{FF2B5EF4-FFF2-40B4-BE49-F238E27FC236}">
                <a16:creationId xmlns:a16="http://schemas.microsoft.com/office/drawing/2014/main" id="{F833C53A-86C9-DDC8-B3D5-90FA766B2416}"/>
              </a:ext>
            </a:extLst>
          </p:cNvPr>
          <p:cNvGrpSpPr/>
          <p:nvPr/>
        </p:nvGrpSpPr>
        <p:grpSpPr>
          <a:xfrm>
            <a:off x="4450199" y="4807428"/>
            <a:ext cx="7090772" cy="545638"/>
            <a:chOff x="3988559" y="2203015"/>
            <a:chExt cx="7090772" cy="545638"/>
          </a:xfrm>
        </p:grpSpPr>
        <p:sp>
          <p:nvSpPr>
            <p:cNvPr id="8" name="Rectángulo: esquinas superiores redondeadas 7">
              <a:extLst>
                <a:ext uri="{FF2B5EF4-FFF2-40B4-BE49-F238E27FC236}">
                  <a16:creationId xmlns:a16="http://schemas.microsoft.com/office/drawing/2014/main" id="{CFE73A2C-056D-607E-5F3E-B364EAEE3404}"/>
                </a:ext>
              </a:extLst>
            </p:cNvPr>
            <p:cNvSpPr/>
            <p:nvPr/>
          </p:nvSpPr>
          <p:spPr>
            <a:xfrm rot="5400000">
              <a:off x="7261126" y="-1069552"/>
              <a:ext cx="545638" cy="7090772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Rectángulo: esquinas superiores redondeadas 4">
              <a:extLst>
                <a:ext uri="{FF2B5EF4-FFF2-40B4-BE49-F238E27FC236}">
                  <a16:creationId xmlns:a16="http://schemas.microsoft.com/office/drawing/2014/main" id="{46A48952-2E1C-B3AA-C282-D0EAD1BB8201}"/>
                </a:ext>
              </a:extLst>
            </p:cNvPr>
            <p:cNvSpPr txBox="1"/>
            <p:nvPr/>
          </p:nvSpPr>
          <p:spPr>
            <a:xfrm>
              <a:off x="3988559" y="2229651"/>
              <a:ext cx="7064136" cy="4923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19050" rIns="38100" bIns="19050" numCol="1" spcCol="1270" anchor="ctr" anchorCtr="0">
              <a:noAutofit/>
            </a:bodyPr>
            <a:lstStyle/>
            <a:p>
              <a:pPr marL="57150" lvl="1" indent="-57150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CO" sz="1000" b="1" dirty="0"/>
                <a:t>Uso eficiente de recursos</a:t>
              </a:r>
              <a:endParaRPr lang="es-CO" sz="1000" kern="1200" dirty="0"/>
            </a:p>
            <a:p>
              <a:pPr>
                <a:buFont typeface="Arial" panose="020B0604020202020204" pitchFamily="34" charset="0"/>
                <a:buChar char="•"/>
              </a:pPr>
              <a:r>
                <a:rPr lang="es-CO" sz="1000" dirty="0"/>
                <a:t>Al priorizar clientes con mayor puntuación, se optimizan los recursos disponibles para la campaña, garantizando un mejor retorno.</a:t>
              </a:r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64E9E952-A4E7-FFAE-D16A-384424167AAF}"/>
              </a:ext>
            </a:extLst>
          </p:cNvPr>
          <p:cNvGrpSpPr/>
          <p:nvPr/>
        </p:nvGrpSpPr>
        <p:grpSpPr>
          <a:xfrm>
            <a:off x="4450199" y="5520031"/>
            <a:ext cx="7090772" cy="545638"/>
            <a:chOff x="3988559" y="2203015"/>
            <a:chExt cx="7090772" cy="545638"/>
          </a:xfrm>
        </p:grpSpPr>
        <p:sp>
          <p:nvSpPr>
            <p:cNvPr id="11" name="Rectángulo: esquinas superiores redondeadas 10">
              <a:extLst>
                <a:ext uri="{FF2B5EF4-FFF2-40B4-BE49-F238E27FC236}">
                  <a16:creationId xmlns:a16="http://schemas.microsoft.com/office/drawing/2014/main" id="{C5B949BE-F292-8014-806D-0AB2DC6AB6DA}"/>
                </a:ext>
              </a:extLst>
            </p:cNvPr>
            <p:cNvSpPr/>
            <p:nvPr/>
          </p:nvSpPr>
          <p:spPr>
            <a:xfrm rot="5400000">
              <a:off x="7261126" y="-1069552"/>
              <a:ext cx="545638" cy="7090772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Rectángulo: esquinas superiores redondeadas 4">
              <a:extLst>
                <a:ext uri="{FF2B5EF4-FFF2-40B4-BE49-F238E27FC236}">
                  <a16:creationId xmlns:a16="http://schemas.microsoft.com/office/drawing/2014/main" id="{892045D1-872C-A165-62F5-0E878A61D7AD}"/>
                </a:ext>
              </a:extLst>
            </p:cNvPr>
            <p:cNvSpPr txBox="1"/>
            <p:nvPr/>
          </p:nvSpPr>
          <p:spPr>
            <a:xfrm>
              <a:off x="3988559" y="2229651"/>
              <a:ext cx="7064136" cy="4923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19050" rIns="38100" bIns="19050" numCol="1" spcCol="1270" anchor="ctr" anchorCtr="0">
              <a:noAutofit/>
            </a:bodyPr>
            <a:lstStyle/>
            <a:p>
              <a:pPr marL="57150" lvl="1" indent="-57150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CO" sz="1000" b="1" dirty="0"/>
                <a:t>Decisiones basadas en datos</a:t>
              </a:r>
            </a:p>
            <a:p>
              <a:pPr marL="0" lvl="1" indent="6350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s-CO" sz="1000" b="0" i="0" kern="1200" dirty="0"/>
                <a:t>La propuesta se fundamenta en análisis predictivo que respalda una toma de decisiones informada y orientada a resultados concretos.</a:t>
              </a:r>
              <a:endParaRPr lang="es-CO" sz="1000" kern="1200" dirty="0"/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D22402DD-FB4C-E224-6CD8-1C5DC7011944}"/>
              </a:ext>
            </a:extLst>
          </p:cNvPr>
          <p:cNvGrpSpPr/>
          <p:nvPr/>
        </p:nvGrpSpPr>
        <p:grpSpPr>
          <a:xfrm>
            <a:off x="4450199" y="3360367"/>
            <a:ext cx="7090772" cy="545638"/>
            <a:chOff x="3988559" y="2203015"/>
            <a:chExt cx="7090772" cy="545638"/>
          </a:xfrm>
        </p:grpSpPr>
        <p:sp>
          <p:nvSpPr>
            <p:cNvPr id="14" name="Rectángulo: esquinas superiores redondeadas 13">
              <a:extLst>
                <a:ext uri="{FF2B5EF4-FFF2-40B4-BE49-F238E27FC236}">
                  <a16:creationId xmlns:a16="http://schemas.microsoft.com/office/drawing/2014/main" id="{9C9C323C-6E3F-F338-7178-3FD120D96759}"/>
                </a:ext>
              </a:extLst>
            </p:cNvPr>
            <p:cNvSpPr/>
            <p:nvPr/>
          </p:nvSpPr>
          <p:spPr>
            <a:xfrm rot="5400000">
              <a:off x="7261126" y="-1069552"/>
              <a:ext cx="545638" cy="7090772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Rectángulo: esquinas superiores redondeadas 4">
              <a:extLst>
                <a:ext uri="{FF2B5EF4-FFF2-40B4-BE49-F238E27FC236}">
                  <a16:creationId xmlns:a16="http://schemas.microsoft.com/office/drawing/2014/main" id="{CD436E30-1303-4870-9CA9-8B39F47F3C3E}"/>
                </a:ext>
              </a:extLst>
            </p:cNvPr>
            <p:cNvSpPr txBox="1"/>
            <p:nvPr/>
          </p:nvSpPr>
          <p:spPr>
            <a:xfrm>
              <a:off x="3988559" y="2229651"/>
              <a:ext cx="7064136" cy="4923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19050" rIns="38100" bIns="19050" numCol="1" spcCol="1270" anchor="ctr" anchorCtr="0">
              <a:noAutofit/>
            </a:bodyPr>
            <a:lstStyle/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s-CO" sz="1000" b="1" i="0" kern="1200" dirty="0"/>
                <a:t>Estrategia de segmentación</a:t>
              </a:r>
              <a:endParaRPr lang="es-CO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s-CO" sz="1000" b="0" i="0" kern="1200" dirty="0"/>
                <a:t>Se utiliza segmentación predictiva para asignar puntajes de propensión entre 0 y 100, facilitando la priorización del contacto.</a:t>
              </a:r>
              <a:endParaRPr lang="es-CO" sz="1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88758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3646A2-861F-C381-7943-49776A2DA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01003"/>
            <a:ext cx="10058400" cy="774697"/>
          </a:xfrm>
        </p:spPr>
        <p:txBody>
          <a:bodyPr>
            <a:normAutofit fontScale="90000"/>
          </a:bodyPr>
          <a:lstStyle/>
          <a:p>
            <a:r>
              <a:rPr lang="es-CO" sz="3800" b="1" cap="all" dirty="0"/>
              <a:t>Segmentación Predictiva para Optimizar Contactos</a:t>
            </a:r>
            <a:endParaRPr lang="es-CO" sz="38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9433617-E278-4DA1-C769-FCA588DCD6C8}"/>
              </a:ext>
            </a:extLst>
          </p:cNvPr>
          <p:cNvSpPr txBox="1"/>
          <p:nvPr/>
        </p:nvSpPr>
        <p:spPr>
          <a:xfrm>
            <a:off x="1097280" y="1179574"/>
            <a:ext cx="7710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i="0" dirty="0">
                <a:solidFill>
                  <a:srgbClr val="666F82"/>
                </a:solidFill>
                <a:effectLst/>
                <a:latin typeface="Inter"/>
              </a:rPr>
              <a:t>Estrategia basada en puntajes para maximizar impacto y reducir costos</a:t>
            </a:r>
            <a:endParaRPr lang="es-CO" dirty="0"/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B166698E-9505-7909-52EF-5E41CB8566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7358582"/>
              </p:ext>
            </p:extLst>
          </p:nvPr>
        </p:nvGraphicFramePr>
        <p:xfrm>
          <a:off x="565149" y="2022199"/>
          <a:ext cx="11045825" cy="995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DD9CA907-ED06-DC10-97E4-7C745C1DAEA9}"/>
              </a:ext>
            </a:extLst>
          </p:cNvPr>
          <p:cNvSpPr txBox="1"/>
          <p:nvPr/>
        </p:nvSpPr>
        <p:spPr>
          <a:xfrm>
            <a:off x="695325" y="3029635"/>
            <a:ext cx="1676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/>
              <a:t>Asignación de puntaje predictivo a clientes</a:t>
            </a:r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A8E985A-2D45-D775-281D-3904EC33D0BA}"/>
              </a:ext>
            </a:extLst>
          </p:cNvPr>
          <p:cNvSpPr txBox="1"/>
          <p:nvPr/>
        </p:nvSpPr>
        <p:spPr>
          <a:xfrm>
            <a:off x="688977" y="4224662"/>
            <a:ext cx="16764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Cada cliente recibe un score del 0 al 100 que indica su probabilidad de aceptar.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9A09510-A1E3-2CF5-704D-BB4BA1A18E52}"/>
              </a:ext>
            </a:extLst>
          </p:cNvPr>
          <p:cNvSpPr txBox="1"/>
          <p:nvPr/>
        </p:nvSpPr>
        <p:spPr>
          <a:xfrm>
            <a:off x="2501901" y="3029635"/>
            <a:ext cx="1676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/>
              <a:t>Priorización de clientes con puntajes altos</a:t>
            </a:r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23E93ED-0837-E95E-A380-0A99686525CC}"/>
              </a:ext>
            </a:extLst>
          </p:cNvPr>
          <p:cNvSpPr txBox="1"/>
          <p:nvPr/>
        </p:nvSpPr>
        <p:spPr>
          <a:xfrm>
            <a:off x="2508249" y="4183797"/>
            <a:ext cx="16764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Contactar primero al top 10-20% con mayor probabilidad de aceptación.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58CCA02-C361-9422-6F35-C87C6173F2B8}"/>
              </a:ext>
            </a:extLst>
          </p:cNvPr>
          <p:cNvSpPr txBox="1"/>
          <p:nvPr/>
        </p:nvSpPr>
        <p:spPr>
          <a:xfrm>
            <a:off x="4178301" y="3029635"/>
            <a:ext cx="1676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/>
              <a:t>Expansión gradual basada en resultados</a:t>
            </a:r>
            <a:endParaRPr lang="es-CO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DFC116C-CF42-7076-45D5-EC2E03BC0CEC}"/>
              </a:ext>
            </a:extLst>
          </p:cNvPr>
          <p:cNvSpPr txBox="1"/>
          <p:nvPr/>
        </p:nvSpPr>
        <p:spPr>
          <a:xfrm>
            <a:off x="4178301" y="4183797"/>
            <a:ext cx="16764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Segunda oleada opcional para otro 10-15% si se confirma el retorno esperado.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8590CED-536D-4579-62AA-3CCEEBA50BB8}"/>
              </a:ext>
            </a:extLst>
          </p:cNvPr>
          <p:cNvSpPr txBox="1"/>
          <p:nvPr/>
        </p:nvSpPr>
        <p:spPr>
          <a:xfrm>
            <a:off x="5991225" y="3029635"/>
            <a:ext cx="1676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/>
              <a:t>Exclusión de clientes con baja probabilidad</a:t>
            </a:r>
            <a:endParaRPr lang="es-CO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62E513F-75E5-5639-217F-AADED7EF3545}"/>
              </a:ext>
            </a:extLst>
          </p:cNvPr>
          <p:cNvSpPr txBox="1"/>
          <p:nvPr/>
        </p:nvSpPr>
        <p:spPr>
          <a:xfrm>
            <a:off x="5997573" y="4166974"/>
            <a:ext cx="16764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Evitar contactar clientes con baja propensión para reducir costos innecesarios.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1974994-AA99-31C7-B7E8-67511289C032}"/>
              </a:ext>
            </a:extLst>
          </p:cNvPr>
          <p:cNvSpPr txBox="1"/>
          <p:nvPr/>
        </p:nvSpPr>
        <p:spPr>
          <a:xfrm>
            <a:off x="7804149" y="3029635"/>
            <a:ext cx="16764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/>
              <a:t>Enfoque en maximizar retorno y minimizar costos</a:t>
            </a:r>
            <a:endParaRPr lang="es-CO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619BD63-580A-5F21-0D12-1698E016500D}"/>
              </a:ext>
            </a:extLst>
          </p:cNvPr>
          <p:cNvSpPr txBox="1"/>
          <p:nvPr/>
        </p:nvSpPr>
        <p:spPr>
          <a:xfrm>
            <a:off x="7797801" y="4436028"/>
            <a:ext cx="16764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Estrategia diseñada para lograr mayor impacto con menor inversión.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AC50C13-C3F0-B8EA-7B41-BD8705B6196C}"/>
              </a:ext>
            </a:extLst>
          </p:cNvPr>
          <p:cNvSpPr txBox="1"/>
          <p:nvPr/>
        </p:nvSpPr>
        <p:spPr>
          <a:xfrm>
            <a:off x="9617073" y="3029635"/>
            <a:ext cx="1676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/>
              <a:t>Proceso estructurado para toma de decisiones</a:t>
            </a:r>
            <a:endParaRPr lang="es-CO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8BC420B-AB9A-DB0F-F29A-2CB87304B4F2}"/>
              </a:ext>
            </a:extLst>
          </p:cNvPr>
          <p:cNvSpPr txBox="1"/>
          <p:nvPr/>
        </p:nvSpPr>
        <p:spPr>
          <a:xfrm>
            <a:off x="9610725" y="4258249"/>
            <a:ext cx="16764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Modelo claro que facilita priorización y asignación eficiente de recursos.</a:t>
            </a:r>
          </a:p>
        </p:txBody>
      </p:sp>
    </p:spTree>
    <p:extLst>
      <p:ext uri="{BB962C8B-B14F-4D97-AF65-F5344CB8AC3E}">
        <p14:creationId xmlns:p14="http://schemas.microsoft.com/office/powerpoint/2010/main" val="2597230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4476F2-B4AE-9473-F610-2A7F9C7A1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49211"/>
            <a:ext cx="10058400" cy="1219419"/>
          </a:xfrm>
        </p:spPr>
        <p:txBody>
          <a:bodyPr>
            <a:normAutofit/>
          </a:bodyPr>
          <a:lstStyle/>
          <a:p>
            <a:r>
              <a:rPr lang="es-CO" sz="3800" b="1" cap="all" dirty="0"/>
              <a:t>Ejecución Escalonada para Optimización de Clientes</a:t>
            </a:r>
            <a:endParaRPr lang="es-CO" sz="38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842542C-A5BA-BD72-C767-59F8A8017A26}"/>
              </a:ext>
            </a:extLst>
          </p:cNvPr>
          <p:cNvSpPr txBox="1"/>
          <p:nvPr/>
        </p:nvSpPr>
        <p:spPr>
          <a:xfrm>
            <a:off x="987638" y="1328177"/>
            <a:ext cx="7392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i="0" dirty="0">
                <a:solidFill>
                  <a:srgbClr val="666F82"/>
                </a:solidFill>
                <a:effectLst/>
                <a:latin typeface="Inter"/>
              </a:rPr>
              <a:t>Estrategia estructurada para maximizar impacto y minimizar costos</a:t>
            </a:r>
            <a:endParaRPr lang="es-CO" dirty="0"/>
          </a:p>
        </p:txBody>
      </p:sp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E4A52A21-320D-1245-4146-532BFA6D77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5658688"/>
              </p:ext>
            </p:extLst>
          </p:nvPr>
        </p:nvGraphicFramePr>
        <p:xfrm>
          <a:off x="565149" y="2022199"/>
          <a:ext cx="11045825" cy="995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D842A116-93C5-BEB3-7189-6470DC54460B}"/>
              </a:ext>
            </a:extLst>
          </p:cNvPr>
          <p:cNvSpPr txBox="1"/>
          <p:nvPr/>
        </p:nvSpPr>
        <p:spPr>
          <a:xfrm>
            <a:off x="695354" y="2988770"/>
            <a:ext cx="23585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/>
              <a:t>Primera oleada: validar hipótesis con top clientes</a:t>
            </a:r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8550B6B-1B08-F06B-8800-5679B9A0FF62}"/>
              </a:ext>
            </a:extLst>
          </p:cNvPr>
          <p:cNvSpPr txBox="1"/>
          <p:nvPr/>
        </p:nvSpPr>
        <p:spPr>
          <a:xfrm>
            <a:off x="695352" y="3912100"/>
            <a:ext cx="235856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Contactar al </a:t>
            </a:r>
            <a:r>
              <a:rPr lang="es-CO" b="1" dirty="0"/>
              <a:t>top 10-20%</a:t>
            </a:r>
            <a:r>
              <a:rPr lang="es-CO" dirty="0"/>
              <a:t> de clientes con mayor puntaje para confirmar la validez de la hipótesis inicial y asegurar foco en alto impacto.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AF55F0B-C9AF-05A9-B3B7-6EA91BDF1A07}"/>
              </a:ext>
            </a:extLst>
          </p:cNvPr>
          <p:cNvSpPr txBox="1"/>
          <p:nvPr/>
        </p:nvSpPr>
        <p:spPr>
          <a:xfrm>
            <a:off x="3376411" y="3046458"/>
            <a:ext cx="23585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/>
              <a:t>Segunda oleada: expansión si hay resultados positivos</a:t>
            </a:r>
            <a:endParaRPr lang="es-CO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4B2D276-967E-36BC-05F4-4F44923CD9AC}"/>
              </a:ext>
            </a:extLst>
          </p:cNvPr>
          <p:cNvSpPr txBox="1"/>
          <p:nvPr/>
        </p:nvSpPr>
        <p:spPr>
          <a:xfrm>
            <a:off x="3376411" y="3995678"/>
            <a:ext cx="235856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Expandir la campaña a otro </a:t>
            </a:r>
            <a:r>
              <a:rPr lang="es-CO" b="1" dirty="0"/>
              <a:t>10-15%</a:t>
            </a:r>
            <a:r>
              <a:rPr lang="es-CO" dirty="0"/>
              <a:t> de clientes solo si el ROI es favorable y los resultados de la primera oleada confirman la efectividad.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FAF23BA-2425-0910-4CC0-2EC7D966F77D}"/>
              </a:ext>
            </a:extLst>
          </p:cNvPr>
          <p:cNvSpPr txBox="1"/>
          <p:nvPr/>
        </p:nvSpPr>
        <p:spPr>
          <a:xfrm>
            <a:off x="6057468" y="3105834"/>
            <a:ext cx="23230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/>
              <a:t>Monitoreo continuo de tasa de conversión</a:t>
            </a:r>
            <a:endParaRPr lang="es-CO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200E655-70C3-54A8-1340-7E12EA7B750C}"/>
              </a:ext>
            </a:extLst>
          </p:cNvPr>
          <p:cNvSpPr txBox="1"/>
          <p:nvPr/>
        </p:nvSpPr>
        <p:spPr>
          <a:xfrm>
            <a:off x="6057467" y="3912100"/>
            <a:ext cx="232305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Medir la tasa de conversión real en cada oleada para evaluar efectividad y ajustar umbrales según el desempeño observado en tiempo real.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B2718FE-21D5-9513-ABDA-D02B2386EF27}"/>
              </a:ext>
            </a:extLst>
          </p:cNvPr>
          <p:cNvSpPr txBox="1"/>
          <p:nvPr/>
        </p:nvSpPr>
        <p:spPr>
          <a:xfrm>
            <a:off x="8703013" y="3046458"/>
            <a:ext cx="23647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/>
              <a:t>Ajustes dinámicos basados en capacidad y ROI</a:t>
            </a:r>
            <a:endParaRPr lang="es-CO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A1249B5-1550-24EB-ACA5-7ABB17246DEE}"/>
              </a:ext>
            </a:extLst>
          </p:cNvPr>
          <p:cNvSpPr txBox="1"/>
          <p:nvPr/>
        </p:nvSpPr>
        <p:spPr>
          <a:xfrm>
            <a:off x="8703010" y="3995678"/>
            <a:ext cx="23585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Adaptar la estrategia considerando la capacidad operativa y el retorno de inversión para optimizar recursos y maximizar resultados finales.</a:t>
            </a:r>
          </a:p>
        </p:txBody>
      </p:sp>
    </p:spTree>
    <p:extLst>
      <p:ext uri="{BB962C8B-B14F-4D97-AF65-F5344CB8AC3E}">
        <p14:creationId xmlns:p14="http://schemas.microsoft.com/office/powerpoint/2010/main" val="1471126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25D75-58FC-F743-7321-CB5F782C3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52" y="285226"/>
            <a:ext cx="3840331" cy="5609547"/>
          </a:xfrm>
        </p:spPr>
        <p:txBody>
          <a:bodyPr>
            <a:normAutofit/>
          </a:bodyPr>
          <a:lstStyle/>
          <a:p>
            <a:r>
              <a:rPr lang="es-CO" b="1" cap="all" dirty="0"/>
              <a:t>Optimización de Costos por Segmento de Propensión</a:t>
            </a:r>
            <a:br>
              <a:rPr lang="es-CO" b="1" cap="all" dirty="0"/>
            </a:br>
            <a:r>
              <a:rPr lang="es-CO" sz="1400" b="0" i="0" dirty="0">
                <a:effectLst/>
                <a:latin typeface="Inter"/>
              </a:rPr>
              <a:t>Estrategia para maximizar impacto minimizando costos</a:t>
            </a:r>
            <a:br>
              <a:rPr lang="es-CO" dirty="0"/>
            </a:br>
            <a:endParaRPr lang="es-CO" dirty="0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5097B03A-E04C-00A4-75ED-EE9A1BC7D5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5318697"/>
              </p:ext>
            </p:extLst>
          </p:nvPr>
        </p:nvGraphicFramePr>
        <p:xfrm>
          <a:off x="4261282" y="285226"/>
          <a:ext cx="7483874" cy="5853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86508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135</TotalTime>
  <Words>875</Words>
  <Application>Microsoft Office PowerPoint</Application>
  <PresentationFormat>Panorámica</PresentationFormat>
  <Paragraphs>117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Inter</vt:lpstr>
      <vt:lpstr>Retrospección</vt:lpstr>
      <vt:lpstr>Estrategia Comercial para Maximizar Conversión y Minimizar Costos</vt:lpstr>
      <vt:lpstr>Agenda de Hallazgos y Estrategia Empresarial</vt:lpstr>
      <vt:lpstr>Perfil Clave de Clientes con Alta Probabilidad de Aceptación</vt:lpstr>
      <vt:lpstr>Factores que Reducen el Éxito en la Campaña</vt:lpstr>
      <vt:lpstr>Tasa de Conversión Global y Oportunidad de Mejora</vt:lpstr>
      <vt:lpstr>Objetivo y Estrategia para Optimizar Clientes</vt:lpstr>
      <vt:lpstr>Segmentación Predictiva para Optimizar Contactos</vt:lpstr>
      <vt:lpstr>Ejecución Escalonada para Optimización de Clientes</vt:lpstr>
      <vt:lpstr>Optimización de Costos por Segmento de Propensión Estrategia para maximizar impacto minimizando costos </vt:lpstr>
      <vt:lpstr>Alineemos esfuerzos y avancemos juntos para maximizar resultados con eficiencia y control de costos.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Analitica de Datos</dc:creator>
  <cp:lastModifiedBy>Analitica de Datos</cp:lastModifiedBy>
  <cp:revision>1</cp:revision>
  <dcterms:created xsi:type="dcterms:W3CDTF">2025-08-16T04:40:35Z</dcterms:created>
  <dcterms:modified xsi:type="dcterms:W3CDTF">2025-08-16T06:55:36Z</dcterms:modified>
</cp:coreProperties>
</file>