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0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22DF-CAC5-4C33-8802-C4BE31B9E61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51FA-6CA2-46FA-9BED-64C40BAFA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9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000" dirty="0" smtClean="0"/>
              <a:t>성균관대 빅데이터분석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5858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2404872"/>
            <a:ext cx="10844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해결과제는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아래와 같이 필수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문제와 선택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문제 총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문제를 </a:t>
            </a:r>
            <a:r>
              <a:rPr lang="ko-KR" altLang="en-US" sz="1600" dirty="0" err="1" smtClean="0"/>
              <a:t>해결하시오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문재인대톨령 </a:t>
            </a:r>
            <a:r>
              <a:rPr lang="en-US" altLang="ko-KR" sz="1600" dirty="0" smtClean="0"/>
              <a:t>2019</a:t>
            </a:r>
            <a:r>
              <a:rPr lang="ko-KR" altLang="en-US" sz="1600" dirty="0" smtClean="0"/>
              <a:t>년 신년사 텍스트 </a:t>
            </a:r>
            <a:r>
              <a:rPr lang="ko-KR" altLang="en-US" sz="1600" dirty="0" err="1" smtClean="0"/>
              <a:t>마이닝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문제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번과 문제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중 </a:t>
            </a:r>
            <a:r>
              <a:rPr lang="ko-KR" altLang="en-US" sz="1600" dirty="0" err="1" smtClean="0"/>
              <a:t>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팀당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문제를 해결하도록 하면 좋을 것 같습니다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텍스트 </a:t>
            </a:r>
            <a:r>
              <a:rPr lang="ko-KR" altLang="en-US" sz="1600" dirty="0" err="1" smtClean="0"/>
              <a:t>마이닝을</a:t>
            </a:r>
            <a:r>
              <a:rPr lang="ko-KR" altLang="en-US" sz="1600" dirty="0" smtClean="0"/>
              <a:t> 넣은 이유는 인문학계열을 </a:t>
            </a:r>
            <a:r>
              <a:rPr lang="ko-KR" altLang="en-US" sz="1600" dirty="0" err="1" smtClean="0"/>
              <a:t>고려해서입니다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52144" y="175564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/>
              <a:t> </a:t>
            </a:r>
            <a:r>
              <a:rPr lang="ko-KR" altLang="en-US" dirty="0" smtClean="0"/>
              <a:t>및 출제 방식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3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71323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41832" y="1289304"/>
            <a:ext cx="10799064" cy="4928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그룹의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박상무는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최근 자사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점포들을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방문하는 고객들의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재방문율을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높이는 전략에 대하여 고민하고 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점포를 방문하도록 하고 싶은 요소가 무엇인지를 찾아 개선하고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새로운 비즈니스전략을 세운다면 매출 뿐만 아니라 수익도 높아질 것으로 생각해 오랫동안 현장에서 근무한 김부장에게 이를 파악해서 개선안을 올리도록 지시하였다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이에 따라 김부장은 자신의 부하직원인 한성균대리에게 지난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년간 고객들을 대상으로 확보한 데이터를 가져오도록 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한성균대리는 그동안 고객들에게 조사한 다음과 같은 고객만족도조사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점 척도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데이터를 가져왔다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데이터 프레임은 엑셀과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CSV 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두 가지 형태로 되어 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매장 분위기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제품 구색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동선 편리성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서비스 품질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직원 응대 태도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재방문 의도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해결과제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1]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상기 데이터를 이용해 현재의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그룹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점포상태를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설명하시오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해결과제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2]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분석결과를 활용해 점포의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재방문율을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높일 수 있는 수학적 혹은 그래픽 모형을 구성해서 제시하시오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0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71323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41832" y="1289304"/>
            <a:ext cx="10799064" cy="4928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L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전선의 김전선부장은 자사에서 생산하는 전선의 직경 품질에 대한 고객 클레임이 잦은 이유를 찾아 품질혁신을 기하고자 한다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L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전선에서는 동일한 물성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物性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을 가진 원료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가지를 조합해 전통적인 방식으로 생산에 임하고 있으며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생산라인은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서울공장과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부산공장 두 가운데에서 생산하고 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이러한 상황에서 김전선부장은 어느 생산라인에서 문제가 있는지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품질이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일정한지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등을 파악해서 개선안을 마련하고자 한다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또한 전선의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직경품질에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영향을 미치는 요소가 무엇인지를 파악해서 개선하고자 한다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김전선부장은 이전선대리를 통해 관련 빅데이터를 제공 받아 분석에 들어갔다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데이터는 다음과 같다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프레임은 엑셀과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CSV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두 가지로 제공되었다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공정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생산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라인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전선 직경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원료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 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물성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A)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원료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 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물성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원료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 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물성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C)</a:t>
            </a:r>
          </a:p>
          <a:p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해결과제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1]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공정별로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전선 직경에 차이가 존재하는지를 분석하시오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해결과제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2]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전선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직경품질에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영향을 미치는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물성요소는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무엇이며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전선 직경의 균일한 품질을 유지하기 위해서는 어떤 활동이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필요하며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이를 설명할 수 있도록 수학적 혹은 그래픽 모형을 제시하시오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02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713232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3] * </a:t>
            </a:r>
            <a:r>
              <a:rPr lang="ko-KR" altLang="en-US" dirty="0" err="1" smtClean="0"/>
              <a:t>참가팀</a:t>
            </a:r>
            <a:r>
              <a:rPr lang="ko-KR" altLang="en-US" dirty="0" smtClean="0"/>
              <a:t> 모두 필수 문제입니다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41832" y="1289304"/>
            <a:ext cx="10799064" cy="4928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일 발표된 문재인대통령의 취임사를 텍스트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마이닝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기법을 활용해 분석해서 제출하고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어떤 의미가 있는지 시사점을 찾아서 제시하시오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86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359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성균관대 빅데이터분석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성균관대 빅데이터분석</dc:title>
  <dc:creator>최 천규</dc:creator>
  <cp:lastModifiedBy>VPCEA16FK</cp:lastModifiedBy>
  <cp:revision>8</cp:revision>
  <dcterms:created xsi:type="dcterms:W3CDTF">2019-01-11T01:09:36Z</dcterms:created>
  <dcterms:modified xsi:type="dcterms:W3CDTF">2019-01-11T02:59:00Z</dcterms:modified>
</cp:coreProperties>
</file>