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2" r:id="rId4"/>
    <p:sldId id="293" r:id="rId5"/>
    <p:sldId id="294" r:id="rId6"/>
    <p:sldId id="295" r:id="rId7"/>
    <p:sldId id="297" r:id="rId8"/>
    <p:sldId id="301" r:id="rId9"/>
    <p:sldId id="296" r:id="rId10"/>
    <p:sldId id="298" r:id="rId11"/>
    <p:sldId id="299" r:id="rId12"/>
    <p:sldId id="30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8" r:id="rId29"/>
    <p:sldId id="317" r:id="rId30"/>
    <p:sldId id="319" r:id="rId31"/>
    <p:sldId id="320" r:id="rId32"/>
    <p:sldId id="32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E0F9D-6D8A-46C1-A3C5-D57B83298422}" v="305" dt="2022-11-23T18:03:12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 상빈" userId="0eeb847cb1406d6c" providerId="LiveId" clId="{0BBE0F9D-6D8A-46C1-A3C5-D57B83298422}"/>
    <pc:docChg chg="undo custSel addSld delSld modSld sldOrd">
      <pc:chgData name="유 상빈" userId="0eeb847cb1406d6c" providerId="LiveId" clId="{0BBE0F9D-6D8A-46C1-A3C5-D57B83298422}" dt="2022-11-23T18:04:47.131" v="4835" actId="1076"/>
      <pc:docMkLst>
        <pc:docMk/>
      </pc:docMkLst>
      <pc:sldChg chg="del">
        <pc:chgData name="유 상빈" userId="0eeb847cb1406d6c" providerId="LiveId" clId="{0BBE0F9D-6D8A-46C1-A3C5-D57B83298422}" dt="2022-11-22T03:12:20.592" v="3485" actId="2696"/>
        <pc:sldMkLst>
          <pc:docMk/>
          <pc:sldMk cId="2766474215" sldId="279"/>
        </pc:sldMkLst>
      </pc:sldChg>
      <pc:sldChg chg="modSp mod">
        <pc:chgData name="유 상빈" userId="0eeb847cb1406d6c" providerId="LiveId" clId="{0BBE0F9D-6D8A-46C1-A3C5-D57B83298422}" dt="2022-11-21T23:54:40.680" v="3" actId="1076"/>
        <pc:sldMkLst>
          <pc:docMk/>
          <pc:sldMk cId="683378487" sldId="293"/>
        </pc:sldMkLst>
        <pc:picChg chg="mod">
          <ac:chgData name="유 상빈" userId="0eeb847cb1406d6c" providerId="LiveId" clId="{0BBE0F9D-6D8A-46C1-A3C5-D57B83298422}" dt="2022-11-21T23:54:40.680" v="3" actId="1076"/>
          <ac:picMkLst>
            <pc:docMk/>
            <pc:sldMk cId="683378487" sldId="293"/>
            <ac:picMk id="4" creationId="{6AFBAC32-B2C8-297C-7D34-08863363609D}"/>
          </ac:picMkLst>
        </pc:picChg>
      </pc:sldChg>
      <pc:sldChg chg="addSp delSp modSp add mod">
        <pc:chgData name="유 상빈" userId="0eeb847cb1406d6c" providerId="LiveId" clId="{0BBE0F9D-6D8A-46C1-A3C5-D57B83298422}" dt="2022-11-22T00:01:43.036" v="27" actId="1076"/>
        <pc:sldMkLst>
          <pc:docMk/>
          <pc:sldMk cId="1106630689" sldId="294"/>
        </pc:sldMkLst>
        <pc:spChg chg="del">
          <ac:chgData name="유 상빈" userId="0eeb847cb1406d6c" providerId="LiveId" clId="{0BBE0F9D-6D8A-46C1-A3C5-D57B83298422}" dt="2022-11-21T23:59:07.577" v="11" actId="478"/>
          <ac:spMkLst>
            <pc:docMk/>
            <pc:sldMk cId="1106630689" sldId="294"/>
            <ac:spMk id="7" creationId="{00000000-0000-0000-0000-000000000000}"/>
          </ac:spMkLst>
        </pc:spChg>
        <pc:picChg chg="del">
          <ac:chgData name="유 상빈" userId="0eeb847cb1406d6c" providerId="LiveId" clId="{0BBE0F9D-6D8A-46C1-A3C5-D57B83298422}" dt="2022-11-21T23:59:05.424" v="10" actId="478"/>
          <ac:picMkLst>
            <pc:docMk/>
            <pc:sldMk cId="1106630689" sldId="294"/>
            <ac:picMk id="4" creationId="{6AFBAC32-B2C8-297C-7D34-08863363609D}"/>
          </ac:picMkLst>
        </pc:picChg>
        <pc:picChg chg="add mod">
          <ac:chgData name="유 상빈" userId="0eeb847cb1406d6c" providerId="LiveId" clId="{0BBE0F9D-6D8A-46C1-A3C5-D57B83298422}" dt="2022-11-21T23:59:55.633" v="20" actId="692"/>
          <ac:picMkLst>
            <pc:docMk/>
            <pc:sldMk cId="1106630689" sldId="294"/>
            <ac:picMk id="5" creationId="{8250EB7F-9A8C-9A10-4D21-A3BCBF0FB02F}"/>
          </ac:picMkLst>
        </pc:picChg>
        <pc:picChg chg="add mod">
          <ac:chgData name="유 상빈" userId="0eeb847cb1406d6c" providerId="LiveId" clId="{0BBE0F9D-6D8A-46C1-A3C5-D57B83298422}" dt="2022-11-22T00:01:43.036" v="27" actId="1076"/>
          <ac:picMkLst>
            <pc:docMk/>
            <pc:sldMk cId="1106630689" sldId="294"/>
            <ac:picMk id="9" creationId="{380A9D05-E7D0-CE58-3023-CF01B5128493}"/>
          </ac:picMkLst>
        </pc:picChg>
      </pc:sldChg>
      <pc:sldChg chg="addSp delSp modSp add mod">
        <pc:chgData name="유 상빈" userId="0eeb847cb1406d6c" providerId="LiveId" clId="{0BBE0F9D-6D8A-46C1-A3C5-D57B83298422}" dt="2022-11-22T00:17:58.276" v="76" actId="478"/>
        <pc:sldMkLst>
          <pc:docMk/>
          <pc:sldMk cId="1239642103" sldId="295"/>
        </pc:sldMkLst>
        <pc:spChg chg="del">
          <ac:chgData name="유 상빈" userId="0eeb847cb1406d6c" providerId="LiveId" clId="{0BBE0F9D-6D8A-46C1-A3C5-D57B83298422}" dt="2022-11-22T00:08:55.287" v="30" actId="478"/>
          <ac:spMkLst>
            <pc:docMk/>
            <pc:sldMk cId="1239642103" sldId="295"/>
            <ac:spMk id="7" creationId="{00000000-0000-0000-0000-000000000000}"/>
          </ac:spMkLst>
        </pc:spChg>
        <pc:spChg chg="add mod">
          <ac:chgData name="유 상빈" userId="0eeb847cb1406d6c" providerId="LiveId" clId="{0BBE0F9D-6D8A-46C1-A3C5-D57B83298422}" dt="2022-11-22T00:12:21.670" v="74" actId="1076"/>
          <ac:spMkLst>
            <pc:docMk/>
            <pc:sldMk cId="1239642103" sldId="295"/>
            <ac:spMk id="8" creationId="{8D19D889-1C89-CB63-5CFE-7D4949CE370D}"/>
          </ac:spMkLst>
        </pc:spChg>
        <pc:spChg chg="add del">
          <ac:chgData name="유 상빈" userId="0eeb847cb1406d6c" providerId="LiveId" clId="{0BBE0F9D-6D8A-46C1-A3C5-D57B83298422}" dt="2022-11-22T00:17:58.276" v="76" actId="478"/>
          <ac:spMkLst>
            <pc:docMk/>
            <pc:sldMk cId="1239642103" sldId="295"/>
            <ac:spMk id="10" creationId="{BC096FA3-4C3F-9CAB-B09A-B2F0B9CB6313}"/>
          </ac:spMkLst>
        </pc:spChg>
        <pc:picChg chg="del">
          <ac:chgData name="유 상빈" userId="0eeb847cb1406d6c" providerId="LiveId" clId="{0BBE0F9D-6D8A-46C1-A3C5-D57B83298422}" dt="2022-11-22T00:08:52.784" v="29" actId="478"/>
          <ac:picMkLst>
            <pc:docMk/>
            <pc:sldMk cId="1239642103" sldId="295"/>
            <ac:picMk id="4" creationId="{6AFBAC32-B2C8-297C-7D34-08863363609D}"/>
          </ac:picMkLst>
        </pc:picChg>
        <pc:picChg chg="add mod">
          <ac:chgData name="유 상빈" userId="0eeb847cb1406d6c" providerId="LiveId" clId="{0BBE0F9D-6D8A-46C1-A3C5-D57B83298422}" dt="2022-11-22T00:11:08.851" v="36" actId="1076"/>
          <ac:picMkLst>
            <pc:docMk/>
            <pc:sldMk cId="1239642103" sldId="295"/>
            <ac:picMk id="5" creationId="{5B0F8EE2-2B8C-24D3-0F17-DF4957CD2237}"/>
          </ac:picMkLst>
        </pc:picChg>
      </pc:sldChg>
      <pc:sldChg chg="addSp delSp modSp add mod">
        <pc:chgData name="유 상빈" userId="0eeb847cb1406d6c" providerId="LiveId" clId="{0BBE0F9D-6D8A-46C1-A3C5-D57B83298422}" dt="2022-11-22T00:29:30.358" v="139" actId="20577"/>
        <pc:sldMkLst>
          <pc:docMk/>
          <pc:sldMk cId="2076952527" sldId="296"/>
        </pc:sldMkLst>
        <pc:spChg chg="mod">
          <ac:chgData name="유 상빈" userId="0eeb847cb1406d6c" providerId="LiveId" clId="{0BBE0F9D-6D8A-46C1-A3C5-D57B83298422}" dt="2022-11-22T00:29:30.358" v="139" actId="20577"/>
          <ac:spMkLst>
            <pc:docMk/>
            <pc:sldMk cId="2076952527" sldId="296"/>
            <ac:spMk id="8" creationId="{8D19D889-1C89-CB63-5CFE-7D4949CE370D}"/>
          </ac:spMkLst>
        </pc:spChg>
        <pc:picChg chg="add del mod ord">
          <ac:chgData name="유 상빈" userId="0eeb847cb1406d6c" providerId="LiveId" clId="{0BBE0F9D-6D8A-46C1-A3C5-D57B83298422}" dt="2022-11-22T00:29:11.620" v="130" actId="478"/>
          <ac:picMkLst>
            <pc:docMk/>
            <pc:sldMk cId="2076952527" sldId="296"/>
            <ac:picMk id="4" creationId="{93ED3616-C29F-FB5E-51A8-E419E742E39C}"/>
          </ac:picMkLst>
        </pc:picChg>
        <pc:picChg chg="del">
          <ac:chgData name="유 상빈" userId="0eeb847cb1406d6c" providerId="LiveId" clId="{0BBE0F9D-6D8A-46C1-A3C5-D57B83298422}" dt="2022-11-22T00:18:41.588" v="83" actId="478"/>
          <ac:picMkLst>
            <pc:docMk/>
            <pc:sldMk cId="2076952527" sldId="296"/>
            <ac:picMk id="5" creationId="{5B0F8EE2-2B8C-24D3-0F17-DF4957CD2237}"/>
          </ac:picMkLst>
        </pc:picChg>
        <pc:picChg chg="add mod ord">
          <ac:chgData name="유 상빈" userId="0eeb847cb1406d6c" providerId="LiveId" clId="{0BBE0F9D-6D8A-46C1-A3C5-D57B83298422}" dt="2022-11-22T00:29:10.584" v="129" actId="167"/>
          <ac:picMkLst>
            <pc:docMk/>
            <pc:sldMk cId="2076952527" sldId="296"/>
            <ac:picMk id="9" creationId="{0D212FDF-75ED-C55A-CCBF-145A3A862707}"/>
          </ac:picMkLst>
        </pc:picChg>
      </pc:sldChg>
      <pc:sldChg chg="addSp delSp modSp add mod">
        <pc:chgData name="유 상빈" userId="0eeb847cb1406d6c" providerId="LiveId" clId="{0BBE0F9D-6D8A-46C1-A3C5-D57B83298422}" dt="2022-11-22T00:22:42.193" v="125" actId="1076"/>
        <pc:sldMkLst>
          <pc:docMk/>
          <pc:sldMk cId="838577689" sldId="297"/>
        </pc:sldMkLst>
        <pc:picChg chg="add mod">
          <ac:chgData name="유 상빈" userId="0eeb847cb1406d6c" providerId="LiveId" clId="{0BBE0F9D-6D8A-46C1-A3C5-D57B83298422}" dt="2022-11-22T00:22:10.089" v="117" actId="1076"/>
          <ac:picMkLst>
            <pc:docMk/>
            <pc:sldMk cId="838577689" sldId="297"/>
            <ac:picMk id="4" creationId="{3A0485F8-94EE-E84B-ED1A-3D893F572F4C}"/>
          </ac:picMkLst>
        </pc:picChg>
        <pc:picChg chg="del">
          <ac:chgData name="유 상빈" userId="0eeb847cb1406d6c" providerId="LiveId" clId="{0BBE0F9D-6D8A-46C1-A3C5-D57B83298422}" dt="2022-11-22T00:22:02.444" v="116" actId="478"/>
          <ac:picMkLst>
            <pc:docMk/>
            <pc:sldMk cId="838577689" sldId="297"/>
            <ac:picMk id="5" creationId="{8250EB7F-9A8C-9A10-4D21-A3BCBF0FB02F}"/>
          </ac:picMkLst>
        </pc:picChg>
        <pc:picChg chg="add mod">
          <ac:chgData name="유 상빈" userId="0eeb847cb1406d6c" providerId="LiveId" clId="{0BBE0F9D-6D8A-46C1-A3C5-D57B83298422}" dt="2022-11-22T00:22:42.193" v="125" actId="1076"/>
          <ac:picMkLst>
            <pc:docMk/>
            <pc:sldMk cId="838577689" sldId="297"/>
            <ac:picMk id="8" creationId="{864C4A0B-7E18-AFCE-D224-08B745368003}"/>
          </ac:picMkLst>
        </pc:picChg>
        <pc:picChg chg="del">
          <ac:chgData name="유 상빈" userId="0eeb847cb1406d6c" providerId="LiveId" clId="{0BBE0F9D-6D8A-46C1-A3C5-D57B83298422}" dt="2022-11-22T00:22:39.566" v="124" actId="478"/>
          <ac:picMkLst>
            <pc:docMk/>
            <pc:sldMk cId="838577689" sldId="297"/>
            <ac:picMk id="9" creationId="{380A9D05-E7D0-CE58-3023-CF01B5128493}"/>
          </ac:picMkLst>
        </pc:picChg>
      </pc:sldChg>
      <pc:sldChg chg="addSp modSp add mod">
        <pc:chgData name="유 상빈" userId="0eeb847cb1406d6c" providerId="LiveId" clId="{0BBE0F9D-6D8A-46C1-A3C5-D57B83298422}" dt="2022-11-22T00:54:09.299" v="316"/>
        <pc:sldMkLst>
          <pc:docMk/>
          <pc:sldMk cId="3172205236" sldId="298"/>
        </pc:sldMkLst>
        <pc:spChg chg="mod">
          <ac:chgData name="유 상빈" userId="0eeb847cb1406d6c" providerId="LiveId" clId="{0BBE0F9D-6D8A-46C1-A3C5-D57B83298422}" dt="2022-11-22T00:48:11.160" v="159" actId="20577"/>
          <ac:spMkLst>
            <pc:docMk/>
            <pc:sldMk cId="3172205236" sldId="298"/>
            <ac:spMk id="6" creationId="{00000000-0000-0000-0000-000000000000}"/>
          </ac:spMkLst>
        </pc:spChg>
        <pc:spChg chg="mod">
          <ac:chgData name="유 상빈" userId="0eeb847cb1406d6c" providerId="LiveId" clId="{0BBE0F9D-6D8A-46C1-A3C5-D57B83298422}" dt="2022-11-22T00:54:09.299" v="316"/>
          <ac:spMkLst>
            <pc:docMk/>
            <pc:sldMk cId="3172205236" sldId="298"/>
            <ac:spMk id="7" creationId="{00000000-0000-0000-0000-000000000000}"/>
          </ac:spMkLst>
        </pc:spChg>
        <pc:picChg chg="add mod">
          <ac:chgData name="유 상빈" userId="0eeb847cb1406d6c" providerId="LiveId" clId="{0BBE0F9D-6D8A-46C1-A3C5-D57B83298422}" dt="2022-11-22T00:50:19.167" v="164" actId="1076"/>
          <ac:picMkLst>
            <pc:docMk/>
            <pc:sldMk cId="3172205236" sldId="298"/>
            <ac:picMk id="4" creationId="{3BE3FABE-953F-23E7-BE85-55475CC1675D}"/>
          </ac:picMkLst>
        </pc:picChg>
      </pc:sldChg>
      <pc:sldChg chg="addSp delSp modSp add mod">
        <pc:chgData name="유 상빈" userId="0eeb847cb1406d6c" providerId="LiveId" clId="{0BBE0F9D-6D8A-46C1-A3C5-D57B83298422}" dt="2022-11-22T01:02:16.006" v="557" actId="22"/>
        <pc:sldMkLst>
          <pc:docMk/>
          <pc:sldMk cId="3437102491" sldId="299"/>
        </pc:sldMkLst>
        <pc:spChg chg="add del">
          <ac:chgData name="유 상빈" userId="0eeb847cb1406d6c" providerId="LiveId" clId="{0BBE0F9D-6D8A-46C1-A3C5-D57B83298422}" dt="2022-11-22T01:02:16.006" v="557" actId="22"/>
          <ac:spMkLst>
            <pc:docMk/>
            <pc:sldMk cId="3437102491" sldId="299"/>
            <ac:spMk id="5" creationId="{7F8B7E79-8D32-54F1-391B-2406859436BA}"/>
          </ac:spMkLst>
        </pc:spChg>
        <pc:spChg chg="mod">
          <ac:chgData name="유 상빈" userId="0eeb847cb1406d6c" providerId="LiveId" clId="{0BBE0F9D-6D8A-46C1-A3C5-D57B83298422}" dt="2022-11-22T01:00:26.865" v="555"/>
          <ac:spMkLst>
            <pc:docMk/>
            <pc:sldMk cId="3437102491" sldId="299"/>
            <ac:spMk id="7" creationId="{00000000-0000-0000-0000-000000000000}"/>
          </ac:spMkLst>
        </pc:spChg>
      </pc:sldChg>
      <pc:sldChg chg="addSp delSp modSp add mod">
        <pc:chgData name="유 상빈" userId="0eeb847cb1406d6c" providerId="LiveId" clId="{0BBE0F9D-6D8A-46C1-A3C5-D57B83298422}" dt="2022-11-22T01:17:50.918" v="1022" actId="478"/>
        <pc:sldMkLst>
          <pc:docMk/>
          <pc:sldMk cId="1888688630" sldId="300"/>
        </pc:sldMkLst>
        <pc:spChg chg="mod">
          <ac:chgData name="유 상빈" userId="0eeb847cb1406d6c" providerId="LiveId" clId="{0BBE0F9D-6D8A-46C1-A3C5-D57B83298422}" dt="2022-11-22T01:08:54.713" v="842" actId="20577"/>
          <ac:spMkLst>
            <pc:docMk/>
            <pc:sldMk cId="1888688630" sldId="300"/>
            <ac:spMk id="7" creationId="{00000000-0000-0000-0000-000000000000}"/>
          </ac:spMkLst>
        </pc:spChg>
        <pc:picChg chg="add del">
          <ac:chgData name="유 상빈" userId="0eeb847cb1406d6c" providerId="LiveId" clId="{0BBE0F9D-6D8A-46C1-A3C5-D57B83298422}" dt="2022-11-22T01:17:50.918" v="1022" actId="478"/>
          <ac:picMkLst>
            <pc:docMk/>
            <pc:sldMk cId="1888688630" sldId="300"/>
            <ac:picMk id="4" creationId="{3BE3FABE-953F-23E7-BE85-55475CC1675D}"/>
          </ac:picMkLst>
        </pc:picChg>
        <pc:picChg chg="add del mod">
          <ac:chgData name="유 상빈" userId="0eeb847cb1406d6c" providerId="LiveId" clId="{0BBE0F9D-6D8A-46C1-A3C5-D57B83298422}" dt="2022-11-22T01:17:50.295" v="1021" actId="22"/>
          <ac:picMkLst>
            <pc:docMk/>
            <pc:sldMk cId="1888688630" sldId="300"/>
            <ac:picMk id="5" creationId="{BAC3F6E6-1185-4DD8-F533-AF47CF397580}"/>
          </ac:picMkLst>
        </pc:picChg>
      </pc:sldChg>
      <pc:sldChg chg="addSp delSp modSp add mod">
        <pc:chgData name="유 상빈" userId="0eeb847cb1406d6c" providerId="LiveId" clId="{0BBE0F9D-6D8A-46C1-A3C5-D57B83298422}" dt="2022-11-22T01:08:38.097" v="841" actId="478"/>
        <pc:sldMkLst>
          <pc:docMk/>
          <pc:sldMk cId="1457280165" sldId="301"/>
        </pc:sldMkLst>
        <pc:spChg chg="mod">
          <ac:chgData name="유 상빈" userId="0eeb847cb1406d6c" providerId="LiveId" clId="{0BBE0F9D-6D8A-46C1-A3C5-D57B83298422}" dt="2022-11-22T01:08:13.811" v="836" actId="1076"/>
          <ac:spMkLst>
            <pc:docMk/>
            <pc:sldMk cId="1457280165" sldId="301"/>
            <ac:spMk id="8" creationId="{8D19D889-1C89-CB63-5CFE-7D4949CE370D}"/>
          </ac:spMkLst>
        </pc:spChg>
        <pc:picChg chg="add mod ord">
          <ac:chgData name="유 상빈" userId="0eeb847cb1406d6c" providerId="LiveId" clId="{0BBE0F9D-6D8A-46C1-A3C5-D57B83298422}" dt="2022-11-22T01:08:35.081" v="840" actId="167"/>
          <ac:picMkLst>
            <pc:docMk/>
            <pc:sldMk cId="1457280165" sldId="301"/>
            <ac:picMk id="4" creationId="{0626F6CE-4689-8674-A456-ED25D5E54CCC}"/>
          </ac:picMkLst>
        </pc:picChg>
        <pc:picChg chg="del">
          <ac:chgData name="유 상빈" userId="0eeb847cb1406d6c" providerId="LiveId" clId="{0BBE0F9D-6D8A-46C1-A3C5-D57B83298422}" dt="2022-11-22T01:08:38.097" v="841" actId="478"/>
          <ac:picMkLst>
            <pc:docMk/>
            <pc:sldMk cId="1457280165" sldId="301"/>
            <ac:picMk id="5" creationId="{5B0F8EE2-2B8C-24D3-0F17-DF4957CD2237}"/>
          </ac:picMkLst>
        </pc:picChg>
      </pc:sldChg>
      <pc:sldChg chg="addSp delSp modSp add mod">
        <pc:chgData name="유 상빈" userId="0eeb847cb1406d6c" providerId="LiveId" clId="{0BBE0F9D-6D8A-46C1-A3C5-D57B83298422}" dt="2022-11-22T01:18:06.595" v="1029" actId="1076"/>
        <pc:sldMkLst>
          <pc:docMk/>
          <pc:sldMk cId="1737013027" sldId="302"/>
        </pc:sldMkLst>
        <pc:spChg chg="mod">
          <ac:chgData name="유 상빈" userId="0eeb847cb1406d6c" providerId="LiveId" clId="{0BBE0F9D-6D8A-46C1-A3C5-D57B83298422}" dt="2022-11-22T01:11:15.532" v="1014" actId="20577"/>
          <ac:spMkLst>
            <pc:docMk/>
            <pc:sldMk cId="1737013027" sldId="302"/>
            <ac:spMk id="7" creationId="{00000000-0000-0000-0000-000000000000}"/>
          </ac:spMkLst>
        </pc:spChg>
        <pc:picChg chg="del mod">
          <ac:chgData name="유 상빈" userId="0eeb847cb1406d6c" providerId="LiveId" clId="{0BBE0F9D-6D8A-46C1-A3C5-D57B83298422}" dt="2022-11-22T01:18:04.829" v="1028" actId="478"/>
          <ac:picMkLst>
            <pc:docMk/>
            <pc:sldMk cId="1737013027" sldId="302"/>
            <ac:picMk id="4" creationId="{3BE3FABE-953F-23E7-BE85-55475CC1675D}"/>
          </ac:picMkLst>
        </pc:picChg>
        <pc:picChg chg="add mod">
          <ac:chgData name="유 상빈" userId="0eeb847cb1406d6c" providerId="LiveId" clId="{0BBE0F9D-6D8A-46C1-A3C5-D57B83298422}" dt="2022-11-22T01:18:06.595" v="1029" actId="1076"/>
          <ac:picMkLst>
            <pc:docMk/>
            <pc:sldMk cId="1737013027" sldId="302"/>
            <ac:picMk id="5" creationId="{9BB7B733-E3DA-1723-6D9A-5F61C438B25B}"/>
          </ac:picMkLst>
        </pc:picChg>
      </pc:sldChg>
      <pc:sldChg chg="addSp delSp modSp add mod">
        <pc:chgData name="유 상빈" userId="0eeb847cb1406d6c" providerId="LiveId" clId="{0BBE0F9D-6D8A-46C1-A3C5-D57B83298422}" dt="2022-11-22T01:30:03.703" v="1511" actId="1076"/>
        <pc:sldMkLst>
          <pc:docMk/>
          <pc:sldMk cId="3952422082" sldId="303"/>
        </pc:sldMkLst>
        <pc:picChg chg="add mod">
          <ac:chgData name="유 상빈" userId="0eeb847cb1406d6c" providerId="LiveId" clId="{0BBE0F9D-6D8A-46C1-A3C5-D57B83298422}" dt="2022-11-22T01:30:03.703" v="1511" actId="1076"/>
          <ac:picMkLst>
            <pc:docMk/>
            <pc:sldMk cId="3952422082" sldId="303"/>
            <ac:picMk id="4" creationId="{5C335E98-2DA7-A5D4-FB94-E5CCCF3EDF02}"/>
          </ac:picMkLst>
        </pc:picChg>
        <pc:picChg chg="add del">
          <ac:chgData name="유 상빈" userId="0eeb847cb1406d6c" providerId="LiveId" clId="{0BBE0F9D-6D8A-46C1-A3C5-D57B83298422}" dt="2022-11-22T01:18:42.921" v="1036" actId="478"/>
          <ac:picMkLst>
            <pc:docMk/>
            <pc:sldMk cId="3952422082" sldId="303"/>
            <ac:picMk id="5" creationId="{9BB7B733-E3DA-1723-6D9A-5F61C438B25B}"/>
          </ac:picMkLst>
        </pc:picChg>
      </pc:sldChg>
      <pc:sldChg chg="modSp add mod">
        <pc:chgData name="유 상빈" userId="0eeb847cb1406d6c" providerId="LiveId" clId="{0BBE0F9D-6D8A-46C1-A3C5-D57B83298422}" dt="2022-11-22T01:31:36.240" v="1525"/>
        <pc:sldMkLst>
          <pc:docMk/>
          <pc:sldMk cId="3059793918" sldId="304"/>
        </pc:sldMkLst>
        <pc:spChg chg="mod">
          <ac:chgData name="유 상빈" userId="0eeb847cb1406d6c" providerId="LiveId" clId="{0BBE0F9D-6D8A-46C1-A3C5-D57B83298422}" dt="2022-11-22T01:19:31.494" v="1058" actId="20577"/>
          <ac:spMkLst>
            <pc:docMk/>
            <pc:sldMk cId="3059793918" sldId="304"/>
            <ac:spMk id="6" creationId="{00000000-0000-0000-0000-000000000000}"/>
          </ac:spMkLst>
        </pc:spChg>
        <pc:spChg chg="mod">
          <ac:chgData name="유 상빈" userId="0eeb847cb1406d6c" providerId="LiveId" clId="{0BBE0F9D-6D8A-46C1-A3C5-D57B83298422}" dt="2022-11-22T01:31:36.240" v="1525"/>
          <ac:spMkLst>
            <pc:docMk/>
            <pc:sldMk cId="3059793918" sldId="304"/>
            <ac:spMk id="7" creationId="{00000000-0000-0000-0000-000000000000}"/>
          </ac:spMkLst>
        </pc:spChg>
      </pc:sldChg>
      <pc:sldChg chg="addSp delSp modSp add mod">
        <pc:chgData name="유 상빈" userId="0eeb847cb1406d6c" providerId="LiveId" clId="{0BBE0F9D-6D8A-46C1-A3C5-D57B83298422}" dt="2022-11-22T01:39:41.336" v="1536" actId="22"/>
        <pc:sldMkLst>
          <pc:docMk/>
          <pc:sldMk cId="3817780336" sldId="305"/>
        </pc:sldMkLst>
        <pc:spChg chg="del">
          <ac:chgData name="유 상빈" userId="0eeb847cb1406d6c" providerId="LiveId" clId="{0BBE0F9D-6D8A-46C1-A3C5-D57B83298422}" dt="2022-11-22T01:32:32.517" v="1526" actId="478"/>
          <ac:spMkLst>
            <pc:docMk/>
            <pc:sldMk cId="3817780336" sldId="305"/>
            <ac:spMk id="7" creationId="{00000000-0000-0000-0000-000000000000}"/>
          </ac:spMkLst>
        </pc:spChg>
        <pc:picChg chg="add mod">
          <ac:chgData name="유 상빈" userId="0eeb847cb1406d6c" providerId="LiveId" clId="{0BBE0F9D-6D8A-46C1-A3C5-D57B83298422}" dt="2022-11-22T01:33:00.200" v="1532" actId="14100"/>
          <ac:picMkLst>
            <pc:docMk/>
            <pc:sldMk cId="3817780336" sldId="305"/>
            <ac:picMk id="4" creationId="{78A483A5-DF3A-5F56-5D39-A747D19294BF}"/>
          </ac:picMkLst>
        </pc:picChg>
        <pc:picChg chg="add mod">
          <ac:chgData name="유 상빈" userId="0eeb847cb1406d6c" providerId="LiveId" clId="{0BBE0F9D-6D8A-46C1-A3C5-D57B83298422}" dt="2022-11-22T01:33:04.809" v="1534" actId="14100"/>
          <ac:picMkLst>
            <pc:docMk/>
            <pc:sldMk cId="3817780336" sldId="305"/>
            <ac:picMk id="8" creationId="{F96182CF-6BCE-22F6-EF62-495DE536A984}"/>
          </ac:picMkLst>
        </pc:picChg>
        <pc:picChg chg="add del">
          <ac:chgData name="유 상빈" userId="0eeb847cb1406d6c" providerId="LiveId" clId="{0BBE0F9D-6D8A-46C1-A3C5-D57B83298422}" dt="2022-11-22T01:39:41.336" v="1536" actId="22"/>
          <ac:picMkLst>
            <pc:docMk/>
            <pc:sldMk cId="3817780336" sldId="305"/>
            <ac:picMk id="10" creationId="{649FEFE0-E47D-1EED-1780-DEF71A5C4916}"/>
          </ac:picMkLst>
        </pc:picChg>
      </pc:sldChg>
      <pc:sldChg chg="addSp delSp modSp add mod">
        <pc:chgData name="유 상빈" userId="0eeb847cb1406d6c" providerId="LiveId" clId="{0BBE0F9D-6D8A-46C1-A3C5-D57B83298422}" dt="2022-11-22T01:43:35.126" v="1831" actId="14100"/>
        <pc:sldMkLst>
          <pc:docMk/>
          <pc:sldMk cId="3080847110" sldId="306"/>
        </pc:sldMkLst>
        <pc:spChg chg="mod">
          <ac:chgData name="유 상빈" userId="0eeb847cb1406d6c" providerId="LiveId" clId="{0BBE0F9D-6D8A-46C1-A3C5-D57B83298422}" dt="2022-11-22T01:43:35.126" v="1831" actId="14100"/>
          <ac:spMkLst>
            <pc:docMk/>
            <pc:sldMk cId="3080847110" sldId="306"/>
            <ac:spMk id="7" creationId="{00000000-0000-0000-0000-000000000000}"/>
          </ac:spMkLst>
        </pc:spChg>
        <pc:picChg chg="add mod ord">
          <ac:chgData name="유 상빈" userId="0eeb847cb1406d6c" providerId="LiveId" clId="{0BBE0F9D-6D8A-46C1-A3C5-D57B83298422}" dt="2022-11-22T01:40:22.642" v="1541" actId="167"/>
          <ac:picMkLst>
            <pc:docMk/>
            <pc:sldMk cId="3080847110" sldId="306"/>
            <ac:picMk id="2" creationId="{5726F99E-1BF7-7BF5-90C8-1027212AA1D6}"/>
          </ac:picMkLst>
        </pc:picChg>
        <pc:picChg chg="del">
          <ac:chgData name="유 상빈" userId="0eeb847cb1406d6c" providerId="LiveId" clId="{0BBE0F9D-6D8A-46C1-A3C5-D57B83298422}" dt="2022-11-22T01:40:24.053" v="1542" actId="478"/>
          <ac:picMkLst>
            <pc:docMk/>
            <pc:sldMk cId="3080847110" sldId="306"/>
            <ac:picMk id="5" creationId="{9BB7B733-E3DA-1723-6D9A-5F61C438B25B}"/>
          </ac:picMkLst>
        </pc:picChg>
      </pc:sldChg>
      <pc:sldChg chg="addSp delSp modSp add mod">
        <pc:chgData name="유 상빈" userId="0eeb847cb1406d6c" providerId="LiveId" clId="{0BBE0F9D-6D8A-46C1-A3C5-D57B83298422}" dt="2022-11-22T01:55:17.162" v="2027" actId="20577"/>
        <pc:sldMkLst>
          <pc:docMk/>
          <pc:sldMk cId="727611954" sldId="307"/>
        </pc:sldMkLst>
        <pc:spChg chg="mod">
          <ac:chgData name="유 상빈" userId="0eeb847cb1406d6c" providerId="LiveId" clId="{0BBE0F9D-6D8A-46C1-A3C5-D57B83298422}" dt="2022-11-22T01:55:17.162" v="2027" actId="20577"/>
          <ac:spMkLst>
            <pc:docMk/>
            <pc:sldMk cId="727611954" sldId="307"/>
            <ac:spMk id="7" creationId="{00000000-0000-0000-0000-000000000000}"/>
          </ac:spMkLst>
        </pc:spChg>
        <pc:picChg chg="del">
          <ac:chgData name="유 상빈" userId="0eeb847cb1406d6c" providerId="LiveId" clId="{0BBE0F9D-6D8A-46C1-A3C5-D57B83298422}" dt="2022-11-22T01:47:40.631" v="1837" actId="478"/>
          <ac:picMkLst>
            <pc:docMk/>
            <pc:sldMk cId="727611954" sldId="307"/>
            <ac:picMk id="2" creationId="{5726F99E-1BF7-7BF5-90C8-1027212AA1D6}"/>
          </ac:picMkLst>
        </pc:picChg>
        <pc:picChg chg="add mod ord">
          <ac:chgData name="유 상빈" userId="0eeb847cb1406d6c" providerId="LiveId" clId="{0BBE0F9D-6D8A-46C1-A3C5-D57B83298422}" dt="2022-11-22T01:47:39.087" v="1836" actId="167"/>
          <ac:picMkLst>
            <pc:docMk/>
            <pc:sldMk cId="727611954" sldId="307"/>
            <ac:picMk id="5" creationId="{67ADC5C3-2442-F320-8C70-AB29F6C2F083}"/>
          </ac:picMkLst>
        </pc:picChg>
      </pc:sldChg>
      <pc:sldChg chg="addSp modSp add mod">
        <pc:chgData name="유 상빈" userId="0eeb847cb1406d6c" providerId="LiveId" clId="{0BBE0F9D-6D8A-46C1-A3C5-D57B83298422}" dt="2022-11-22T02:11:20.079" v="2185" actId="20577"/>
        <pc:sldMkLst>
          <pc:docMk/>
          <pc:sldMk cId="3624814387" sldId="308"/>
        </pc:sldMkLst>
        <pc:spChg chg="mod">
          <ac:chgData name="유 상빈" userId="0eeb847cb1406d6c" providerId="LiveId" clId="{0BBE0F9D-6D8A-46C1-A3C5-D57B83298422}" dt="2022-11-22T01:58:39.856" v="2048" actId="20577"/>
          <ac:spMkLst>
            <pc:docMk/>
            <pc:sldMk cId="3624814387" sldId="308"/>
            <ac:spMk id="6" creationId="{00000000-0000-0000-0000-000000000000}"/>
          </ac:spMkLst>
        </pc:spChg>
        <pc:spChg chg="mod">
          <ac:chgData name="유 상빈" userId="0eeb847cb1406d6c" providerId="LiveId" clId="{0BBE0F9D-6D8A-46C1-A3C5-D57B83298422}" dt="2022-11-22T02:11:20.079" v="2185" actId="20577"/>
          <ac:spMkLst>
            <pc:docMk/>
            <pc:sldMk cId="3624814387" sldId="308"/>
            <ac:spMk id="7" creationId="{00000000-0000-0000-0000-000000000000}"/>
          </ac:spMkLst>
        </pc:spChg>
        <pc:picChg chg="add mod">
          <ac:chgData name="유 상빈" userId="0eeb847cb1406d6c" providerId="LiveId" clId="{0BBE0F9D-6D8A-46C1-A3C5-D57B83298422}" dt="2022-11-22T02:10:01.817" v="2163" actId="1076"/>
          <ac:picMkLst>
            <pc:docMk/>
            <pc:sldMk cId="3624814387" sldId="308"/>
            <ac:picMk id="4" creationId="{1D9F4E9D-F80B-F6C6-A121-E9920C521905}"/>
          </ac:picMkLst>
        </pc:picChg>
        <pc:picChg chg="add mod">
          <ac:chgData name="유 상빈" userId="0eeb847cb1406d6c" providerId="LiveId" clId="{0BBE0F9D-6D8A-46C1-A3C5-D57B83298422}" dt="2022-11-22T02:10:08.075" v="2165" actId="1076"/>
          <ac:picMkLst>
            <pc:docMk/>
            <pc:sldMk cId="3624814387" sldId="308"/>
            <ac:picMk id="8" creationId="{BFA607FF-9072-F49E-803D-758120769668}"/>
          </ac:picMkLst>
        </pc:picChg>
      </pc:sldChg>
      <pc:sldChg chg="addSp delSp modSp add mod">
        <pc:chgData name="유 상빈" userId="0eeb847cb1406d6c" providerId="LiveId" clId="{0BBE0F9D-6D8A-46C1-A3C5-D57B83298422}" dt="2022-11-22T02:12:46.928" v="2196" actId="1076"/>
        <pc:sldMkLst>
          <pc:docMk/>
          <pc:sldMk cId="3854032462" sldId="309"/>
        </pc:sldMkLst>
        <pc:spChg chg="del">
          <ac:chgData name="유 상빈" userId="0eeb847cb1406d6c" providerId="LiveId" clId="{0BBE0F9D-6D8A-46C1-A3C5-D57B83298422}" dt="2022-11-22T02:12:21.259" v="2189" actId="478"/>
          <ac:spMkLst>
            <pc:docMk/>
            <pc:sldMk cId="3854032462" sldId="309"/>
            <ac:spMk id="7" creationId="{00000000-0000-0000-0000-000000000000}"/>
          </ac:spMkLst>
        </pc:spChg>
        <pc:picChg chg="del">
          <ac:chgData name="유 상빈" userId="0eeb847cb1406d6c" providerId="LiveId" clId="{0BBE0F9D-6D8A-46C1-A3C5-D57B83298422}" dt="2022-11-22T02:12:00.959" v="2187" actId="478"/>
          <ac:picMkLst>
            <pc:docMk/>
            <pc:sldMk cId="3854032462" sldId="309"/>
            <ac:picMk id="4" creationId="{1D9F4E9D-F80B-F6C6-A121-E9920C521905}"/>
          </ac:picMkLst>
        </pc:picChg>
        <pc:picChg chg="add mod">
          <ac:chgData name="유 상빈" userId="0eeb847cb1406d6c" providerId="LiveId" clId="{0BBE0F9D-6D8A-46C1-A3C5-D57B83298422}" dt="2022-11-22T02:12:24.772" v="2192" actId="14100"/>
          <ac:picMkLst>
            <pc:docMk/>
            <pc:sldMk cId="3854032462" sldId="309"/>
            <ac:picMk id="5" creationId="{78204E56-A71E-4B9E-69FF-854600A43A7F}"/>
          </ac:picMkLst>
        </pc:picChg>
        <pc:picChg chg="del">
          <ac:chgData name="유 상빈" userId="0eeb847cb1406d6c" providerId="LiveId" clId="{0BBE0F9D-6D8A-46C1-A3C5-D57B83298422}" dt="2022-11-22T02:12:02.755" v="2188" actId="478"/>
          <ac:picMkLst>
            <pc:docMk/>
            <pc:sldMk cId="3854032462" sldId="309"/>
            <ac:picMk id="8" creationId="{BFA607FF-9072-F49E-803D-758120769668}"/>
          </ac:picMkLst>
        </pc:picChg>
        <pc:picChg chg="add mod">
          <ac:chgData name="유 상빈" userId="0eeb847cb1406d6c" providerId="LiveId" clId="{0BBE0F9D-6D8A-46C1-A3C5-D57B83298422}" dt="2022-11-22T02:12:46.928" v="2196" actId="1076"/>
          <ac:picMkLst>
            <pc:docMk/>
            <pc:sldMk cId="3854032462" sldId="309"/>
            <ac:picMk id="10" creationId="{8D53C969-C110-843B-A752-2DC65DB526F5}"/>
          </ac:picMkLst>
        </pc:picChg>
      </pc:sldChg>
      <pc:sldChg chg="delSp modSp add mod">
        <pc:chgData name="유 상빈" userId="0eeb847cb1406d6c" providerId="LiveId" clId="{0BBE0F9D-6D8A-46C1-A3C5-D57B83298422}" dt="2022-11-22T02:18:16.106" v="2372" actId="20577"/>
        <pc:sldMkLst>
          <pc:docMk/>
          <pc:sldMk cId="3632217463" sldId="310"/>
        </pc:sldMkLst>
        <pc:spChg chg="mod">
          <ac:chgData name="유 상빈" userId="0eeb847cb1406d6c" providerId="LiveId" clId="{0BBE0F9D-6D8A-46C1-A3C5-D57B83298422}" dt="2022-11-22T02:18:16.106" v="2372" actId="20577"/>
          <ac:spMkLst>
            <pc:docMk/>
            <pc:sldMk cId="3632217463" sldId="310"/>
            <ac:spMk id="7" creationId="{00000000-0000-0000-0000-000000000000}"/>
          </ac:spMkLst>
        </pc:spChg>
        <pc:picChg chg="del">
          <ac:chgData name="유 상빈" userId="0eeb847cb1406d6c" providerId="LiveId" clId="{0BBE0F9D-6D8A-46C1-A3C5-D57B83298422}" dt="2022-11-22T02:14:19.765" v="2219" actId="478"/>
          <ac:picMkLst>
            <pc:docMk/>
            <pc:sldMk cId="3632217463" sldId="310"/>
            <ac:picMk id="4" creationId="{1D9F4E9D-F80B-F6C6-A121-E9920C521905}"/>
          </ac:picMkLst>
        </pc:picChg>
        <pc:picChg chg="del">
          <ac:chgData name="유 상빈" userId="0eeb847cb1406d6c" providerId="LiveId" clId="{0BBE0F9D-6D8A-46C1-A3C5-D57B83298422}" dt="2022-11-22T02:14:20.428" v="2220" actId="478"/>
          <ac:picMkLst>
            <pc:docMk/>
            <pc:sldMk cId="3632217463" sldId="310"/>
            <ac:picMk id="8" creationId="{BFA607FF-9072-F49E-803D-758120769668}"/>
          </ac:picMkLst>
        </pc:picChg>
      </pc:sldChg>
      <pc:sldChg chg="addSp delSp modSp add mod">
        <pc:chgData name="유 상빈" userId="0eeb847cb1406d6c" providerId="LiveId" clId="{0BBE0F9D-6D8A-46C1-A3C5-D57B83298422}" dt="2022-11-22T02:35:59.957" v="3188" actId="22"/>
        <pc:sldMkLst>
          <pc:docMk/>
          <pc:sldMk cId="369823969" sldId="311"/>
        </pc:sldMkLst>
        <pc:spChg chg="add del">
          <ac:chgData name="유 상빈" userId="0eeb847cb1406d6c" providerId="LiveId" clId="{0BBE0F9D-6D8A-46C1-A3C5-D57B83298422}" dt="2022-11-22T02:35:59.957" v="3188" actId="22"/>
          <ac:spMkLst>
            <pc:docMk/>
            <pc:sldMk cId="369823969" sldId="311"/>
            <ac:spMk id="4" creationId="{90A20623-28BB-9FD7-7CDB-F6C3A9EF37D7}"/>
          </ac:spMkLst>
        </pc:spChg>
        <pc:spChg chg="mod">
          <ac:chgData name="유 상빈" userId="0eeb847cb1406d6c" providerId="LiveId" clId="{0BBE0F9D-6D8A-46C1-A3C5-D57B83298422}" dt="2022-11-22T02:23:46.259" v="2394" actId="20577"/>
          <ac:spMkLst>
            <pc:docMk/>
            <pc:sldMk cId="369823969" sldId="311"/>
            <ac:spMk id="6" creationId="{00000000-0000-0000-0000-000000000000}"/>
          </ac:spMkLst>
        </pc:spChg>
        <pc:spChg chg="mod">
          <ac:chgData name="유 상빈" userId="0eeb847cb1406d6c" providerId="LiveId" clId="{0BBE0F9D-6D8A-46C1-A3C5-D57B83298422}" dt="2022-11-22T02:33:10.896" v="3186" actId="20577"/>
          <ac:spMkLst>
            <pc:docMk/>
            <pc:sldMk cId="369823969" sldId="311"/>
            <ac:spMk id="7" creationId="{00000000-0000-0000-0000-000000000000}"/>
          </ac:spMkLst>
        </pc:spChg>
      </pc:sldChg>
      <pc:sldChg chg="add del">
        <pc:chgData name="유 상빈" userId="0eeb847cb1406d6c" providerId="LiveId" clId="{0BBE0F9D-6D8A-46C1-A3C5-D57B83298422}" dt="2022-11-22T02:23:29.449" v="2374" actId="47"/>
        <pc:sldMkLst>
          <pc:docMk/>
          <pc:sldMk cId="2602682290" sldId="311"/>
        </pc:sldMkLst>
      </pc:sldChg>
      <pc:sldChg chg="addSp modSp add mod">
        <pc:chgData name="유 상빈" userId="0eeb847cb1406d6c" providerId="LiveId" clId="{0BBE0F9D-6D8A-46C1-A3C5-D57B83298422}" dt="2022-11-22T02:40:45.672" v="3372" actId="1076"/>
        <pc:sldMkLst>
          <pc:docMk/>
          <pc:sldMk cId="2184531201" sldId="312"/>
        </pc:sldMkLst>
        <pc:spChg chg="mod">
          <ac:chgData name="유 상빈" userId="0eeb847cb1406d6c" providerId="LiveId" clId="{0BBE0F9D-6D8A-46C1-A3C5-D57B83298422}" dt="2022-11-22T02:38:37.519" v="3251" actId="14100"/>
          <ac:spMkLst>
            <pc:docMk/>
            <pc:sldMk cId="2184531201" sldId="312"/>
            <ac:spMk id="6" creationId="{00000000-0000-0000-0000-000000000000}"/>
          </ac:spMkLst>
        </pc:spChg>
        <pc:spChg chg="mod">
          <ac:chgData name="유 상빈" userId="0eeb847cb1406d6c" providerId="LiveId" clId="{0BBE0F9D-6D8A-46C1-A3C5-D57B83298422}" dt="2022-11-22T02:39:27.909" v="3360"/>
          <ac:spMkLst>
            <pc:docMk/>
            <pc:sldMk cId="2184531201" sldId="312"/>
            <ac:spMk id="7" creationId="{00000000-0000-0000-0000-000000000000}"/>
          </ac:spMkLst>
        </pc:spChg>
        <pc:picChg chg="add mod">
          <ac:chgData name="유 상빈" userId="0eeb847cb1406d6c" providerId="LiveId" clId="{0BBE0F9D-6D8A-46C1-A3C5-D57B83298422}" dt="2022-11-22T02:40:31.314" v="3367" actId="1076"/>
          <ac:picMkLst>
            <pc:docMk/>
            <pc:sldMk cId="2184531201" sldId="312"/>
            <ac:picMk id="4" creationId="{ED1C7258-BA60-9F33-5E11-9ABEEA801BF1}"/>
          </ac:picMkLst>
        </pc:picChg>
        <pc:picChg chg="add mod">
          <ac:chgData name="유 상빈" userId="0eeb847cb1406d6c" providerId="LiveId" clId="{0BBE0F9D-6D8A-46C1-A3C5-D57B83298422}" dt="2022-11-22T02:40:45.672" v="3372" actId="1076"/>
          <ac:picMkLst>
            <pc:docMk/>
            <pc:sldMk cId="2184531201" sldId="312"/>
            <ac:picMk id="8" creationId="{F8ED7F6F-A685-EE6E-EE0C-75C55B125766}"/>
          </ac:picMkLst>
        </pc:picChg>
      </pc:sldChg>
      <pc:sldChg chg="addSp delSp modSp add mod">
        <pc:chgData name="유 상빈" userId="0eeb847cb1406d6c" providerId="LiveId" clId="{0BBE0F9D-6D8A-46C1-A3C5-D57B83298422}" dt="2022-11-23T11:36:31.962" v="3677" actId="2710"/>
        <pc:sldMkLst>
          <pc:docMk/>
          <pc:sldMk cId="3490869109" sldId="313"/>
        </pc:sldMkLst>
        <pc:spChg chg="add mod">
          <ac:chgData name="유 상빈" userId="0eeb847cb1406d6c" providerId="LiveId" clId="{0BBE0F9D-6D8A-46C1-A3C5-D57B83298422}" dt="2022-11-23T11:36:29.451" v="3676" actId="2710"/>
          <ac:spMkLst>
            <pc:docMk/>
            <pc:sldMk cId="3490869109" sldId="313"/>
            <ac:spMk id="2" creationId="{9C830A60-83FA-BEFC-1764-A1958EED79DF}"/>
          </ac:spMkLst>
        </pc:spChg>
        <pc:spChg chg="add mod">
          <ac:chgData name="유 상빈" userId="0eeb847cb1406d6c" providerId="LiveId" clId="{0BBE0F9D-6D8A-46C1-A3C5-D57B83298422}" dt="2022-11-23T11:36:31.962" v="3677" actId="2710"/>
          <ac:spMkLst>
            <pc:docMk/>
            <pc:sldMk cId="3490869109" sldId="313"/>
            <ac:spMk id="4" creationId="{0A773F9B-3B0D-40FF-7CB6-1497C9697A24}"/>
          </ac:spMkLst>
        </pc:spChg>
        <pc:spChg chg="mod">
          <ac:chgData name="유 상빈" userId="0eeb847cb1406d6c" providerId="LiveId" clId="{0BBE0F9D-6D8A-46C1-A3C5-D57B83298422}" dt="2022-11-23T11:29:16.704" v="3488" actId="20577"/>
          <ac:spMkLst>
            <pc:docMk/>
            <pc:sldMk cId="3490869109" sldId="313"/>
            <ac:spMk id="7" creationId="{00000000-0000-0000-0000-000000000000}"/>
          </ac:spMkLst>
        </pc:spChg>
        <pc:picChg chg="del">
          <ac:chgData name="유 상빈" userId="0eeb847cb1406d6c" providerId="LiveId" clId="{0BBE0F9D-6D8A-46C1-A3C5-D57B83298422}" dt="2022-11-22T02:45:48.996" v="3374" actId="478"/>
          <ac:picMkLst>
            <pc:docMk/>
            <pc:sldMk cId="3490869109" sldId="313"/>
            <ac:picMk id="4" creationId="{ED1C7258-BA60-9F33-5E11-9ABEEA801BF1}"/>
          </ac:picMkLst>
        </pc:picChg>
        <pc:picChg chg="add mod">
          <ac:chgData name="유 상빈" userId="0eeb847cb1406d6c" providerId="LiveId" clId="{0BBE0F9D-6D8A-46C1-A3C5-D57B83298422}" dt="2022-11-23T11:29:24.538" v="3489" actId="1076"/>
          <ac:picMkLst>
            <pc:docMk/>
            <pc:sldMk cId="3490869109" sldId="313"/>
            <ac:picMk id="5" creationId="{AA26A8FB-9E75-DEF3-0CAA-754C0BF0C0A9}"/>
          </ac:picMkLst>
        </pc:picChg>
        <pc:picChg chg="del">
          <ac:chgData name="유 상빈" userId="0eeb847cb1406d6c" providerId="LiveId" clId="{0BBE0F9D-6D8A-46C1-A3C5-D57B83298422}" dt="2022-11-22T02:45:49.311" v="3375" actId="478"/>
          <ac:picMkLst>
            <pc:docMk/>
            <pc:sldMk cId="3490869109" sldId="313"/>
            <ac:picMk id="8" creationId="{F8ED7F6F-A685-EE6E-EE0C-75C55B125766}"/>
          </ac:picMkLst>
        </pc:picChg>
        <pc:picChg chg="add mod">
          <ac:chgData name="유 상빈" userId="0eeb847cb1406d6c" providerId="LiveId" clId="{0BBE0F9D-6D8A-46C1-A3C5-D57B83298422}" dt="2022-11-23T11:29:31.633" v="3491" actId="1076"/>
          <ac:picMkLst>
            <pc:docMk/>
            <pc:sldMk cId="3490869109" sldId="313"/>
            <ac:picMk id="10" creationId="{CC6C67C7-66C5-9CC9-047A-F943481F2AE1}"/>
          </ac:picMkLst>
        </pc:picChg>
      </pc:sldChg>
      <pc:sldChg chg="addSp delSp modSp add mod">
        <pc:chgData name="유 상빈" userId="0eeb847cb1406d6c" providerId="LiveId" clId="{0BBE0F9D-6D8A-46C1-A3C5-D57B83298422}" dt="2022-11-22T02:58:56.151" v="3470" actId="1076"/>
        <pc:sldMkLst>
          <pc:docMk/>
          <pc:sldMk cId="2142027096" sldId="314"/>
        </pc:sldMkLst>
        <pc:picChg chg="del">
          <ac:chgData name="유 상빈" userId="0eeb847cb1406d6c" providerId="LiveId" clId="{0BBE0F9D-6D8A-46C1-A3C5-D57B83298422}" dt="2022-11-22T02:52:00.234" v="3460" actId="478"/>
          <ac:picMkLst>
            <pc:docMk/>
            <pc:sldMk cId="2142027096" sldId="314"/>
            <ac:picMk id="4" creationId="{ED1C7258-BA60-9F33-5E11-9ABEEA801BF1}"/>
          </ac:picMkLst>
        </pc:picChg>
        <pc:picChg chg="add mod ord">
          <ac:chgData name="유 상빈" userId="0eeb847cb1406d6c" providerId="LiveId" clId="{0BBE0F9D-6D8A-46C1-A3C5-D57B83298422}" dt="2022-11-22T02:58:55.078" v="3469" actId="1076"/>
          <ac:picMkLst>
            <pc:docMk/>
            <pc:sldMk cId="2142027096" sldId="314"/>
            <ac:picMk id="5" creationId="{3F40A082-FE05-9605-B26B-3D460E757FE5}"/>
          </ac:picMkLst>
        </pc:picChg>
        <pc:picChg chg="del">
          <ac:chgData name="유 상빈" userId="0eeb847cb1406d6c" providerId="LiveId" clId="{0BBE0F9D-6D8A-46C1-A3C5-D57B83298422}" dt="2022-11-22T02:52:13.952" v="3461" actId="478"/>
          <ac:picMkLst>
            <pc:docMk/>
            <pc:sldMk cId="2142027096" sldId="314"/>
            <ac:picMk id="8" creationId="{F8ED7F6F-A685-EE6E-EE0C-75C55B125766}"/>
          </ac:picMkLst>
        </pc:picChg>
        <pc:picChg chg="add mod">
          <ac:chgData name="유 상빈" userId="0eeb847cb1406d6c" providerId="LiveId" clId="{0BBE0F9D-6D8A-46C1-A3C5-D57B83298422}" dt="2022-11-22T02:58:56.151" v="3470" actId="1076"/>
          <ac:picMkLst>
            <pc:docMk/>
            <pc:sldMk cId="2142027096" sldId="314"/>
            <ac:picMk id="10" creationId="{7B308773-6981-4930-082E-E40F3D48AAD9}"/>
          </ac:picMkLst>
        </pc:picChg>
      </pc:sldChg>
      <pc:sldChg chg="addSp delSp modSp add mod">
        <pc:chgData name="유 상빈" userId="0eeb847cb1406d6c" providerId="LiveId" clId="{0BBE0F9D-6D8A-46C1-A3C5-D57B83298422}" dt="2022-11-22T03:08:23.889" v="3478" actId="1076"/>
        <pc:sldMkLst>
          <pc:docMk/>
          <pc:sldMk cId="3593539911" sldId="315"/>
        </pc:sldMkLst>
        <pc:picChg chg="add mod ord">
          <ac:chgData name="유 상빈" userId="0eeb847cb1406d6c" providerId="LiveId" clId="{0BBE0F9D-6D8A-46C1-A3C5-D57B83298422}" dt="2022-11-22T03:08:23.889" v="3478" actId="1076"/>
          <ac:picMkLst>
            <pc:docMk/>
            <pc:sldMk cId="3593539911" sldId="315"/>
            <ac:picMk id="4" creationId="{32D4B703-602B-0EE2-3E80-E738B2F3BD29}"/>
          </ac:picMkLst>
        </pc:picChg>
        <pc:picChg chg="del">
          <ac:chgData name="유 상빈" userId="0eeb847cb1406d6c" providerId="LiveId" clId="{0BBE0F9D-6D8A-46C1-A3C5-D57B83298422}" dt="2022-11-22T03:04:48.872" v="3476" actId="478"/>
          <ac:picMkLst>
            <pc:docMk/>
            <pc:sldMk cId="3593539911" sldId="315"/>
            <ac:picMk id="5" creationId="{3F40A082-FE05-9605-B26B-3D460E757FE5}"/>
          </ac:picMkLst>
        </pc:picChg>
        <pc:picChg chg="del">
          <ac:chgData name="유 상빈" userId="0eeb847cb1406d6c" providerId="LiveId" clId="{0BBE0F9D-6D8A-46C1-A3C5-D57B83298422}" dt="2022-11-22T03:04:51.303" v="3477" actId="478"/>
          <ac:picMkLst>
            <pc:docMk/>
            <pc:sldMk cId="3593539911" sldId="315"/>
            <ac:picMk id="10" creationId="{7B308773-6981-4930-082E-E40F3D48AAD9}"/>
          </ac:picMkLst>
        </pc:picChg>
      </pc:sldChg>
      <pc:sldChg chg="addSp delSp modSp add mod">
        <pc:chgData name="유 상빈" userId="0eeb847cb1406d6c" providerId="LiveId" clId="{0BBE0F9D-6D8A-46C1-A3C5-D57B83298422}" dt="2022-11-22T03:10:43.375" v="3484" actId="478"/>
        <pc:sldMkLst>
          <pc:docMk/>
          <pc:sldMk cId="1756901584" sldId="316"/>
        </pc:sldMkLst>
        <pc:picChg chg="del">
          <ac:chgData name="유 상빈" userId="0eeb847cb1406d6c" providerId="LiveId" clId="{0BBE0F9D-6D8A-46C1-A3C5-D57B83298422}" dt="2022-11-22T03:10:43.375" v="3484" actId="478"/>
          <ac:picMkLst>
            <pc:docMk/>
            <pc:sldMk cId="1756901584" sldId="316"/>
            <ac:picMk id="4" creationId="{32D4B703-602B-0EE2-3E80-E738B2F3BD29}"/>
          </ac:picMkLst>
        </pc:picChg>
        <pc:picChg chg="add mod ord">
          <ac:chgData name="유 상빈" userId="0eeb847cb1406d6c" providerId="LiveId" clId="{0BBE0F9D-6D8A-46C1-A3C5-D57B83298422}" dt="2022-11-22T03:10:42.259" v="3483" actId="167"/>
          <ac:picMkLst>
            <pc:docMk/>
            <pc:sldMk cId="1756901584" sldId="316"/>
            <ac:picMk id="5" creationId="{1F9AC49A-B9CE-53C7-262F-66F9B1334440}"/>
          </ac:picMkLst>
        </pc:picChg>
      </pc:sldChg>
      <pc:sldChg chg="delSp modSp add mod">
        <pc:chgData name="유 상빈" userId="0eeb847cb1406d6c" providerId="LiveId" clId="{0BBE0F9D-6D8A-46C1-A3C5-D57B83298422}" dt="2022-11-23T17:58:48.819" v="4783" actId="404"/>
        <pc:sldMkLst>
          <pc:docMk/>
          <pc:sldMk cId="2845971769" sldId="317"/>
        </pc:sldMkLst>
        <pc:spChg chg="mod">
          <ac:chgData name="유 상빈" userId="0eeb847cb1406d6c" providerId="LiveId" clId="{0BBE0F9D-6D8A-46C1-A3C5-D57B83298422}" dt="2022-11-23T17:50:39.506" v="3700" actId="20577"/>
          <ac:spMkLst>
            <pc:docMk/>
            <pc:sldMk cId="2845971769" sldId="317"/>
            <ac:spMk id="6" creationId="{00000000-0000-0000-0000-000000000000}"/>
          </ac:spMkLst>
        </pc:spChg>
        <pc:spChg chg="mod">
          <ac:chgData name="유 상빈" userId="0eeb847cb1406d6c" providerId="LiveId" clId="{0BBE0F9D-6D8A-46C1-A3C5-D57B83298422}" dt="2022-11-23T17:58:48.819" v="4783" actId="404"/>
          <ac:spMkLst>
            <pc:docMk/>
            <pc:sldMk cId="2845971769" sldId="317"/>
            <ac:spMk id="7" creationId="{00000000-0000-0000-0000-000000000000}"/>
          </ac:spMkLst>
        </pc:spChg>
        <pc:picChg chg="del">
          <ac:chgData name="유 상빈" userId="0eeb847cb1406d6c" providerId="LiveId" clId="{0BBE0F9D-6D8A-46C1-A3C5-D57B83298422}" dt="2022-11-23T17:51:45.027" v="3864" actId="478"/>
          <ac:picMkLst>
            <pc:docMk/>
            <pc:sldMk cId="2845971769" sldId="317"/>
            <ac:picMk id="5" creationId="{1F9AC49A-B9CE-53C7-262F-66F9B1334440}"/>
          </ac:picMkLst>
        </pc:picChg>
      </pc:sldChg>
      <pc:sldChg chg="modSp add mod ord">
        <pc:chgData name="유 상빈" userId="0eeb847cb1406d6c" providerId="LiveId" clId="{0BBE0F9D-6D8A-46C1-A3C5-D57B83298422}" dt="2022-11-23T17:58:24.198" v="4780" actId="2710"/>
        <pc:sldMkLst>
          <pc:docMk/>
          <pc:sldMk cId="1987825143" sldId="318"/>
        </pc:sldMkLst>
        <pc:spChg chg="mod">
          <ac:chgData name="유 상빈" userId="0eeb847cb1406d6c" providerId="LiveId" clId="{0BBE0F9D-6D8A-46C1-A3C5-D57B83298422}" dt="2022-11-23T17:58:24.198" v="4780" actId="2710"/>
          <ac:spMkLst>
            <pc:docMk/>
            <pc:sldMk cId="1987825143" sldId="318"/>
            <ac:spMk id="7" creationId="{00000000-0000-0000-0000-000000000000}"/>
          </ac:spMkLst>
        </pc:spChg>
      </pc:sldChg>
      <pc:sldChg chg="addSp delSp modSp add mod">
        <pc:chgData name="유 상빈" userId="0eeb847cb1406d6c" providerId="LiveId" clId="{0BBE0F9D-6D8A-46C1-A3C5-D57B83298422}" dt="2022-11-23T18:01:55.889" v="4807" actId="478"/>
        <pc:sldMkLst>
          <pc:docMk/>
          <pc:sldMk cId="1207339734" sldId="319"/>
        </pc:sldMkLst>
        <pc:spChg chg="mod">
          <ac:chgData name="유 상빈" userId="0eeb847cb1406d6c" providerId="LiveId" clId="{0BBE0F9D-6D8A-46C1-A3C5-D57B83298422}" dt="2022-11-23T17:59:21.043" v="4785" actId="20577"/>
          <ac:spMkLst>
            <pc:docMk/>
            <pc:sldMk cId="1207339734" sldId="319"/>
            <ac:spMk id="7" creationId="{00000000-0000-0000-0000-000000000000}"/>
          </ac:spMkLst>
        </pc:spChg>
        <pc:picChg chg="add del mod modCrop">
          <ac:chgData name="유 상빈" userId="0eeb847cb1406d6c" providerId="LiveId" clId="{0BBE0F9D-6D8A-46C1-A3C5-D57B83298422}" dt="2022-11-23T17:59:46.376" v="4788" actId="478"/>
          <ac:picMkLst>
            <pc:docMk/>
            <pc:sldMk cId="1207339734" sldId="319"/>
            <ac:picMk id="4" creationId="{00CA5633-22F4-C528-A569-2859523C061E}"/>
          </ac:picMkLst>
        </pc:picChg>
        <pc:picChg chg="add mod modCrop">
          <ac:chgData name="유 상빈" userId="0eeb847cb1406d6c" providerId="LiveId" clId="{0BBE0F9D-6D8A-46C1-A3C5-D57B83298422}" dt="2022-11-23T18:01:23.920" v="4805" actId="1076"/>
          <ac:picMkLst>
            <pc:docMk/>
            <pc:sldMk cId="1207339734" sldId="319"/>
            <ac:picMk id="8" creationId="{ECF5F35D-9369-E680-7353-8A7A9FC94B26}"/>
          </ac:picMkLst>
        </pc:picChg>
        <pc:picChg chg="add mod">
          <ac:chgData name="유 상빈" userId="0eeb847cb1406d6c" providerId="LiveId" clId="{0BBE0F9D-6D8A-46C1-A3C5-D57B83298422}" dt="2022-11-23T18:01:21.508" v="4804" actId="1076"/>
          <ac:picMkLst>
            <pc:docMk/>
            <pc:sldMk cId="1207339734" sldId="319"/>
            <ac:picMk id="10" creationId="{DE83E1EC-7084-4DD3-D20E-C27F9665A7D5}"/>
          </ac:picMkLst>
        </pc:picChg>
        <pc:picChg chg="add del">
          <ac:chgData name="유 상빈" userId="0eeb847cb1406d6c" providerId="LiveId" clId="{0BBE0F9D-6D8A-46C1-A3C5-D57B83298422}" dt="2022-11-23T18:01:55.889" v="4807" actId="478"/>
          <ac:picMkLst>
            <pc:docMk/>
            <pc:sldMk cId="1207339734" sldId="319"/>
            <ac:picMk id="13" creationId="{E9376554-00A1-B020-B0FD-2CAA987E329F}"/>
          </ac:picMkLst>
        </pc:picChg>
      </pc:sldChg>
      <pc:sldChg chg="addSp delSp modSp add mod">
        <pc:chgData name="유 상빈" userId="0eeb847cb1406d6c" providerId="LiveId" clId="{0BBE0F9D-6D8A-46C1-A3C5-D57B83298422}" dt="2022-11-23T18:02:17.253" v="4814" actId="1076"/>
        <pc:sldMkLst>
          <pc:docMk/>
          <pc:sldMk cId="2810590183" sldId="320"/>
        </pc:sldMkLst>
        <pc:picChg chg="add mod">
          <ac:chgData name="유 상빈" userId="0eeb847cb1406d6c" providerId="LiveId" clId="{0BBE0F9D-6D8A-46C1-A3C5-D57B83298422}" dt="2022-11-23T18:02:17.253" v="4814" actId="1076"/>
          <ac:picMkLst>
            <pc:docMk/>
            <pc:sldMk cId="2810590183" sldId="320"/>
            <ac:picMk id="4" creationId="{4C8F5FF8-ED61-5615-9C75-98A71BA5BE54}"/>
          </ac:picMkLst>
        </pc:picChg>
        <pc:picChg chg="del">
          <ac:chgData name="유 상빈" userId="0eeb847cb1406d6c" providerId="LiveId" clId="{0BBE0F9D-6D8A-46C1-A3C5-D57B83298422}" dt="2022-11-23T18:02:01.158" v="4809" actId="478"/>
          <ac:picMkLst>
            <pc:docMk/>
            <pc:sldMk cId="2810590183" sldId="320"/>
            <ac:picMk id="8" creationId="{ECF5F35D-9369-E680-7353-8A7A9FC94B26}"/>
          </ac:picMkLst>
        </pc:picChg>
        <pc:picChg chg="del">
          <ac:chgData name="유 상빈" userId="0eeb847cb1406d6c" providerId="LiveId" clId="{0BBE0F9D-6D8A-46C1-A3C5-D57B83298422}" dt="2022-11-23T18:02:01.591" v="4810" actId="478"/>
          <ac:picMkLst>
            <pc:docMk/>
            <pc:sldMk cId="2810590183" sldId="320"/>
            <ac:picMk id="10" creationId="{DE83E1EC-7084-4DD3-D20E-C27F9665A7D5}"/>
          </ac:picMkLst>
        </pc:picChg>
      </pc:sldChg>
      <pc:sldChg chg="addSp delSp modSp add mod">
        <pc:chgData name="유 상빈" userId="0eeb847cb1406d6c" providerId="LiveId" clId="{0BBE0F9D-6D8A-46C1-A3C5-D57B83298422}" dt="2022-11-23T18:04:47.131" v="4835" actId="1076"/>
        <pc:sldMkLst>
          <pc:docMk/>
          <pc:sldMk cId="3628050762" sldId="321"/>
        </pc:sldMkLst>
        <pc:picChg chg="del">
          <ac:chgData name="유 상빈" userId="0eeb847cb1406d6c" providerId="LiveId" clId="{0BBE0F9D-6D8A-46C1-A3C5-D57B83298422}" dt="2022-11-23T18:03:14.002" v="4816" actId="478"/>
          <ac:picMkLst>
            <pc:docMk/>
            <pc:sldMk cId="3628050762" sldId="321"/>
            <ac:picMk id="4" creationId="{4C8F5FF8-ED61-5615-9C75-98A71BA5BE54}"/>
          </ac:picMkLst>
        </pc:picChg>
        <pc:picChg chg="add mod">
          <ac:chgData name="유 상빈" userId="0eeb847cb1406d6c" providerId="LiveId" clId="{0BBE0F9D-6D8A-46C1-A3C5-D57B83298422}" dt="2022-11-23T18:04:41.273" v="4834" actId="1076"/>
          <ac:picMkLst>
            <pc:docMk/>
            <pc:sldMk cId="3628050762" sldId="321"/>
            <ac:picMk id="5" creationId="{41253187-58A7-0D3C-D1D4-C7567C9D006A}"/>
          </ac:picMkLst>
        </pc:picChg>
        <pc:picChg chg="add mod">
          <ac:chgData name="유 상빈" userId="0eeb847cb1406d6c" providerId="LiveId" clId="{0BBE0F9D-6D8A-46C1-A3C5-D57B83298422}" dt="2022-11-23T18:04:47.131" v="4835" actId="1076"/>
          <ac:picMkLst>
            <pc:docMk/>
            <pc:sldMk cId="3628050762" sldId="321"/>
            <ac:picMk id="9" creationId="{DAD60743-F47F-EBCE-A014-3416AB8CD8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5F633-1C1A-73C7-F823-179989477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1F2ED-7256-C56D-239E-BCDDF9A04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FE5FB-467E-1201-1CFD-90FE924D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582B-522D-4FC4-9601-8B168928D93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2F6A7-C88A-C2D2-0F00-6AEB7486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5BB25-C5DA-2041-4878-2E28278F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D786-2AAA-43F1-B930-192383431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89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48AEC-1194-65DE-A623-D4A271C3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8EE6EC-7CAE-EC8E-AE43-FB1021B9B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093CB-DA48-CDDE-CB5D-3A53BF9C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582B-522D-4FC4-9601-8B168928D93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6A0A6-A677-BCC2-4041-44203039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3ED61-309B-F5C1-9B95-BE2B0050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D786-2AAA-43F1-B930-192383431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1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D3DF34-9161-3A29-9F45-7E03A6616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D0B7F9-9677-EE80-927C-A8472F4CE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CE289-930E-5235-41E6-A96BB537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582B-522D-4FC4-9601-8B168928D93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FE18A-3EF2-CA7F-27A7-B462384B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EF52B-BDA3-216D-0670-4BAA08C7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D786-2AAA-43F1-B930-192383431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4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FB08B-4C8B-385C-7408-11B3914C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053D6-F3E2-CD6C-34BD-C57CAB44A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F357E-8DC8-DD53-D5C9-4D10612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582B-522D-4FC4-9601-8B168928D93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0F1BB-4FA6-C855-102D-5C115ED0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46D25-CD42-514B-61BC-D822274B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D786-2AAA-43F1-B930-192383431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8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AB6A0-799A-C287-8303-7D0821A1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A49F0-11D2-7FC2-1F9C-D1B0F0083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E7159-BC87-72F4-F53A-B938AD5D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582B-522D-4FC4-9601-8B168928D93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A33EE-1975-F9D2-5135-4C94D107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16872-9AFB-868D-8AC9-BCF1F883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D786-2AAA-43F1-B930-192383431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67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E518A-56BF-8A36-4DD4-58D86E6A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FE91F-6019-A61E-6016-6FDA90624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1FA716-41F7-A469-7742-803A5C4E0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726102-5C31-BB7B-0F16-BEF7EC6B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582B-522D-4FC4-9601-8B168928D93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07578F-8534-42D2-CE73-66301FC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DA32C6-6BD3-560E-B791-95854DBA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D786-2AAA-43F1-B930-192383431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43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884DE-E150-5FB6-C627-9021C7D6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9E6BA-218F-0003-7C4E-AE80BCAE4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FE09AB-EBA0-3680-207D-10693ADF0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9DE9B9-3B64-3C94-EB54-A67C3D905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42CAFB-AF40-F88E-2A5E-BE56F603A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65F7F2-CF4B-E062-FAA6-1DF629C7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582B-522D-4FC4-9601-8B168928D93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FA7475-DB2D-95AC-4A9F-C1C8E96A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66AE23-8702-E6E4-E706-42051F81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D786-2AAA-43F1-B930-192383431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5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A2FEC-A72A-43F6-AE2A-A9AE4BD9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840728-C395-4AAB-DEC1-8961094D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582B-522D-4FC4-9601-8B168928D93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4444C1-5B78-B651-BCB1-3D1EE67F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7C86F9-7DCE-CC16-7761-C5CD6F71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D786-2AAA-43F1-B930-192383431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49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5171AF-8831-005D-EC50-2350DF1F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582B-522D-4FC4-9601-8B168928D93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5D6248-5223-1ACD-952A-539F0572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4EFC66-05D0-BAF4-A0D3-3957A929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D786-2AAA-43F1-B930-192383431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01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B2B4-8395-8560-2312-E81BC628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5A354-D7B0-B857-ED96-40418E692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6761E-D131-526A-F149-8F9C4AA7E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B645B-4BE2-FE2D-FD1A-2AEB7E26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582B-522D-4FC4-9601-8B168928D93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E9139-4BF2-1B53-6F3F-19E42E5E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2FF0C-72E6-3456-1097-DC587610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D786-2AAA-43F1-B930-192383431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09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1A0E8-3704-7218-B4B0-9436EF19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DF191A-485B-37F7-E6E3-7DCB4A732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79D67-D701-441B-7B6B-DDBCBE697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DB9CEA-28C1-7D4B-CF47-CC990E44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A582B-522D-4FC4-9601-8B168928D93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EBF96-57F3-7FAF-8168-C6648A1A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44DAB9-C01D-3B32-39EA-B380693E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D786-2AAA-43F1-B930-192383431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37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C5DD90-59D2-94CB-36E0-15F58FA2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7E9A7-D6B9-8710-57ED-0C38E6544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0317D-5C83-67E1-DD36-E2C3AD6ED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582B-522D-4FC4-9601-8B168928D93D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1F08D-8A75-323C-DD4F-27FA6FB62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D69CC-B11E-22CA-6141-0E3B8EF96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D786-2AAA-43F1-B930-1923834310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72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14" y="325691"/>
            <a:ext cx="1224137" cy="349753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278702" y="3156767"/>
            <a:ext cx="7548113" cy="129266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Sheldon </a:t>
            </a:r>
            <a:r>
              <a:rPr lang="en-US" altLang="ko-KR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Natenberg</a:t>
            </a: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– Option Volatility and Pricing</a:t>
            </a:r>
            <a:endParaRPr lang="en-US" altLang="ko-KR" sz="4800" b="1" dirty="0">
              <a:solidFill>
                <a:schemeClr val="tx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5400" b="1" dirty="0">
                <a:solidFill>
                  <a:schemeClr val="tx2"/>
                </a:solidFill>
                <a:latin typeface="+mj-ea"/>
                <a:ea typeface="+mj-ea"/>
              </a:rPr>
              <a:t>CH24 Volatility Skews</a:t>
            </a:r>
            <a:endParaRPr lang="ko-KR" altLang="en-US" sz="54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458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Modeling the Skew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5653" y="1954073"/>
            <a:ext cx="5901643" cy="292945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2"/>
                </a:solidFill>
              </a:rPr>
              <a:t>f(K) = IV</a:t>
            </a: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2"/>
                </a:solidFill>
              </a:rPr>
              <a:t>a + bx + cx^2 + dx^3 + … </a:t>
            </a:r>
            <a:r>
              <a:rPr lang="ko-KR" altLang="en-US" sz="2400" b="1" dirty="0">
                <a:solidFill>
                  <a:schemeClr val="tx2"/>
                </a:solidFill>
              </a:rPr>
              <a:t>와 같은 다항식 함수 형태 활용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E3FABE-953F-23E7-BE85-55475CC1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25" y="1553020"/>
            <a:ext cx="4719838" cy="37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0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Modeling the Skew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5653" y="1954073"/>
            <a:ext cx="5901643" cy="292945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2"/>
                </a:solidFill>
              </a:rPr>
              <a:t>Skew</a:t>
            </a:r>
            <a:r>
              <a:rPr lang="ko-KR" altLang="en-US" sz="2400" b="1" dirty="0">
                <a:solidFill>
                  <a:schemeClr val="tx2"/>
                </a:solidFill>
              </a:rPr>
              <a:t>를 모델에 대한 </a:t>
            </a:r>
            <a:r>
              <a:rPr lang="en-US" altLang="ko-KR" sz="2400" b="1" dirty="0">
                <a:solidFill>
                  <a:schemeClr val="tx2"/>
                </a:solidFill>
              </a:rPr>
              <a:t>input</a:t>
            </a:r>
            <a:r>
              <a:rPr lang="ko-KR" altLang="en-US" sz="2400" b="1" dirty="0">
                <a:solidFill>
                  <a:schemeClr val="tx2"/>
                </a:solidFill>
              </a:rPr>
              <a:t>값으로 생각한다면 시장상황의 변화에 따른 </a:t>
            </a:r>
            <a:r>
              <a:rPr lang="en-US" altLang="ko-KR" sz="2400" b="1" dirty="0">
                <a:solidFill>
                  <a:schemeClr val="tx2"/>
                </a:solidFill>
              </a:rPr>
              <a:t>Skew</a:t>
            </a:r>
            <a:r>
              <a:rPr lang="ko-KR" altLang="en-US" sz="2400" b="1" dirty="0">
                <a:solidFill>
                  <a:schemeClr val="tx2"/>
                </a:solidFill>
              </a:rPr>
              <a:t>의 형태가 어떻게 변할 것인지 확인 할 수 있다</a:t>
            </a:r>
            <a:r>
              <a:rPr lang="en-US" altLang="ko-KR" sz="2400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E3FABE-953F-23E7-BE85-55475CC1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25" y="1553020"/>
            <a:ext cx="4719838" cy="37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Modeling the Skew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5653" y="1536981"/>
            <a:ext cx="5901643" cy="366812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“Sticky-strike” </a:t>
            </a:r>
            <a:r>
              <a:rPr lang="ko-KR" altLang="en-US" sz="2400" b="1" dirty="0">
                <a:solidFill>
                  <a:schemeClr val="tx2"/>
                </a:solidFill>
              </a:rPr>
              <a:t>가정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시장상황</a:t>
            </a:r>
            <a:r>
              <a:rPr lang="en-US" altLang="ko-KR" sz="2400" b="1" dirty="0">
                <a:solidFill>
                  <a:schemeClr val="tx2"/>
                </a:solidFill>
              </a:rPr>
              <a:t>(ex. </a:t>
            </a:r>
            <a:r>
              <a:rPr lang="ko-KR" altLang="en-US" sz="2400" b="1" dirty="0">
                <a:solidFill>
                  <a:schemeClr val="tx2"/>
                </a:solidFill>
              </a:rPr>
              <a:t>주가</a:t>
            </a:r>
            <a:r>
              <a:rPr lang="en-US" altLang="ko-KR" sz="2400" b="1" dirty="0">
                <a:solidFill>
                  <a:schemeClr val="tx2"/>
                </a:solidFill>
              </a:rPr>
              <a:t>)</a:t>
            </a:r>
            <a:r>
              <a:rPr lang="ko-KR" altLang="en-US" sz="2400" b="1" dirty="0">
                <a:solidFill>
                  <a:schemeClr val="tx2"/>
                </a:solidFill>
              </a:rPr>
              <a:t>이 변해도 </a:t>
            </a:r>
            <a:r>
              <a:rPr lang="en-US" altLang="ko-KR" sz="2400" b="1" dirty="0">
                <a:solidFill>
                  <a:schemeClr val="tx2"/>
                </a:solidFill>
              </a:rPr>
              <a:t>skew</a:t>
            </a:r>
            <a:r>
              <a:rPr lang="ko-KR" altLang="en-US" sz="2400" b="1" dirty="0">
                <a:solidFill>
                  <a:schemeClr val="tx2"/>
                </a:solidFill>
              </a:rPr>
              <a:t>의 </a:t>
            </a:r>
            <a:r>
              <a:rPr lang="en-US" altLang="ko-KR" sz="2400" b="1" dirty="0">
                <a:solidFill>
                  <a:schemeClr val="tx2"/>
                </a:solidFill>
              </a:rPr>
              <a:t>location</a:t>
            </a:r>
            <a:r>
              <a:rPr lang="ko-KR" altLang="en-US" sz="2400" b="1" dirty="0">
                <a:solidFill>
                  <a:schemeClr val="tx2"/>
                </a:solidFill>
              </a:rPr>
              <a:t>과 </a:t>
            </a:r>
            <a:r>
              <a:rPr lang="en-US" altLang="ko-KR" sz="2400" b="1" dirty="0">
                <a:solidFill>
                  <a:schemeClr val="tx2"/>
                </a:solidFill>
              </a:rPr>
              <a:t>shape</a:t>
            </a:r>
            <a:r>
              <a:rPr lang="ko-KR" altLang="en-US" sz="2400" b="1" dirty="0">
                <a:solidFill>
                  <a:schemeClr val="tx2"/>
                </a:solidFill>
              </a:rPr>
              <a:t>이 고정된 상태를 유지할 것이다</a:t>
            </a:r>
            <a:r>
              <a:rPr lang="en-US" altLang="ko-KR" sz="2400" b="1" dirty="0">
                <a:solidFill>
                  <a:schemeClr val="tx2"/>
                </a:solidFill>
              </a:rPr>
              <a:t>.</a:t>
            </a: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각 행사가격 별 </a:t>
            </a:r>
            <a:r>
              <a:rPr lang="en-US" altLang="ko-KR" sz="2400" b="1" dirty="0">
                <a:solidFill>
                  <a:schemeClr val="tx2"/>
                </a:solidFill>
              </a:rPr>
              <a:t>IV</a:t>
            </a:r>
            <a:r>
              <a:rPr lang="ko-KR" altLang="en-US" sz="2400" b="1" dirty="0">
                <a:solidFill>
                  <a:schemeClr val="tx2"/>
                </a:solidFill>
              </a:rPr>
              <a:t>만 결정됨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E3FABE-953F-23E7-BE85-55475CC1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25" y="1553020"/>
            <a:ext cx="4719838" cy="375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88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Modeling the Skew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5653" y="1536981"/>
            <a:ext cx="5901643" cy="292945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“Floating skew” </a:t>
            </a:r>
            <a:r>
              <a:rPr lang="ko-KR" altLang="en-US" sz="2400" b="1" dirty="0">
                <a:solidFill>
                  <a:schemeClr val="tx2"/>
                </a:solidFill>
              </a:rPr>
              <a:t>가정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기초자산의 가격이 변동할 때</a:t>
            </a:r>
            <a:r>
              <a:rPr lang="en-US" altLang="ko-KR" sz="2400" b="1" dirty="0">
                <a:solidFill>
                  <a:schemeClr val="tx2"/>
                </a:solidFill>
              </a:rPr>
              <a:t>, skew</a:t>
            </a:r>
            <a:r>
              <a:rPr lang="ko-KR" altLang="en-US" sz="2400" b="1" dirty="0">
                <a:solidFill>
                  <a:schemeClr val="tx2"/>
                </a:solidFill>
              </a:rPr>
              <a:t>가 수평으로 이동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2"/>
                </a:solidFill>
              </a:rPr>
              <a:t>IV</a:t>
            </a:r>
            <a:r>
              <a:rPr lang="ko-KR" altLang="en-US" sz="2400" b="1" dirty="0">
                <a:solidFill>
                  <a:schemeClr val="tx2"/>
                </a:solidFill>
              </a:rPr>
              <a:t>가 변동할 때</a:t>
            </a:r>
            <a:r>
              <a:rPr lang="en-US" altLang="ko-KR" sz="2400" b="1" dirty="0">
                <a:solidFill>
                  <a:schemeClr val="tx2"/>
                </a:solidFill>
              </a:rPr>
              <a:t>, skew</a:t>
            </a:r>
            <a:r>
              <a:rPr lang="ko-KR" altLang="en-US" sz="2400" b="1" dirty="0">
                <a:solidFill>
                  <a:schemeClr val="tx2"/>
                </a:solidFill>
              </a:rPr>
              <a:t>가 수직으로 이동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7B733-E3DA-1723-6D9A-5F61C438B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04" y="1553020"/>
            <a:ext cx="4791014" cy="405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1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Modeling the Skew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5653" y="1536981"/>
            <a:ext cx="5901643" cy="292945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“Floating skew” </a:t>
            </a:r>
            <a:r>
              <a:rPr lang="ko-KR" altLang="en-US" sz="2400" b="1" dirty="0">
                <a:solidFill>
                  <a:schemeClr val="tx2"/>
                </a:solidFill>
              </a:rPr>
              <a:t>가정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기초자산의 가격이 변동할 때</a:t>
            </a:r>
            <a:r>
              <a:rPr lang="en-US" altLang="ko-KR" sz="2400" b="1" dirty="0">
                <a:solidFill>
                  <a:schemeClr val="tx2"/>
                </a:solidFill>
              </a:rPr>
              <a:t>, skew</a:t>
            </a:r>
            <a:r>
              <a:rPr lang="ko-KR" altLang="en-US" sz="2400" b="1" dirty="0">
                <a:solidFill>
                  <a:schemeClr val="tx2"/>
                </a:solidFill>
              </a:rPr>
              <a:t>가 수평으로 이동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2"/>
                </a:solidFill>
              </a:rPr>
              <a:t>IV</a:t>
            </a:r>
            <a:r>
              <a:rPr lang="ko-KR" altLang="en-US" sz="2400" b="1" dirty="0">
                <a:solidFill>
                  <a:schemeClr val="tx2"/>
                </a:solidFill>
              </a:rPr>
              <a:t>가 변동할 때</a:t>
            </a:r>
            <a:r>
              <a:rPr lang="en-US" altLang="ko-KR" sz="2400" b="1" dirty="0">
                <a:solidFill>
                  <a:schemeClr val="tx2"/>
                </a:solidFill>
              </a:rPr>
              <a:t>, skew</a:t>
            </a:r>
            <a:r>
              <a:rPr lang="ko-KR" altLang="en-US" sz="2400" b="1" dirty="0">
                <a:solidFill>
                  <a:schemeClr val="tx2"/>
                </a:solidFill>
              </a:rPr>
              <a:t>가 수직으로 이동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335E98-2DA7-A5D4-FB94-E5CCCF3ED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04" y="2024911"/>
            <a:ext cx="4791013" cy="357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2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Modeling the Skew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267" y="1487740"/>
            <a:ext cx="10662501" cy="588411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가격 변동의 상대적 크기를 조정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latinLnBrk="0">
              <a:lnSpc>
                <a:spcPct val="20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S=100, K=90</a:t>
            </a:r>
            <a:r>
              <a:rPr lang="ko-KR" altLang="en-US" sz="2400" b="1" dirty="0">
                <a:solidFill>
                  <a:schemeClr val="tx2"/>
                </a:solidFill>
              </a:rPr>
              <a:t>와</a:t>
            </a:r>
            <a:r>
              <a:rPr lang="en-US" altLang="ko-KR" sz="2400" b="1" dirty="0">
                <a:solidFill>
                  <a:schemeClr val="tx2"/>
                </a:solidFill>
              </a:rPr>
              <a:t> S=200, K=180</a:t>
            </a:r>
            <a:r>
              <a:rPr lang="ko-KR" altLang="en-US" sz="2400" b="1" dirty="0">
                <a:solidFill>
                  <a:schemeClr val="tx2"/>
                </a:solidFill>
              </a:rPr>
              <a:t>의 </a:t>
            </a:r>
            <a:r>
              <a:rPr lang="en-US" altLang="ko-KR" sz="2400" b="1" dirty="0">
                <a:solidFill>
                  <a:schemeClr val="tx2"/>
                </a:solidFill>
              </a:rPr>
              <a:t>moneyness</a:t>
            </a:r>
            <a:r>
              <a:rPr lang="ko-KR" altLang="en-US" sz="2400" b="1" dirty="0">
                <a:solidFill>
                  <a:schemeClr val="tx2"/>
                </a:solidFill>
              </a:rPr>
              <a:t>는 동일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각각의 행사 가격을 </a:t>
            </a:r>
            <a:r>
              <a:rPr lang="en-US" altLang="ko-KR" sz="2400" b="1" dirty="0">
                <a:solidFill>
                  <a:schemeClr val="tx2"/>
                </a:solidFill>
              </a:rPr>
              <a:t>ln(X/S) </a:t>
            </a:r>
            <a:r>
              <a:rPr lang="ko-KR" altLang="en-US" sz="2400" b="1" dirty="0">
                <a:solidFill>
                  <a:schemeClr val="tx2"/>
                </a:solidFill>
              </a:rPr>
              <a:t>와 같은 형태로 표현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latinLnBrk="0">
              <a:lnSpc>
                <a:spcPct val="20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(</a:t>
            </a:r>
            <a:r>
              <a:rPr lang="en-US" altLang="ko-KR" sz="2400" b="1" dirty="0" err="1">
                <a:solidFill>
                  <a:schemeClr val="tx2"/>
                </a:solidFill>
              </a:rPr>
              <a:t>X:strike</a:t>
            </a:r>
            <a:r>
              <a:rPr lang="en-US" altLang="ko-KR" sz="2400" b="1" dirty="0">
                <a:solidFill>
                  <a:schemeClr val="tx2"/>
                </a:solidFill>
              </a:rPr>
              <a:t> price, S:underlying, Underlying price</a:t>
            </a:r>
            <a:r>
              <a:rPr lang="ko-KR" altLang="en-US" sz="2400" b="1" dirty="0">
                <a:solidFill>
                  <a:schemeClr val="tx2"/>
                </a:solidFill>
              </a:rPr>
              <a:t>가 </a:t>
            </a:r>
            <a:r>
              <a:rPr lang="en-US" altLang="ko-KR" sz="2400" b="1" dirty="0">
                <a:solidFill>
                  <a:schemeClr val="tx2"/>
                </a:solidFill>
              </a:rPr>
              <a:t>lognormal</a:t>
            </a:r>
            <a:r>
              <a:rPr lang="ko-KR" altLang="en-US" sz="2400" b="1" dirty="0">
                <a:solidFill>
                  <a:schemeClr val="tx2"/>
                </a:solidFill>
              </a:rPr>
              <a:t>을 따름</a:t>
            </a:r>
            <a:r>
              <a:rPr lang="en-US" altLang="ko-KR" sz="2400" b="1" dirty="0">
                <a:solidFill>
                  <a:schemeClr val="tx2"/>
                </a:solidFill>
              </a:rPr>
              <a:t>)</a:t>
            </a: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시간에 대한 </a:t>
            </a:r>
            <a:r>
              <a:rPr lang="en-US" altLang="ko-KR" sz="2400" b="1" dirty="0">
                <a:solidFill>
                  <a:schemeClr val="tx2"/>
                </a:solidFill>
              </a:rPr>
              <a:t>skew</a:t>
            </a:r>
            <a:r>
              <a:rPr lang="ko-KR" altLang="en-US" sz="2400" b="1" dirty="0">
                <a:solidFill>
                  <a:schemeClr val="tx2"/>
                </a:solidFill>
              </a:rPr>
              <a:t>의 변동은 행사가격의 하락과 </a:t>
            </a:r>
            <a:r>
              <a:rPr lang="en-US" altLang="ko-KR" sz="2400" b="1" dirty="0">
                <a:solidFill>
                  <a:schemeClr val="tx2"/>
                </a:solidFill>
              </a:rPr>
              <a:t>IV</a:t>
            </a:r>
            <a:r>
              <a:rPr lang="ko-KR" altLang="en-US" sz="2400" b="1" dirty="0">
                <a:solidFill>
                  <a:schemeClr val="tx2"/>
                </a:solidFill>
              </a:rPr>
              <a:t>의 변화에 따라 유지 또는 변화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</p:spTree>
    <p:extLst>
      <p:ext uri="{BB962C8B-B14F-4D97-AF65-F5344CB8AC3E}">
        <p14:creationId xmlns:p14="http://schemas.microsoft.com/office/powerpoint/2010/main" val="305979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Modeling the Skew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A483A5-DF3A-5F56-5D39-A747D1929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51" y="1553019"/>
            <a:ext cx="5006817" cy="41258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6182CF-6BCE-22F6-EF62-495DE536A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973" y="1553018"/>
            <a:ext cx="4815328" cy="41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8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26F99E-1BF7-7BF5-90C8-1027212A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03" y="1553020"/>
            <a:ext cx="4871497" cy="4174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Modeling the Skew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5653" y="1536981"/>
            <a:ext cx="6141758" cy="440678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“Sticky-delta skew” </a:t>
            </a:r>
          </a:p>
          <a:p>
            <a:pPr marL="342900" indent="-342900" latinLnBrk="0">
              <a:lnSpc>
                <a:spcPct val="200000"/>
              </a:lnSpc>
              <a:buFontTx/>
              <a:buChar char="-"/>
            </a:pPr>
            <a:r>
              <a:rPr lang="en-US" altLang="ko-KR" sz="2400" b="1" dirty="0">
                <a:solidFill>
                  <a:schemeClr val="tx2"/>
                </a:solidFill>
              </a:rPr>
              <a:t>ATM</a:t>
            </a:r>
            <a:r>
              <a:rPr lang="ko-KR" altLang="en-US" sz="2400" b="1" dirty="0">
                <a:solidFill>
                  <a:schemeClr val="tx2"/>
                </a:solidFill>
              </a:rPr>
              <a:t>을 기준으로 표준편차 형태로 행사가격 표현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200000"/>
              </a:lnSpc>
              <a:buFontTx/>
              <a:buChar char="-"/>
            </a:pPr>
            <a:r>
              <a:rPr lang="en-US" altLang="ko-KR" sz="2400" b="1" dirty="0">
                <a:solidFill>
                  <a:schemeClr val="tx2"/>
                </a:solidFill>
              </a:rPr>
              <a:t>ln(X/S)/(</a:t>
            </a:r>
            <a:r>
              <a:rPr lang="el-GR" altLang="ko-KR" sz="2400" b="1" dirty="0">
                <a:solidFill>
                  <a:schemeClr val="tx2"/>
                </a:solidFill>
              </a:rPr>
              <a:t>σ</a:t>
            </a:r>
            <a:r>
              <a:rPr lang="en-US" altLang="ko-KR" sz="2400" b="1" dirty="0">
                <a:solidFill>
                  <a:schemeClr val="tx2"/>
                </a:solidFill>
              </a:rPr>
              <a:t>*t^0.5)</a:t>
            </a:r>
          </a:p>
          <a:p>
            <a:pPr marL="342900" indent="-342900" latinLnBrk="0">
              <a:lnSpc>
                <a:spcPct val="200000"/>
              </a:lnSpc>
              <a:buFontTx/>
              <a:buChar char="-"/>
            </a:pPr>
            <a:r>
              <a:rPr lang="en-US" altLang="ko-KR" sz="2400" b="1" dirty="0">
                <a:solidFill>
                  <a:schemeClr val="tx2"/>
                </a:solidFill>
              </a:rPr>
              <a:t>Delta</a:t>
            </a:r>
            <a:r>
              <a:rPr lang="ko-KR" altLang="en-US" sz="2400" b="1" dirty="0">
                <a:solidFill>
                  <a:schemeClr val="tx2"/>
                </a:solidFill>
              </a:rPr>
              <a:t>가 </a:t>
            </a:r>
            <a:r>
              <a:rPr lang="en-US" altLang="ko-KR" sz="2400" b="1" dirty="0">
                <a:solidFill>
                  <a:schemeClr val="tx2"/>
                </a:solidFill>
              </a:rPr>
              <a:t>ATM</a:t>
            </a:r>
            <a:r>
              <a:rPr lang="ko-KR" altLang="en-US" sz="2400" b="1" dirty="0">
                <a:solidFill>
                  <a:schemeClr val="tx2"/>
                </a:solidFill>
              </a:rPr>
              <a:t>에서 얼마나 </a:t>
            </a:r>
            <a:r>
              <a:rPr lang="en-US" altLang="ko-KR" sz="2400" b="1" dirty="0">
                <a:solidFill>
                  <a:schemeClr val="tx2"/>
                </a:solidFill>
              </a:rPr>
              <a:t>OTM ITM</a:t>
            </a:r>
            <a:r>
              <a:rPr lang="ko-KR" altLang="en-US" sz="2400" b="1" dirty="0">
                <a:solidFill>
                  <a:schemeClr val="tx2"/>
                </a:solidFill>
              </a:rPr>
              <a:t>인지 나타내기 때문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</p:spTree>
    <p:extLst>
      <p:ext uri="{BB962C8B-B14F-4D97-AF65-F5344CB8AC3E}">
        <p14:creationId xmlns:p14="http://schemas.microsoft.com/office/powerpoint/2010/main" val="3080847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ADC5C3-2442-F320-8C70-AB29F6C2F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03" y="1553020"/>
            <a:ext cx="4871496" cy="41988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Modeling the Skew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5653" y="1536981"/>
            <a:ext cx="6141758" cy="292945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atinLnBrk="0">
              <a:lnSpc>
                <a:spcPct val="20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Y</a:t>
            </a:r>
            <a:r>
              <a:rPr lang="ko-KR" altLang="en-US" sz="2400" b="1" dirty="0">
                <a:solidFill>
                  <a:schemeClr val="tx2"/>
                </a:solidFill>
              </a:rPr>
              <a:t>축 조정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200000"/>
              </a:lnSpc>
              <a:buFontTx/>
              <a:buChar char="-"/>
            </a:pPr>
            <a:r>
              <a:rPr lang="en-US" altLang="ko-KR" sz="2400" b="1" dirty="0">
                <a:solidFill>
                  <a:schemeClr val="tx2"/>
                </a:solidFill>
              </a:rPr>
              <a:t>ATM IV</a:t>
            </a:r>
            <a:r>
              <a:rPr lang="ko-KR" altLang="en-US" sz="2400" b="1" dirty="0">
                <a:solidFill>
                  <a:schemeClr val="tx2"/>
                </a:solidFill>
              </a:rPr>
              <a:t>를 기준으로 백분율 형태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200000"/>
              </a:lnSpc>
              <a:buFontTx/>
              <a:buChar char="-"/>
            </a:pPr>
            <a:r>
              <a:rPr lang="en-US" altLang="ko-KR" sz="2400" b="1" dirty="0">
                <a:solidFill>
                  <a:schemeClr val="tx2"/>
                </a:solidFill>
              </a:rPr>
              <a:t>ATM IV = 20%, </a:t>
            </a:r>
            <a:r>
              <a:rPr lang="ko-KR" altLang="en-US" sz="2400" b="1" dirty="0">
                <a:solidFill>
                  <a:schemeClr val="tx2"/>
                </a:solidFill>
              </a:rPr>
              <a:t>어느 한 행사가격의 </a:t>
            </a:r>
            <a:r>
              <a:rPr lang="en-US" altLang="ko-KR" sz="2400" b="1" dirty="0">
                <a:solidFill>
                  <a:schemeClr val="tx2"/>
                </a:solidFill>
              </a:rPr>
              <a:t>IV</a:t>
            </a:r>
            <a:r>
              <a:rPr lang="ko-KR" altLang="en-US" sz="2400" b="1" dirty="0">
                <a:solidFill>
                  <a:schemeClr val="tx2"/>
                </a:solidFill>
              </a:rPr>
              <a:t>이 </a:t>
            </a:r>
            <a:r>
              <a:rPr lang="en-US" altLang="ko-KR" sz="2400" b="1" dirty="0">
                <a:solidFill>
                  <a:schemeClr val="tx2"/>
                </a:solidFill>
              </a:rPr>
              <a:t>25%</a:t>
            </a:r>
            <a:r>
              <a:rPr lang="ko-KR" altLang="en-US" sz="2400" b="1" dirty="0">
                <a:solidFill>
                  <a:schemeClr val="tx2"/>
                </a:solidFill>
              </a:rPr>
              <a:t>라면</a:t>
            </a:r>
            <a:r>
              <a:rPr lang="en-US" altLang="ko-KR" sz="2400" b="1" dirty="0">
                <a:solidFill>
                  <a:schemeClr val="tx2"/>
                </a:solidFill>
              </a:rPr>
              <a:t>, 125%(=25/20)</a:t>
            </a:r>
            <a:r>
              <a:rPr lang="ko-KR" altLang="en-US" sz="2400" b="1" dirty="0">
                <a:solidFill>
                  <a:schemeClr val="tx2"/>
                </a:solidFill>
              </a:rPr>
              <a:t>로 표시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</p:spTree>
    <p:extLst>
      <p:ext uri="{BB962C8B-B14F-4D97-AF65-F5344CB8AC3E}">
        <p14:creationId xmlns:p14="http://schemas.microsoft.com/office/powerpoint/2010/main" val="727611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Skewness and Kurtosis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267" y="1487740"/>
            <a:ext cx="10662501" cy="334495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2"/>
                </a:solidFill>
              </a:rPr>
              <a:t>Skewness</a:t>
            </a:r>
          </a:p>
          <a:p>
            <a:pPr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</a:t>
            </a:r>
            <a:r>
              <a:rPr lang="ko-KR" altLang="en-US" sz="2400" b="1" dirty="0">
                <a:solidFill>
                  <a:schemeClr val="tx2"/>
                </a:solidFill>
              </a:rPr>
              <a:t>행사가격의 차이에 따른 기울기</a:t>
            </a:r>
            <a:r>
              <a:rPr lang="en-US" altLang="ko-KR" sz="2400" b="1" dirty="0">
                <a:solidFill>
                  <a:schemeClr val="tx2"/>
                </a:solidFill>
              </a:rPr>
              <a:t>(</a:t>
            </a:r>
            <a:r>
              <a:rPr lang="ko-KR" altLang="en-US" sz="2400" b="1" dirty="0">
                <a:solidFill>
                  <a:schemeClr val="tx2"/>
                </a:solidFill>
              </a:rPr>
              <a:t>변동성</a:t>
            </a:r>
            <a:r>
              <a:rPr lang="en-US" altLang="ko-KR" sz="2400" b="1" dirty="0">
                <a:solidFill>
                  <a:schemeClr val="tx2"/>
                </a:solidFill>
              </a:rPr>
              <a:t>)</a:t>
            </a: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2"/>
                </a:solidFill>
              </a:rPr>
              <a:t>Kurtosis</a:t>
            </a:r>
          </a:p>
          <a:p>
            <a:pPr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skew</a:t>
            </a:r>
            <a:r>
              <a:rPr lang="ko-KR" altLang="en-US" sz="2400" b="1" dirty="0">
                <a:solidFill>
                  <a:schemeClr val="tx2"/>
                </a:solidFill>
              </a:rPr>
              <a:t>의 곡률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9F4E9D-F80B-F6C6-A121-E9920C521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15" y="3917495"/>
            <a:ext cx="4191585" cy="29055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A607FF-9072-F49E-803D-758120769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854" y="3917495"/>
            <a:ext cx="418205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1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Introduction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393" y="1487740"/>
            <a:ext cx="11191943" cy="50069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전통적인 이론적 가격 결정 모델은 현실과 다름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(Diffusion process, volatility, lognormal distribution)</a:t>
            </a: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2"/>
                </a:solidFill>
              </a:rPr>
              <a:t>Trader</a:t>
            </a:r>
            <a:r>
              <a:rPr lang="ko-KR" altLang="en-US" sz="2400" b="1" dirty="0">
                <a:solidFill>
                  <a:schemeClr val="tx2"/>
                </a:solidFill>
              </a:rPr>
              <a:t>는 모델을 아예 사용하지 않는 것 보다 결함이 존재한 모델을 사용하는 것이 더 좋다고 판단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더 나은 이론적 가격 모델은 새로운 더 정확한 </a:t>
            </a:r>
            <a:r>
              <a:rPr lang="en-US" altLang="ko-KR" sz="2400" b="1" dirty="0">
                <a:solidFill>
                  <a:schemeClr val="tx2"/>
                </a:solidFill>
              </a:rPr>
              <a:t>pricing</a:t>
            </a:r>
            <a:r>
              <a:rPr lang="ko-KR" altLang="en-US" sz="2400" b="1" dirty="0">
                <a:solidFill>
                  <a:schemeClr val="tx2"/>
                </a:solidFill>
              </a:rPr>
              <a:t>을 제공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하지만 모델의 복잡성과 새로운 </a:t>
            </a:r>
            <a:r>
              <a:rPr lang="en-US" altLang="ko-KR" sz="2400" b="1" dirty="0">
                <a:solidFill>
                  <a:schemeClr val="tx2"/>
                </a:solidFill>
              </a:rPr>
              <a:t>input</a:t>
            </a:r>
            <a:r>
              <a:rPr lang="ko-KR" altLang="en-US" sz="2400" b="1" dirty="0">
                <a:solidFill>
                  <a:schemeClr val="tx2"/>
                </a:solidFill>
              </a:rPr>
              <a:t>에 대한 추정을 고려하면 효율적인 방법은 아님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기존의 가격 결정 모델을 통해 오차를 줄이는 방법으로 개선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(</a:t>
            </a:r>
            <a:r>
              <a:rPr lang="ko-KR" altLang="en-US" sz="2400" b="1" dirty="0">
                <a:solidFill>
                  <a:schemeClr val="tx2"/>
                </a:solidFill>
              </a:rPr>
              <a:t>시장이 동일 모델을 사용하고 있다고 가정</a:t>
            </a:r>
            <a:r>
              <a:rPr lang="en-US" altLang="ko-KR" sz="2400" b="1" dirty="0">
                <a:solidFill>
                  <a:schemeClr val="tx2"/>
                </a:solidFill>
              </a:rPr>
              <a:t>)</a:t>
            </a: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</p:spTree>
    <p:extLst>
      <p:ext uri="{BB962C8B-B14F-4D97-AF65-F5344CB8AC3E}">
        <p14:creationId xmlns:p14="http://schemas.microsoft.com/office/powerpoint/2010/main" val="2619381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Skewness and Kurtosis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204E56-A71E-4B9E-69FF-854600A43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6" y="1704293"/>
            <a:ext cx="5185403" cy="41764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53C969-C110-843B-A752-2DC65DB52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291" y="1704293"/>
            <a:ext cx="5199787" cy="416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3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Skewness and Kurtosis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267" y="1487740"/>
            <a:ext cx="10662501" cy="389895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2"/>
                </a:solidFill>
              </a:rPr>
              <a:t>Skew</a:t>
            </a:r>
            <a:r>
              <a:rPr lang="ko-KR" altLang="en-US" sz="2400" b="1" dirty="0">
                <a:solidFill>
                  <a:schemeClr val="tx2"/>
                </a:solidFill>
              </a:rPr>
              <a:t>에 대한 민감도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y = a + bx + cx^2</a:t>
            </a:r>
          </a:p>
          <a:p>
            <a:pPr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x : </a:t>
            </a:r>
            <a:r>
              <a:rPr lang="ko-KR" altLang="en-US" sz="2400" b="1" dirty="0">
                <a:solidFill>
                  <a:schemeClr val="tx2"/>
                </a:solidFill>
              </a:rPr>
              <a:t>행사가격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a : base volatility</a:t>
            </a:r>
            <a:r>
              <a:rPr lang="ko-KR" altLang="en-US" sz="2400" b="1" dirty="0">
                <a:solidFill>
                  <a:schemeClr val="tx2"/>
                </a:solidFill>
              </a:rPr>
              <a:t> </a:t>
            </a:r>
            <a:r>
              <a:rPr lang="en-US" altLang="ko-KR" sz="2400" b="1" dirty="0">
                <a:solidFill>
                  <a:schemeClr val="tx2"/>
                </a:solidFill>
              </a:rPr>
              <a:t>(ATM</a:t>
            </a:r>
            <a:r>
              <a:rPr lang="ko-KR" altLang="en-US" sz="2400" b="1" dirty="0">
                <a:solidFill>
                  <a:schemeClr val="tx2"/>
                </a:solidFill>
              </a:rPr>
              <a:t>의 </a:t>
            </a:r>
            <a:r>
              <a:rPr lang="en-US" altLang="ko-KR" sz="2400" b="1" dirty="0">
                <a:solidFill>
                  <a:schemeClr val="tx2"/>
                </a:solidFill>
              </a:rPr>
              <a:t>IV)</a:t>
            </a:r>
          </a:p>
          <a:p>
            <a:pPr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b : skewness</a:t>
            </a:r>
          </a:p>
          <a:p>
            <a:pPr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c : kurtosis (&gt;0)</a:t>
            </a: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</p:spTree>
    <p:extLst>
      <p:ext uri="{BB962C8B-B14F-4D97-AF65-F5344CB8AC3E}">
        <p14:creationId xmlns:p14="http://schemas.microsoft.com/office/powerpoint/2010/main" val="363221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Skewed Risk measures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267" y="1487740"/>
            <a:ext cx="10662501" cy="50069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2"/>
                </a:solidFill>
              </a:rPr>
              <a:t>Skew</a:t>
            </a:r>
            <a:r>
              <a:rPr lang="ko-KR" altLang="en-US" sz="2400" b="1" dirty="0">
                <a:solidFill>
                  <a:schemeClr val="tx2"/>
                </a:solidFill>
              </a:rPr>
              <a:t>를</a:t>
            </a:r>
            <a:r>
              <a:rPr lang="en-US" altLang="ko-KR" sz="2400" b="1" dirty="0">
                <a:solidFill>
                  <a:schemeClr val="tx2"/>
                </a:solidFill>
              </a:rPr>
              <a:t> </a:t>
            </a:r>
            <a:r>
              <a:rPr lang="ko-KR" altLang="en-US" sz="2400" b="1" dirty="0">
                <a:solidFill>
                  <a:schemeClr val="tx2"/>
                </a:solidFill>
              </a:rPr>
              <a:t>모델링 하는 것은 델타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감마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 err="1">
                <a:solidFill>
                  <a:schemeClr val="tx2"/>
                </a:solidFill>
              </a:rPr>
              <a:t>세타</a:t>
            </a:r>
            <a:r>
              <a:rPr lang="en-US" altLang="ko-KR" sz="2400" b="1" dirty="0">
                <a:solidFill>
                  <a:schemeClr val="tx2"/>
                </a:solidFill>
              </a:rPr>
              <a:t>, </a:t>
            </a:r>
            <a:r>
              <a:rPr lang="ko-KR" altLang="en-US" sz="2400" b="1" dirty="0">
                <a:solidFill>
                  <a:schemeClr val="tx2"/>
                </a:solidFill>
              </a:rPr>
              <a:t>베가 측정에도 영향을 미침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lvl="1"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Vol</a:t>
            </a:r>
            <a:r>
              <a:rPr lang="ko-KR" altLang="en-US" sz="2400" b="1" dirty="0">
                <a:solidFill>
                  <a:schemeClr val="tx2"/>
                </a:solidFill>
              </a:rPr>
              <a:t>의 변화가 </a:t>
            </a:r>
            <a:r>
              <a:rPr lang="en-US" altLang="ko-KR" sz="2400" b="1" dirty="0">
                <a:solidFill>
                  <a:schemeClr val="tx2"/>
                </a:solidFill>
              </a:rPr>
              <a:t>skew</a:t>
            </a:r>
            <a:r>
              <a:rPr lang="ko-KR" altLang="en-US" sz="2400" b="1" dirty="0">
                <a:solidFill>
                  <a:schemeClr val="tx2"/>
                </a:solidFill>
              </a:rPr>
              <a:t>되어 있지 않으면</a:t>
            </a:r>
            <a:r>
              <a:rPr lang="en-US" altLang="ko-KR" sz="2400" b="1" dirty="0">
                <a:solidFill>
                  <a:schemeClr val="tx2"/>
                </a:solidFill>
              </a:rPr>
              <a:t>,</a:t>
            </a:r>
            <a:r>
              <a:rPr lang="ko-KR" altLang="en-US" sz="2400" b="1" dirty="0">
                <a:solidFill>
                  <a:schemeClr val="tx2"/>
                </a:solidFill>
              </a:rPr>
              <a:t> 옵션가치 및 위험 민감도가 예상보다 많거나 적을 수 있음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2"/>
                </a:solidFill>
              </a:rPr>
              <a:t>ex) OTM</a:t>
            </a:r>
            <a:r>
              <a:rPr lang="ko-KR" altLang="en-US" sz="2400" b="1" dirty="0">
                <a:solidFill>
                  <a:schemeClr val="tx2"/>
                </a:solidFill>
              </a:rPr>
              <a:t>인 </a:t>
            </a:r>
            <a:r>
              <a:rPr lang="en-US" altLang="ko-KR" sz="2400" b="1" dirty="0">
                <a:solidFill>
                  <a:schemeClr val="tx2"/>
                </a:solidFill>
              </a:rPr>
              <a:t>put delta of -20</a:t>
            </a:r>
          </a:p>
          <a:p>
            <a:pPr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</a:t>
            </a:r>
            <a:r>
              <a:rPr lang="ko-KR" altLang="en-US" sz="2400" b="1" dirty="0">
                <a:solidFill>
                  <a:schemeClr val="tx2"/>
                </a:solidFill>
              </a:rPr>
              <a:t>기초자산 가격 </a:t>
            </a:r>
            <a:r>
              <a:rPr lang="en-US" altLang="ko-KR" sz="2400" b="1" dirty="0">
                <a:solidFill>
                  <a:schemeClr val="tx2"/>
                </a:solidFill>
              </a:rPr>
              <a:t>1 </a:t>
            </a:r>
            <a:r>
              <a:rPr lang="ko-KR" altLang="en-US" sz="2400" b="1" dirty="0">
                <a:solidFill>
                  <a:schemeClr val="tx2"/>
                </a:solidFill>
              </a:rPr>
              <a:t>상승하면 옵션가치 </a:t>
            </a:r>
            <a:r>
              <a:rPr lang="en-US" altLang="ko-KR" sz="2400" b="1" dirty="0">
                <a:solidFill>
                  <a:schemeClr val="tx2"/>
                </a:solidFill>
              </a:rPr>
              <a:t>0.2 </a:t>
            </a:r>
            <a:r>
              <a:rPr lang="ko-KR" altLang="en-US" sz="2400" b="1" dirty="0">
                <a:solidFill>
                  <a:schemeClr val="tx2"/>
                </a:solidFill>
              </a:rPr>
              <a:t>하락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</a:t>
            </a:r>
            <a:r>
              <a:rPr lang="ko-KR" altLang="en-US" sz="2400" b="1" dirty="0">
                <a:solidFill>
                  <a:schemeClr val="tx2"/>
                </a:solidFill>
              </a:rPr>
              <a:t>옵션의 </a:t>
            </a:r>
            <a:r>
              <a:rPr lang="ko-KR" altLang="en-US" sz="2400" b="1" dirty="0" err="1">
                <a:solidFill>
                  <a:schemeClr val="tx2"/>
                </a:solidFill>
              </a:rPr>
              <a:t>베가가</a:t>
            </a:r>
            <a:r>
              <a:rPr lang="ko-KR" altLang="en-US" sz="2400" b="1" dirty="0">
                <a:solidFill>
                  <a:schemeClr val="tx2"/>
                </a:solidFill>
              </a:rPr>
              <a:t> </a:t>
            </a:r>
            <a:r>
              <a:rPr lang="en-US" altLang="ko-KR" sz="2400" b="1" dirty="0">
                <a:solidFill>
                  <a:schemeClr val="tx2"/>
                </a:solidFill>
              </a:rPr>
              <a:t>0.1 </a:t>
            </a:r>
            <a:r>
              <a:rPr lang="ko-KR" altLang="en-US" sz="2400" b="1" dirty="0">
                <a:solidFill>
                  <a:schemeClr val="tx2"/>
                </a:solidFill>
              </a:rPr>
              <a:t>이고 </a:t>
            </a:r>
            <a:r>
              <a:rPr lang="en-US" altLang="ko-KR" sz="2400" b="1" dirty="0">
                <a:solidFill>
                  <a:schemeClr val="tx2"/>
                </a:solidFill>
              </a:rPr>
              <a:t>skew</a:t>
            </a:r>
            <a:r>
              <a:rPr lang="ko-KR" altLang="en-US" sz="2400" b="1" dirty="0">
                <a:solidFill>
                  <a:schemeClr val="tx2"/>
                </a:solidFill>
              </a:rPr>
              <a:t>의 변화로 인해 옵션의 </a:t>
            </a:r>
            <a:r>
              <a:rPr lang="en-US" altLang="ko-KR" sz="2400" b="1" dirty="0">
                <a:solidFill>
                  <a:schemeClr val="tx2"/>
                </a:solidFill>
              </a:rPr>
              <a:t>IV 0.5%</a:t>
            </a:r>
            <a:r>
              <a:rPr lang="ko-KR" altLang="en-US" sz="2400" b="1" dirty="0">
                <a:solidFill>
                  <a:schemeClr val="tx2"/>
                </a:solidFill>
              </a:rPr>
              <a:t>증가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</a:t>
            </a:r>
            <a:r>
              <a:rPr lang="ko-KR" altLang="en-US" sz="2400" b="1" dirty="0">
                <a:solidFill>
                  <a:schemeClr val="tx2"/>
                </a:solidFill>
              </a:rPr>
              <a:t>옵션가치 </a:t>
            </a:r>
            <a:r>
              <a:rPr lang="en-US" altLang="ko-KR" sz="2400" b="1" dirty="0">
                <a:solidFill>
                  <a:schemeClr val="tx2"/>
                </a:solidFill>
              </a:rPr>
              <a:t>0.5 * 0.1 = 0.05</a:t>
            </a:r>
            <a:r>
              <a:rPr lang="ko-KR" altLang="en-US" sz="2400" b="1" dirty="0">
                <a:solidFill>
                  <a:schemeClr val="tx2"/>
                </a:solidFill>
              </a:rPr>
              <a:t>만큼 증가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</a:t>
            </a:r>
            <a:r>
              <a:rPr lang="ko-KR" altLang="en-US" sz="2400" b="1" dirty="0">
                <a:solidFill>
                  <a:schemeClr val="tx2"/>
                </a:solidFill>
              </a:rPr>
              <a:t>따라서 옵션의 가치는 </a:t>
            </a:r>
            <a:r>
              <a:rPr lang="en-US" altLang="ko-KR" sz="2400" b="1" dirty="0">
                <a:solidFill>
                  <a:schemeClr val="tx2"/>
                </a:solidFill>
              </a:rPr>
              <a:t>0.15</a:t>
            </a:r>
            <a:r>
              <a:rPr lang="ko-KR" altLang="en-US" sz="2400" b="1" dirty="0">
                <a:solidFill>
                  <a:schemeClr val="tx2"/>
                </a:solidFill>
              </a:rPr>
              <a:t>만큼 변화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0.15 = skewed or adjusted delta of -15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</p:spTree>
    <p:extLst>
      <p:ext uri="{BB962C8B-B14F-4D97-AF65-F5344CB8AC3E}">
        <p14:creationId xmlns:p14="http://schemas.microsoft.com/office/powerpoint/2010/main" val="369823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7186281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Skewness and Kurtosis Strategies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267" y="1487740"/>
            <a:ext cx="10662501" cy="5749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델타 및 감마에 베팅 하듯이 투자자는 </a:t>
            </a:r>
            <a:r>
              <a:rPr lang="en-US" altLang="ko-KR" sz="2400" b="1" dirty="0">
                <a:solidFill>
                  <a:schemeClr val="tx2"/>
                </a:solidFill>
              </a:rPr>
              <a:t>skew</a:t>
            </a:r>
            <a:r>
              <a:rPr lang="ko-KR" altLang="en-US" sz="2400" b="1" dirty="0">
                <a:solidFill>
                  <a:schemeClr val="tx2"/>
                </a:solidFill>
              </a:rPr>
              <a:t>의 형태를 예측할 수 있음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1C7258-BA60-9F33-5E11-9ABEEA801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44" y="2234384"/>
            <a:ext cx="4670019" cy="37487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ED7F6F-A685-EE6E-EE0C-75C55B125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139" y="2258179"/>
            <a:ext cx="4696706" cy="37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31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7186281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Skewness and Kurtosis Strategies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267" y="1487740"/>
            <a:ext cx="10662501" cy="5749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델타 및 감마에 베팅 하듯이 투자자는 </a:t>
            </a:r>
            <a:r>
              <a:rPr lang="en-US" altLang="ko-KR" sz="2400" b="1" dirty="0">
                <a:solidFill>
                  <a:schemeClr val="tx2"/>
                </a:solidFill>
              </a:rPr>
              <a:t>skew</a:t>
            </a:r>
            <a:r>
              <a:rPr lang="ko-KR" altLang="en-US" sz="2400" b="1" dirty="0">
                <a:solidFill>
                  <a:schemeClr val="tx2"/>
                </a:solidFill>
              </a:rPr>
              <a:t>의 형태를 예측할 수 있음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26A8FB-9E75-DEF3-0CAA-754C0BF0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179" y="2890087"/>
            <a:ext cx="3119361" cy="10948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6C67C7-66C5-9CC9-047A-F943481F2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540" y="2830432"/>
            <a:ext cx="3916281" cy="10948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830A60-83FA-BEFC-1764-A1958EED79DF}"/>
              </a:ext>
            </a:extLst>
          </p:cNvPr>
          <p:cNvSpPr txBox="1"/>
          <p:nvPr/>
        </p:nvSpPr>
        <p:spPr>
          <a:xfrm>
            <a:off x="1718891" y="4331368"/>
            <a:ext cx="378593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&lt;Skew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가 험준해 질 것으로 예상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Long OTM put + Short OTM call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Delta &lt; 0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Long underlying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73F9B-3B0D-40FF-7CB6-1497C9697A24}"/>
              </a:ext>
            </a:extLst>
          </p:cNvPr>
          <p:cNvSpPr txBox="1"/>
          <p:nvPr/>
        </p:nvSpPr>
        <p:spPr>
          <a:xfrm>
            <a:off x="6288712" y="4331368"/>
            <a:ext cx="378593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&lt;Skew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가 완만해 질 것으로 예상</a:t>
            </a: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&gt;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Long OTM call + Short OTM put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Delta &gt; 0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Short underlying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869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F40A082-FE05-9605-B26B-3D460E75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20" y="2294683"/>
            <a:ext cx="5146845" cy="41408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7186281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Skewness and Kurtosis Strategies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267" y="1487740"/>
            <a:ext cx="10662501" cy="5749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델타 및 감마에 베팅 하듯이 투자자는 </a:t>
            </a:r>
            <a:r>
              <a:rPr lang="en-US" altLang="ko-KR" sz="2400" b="1" dirty="0">
                <a:solidFill>
                  <a:schemeClr val="tx2"/>
                </a:solidFill>
              </a:rPr>
              <a:t>skew</a:t>
            </a:r>
            <a:r>
              <a:rPr lang="ko-KR" altLang="en-US" sz="2400" b="1" dirty="0">
                <a:solidFill>
                  <a:schemeClr val="tx2"/>
                </a:solidFill>
              </a:rPr>
              <a:t>의 형태를 예측할 수 있음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308773-6981-4930-082E-E40F3D48A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135" y="3132951"/>
            <a:ext cx="4344633" cy="24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27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2D4B703-602B-0EE2-3E80-E738B2F3B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051" y="2234384"/>
            <a:ext cx="5044932" cy="40109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7186281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Skewness and Kurtosis Strategies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267" y="1487740"/>
            <a:ext cx="10662501" cy="5749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델타 및 감마에 베팅 하듯이 투자자는 </a:t>
            </a:r>
            <a:r>
              <a:rPr lang="en-US" altLang="ko-KR" sz="2400" b="1" dirty="0">
                <a:solidFill>
                  <a:schemeClr val="tx2"/>
                </a:solidFill>
              </a:rPr>
              <a:t>skew</a:t>
            </a:r>
            <a:r>
              <a:rPr lang="ko-KR" altLang="en-US" sz="2400" b="1" dirty="0">
                <a:solidFill>
                  <a:schemeClr val="tx2"/>
                </a:solidFill>
              </a:rPr>
              <a:t>의 형태를 예측할 수 있음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</p:spTree>
    <p:extLst>
      <p:ext uri="{BB962C8B-B14F-4D97-AF65-F5344CB8AC3E}">
        <p14:creationId xmlns:p14="http://schemas.microsoft.com/office/powerpoint/2010/main" val="3593539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9AC49A-B9CE-53C7-262F-66F9B133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051" y="2234384"/>
            <a:ext cx="5044932" cy="40382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7186281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Skewness and Kurtosis Strategies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267" y="1487740"/>
            <a:ext cx="10662501" cy="5749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델타 및 감마에 베팅 하듯이 투자자는 </a:t>
            </a:r>
            <a:r>
              <a:rPr lang="en-US" altLang="ko-KR" sz="2400" b="1" dirty="0">
                <a:solidFill>
                  <a:schemeClr val="tx2"/>
                </a:solidFill>
              </a:rPr>
              <a:t>skew</a:t>
            </a:r>
            <a:r>
              <a:rPr lang="ko-KR" altLang="en-US" sz="2400" b="1" dirty="0">
                <a:solidFill>
                  <a:schemeClr val="tx2"/>
                </a:solidFill>
              </a:rPr>
              <a:t>의 형태를 예측할 수 있음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</p:spTree>
    <p:extLst>
      <p:ext uri="{BB962C8B-B14F-4D97-AF65-F5344CB8AC3E}">
        <p14:creationId xmlns:p14="http://schemas.microsoft.com/office/powerpoint/2010/main" val="1756901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7186281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Implied Distribution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267" y="1487740"/>
            <a:ext cx="10662501" cy="440678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만기 시 기초자산 가격의 확률 분포를 시장에서 </a:t>
            </a:r>
            <a:r>
              <a:rPr lang="en-US" altLang="ko-KR" sz="2400" b="1" dirty="0">
                <a:solidFill>
                  <a:schemeClr val="tx2"/>
                </a:solidFill>
              </a:rPr>
              <a:t>butterfly spread</a:t>
            </a:r>
            <a:r>
              <a:rPr lang="ko-KR" altLang="en-US" sz="2400" b="1" dirty="0">
                <a:solidFill>
                  <a:schemeClr val="tx2"/>
                </a:solidFill>
              </a:rPr>
              <a:t>의 가격으로 추정 가능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latinLnBrk="0">
              <a:lnSpc>
                <a:spcPct val="20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1) 0</a:t>
            </a:r>
            <a:r>
              <a:rPr lang="ko-KR" altLang="en-US" sz="2400" b="1" dirty="0">
                <a:solidFill>
                  <a:schemeClr val="tx2"/>
                </a:solidFill>
              </a:rPr>
              <a:t>에서 무한대 까지 </a:t>
            </a:r>
            <a:r>
              <a:rPr lang="en-US" altLang="ko-KR" sz="2400" b="1" dirty="0">
                <a:solidFill>
                  <a:schemeClr val="tx2"/>
                </a:solidFill>
              </a:rPr>
              <a:t>5</a:t>
            </a:r>
            <a:r>
              <a:rPr lang="ko-KR" altLang="en-US" sz="2400" b="1" dirty="0">
                <a:solidFill>
                  <a:schemeClr val="tx2"/>
                </a:solidFill>
              </a:rPr>
              <a:t>단위 마다 행사가격 가정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latinLnBrk="0">
              <a:lnSpc>
                <a:spcPct val="20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2) </a:t>
            </a:r>
            <a:r>
              <a:rPr lang="ko-KR" altLang="en-US" sz="2400" b="1" dirty="0">
                <a:solidFill>
                  <a:schemeClr val="tx2"/>
                </a:solidFill>
              </a:rPr>
              <a:t>최대 </a:t>
            </a:r>
            <a:r>
              <a:rPr lang="en-US" altLang="ko-KR" sz="2400" b="1" dirty="0">
                <a:solidFill>
                  <a:schemeClr val="tx2"/>
                </a:solidFill>
              </a:rPr>
              <a:t>payoff</a:t>
            </a:r>
            <a:r>
              <a:rPr lang="ko-KR" altLang="en-US" sz="2400" b="1" dirty="0">
                <a:solidFill>
                  <a:schemeClr val="tx2"/>
                </a:solidFill>
              </a:rPr>
              <a:t>가 </a:t>
            </a:r>
            <a:r>
              <a:rPr lang="en-US" altLang="ko-KR" sz="2400" b="1" dirty="0">
                <a:solidFill>
                  <a:schemeClr val="tx2"/>
                </a:solidFill>
              </a:rPr>
              <a:t>5</a:t>
            </a:r>
            <a:r>
              <a:rPr lang="ko-KR" altLang="en-US" sz="2400" b="1" dirty="0">
                <a:solidFill>
                  <a:schemeClr val="tx2"/>
                </a:solidFill>
              </a:rPr>
              <a:t>인 </a:t>
            </a:r>
            <a:r>
              <a:rPr lang="en-US" altLang="ko-KR" sz="2400" b="1" dirty="0">
                <a:solidFill>
                  <a:schemeClr val="tx2"/>
                </a:solidFill>
              </a:rPr>
              <a:t>butterfly spread</a:t>
            </a:r>
            <a:r>
              <a:rPr lang="ko-KR" altLang="en-US" sz="2400" b="1" dirty="0">
                <a:solidFill>
                  <a:schemeClr val="tx2"/>
                </a:solidFill>
              </a:rPr>
              <a:t>를 단위마다 매수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latinLnBrk="0">
              <a:lnSpc>
                <a:spcPct val="20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3) </a:t>
            </a:r>
            <a:r>
              <a:rPr lang="ko-KR" altLang="en-US" sz="2400" b="1" dirty="0">
                <a:solidFill>
                  <a:schemeClr val="tx2"/>
                </a:solidFill>
              </a:rPr>
              <a:t>만기의 기초자산 가격에 관계없이 가치는 항상 </a:t>
            </a:r>
            <a:r>
              <a:rPr lang="en-US" altLang="ko-KR" sz="2400" b="1" dirty="0">
                <a:solidFill>
                  <a:schemeClr val="tx2"/>
                </a:solidFill>
              </a:rPr>
              <a:t>5</a:t>
            </a:r>
          </a:p>
          <a:p>
            <a:pPr latinLnBrk="0">
              <a:lnSpc>
                <a:spcPct val="20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</a:t>
            </a:r>
            <a:r>
              <a:rPr lang="ko-KR" altLang="en-US" sz="2400" b="1" dirty="0">
                <a:solidFill>
                  <a:schemeClr val="tx2"/>
                </a:solidFill>
              </a:rPr>
              <a:t>따라서 모든 </a:t>
            </a:r>
            <a:r>
              <a:rPr lang="en-US" altLang="ko-KR" sz="2400" b="1" dirty="0">
                <a:solidFill>
                  <a:schemeClr val="tx2"/>
                </a:solidFill>
              </a:rPr>
              <a:t>butterfly spread</a:t>
            </a:r>
            <a:r>
              <a:rPr lang="ko-KR" altLang="en-US" sz="2400" b="1" dirty="0">
                <a:solidFill>
                  <a:schemeClr val="tx2"/>
                </a:solidFill>
              </a:rPr>
              <a:t>의 가격을 합하면 </a:t>
            </a:r>
            <a:r>
              <a:rPr lang="en-US" altLang="ko-KR" sz="2400" b="1" dirty="0">
                <a:solidFill>
                  <a:schemeClr val="tx2"/>
                </a:solidFill>
              </a:rPr>
              <a:t>5</a:t>
            </a:r>
            <a:r>
              <a:rPr lang="ko-KR" altLang="en-US" sz="2400" b="1" dirty="0">
                <a:solidFill>
                  <a:schemeClr val="tx2"/>
                </a:solidFill>
              </a:rPr>
              <a:t>가 되어야함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</p:spTree>
    <p:extLst>
      <p:ext uri="{BB962C8B-B14F-4D97-AF65-F5344CB8AC3E}">
        <p14:creationId xmlns:p14="http://schemas.microsoft.com/office/powerpoint/2010/main" val="1987825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7186281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Implied Distribution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267" y="1487740"/>
            <a:ext cx="11512733" cy="384925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/>
                </a:solidFill>
              </a:rPr>
              <a:t>만기 시 기초자산 가격의 확률 분포를 시장에서 </a:t>
            </a:r>
            <a:r>
              <a:rPr lang="en-US" altLang="ko-KR" sz="2000" b="1" dirty="0">
                <a:solidFill>
                  <a:schemeClr val="tx2"/>
                </a:solidFill>
              </a:rPr>
              <a:t>butterfly spread</a:t>
            </a:r>
            <a:r>
              <a:rPr lang="ko-KR" altLang="en-US" sz="2000" b="1" dirty="0">
                <a:solidFill>
                  <a:schemeClr val="tx2"/>
                </a:solidFill>
              </a:rPr>
              <a:t>의 가격으로 추정 가능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latinLnBrk="0">
              <a:lnSpc>
                <a:spcPct val="200000"/>
              </a:lnSpc>
            </a:pPr>
            <a:r>
              <a:rPr lang="en-US" altLang="ko-KR" sz="2400" b="1" dirty="0">
                <a:solidFill>
                  <a:schemeClr val="tx2"/>
                </a:solidFill>
              </a:rPr>
              <a:t>	</a:t>
            </a:r>
            <a:r>
              <a:rPr lang="en-US" altLang="ko-KR" sz="2000" b="1" dirty="0">
                <a:solidFill>
                  <a:schemeClr val="tx2"/>
                </a:solidFill>
              </a:rPr>
              <a:t>1) </a:t>
            </a:r>
            <a:r>
              <a:rPr lang="ko-KR" altLang="en-US" sz="2000" b="1" dirty="0">
                <a:solidFill>
                  <a:schemeClr val="tx2"/>
                </a:solidFill>
              </a:rPr>
              <a:t>만기 시 기초자산 가격이 </a:t>
            </a:r>
            <a:r>
              <a:rPr lang="en-US" altLang="ko-KR" sz="2000" b="1" dirty="0">
                <a:solidFill>
                  <a:schemeClr val="tx2"/>
                </a:solidFill>
              </a:rPr>
              <a:t>5</a:t>
            </a:r>
            <a:r>
              <a:rPr lang="ko-KR" altLang="en-US" sz="2000" b="1" dirty="0">
                <a:solidFill>
                  <a:schemeClr val="tx2"/>
                </a:solidFill>
              </a:rPr>
              <a:t>단위로 나누어진 행사가격과 동일하다고 가정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latinLnBrk="0">
              <a:lnSpc>
                <a:spcPct val="200000"/>
              </a:lnSpc>
            </a:pPr>
            <a:r>
              <a:rPr lang="en-US" altLang="ko-KR" sz="2000" b="1" dirty="0">
                <a:solidFill>
                  <a:schemeClr val="tx2"/>
                </a:solidFill>
              </a:rPr>
              <a:t>	2) </a:t>
            </a:r>
            <a:r>
              <a:rPr lang="ko-KR" altLang="en-US" sz="2000" b="1" dirty="0">
                <a:solidFill>
                  <a:schemeClr val="tx2"/>
                </a:solidFill>
              </a:rPr>
              <a:t>각 기초자산 가격이 발생할 확률은 </a:t>
            </a:r>
            <a:r>
              <a:rPr lang="en-US" altLang="ko-KR" sz="2000" b="1" dirty="0">
                <a:solidFill>
                  <a:schemeClr val="tx2"/>
                </a:solidFill>
              </a:rPr>
              <a:t>spread</a:t>
            </a:r>
            <a:r>
              <a:rPr lang="ko-KR" altLang="en-US" sz="2000" b="1" dirty="0">
                <a:solidFill>
                  <a:schemeClr val="tx2"/>
                </a:solidFill>
              </a:rPr>
              <a:t>의 가격을 </a:t>
            </a:r>
            <a:r>
              <a:rPr lang="en-US" altLang="ko-KR" sz="2000" b="1" dirty="0">
                <a:solidFill>
                  <a:schemeClr val="tx2"/>
                </a:solidFill>
              </a:rPr>
              <a:t>5</a:t>
            </a:r>
            <a:r>
              <a:rPr lang="ko-KR" altLang="en-US" sz="2000" b="1" dirty="0">
                <a:solidFill>
                  <a:schemeClr val="tx2"/>
                </a:solidFill>
              </a:rPr>
              <a:t>로 나눈 값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2"/>
                </a:solidFill>
              </a:rPr>
              <a:t>	ex)</a:t>
            </a:r>
            <a:r>
              <a:rPr lang="ko-KR" altLang="en-US" sz="2000" b="1" dirty="0">
                <a:solidFill>
                  <a:schemeClr val="tx2"/>
                </a:solidFill>
              </a:rPr>
              <a:t> </a:t>
            </a:r>
            <a:r>
              <a:rPr lang="en-US" altLang="ko-KR" sz="2000" b="1" dirty="0">
                <a:solidFill>
                  <a:schemeClr val="tx2"/>
                </a:solidFill>
              </a:rPr>
              <a:t>75/80/85</a:t>
            </a:r>
            <a:r>
              <a:rPr lang="ko-KR" altLang="en-US" sz="2000" b="1" dirty="0">
                <a:solidFill>
                  <a:schemeClr val="tx2"/>
                </a:solidFill>
              </a:rPr>
              <a:t> </a:t>
            </a:r>
            <a:r>
              <a:rPr lang="en-US" altLang="ko-KR" sz="2000" b="1" dirty="0">
                <a:solidFill>
                  <a:schemeClr val="tx2"/>
                </a:solidFill>
              </a:rPr>
              <a:t>spread</a:t>
            </a:r>
            <a:r>
              <a:rPr lang="ko-KR" altLang="en-US" sz="2000" b="1" dirty="0">
                <a:solidFill>
                  <a:schemeClr val="tx2"/>
                </a:solidFill>
              </a:rPr>
              <a:t>의 가격이 </a:t>
            </a:r>
            <a:r>
              <a:rPr lang="en-US" altLang="ko-KR" sz="2000" b="1" dirty="0">
                <a:solidFill>
                  <a:schemeClr val="tx2"/>
                </a:solidFill>
              </a:rPr>
              <a:t>0.15</a:t>
            </a:r>
            <a:r>
              <a:rPr lang="ko-KR" altLang="en-US" sz="2000" b="1" dirty="0">
                <a:solidFill>
                  <a:schemeClr val="tx2"/>
                </a:solidFill>
              </a:rPr>
              <a:t>인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경우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2"/>
                </a:solidFill>
              </a:rPr>
              <a:t>	     </a:t>
            </a:r>
            <a:r>
              <a:rPr lang="ko-KR" altLang="en-US" sz="2000" b="1" dirty="0">
                <a:solidFill>
                  <a:schemeClr val="tx2"/>
                </a:solidFill>
              </a:rPr>
              <a:t>만기에 </a:t>
            </a:r>
            <a:r>
              <a:rPr lang="en-US" altLang="ko-KR" sz="2000" b="1" dirty="0">
                <a:solidFill>
                  <a:schemeClr val="tx2"/>
                </a:solidFill>
              </a:rPr>
              <a:t>underlying </a:t>
            </a:r>
            <a:r>
              <a:rPr lang="ko-KR" altLang="en-US" sz="2000" b="1" dirty="0">
                <a:solidFill>
                  <a:schemeClr val="tx2"/>
                </a:solidFill>
              </a:rPr>
              <a:t>가격이 </a:t>
            </a:r>
            <a:r>
              <a:rPr lang="en-US" altLang="ko-KR" sz="2000" b="1" dirty="0">
                <a:solidFill>
                  <a:schemeClr val="tx2"/>
                </a:solidFill>
              </a:rPr>
              <a:t>80</a:t>
            </a:r>
            <a:r>
              <a:rPr lang="ko-KR" altLang="en-US" sz="2000" b="1" dirty="0">
                <a:solidFill>
                  <a:schemeClr val="tx2"/>
                </a:solidFill>
              </a:rPr>
              <a:t>일</a:t>
            </a:r>
            <a:r>
              <a:rPr lang="en-US" altLang="ko-KR" sz="2000" b="1" dirty="0">
                <a:solidFill>
                  <a:schemeClr val="tx2"/>
                </a:solidFill>
              </a:rPr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확률은 </a:t>
            </a:r>
            <a:r>
              <a:rPr lang="en-US" altLang="ko-KR" sz="2000" b="1" dirty="0">
                <a:solidFill>
                  <a:schemeClr val="tx2"/>
                </a:solidFill>
              </a:rPr>
              <a:t>3%(=0.15/5)</a:t>
            </a:r>
          </a:p>
          <a:p>
            <a:pPr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2"/>
                </a:solidFill>
              </a:rPr>
              <a:t>	ex) 90/95/100 spread</a:t>
            </a:r>
            <a:r>
              <a:rPr lang="ko-KR" altLang="en-US" sz="2000" b="1" dirty="0">
                <a:solidFill>
                  <a:schemeClr val="tx2"/>
                </a:solidFill>
              </a:rPr>
              <a:t>의 가격이 </a:t>
            </a:r>
            <a:r>
              <a:rPr lang="en-US" altLang="ko-KR" sz="2000" b="1" dirty="0">
                <a:solidFill>
                  <a:schemeClr val="tx2"/>
                </a:solidFill>
              </a:rPr>
              <a:t>0.5</a:t>
            </a:r>
            <a:r>
              <a:rPr lang="ko-KR" altLang="en-US" sz="2000" b="1" dirty="0">
                <a:solidFill>
                  <a:schemeClr val="tx2"/>
                </a:solidFill>
              </a:rPr>
              <a:t>인 경우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latinLnBrk="0">
              <a:lnSpc>
                <a:spcPct val="150000"/>
              </a:lnSpc>
            </a:pPr>
            <a:r>
              <a:rPr lang="en-US" altLang="ko-KR" sz="2000" b="1" dirty="0">
                <a:solidFill>
                  <a:schemeClr val="tx2"/>
                </a:solidFill>
              </a:rPr>
              <a:t>	     </a:t>
            </a:r>
            <a:r>
              <a:rPr lang="ko-KR" altLang="en-US" sz="2000" b="1" dirty="0">
                <a:solidFill>
                  <a:schemeClr val="tx2"/>
                </a:solidFill>
              </a:rPr>
              <a:t>만기에 </a:t>
            </a:r>
            <a:r>
              <a:rPr lang="en-US" altLang="ko-KR" sz="2000" b="1" dirty="0">
                <a:solidFill>
                  <a:schemeClr val="tx2"/>
                </a:solidFill>
              </a:rPr>
              <a:t>underlying </a:t>
            </a:r>
            <a:r>
              <a:rPr lang="ko-KR" altLang="en-US" sz="2000" b="1" dirty="0">
                <a:solidFill>
                  <a:schemeClr val="tx2"/>
                </a:solidFill>
              </a:rPr>
              <a:t>가격이 </a:t>
            </a:r>
            <a:r>
              <a:rPr lang="en-US" altLang="ko-KR" sz="2000" b="1" dirty="0">
                <a:solidFill>
                  <a:schemeClr val="tx2"/>
                </a:solidFill>
              </a:rPr>
              <a:t>95</a:t>
            </a:r>
            <a:r>
              <a:rPr lang="ko-KR" altLang="en-US" sz="2000" b="1" dirty="0">
                <a:solidFill>
                  <a:schemeClr val="tx2"/>
                </a:solidFill>
              </a:rPr>
              <a:t>일 확률 </a:t>
            </a:r>
            <a:r>
              <a:rPr lang="en-US" altLang="ko-KR" sz="2000" b="1" dirty="0">
                <a:solidFill>
                  <a:schemeClr val="tx2"/>
                </a:solidFill>
              </a:rPr>
              <a:t>10%(=0.5/5)</a:t>
            </a: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</p:spTree>
    <p:extLst>
      <p:ext uri="{BB962C8B-B14F-4D97-AF65-F5344CB8AC3E}">
        <p14:creationId xmlns:p14="http://schemas.microsoft.com/office/powerpoint/2010/main" val="284597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Introduction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CD0D52-A8A3-2C60-86D8-14A650266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297" y="1495546"/>
            <a:ext cx="5673406" cy="463116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7143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7186281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Implied Distribution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267" y="1487740"/>
            <a:ext cx="11512733" cy="60991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/>
                </a:solidFill>
              </a:rPr>
              <a:t>만기 시 기초자산 가격의 확률 분포를 시장에서 </a:t>
            </a:r>
            <a:r>
              <a:rPr lang="en-US" altLang="ko-KR" sz="2000" b="1" dirty="0">
                <a:solidFill>
                  <a:schemeClr val="tx2"/>
                </a:solidFill>
              </a:rPr>
              <a:t>butterfly spread</a:t>
            </a:r>
            <a:r>
              <a:rPr lang="ko-KR" altLang="en-US" sz="2000" b="1" dirty="0">
                <a:solidFill>
                  <a:schemeClr val="tx2"/>
                </a:solidFill>
              </a:rPr>
              <a:t>의 가격으로 추정 가능</a:t>
            </a:r>
            <a:endParaRPr lang="en-US" altLang="ko-KR" sz="20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F5F35D-9369-E680-7353-8A7A9FC94B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01" r="2477" b="12526"/>
          <a:stretch/>
        </p:blipFill>
        <p:spPr>
          <a:xfrm>
            <a:off x="465803" y="3621805"/>
            <a:ext cx="5091624" cy="11596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83E1EC-7084-4DD3-D20E-C27F9665A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575" y="2577334"/>
            <a:ext cx="4899699" cy="371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39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7186281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Implied Distribution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267" y="1487740"/>
            <a:ext cx="11512733" cy="60991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/>
                </a:solidFill>
              </a:rPr>
              <a:t>만기 시 기초자산 가격의 확률 분포를 시장에서 </a:t>
            </a:r>
            <a:r>
              <a:rPr lang="en-US" altLang="ko-KR" sz="2000" b="1" dirty="0">
                <a:solidFill>
                  <a:schemeClr val="tx2"/>
                </a:solidFill>
              </a:rPr>
              <a:t>butterfly spread</a:t>
            </a:r>
            <a:r>
              <a:rPr lang="ko-KR" altLang="en-US" sz="2000" b="1" dirty="0">
                <a:solidFill>
                  <a:schemeClr val="tx2"/>
                </a:solidFill>
              </a:rPr>
              <a:t>의 가격으로 추정 가능</a:t>
            </a:r>
            <a:endParaRPr lang="en-US" altLang="ko-KR" sz="20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8F5FF8-ED61-5615-9C75-98A71BA5B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869" y="2581816"/>
            <a:ext cx="4720262" cy="398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90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7186281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Implied Distribution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9267" y="1487740"/>
            <a:ext cx="11512733" cy="60991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2"/>
                </a:solidFill>
              </a:rPr>
              <a:t>만기 시 기초자산 가격의 확률 분포를 시장에서 </a:t>
            </a:r>
            <a:r>
              <a:rPr lang="en-US" altLang="ko-KR" sz="2000" b="1" dirty="0">
                <a:solidFill>
                  <a:schemeClr val="tx2"/>
                </a:solidFill>
              </a:rPr>
              <a:t>butterfly spread</a:t>
            </a:r>
            <a:r>
              <a:rPr lang="ko-KR" altLang="en-US" sz="2000" b="1" dirty="0">
                <a:solidFill>
                  <a:schemeClr val="tx2"/>
                </a:solidFill>
              </a:rPr>
              <a:t>의 가격으로 추정 가능</a:t>
            </a:r>
            <a:endParaRPr lang="en-US" altLang="ko-KR" sz="20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253187-58A7-0D3C-D1D4-C7567C9D0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981" y="2269329"/>
            <a:ext cx="3929909" cy="36173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D60743-F47F-EBCE-A014-3416AB8CD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112" y="2269329"/>
            <a:ext cx="3929909" cy="362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5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Volatility Skew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393" y="1487740"/>
            <a:ext cx="11191943" cy="500694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행사 가격에 대한 </a:t>
            </a:r>
            <a:r>
              <a:rPr lang="en-US" altLang="ko-KR" sz="2400" b="1" dirty="0">
                <a:solidFill>
                  <a:schemeClr val="tx2"/>
                </a:solidFill>
              </a:rPr>
              <a:t>Implied volatility</a:t>
            </a:r>
            <a:r>
              <a:rPr lang="ko-KR" altLang="en-US" sz="2400" b="1" dirty="0">
                <a:solidFill>
                  <a:schemeClr val="tx2"/>
                </a:solidFill>
              </a:rPr>
              <a:t>의 분포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tx2"/>
                </a:solidFill>
              </a:rPr>
              <a:t>분포의 형태에 따라 </a:t>
            </a:r>
            <a:r>
              <a:rPr lang="en-US" altLang="ko-KR" sz="2400" b="1" dirty="0">
                <a:solidFill>
                  <a:schemeClr val="tx2"/>
                </a:solidFill>
              </a:rPr>
              <a:t>Volatility smile / skew or smirk</a:t>
            </a:r>
            <a:r>
              <a:rPr lang="ko-KR" altLang="en-US" sz="2400" b="1" dirty="0">
                <a:solidFill>
                  <a:schemeClr val="tx2"/>
                </a:solidFill>
              </a:rPr>
              <a:t>로 표현</a:t>
            </a: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2"/>
              </a:solidFill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FBAC32-B2C8-297C-7D34-088633636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5" y="2877140"/>
            <a:ext cx="9382130" cy="29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7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Volatility Skew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50EB7F-9A8C-9A10-4D21-A3BCBF0FB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46" y="1553018"/>
            <a:ext cx="5076432" cy="3596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0A9D05-E7D0-CE58-3023-CF01B5128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495" y="1553017"/>
            <a:ext cx="5076432" cy="35961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663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Volatility Skew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0F8EE2-2B8C-24D3-0F17-DF4957CD2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456" y="1440876"/>
            <a:ext cx="5739087" cy="4304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19D889-1C89-CB63-5CFE-7D4949CE370D}"/>
              </a:ext>
            </a:extLst>
          </p:cNvPr>
          <p:cNvSpPr txBox="1"/>
          <p:nvPr/>
        </p:nvSpPr>
        <p:spPr>
          <a:xfrm>
            <a:off x="4817851" y="5870006"/>
            <a:ext cx="255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&lt; Investment skew &gt;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64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Volatility Skew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0485F8-94EE-E84B-ED1A-3D893F572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78" y="1553017"/>
            <a:ext cx="5076432" cy="35914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4C4A0B-7E18-AFCE-D224-08B745368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495" y="1553017"/>
            <a:ext cx="5076432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7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26F6CE-4689-8674-A456-ED25D5E5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55" y="1440876"/>
            <a:ext cx="5739087" cy="43202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Volatility Skew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9D889-1C89-CB63-5CFE-7D4949CE370D}"/>
              </a:ext>
            </a:extLst>
          </p:cNvPr>
          <p:cNvSpPr txBox="1"/>
          <p:nvPr/>
        </p:nvSpPr>
        <p:spPr>
          <a:xfrm>
            <a:off x="3965008" y="5870006"/>
            <a:ext cx="426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&lt; Demand or commodity skew &gt;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8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D212FDF-75ED-C55A-CCBF-145A3A86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619" y="1440875"/>
            <a:ext cx="5742924" cy="43039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4" y="6305631"/>
            <a:ext cx="909461" cy="259846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5803" y="731287"/>
            <a:ext cx="6349063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  <a:latin typeface="+mj-ea"/>
                <a:ea typeface="+mj-ea"/>
              </a:rPr>
              <a:t>Volatility Skew</a:t>
            </a:r>
            <a:endParaRPr lang="ko-KR" altLang="en-US" sz="32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015" y="186552"/>
            <a:ext cx="2599932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Chapter 24 Volatility Skews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9D889-1C89-CB63-5CFE-7D4949CE370D}"/>
              </a:ext>
            </a:extLst>
          </p:cNvPr>
          <p:cNvSpPr txBox="1"/>
          <p:nvPr/>
        </p:nvSpPr>
        <p:spPr>
          <a:xfrm>
            <a:off x="3852542" y="5870006"/>
            <a:ext cx="448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&lt; Balanced skew &gt;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95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1002</Words>
  <Application>Microsoft Office PowerPoint</Application>
  <PresentationFormat>와이드스크린</PresentationFormat>
  <Paragraphs>150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상빈</dc:creator>
  <cp:lastModifiedBy>유 상빈</cp:lastModifiedBy>
  <cp:revision>1</cp:revision>
  <dcterms:created xsi:type="dcterms:W3CDTF">2022-11-21T22:58:51Z</dcterms:created>
  <dcterms:modified xsi:type="dcterms:W3CDTF">2022-11-23T18:04:51Z</dcterms:modified>
</cp:coreProperties>
</file>