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1" r:id="rId4"/>
    <p:sldId id="267" r:id="rId5"/>
    <p:sldId id="274" r:id="rId6"/>
    <p:sldId id="273" r:id="rId7"/>
    <p:sldId id="276" r:id="rId8"/>
    <p:sldId id="275" r:id="rId9"/>
    <p:sldId id="283" r:id="rId10"/>
    <p:sldId id="284" r:id="rId11"/>
    <p:sldId id="279" r:id="rId12"/>
    <p:sldId id="280" r:id="rId13"/>
    <p:sldId id="278" r:id="rId14"/>
    <p:sldId id="263" r:id="rId15"/>
    <p:sldId id="282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phn\Desktop\DA\Project\BICYCLE\Bicyclesharing_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[Bicyclesharing_v2.xlsx]Peak usage timing!PivotTable2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'Peak usage timing'!$B$1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7-4DDE-8B92-BFF33E7C26B8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7-4DDE-8B92-BFF33E7C26B8}"/>
              </c:ext>
            </c:extLst>
          </c:dPt>
          <c:cat>
            <c:strRef>
              <c:f>'Peak usage timing'!$A$2:$A$26</c:f>
              <c:strCache>
                <c:ptCount val="24"/>
                <c:pt idx="0">
                  <c:v>12 AM</c:v>
                </c:pt>
                <c:pt idx="1">
                  <c:v>1 AM</c:v>
                </c:pt>
                <c:pt idx="2">
                  <c:v>2 AM</c:v>
                </c:pt>
                <c:pt idx="3">
                  <c:v>3 AM</c:v>
                </c:pt>
                <c:pt idx="4">
                  <c:v>4 AM</c:v>
                </c:pt>
                <c:pt idx="5">
                  <c:v>5 AM</c:v>
                </c:pt>
                <c:pt idx="6">
                  <c:v>6 AM</c:v>
                </c:pt>
                <c:pt idx="7">
                  <c:v>7 AM</c:v>
                </c:pt>
                <c:pt idx="8">
                  <c:v>8 AM</c:v>
                </c:pt>
                <c:pt idx="9">
                  <c:v>9 AM</c:v>
                </c:pt>
                <c:pt idx="10">
                  <c:v>10 AM</c:v>
                </c:pt>
                <c:pt idx="11">
                  <c:v>11 AM</c:v>
                </c:pt>
                <c:pt idx="12">
                  <c:v>12 PM</c:v>
                </c:pt>
                <c:pt idx="13">
                  <c:v>1 PM</c:v>
                </c:pt>
                <c:pt idx="14">
                  <c:v>2 PM</c:v>
                </c:pt>
                <c:pt idx="15">
                  <c:v>3 PM</c:v>
                </c:pt>
                <c:pt idx="16">
                  <c:v>4 PM</c:v>
                </c:pt>
                <c:pt idx="17">
                  <c:v>5 PM</c:v>
                </c:pt>
                <c:pt idx="18">
                  <c:v>6 PM</c:v>
                </c:pt>
                <c:pt idx="19">
                  <c:v>7 PM</c:v>
                </c:pt>
                <c:pt idx="20">
                  <c:v>8 PM</c:v>
                </c:pt>
                <c:pt idx="21">
                  <c:v>9 PM</c:v>
                </c:pt>
                <c:pt idx="22">
                  <c:v>10 PM</c:v>
                </c:pt>
                <c:pt idx="23">
                  <c:v>11 PM</c:v>
                </c:pt>
              </c:strCache>
            </c:strRef>
          </c:cat>
          <c:val>
            <c:numRef>
              <c:f>'Peak usage timing'!$B$2:$B$26</c:f>
              <c:numCache>
                <c:formatCode>General</c:formatCode>
                <c:ptCount val="24"/>
                <c:pt idx="0">
                  <c:v>961</c:v>
                </c:pt>
                <c:pt idx="1">
                  <c:v>766</c:v>
                </c:pt>
                <c:pt idx="2">
                  <c:v>691</c:v>
                </c:pt>
                <c:pt idx="3">
                  <c:v>445</c:v>
                </c:pt>
                <c:pt idx="4">
                  <c:v>655</c:v>
                </c:pt>
                <c:pt idx="5">
                  <c:v>1050</c:v>
                </c:pt>
                <c:pt idx="6">
                  <c:v>1661</c:v>
                </c:pt>
                <c:pt idx="7">
                  <c:v>3772</c:v>
                </c:pt>
                <c:pt idx="8">
                  <c:v>5681</c:v>
                </c:pt>
                <c:pt idx="9">
                  <c:v>4641</c:v>
                </c:pt>
                <c:pt idx="10">
                  <c:v>3223</c:v>
                </c:pt>
                <c:pt idx="11">
                  <c:v>3511</c:v>
                </c:pt>
                <c:pt idx="12">
                  <c:v>3476</c:v>
                </c:pt>
                <c:pt idx="13">
                  <c:v>3567</c:v>
                </c:pt>
                <c:pt idx="14">
                  <c:v>3701</c:v>
                </c:pt>
                <c:pt idx="15">
                  <c:v>3801</c:v>
                </c:pt>
                <c:pt idx="16">
                  <c:v>4428</c:v>
                </c:pt>
                <c:pt idx="17">
                  <c:v>5092</c:v>
                </c:pt>
                <c:pt idx="18">
                  <c:v>3649</c:v>
                </c:pt>
                <c:pt idx="19">
                  <c:v>2611</c:v>
                </c:pt>
                <c:pt idx="20">
                  <c:v>2063</c:v>
                </c:pt>
                <c:pt idx="21">
                  <c:v>1892</c:v>
                </c:pt>
                <c:pt idx="22">
                  <c:v>1492</c:v>
                </c:pt>
                <c:pt idx="23">
                  <c:v>1255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07-4DDE-8B92-BFF33E7C26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552911"/>
        <c:axId val="702543759"/>
      </c:barChart>
      <c:catAx>
        <c:axId val="7025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43759"/>
        <c:crosses val="autoZero"/>
        <c:auto val="1"/>
        <c:lblAlgn val="ctr"/>
        <c:lblOffset val="100"/>
        <c:noMultiLvlLbl val="0"/>
      </c:catAx>
      <c:valAx>
        <c:axId val="70254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5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483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54-4CE3-8285-FD32C47FEA7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54-4CE3-8285-FD32C47FEA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54-4CE3-8285-FD32C47FE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1A2D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54-4CE3-8285-FD32C47FEA76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54-4CE3-8285-FD32C47FEA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54-4CE3-8285-FD32C47FE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[Bicyclesharing_v2.xlsx]Popular places by Day!PivotTable1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FFC000"/>
          </a:solidFill>
          <a:ln>
            <a:noFill/>
          </a:ln>
          <a:effectLst/>
        </c:spPr>
      </c:pivotFmt>
      <c:pivotFmt>
        <c:idx val="3"/>
        <c:spPr>
          <a:solidFill>
            <a:srgbClr val="FFC000"/>
          </a:solidFill>
          <a:ln>
            <a:noFill/>
          </a:ln>
          <a:effectLst/>
        </c:spPr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FFC000"/>
          </a:solidFill>
          <a:ln>
            <a:noFill/>
          </a:ln>
          <a:effectLst/>
        </c:spPr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C000"/>
          </a:solidFill>
          <a:ln>
            <a:noFill/>
          </a:ln>
          <a:effectLst/>
        </c:spPr>
      </c:pivotFmt>
      <c:pivotFmt>
        <c:idx val="9"/>
        <c:spPr>
          <a:solidFill>
            <a:srgbClr val="FFC000"/>
          </a:solidFill>
          <a:ln>
            <a:noFill/>
          </a:ln>
          <a:effectLst/>
        </c:spPr>
      </c:pivotFmt>
      <c:pivotFmt>
        <c:idx val="10"/>
        <c:spPr>
          <a:solidFill>
            <a:srgbClr val="FFC000"/>
          </a:solidFill>
          <a:ln>
            <a:noFill/>
          </a:ln>
          <a:effectLst/>
        </c:spPr>
      </c:pivotFmt>
      <c:pivotFmt>
        <c:idx val="11"/>
        <c:spPr>
          <a:solidFill>
            <a:srgbClr val="FFC000"/>
          </a:solidFill>
          <a:ln>
            <a:noFill/>
          </a:ln>
          <a:effectLst/>
        </c:spPr>
      </c:pivotFmt>
      <c:pivotFmt>
        <c:idx val="12"/>
        <c:spPr>
          <a:solidFill>
            <a:srgbClr val="C00000"/>
          </a:solidFill>
          <a:ln>
            <a:noFill/>
          </a:ln>
          <a:effectLst/>
        </c:spPr>
      </c:pivotFmt>
      <c:pivotFmt>
        <c:idx val="13"/>
        <c:spPr>
          <a:solidFill>
            <a:srgbClr val="C00000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C000"/>
          </a:solidFill>
          <a:ln>
            <a:noFill/>
          </a:ln>
          <a:effectLst/>
        </c:spPr>
      </c:pivotFmt>
      <c:pivotFmt>
        <c:idx val="16"/>
        <c:spPr>
          <a:solidFill>
            <a:srgbClr val="FFC000"/>
          </a:solidFill>
          <a:ln>
            <a:noFill/>
          </a:ln>
          <a:effectLst/>
        </c:spPr>
      </c:pivotFmt>
      <c:pivotFmt>
        <c:idx val="17"/>
        <c:spPr>
          <a:solidFill>
            <a:srgbClr val="FFC000"/>
          </a:solidFill>
          <a:ln>
            <a:noFill/>
          </a:ln>
          <a:effectLst/>
        </c:spPr>
      </c:pivotFmt>
      <c:pivotFmt>
        <c:idx val="18"/>
        <c:spPr>
          <a:solidFill>
            <a:srgbClr val="FFC000"/>
          </a:solidFill>
          <a:ln>
            <a:noFill/>
          </a:ln>
          <a:effectLst/>
        </c:spPr>
      </c:pivotFmt>
      <c:pivotFmt>
        <c:idx val="19"/>
        <c:spPr>
          <a:solidFill>
            <a:srgbClr val="C00000"/>
          </a:solidFill>
          <a:ln>
            <a:noFill/>
          </a:ln>
          <a:effectLst/>
        </c:spPr>
      </c:pivotFmt>
      <c:pivotFmt>
        <c:idx val="20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places by Day'!$B$3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28-4D08-A599-D0FA4997F1B2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28-4D08-A599-D0FA4997F1B2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28-4D08-A599-D0FA4997F1B2}"/>
              </c:ext>
            </c:extLst>
          </c:dPt>
          <c:dPt>
            <c:idx val="1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28-4D08-A599-D0FA4997F1B2}"/>
              </c:ext>
            </c:extLst>
          </c:dPt>
          <c:dPt>
            <c:idx val="1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B28-4D08-A599-D0FA4997F1B2}"/>
              </c:ext>
            </c:extLst>
          </c:dPt>
          <c:dPt>
            <c:idx val="18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B28-4D08-A599-D0FA4997F1B2}"/>
              </c:ext>
            </c:extLst>
          </c:dPt>
          <c:cat>
            <c:multiLvlStrRef>
              <c:f>'Popular places by Day'!$A$4:$A$32</c:f>
              <c:multiLvlStrCache>
                <c:ptCount val="21"/>
                <c:lvl>
                  <c:pt idx="0">
                    <c:v>Pier 69 / Alaskan Way &amp; Clay St</c:v>
                  </c:pt>
                  <c:pt idx="1">
                    <c:v>E Pine St &amp; 16th Ave</c:v>
                  </c:pt>
                  <c:pt idx="2">
                    <c:v>3rd Ave &amp; Broad St</c:v>
                  </c:pt>
                  <c:pt idx="3">
                    <c:v>E Pine St &amp; 16th Ave</c:v>
                  </c:pt>
                  <c:pt idx="4">
                    <c:v>Pier 69 / Alaskan Way &amp; Clay St</c:v>
                  </c:pt>
                  <c:pt idx="5">
                    <c:v>Westlake Ave &amp; 6th Ave</c:v>
                  </c:pt>
                  <c:pt idx="6">
                    <c:v>E Pine St &amp; 16th Ave</c:v>
                  </c:pt>
                  <c:pt idx="7">
                    <c:v>Pier 69 / Alaskan Way &amp; Clay St</c:v>
                  </c:pt>
                  <c:pt idx="8">
                    <c:v>Westlake Ave &amp; 6th Ave</c:v>
                  </c:pt>
                  <c:pt idx="9">
                    <c:v>Pier 69 / Alaskan Way &amp; Clay St</c:v>
                  </c:pt>
                  <c:pt idx="10">
                    <c:v>E Pine St &amp; 16th Ave</c:v>
                  </c:pt>
                  <c:pt idx="11">
                    <c:v>Westlake Ave &amp; 6th Ave</c:v>
                  </c:pt>
                  <c:pt idx="12">
                    <c:v>Pier 69 / Alaskan Way &amp; Clay St</c:v>
                  </c:pt>
                  <c:pt idx="13">
                    <c:v>E Pine St &amp; 16th Ave</c:v>
                  </c:pt>
                  <c:pt idx="14">
                    <c:v>3rd Ave &amp; Broad St</c:v>
                  </c:pt>
                  <c:pt idx="15">
                    <c:v>Pier 69 / Alaskan Way &amp; Clay St</c:v>
                  </c:pt>
                  <c:pt idx="16">
                    <c:v>3rd Ave &amp; Broad St</c:v>
                  </c:pt>
                  <c:pt idx="17">
                    <c:v>2nd Ave &amp; Pine St</c:v>
                  </c:pt>
                  <c:pt idx="18">
                    <c:v>Pier 69 / Alaskan Way &amp; Clay St</c:v>
                  </c:pt>
                  <c:pt idx="19">
                    <c:v>3rd Ave &amp; Broad St</c:v>
                  </c:pt>
                  <c:pt idx="20">
                    <c:v>Cal Anderson Park / 11th Ave &amp; Pine St</c:v>
                  </c:pt>
                </c:lvl>
                <c:lvl>
                  <c:pt idx="0">
                    <c:v>Monday</c:v>
                  </c:pt>
                  <c:pt idx="3">
                    <c:v>Tuesday</c:v>
                  </c:pt>
                  <c:pt idx="6">
                    <c:v>Wednesday</c:v>
                  </c:pt>
                  <c:pt idx="9">
                    <c:v>Thursday</c:v>
                  </c:pt>
                  <c:pt idx="12">
                    <c:v>Friday</c:v>
                  </c:pt>
                  <c:pt idx="15">
                    <c:v>Saturday</c:v>
                  </c:pt>
                  <c:pt idx="18">
                    <c:v>Sunday</c:v>
                  </c:pt>
                </c:lvl>
              </c:multiLvlStrCache>
            </c:multiLvlStrRef>
          </c:cat>
          <c:val>
            <c:numRef>
              <c:f>'Popular places by Day'!$B$4:$B$32</c:f>
              <c:numCache>
                <c:formatCode>General</c:formatCode>
                <c:ptCount val="21"/>
                <c:pt idx="0">
                  <c:v>1892</c:v>
                </c:pt>
                <c:pt idx="1">
                  <c:v>1712</c:v>
                </c:pt>
                <c:pt idx="2">
                  <c:v>1581</c:v>
                </c:pt>
                <c:pt idx="3">
                  <c:v>1752</c:v>
                </c:pt>
                <c:pt idx="4">
                  <c:v>1728</c:v>
                </c:pt>
                <c:pt idx="5">
                  <c:v>1527</c:v>
                </c:pt>
                <c:pt idx="6">
                  <c:v>1844</c:v>
                </c:pt>
                <c:pt idx="7">
                  <c:v>1646</c:v>
                </c:pt>
                <c:pt idx="8">
                  <c:v>1596</c:v>
                </c:pt>
                <c:pt idx="9">
                  <c:v>1831</c:v>
                </c:pt>
                <c:pt idx="10">
                  <c:v>1734</c:v>
                </c:pt>
                <c:pt idx="11">
                  <c:v>1592</c:v>
                </c:pt>
                <c:pt idx="12">
                  <c:v>1813</c:v>
                </c:pt>
                <c:pt idx="13">
                  <c:v>1722</c:v>
                </c:pt>
                <c:pt idx="14">
                  <c:v>1582</c:v>
                </c:pt>
                <c:pt idx="15">
                  <c:v>2214</c:v>
                </c:pt>
                <c:pt idx="16">
                  <c:v>1941</c:v>
                </c:pt>
                <c:pt idx="17">
                  <c:v>1390</c:v>
                </c:pt>
                <c:pt idx="18">
                  <c:v>1930</c:v>
                </c:pt>
                <c:pt idx="19">
                  <c:v>1410</c:v>
                </c:pt>
                <c:pt idx="20">
                  <c:v>1277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28-4D08-A599-D0FA4997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3814223"/>
        <c:axId val="1193815055"/>
      </c:barChart>
      <c:catAx>
        <c:axId val="119381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815055"/>
        <c:crosses val="autoZero"/>
        <c:auto val="1"/>
        <c:lblAlgn val="ctr"/>
        <c:lblOffset val="100"/>
        <c:noMultiLvlLbl val="0"/>
      </c:catAx>
      <c:valAx>
        <c:axId val="119381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81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[Bicyclesharing_v2.xlsx]8am(top 10)!PivotTable2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</c:pivotFmt>
      <c:pivotFmt>
        <c:idx val="9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'8am(top 10)'!$B$1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4D-44BD-BCAD-07014F42CAF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4D-44BD-BCAD-07014F42CAFA}"/>
              </c:ext>
            </c:extLst>
          </c:dPt>
          <c:cat>
            <c:multiLvlStrRef>
              <c:f>'8am(top 10)'!$A$2:$A$13</c:f>
              <c:multiLvlStrCache>
                <c:ptCount val="10"/>
                <c:lvl>
                  <c:pt idx="0">
                    <c:v>Summit Ave E &amp; E Republican St</c:v>
                  </c:pt>
                  <c:pt idx="1">
                    <c:v>E Pine St &amp; 16th Ave</c:v>
                  </c:pt>
                  <c:pt idx="2">
                    <c:v>15th Ave E &amp; E Thomas St</c:v>
                  </c:pt>
                  <c:pt idx="3">
                    <c:v>E Harrison St &amp; Broadway Ave E</c:v>
                  </c:pt>
                  <c:pt idx="4">
                    <c:v>Cal Anderson Park / 11th Ave &amp; Pine St</c:v>
                  </c:pt>
                  <c:pt idx="5">
                    <c:v>12th Ave &amp; E Mercer St</c:v>
                  </c:pt>
                  <c:pt idx="6">
                    <c:v>Dexter Ave N &amp; Aloha St</c:v>
                  </c:pt>
                  <c:pt idx="7">
                    <c:v>Westlake Ave &amp; 6th Ave</c:v>
                  </c:pt>
                  <c:pt idx="8">
                    <c:v>12th Ave &amp; E Denny Way</c:v>
                  </c:pt>
                  <c:pt idx="9">
                    <c:v>Bellevue Ave &amp; E Pine St</c:v>
                  </c:pt>
                </c:lvl>
                <c:lvl>
                  <c:pt idx="0">
                    <c:v>8 AM</c:v>
                  </c:pt>
                </c:lvl>
              </c:multiLvlStrCache>
            </c:multiLvlStrRef>
          </c:cat>
          <c:val>
            <c:numRef>
              <c:f>'8am(top 10)'!$B$2:$B$13</c:f>
              <c:numCache>
                <c:formatCode>General</c:formatCode>
                <c:ptCount val="10"/>
                <c:pt idx="0">
                  <c:v>1714</c:v>
                </c:pt>
                <c:pt idx="1">
                  <c:v>1708</c:v>
                </c:pt>
                <c:pt idx="2">
                  <c:v>1354</c:v>
                </c:pt>
                <c:pt idx="3">
                  <c:v>1286</c:v>
                </c:pt>
                <c:pt idx="4">
                  <c:v>1198</c:v>
                </c:pt>
                <c:pt idx="5">
                  <c:v>1052</c:v>
                </c:pt>
                <c:pt idx="6">
                  <c:v>966</c:v>
                </c:pt>
                <c:pt idx="7">
                  <c:v>926</c:v>
                </c:pt>
                <c:pt idx="8">
                  <c:v>826</c:v>
                </c:pt>
                <c:pt idx="9">
                  <c:v>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4D-44BD-BCAD-07014F42C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552911"/>
        <c:axId val="702543759"/>
      </c:barChart>
      <c:catAx>
        <c:axId val="7025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43759"/>
        <c:crosses val="autoZero"/>
        <c:auto val="1"/>
        <c:lblAlgn val="ctr"/>
        <c:lblOffset val="100"/>
        <c:noMultiLvlLbl val="0"/>
      </c:catAx>
      <c:valAx>
        <c:axId val="70254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5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[Bicyclesharing_v2.xlsx]8am (top 10- Popular Routes)!PivotTable2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rgbClr val="FFC000"/>
          </a:solidFill>
          <a:ln>
            <a:noFill/>
          </a:ln>
          <a:effectLst/>
        </c:spPr>
      </c:pivotFmt>
      <c:pivotFmt>
        <c:idx val="5"/>
        <c:spPr>
          <a:solidFill>
            <a:srgbClr val="92D050"/>
          </a:solidFill>
          <a:ln>
            <a:noFill/>
          </a:ln>
          <a:effectLst/>
        </c:spPr>
      </c:pivotFmt>
      <c:pivotFmt>
        <c:idx val="6"/>
        <c:spPr>
          <a:solidFill>
            <a:srgbClr val="92D050"/>
          </a:solidFill>
          <a:ln>
            <a:noFill/>
          </a:ln>
          <a:effectLst/>
        </c:spPr>
      </c:pivotFmt>
      <c:pivotFmt>
        <c:idx val="7"/>
        <c:spPr>
          <a:solidFill>
            <a:srgbClr val="92D050"/>
          </a:solidFill>
          <a:ln>
            <a:noFill/>
          </a:ln>
          <a:effectLst/>
        </c:spPr>
      </c:pivotFmt>
      <c:pivotFmt>
        <c:idx val="8"/>
        <c:spPr>
          <a:solidFill>
            <a:srgbClr val="92D05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rgbClr val="92D050"/>
          </a:solidFill>
          <a:ln>
            <a:noFill/>
          </a:ln>
          <a:effectLst/>
        </c:spPr>
      </c:pivotFmt>
      <c:pivotFmt>
        <c:idx val="12"/>
        <c:spPr>
          <a:solidFill>
            <a:srgbClr val="92D050"/>
          </a:solidFill>
          <a:ln>
            <a:noFill/>
          </a:ln>
          <a:effectLst/>
        </c:spPr>
      </c:pivotFmt>
      <c:pivotFmt>
        <c:idx val="13"/>
        <c:spPr>
          <a:solidFill>
            <a:srgbClr val="92D050"/>
          </a:solidFill>
          <a:ln>
            <a:noFill/>
          </a:ln>
          <a:effectLst/>
        </c:spPr>
      </c:pivotFmt>
      <c:pivotFmt>
        <c:idx val="14"/>
        <c:spPr>
          <a:solidFill>
            <a:srgbClr val="92D050"/>
          </a:solidFill>
          <a:ln>
            <a:noFill/>
          </a:ln>
          <a:effectLst/>
        </c:spPr>
      </c:pivotFmt>
      <c:pivotFmt>
        <c:idx val="15"/>
        <c:spPr>
          <a:solidFill>
            <a:srgbClr val="FFC000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C00000"/>
          </a:solidFill>
          <a:ln>
            <a:noFill/>
          </a:ln>
          <a:effectLst/>
        </c:spPr>
      </c:pivotFmt>
      <c:pivotFmt>
        <c:idx val="18"/>
        <c:spPr>
          <a:solidFill>
            <a:srgbClr val="92D050"/>
          </a:solidFill>
          <a:ln>
            <a:noFill/>
          </a:ln>
          <a:effectLst/>
        </c:spPr>
      </c:pivotFmt>
      <c:pivotFmt>
        <c:idx val="19"/>
        <c:spPr>
          <a:solidFill>
            <a:srgbClr val="92D050"/>
          </a:solidFill>
          <a:ln>
            <a:noFill/>
          </a:ln>
          <a:effectLst/>
        </c:spPr>
      </c:pivotFmt>
      <c:pivotFmt>
        <c:idx val="20"/>
        <c:spPr>
          <a:solidFill>
            <a:srgbClr val="92D050"/>
          </a:solidFill>
          <a:ln>
            <a:noFill/>
          </a:ln>
          <a:effectLst/>
        </c:spPr>
      </c:pivotFmt>
      <c:pivotFmt>
        <c:idx val="21"/>
        <c:spPr>
          <a:solidFill>
            <a:srgbClr val="92D050"/>
          </a:solidFill>
          <a:ln>
            <a:noFill/>
          </a:ln>
          <a:effectLst/>
        </c:spPr>
      </c:pivotFmt>
      <c:pivotFmt>
        <c:idx val="22"/>
        <c:spPr>
          <a:solidFill>
            <a:srgbClr val="FFC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'8am (top 10- Popular Routes)'!$B$1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2-4D5D-B380-E14218736AF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F2-4D5D-B380-E14218736AF0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F2-4D5D-B380-E14218736AF0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F2-4D5D-B380-E14218736AF0}"/>
              </c:ext>
            </c:extLst>
          </c:dPt>
          <c:dPt>
            <c:idx val="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F2-4D5D-B380-E14218736AF0}"/>
              </c:ext>
            </c:extLst>
          </c:dPt>
          <c:dPt>
            <c:idx val="9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F2-4D5D-B380-E14218736AF0}"/>
              </c:ext>
            </c:extLst>
          </c:dPt>
          <c:cat>
            <c:multiLvlStrRef>
              <c:f>'8am (top 10- Popular Routes)'!$A$2:$A$15</c:f>
              <c:multiLvlStrCache>
                <c:ptCount val="10"/>
                <c:lvl>
                  <c:pt idx="0">
                    <c:v>2nd Ave &amp; Spring St</c:v>
                  </c:pt>
                  <c:pt idx="1">
                    <c:v>7th Ave &amp; Union St</c:v>
                  </c:pt>
                  <c:pt idx="2">
                    <c:v>Pine St &amp; 9th Ave</c:v>
                  </c:pt>
                  <c:pt idx="3">
                    <c:v>Republican St &amp; Westlake Ave N</c:v>
                  </c:pt>
                  <c:pt idx="4">
                    <c:v>Summit Ave &amp; E Denny Way</c:v>
                  </c:pt>
                  <c:pt idx="5">
                    <c:v>2nd Ave &amp; Vine St</c:v>
                  </c:pt>
                  <c:pt idx="6">
                    <c:v>7th Ave &amp; Union St</c:v>
                  </c:pt>
                  <c:pt idx="7">
                    <c:v>Occidental Park / Occidental Ave S &amp; S Washington St</c:v>
                  </c:pt>
                  <c:pt idx="8">
                    <c:v>Pine St &amp; 9th Ave</c:v>
                  </c:pt>
                  <c:pt idx="9">
                    <c:v>REI / Yale Ave N &amp; John St</c:v>
                  </c:pt>
                </c:lvl>
                <c:lvl>
                  <c:pt idx="0">
                    <c:v>Summit Ave E &amp; E Republican St</c:v>
                  </c:pt>
                  <c:pt idx="5">
                    <c:v>E Pine St &amp; 16th Ave</c:v>
                  </c:pt>
                </c:lvl>
                <c:lvl>
                  <c:pt idx="0">
                    <c:v>8 AM</c:v>
                  </c:pt>
                </c:lvl>
              </c:multiLvlStrCache>
            </c:multiLvlStrRef>
          </c:cat>
          <c:val>
            <c:numRef>
              <c:f>'8am (top 10- Popular Routes)'!$B$2:$B$15</c:f>
              <c:numCache>
                <c:formatCode>General</c:formatCode>
                <c:ptCount val="10"/>
                <c:pt idx="0">
                  <c:v>169</c:v>
                </c:pt>
                <c:pt idx="1">
                  <c:v>197</c:v>
                </c:pt>
                <c:pt idx="2">
                  <c:v>270</c:v>
                </c:pt>
                <c:pt idx="3">
                  <c:v>173</c:v>
                </c:pt>
                <c:pt idx="4">
                  <c:v>126</c:v>
                </c:pt>
                <c:pt idx="5">
                  <c:v>116</c:v>
                </c:pt>
                <c:pt idx="6">
                  <c:v>102</c:v>
                </c:pt>
                <c:pt idx="7">
                  <c:v>196</c:v>
                </c:pt>
                <c:pt idx="8">
                  <c:v>194</c:v>
                </c:pt>
                <c:pt idx="9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F2-4D5D-B380-E14218736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552911"/>
        <c:axId val="702543759"/>
      </c:barChart>
      <c:catAx>
        <c:axId val="7025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43759"/>
        <c:crosses val="autoZero"/>
        <c:auto val="1"/>
        <c:lblAlgn val="ctr"/>
        <c:lblOffset val="100"/>
        <c:noMultiLvlLbl val="0"/>
      </c:catAx>
      <c:valAx>
        <c:axId val="70254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5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[Bicyclesharing_v2.xlsx]5pm(top10)!PivotTable2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00000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'5pm(top10)'!$B$1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7-45DC-A983-2C21FA6AD570}"/>
              </c:ext>
            </c:extLst>
          </c:dPt>
          <c:cat>
            <c:multiLvlStrRef>
              <c:f>'5pm(top10)'!$A$2:$A$13</c:f>
              <c:multiLvlStrCache>
                <c:ptCount val="10"/>
                <c:lvl>
                  <c:pt idx="0">
                    <c:v>Pier 69 / Alaskan Way &amp; Clay St</c:v>
                  </c:pt>
                  <c:pt idx="1">
                    <c:v>E Blaine St &amp; Fairview Ave E</c:v>
                  </c:pt>
                  <c:pt idx="2">
                    <c:v>Westlake Ave &amp; 6th Ave</c:v>
                  </c:pt>
                  <c:pt idx="3">
                    <c:v>9th Ave N &amp; Mercer St</c:v>
                  </c:pt>
                  <c:pt idx="4">
                    <c:v>2nd Ave &amp; Pine St</c:v>
                  </c:pt>
                  <c:pt idx="5">
                    <c:v>3rd Ave &amp; Broad St</c:v>
                  </c:pt>
                  <c:pt idx="6">
                    <c:v>Republican St &amp; Westlake Ave N</c:v>
                  </c:pt>
                  <c:pt idx="7">
                    <c:v>PATH / 9th Ave &amp; Westlake Ave</c:v>
                  </c:pt>
                  <c:pt idx="8">
                    <c:v>REI / Yale Ave N &amp; John St</c:v>
                  </c:pt>
                  <c:pt idx="9">
                    <c:v>2nd Ave &amp; Vine St</c:v>
                  </c:pt>
                </c:lvl>
                <c:lvl>
                  <c:pt idx="0">
                    <c:v>5 PM</c:v>
                  </c:pt>
                </c:lvl>
              </c:multiLvlStrCache>
            </c:multiLvlStrRef>
          </c:cat>
          <c:val>
            <c:numRef>
              <c:f>'5pm(top10)'!$B$2:$B$13</c:f>
              <c:numCache>
                <c:formatCode>General</c:formatCode>
                <c:ptCount val="10"/>
                <c:pt idx="0">
                  <c:v>1457</c:v>
                </c:pt>
                <c:pt idx="1">
                  <c:v>1322</c:v>
                </c:pt>
                <c:pt idx="2">
                  <c:v>1301</c:v>
                </c:pt>
                <c:pt idx="3">
                  <c:v>1197</c:v>
                </c:pt>
                <c:pt idx="4">
                  <c:v>1104</c:v>
                </c:pt>
                <c:pt idx="5">
                  <c:v>1063</c:v>
                </c:pt>
                <c:pt idx="6">
                  <c:v>1034</c:v>
                </c:pt>
                <c:pt idx="7">
                  <c:v>1021</c:v>
                </c:pt>
                <c:pt idx="8">
                  <c:v>822</c:v>
                </c:pt>
                <c:pt idx="9">
                  <c:v>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87-45DC-A983-2C21FA6AD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552911"/>
        <c:axId val="702543759"/>
      </c:barChart>
      <c:catAx>
        <c:axId val="7025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43759"/>
        <c:crosses val="autoZero"/>
        <c:auto val="1"/>
        <c:lblAlgn val="ctr"/>
        <c:lblOffset val="100"/>
        <c:noMultiLvlLbl val="0"/>
      </c:catAx>
      <c:valAx>
        <c:axId val="70254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5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[Bicyclesharing_v2.xlsx]5pm(top10-Popular Routes!PivotTable2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rgbClr val="00B050"/>
          </a:solidFill>
          <a:ln>
            <a:noFill/>
          </a:ln>
          <a:effectLst/>
        </c:spPr>
      </c:pivotFmt>
      <c:pivotFmt>
        <c:idx val="7"/>
        <c:spPr>
          <a:solidFill>
            <a:srgbClr val="00B050"/>
          </a:solidFill>
          <a:ln>
            <a:noFill/>
          </a:ln>
          <a:effectLst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00000"/>
          </a:solidFill>
          <a:ln>
            <a:noFill/>
          </a:ln>
          <a:effectLst/>
        </c:spPr>
      </c:pivotFmt>
      <c:pivotFmt>
        <c:idx val="11"/>
        <c:spPr>
          <a:solidFill>
            <a:srgbClr val="00B050"/>
          </a:solidFill>
          <a:ln>
            <a:noFill/>
          </a:ln>
          <a:effectLst/>
        </c:spPr>
      </c:pivotFmt>
      <c:pivotFmt>
        <c:idx val="12"/>
        <c:spPr>
          <a:solidFill>
            <a:srgbClr val="00B050"/>
          </a:solidFill>
          <a:ln>
            <a:noFill/>
          </a:ln>
          <a:effectLst/>
        </c:spPr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</c:spPr>
      </c:pivotFmt>
      <c:pivotFmt>
        <c:idx val="15"/>
        <c:spPr>
          <a:solidFill>
            <a:srgbClr val="00B050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C00000"/>
          </a:solidFill>
          <a:ln>
            <a:noFill/>
          </a:ln>
          <a:effectLst/>
        </c:spPr>
      </c:pivotFmt>
      <c:pivotFmt>
        <c:idx val="18"/>
        <c:spPr>
          <a:solidFill>
            <a:srgbClr val="00B050"/>
          </a:solidFill>
          <a:ln>
            <a:noFill/>
          </a:ln>
          <a:effectLst/>
        </c:spPr>
      </c:pivotFmt>
      <c:pivotFmt>
        <c:idx val="19"/>
        <c:spPr>
          <a:solidFill>
            <a:srgbClr val="00B050"/>
          </a:solidFill>
          <a:ln>
            <a:noFill/>
          </a:ln>
          <a:effectLst/>
        </c:spPr>
      </c:pivotFmt>
      <c:pivotFmt>
        <c:idx val="2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rgbClr val="00B050"/>
          </a:solidFill>
          <a:ln>
            <a:noFill/>
          </a:ln>
          <a:effectLst/>
        </c:spPr>
      </c:pivotFmt>
      <c:pivotFmt>
        <c:idx val="22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2.5632394982837394E-2"/>
          <c:y val="1.057506492018028E-2"/>
          <c:w val="0.95693737055992223"/>
          <c:h val="0.80496141931909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'5pm(top10-Popular Routes'!$B$3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6D-4505-8543-B1A427113534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6D-4505-8543-B1A42711353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6D-4505-8543-B1A42711353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6D-4505-8543-B1A427113534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6D-4505-8543-B1A427113534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76D-4505-8543-B1A427113534}"/>
              </c:ext>
            </c:extLst>
          </c:dPt>
          <c:cat>
            <c:multiLvlStrRef>
              <c:f>'5pm(top10-Popular Routes'!$A$4:$A$17</c:f>
              <c:multiLvlStrCache>
                <c:ptCount val="10"/>
                <c:lvl>
                  <c:pt idx="0">
                    <c:v>1st Ave &amp; Marion St</c:v>
                  </c:pt>
                  <c:pt idx="1">
                    <c:v>King Street Station Plaza / 2nd Ave Extension S &amp; S Jackson St</c:v>
                  </c:pt>
                  <c:pt idx="2">
                    <c:v>Occidental Park / Occidental Ave S &amp; S Washington St</c:v>
                  </c:pt>
                  <c:pt idx="3">
                    <c:v>Pier 69 / Alaskan Way &amp; Clay St</c:v>
                  </c:pt>
                  <c:pt idx="4">
                    <c:v>Seattle Aquarium / Alaskan Way S &amp; Elliott Bay Trail</c:v>
                  </c:pt>
                  <c:pt idx="5">
                    <c:v>2nd Ave &amp; Blanchard St</c:v>
                  </c:pt>
                  <c:pt idx="6">
                    <c:v>Dexter Ave &amp; Denny Way</c:v>
                  </c:pt>
                  <c:pt idx="7">
                    <c:v>Dexter Ave N &amp; Aloha St</c:v>
                  </c:pt>
                  <c:pt idx="8">
                    <c:v>Key Arena / 1st Ave N &amp; Harrison St</c:v>
                  </c:pt>
                  <c:pt idx="9">
                    <c:v>Lake Union Park / Valley St &amp; Boren Ave N</c:v>
                  </c:pt>
                </c:lvl>
                <c:lvl>
                  <c:pt idx="0">
                    <c:v>Pier 69 / Alaskan Way &amp; Clay St</c:v>
                  </c:pt>
                  <c:pt idx="5">
                    <c:v>E Blaine St &amp; Fairview Ave E</c:v>
                  </c:pt>
                </c:lvl>
                <c:lvl>
                  <c:pt idx="0">
                    <c:v>5 PM</c:v>
                  </c:pt>
                </c:lvl>
              </c:multiLvlStrCache>
            </c:multiLvlStrRef>
          </c:cat>
          <c:val>
            <c:numRef>
              <c:f>'5pm(top10-Popular Routes'!$B$4:$B$17</c:f>
              <c:numCache>
                <c:formatCode>General</c:formatCode>
                <c:ptCount val="10"/>
                <c:pt idx="0">
                  <c:v>197</c:v>
                </c:pt>
                <c:pt idx="1">
                  <c:v>280</c:v>
                </c:pt>
                <c:pt idx="2">
                  <c:v>75</c:v>
                </c:pt>
                <c:pt idx="3">
                  <c:v>369</c:v>
                </c:pt>
                <c:pt idx="4">
                  <c:v>259</c:v>
                </c:pt>
                <c:pt idx="5">
                  <c:v>271</c:v>
                </c:pt>
                <c:pt idx="6">
                  <c:v>222</c:v>
                </c:pt>
                <c:pt idx="7">
                  <c:v>309</c:v>
                </c:pt>
                <c:pt idx="8">
                  <c:v>56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76D-4505-8543-B1A427113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2552911"/>
        <c:axId val="702543759"/>
      </c:barChart>
      <c:catAx>
        <c:axId val="70255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43759"/>
        <c:crosses val="autoZero"/>
        <c:auto val="1"/>
        <c:lblAlgn val="ctr"/>
        <c:lblOffset val="100"/>
        <c:noMultiLvlLbl val="0"/>
      </c:catAx>
      <c:valAx>
        <c:axId val="70254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552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[Bicyclesharing_v2.xlsx]Membertype!PivotTable1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848227681765347"/>
              <c:y val="0.102575839013701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379198042892161"/>
              <c:y val="-0.10599155167178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379198042892161"/>
              <c:y val="-0.10599155167178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848227681765347"/>
              <c:y val="0.102575839013701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379198042892161"/>
              <c:y val="-0.105991551671780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0848227681765347"/>
              <c:y val="0.102575839013701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Membertype!$B$3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3B-492E-B909-5D932F6DA5EE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3B-492E-B909-5D932F6DA5EE}"/>
              </c:ext>
            </c:extLst>
          </c:dPt>
          <c:dLbls>
            <c:dLbl>
              <c:idx val="0"/>
              <c:layout>
                <c:manualLayout>
                  <c:x val="-0.14379198042892161"/>
                  <c:y val="-0.1059915516717809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3B-492E-B909-5D932F6DA5EE}"/>
                </c:ext>
              </c:extLst>
            </c:dLbl>
            <c:dLbl>
              <c:idx val="1"/>
              <c:layout>
                <c:manualLayout>
                  <c:x val="0.20848227681765347"/>
                  <c:y val="0.1025758390137018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3B-492E-B909-5D932F6DA5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Membertype!$A$4:$A$6</c:f>
              <c:strCache>
                <c:ptCount val="2"/>
                <c:pt idx="0">
                  <c:v>Member</c:v>
                </c:pt>
                <c:pt idx="1">
                  <c:v>Short-Term Pass Holder</c:v>
                </c:pt>
              </c:strCache>
            </c:strRef>
          </c:cat>
          <c:val>
            <c:numRef>
              <c:f>Membertype!$B$4:$B$6</c:f>
              <c:numCache>
                <c:formatCode>General</c:formatCode>
                <c:ptCount val="2"/>
                <c:pt idx="0">
                  <c:v>181557</c:v>
                </c:pt>
                <c:pt idx="1">
                  <c:v>105300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3B-492E-B909-5D932F6DA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[Bicyclesharing_v2.xlsx]MembershipTrend!PivotTable1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MembershipTrend!$B$3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MembershipTrend!$A$4:$A$179</c:f>
              <c:multiLvlStrCache>
                <c:ptCount val="168"/>
                <c:lvl>
                  <c:pt idx="0">
                    <c:v>12 AM</c:v>
                  </c:pt>
                  <c:pt idx="1">
                    <c:v>1 AM</c:v>
                  </c:pt>
                  <c:pt idx="2">
                    <c:v>2 AM</c:v>
                  </c:pt>
                  <c:pt idx="3">
                    <c:v>3 AM</c:v>
                  </c:pt>
                  <c:pt idx="4">
                    <c:v>4 AM</c:v>
                  </c:pt>
                  <c:pt idx="5">
                    <c:v>5 AM</c:v>
                  </c:pt>
                  <c:pt idx="6">
                    <c:v>6 AM</c:v>
                  </c:pt>
                  <c:pt idx="7">
                    <c:v>7 AM</c:v>
                  </c:pt>
                  <c:pt idx="8">
                    <c:v>8 AM</c:v>
                  </c:pt>
                  <c:pt idx="9">
                    <c:v>9 AM</c:v>
                  </c:pt>
                  <c:pt idx="10">
                    <c:v>10 AM</c:v>
                  </c:pt>
                  <c:pt idx="11">
                    <c:v>11 AM</c:v>
                  </c:pt>
                  <c:pt idx="12">
                    <c:v>12 PM</c:v>
                  </c:pt>
                  <c:pt idx="13">
                    <c:v>1 PM</c:v>
                  </c:pt>
                  <c:pt idx="14">
                    <c:v>2 PM</c:v>
                  </c:pt>
                  <c:pt idx="15">
                    <c:v>3 PM</c:v>
                  </c:pt>
                  <c:pt idx="16">
                    <c:v>4 PM</c:v>
                  </c:pt>
                  <c:pt idx="17">
                    <c:v>5 PM</c:v>
                  </c:pt>
                  <c:pt idx="18">
                    <c:v>6 PM</c:v>
                  </c:pt>
                  <c:pt idx="19">
                    <c:v>7 PM</c:v>
                  </c:pt>
                  <c:pt idx="20">
                    <c:v>8 PM</c:v>
                  </c:pt>
                  <c:pt idx="21">
                    <c:v>9 PM</c:v>
                  </c:pt>
                  <c:pt idx="22">
                    <c:v>10 PM</c:v>
                  </c:pt>
                  <c:pt idx="23">
                    <c:v>11 PM</c:v>
                  </c:pt>
                  <c:pt idx="24">
                    <c:v>12 AM</c:v>
                  </c:pt>
                  <c:pt idx="25">
                    <c:v>1 AM</c:v>
                  </c:pt>
                  <c:pt idx="26">
                    <c:v>2 AM</c:v>
                  </c:pt>
                  <c:pt idx="27">
                    <c:v>3 AM</c:v>
                  </c:pt>
                  <c:pt idx="28">
                    <c:v>4 AM</c:v>
                  </c:pt>
                  <c:pt idx="29">
                    <c:v>5 AM</c:v>
                  </c:pt>
                  <c:pt idx="30">
                    <c:v>6 AM</c:v>
                  </c:pt>
                  <c:pt idx="31">
                    <c:v>7 AM</c:v>
                  </c:pt>
                  <c:pt idx="32">
                    <c:v>8 AM</c:v>
                  </c:pt>
                  <c:pt idx="33">
                    <c:v>9 AM</c:v>
                  </c:pt>
                  <c:pt idx="34">
                    <c:v>10 AM</c:v>
                  </c:pt>
                  <c:pt idx="35">
                    <c:v>11 AM</c:v>
                  </c:pt>
                  <c:pt idx="36">
                    <c:v>12 PM</c:v>
                  </c:pt>
                  <c:pt idx="37">
                    <c:v>1 PM</c:v>
                  </c:pt>
                  <c:pt idx="38">
                    <c:v>2 PM</c:v>
                  </c:pt>
                  <c:pt idx="39">
                    <c:v>3 PM</c:v>
                  </c:pt>
                  <c:pt idx="40">
                    <c:v>4 PM</c:v>
                  </c:pt>
                  <c:pt idx="41">
                    <c:v>5 PM</c:v>
                  </c:pt>
                  <c:pt idx="42">
                    <c:v>6 PM</c:v>
                  </c:pt>
                  <c:pt idx="43">
                    <c:v>7 PM</c:v>
                  </c:pt>
                  <c:pt idx="44">
                    <c:v>8 PM</c:v>
                  </c:pt>
                  <c:pt idx="45">
                    <c:v>9 PM</c:v>
                  </c:pt>
                  <c:pt idx="46">
                    <c:v>10 PM</c:v>
                  </c:pt>
                  <c:pt idx="47">
                    <c:v>11 PM</c:v>
                  </c:pt>
                  <c:pt idx="48">
                    <c:v>12 AM</c:v>
                  </c:pt>
                  <c:pt idx="49">
                    <c:v>1 AM</c:v>
                  </c:pt>
                  <c:pt idx="50">
                    <c:v>2 AM</c:v>
                  </c:pt>
                  <c:pt idx="51">
                    <c:v>3 AM</c:v>
                  </c:pt>
                  <c:pt idx="52">
                    <c:v>4 AM</c:v>
                  </c:pt>
                  <c:pt idx="53">
                    <c:v>5 AM</c:v>
                  </c:pt>
                  <c:pt idx="54">
                    <c:v>6 AM</c:v>
                  </c:pt>
                  <c:pt idx="55">
                    <c:v>7 AM</c:v>
                  </c:pt>
                  <c:pt idx="56">
                    <c:v>8 AM</c:v>
                  </c:pt>
                  <c:pt idx="57">
                    <c:v>9 AM</c:v>
                  </c:pt>
                  <c:pt idx="58">
                    <c:v>10 AM</c:v>
                  </c:pt>
                  <c:pt idx="59">
                    <c:v>11 AM</c:v>
                  </c:pt>
                  <c:pt idx="60">
                    <c:v>12 PM</c:v>
                  </c:pt>
                  <c:pt idx="61">
                    <c:v>1 PM</c:v>
                  </c:pt>
                  <c:pt idx="62">
                    <c:v>2 PM</c:v>
                  </c:pt>
                  <c:pt idx="63">
                    <c:v>3 PM</c:v>
                  </c:pt>
                  <c:pt idx="64">
                    <c:v>4 PM</c:v>
                  </c:pt>
                  <c:pt idx="65">
                    <c:v>5 PM</c:v>
                  </c:pt>
                  <c:pt idx="66">
                    <c:v>6 PM</c:v>
                  </c:pt>
                  <c:pt idx="67">
                    <c:v>7 PM</c:v>
                  </c:pt>
                  <c:pt idx="68">
                    <c:v>8 PM</c:v>
                  </c:pt>
                  <c:pt idx="69">
                    <c:v>9 PM</c:v>
                  </c:pt>
                  <c:pt idx="70">
                    <c:v>10 PM</c:v>
                  </c:pt>
                  <c:pt idx="71">
                    <c:v>11 PM</c:v>
                  </c:pt>
                  <c:pt idx="72">
                    <c:v>12 AM</c:v>
                  </c:pt>
                  <c:pt idx="73">
                    <c:v>1 AM</c:v>
                  </c:pt>
                  <c:pt idx="74">
                    <c:v>2 AM</c:v>
                  </c:pt>
                  <c:pt idx="75">
                    <c:v>3 AM</c:v>
                  </c:pt>
                  <c:pt idx="76">
                    <c:v>4 AM</c:v>
                  </c:pt>
                  <c:pt idx="77">
                    <c:v>5 AM</c:v>
                  </c:pt>
                  <c:pt idx="78">
                    <c:v>6 AM</c:v>
                  </c:pt>
                  <c:pt idx="79">
                    <c:v>7 AM</c:v>
                  </c:pt>
                  <c:pt idx="80">
                    <c:v>8 AM</c:v>
                  </c:pt>
                  <c:pt idx="81">
                    <c:v>9 AM</c:v>
                  </c:pt>
                  <c:pt idx="82">
                    <c:v>10 AM</c:v>
                  </c:pt>
                  <c:pt idx="83">
                    <c:v>11 AM</c:v>
                  </c:pt>
                  <c:pt idx="84">
                    <c:v>12 PM</c:v>
                  </c:pt>
                  <c:pt idx="85">
                    <c:v>1 PM</c:v>
                  </c:pt>
                  <c:pt idx="86">
                    <c:v>2 PM</c:v>
                  </c:pt>
                  <c:pt idx="87">
                    <c:v>3 PM</c:v>
                  </c:pt>
                  <c:pt idx="88">
                    <c:v>4 PM</c:v>
                  </c:pt>
                  <c:pt idx="89">
                    <c:v>5 PM</c:v>
                  </c:pt>
                  <c:pt idx="90">
                    <c:v>6 PM</c:v>
                  </c:pt>
                  <c:pt idx="91">
                    <c:v>7 PM</c:v>
                  </c:pt>
                  <c:pt idx="92">
                    <c:v>8 PM</c:v>
                  </c:pt>
                  <c:pt idx="93">
                    <c:v>9 PM</c:v>
                  </c:pt>
                  <c:pt idx="94">
                    <c:v>10 PM</c:v>
                  </c:pt>
                  <c:pt idx="95">
                    <c:v>11 PM</c:v>
                  </c:pt>
                  <c:pt idx="96">
                    <c:v>12 AM</c:v>
                  </c:pt>
                  <c:pt idx="97">
                    <c:v>1 AM</c:v>
                  </c:pt>
                  <c:pt idx="98">
                    <c:v>2 AM</c:v>
                  </c:pt>
                  <c:pt idx="99">
                    <c:v>3 AM</c:v>
                  </c:pt>
                  <c:pt idx="100">
                    <c:v>4 AM</c:v>
                  </c:pt>
                  <c:pt idx="101">
                    <c:v>5 AM</c:v>
                  </c:pt>
                  <c:pt idx="102">
                    <c:v>6 AM</c:v>
                  </c:pt>
                  <c:pt idx="103">
                    <c:v>7 AM</c:v>
                  </c:pt>
                  <c:pt idx="104">
                    <c:v>8 AM</c:v>
                  </c:pt>
                  <c:pt idx="105">
                    <c:v>9 AM</c:v>
                  </c:pt>
                  <c:pt idx="106">
                    <c:v>10 AM</c:v>
                  </c:pt>
                  <c:pt idx="107">
                    <c:v>11 AM</c:v>
                  </c:pt>
                  <c:pt idx="108">
                    <c:v>12 PM</c:v>
                  </c:pt>
                  <c:pt idx="109">
                    <c:v>1 PM</c:v>
                  </c:pt>
                  <c:pt idx="110">
                    <c:v>2 PM</c:v>
                  </c:pt>
                  <c:pt idx="111">
                    <c:v>3 PM</c:v>
                  </c:pt>
                  <c:pt idx="112">
                    <c:v>4 PM</c:v>
                  </c:pt>
                  <c:pt idx="113">
                    <c:v>5 PM</c:v>
                  </c:pt>
                  <c:pt idx="114">
                    <c:v>6 PM</c:v>
                  </c:pt>
                  <c:pt idx="115">
                    <c:v>7 PM</c:v>
                  </c:pt>
                  <c:pt idx="116">
                    <c:v>8 PM</c:v>
                  </c:pt>
                  <c:pt idx="117">
                    <c:v>9 PM</c:v>
                  </c:pt>
                  <c:pt idx="118">
                    <c:v>10 PM</c:v>
                  </c:pt>
                  <c:pt idx="119">
                    <c:v>11 PM</c:v>
                  </c:pt>
                  <c:pt idx="120">
                    <c:v>12 AM</c:v>
                  </c:pt>
                  <c:pt idx="121">
                    <c:v>1 AM</c:v>
                  </c:pt>
                  <c:pt idx="122">
                    <c:v>2 AM</c:v>
                  </c:pt>
                  <c:pt idx="123">
                    <c:v>3 AM</c:v>
                  </c:pt>
                  <c:pt idx="124">
                    <c:v>4 AM</c:v>
                  </c:pt>
                  <c:pt idx="125">
                    <c:v>5 AM</c:v>
                  </c:pt>
                  <c:pt idx="126">
                    <c:v>6 AM</c:v>
                  </c:pt>
                  <c:pt idx="127">
                    <c:v>7 AM</c:v>
                  </c:pt>
                  <c:pt idx="128">
                    <c:v>8 AM</c:v>
                  </c:pt>
                  <c:pt idx="129">
                    <c:v>9 AM</c:v>
                  </c:pt>
                  <c:pt idx="130">
                    <c:v>10 AM</c:v>
                  </c:pt>
                  <c:pt idx="131">
                    <c:v>11 AM</c:v>
                  </c:pt>
                  <c:pt idx="132">
                    <c:v>12 PM</c:v>
                  </c:pt>
                  <c:pt idx="133">
                    <c:v>1 PM</c:v>
                  </c:pt>
                  <c:pt idx="134">
                    <c:v>2 PM</c:v>
                  </c:pt>
                  <c:pt idx="135">
                    <c:v>3 PM</c:v>
                  </c:pt>
                  <c:pt idx="136">
                    <c:v>4 PM</c:v>
                  </c:pt>
                  <c:pt idx="137">
                    <c:v>5 PM</c:v>
                  </c:pt>
                  <c:pt idx="138">
                    <c:v>6 PM</c:v>
                  </c:pt>
                  <c:pt idx="139">
                    <c:v>7 PM</c:v>
                  </c:pt>
                  <c:pt idx="140">
                    <c:v>8 PM</c:v>
                  </c:pt>
                  <c:pt idx="141">
                    <c:v>9 PM</c:v>
                  </c:pt>
                  <c:pt idx="142">
                    <c:v>10 PM</c:v>
                  </c:pt>
                  <c:pt idx="143">
                    <c:v>11 PM</c:v>
                  </c:pt>
                  <c:pt idx="144">
                    <c:v>12 AM</c:v>
                  </c:pt>
                  <c:pt idx="145">
                    <c:v>1 AM</c:v>
                  </c:pt>
                  <c:pt idx="146">
                    <c:v>2 AM</c:v>
                  </c:pt>
                  <c:pt idx="147">
                    <c:v>3 AM</c:v>
                  </c:pt>
                  <c:pt idx="148">
                    <c:v>4 AM</c:v>
                  </c:pt>
                  <c:pt idx="149">
                    <c:v>5 AM</c:v>
                  </c:pt>
                  <c:pt idx="150">
                    <c:v>6 AM</c:v>
                  </c:pt>
                  <c:pt idx="151">
                    <c:v>7 AM</c:v>
                  </c:pt>
                  <c:pt idx="152">
                    <c:v>8 AM</c:v>
                  </c:pt>
                  <c:pt idx="153">
                    <c:v>9 AM</c:v>
                  </c:pt>
                  <c:pt idx="154">
                    <c:v>10 AM</c:v>
                  </c:pt>
                  <c:pt idx="155">
                    <c:v>11 AM</c:v>
                  </c:pt>
                  <c:pt idx="156">
                    <c:v>12 PM</c:v>
                  </c:pt>
                  <c:pt idx="157">
                    <c:v>1 PM</c:v>
                  </c:pt>
                  <c:pt idx="158">
                    <c:v>2 PM</c:v>
                  </c:pt>
                  <c:pt idx="159">
                    <c:v>3 PM</c:v>
                  </c:pt>
                  <c:pt idx="160">
                    <c:v>4 PM</c:v>
                  </c:pt>
                  <c:pt idx="161">
                    <c:v>5 PM</c:v>
                  </c:pt>
                  <c:pt idx="162">
                    <c:v>6 PM</c:v>
                  </c:pt>
                  <c:pt idx="163">
                    <c:v>7 PM</c:v>
                  </c:pt>
                  <c:pt idx="164">
                    <c:v>8 PM</c:v>
                  </c:pt>
                  <c:pt idx="165">
                    <c:v>9 PM</c:v>
                  </c:pt>
                  <c:pt idx="166">
                    <c:v>10 PM</c:v>
                  </c:pt>
                  <c:pt idx="167">
                    <c:v>11 PM</c:v>
                  </c:pt>
                </c:lvl>
                <c:lvl>
                  <c:pt idx="0">
                    <c:v>Sunday</c:v>
                  </c:pt>
                  <c:pt idx="24">
                    <c:v>Monday</c:v>
                  </c:pt>
                  <c:pt idx="48">
                    <c:v>Tuesday</c:v>
                  </c:pt>
                  <c:pt idx="72">
                    <c:v>Wednesday</c:v>
                  </c:pt>
                  <c:pt idx="96">
                    <c:v>Thursday</c:v>
                  </c:pt>
                  <c:pt idx="120">
                    <c:v>Friday</c:v>
                  </c:pt>
                  <c:pt idx="144">
                    <c:v>Saturday</c:v>
                  </c:pt>
                </c:lvl>
              </c:multiLvlStrCache>
            </c:multiLvlStrRef>
          </c:cat>
          <c:val>
            <c:numRef>
              <c:f>MembershipTrend!$B$4:$B$179</c:f>
              <c:numCache>
                <c:formatCode>General</c:formatCode>
                <c:ptCount val="168"/>
                <c:pt idx="0">
                  <c:v>182</c:v>
                </c:pt>
                <c:pt idx="1">
                  <c:v>121</c:v>
                </c:pt>
                <c:pt idx="2">
                  <c:v>75</c:v>
                </c:pt>
                <c:pt idx="3">
                  <c:v>46</c:v>
                </c:pt>
                <c:pt idx="4">
                  <c:v>45</c:v>
                </c:pt>
                <c:pt idx="5">
                  <c:v>101</c:v>
                </c:pt>
                <c:pt idx="6">
                  <c:v>233</c:v>
                </c:pt>
                <c:pt idx="7">
                  <c:v>803</c:v>
                </c:pt>
                <c:pt idx="8">
                  <c:v>1489</c:v>
                </c:pt>
                <c:pt idx="9">
                  <c:v>1304</c:v>
                </c:pt>
                <c:pt idx="10">
                  <c:v>1014</c:v>
                </c:pt>
                <c:pt idx="11">
                  <c:v>1079</c:v>
                </c:pt>
                <c:pt idx="12">
                  <c:v>1121</c:v>
                </c:pt>
                <c:pt idx="13">
                  <c:v>1142</c:v>
                </c:pt>
                <c:pt idx="14">
                  <c:v>979</c:v>
                </c:pt>
                <c:pt idx="15">
                  <c:v>1022</c:v>
                </c:pt>
                <c:pt idx="16">
                  <c:v>1363</c:v>
                </c:pt>
                <c:pt idx="17">
                  <c:v>1588</c:v>
                </c:pt>
                <c:pt idx="18">
                  <c:v>1239</c:v>
                </c:pt>
                <c:pt idx="19">
                  <c:v>752</c:v>
                </c:pt>
                <c:pt idx="20">
                  <c:v>558</c:v>
                </c:pt>
                <c:pt idx="21">
                  <c:v>430</c:v>
                </c:pt>
                <c:pt idx="22">
                  <c:v>264</c:v>
                </c:pt>
                <c:pt idx="23">
                  <c:v>191</c:v>
                </c:pt>
                <c:pt idx="24">
                  <c:v>117</c:v>
                </c:pt>
                <c:pt idx="25">
                  <c:v>47</c:v>
                </c:pt>
                <c:pt idx="26">
                  <c:v>26</c:v>
                </c:pt>
                <c:pt idx="27">
                  <c:v>45</c:v>
                </c:pt>
                <c:pt idx="28">
                  <c:v>92</c:v>
                </c:pt>
                <c:pt idx="29">
                  <c:v>220</c:v>
                </c:pt>
                <c:pt idx="30">
                  <c:v>523</c:v>
                </c:pt>
                <c:pt idx="31">
                  <c:v>1877</c:v>
                </c:pt>
                <c:pt idx="32">
                  <c:v>3421</c:v>
                </c:pt>
                <c:pt idx="33">
                  <c:v>2725</c:v>
                </c:pt>
                <c:pt idx="34">
                  <c:v>1438</c:v>
                </c:pt>
                <c:pt idx="35">
                  <c:v>1362</c:v>
                </c:pt>
                <c:pt idx="36">
                  <c:v>1383</c:v>
                </c:pt>
                <c:pt idx="37">
                  <c:v>1234</c:v>
                </c:pt>
                <c:pt idx="38">
                  <c:v>1056</c:v>
                </c:pt>
                <c:pt idx="39">
                  <c:v>1335</c:v>
                </c:pt>
                <c:pt idx="40">
                  <c:v>2086</c:v>
                </c:pt>
                <c:pt idx="41">
                  <c:v>3296</c:v>
                </c:pt>
                <c:pt idx="42">
                  <c:v>2312</c:v>
                </c:pt>
                <c:pt idx="43">
                  <c:v>1345</c:v>
                </c:pt>
                <c:pt idx="44">
                  <c:v>833</c:v>
                </c:pt>
                <c:pt idx="45">
                  <c:v>649</c:v>
                </c:pt>
                <c:pt idx="46">
                  <c:v>373</c:v>
                </c:pt>
                <c:pt idx="47">
                  <c:v>196</c:v>
                </c:pt>
                <c:pt idx="48">
                  <c:v>135</c:v>
                </c:pt>
                <c:pt idx="49">
                  <c:v>69</c:v>
                </c:pt>
                <c:pt idx="50">
                  <c:v>26</c:v>
                </c:pt>
                <c:pt idx="51">
                  <c:v>49</c:v>
                </c:pt>
                <c:pt idx="52">
                  <c:v>103</c:v>
                </c:pt>
                <c:pt idx="53">
                  <c:v>256</c:v>
                </c:pt>
                <c:pt idx="54">
                  <c:v>575</c:v>
                </c:pt>
                <c:pt idx="55">
                  <c:v>2062</c:v>
                </c:pt>
                <c:pt idx="56">
                  <c:v>3900</c:v>
                </c:pt>
                <c:pt idx="57">
                  <c:v>2907</c:v>
                </c:pt>
                <c:pt idx="58">
                  <c:v>1671</c:v>
                </c:pt>
                <c:pt idx="59">
                  <c:v>1525</c:v>
                </c:pt>
                <c:pt idx="60">
                  <c:v>1550</c:v>
                </c:pt>
                <c:pt idx="61">
                  <c:v>1245</c:v>
                </c:pt>
                <c:pt idx="62">
                  <c:v>1064</c:v>
                </c:pt>
                <c:pt idx="63">
                  <c:v>1297</c:v>
                </c:pt>
                <c:pt idx="64">
                  <c:v>2166</c:v>
                </c:pt>
                <c:pt idx="65">
                  <c:v>3529</c:v>
                </c:pt>
                <c:pt idx="66">
                  <c:v>2249</c:v>
                </c:pt>
                <c:pt idx="67">
                  <c:v>1378</c:v>
                </c:pt>
                <c:pt idx="68">
                  <c:v>812</c:v>
                </c:pt>
                <c:pt idx="69">
                  <c:v>683</c:v>
                </c:pt>
                <c:pt idx="70">
                  <c:v>412</c:v>
                </c:pt>
                <c:pt idx="71">
                  <c:v>252</c:v>
                </c:pt>
                <c:pt idx="72">
                  <c:v>132</c:v>
                </c:pt>
                <c:pt idx="73">
                  <c:v>56</c:v>
                </c:pt>
                <c:pt idx="74">
                  <c:v>26</c:v>
                </c:pt>
                <c:pt idx="75">
                  <c:v>31</c:v>
                </c:pt>
                <c:pt idx="76">
                  <c:v>100</c:v>
                </c:pt>
                <c:pt idx="77">
                  <c:v>282</c:v>
                </c:pt>
                <c:pt idx="78">
                  <c:v>620</c:v>
                </c:pt>
                <c:pt idx="79">
                  <c:v>2167</c:v>
                </c:pt>
                <c:pt idx="80">
                  <c:v>3907</c:v>
                </c:pt>
                <c:pt idx="81">
                  <c:v>3170</c:v>
                </c:pt>
                <c:pt idx="82">
                  <c:v>1708</c:v>
                </c:pt>
                <c:pt idx="83">
                  <c:v>1584</c:v>
                </c:pt>
                <c:pt idx="84">
                  <c:v>1486</c:v>
                </c:pt>
                <c:pt idx="85">
                  <c:v>1319</c:v>
                </c:pt>
                <c:pt idx="86">
                  <c:v>999</c:v>
                </c:pt>
                <c:pt idx="87">
                  <c:v>1373</c:v>
                </c:pt>
                <c:pt idx="88">
                  <c:v>2341</c:v>
                </c:pt>
                <c:pt idx="89">
                  <c:v>3671</c:v>
                </c:pt>
                <c:pt idx="90">
                  <c:v>2435</c:v>
                </c:pt>
                <c:pt idx="91">
                  <c:v>1490</c:v>
                </c:pt>
                <c:pt idx="92">
                  <c:v>926</c:v>
                </c:pt>
                <c:pt idx="93">
                  <c:v>797</c:v>
                </c:pt>
                <c:pt idx="94">
                  <c:v>413</c:v>
                </c:pt>
                <c:pt idx="95">
                  <c:v>240</c:v>
                </c:pt>
                <c:pt idx="96">
                  <c:v>151</c:v>
                </c:pt>
                <c:pt idx="97">
                  <c:v>82</c:v>
                </c:pt>
                <c:pt idx="98">
                  <c:v>47</c:v>
                </c:pt>
                <c:pt idx="99">
                  <c:v>25</c:v>
                </c:pt>
                <c:pt idx="100">
                  <c:v>69</c:v>
                </c:pt>
                <c:pt idx="101">
                  <c:v>233</c:v>
                </c:pt>
                <c:pt idx="102">
                  <c:v>566</c:v>
                </c:pt>
                <c:pt idx="103">
                  <c:v>1963</c:v>
                </c:pt>
                <c:pt idx="104">
                  <c:v>3641</c:v>
                </c:pt>
                <c:pt idx="105">
                  <c:v>2818</c:v>
                </c:pt>
                <c:pt idx="106">
                  <c:v>1571</c:v>
                </c:pt>
                <c:pt idx="107">
                  <c:v>1529</c:v>
                </c:pt>
                <c:pt idx="108">
                  <c:v>1449</c:v>
                </c:pt>
                <c:pt idx="109">
                  <c:v>1252</c:v>
                </c:pt>
                <c:pt idx="110">
                  <c:v>1049</c:v>
                </c:pt>
                <c:pt idx="111">
                  <c:v>1299</c:v>
                </c:pt>
                <c:pt idx="112">
                  <c:v>2044</c:v>
                </c:pt>
                <c:pt idx="113">
                  <c:v>3235</c:v>
                </c:pt>
                <c:pt idx="114">
                  <c:v>2180</c:v>
                </c:pt>
                <c:pt idx="115">
                  <c:v>1327</c:v>
                </c:pt>
                <c:pt idx="116">
                  <c:v>773</c:v>
                </c:pt>
                <c:pt idx="117">
                  <c:v>659</c:v>
                </c:pt>
                <c:pt idx="118">
                  <c:v>436</c:v>
                </c:pt>
                <c:pt idx="119">
                  <c:v>278</c:v>
                </c:pt>
                <c:pt idx="120">
                  <c:v>147</c:v>
                </c:pt>
                <c:pt idx="121">
                  <c:v>80</c:v>
                </c:pt>
                <c:pt idx="122">
                  <c:v>61</c:v>
                </c:pt>
                <c:pt idx="123">
                  <c:v>43</c:v>
                </c:pt>
                <c:pt idx="124">
                  <c:v>82</c:v>
                </c:pt>
                <c:pt idx="125">
                  <c:v>206</c:v>
                </c:pt>
                <c:pt idx="126">
                  <c:v>544</c:v>
                </c:pt>
                <c:pt idx="127">
                  <c:v>1996</c:v>
                </c:pt>
                <c:pt idx="128">
                  <c:v>3462</c:v>
                </c:pt>
                <c:pt idx="129">
                  <c:v>2755</c:v>
                </c:pt>
                <c:pt idx="130">
                  <c:v>1557</c:v>
                </c:pt>
                <c:pt idx="131">
                  <c:v>1564</c:v>
                </c:pt>
                <c:pt idx="132">
                  <c:v>1434</c:v>
                </c:pt>
                <c:pt idx="133">
                  <c:v>1276</c:v>
                </c:pt>
                <c:pt idx="134">
                  <c:v>1111</c:v>
                </c:pt>
                <c:pt idx="135">
                  <c:v>1431</c:v>
                </c:pt>
                <c:pt idx="136">
                  <c:v>2249</c:v>
                </c:pt>
                <c:pt idx="137">
                  <c:v>3184</c:v>
                </c:pt>
                <c:pt idx="138">
                  <c:v>2033</c:v>
                </c:pt>
                <c:pt idx="139">
                  <c:v>1222</c:v>
                </c:pt>
                <c:pt idx="140">
                  <c:v>726</c:v>
                </c:pt>
                <c:pt idx="141">
                  <c:v>662</c:v>
                </c:pt>
                <c:pt idx="142">
                  <c:v>463</c:v>
                </c:pt>
                <c:pt idx="143">
                  <c:v>295</c:v>
                </c:pt>
                <c:pt idx="144">
                  <c:v>236</c:v>
                </c:pt>
                <c:pt idx="145">
                  <c:v>160</c:v>
                </c:pt>
                <c:pt idx="146">
                  <c:v>100</c:v>
                </c:pt>
                <c:pt idx="147">
                  <c:v>58</c:v>
                </c:pt>
                <c:pt idx="148">
                  <c:v>50</c:v>
                </c:pt>
                <c:pt idx="149">
                  <c:v>118</c:v>
                </c:pt>
                <c:pt idx="150">
                  <c:v>280</c:v>
                </c:pt>
                <c:pt idx="151">
                  <c:v>675</c:v>
                </c:pt>
                <c:pt idx="152">
                  <c:v>1308</c:v>
                </c:pt>
                <c:pt idx="153">
                  <c:v>1168</c:v>
                </c:pt>
                <c:pt idx="154">
                  <c:v>1158</c:v>
                </c:pt>
                <c:pt idx="155">
                  <c:v>1110</c:v>
                </c:pt>
                <c:pt idx="156">
                  <c:v>1233</c:v>
                </c:pt>
                <c:pt idx="157">
                  <c:v>1148</c:v>
                </c:pt>
                <c:pt idx="158">
                  <c:v>1054</c:v>
                </c:pt>
                <c:pt idx="159">
                  <c:v>1214</c:v>
                </c:pt>
                <c:pt idx="160">
                  <c:v>1397</c:v>
                </c:pt>
                <c:pt idx="161">
                  <c:v>1630</c:v>
                </c:pt>
                <c:pt idx="162">
                  <c:v>1126</c:v>
                </c:pt>
                <c:pt idx="163">
                  <c:v>910</c:v>
                </c:pt>
                <c:pt idx="164">
                  <c:v>557</c:v>
                </c:pt>
                <c:pt idx="165">
                  <c:v>545</c:v>
                </c:pt>
                <c:pt idx="166">
                  <c:v>434</c:v>
                </c:pt>
                <c:pt idx="167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E-4F85-9419-895146838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661967"/>
        <c:axId val="721660719"/>
      </c:barChart>
      <c:catAx>
        <c:axId val="72166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660719"/>
        <c:crosses val="autoZero"/>
        <c:auto val="1"/>
        <c:lblAlgn val="ctr"/>
        <c:lblOffset val="100"/>
        <c:noMultiLvlLbl val="0"/>
      </c:catAx>
      <c:valAx>
        <c:axId val="7216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66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[Bicyclesharing_v2.xlsx]MembershipTrend!PivotTable1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MembershipTrend!$B$3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MembershipTrend!$A$4:$A$179</c:f>
              <c:multiLvlStrCache>
                <c:ptCount val="168"/>
                <c:lvl>
                  <c:pt idx="0">
                    <c:v>12 AM</c:v>
                  </c:pt>
                  <c:pt idx="1">
                    <c:v>1 AM</c:v>
                  </c:pt>
                  <c:pt idx="2">
                    <c:v>2 AM</c:v>
                  </c:pt>
                  <c:pt idx="3">
                    <c:v>3 AM</c:v>
                  </c:pt>
                  <c:pt idx="4">
                    <c:v>4 AM</c:v>
                  </c:pt>
                  <c:pt idx="5">
                    <c:v>5 AM</c:v>
                  </c:pt>
                  <c:pt idx="6">
                    <c:v>6 AM</c:v>
                  </c:pt>
                  <c:pt idx="7">
                    <c:v>7 AM</c:v>
                  </c:pt>
                  <c:pt idx="8">
                    <c:v>8 AM</c:v>
                  </c:pt>
                  <c:pt idx="9">
                    <c:v>9 AM</c:v>
                  </c:pt>
                  <c:pt idx="10">
                    <c:v>10 AM</c:v>
                  </c:pt>
                  <c:pt idx="11">
                    <c:v>11 AM</c:v>
                  </c:pt>
                  <c:pt idx="12">
                    <c:v>12 PM</c:v>
                  </c:pt>
                  <c:pt idx="13">
                    <c:v>1 PM</c:v>
                  </c:pt>
                  <c:pt idx="14">
                    <c:v>2 PM</c:v>
                  </c:pt>
                  <c:pt idx="15">
                    <c:v>3 PM</c:v>
                  </c:pt>
                  <c:pt idx="16">
                    <c:v>4 PM</c:v>
                  </c:pt>
                  <c:pt idx="17">
                    <c:v>5 PM</c:v>
                  </c:pt>
                  <c:pt idx="18">
                    <c:v>6 PM</c:v>
                  </c:pt>
                  <c:pt idx="19">
                    <c:v>7 PM</c:v>
                  </c:pt>
                  <c:pt idx="20">
                    <c:v>8 PM</c:v>
                  </c:pt>
                  <c:pt idx="21">
                    <c:v>9 PM</c:v>
                  </c:pt>
                  <c:pt idx="22">
                    <c:v>10 PM</c:v>
                  </c:pt>
                  <c:pt idx="23">
                    <c:v>11 PM</c:v>
                  </c:pt>
                  <c:pt idx="24">
                    <c:v>12 AM</c:v>
                  </c:pt>
                  <c:pt idx="25">
                    <c:v>1 AM</c:v>
                  </c:pt>
                  <c:pt idx="26">
                    <c:v>2 AM</c:v>
                  </c:pt>
                  <c:pt idx="27">
                    <c:v>3 AM</c:v>
                  </c:pt>
                  <c:pt idx="28">
                    <c:v>4 AM</c:v>
                  </c:pt>
                  <c:pt idx="29">
                    <c:v>5 AM</c:v>
                  </c:pt>
                  <c:pt idx="30">
                    <c:v>6 AM</c:v>
                  </c:pt>
                  <c:pt idx="31">
                    <c:v>7 AM</c:v>
                  </c:pt>
                  <c:pt idx="32">
                    <c:v>8 AM</c:v>
                  </c:pt>
                  <c:pt idx="33">
                    <c:v>9 AM</c:v>
                  </c:pt>
                  <c:pt idx="34">
                    <c:v>10 AM</c:v>
                  </c:pt>
                  <c:pt idx="35">
                    <c:v>11 AM</c:v>
                  </c:pt>
                  <c:pt idx="36">
                    <c:v>12 PM</c:v>
                  </c:pt>
                  <c:pt idx="37">
                    <c:v>1 PM</c:v>
                  </c:pt>
                  <c:pt idx="38">
                    <c:v>2 PM</c:v>
                  </c:pt>
                  <c:pt idx="39">
                    <c:v>3 PM</c:v>
                  </c:pt>
                  <c:pt idx="40">
                    <c:v>4 PM</c:v>
                  </c:pt>
                  <c:pt idx="41">
                    <c:v>5 PM</c:v>
                  </c:pt>
                  <c:pt idx="42">
                    <c:v>6 PM</c:v>
                  </c:pt>
                  <c:pt idx="43">
                    <c:v>7 PM</c:v>
                  </c:pt>
                  <c:pt idx="44">
                    <c:v>8 PM</c:v>
                  </c:pt>
                  <c:pt idx="45">
                    <c:v>9 PM</c:v>
                  </c:pt>
                  <c:pt idx="46">
                    <c:v>10 PM</c:v>
                  </c:pt>
                  <c:pt idx="47">
                    <c:v>11 PM</c:v>
                  </c:pt>
                  <c:pt idx="48">
                    <c:v>12 AM</c:v>
                  </c:pt>
                  <c:pt idx="49">
                    <c:v>1 AM</c:v>
                  </c:pt>
                  <c:pt idx="50">
                    <c:v>2 AM</c:v>
                  </c:pt>
                  <c:pt idx="51">
                    <c:v>3 AM</c:v>
                  </c:pt>
                  <c:pt idx="52">
                    <c:v>4 AM</c:v>
                  </c:pt>
                  <c:pt idx="53">
                    <c:v>5 AM</c:v>
                  </c:pt>
                  <c:pt idx="54">
                    <c:v>6 AM</c:v>
                  </c:pt>
                  <c:pt idx="55">
                    <c:v>7 AM</c:v>
                  </c:pt>
                  <c:pt idx="56">
                    <c:v>8 AM</c:v>
                  </c:pt>
                  <c:pt idx="57">
                    <c:v>9 AM</c:v>
                  </c:pt>
                  <c:pt idx="58">
                    <c:v>10 AM</c:v>
                  </c:pt>
                  <c:pt idx="59">
                    <c:v>11 AM</c:v>
                  </c:pt>
                  <c:pt idx="60">
                    <c:v>12 PM</c:v>
                  </c:pt>
                  <c:pt idx="61">
                    <c:v>1 PM</c:v>
                  </c:pt>
                  <c:pt idx="62">
                    <c:v>2 PM</c:v>
                  </c:pt>
                  <c:pt idx="63">
                    <c:v>3 PM</c:v>
                  </c:pt>
                  <c:pt idx="64">
                    <c:v>4 PM</c:v>
                  </c:pt>
                  <c:pt idx="65">
                    <c:v>5 PM</c:v>
                  </c:pt>
                  <c:pt idx="66">
                    <c:v>6 PM</c:v>
                  </c:pt>
                  <c:pt idx="67">
                    <c:v>7 PM</c:v>
                  </c:pt>
                  <c:pt idx="68">
                    <c:v>8 PM</c:v>
                  </c:pt>
                  <c:pt idx="69">
                    <c:v>9 PM</c:v>
                  </c:pt>
                  <c:pt idx="70">
                    <c:v>10 PM</c:v>
                  </c:pt>
                  <c:pt idx="71">
                    <c:v>11 PM</c:v>
                  </c:pt>
                  <c:pt idx="72">
                    <c:v>12 AM</c:v>
                  </c:pt>
                  <c:pt idx="73">
                    <c:v>1 AM</c:v>
                  </c:pt>
                  <c:pt idx="74">
                    <c:v>2 AM</c:v>
                  </c:pt>
                  <c:pt idx="75">
                    <c:v>3 AM</c:v>
                  </c:pt>
                  <c:pt idx="76">
                    <c:v>4 AM</c:v>
                  </c:pt>
                  <c:pt idx="77">
                    <c:v>5 AM</c:v>
                  </c:pt>
                  <c:pt idx="78">
                    <c:v>6 AM</c:v>
                  </c:pt>
                  <c:pt idx="79">
                    <c:v>7 AM</c:v>
                  </c:pt>
                  <c:pt idx="80">
                    <c:v>8 AM</c:v>
                  </c:pt>
                  <c:pt idx="81">
                    <c:v>9 AM</c:v>
                  </c:pt>
                  <c:pt idx="82">
                    <c:v>10 AM</c:v>
                  </c:pt>
                  <c:pt idx="83">
                    <c:v>11 AM</c:v>
                  </c:pt>
                  <c:pt idx="84">
                    <c:v>12 PM</c:v>
                  </c:pt>
                  <c:pt idx="85">
                    <c:v>1 PM</c:v>
                  </c:pt>
                  <c:pt idx="86">
                    <c:v>2 PM</c:v>
                  </c:pt>
                  <c:pt idx="87">
                    <c:v>3 PM</c:v>
                  </c:pt>
                  <c:pt idx="88">
                    <c:v>4 PM</c:v>
                  </c:pt>
                  <c:pt idx="89">
                    <c:v>5 PM</c:v>
                  </c:pt>
                  <c:pt idx="90">
                    <c:v>6 PM</c:v>
                  </c:pt>
                  <c:pt idx="91">
                    <c:v>7 PM</c:v>
                  </c:pt>
                  <c:pt idx="92">
                    <c:v>8 PM</c:v>
                  </c:pt>
                  <c:pt idx="93">
                    <c:v>9 PM</c:v>
                  </c:pt>
                  <c:pt idx="94">
                    <c:v>10 PM</c:v>
                  </c:pt>
                  <c:pt idx="95">
                    <c:v>11 PM</c:v>
                  </c:pt>
                  <c:pt idx="96">
                    <c:v>12 AM</c:v>
                  </c:pt>
                  <c:pt idx="97">
                    <c:v>1 AM</c:v>
                  </c:pt>
                  <c:pt idx="98">
                    <c:v>2 AM</c:v>
                  </c:pt>
                  <c:pt idx="99">
                    <c:v>3 AM</c:v>
                  </c:pt>
                  <c:pt idx="100">
                    <c:v>4 AM</c:v>
                  </c:pt>
                  <c:pt idx="101">
                    <c:v>5 AM</c:v>
                  </c:pt>
                  <c:pt idx="102">
                    <c:v>6 AM</c:v>
                  </c:pt>
                  <c:pt idx="103">
                    <c:v>7 AM</c:v>
                  </c:pt>
                  <c:pt idx="104">
                    <c:v>8 AM</c:v>
                  </c:pt>
                  <c:pt idx="105">
                    <c:v>9 AM</c:v>
                  </c:pt>
                  <c:pt idx="106">
                    <c:v>10 AM</c:v>
                  </c:pt>
                  <c:pt idx="107">
                    <c:v>11 AM</c:v>
                  </c:pt>
                  <c:pt idx="108">
                    <c:v>12 PM</c:v>
                  </c:pt>
                  <c:pt idx="109">
                    <c:v>1 PM</c:v>
                  </c:pt>
                  <c:pt idx="110">
                    <c:v>2 PM</c:v>
                  </c:pt>
                  <c:pt idx="111">
                    <c:v>3 PM</c:v>
                  </c:pt>
                  <c:pt idx="112">
                    <c:v>4 PM</c:v>
                  </c:pt>
                  <c:pt idx="113">
                    <c:v>5 PM</c:v>
                  </c:pt>
                  <c:pt idx="114">
                    <c:v>6 PM</c:v>
                  </c:pt>
                  <c:pt idx="115">
                    <c:v>7 PM</c:v>
                  </c:pt>
                  <c:pt idx="116">
                    <c:v>8 PM</c:v>
                  </c:pt>
                  <c:pt idx="117">
                    <c:v>9 PM</c:v>
                  </c:pt>
                  <c:pt idx="118">
                    <c:v>10 PM</c:v>
                  </c:pt>
                  <c:pt idx="119">
                    <c:v>11 PM</c:v>
                  </c:pt>
                  <c:pt idx="120">
                    <c:v>12 AM</c:v>
                  </c:pt>
                  <c:pt idx="121">
                    <c:v>1 AM</c:v>
                  </c:pt>
                  <c:pt idx="122">
                    <c:v>2 AM</c:v>
                  </c:pt>
                  <c:pt idx="123">
                    <c:v>3 AM</c:v>
                  </c:pt>
                  <c:pt idx="124">
                    <c:v>4 AM</c:v>
                  </c:pt>
                  <c:pt idx="125">
                    <c:v>5 AM</c:v>
                  </c:pt>
                  <c:pt idx="126">
                    <c:v>6 AM</c:v>
                  </c:pt>
                  <c:pt idx="127">
                    <c:v>7 AM</c:v>
                  </c:pt>
                  <c:pt idx="128">
                    <c:v>8 AM</c:v>
                  </c:pt>
                  <c:pt idx="129">
                    <c:v>9 AM</c:v>
                  </c:pt>
                  <c:pt idx="130">
                    <c:v>10 AM</c:v>
                  </c:pt>
                  <c:pt idx="131">
                    <c:v>11 AM</c:v>
                  </c:pt>
                  <c:pt idx="132">
                    <c:v>12 PM</c:v>
                  </c:pt>
                  <c:pt idx="133">
                    <c:v>1 PM</c:v>
                  </c:pt>
                  <c:pt idx="134">
                    <c:v>2 PM</c:v>
                  </c:pt>
                  <c:pt idx="135">
                    <c:v>3 PM</c:v>
                  </c:pt>
                  <c:pt idx="136">
                    <c:v>4 PM</c:v>
                  </c:pt>
                  <c:pt idx="137">
                    <c:v>5 PM</c:v>
                  </c:pt>
                  <c:pt idx="138">
                    <c:v>6 PM</c:v>
                  </c:pt>
                  <c:pt idx="139">
                    <c:v>7 PM</c:v>
                  </c:pt>
                  <c:pt idx="140">
                    <c:v>8 PM</c:v>
                  </c:pt>
                  <c:pt idx="141">
                    <c:v>9 PM</c:v>
                  </c:pt>
                  <c:pt idx="142">
                    <c:v>10 PM</c:v>
                  </c:pt>
                  <c:pt idx="143">
                    <c:v>11 PM</c:v>
                  </c:pt>
                  <c:pt idx="144">
                    <c:v>12 AM</c:v>
                  </c:pt>
                  <c:pt idx="145">
                    <c:v>1 AM</c:v>
                  </c:pt>
                  <c:pt idx="146">
                    <c:v>2 AM</c:v>
                  </c:pt>
                  <c:pt idx="147">
                    <c:v>3 AM</c:v>
                  </c:pt>
                  <c:pt idx="148">
                    <c:v>4 AM</c:v>
                  </c:pt>
                  <c:pt idx="149">
                    <c:v>5 AM</c:v>
                  </c:pt>
                  <c:pt idx="150">
                    <c:v>6 AM</c:v>
                  </c:pt>
                  <c:pt idx="151">
                    <c:v>7 AM</c:v>
                  </c:pt>
                  <c:pt idx="152">
                    <c:v>8 AM</c:v>
                  </c:pt>
                  <c:pt idx="153">
                    <c:v>9 AM</c:v>
                  </c:pt>
                  <c:pt idx="154">
                    <c:v>10 AM</c:v>
                  </c:pt>
                  <c:pt idx="155">
                    <c:v>11 AM</c:v>
                  </c:pt>
                  <c:pt idx="156">
                    <c:v>12 PM</c:v>
                  </c:pt>
                  <c:pt idx="157">
                    <c:v>1 PM</c:v>
                  </c:pt>
                  <c:pt idx="158">
                    <c:v>2 PM</c:v>
                  </c:pt>
                  <c:pt idx="159">
                    <c:v>3 PM</c:v>
                  </c:pt>
                  <c:pt idx="160">
                    <c:v>4 PM</c:v>
                  </c:pt>
                  <c:pt idx="161">
                    <c:v>5 PM</c:v>
                  </c:pt>
                  <c:pt idx="162">
                    <c:v>6 PM</c:v>
                  </c:pt>
                  <c:pt idx="163">
                    <c:v>7 PM</c:v>
                  </c:pt>
                  <c:pt idx="164">
                    <c:v>8 PM</c:v>
                  </c:pt>
                  <c:pt idx="165">
                    <c:v>9 PM</c:v>
                  </c:pt>
                  <c:pt idx="166">
                    <c:v>10 PM</c:v>
                  </c:pt>
                  <c:pt idx="167">
                    <c:v>11 PM</c:v>
                  </c:pt>
                </c:lvl>
                <c:lvl>
                  <c:pt idx="0">
                    <c:v>Sunday</c:v>
                  </c:pt>
                  <c:pt idx="24">
                    <c:v>Monday</c:v>
                  </c:pt>
                  <c:pt idx="48">
                    <c:v>Tuesday</c:v>
                  </c:pt>
                  <c:pt idx="72">
                    <c:v>Wednesday</c:v>
                  </c:pt>
                  <c:pt idx="96">
                    <c:v>Thursday</c:v>
                  </c:pt>
                  <c:pt idx="120">
                    <c:v>Friday</c:v>
                  </c:pt>
                  <c:pt idx="144">
                    <c:v>Saturday</c:v>
                  </c:pt>
                </c:lvl>
              </c:multiLvlStrCache>
            </c:multiLvlStrRef>
          </c:cat>
          <c:val>
            <c:numRef>
              <c:f>MembershipTrend!$B$4:$B$179</c:f>
              <c:numCache>
                <c:formatCode>General</c:formatCode>
                <c:ptCount val="168"/>
                <c:pt idx="0">
                  <c:v>196</c:v>
                </c:pt>
                <c:pt idx="1">
                  <c:v>118</c:v>
                </c:pt>
                <c:pt idx="2">
                  <c:v>161</c:v>
                </c:pt>
                <c:pt idx="3">
                  <c:v>51</c:v>
                </c:pt>
                <c:pt idx="4">
                  <c:v>32</c:v>
                </c:pt>
                <c:pt idx="5">
                  <c:v>39</c:v>
                </c:pt>
                <c:pt idx="6">
                  <c:v>63</c:v>
                </c:pt>
                <c:pt idx="7">
                  <c:v>190</c:v>
                </c:pt>
                <c:pt idx="8">
                  <c:v>396</c:v>
                </c:pt>
                <c:pt idx="9">
                  <c:v>694</c:v>
                </c:pt>
                <c:pt idx="10">
                  <c:v>1087</c:v>
                </c:pt>
                <c:pt idx="11">
                  <c:v>1508</c:v>
                </c:pt>
                <c:pt idx="12">
                  <c:v>1632</c:v>
                </c:pt>
                <c:pt idx="13">
                  <c:v>1865</c:v>
                </c:pt>
                <c:pt idx="14">
                  <c:v>1736</c:v>
                </c:pt>
                <c:pt idx="15">
                  <c:v>1794</c:v>
                </c:pt>
                <c:pt idx="16">
                  <c:v>1609</c:v>
                </c:pt>
                <c:pt idx="17">
                  <c:v>1326</c:v>
                </c:pt>
                <c:pt idx="18">
                  <c:v>1016</c:v>
                </c:pt>
                <c:pt idx="19">
                  <c:v>760</c:v>
                </c:pt>
                <c:pt idx="20">
                  <c:v>609</c:v>
                </c:pt>
                <c:pt idx="21">
                  <c:v>413</c:v>
                </c:pt>
                <c:pt idx="22">
                  <c:v>273</c:v>
                </c:pt>
                <c:pt idx="23">
                  <c:v>123</c:v>
                </c:pt>
                <c:pt idx="24">
                  <c:v>89</c:v>
                </c:pt>
                <c:pt idx="25">
                  <c:v>65</c:v>
                </c:pt>
                <c:pt idx="26">
                  <c:v>43</c:v>
                </c:pt>
                <c:pt idx="27">
                  <c:v>12</c:v>
                </c:pt>
                <c:pt idx="28">
                  <c:v>24</c:v>
                </c:pt>
                <c:pt idx="29">
                  <c:v>41</c:v>
                </c:pt>
                <c:pt idx="30">
                  <c:v>66</c:v>
                </c:pt>
                <c:pt idx="31">
                  <c:v>144</c:v>
                </c:pt>
                <c:pt idx="32">
                  <c:v>365</c:v>
                </c:pt>
                <c:pt idx="33">
                  <c:v>558</c:v>
                </c:pt>
                <c:pt idx="34">
                  <c:v>804</c:v>
                </c:pt>
                <c:pt idx="35">
                  <c:v>1055</c:v>
                </c:pt>
                <c:pt idx="36">
                  <c:v>1244</c:v>
                </c:pt>
                <c:pt idx="37">
                  <c:v>1379</c:v>
                </c:pt>
                <c:pt idx="38">
                  <c:v>1533</c:v>
                </c:pt>
                <c:pt idx="39">
                  <c:v>1466</c:v>
                </c:pt>
                <c:pt idx="40">
                  <c:v>1433</c:v>
                </c:pt>
                <c:pt idx="41">
                  <c:v>1230</c:v>
                </c:pt>
                <c:pt idx="42">
                  <c:v>977</c:v>
                </c:pt>
                <c:pt idx="43">
                  <c:v>709</c:v>
                </c:pt>
                <c:pt idx="44">
                  <c:v>493</c:v>
                </c:pt>
                <c:pt idx="45">
                  <c:v>363</c:v>
                </c:pt>
                <c:pt idx="46">
                  <c:v>245</c:v>
                </c:pt>
                <c:pt idx="47">
                  <c:v>192</c:v>
                </c:pt>
                <c:pt idx="48">
                  <c:v>136</c:v>
                </c:pt>
                <c:pt idx="49">
                  <c:v>78</c:v>
                </c:pt>
                <c:pt idx="50">
                  <c:v>49</c:v>
                </c:pt>
                <c:pt idx="51">
                  <c:v>16</c:v>
                </c:pt>
                <c:pt idx="52">
                  <c:v>11</c:v>
                </c:pt>
                <c:pt idx="53">
                  <c:v>41</c:v>
                </c:pt>
                <c:pt idx="54">
                  <c:v>98</c:v>
                </c:pt>
                <c:pt idx="55">
                  <c:v>157</c:v>
                </c:pt>
                <c:pt idx="56">
                  <c:v>344</c:v>
                </c:pt>
                <c:pt idx="57">
                  <c:v>472</c:v>
                </c:pt>
                <c:pt idx="58">
                  <c:v>695</c:v>
                </c:pt>
                <c:pt idx="59">
                  <c:v>912</c:v>
                </c:pt>
                <c:pt idx="60">
                  <c:v>1055</c:v>
                </c:pt>
                <c:pt idx="61">
                  <c:v>1130</c:v>
                </c:pt>
                <c:pt idx="62">
                  <c:v>1265</c:v>
                </c:pt>
                <c:pt idx="63">
                  <c:v>1192</c:v>
                </c:pt>
                <c:pt idx="64">
                  <c:v>1123</c:v>
                </c:pt>
                <c:pt idx="65">
                  <c:v>1095</c:v>
                </c:pt>
                <c:pt idx="66">
                  <c:v>814</c:v>
                </c:pt>
                <c:pt idx="67">
                  <c:v>690</c:v>
                </c:pt>
                <c:pt idx="68">
                  <c:v>464</c:v>
                </c:pt>
                <c:pt idx="69">
                  <c:v>370</c:v>
                </c:pt>
                <c:pt idx="70">
                  <c:v>287</c:v>
                </c:pt>
                <c:pt idx="71">
                  <c:v>166</c:v>
                </c:pt>
                <c:pt idx="72">
                  <c:v>71</c:v>
                </c:pt>
                <c:pt idx="73">
                  <c:v>57</c:v>
                </c:pt>
                <c:pt idx="74">
                  <c:v>50</c:v>
                </c:pt>
                <c:pt idx="75">
                  <c:v>16</c:v>
                </c:pt>
                <c:pt idx="76">
                  <c:v>31</c:v>
                </c:pt>
                <c:pt idx="77">
                  <c:v>55</c:v>
                </c:pt>
                <c:pt idx="78">
                  <c:v>87</c:v>
                </c:pt>
                <c:pt idx="79">
                  <c:v>172</c:v>
                </c:pt>
                <c:pt idx="80">
                  <c:v>324</c:v>
                </c:pt>
                <c:pt idx="81">
                  <c:v>427</c:v>
                </c:pt>
                <c:pt idx="82">
                  <c:v>677</c:v>
                </c:pt>
                <c:pt idx="83">
                  <c:v>844</c:v>
                </c:pt>
                <c:pt idx="84">
                  <c:v>867</c:v>
                </c:pt>
                <c:pt idx="85">
                  <c:v>842</c:v>
                </c:pt>
                <c:pt idx="86">
                  <c:v>1020</c:v>
                </c:pt>
                <c:pt idx="87">
                  <c:v>1148</c:v>
                </c:pt>
                <c:pt idx="88">
                  <c:v>1014</c:v>
                </c:pt>
                <c:pt idx="89">
                  <c:v>1015</c:v>
                </c:pt>
                <c:pt idx="90">
                  <c:v>844</c:v>
                </c:pt>
                <c:pt idx="91">
                  <c:v>678</c:v>
                </c:pt>
                <c:pt idx="92">
                  <c:v>451</c:v>
                </c:pt>
                <c:pt idx="93">
                  <c:v>345</c:v>
                </c:pt>
                <c:pt idx="94">
                  <c:v>238</c:v>
                </c:pt>
                <c:pt idx="95">
                  <c:v>147</c:v>
                </c:pt>
                <c:pt idx="96">
                  <c:v>96</c:v>
                </c:pt>
                <c:pt idx="97">
                  <c:v>92</c:v>
                </c:pt>
                <c:pt idx="98">
                  <c:v>72</c:v>
                </c:pt>
                <c:pt idx="99">
                  <c:v>29</c:v>
                </c:pt>
                <c:pt idx="100">
                  <c:v>24</c:v>
                </c:pt>
                <c:pt idx="101">
                  <c:v>36</c:v>
                </c:pt>
                <c:pt idx="102">
                  <c:v>63</c:v>
                </c:pt>
                <c:pt idx="103">
                  <c:v>149</c:v>
                </c:pt>
                <c:pt idx="104">
                  <c:v>320</c:v>
                </c:pt>
                <c:pt idx="105">
                  <c:v>507</c:v>
                </c:pt>
                <c:pt idx="106">
                  <c:v>756</c:v>
                </c:pt>
                <c:pt idx="107">
                  <c:v>1001</c:v>
                </c:pt>
                <c:pt idx="108">
                  <c:v>1229</c:v>
                </c:pt>
                <c:pt idx="109">
                  <c:v>1336</c:v>
                </c:pt>
                <c:pt idx="110">
                  <c:v>1327</c:v>
                </c:pt>
                <c:pt idx="111">
                  <c:v>1348</c:v>
                </c:pt>
                <c:pt idx="112">
                  <c:v>1346</c:v>
                </c:pt>
                <c:pt idx="113">
                  <c:v>1209</c:v>
                </c:pt>
                <c:pt idx="114">
                  <c:v>995</c:v>
                </c:pt>
                <c:pt idx="115">
                  <c:v>639</c:v>
                </c:pt>
                <c:pt idx="116">
                  <c:v>572</c:v>
                </c:pt>
                <c:pt idx="117">
                  <c:v>372</c:v>
                </c:pt>
                <c:pt idx="118">
                  <c:v>235</c:v>
                </c:pt>
                <c:pt idx="119">
                  <c:v>168</c:v>
                </c:pt>
                <c:pt idx="120">
                  <c:v>71</c:v>
                </c:pt>
                <c:pt idx="121">
                  <c:v>53</c:v>
                </c:pt>
                <c:pt idx="122">
                  <c:v>60</c:v>
                </c:pt>
                <c:pt idx="123">
                  <c:v>20</c:v>
                </c:pt>
                <c:pt idx="124">
                  <c:v>21</c:v>
                </c:pt>
                <c:pt idx="125">
                  <c:v>50</c:v>
                </c:pt>
                <c:pt idx="126">
                  <c:v>82</c:v>
                </c:pt>
                <c:pt idx="127">
                  <c:v>178</c:v>
                </c:pt>
                <c:pt idx="128">
                  <c:v>344</c:v>
                </c:pt>
                <c:pt idx="129">
                  <c:v>519</c:v>
                </c:pt>
                <c:pt idx="130">
                  <c:v>824</c:v>
                </c:pt>
                <c:pt idx="131">
                  <c:v>1130</c:v>
                </c:pt>
                <c:pt idx="132">
                  <c:v>1224</c:v>
                </c:pt>
                <c:pt idx="133">
                  <c:v>1321</c:v>
                </c:pt>
                <c:pt idx="134">
                  <c:v>1372</c:v>
                </c:pt>
                <c:pt idx="135">
                  <c:v>1284</c:v>
                </c:pt>
                <c:pt idx="136">
                  <c:v>1278</c:v>
                </c:pt>
                <c:pt idx="137">
                  <c:v>1153</c:v>
                </c:pt>
                <c:pt idx="138">
                  <c:v>896</c:v>
                </c:pt>
                <c:pt idx="139">
                  <c:v>671</c:v>
                </c:pt>
                <c:pt idx="140">
                  <c:v>491</c:v>
                </c:pt>
                <c:pt idx="141">
                  <c:v>372</c:v>
                </c:pt>
                <c:pt idx="142">
                  <c:v>314</c:v>
                </c:pt>
                <c:pt idx="143">
                  <c:v>208</c:v>
                </c:pt>
                <c:pt idx="144">
                  <c:v>167</c:v>
                </c:pt>
                <c:pt idx="145">
                  <c:v>167</c:v>
                </c:pt>
                <c:pt idx="146">
                  <c:v>147</c:v>
                </c:pt>
                <c:pt idx="147">
                  <c:v>65</c:v>
                </c:pt>
                <c:pt idx="148">
                  <c:v>25</c:v>
                </c:pt>
                <c:pt idx="149">
                  <c:v>37</c:v>
                </c:pt>
                <c:pt idx="150">
                  <c:v>67</c:v>
                </c:pt>
                <c:pt idx="151">
                  <c:v>198</c:v>
                </c:pt>
                <c:pt idx="152">
                  <c:v>382</c:v>
                </c:pt>
                <c:pt idx="153">
                  <c:v>697</c:v>
                </c:pt>
                <c:pt idx="154">
                  <c:v>1130</c:v>
                </c:pt>
                <c:pt idx="155">
                  <c:v>1503</c:v>
                </c:pt>
                <c:pt idx="156">
                  <c:v>1812</c:v>
                </c:pt>
                <c:pt idx="157">
                  <c:v>2145</c:v>
                </c:pt>
                <c:pt idx="158">
                  <c:v>2292</c:v>
                </c:pt>
                <c:pt idx="159">
                  <c:v>2295</c:v>
                </c:pt>
                <c:pt idx="160">
                  <c:v>2181</c:v>
                </c:pt>
                <c:pt idx="161">
                  <c:v>1711</c:v>
                </c:pt>
                <c:pt idx="162">
                  <c:v>1232</c:v>
                </c:pt>
                <c:pt idx="163">
                  <c:v>897</c:v>
                </c:pt>
                <c:pt idx="164">
                  <c:v>651</c:v>
                </c:pt>
                <c:pt idx="165">
                  <c:v>530</c:v>
                </c:pt>
                <c:pt idx="166">
                  <c:v>415</c:v>
                </c:pt>
                <c:pt idx="167">
                  <c:v>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9D-4EC0-BAA0-36B3FBD03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21661967"/>
        <c:axId val="721660719"/>
      </c:barChart>
      <c:catAx>
        <c:axId val="72166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660719"/>
        <c:crosses val="autoZero"/>
        <c:auto val="1"/>
        <c:lblAlgn val="ctr"/>
        <c:lblOffset val="100"/>
        <c:noMultiLvlLbl val="0"/>
      </c:catAx>
      <c:valAx>
        <c:axId val="7216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166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CBFA-0E14-453C-83B9-4E36AE5C2B35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4E608-D888-4A15-98B5-EF59744EE9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6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="https://www.freepik.com/free-photos-vectors/water"&gt;Water vector created by </a:t>
            </a:r>
            <a:r>
              <a:rPr lang="en-US" dirty="0" err="1"/>
              <a:t>pch.vector</a:t>
            </a:r>
            <a:r>
              <a:rPr lang="en-US" dirty="0"/>
              <a:t> - www.freepik.com&lt;/a&gt;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pch.vector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5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29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="https://www.freepik.com/free-photos-vectors/background"&gt;Background vector created by </a:t>
            </a:r>
            <a:r>
              <a:rPr lang="en-US" dirty="0" err="1"/>
              <a:t>katemangostar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="https://www.freepik.com/free-photos-vectors/water"&gt;Water vector created by </a:t>
            </a:r>
            <a:r>
              <a:rPr lang="en-US" dirty="0" err="1"/>
              <a:t>pch.vector</a:t>
            </a:r>
            <a:r>
              <a:rPr lang="en-US" dirty="0"/>
              <a:t> - www.freepik.com&lt;/a&gt;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pch.vector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3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2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9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="https://www.freepik.com/free-photos-vectors/people"&gt;People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A4673-B59B-4061-980F-3ACBC6992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0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7D48-8079-4E9D-EEE5-BD4E26040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1B75E-F3ED-159D-56A4-ED1592DE8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BDA2-8F92-DBD6-FEC6-12F4A9C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87AD-EA76-3B2E-59AE-2E08D994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6B1B-F533-C028-C154-B3691DB5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3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D362-C21E-9E20-2A11-3951748D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51C0F-5BCF-E4C5-336B-8C0EAC3D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2D76-AA0B-F86A-0678-E50FC53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793B-022F-1F31-149E-4883916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DC10-B5CA-3B1E-EBB9-4E4EDDB7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2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E2495-C383-03C5-D5F2-A5FDD9BD9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21978-B37C-6EE4-AD17-CC2D13AFC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C960-F0E8-B6B6-6FA3-8A8621FD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0760-81CD-95B2-9579-13355345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1240-A435-2201-AAC2-848072EC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0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221C-C42B-F473-CF87-D9E925E2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BC37-770A-0317-ECE8-4CA88821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5E2DA-198C-60D7-EECF-ECFF329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DCAA-1D79-2222-F117-13B9EC41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A07D-6C5D-C8D8-F18A-3B77A80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44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FFD-CDC2-5382-14D6-67FA989E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24F-AB11-D854-D8AC-97817A17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BEC6C-5793-1256-FCDF-AF3B7537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4344-80E7-FCF6-6517-5AF20A24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B6FF-2076-98CC-E21D-C68BCF3D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865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2E0-FC7B-D263-789A-105EED0F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FA92-4356-2CEC-7BB5-F2F130793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4D15-1CBB-CF59-F02E-D56F1F956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1BC1-5FB3-4EE5-AAD7-979A1572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5EE8-7AFE-1215-0B20-33D18540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7A64-7C65-C918-FB55-A14EA811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72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D1F-029E-C35E-94E8-0DBD0A3D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0DE0-10E5-89F2-ABD3-8E4B6722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C1BC4-8E37-B303-C75E-22690C16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B07DB-9E75-D313-DA2B-5AC1CFF10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47976-76AD-D589-B9FB-24C0C652C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2CFDA-0C7C-CE7B-93E7-E36908F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54187-06B1-8E55-AAE2-09DD93CE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A5151-4DEE-A65F-7586-42BC0AD0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81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658B-EE7B-C4E4-093C-CD70F600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44D4-46A1-BC2B-A04E-62FB1BC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F35E-C949-6307-E3EE-E027E3E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44C2B-46F5-ACD5-20E1-F55B456B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2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71C1B-6372-3674-A75D-48A27BB1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FF874-C53B-2A1E-E07C-62E11917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93EE-05B8-CB39-DB3A-F032E29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32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A09F-591B-421D-182B-E66F2ABB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BA78-BB8F-B7CA-BC88-D2884B02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27EA-99A3-C829-0A8E-F723EC2E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AFB9-0BB1-22BD-21CF-660A1D1D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85292-3839-D3F9-E1B3-E8B134B0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7024-ABA2-5D51-6834-3DEB546A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6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4E90-B8F4-6BD0-79A3-C91BF670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542B0-9A53-9CD9-67B3-4A31A205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691F-CD6F-4D79-C16E-8CBF4580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7098B-4319-C287-C252-DD73D55B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8E1D-54FA-12C5-8E86-370F44BC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9EC35-6233-37C2-87C8-DC20CDE9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75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D285-6851-EAC8-AF76-07B775BB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F19C-D2D2-DF2C-D426-689F4680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5228-8DCC-0536-4351-2BD8C2D2C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AEE6-40FE-492A-A342-BA6C8354847C}" type="datetimeFigureOut">
              <a:rPr lang="en-SG" smtClean="0"/>
              <a:t>14/1/2023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A7E6-4437-BE3B-2DEB-B8DB103B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8286-825D-C72B-B0CB-D2C09186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E94C-D1E8-41F5-AD41-8A2217CE21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572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Freeform 231">
            <a:extLst>
              <a:ext uri="{FF2B5EF4-FFF2-40B4-BE49-F238E27FC236}">
                <a16:creationId xmlns:a16="http://schemas.microsoft.com/office/drawing/2014/main" id="{62B7CDE1-0902-4C61-B4DE-97766E505AD5}"/>
              </a:ext>
            </a:extLst>
          </p:cNvPr>
          <p:cNvSpPr>
            <a:spLocks/>
          </p:cNvSpPr>
          <p:nvPr/>
        </p:nvSpPr>
        <p:spPr bwMode="auto">
          <a:xfrm>
            <a:off x="0" y="1743806"/>
            <a:ext cx="11990388" cy="4710113"/>
          </a:xfrm>
          <a:custGeom>
            <a:avLst/>
            <a:gdLst>
              <a:gd name="T0" fmla="*/ 465 w 3814"/>
              <a:gd name="T1" fmla="*/ 1492 h 1496"/>
              <a:gd name="T2" fmla="*/ 486 w 3814"/>
              <a:gd name="T3" fmla="*/ 830 h 1496"/>
              <a:gd name="T4" fmla="*/ 820 w 3814"/>
              <a:gd name="T5" fmla="*/ 440 h 1496"/>
              <a:gd name="T6" fmla="*/ 1801 w 3814"/>
              <a:gd name="T7" fmla="*/ 385 h 1496"/>
              <a:gd name="T8" fmla="*/ 2229 w 3814"/>
              <a:gd name="T9" fmla="*/ 613 h 1496"/>
              <a:gd name="T10" fmla="*/ 2706 w 3814"/>
              <a:gd name="T11" fmla="*/ 518 h 1496"/>
              <a:gd name="T12" fmla="*/ 3180 w 3814"/>
              <a:gd name="T13" fmla="*/ 843 h 1496"/>
              <a:gd name="T14" fmla="*/ 3410 w 3814"/>
              <a:gd name="T15" fmla="*/ 1496 h 1496"/>
              <a:gd name="T16" fmla="*/ 465 w 3814"/>
              <a:gd name="T17" fmla="*/ 1492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4" h="1496">
                <a:moveTo>
                  <a:pt x="465" y="1492"/>
                </a:moveTo>
                <a:cubicBezTo>
                  <a:pt x="465" y="1492"/>
                  <a:pt x="0" y="1064"/>
                  <a:pt x="486" y="830"/>
                </a:cubicBezTo>
                <a:cubicBezTo>
                  <a:pt x="794" y="681"/>
                  <a:pt x="720" y="645"/>
                  <a:pt x="820" y="440"/>
                </a:cubicBezTo>
                <a:cubicBezTo>
                  <a:pt x="942" y="188"/>
                  <a:pt x="1548" y="0"/>
                  <a:pt x="1801" y="385"/>
                </a:cubicBezTo>
                <a:cubicBezTo>
                  <a:pt x="1987" y="669"/>
                  <a:pt x="2093" y="663"/>
                  <a:pt x="2229" y="613"/>
                </a:cubicBezTo>
                <a:cubicBezTo>
                  <a:pt x="2385" y="556"/>
                  <a:pt x="2520" y="433"/>
                  <a:pt x="2706" y="518"/>
                </a:cubicBezTo>
                <a:cubicBezTo>
                  <a:pt x="2972" y="640"/>
                  <a:pt x="3010" y="899"/>
                  <a:pt x="3180" y="843"/>
                </a:cubicBezTo>
                <a:cubicBezTo>
                  <a:pt x="3635" y="691"/>
                  <a:pt x="3814" y="1356"/>
                  <a:pt x="3410" y="1496"/>
                </a:cubicBezTo>
                <a:lnTo>
                  <a:pt x="465" y="1492"/>
                </a:lnTo>
                <a:close/>
              </a:path>
            </a:pathLst>
          </a:custGeom>
          <a:gradFill>
            <a:gsLst>
              <a:gs pos="13000">
                <a:srgbClr val="4EC9F0"/>
              </a:gs>
              <a:gs pos="93000">
                <a:srgbClr val="CDF0FB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281B3C-E865-481D-B859-EF319CD88465}"/>
              </a:ext>
            </a:extLst>
          </p:cNvPr>
          <p:cNvGrpSpPr/>
          <p:nvPr/>
        </p:nvGrpSpPr>
        <p:grpSpPr>
          <a:xfrm>
            <a:off x="391889" y="2119094"/>
            <a:ext cx="11364682" cy="4573897"/>
            <a:chOff x="391889" y="2119094"/>
            <a:chExt cx="11364682" cy="4573897"/>
          </a:xfrm>
        </p:grpSpPr>
        <p:grpSp>
          <p:nvGrpSpPr>
            <p:cNvPr id="1523" name="Group 1522">
              <a:extLst>
                <a:ext uri="{FF2B5EF4-FFF2-40B4-BE49-F238E27FC236}">
                  <a16:creationId xmlns:a16="http://schemas.microsoft.com/office/drawing/2014/main" id="{55589370-9DC4-4744-8CD6-C7D467DA4358}"/>
                </a:ext>
              </a:extLst>
            </p:cNvPr>
            <p:cNvGrpSpPr/>
            <p:nvPr/>
          </p:nvGrpSpPr>
          <p:grpSpPr>
            <a:xfrm>
              <a:off x="1106148" y="2885218"/>
              <a:ext cx="10325100" cy="3568701"/>
              <a:chOff x="-10001250" y="1968500"/>
              <a:chExt cx="10325100" cy="3568701"/>
            </a:xfrm>
          </p:grpSpPr>
          <p:grpSp>
            <p:nvGrpSpPr>
              <p:cNvPr id="1522" name="Group 1521">
                <a:extLst>
                  <a:ext uri="{FF2B5EF4-FFF2-40B4-BE49-F238E27FC236}">
                    <a16:creationId xmlns:a16="http://schemas.microsoft.com/office/drawing/2014/main" id="{863A93C0-D018-4E1F-B7A9-8BD06CFE30DC}"/>
                  </a:ext>
                </a:extLst>
              </p:cNvPr>
              <p:cNvGrpSpPr/>
              <p:nvPr/>
            </p:nvGrpSpPr>
            <p:grpSpPr>
              <a:xfrm>
                <a:off x="-9763125" y="1968500"/>
                <a:ext cx="9925050" cy="3568701"/>
                <a:chOff x="-9763125" y="1968500"/>
                <a:chExt cx="9925050" cy="3568701"/>
              </a:xfrm>
            </p:grpSpPr>
            <p:sp>
              <p:nvSpPr>
                <p:cNvPr id="1322" name="Freeform 235">
                  <a:extLst>
                    <a:ext uri="{FF2B5EF4-FFF2-40B4-BE49-F238E27FC236}">
                      <a16:creationId xmlns:a16="http://schemas.microsoft.com/office/drawing/2014/main" id="{DAE7E3D1-34E8-4E21-B6AC-D78F48499F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32137" y="1968500"/>
                  <a:ext cx="638175" cy="3106738"/>
                </a:xfrm>
                <a:custGeom>
                  <a:avLst/>
                  <a:gdLst>
                    <a:gd name="T0" fmla="*/ 0 w 402"/>
                    <a:gd name="T1" fmla="*/ 0 h 1957"/>
                    <a:gd name="T2" fmla="*/ 0 w 402"/>
                    <a:gd name="T3" fmla="*/ 1957 h 1957"/>
                    <a:gd name="T4" fmla="*/ 402 w 402"/>
                    <a:gd name="T5" fmla="*/ 1957 h 1957"/>
                    <a:gd name="T6" fmla="*/ 402 w 402"/>
                    <a:gd name="T7" fmla="*/ 0 h 1957"/>
                    <a:gd name="T8" fmla="*/ 0 w 402"/>
                    <a:gd name="T9" fmla="*/ 0 h 1957"/>
                    <a:gd name="T10" fmla="*/ 0 w 402"/>
                    <a:gd name="T11" fmla="*/ 0 h 1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957">
                      <a:moveTo>
                        <a:pt x="0" y="0"/>
                      </a:moveTo>
                      <a:lnTo>
                        <a:pt x="0" y="1957"/>
                      </a:lnTo>
                      <a:lnTo>
                        <a:pt x="402" y="1957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3" name="Freeform 236">
                  <a:extLst>
                    <a:ext uri="{FF2B5EF4-FFF2-40B4-BE49-F238E27FC236}">
                      <a16:creationId xmlns:a16="http://schemas.microsoft.com/office/drawing/2014/main" id="{BB0CDE9C-7A1D-435D-9AC1-2A422A31C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1968500"/>
                  <a:ext cx="638175" cy="3106738"/>
                </a:xfrm>
                <a:custGeom>
                  <a:avLst/>
                  <a:gdLst>
                    <a:gd name="T0" fmla="*/ 0 w 402"/>
                    <a:gd name="T1" fmla="*/ 0 h 1957"/>
                    <a:gd name="T2" fmla="*/ 0 w 402"/>
                    <a:gd name="T3" fmla="*/ 1957 h 1957"/>
                    <a:gd name="T4" fmla="*/ 402 w 402"/>
                    <a:gd name="T5" fmla="*/ 1957 h 1957"/>
                    <a:gd name="T6" fmla="*/ 402 w 402"/>
                    <a:gd name="T7" fmla="*/ 0 h 1957"/>
                    <a:gd name="T8" fmla="*/ 0 w 402"/>
                    <a:gd name="T9" fmla="*/ 0 h 1957"/>
                    <a:gd name="T10" fmla="*/ 0 w 402"/>
                    <a:gd name="T11" fmla="*/ 0 h 19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957">
                      <a:moveTo>
                        <a:pt x="0" y="0"/>
                      </a:moveTo>
                      <a:lnTo>
                        <a:pt x="0" y="1957"/>
                      </a:lnTo>
                      <a:lnTo>
                        <a:pt x="402" y="1957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4" name="Freeform 237">
                  <a:extLst>
                    <a:ext uri="{FF2B5EF4-FFF2-40B4-BE49-F238E27FC236}">
                      <a16:creationId xmlns:a16="http://schemas.microsoft.com/office/drawing/2014/main" id="{7EDF5CB6-751D-4629-88D6-8560B025A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1968500"/>
                  <a:ext cx="638175" cy="180975"/>
                </a:xfrm>
                <a:custGeom>
                  <a:avLst/>
                  <a:gdLst>
                    <a:gd name="T0" fmla="*/ 0 w 402"/>
                    <a:gd name="T1" fmla="*/ 0 h 114"/>
                    <a:gd name="T2" fmla="*/ 0 w 402"/>
                    <a:gd name="T3" fmla="*/ 114 h 114"/>
                    <a:gd name="T4" fmla="*/ 402 w 402"/>
                    <a:gd name="T5" fmla="*/ 114 h 114"/>
                    <a:gd name="T6" fmla="*/ 402 w 402"/>
                    <a:gd name="T7" fmla="*/ 0 h 114"/>
                    <a:gd name="T8" fmla="*/ 0 w 402"/>
                    <a:gd name="T9" fmla="*/ 0 h 114"/>
                    <a:gd name="T10" fmla="*/ 0 w 402"/>
                    <a:gd name="T1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5" name="Freeform 238">
                  <a:extLst>
                    <a:ext uri="{FF2B5EF4-FFF2-40B4-BE49-F238E27FC236}">
                      <a16:creationId xmlns:a16="http://schemas.microsoft.com/office/drawing/2014/main" id="{D0455B1F-290C-46B0-994D-0940DE809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2357438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6" name="Freeform 239">
                  <a:extLst>
                    <a:ext uri="{FF2B5EF4-FFF2-40B4-BE49-F238E27FC236}">
                      <a16:creationId xmlns:a16="http://schemas.microsoft.com/office/drawing/2014/main" id="{9FFCF1FF-F83F-4A64-B00D-439757F6E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2749550"/>
                  <a:ext cx="638175" cy="176213"/>
                </a:xfrm>
                <a:custGeom>
                  <a:avLst/>
                  <a:gdLst>
                    <a:gd name="T0" fmla="*/ 0 w 402"/>
                    <a:gd name="T1" fmla="*/ 111 h 111"/>
                    <a:gd name="T2" fmla="*/ 402 w 402"/>
                    <a:gd name="T3" fmla="*/ 111 h 111"/>
                    <a:gd name="T4" fmla="*/ 402 w 402"/>
                    <a:gd name="T5" fmla="*/ 0 h 111"/>
                    <a:gd name="T6" fmla="*/ 0 w 402"/>
                    <a:gd name="T7" fmla="*/ 0 h 111"/>
                    <a:gd name="T8" fmla="*/ 0 w 402"/>
                    <a:gd name="T9" fmla="*/ 111 h 111"/>
                    <a:gd name="T10" fmla="*/ 0 w 402"/>
                    <a:gd name="T11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1">
                      <a:moveTo>
                        <a:pt x="0" y="111"/>
                      </a:moveTo>
                      <a:lnTo>
                        <a:pt x="402" y="111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7" name="Freeform 240">
                  <a:extLst>
                    <a:ext uri="{FF2B5EF4-FFF2-40B4-BE49-F238E27FC236}">
                      <a16:creationId xmlns:a16="http://schemas.microsoft.com/office/drawing/2014/main" id="{FFFC3104-70CD-46C3-90D4-E99810DA0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136900"/>
                  <a:ext cx="638175" cy="177800"/>
                </a:xfrm>
                <a:custGeom>
                  <a:avLst/>
                  <a:gdLst>
                    <a:gd name="T0" fmla="*/ 0 w 402"/>
                    <a:gd name="T1" fmla="*/ 112 h 112"/>
                    <a:gd name="T2" fmla="*/ 402 w 402"/>
                    <a:gd name="T3" fmla="*/ 112 h 112"/>
                    <a:gd name="T4" fmla="*/ 402 w 402"/>
                    <a:gd name="T5" fmla="*/ 0 h 112"/>
                    <a:gd name="T6" fmla="*/ 0 w 402"/>
                    <a:gd name="T7" fmla="*/ 0 h 112"/>
                    <a:gd name="T8" fmla="*/ 0 w 402"/>
                    <a:gd name="T9" fmla="*/ 112 h 112"/>
                    <a:gd name="T10" fmla="*/ 0 w 402"/>
                    <a:gd name="T1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2">
                      <a:moveTo>
                        <a:pt x="0" y="112"/>
                      </a:moveTo>
                      <a:lnTo>
                        <a:pt x="402" y="112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8" name="Freeform 241">
                  <a:extLst>
                    <a:ext uri="{FF2B5EF4-FFF2-40B4-BE49-F238E27FC236}">
                      <a16:creationId xmlns:a16="http://schemas.microsoft.com/office/drawing/2014/main" id="{0E64148B-CD9D-4EED-92E3-980AAA890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525838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9" name="Freeform 242">
                  <a:extLst>
                    <a:ext uri="{FF2B5EF4-FFF2-40B4-BE49-F238E27FC236}">
                      <a16:creationId xmlns:a16="http://schemas.microsoft.com/office/drawing/2014/main" id="{C2AB727A-B6DB-45F6-B1DF-D257156A9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3914775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0" name="Freeform 243">
                  <a:extLst>
                    <a:ext uri="{FF2B5EF4-FFF2-40B4-BE49-F238E27FC236}">
                      <a16:creationId xmlns:a16="http://schemas.microsoft.com/office/drawing/2014/main" id="{4B1CA10C-A16D-46D6-B851-0A66A98F9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4303713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1" name="Freeform 244">
                  <a:extLst>
                    <a:ext uri="{FF2B5EF4-FFF2-40B4-BE49-F238E27FC236}">
                      <a16:creationId xmlns:a16="http://schemas.microsoft.com/office/drawing/2014/main" id="{8CC98397-B672-484B-ABAA-8E53C49132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87675" y="4692650"/>
                  <a:ext cx="638175" cy="180975"/>
                </a:xfrm>
                <a:custGeom>
                  <a:avLst/>
                  <a:gdLst>
                    <a:gd name="T0" fmla="*/ 0 w 402"/>
                    <a:gd name="T1" fmla="*/ 114 h 114"/>
                    <a:gd name="T2" fmla="*/ 402 w 402"/>
                    <a:gd name="T3" fmla="*/ 114 h 114"/>
                    <a:gd name="T4" fmla="*/ 402 w 402"/>
                    <a:gd name="T5" fmla="*/ 0 h 114"/>
                    <a:gd name="T6" fmla="*/ 0 w 402"/>
                    <a:gd name="T7" fmla="*/ 0 h 114"/>
                    <a:gd name="T8" fmla="*/ 0 w 402"/>
                    <a:gd name="T9" fmla="*/ 114 h 114"/>
                    <a:gd name="T10" fmla="*/ 0 w 402"/>
                    <a:gd name="T11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14">
                      <a:moveTo>
                        <a:pt x="0" y="114"/>
                      </a:moveTo>
                      <a:lnTo>
                        <a:pt x="402" y="114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114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2" name="Freeform 245">
                  <a:extLst>
                    <a:ext uri="{FF2B5EF4-FFF2-40B4-BE49-F238E27FC236}">
                      <a16:creationId xmlns:a16="http://schemas.microsoft.com/office/drawing/2014/main" id="{44BAB688-8624-46D3-9087-72D53B2DA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11375" y="2409825"/>
                  <a:ext cx="638175" cy="2665413"/>
                </a:xfrm>
                <a:custGeom>
                  <a:avLst/>
                  <a:gdLst>
                    <a:gd name="T0" fmla="*/ 0 w 402"/>
                    <a:gd name="T1" fmla="*/ 0 h 1679"/>
                    <a:gd name="T2" fmla="*/ 0 w 402"/>
                    <a:gd name="T3" fmla="*/ 1679 h 1679"/>
                    <a:gd name="T4" fmla="*/ 402 w 402"/>
                    <a:gd name="T5" fmla="*/ 1679 h 1679"/>
                    <a:gd name="T6" fmla="*/ 402 w 402"/>
                    <a:gd name="T7" fmla="*/ 0 h 1679"/>
                    <a:gd name="T8" fmla="*/ 0 w 402"/>
                    <a:gd name="T9" fmla="*/ 0 h 1679"/>
                    <a:gd name="T10" fmla="*/ 0 w 402"/>
                    <a:gd name="T11" fmla="*/ 0 h 1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679">
                      <a:moveTo>
                        <a:pt x="0" y="0"/>
                      </a:moveTo>
                      <a:lnTo>
                        <a:pt x="0" y="1679"/>
                      </a:lnTo>
                      <a:lnTo>
                        <a:pt x="402" y="1679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3" name="Freeform 246">
                  <a:extLst>
                    <a:ext uri="{FF2B5EF4-FFF2-40B4-BE49-F238E27FC236}">
                      <a16:creationId xmlns:a16="http://schemas.microsoft.com/office/drawing/2014/main" id="{A950A207-34B5-47B5-BF10-79EA9B0FB9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70087" y="2409825"/>
                  <a:ext cx="638175" cy="2665413"/>
                </a:xfrm>
                <a:custGeom>
                  <a:avLst/>
                  <a:gdLst>
                    <a:gd name="T0" fmla="*/ 0 w 402"/>
                    <a:gd name="T1" fmla="*/ 0 h 1679"/>
                    <a:gd name="T2" fmla="*/ 0 w 402"/>
                    <a:gd name="T3" fmla="*/ 1679 h 1679"/>
                    <a:gd name="T4" fmla="*/ 402 w 402"/>
                    <a:gd name="T5" fmla="*/ 1679 h 1679"/>
                    <a:gd name="T6" fmla="*/ 402 w 402"/>
                    <a:gd name="T7" fmla="*/ 0 h 1679"/>
                    <a:gd name="T8" fmla="*/ 0 w 402"/>
                    <a:gd name="T9" fmla="*/ 0 h 1679"/>
                    <a:gd name="T10" fmla="*/ 0 w 402"/>
                    <a:gd name="T11" fmla="*/ 0 h 1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2" h="1679">
                      <a:moveTo>
                        <a:pt x="0" y="0"/>
                      </a:moveTo>
                      <a:lnTo>
                        <a:pt x="0" y="1679"/>
                      </a:lnTo>
                      <a:lnTo>
                        <a:pt x="402" y="1679"/>
                      </a:lnTo>
                      <a:lnTo>
                        <a:pt x="40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4" name="Freeform 247">
                  <a:extLst>
                    <a:ext uri="{FF2B5EF4-FFF2-40B4-BE49-F238E27FC236}">
                      <a16:creationId xmlns:a16="http://schemas.microsoft.com/office/drawing/2014/main" id="{3798F637-49F7-4825-A314-EAAAB5BBB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2406650"/>
                  <a:ext cx="635000" cy="155575"/>
                </a:xfrm>
                <a:custGeom>
                  <a:avLst/>
                  <a:gdLst>
                    <a:gd name="T0" fmla="*/ 0 w 400"/>
                    <a:gd name="T1" fmla="*/ 0 h 98"/>
                    <a:gd name="T2" fmla="*/ 0 w 400"/>
                    <a:gd name="T3" fmla="*/ 98 h 98"/>
                    <a:gd name="T4" fmla="*/ 400 w 400"/>
                    <a:gd name="T5" fmla="*/ 98 h 98"/>
                    <a:gd name="T6" fmla="*/ 400 w 400"/>
                    <a:gd name="T7" fmla="*/ 0 h 98"/>
                    <a:gd name="T8" fmla="*/ 0 w 400"/>
                    <a:gd name="T9" fmla="*/ 0 h 98"/>
                    <a:gd name="T10" fmla="*/ 0 w 400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5" name="Freeform 248">
                  <a:extLst>
                    <a:ext uri="{FF2B5EF4-FFF2-40B4-BE49-F238E27FC236}">
                      <a16:creationId xmlns:a16="http://schemas.microsoft.com/office/drawing/2014/main" id="{60F5ADEB-BBDA-4E7B-B977-380486D80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2743200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6" name="Freeform 249">
                  <a:extLst>
                    <a:ext uri="{FF2B5EF4-FFF2-40B4-BE49-F238E27FC236}">
                      <a16:creationId xmlns:a16="http://schemas.microsoft.com/office/drawing/2014/main" id="{C2E29D16-8973-4BB9-BA06-4922DCEC2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076575"/>
                  <a:ext cx="635000" cy="155575"/>
                </a:xfrm>
                <a:custGeom>
                  <a:avLst/>
                  <a:gdLst>
                    <a:gd name="T0" fmla="*/ 0 w 400"/>
                    <a:gd name="T1" fmla="*/ 98 h 98"/>
                    <a:gd name="T2" fmla="*/ 400 w 400"/>
                    <a:gd name="T3" fmla="*/ 98 h 98"/>
                    <a:gd name="T4" fmla="*/ 400 w 400"/>
                    <a:gd name="T5" fmla="*/ 0 h 98"/>
                    <a:gd name="T6" fmla="*/ 0 w 400"/>
                    <a:gd name="T7" fmla="*/ 0 h 98"/>
                    <a:gd name="T8" fmla="*/ 0 w 400"/>
                    <a:gd name="T9" fmla="*/ 98 h 98"/>
                    <a:gd name="T10" fmla="*/ 0 w 400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98"/>
                      </a:move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7" name="Freeform 250">
                  <a:extLst>
                    <a:ext uri="{FF2B5EF4-FFF2-40B4-BE49-F238E27FC236}">
                      <a16:creationId xmlns:a16="http://schemas.microsoft.com/office/drawing/2014/main" id="{433751A0-0337-48C0-B447-811CF0758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413125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8" name="Freeform 251">
                  <a:extLst>
                    <a:ext uri="{FF2B5EF4-FFF2-40B4-BE49-F238E27FC236}">
                      <a16:creationId xmlns:a16="http://schemas.microsoft.com/office/drawing/2014/main" id="{F8897622-2951-4171-AD16-6E19C5054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3746500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39" name="Freeform 252">
                  <a:extLst>
                    <a:ext uri="{FF2B5EF4-FFF2-40B4-BE49-F238E27FC236}">
                      <a16:creationId xmlns:a16="http://schemas.microsoft.com/office/drawing/2014/main" id="{D013C48C-A28C-4224-95A0-5E3523396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078288"/>
                  <a:ext cx="635000" cy="155575"/>
                </a:xfrm>
                <a:custGeom>
                  <a:avLst/>
                  <a:gdLst>
                    <a:gd name="T0" fmla="*/ 0 w 400"/>
                    <a:gd name="T1" fmla="*/ 98 h 98"/>
                    <a:gd name="T2" fmla="*/ 400 w 400"/>
                    <a:gd name="T3" fmla="*/ 98 h 98"/>
                    <a:gd name="T4" fmla="*/ 400 w 400"/>
                    <a:gd name="T5" fmla="*/ 0 h 98"/>
                    <a:gd name="T6" fmla="*/ 0 w 400"/>
                    <a:gd name="T7" fmla="*/ 0 h 98"/>
                    <a:gd name="T8" fmla="*/ 0 w 400"/>
                    <a:gd name="T9" fmla="*/ 98 h 98"/>
                    <a:gd name="T10" fmla="*/ 0 w 400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8">
                      <a:moveTo>
                        <a:pt x="0" y="98"/>
                      </a:moveTo>
                      <a:lnTo>
                        <a:pt x="400" y="98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0" name="Freeform 253">
                  <a:extLst>
                    <a:ext uri="{FF2B5EF4-FFF2-40B4-BE49-F238E27FC236}">
                      <a16:creationId xmlns:a16="http://schemas.microsoft.com/office/drawing/2014/main" id="{70CF90E2-5DFC-4B09-BABE-FD06D76FE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414838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1" name="Freeform 254">
                  <a:extLst>
                    <a:ext uri="{FF2B5EF4-FFF2-40B4-BE49-F238E27FC236}">
                      <a16:creationId xmlns:a16="http://schemas.microsoft.com/office/drawing/2014/main" id="{10C82FEC-765B-4977-B428-DC42623B3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66912" y="4748213"/>
                  <a:ext cx="635000" cy="152400"/>
                </a:xfrm>
                <a:custGeom>
                  <a:avLst/>
                  <a:gdLst>
                    <a:gd name="T0" fmla="*/ 0 w 400"/>
                    <a:gd name="T1" fmla="*/ 96 h 96"/>
                    <a:gd name="T2" fmla="*/ 400 w 400"/>
                    <a:gd name="T3" fmla="*/ 96 h 96"/>
                    <a:gd name="T4" fmla="*/ 400 w 400"/>
                    <a:gd name="T5" fmla="*/ 0 h 96"/>
                    <a:gd name="T6" fmla="*/ 0 w 400"/>
                    <a:gd name="T7" fmla="*/ 0 h 96"/>
                    <a:gd name="T8" fmla="*/ 0 w 400"/>
                    <a:gd name="T9" fmla="*/ 96 h 96"/>
                    <a:gd name="T10" fmla="*/ 0 w 400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00" h="96">
                      <a:moveTo>
                        <a:pt x="0" y="96"/>
                      </a:moveTo>
                      <a:lnTo>
                        <a:pt x="400" y="96"/>
                      </a:lnTo>
                      <a:lnTo>
                        <a:pt x="40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2" name="Freeform 255">
                  <a:extLst>
                    <a:ext uri="{FF2B5EF4-FFF2-40B4-BE49-F238E27FC236}">
                      <a16:creationId xmlns:a16="http://schemas.microsoft.com/office/drawing/2014/main" id="{F252A6F0-ECEA-4DA5-8BC5-CAB4D59C9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76625" y="4981575"/>
                  <a:ext cx="266700" cy="388938"/>
                </a:xfrm>
                <a:custGeom>
                  <a:avLst/>
                  <a:gdLst>
                    <a:gd name="T0" fmla="*/ 0 w 168"/>
                    <a:gd name="T1" fmla="*/ 245 h 245"/>
                    <a:gd name="T2" fmla="*/ 168 w 168"/>
                    <a:gd name="T3" fmla="*/ 245 h 245"/>
                    <a:gd name="T4" fmla="*/ 168 w 168"/>
                    <a:gd name="T5" fmla="*/ 0 h 245"/>
                    <a:gd name="T6" fmla="*/ 0 w 168"/>
                    <a:gd name="T7" fmla="*/ 0 h 245"/>
                    <a:gd name="T8" fmla="*/ 0 w 168"/>
                    <a:gd name="T9" fmla="*/ 245 h 245"/>
                    <a:gd name="T10" fmla="*/ 0 w 168"/>
                    <a:gd name="T11" fmla="*/ 24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8" h="245">
                      <a:moveTo>
                        <a:pt x="0" y="245"/>
                      </a:moveTo>
                      <a:lnTo>
                        <a:pt x="168" y="245"/>
                      </a:lnTo>
                      <a:lnTo>
                        <a:pt x="168" y="0"/>
                      </a:lnTo>
                      <a:lnTo>
                        <a:pt x="0" y="0"/>
                      </a:lnTo>
                      <a:lnTo>
                        <a:pt x="0" y="245"/>
                      </a:lnTo>
                      <a:lnTo>
                        <a:pt x="0" y="245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3" name="Freeform 256">
                  <a:extLst>
                    <a:ext uri="{FF2B5EF4-FFF2-40B4-BE49-F238E27FC236}">
                      <a16:creationId xmlns:a16="http://schemas.microsoft.com/office/drawing/2014/main" id="{A5091F19-C9E2-42FE-8403-39F7C06DE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53312" y="2428875"/>
                  <a:ext cx="4057650" cy="3074988"/>
                </a:xfrm>
                <a:custGeom>
                  <a:avLst/>
                  <a:gdLst>
                    <a:gd name="T0" fmla="*/ 198 w 2556"/>
                    <a:gd name="T1" fmla="*/ 625 h 1937"/>
                    <a:gd name="T2" fmla="*/ 198 w 2556"/>
                    <a:gd name="T3" fmla="*/ 474 h 1937"/>
                    <a:gd name="T4" fmla="*/ 243 w 2556"/>
                    <a:gd name="T5" fmla="*/ 474 h 1937"/>
                    <a:gd name="T6" fmla="*/ 243 w 2556"/>
                    <a:gd name="T7" fmla="*/ 216 h 1937"/>
                    <a:gd name="T8" fmla="*/ 489 w 2556"/>
                    <a:gd name="T9" fmla="*/ 216 h 1937"/>
                    <a:gd name="T10" fmla="*/ 489 w 2556"/>
                    <a:gd name="T11" fmla="*/ 474 h 1937"/>
                    <a:gd name="T12" fmla="*/ 720 w 2556"/>
                    <a:gd name="T13" fmla="*/ 474 h 1937"/>
                    <a:gd name="T14" fmla="*/ 720 w 2556"/>
                    <a:gd name="T15" fmla="*/ 53 h 1937"/>
                    <a:gd name="T16" fmla="*/ 975 w 2556"/>
                    <a:gd name="T17" fmla="*/ 53 h 1937"/>
                    <a:gd name="T18" fmla="*/ 975 w 2556"/>
                    <a:gd name="T19" fmla="*/ 327 h 1937"/>
                    <a:gd name="T20" fmla="*/ 1033 w 2556"/>
                    <a:gd name="T21" fmla="*/ 327 h 1937"/>
                    <a:gd name="T22" fmla="*/ 1033 w 2556"/>
                    <a:gd name="T23" fmla="*/ 0 h 1937"/>
                    <a:gd name="T24" fmla="*/ 1288 w 2556"/>
                    <a:gd name="T25" fmla="*/ 0 h 1937"/>
                    <a:gd name="T26" fmla="*/ 1288 w 2556"/>
                    <a:gd name="T27" fmla="*/ 613 h 1937"/>
                    <a:gd name="T28" fmla="*/ 1609 w 2556"/>
                    <a:gd name="T29" fmla="*/ 613 h 1937"/>
                    <a:gd name="T30" fmla="*/ 1609 w 2556"/>
                    <a:gd name="T31" fmla="*/ 969 h 1937"/>
                    <a:gd name="T32" fmla="*/ 1730 w 2556"/>
                    <a:gd name="T33" fmla="*/ 969 h 1937"/>
                    <a:gd name="T34" fmla="*/ 1730 w 2556"/>
                    <a:gd name="T35" fmla="*/ 1060 h 1937"/>
                    <a:gd name="T36" fmla="*/ 2006 w 2556"/>
                    <a:gd name="T37" fmla="*/ 1060 h 1937"/>
                    <a:gd name="T38" fmla="*/ 2006 w 2556"/>
                    <a:gd name="T39" fmla="*/ 905 h 1937"/>
                    <a:gd name="T40" fmla="*/ 2165 w 2556"/>
                    <a:gd name="T41" fmla="*/ 905 h 1937"/>
                    <a:gd name="T42" fmla="*/ 2165 w 2556"/>
                    <a:gd name="T43" fmla="*/ 485 h 1937"/>
                    <a:gd name="T44" fmla="*/ 2360 w 2556"/>
                    <a:gd name="T45" fmla="*/ 485 h 1937"/>
                    <a:gd name="T46" fmla="*/ 2360 w 2556"/>
                    <a:gd name="T47" fmla="*/ 1262 h 1937"/>
                    <a:gd name="T48" fmla="*/ 2556 w 2556"/>
                    <a:gd name="T49" fmla="*/ 1262 h 1937"/>
                    <a:gd name="T50" fmla="*/ 2556 w 2556"/>
                    <a:gd name="T51" fmla="*/ 1937 h 1937"/>
                    <a:gd name="T52" fmla="*/ 2360 w 2556"/>
                    <a:gd name="T53" fmla="*/ 1937 h 1937"/>
                    <a:gd name="T54" fmla="*/ 2193 w 2556"/>
                    <a:gd name="T55" fmla="*/ 1937 h 1937"/>
                    <a:gd name="T56" fmla="*/ 2165 w 2556"/>
                    <a:gd name="T57" fmla="*/ 1937 h 1937"/>
                    <a:gd name="T58" fmla="*/ 2006 w 2556"/>
                    <a:gd name="T59" fmla="*/ 1937 h 1937"/>
                    <a:gd name="T60" fmla="*/ 1917 w 2556"/>
                    <a:gd name="T61" fmla="*/ 1937 h 1937"/>
                    <a:gd name="T62" fmla="*/ 1772 w 2556"/>
                    <a:gd name="T63" fmla="*/ 1937 h 1937"/>
                    <a:gd name="T64" fmla="*/ 1730 w 2556"/>
                    <a:gd name="T65" fmla="*/ 1937 h 1937"/>
                    <a:gd name="T66" fmla="*/ 1609 w 2556"/>
                    <a:gd name="T67" fmla="*/ 1937 h 1937"/>
                    <a:gd name="T68" fmla="*/ 1496 w 2556"/>
                    <a:gd name="T69" fmla="*/ 1937 h 1937"/>
                    <a:gd name="T70" fmla="*/ 1288 w 2556"/>
                    <a:gd name="T71" fmla="*/ 1937 h 1937"/>
                    <a:gd name="T72" fmla="*/ 1223 w 2556"/>
                    <a:gd name="T73" fmla="*/ 1937 h 1937"/>
                    <a:gd name="T74" fmla="*/ 1096 w 2556"/>
                    <a:gd name="T75" fmla="*/ 1937 h 1937"/>
                    <a:gd name="T76" fmla="*/ 1033 w 2556"/>
                    <a:gd name="T77" fmla="*/ 1937 h 1937"/>
                    <a:gd name="T78" fmla="*/ 975 w 2556"/>
                    <a:gd name="T79" fmla="*/ 1937 h 1937"/>
                    <a:gd name="T80" fmla="*/ 842 w 2556"/>
                    <a:gd name="T81" fmla="*/ 1937 h 1937"/>
                    <a:gd name="T82" fmla="*/ 751 w 2556"/>
                    <a:gd name="T83" fmla="*/ 1937 h 1937"/>
                    <a:gd name="T84" fmla="*/ 720 w 2556"/>
                    <a:gd name="T85" fmla="*/ 1937 h 1937"/>
                    <a:gd name="T86" fmla="*/ 489 w 2556"/>
                    <a:gd name="T87" fmla="*/ 1937 h 1937"/>
                    <a:gd name="T88" fmla="*/ 247 w 2556"/>
                    <a:gd name="T89" fmla="*/ 1937 h 1937"/>
                    <a:gd name="T90" fmla="*/ 243 w 2556"/>
                    <a:gd name="T91" fmla="*/ 1937 h 1937"/>
                    <a:gd name="T92" fmla="*/ 198 w 2556"/>
                    <a:gd name="T93" fmla="*/ 1937 h 1937"/>
                    <a:gd name="T94" fmla="*/ 0 w 2556"/>
                    <a:gd name="T95" fmla="*/ 1937 h 1937"/>
                    <a:gd name="T96" fmla="*/ 0 w 2556"/>
                    <a:gd name="T97" fmla="*/ 625 h 1937"/>
                    <a:gd name="T98" fmla="*/ 198 w 2556"/>
                    <a:gd name="T99" fmla="*/ 625 h 1937"/>
                    <a:gd name="T100" fmla="*/ 198 w 2556"/>
                    <a:gd name="T101" fmla="*/ 625 h 19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556" h="1937">
                      <a:moveTo>
                        <a:pt x="198" y="625"/>
                      </a:moveTo>
                      <a:lnTo>
                        <a:pt x="198" y="474"/>
                      </a:lnTo>
                      <a:lnTo>
                        <a:pt x="243" y="474"/>
                      </a:lnTo>
                      <a:lnTo>
                        <a:pt x="243" y="216"/>
                      </a:lnTo>
                      <a:lnTo>
                        <a:pt x="489" y="216"/>
                      </a:lnTo>
                      <a:lnTo>
                        <a:pt x="489" y="474"/>
                      </a:lnTo>
                      <a:lnTo>
                        <a:pt x="720" y="474"/>
                      </a:lnTo>
                      <a:lnTo>
                        <a:pt x="720" y="53"/>
                      </a:lnTo>
                      <a:lnTo>
                        <a:pt x="975" y="53"/>
                      </a:lnTo>
                      <a:lnTo>
                        <a:pt x="975" y="327"/>
                      </a:lnTo>
                      <a:lnTo>
                        <a:pt x="1033" y="327"/>
                      </a:lnTo>
                      <a:lnTo>
                        <a:pt x="1033" y="0"/>
                      </a:lnTo>
                      <a:lnTo>
                        <a:pt x="1288" y="0"/>
                      </a:lnTo>
                      <a:lnTo>
                        <a:pt x="1288" y="613"/>
                      </a:lnTo>
                      <a:lnTo>
                        <a:pt x="1609" y="613"/>
                      </a:lnTo>
                      <a:lnTo>
                        <a:pt x="1609" y="969"/>
                      </a:lnTo>
                      <a:lnTo>
                        <a:pt x="1730" y="969"/>
                      </a:lnTo>
                      <a:lnTo>
                        <a:pt x="1730" y="1060"/>
                      </a:lnTo>
                      <a:lnTo>
                        <a:pt x="2006" y="1060"/>
                      </a:lnTo>
                      <a:lnTo>
                        <a:pt x="2006" y="905"/>
                      </a:lnTo>
                      <a:lnTo>
                        <a:pt x="2165" y="905"/>
                      </a:lnTo>
                      <a:lnTo>
                        <a:pt x="2165" y="485"/>
                      </a:lnTo>
                      <a:lnTo>
                        <a:pt x="2360" y="485"/>
                      </a:lnTo>
                      <a:lnTo>
                        <a:pt x="2360" y="1262"/>
                      </a:lnTo>
                      <a:lnTo>
                        <a:pt x="2556" y="1262"/>
                      </a:lnTo>
                      <a:lnTo>
                        <a:pt x="2556" y="1937"/>
                      </a:lnTo>
                      <a:lnTo>
                        <a:pt x="2360" y="1937"/>
                      </a:lnTo>
                      <a:lnTo>
                        <a:pt x="2193" y="1937"/>
                      </a:lnTo>
                      <a:lnTo>
                        <a:pt x="2165" y="1937"/>
                      </a:lnTo>
                      <a:lnTo>
                        <a:pt x="2006" y="1937"/>
                      </a:lnTo>
                      <a:lnTo>
                        <a:pt x="1917" y="1937"/>
                      </a:lnTo>
                      <a:lnTo>
                        <a:pt x="1772" y="1937"/>
                      </a:lnTo>
                      <a:lnTo>
                        <a:pt x="1730" y="1937"/>
                      </a:lnTo>
                      <a:lnTo>
                        <a:pt x="1609" y="1937"/>
                      </a:lnTo>
                      <a:lnTo>
                        <a:pt x="1496" y="1937"/>
                      </a:lnTo>
                      <a:lnTo>
                        <a:pt x="1288" y="1937"/>
                      </a:lnTo>
                      <a:lnTo>
                        <a:pt x="1223" y="1937"/>
                      </a:lnTo>
                      <a:lnTo>
                        <a:pt x="1096" y="1937"/>
                      </a:lnTo>
                      <a:lnTo>
                        <a:pt x="1033" y="1937"/>
                      </a:lnTo>
                      <a:lnTo>
                        <a:pt x="975" y="1937"/>
                      </a:lnTo>
                      <a:lnTo>
                        <a:pt x="842" y="1937"/>
                      </a:lnTo>
                      <a:lnTo>
                        <a:pt x="751" y="1937"/>
                      </a:lnTo>
                      <a:lnTo>
                        <a:pt x="720" y="1937"/>
                      </a:lnTo>
                      <a:lnTo>
                        <a:pt x="489" y="1937"/>
                      </a:lnTo>
                      <a:lnTo>
                        <a:pt x="247" y="1937"/>
                      </a:lnTo>
                      <a:lnTo>
                        <a:pt x="243" y="1937"/>
                      </a:lnTo>
                      <a:lnTo>
                        <a:pt x="198" y="1937"/>
                      </a:lnTo>
                      <a:lnTo>
                        <a:pt x="0" y="1937"/>
                      </a:lnTo>
                      <a:lnTo>
                        <a:pt x="0" y="625"/>
                      </a:lnTo>
                      <a:lnTo>
                        <a:pt x="198" y="625"/>
                      </a:lnTo>
                      <a:lnTo>
                        <a:pt x="198" y="625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4" name="Freeform 257">
                  <a:extLst>
                    <a:ext uri="{FF2B5EF4-FFF2-40B4-BE49-F238E27FC236}">
                      <a16:creationId xmlns:a16="http://schemas.microsoft.com/office/drawing/2014/main" id="{1177B8B7-641A-4D9A-B5FC-D12036EF0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203575"/>
                  <a:ext cx="312738" cy="155575"/>
                </a:xfrm>
                <a:custGeom>
                  <a:avLst/>
                  <a:gdLst>
                    <a:gd name="T0" fmla="*/ 0 w 197"/>
                    <a:gd name="T1" fmla="*/ 0 h 98"/>
                    <a:gd name="T2" fmla="*/ 0 w 197"/>
                    <a:gd name="T3" fmla="*/ 98 h 98"/>
                    <a:gd name="T4" fmla="*/ 197 w 197"/>
                    <a:gd name="T5" fmla="*/ 98 h 98"/>
                    <a:gd name="T6" fmla="*/ 197 w 197"/>
                    <a:gd name="T7" fmla="*/ 0 h 98"/>
                    <a:gd name="T8" fmla="*/ 0 w 197"/>
                    <a:gd name="T9" fmla="*/ 0 h 98"/>
                    <a:gd name="T10" fmla="*/ 0 w 197"/>
                    <a:gd name="T11" fmla="*/ 0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0"/>
                      </a:moveTo>
                      <a:lnTo>
                        <a:pt x="0" y="98"/>
                      </a:ln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5" name="Freeform 258">
                  <a:extLst>
                    <a:ext uri="{FF2B5EF4-FFF2-40B4-BE49-F238E27FC236}">
                      <a16:creationId xmlns:a16="http://schemas.microsoft.com/office/drawing/2014/main" id="{A07B89B1-8A76-420C-9B0A-9C630D3173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435350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6" name="Freeform 259">
                  <a:extLst>
                    <a:ext uri="{FF2B5EF4-FFF2-40B4-BE49-F238E27FC236}">
                      <a16:creationId xmlns:a16="http://schemas.microsoft.com/office/drawing/2014/main" id="{1D48A699-75FF-4948-8236-EBEFAF054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662363"/>
                  <a:ext cx="312738" cy="155575"/>
                </a:xfrm>
                <a:custGeom>
                  <a:avLst/>
                  <a:gdLst>
                    <a:gd name="T0" fmla="*/ 0 w 197"/>
                    <a:gd name="T1" fmla="*/ 98 h 98"/>
                    <a:gd name="T2" fmla="*/ 197 w 197"/>
                    <a:gd name="T3" fmla="*/ 98 h 98"/>
                    <a:gd name="T4" fmla="*/ 197 w 197"/>
                    <a:gd name="T5" fmla="*/ 0 h 98"/>
                    <a:gd name="T6" fmla="*/ 0 w 197"/>
                    <a:gd name="T7" fmla="*/ 0 h 98"/>
                    <a:gd name="T8" fmla="*/ 0 w 197"/>
                    <a:gd name="T9" fmla="*/ 98 h 98"/>
                    <a:gd name="T10" fmla="*/ 0 w 197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98"/>
                      </a:move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7" name="Freeform 260">
                  <a:extLst>
                    <a:ext uri="{FF2B5EF4-FFF2-40B4-BE49-F238E27FC236}">
                      <a16:creationId xmlns:a16="http://schemas.microsoft.com/office/drawing/2014/main" id="{422F1867-7107-43F1-BB7E-021D999E7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3903663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8" name="Freeform 261">
                  <a:extLst>
                    <a:ext uri="{FF2B5EF4-FFF2-40B4-BE49-F238E27FC236}">
                      <a16:creationId xmlns:a16="http://schemas.microsoft.com/office/drawing/2014/main" id="{CA658862-B59E-4F3F-8895-95C2DC4C0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137025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49" name="Freeform 262">
                  <a:extLst>
                    <a:ext uri="{FF2B5EF4-FFF2-40B4-BE49-F238E27FC236}">
                      <a16:creationId xmlns:a16="http://schemas.microsoft.com/office/drawing/2014/main" id="{3841934D-83CD-4909-88CE-41146399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370388"/>
                  <a:ext cx="312738" cy="152400"/>
                </a:xfrm>
                <a:custGeom>
                  <a:avLst/>
                  <a:gdLst>
                    <a:gd name="T0" fmla="*/ 0 w 197"/>
                    <a:gd name="T1" fmla="*/ 96 h 96"/>
                    <a:gd name="T2" fmla="*/ 197 w 197"/>
                    <a:gd name="T3" fmla="*/ 96 h 96"/>
                    <a:gd name="T4" fmla="*/ 197 w 197"/>
                    <a:gd name="T5" fmla="*/ 0 h 96"/>
                    <a:gd name="T6" fmla="*/ 0 w 197"/>
                    <a:gd name="T7" fmla="*/ 0 h 96"/>
                    <a:gd name="T8" fmla="*/ 0 w 197"/>
                    <a:gd name="T9" fmla="*/ 96 h 96"/>
                    <a:gd name="T10" fmla="*/ 0 w 197"/>
                    <a:gd name="T11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6">
                      <a:moveTo>
                        <a:pt x="0" y="96"/>
                      </a:moveTo>
                      <a:lnTo>
                        <a:pt x="197" y="96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0" name="Freeform 263">
                  <a:extLst>
                    <a:ext uri="{FF2B5EF4-FFF2-40B4-BE49-F238E27FC236}">
                      <a16:creationId xmlns:a16="http://schemas.microsoft.com/office/drawing/2014/main" id="{AC52447D-2F92-48CD-B814-9DCF57DF7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19550" y="4611688"/>
                  <a:ext cx="312738" cy="155575"/>
                </a:xfrm>
                <a:custGeom>
                  <a:avLst/>
                  <a:gdLst>
                    <a:gd name="T0" fmla="*/ 0 w 197"/>
                    <a:gd name="T1" fmla="*/ 98 h 98"/>
                    <a:gd name="T2" fmla="*/ 197 w 197"/>
                    <a:gd name="T3" fmla="*/ 98 h 98"/>
                    <a:gd name="T4" fmla="*/ 197 w 197"/>
                    <a:gd name="T5" fmla="*/ 0 h 98"/>
                    <a:gd name="T6" fmla="*/ 0 w 197"/>
                    <a:gd name="T7" fmla="*/ 0 h 98"/>
                    <a:gd name="T8" fmla="*/ 0 w 197"/>
                    <a:gd name="T9" fmla="*/ 98 h 98"/>
                    <a:gd name="T10" fmla="*/ 0 w 197"/>
                    <a:gd name="T11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7" h="98">
                      <a:moveTo>
                        <a:pt x="0" y="98"/>
                      </a:moveTo>
                      <a:lnTo>
                        <a:pt x="197" y="98"/>
                      </a:lnTo>
                      <a:lnTo>
                        <a:pt x="197" y="0"/>
                      </a:lnTo>
                      <a:lnTo>
                        <a:pt x="0" y="0"/>
                      </a:lnTo>
                      <a:lnTo>
                        <a:pt x="0" y="98"/>
                      </a:lnTo>
                      <a:lnTo>
                        <a:pt x="0" y="98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1" name="Freeform 264">
                  <a:extLst>
                    <a:ext uri="{FF2B5EF4-FFF2-40B4-BE49-F238E27FC236}">
                      <a16:creationId xmlns:a16="http://schemas.microsoft.com/office/drawing/2014/main" id="{443A80F0-BA02-46AF-A853-1B49681B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30675" y="3203575"/>
                  <a:ext cx="114300" cy="674688"/>
                </a:xfrm>
                <a:custGeom>
                  <a:avLst/>
                  <a:gdLst>
                    <a:gd name="T0" fmla="*/ 0 w 72"/>
                    <a:gd name="T1" fmla="*/ 0 h 425"/>
                    <a:gd name="T2" fmla="*/ 0 w 72"/>
                    <a:gd name="T3" fmla="*/ 425 h 425"/>
                    <a:gd name="T4" fmla="*/ 72 w 72"/>
                    <a:gd name="T5" fmla="*/ 425 h 425"/>
                    <a:gd name="T6" fmla="*/ 72 w 72"/>
                    <a:gd name="T7" fmla="*/ 0 h 425"/>
                    <a:gd name="T8" fmla="*/ 0 w 72"/>
                    <a:gd name="T9" fmla="*/ 0 h 425"/>
                    <a:gd name="T10" fmla="*/ 0 w 72"/>
                    <a:gd name="T11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25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72" y="425"/>
                      </a:lnTo>
                      <a:lnTo>
                        <a:pt x="72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2" name="Freeform 265">
                  <a:extLst>
                    <a:ext uri="{FF2B5EF4-FFF2-40B4-BE49-F238E27FC236}">
                      <a16:creationId xmlns:a16="http://schemas.microsoft.com/office/drawing/2014/main" id="{A425D1C9-9B25-4CAE-A4E9-E66F3E9F1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502150" y="3878263"/>
                  <a:ext cx="233363" cy="247650"/>
                </a:xfrm>
                <a:custGeom>
                  <a:avLst/>
                  <a:gdLst>
                    <a:gd name="T0" fmla="*/ 147 w 147"/>
                    <a:gd name="T1" fmla="*/ 0 h 156"/>
                    <a:gd name="T2" fmla="*/ 0 w 147"/>
                    <a:gd name="T3" fmla="*/ 0 h 156"/>
                    <a:gd name="T4" fmla="*/ 0 w 147"/>
                    <a:gd name="T5" fmla="*/ 156 h 156"/>
                    <a:gd name="T6" fmla="*/ 147 w 147"/>
                    <a:gd name="T7" fmla="*/ 156 h 156"/>
                    <a:gd name="T8" fmla="*/ 147 w 147"/>
                    <a:gd name="T9" fmla="*/ 0 h 156"/>
                    <a:gd name="T10" fmla="*/ 147 w 147"/>
                    <a:gd name="T11" fmla="*/ 0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7" h="156">
                      <a:moveTo>
                        <a:pt x="147" y="0"/>
                      </a:moveTo>
                      <a:lnTo>
                        <a:pt x="0" y="0"/>
                      </a:lnTo>
                      <a:lnTo>
                        <a:pt x="0" y="156"/>
                      </a:lnTo>
                      <a:lnTo>
                        <a:pt x="147" y="156"/>
                      </a:lnTo>
                      <a:lnTo>
                        <a:pt x="147" y="0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3" name="Freeform 266">
                  <a:extLst>
                    <a:ext uri="{FF2B5EF4-FFF2-40B4-BE49-F238E27FC236}">
                      <a16:creationId xmlns:a16="http://schemas.microsoft.com/office/drawing/2014/main" id="{3A0DC590-44DA-4A46-A6B3-DD8043107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91275" y="2516188"/>
                  <a:ext cx="80963" cy="674688"/>
                </a:xfrm>
                <a:custGeom>
                  <a:avLst/>
                  <a:gdLst>
                    <a:gd name="T0" fmla="*/ 51 w 51"/>
                    <a:gd name="T1" fmla="*/ 0 h 425"/>
                    <a:gd name="T2" fmla="*/ 0 w 51"/>
                    <a:gd name="T3" fmla="*/ 0 h 425"/>
                    <a:gd name="T4" fmla="*/ 0 w 51"/>
                    <a:gd name="T5" fmla="*/ 425 h 425"/>
                    <a:gd name="T6" fmla="*/ 51 w 51"/>
                    <a:gd name="T7" fmla="*/ 425 h 425"/>
                    <a:gd name="T8" fmla="*/ 51 w 51"/>
                    <a:gd name="T9" fmla="*/ 0 h 425"/>
                    <a:gd name="T10" fmla="*/ 51 w 51"/>
                    <a:gd name="T11" fmla="*/ 0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425">
                      <a:moveTo>
                        <a:pt x="51" y="0"/>
                      </a:moveTo>
                      <a:lnTo>
                        <a:pt x="0" y="0"/>
                      </a:lnTo>
                      <a:lnTo>
                        <a:pt x="0" y="425"/>
                      </a:lnTo>
                      <a:lnTo>
                        <a:pt x="51" y="425"/>
                      </a:lnTo>
                      <a:lnTo>
                        <a:pt x="51" y="0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4" name="Freeform 267">
                  <a:extLst>
                    <a:ext uri="{FF2B5EF4-FFF2-40B4-BE49-F238E27FC236}">
                      <a16:creationId xmlns:a16="http://schemas.microsoft.com/office/drawing/2014/main" id="{051A42BD-9D5B-4BE6-B050-CAE7E5ED6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64225" y="2428875"/>
                  <a:ext cx="50800" cy="522288"/>
                </a:xfrm>
                <a:custGeom>
                  <a:avLst/>
                  <a:gdLst>
                    <a:gd name="T0" fmla="*/ 32 w 32"/>
                    <a:gd name="T1" fmla="*/ 0 h 329"/>
                    <a:gd name="T2" fmla="*/ 0 w 32"/>
                    <a:gd name="T3" fmla="*/ 0 h 329"/>
                    <a:gd name="T4" fmla="*/ 0 w 32"/>
                    <a:gd name="T5" fmla="*/ 329 h 329"/>
                    <a:gd name="T6" fmla="*/ 32 w 32"/>
                    <a:gd name="T7" fmla="*/ 329 h 329"/>
                    <a:gd name="T8" fmla="*/ 32 w 32"/>
                    <a:gd name="T9" fmla="*/ 0 h 329"/>
                    <a:gd name="T10" fmla="*/ 32 w 32"/>
                    <a:gd name="T11" fmla="*/ 0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9">
                      <a:moveTo>
                        <a:pt x="32" y="0"/>
                      </a:moveTo>
                      <a:lnTo>
                        <a:pt x="0" y="0"/>
                      </a:lnTo>
                      <a:lnTo>
                        <a:pt x="0" y="329"/>
                      </a:lnTo>
                      <a:lnTo>
                        <a:pt x="32" y="329"/>
                      </a:lnTo>
                      <a:lnTo>
                        <a:pt x="32" y="0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5" name="Freeform 268">
                  <a:extLst>
                    <a:ext uri="{FF2B5EF4-FFF2-40B4-BE49-F238E27FC236}">
                      <a16:creationId xmlns:a16="http://schemas.microsoft.com/office/drawing/2014/main" id="{9E951CB5-B354-4FFC-9BDF-447158ED6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4955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6" name="Freeform 269">
                  <a:extLst>
                    <a:ext uri="{FF2B5EF4-FFF2-40B4-BE49-F238E27FC236}">
                      <a16:creationId xmlns:a16="http://schemas.microsoft.com/office/drawing/2014/main" id="{376D9C5E-CC28-45D9-B722-903F06795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682875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7" name="Freeform 270">
                  <a:extLst>
                    <a:ext uri="{FF2B5EF4-FFF2-40B4-BE49-F238E27FC236}">
                      <a16:creationId xmlns:a16="http://schemas.microsoft.com/office/drawing/2014/main" id="{DFC63DFE-39D4-48FF-A5B7-19C69C555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13425" y="28511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8" name="Freeform 271">
                  <a:extLst>
                    <a:ext uri="{FF2B5EF4-FFF2-40B4-BE49-F238E27FC236}">
                      <a16:creationId xmlns:a16="http://schemas.microsoft.com/office/drawing/2014/main" id="{EEE5D6DB-9E35-41E5-BC61-05B60253A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851150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59" name="Freeform 272">
                  <a:extLst>
                    <a:ext uri="{FF2B5EF4-FFF2-40B4-BE49-F238E27FC236}">
                      <a16:creationId xmlns:a16="http://schemas.microsoft.com/office/drawing/2014/main" id="{AA9AF70F-CFDF-43D8-A43A-7A96277A3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682875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0" name="Freeform 273">
                  <a:extLst>
                    <a:ext uri="{FF2B5EF4-FFF2-40B4-BE49-F238E27FC236}">
                      <a16:creationId xmlns:a16="http://schemas.microsoft.com/office/drawing/2014/main" id="{5FA0AE22-D8F1-4346-97EF-A3C356DEB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2516188"/>
                  <a:ext cx="404813" cy="100013"/>
                </a:xfrm>
                <a:custGeom>
                  <a:avLst/>
                  <a:gdLst>
                    <a:gd name="T0" fmla="*/ 255 w 255"/>
                    <a:gd name="T1" fmla="*/ 0 h 63"/>
                    <a:gd name="T2" fmla="*/ 0 w 255"/>
                    <a:gd name="T3" fmla="*/ 0 h 63"/>
                    <a:gd name="T4" fmla="*/ 0 w 255"/>
                    <a:gd name="T5" fmla="*/ 63 h 63"/>
                    <a:gd name="T6" fmla="*/ 255 w 255"/>
                    <a:gd name="T7" fmla="*/ 63 h 63"/>
                    <a:gd name="T8" fmla="*/ 255 w 255"/>
                    <a:gd name="T9" fmla="*/ 0 h 63"/>
                    <a:gd name="T10" fmla="*/ 255 w 255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5" h="63">
                      <a:moveTo>
                        <a:pt x="255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55" y="63"/>
                      </a:lnTo>
                      <a:lnTo>
                        <a:pt x="25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1" name="Freeform 274">
                  <a:extLst>
                    <a:ext uri="{FF2B5EF4-FFF2-40B4-BE49-F238E27FC236}">
                      <a16:creationId xmlns:a16="http://schemas.microsoft.com/office/drawing/2014/main" id="{72ED3880-8298-4386-B950-2DDABEB1C6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014663"/>
                  <a:ext cx="901700" cy="100013"/>
                </a:xfrm>
                <a:custGeom>
                  <a:avLst/>
                  <a:gdLst>
                    <a:gd name="T0" fmla="*/ 568 w 568"/>
                    <a:gd name="T1" fmla="*/ 0 h 63"/>
                    <a:gd name="T2" fmla="*/ 0 w 568"/>
                    <a:gd name="T3" fmla="*/ 0 h 63"/>
                    <a:gd name="T4" fmla="*/ 0 w 568"/>
                    <a:gd name="T5" fmla="*/ 63 h 63"/>
                    <a:gd name="T6" fmla="*/ 568 w 568"/>
                    <a:gd name="T7" fmla="*/ 63 h 63"/>
                    <a:gd name="T8" fmla="*/ 568 w 568"/>
                    <a:gd name="T9" fmla="*/ 0 h 63"/>
                    <a:gd name="T10" fmla="*/ 568 w 568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63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568" y="63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2" name="Freeform 275">
                  <a:extLst>
                    <a:ext uri="{FF2B5EF4-FFF2-40B4-BE49-F238E27FC236}">
                      <a16:creationId xmlns:a16="http://schemas.microsoft.com/office/drawing/2014/main" id="{B1D29E8D-069F-48D5-B24E-5C4DA256E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179763"/>
                  <a:ext cx="901700" cy="100013"/>
                </a:xfrm>
                <a:custGeom>
                  <a:avLst/>
                  <a:gdLst>
                    <a:gd name="T0" fmla="*/ 568 w 568"/>
                    <a:gd name="T1" fmla="*/ 0 h 63"/>
                    <a:gd name="T2" fmla="*/ 0 w 568"/>
                    <a:gd name="T3" fmla="*/ 0 h 63"/>
                    <a:gd name="T4" fmla="*/ 0 w 568"/>
                    <a:gd name="T5" fmla="*/ 63 h 63"/>
                    <a:gd name="T6" fmla="*/ 568 w 568"/>
                    <a:gd name="T7" fmla="*/ 63 h 63"/>
                    <a:gd name="T8" fmla="*/ 568 w 568"/>
                    <a:gd name="T9" fmla="*/ 0 h 63"/>
                    <a:gd name="T10" fmla="*/ 568 w 568"/>
                    <a:gd name="T1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63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568" y="63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3" name="Freeform 276">
                  <a:extLst>
                    <a:ext uri="{FF2B5EF4-FFF2-40B4-BE49-F238E27FC236}">
                      <a16:creationId xmlns:a16="http://schemas.microsoft.com/office/drawing/2014/main" id="{4870932A-6BD3-4A89-8BF6-634AE7E83A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310312" y="3340100"/>
                  <a:ext cx="901700" cy="63500"/>
                </a:xfrm>
                <a:custGeom>
                  <a:avLst/>
                  <a:gdLst>
                    <a:gd name="T0" fmla="*/ 568 w 568"/>
                    <a:gd name="T1" fmla="*/ 0 h 40"/>
                    <a:gd name="T2" fmla="*/ 0 w 568"/>
                    <a:gd name="T3" fmla="*/ 0 h 40"/>
                    <a:gd name="T4" fmla="*/ 0 w 568"/>
                    <a:gd name="T5" fmla="*/ 40 h 40"/>
                    <a:gd name="T6" fmla="*/ 568 w 568"/>
                    <a:gd name="T7" fmla="*/ 40 h 40"/>
                    <a:gd name="T8" fmla="*/ 568 w 568"/>
                    <a:gd name="T9" fmla="*/ 0 h 40"/>
                    <a:gd name="T10" fmla="*/ 568 w 568"/>
                    <a:gd name="T11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8" h="40">
                      <a:moveTo>
                        <a:pt x="568" y="0"/>
                      </a:moveTo>
                      <a:lnTo>
                        <a:pt x="0" y="0"/>
                      </a:lnTo>
                      <a:lnTo>
                        <a:pt x="0" y="40"/>
                      </a:lnTo>
                      <a:lnTo>
                        <a:pt x="568" y="40"/>
                      </a:lnTo>
                      <a:lnTo>
                        <a:pt x="568" y="0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4" name="Freeform 277">
                  <a:extLst>
                    <a:ext uri="{FF2B5EF4-FFF2-40B4-BE49-F238E27FC236}">
                      <a16:creationId xmlns:a16="http://schemas.microsoft.com/office/drawing/2014/main" id="{0E8CCE07-ECE8-4D8F-8E67-5A9519C73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509963"/>
                  <a:ext cx="69850" cy="93663"/>
                </a:xfrm>
                <a:custGeom>
                  <a:avLst/>
                  <a:gdLst>
                    <a:gd name="T0" fmla="*/ 0 w 44"/>
                    <a:gd name="T1" fmla="*/ 0 h 59"/>
                    <a:gd name="T2" fmla="*/ 0 w 44"/>
                    <a:gd name="T3" fmla="*/ 59 h 59"/>
                    <a:gd name="T4" fmla="*/ 44 w 44"/>
                    <a:gd name="T5" fmla="*/ 59 h 59"/>
                    <a:gd name="T6" fmla="*/ 44 w 44"/>
                    <a:gd name="T7" fmla="*/ 0 h 59"/>
                    <a:gd name="T8" fmla="*/ 0 w 44"/>
                    <a:gd name="T9" fmla="*/ 0 h 59"/>
                    <a:gd name="T10" fmla="*/ 0 w 44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0"/>
                      </a:moveTo>
                      <a:lnTo>
                        <a:pt x="0" y="59"/>
                      </a:ln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5" name="Freeform 278">
                  <a:extLst>
                    <a:ext uri="{FF2B5EF4-FFF2-40B4-BE49-F238E27FC236}">
                      <a16:creationId xmlns:a16="http://schemas.microsoft.com/office/drawing/2014/main" id="{1CF6AA56-5A26-441A-BCB4-FE2281CE8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6" name="Freeform 279">
                  <a:extLst>
                    <a:ext uri="{FF2B5EF4-FFF2-40B4-BE49-F238E27FC236}">
                      <a16:creationId xmlns:a16="http://schemas.microsoft.com/office/drawing/2014/main" id="{F800BA38-F945-4D88-8A64-C0A8F0084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7" name="Freeform 280">
                  <a:extLst>
                    <a:ext uri="{FF2B5EF4-FFF2-40B4-BE49-F238E27FC236}">
                      <a16:creationId xmlns:a16="http://schemas.microsoft.com/office/drawing/2014/main" id="{15CA9DAD-CABB-4AD0-8400-64571ED30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8" name="Freeform 281">
                  <a:extLst>
                    <a:ext uri="{FF2B5EF4-FFF2-40B4-BE49-F238E27FC236}">
                      <a16:creationId xmlns:a16="http://schemas.microsoft.com/office/drawing/2014/main" id="{1E1BE714-B954-4653-8471-F9C9160B9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9" name="Freeform 282">
                  <a:extLst>
                    <a:ext uri="{FF2B5EF4-FFF2-40B4-BE49-F238E27FC236}">
                      <a16:creationId xmlns:a16="http://schemas.microsoft.com/office/drawing/2014/main" id="{AD8704BE-53FC-4167-A682-9F50305A5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0" name="Freeform 283">
                  <a:extLst>
                    <a:ext uri="{FF2B5EF4-FFF2-40B4-BE49-F238E27FC236}">
                      <a16:creationId xmlns:a16="http://schemas.microsoft.com/office/drawing/2014/main" id="{5ADE4DA6-5BB7-4D20-8B45-779A22B96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1" name="Freeform 284">
                  <a:extLst>
                    <a:ext uri="{FF2B5EF4-FFF2-40B4-BE49-F238E27FC236}">
                      <a16:creationId xmlns:a16="http://schemas.microsoft.com/office/drawing/2014/main" id="{C3A2B34E-AA63-4313-B455-962A33214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2" name="Freeform 285">
                  <a:extLst>
                    <a:ext uri="{FF2B5EF4-FFF2-40B4-BE49-F238E27FC236}">
                      <a16:creationId xmlns:a16="http://schemas.microsoft.com/office/drawing/2014/main" id="{1F53A791-8083-4B90-A537-0374D75A0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3" name="Freeform 286">
                  <a:extLst>
                    <a:ext uri="{FF2B5EF4-FFF2-40B4-BE49-F238E27FC236}">
                      <a16:creationId xmlns:a16="http://schemas.microsoft.com/office/drawing/2014/main" id="{5F2C43CF-A850-4A60-AB7E-BCC6F1E57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509963"/>
                  <a:ext cx="66675" cy="93663"/>
                </a:xfrm>
                <a:custGeom>
                  <a:avLst/>
                  <a:gdLst>
                    <a:gd name="T0" fmla="*/ 0 w 42"/>
                    <a:gd name="T1" fmla="*/ 59 h 59"/>
                    <a:gd name="T2" fmla="*/ 42 w 42"/>
                    <a:gd name="T3" fmla="*/ 59 h 59"/>
                    <a:gd name="T4" fmla="*/ 42 w 42"/>
                    <a:gd name="T5" fmla="*/ 0 h 59"/>
                    <a:gd name="T6" fmla="*/ 0 w 42"/>
                    <a:gd name="T7" fmla="*/ 0 h 59"/>
                    <a:gd name="T8" fmla="*/ 0 w 42"/>
                    <a:gd name="T9" fmla="*/ 59 h 59"/>
                    <a:gd name="T10" fmla="*/ 0 w 42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9">
                      <a:moveTo>
                        <a:pt x="0" y="59"/>
                      </a:moveTo>
                      <a:lnTo>
                        <a:pt x="42" y="59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4" name="Freeform 287">
                  <a:extLst>
                    <a:ext uri="{FF2B5EF4-FFF2-40B4-BE49-F238E27FC236}">
                      <a16:creationId xmlns:a16="http://schemas.microsoft.com/office/drawing/2014/main" id="{023D2B5A-48FB-41DB-A1F2-4934EA4F5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5" name="Freeform 288">
                  <a:extLst>
                    <a:ext uri="{FF2B5EF4-FFF2-40B4-BE49-F238E27FC236}">
                      <a16:creationId xmlns:a16="http://schemas.microsoft.com/office/drawing/2014/main" id="{33AF6D11-1DFA-4FB4-87E4-EBB3F60C6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6" name="Freeform 289">
                  <a:extLst>
                    <a:ext uri="{FF2B5EF4-FFF2-40B4-BE49-F238E27FC236}">
                      <a16:creationId xmlns:a16="http://schemas.microsoft.com/office/drawing/2014/main" id="{89AFD964-7148-47D6-86E0-09815801EE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509963"/>
                  <a:ext cx="66675" cy="93663"/>
                </a:xfrm>
                <a:custGeom>
                  <a:avLst/>
                  <a:gdLst>
                    <a:gd name="T0" fmla="*/ 0 w 42"/>
                    <a:gd name="T1" fmla="*/ 59 h 59"/>
                    <a:gd name="T2" fmla="*/ 42 w 42"/>
                    <a:gd name="T3" fmla="*/ 59 h 59"/>
                    <a:gd name="T4" fmla="*/ 42 w 42"/>
                    <a:gd name="T5" fmla="*/ 0 h 59"/>
                    <a:gd name="T6" fmla="*/ 0 w 42"/>
                    <a:gd name="T7" fmla="*/ 0 h 59"/>
                    <a:gd name="T8" fmla="*/ 0 w 42"/>
                    <a:gd name="T9" fmla="*/ 59 h 59"/>
                    <a:gd name="T10" fmla="*/ 0 w 42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59">
                      <a:moveTo>
                        <a:pt x="0" y="59"/>
                      </a:moveTo>
                      <a:lnTo>
                        <a:pt x="42" y="59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7" name="Freeform 290">
                  <a:extLst>
                    <a:ext uri="{FF2B5EF4-FFF2-40B4-BE49-F238E27FC236}">
                      <a16:creationId xmlns:a16="http://schemas.microsoft.com/office/drawing/2014/main" id="{596BCB5C-822C-489A-BD6A-EB0D6805B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8" name="Freeform 291">
                  <a:extLst>
                    <a:ext uri="{FF2B5EF4-FFF2-40B4-BE49-F238E27FC236}">
                      <a16:creationId xmlns:a16="http://schemas.microsoft.com/office/drawing/2014/main" id="{E73E8972-1BEE-4800-B027-40F76E586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9" name="Freeform 292">
                  <a:extLst>
                    <a:ext uri="{FF2B5EF4-FFF2-40B4-BE49-F238E27FC236}">
                      <a16:creationId xmlns:a16="http://schemas.microsoft.com/office/drawing/2014/main" id="{320CBD06-71D5-45C0-8B44-F008B7842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0" name="Freeform 293">
                  <a:extLst>
                    <a:ext uri="{FF2B5EF4-FFF2-40B4-BE49-F238E27FC236}">
                      <a16:creationId xmlns:a16="http://schemas.microsoft.com/office/drawing/2014/main" id="{C45C74CA-2D72-4BAF-B1FB-A22223FBF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1" name="Freeform 294">
                  <a:extLst>
                    <a:ext uri="{FF2B5EF4-FFF2-40B4-BE49-F238E27FC236}">
                      <a16:creationId xmlns:a16="http://schemas.microsoft.com/office/drawing/2014/main" id="{800CA9E1-2584-4536-AFD2-BA18490F7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2" name="Freeform 295">
                  <a:extLst>
                    <a:ext uri="{FF2B5EF4-FFF2-40B4-BE49-F238E27FC236}">
                      <a16:creationId xmlns:a16="http://schemas.microsoft.com/office/drawing/2014/main" id="{3E5C4064-CD2F-42B3-BA77-0B79AFDCB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509963"/>
                  <a:ext cx="68263" cy="93663"/>
                </a:xfrm>
                <a:custGeom>
                  <a:avLst/>
                  <a:gdLst>
                    <a:gd name="T0" fmla="*/ 0 w 43"/>
                    <a:gd name="T1" fmla="*/ 59 h 59"/>
                    <a:gd name="T2" fmla="*/ 43 w 43"/>
                    <a:gd name="T3" fmla="*/ 59 h 59"/>
                    <a:gd name="T4" fmla="*/ 43 w 43"/>
                    <a:gd name="T5" fmla="*/ 0 h 59"/>
                    <a:gd name="T6" fmla="*/ 0 w 43"/>
                    <a:gd name="T7" fmla="*/ 0 h 59"/>
                    <a:gd name="T8" fmla="*/ 0 w 43"/>
                    <a:gd name="T9" fmla="*/ 59 h 59"/>
                    <a:gd name="T10" fmla="*/ 0 w 43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9">
                      <a:moveTo>
                        <a:pt x="0" y="59"/>
                      </a:moveTo>
                      <a:lnTo>
                        <a:pt x="43" y="59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3" name="Freeform 296">
                  <a:extLst>
                    <a:ext uri="{FF2B5EF4-FFF2-40B4-BE49-F238E27FC236}">
                      <a16:creationId xmlns:a16="http://schemas.microsoft.com/office/drawing/2014/main" id="{7B0BF86C-F676-4AE9-902A-7C5D1EDD7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509963"/>
                  <a:ext cx="69850" cy="93663"/>
                </a:xfrm>
                <a:custGeom>
                  <a:avLst/>
                  <a:gdLst>
                    <a:gd name="T0" fmla="*/ 0 w 44"/>
                    <a:gd name="T1" fmla="*/ 59 h 59"/>
                    <a:gd name="T2" fmla="*/ 44 w 44"/>
                    <a:gd name="T3" fmla="*/ 59 h 59"/>
                    <a:gd name="T4" fmla="*/ 44 w 44"/>
                    <a:gd name="T5" fmla="*/ 0 h 59"/>
                    <a:gd name="T6" fmla="*/ 0 w 44"/>
                    <a:gd name="T7" fmla="*/ 0 h 59"/>
                    <a:gd name="T8" fmla="*/ 0 w 44"/>
                    <a:gd name="T9" fmla="*/ 59 h 59"/>
                    <a:gd name="T10" fmla="*/ 0 w 44"/>
                    <a:gd name="T11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59">
                      <a:moveTo>
                        <a:pt x="0" y="59"/>
                      </a:moveTo>
                      <a:lnTo>
                        <a:pt x="44" y="59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5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4" name="Freeform 297">
                  <a:extLst>
                    <a:ext uri="{FF2B5EF4-FFF2-40B4-BE49-F238E27FC236}">
                      <a16:creationId xmlns:a16="http://schemas.microsoft.com/office/drawing/2014/main" id="{CCB32A02-E563-4AD3-B071-4BF867EEC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5" name="Freeform 298">
                  <a:extLst>
                    <a:ext uri="{FF2B5EF4-FFF2-40B4-BE49-F238E27FC236}">
                      <a16:creationId xmlns:a16="http://schemas.microsoft.com/office/drawing/2014/main" id="{CEA8587D-E544-4AB7-841A-B39581534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6" name="Freeform 299">
                  <a:extLst>
                    <a:ext uri="{FF2B5EF4-FFF2-40B4-BE49-F238E27FC236}">
                      <a16:creationId xmlns:a16="http://schemas.microsoft.com/office/drawing/2014/main" id="{72FB65CF-24E3-4A50-A06A-5EAECA9C0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7" name="Freeform 300">
                  <a:extLst>
                    <a:ext uri="{FF2B5EF4-FFF2-40B4-BE49-F238E27FC236}">
                      <a16:creationId xmlns:a16="http://schemas.microsoft.com/office/drawing/2014/main" id="{88A853C9-81C9-4455-9BC6-3C75DF078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8" name="Freeform 301">
                  <a:extLst>
                    <a:ext uri="{FF2B5EF4-FFF2-40B4-BE49-F238E27FC236}">
                      <a16:creationId xmlns:a16="http://schemas.microsoft.com/office/drawing/2014/main" id="{3E0D2D6D-7908-4B65-B9FD-8517E767E2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9" name="Freeform 302">
                  <a:extLst>
                    <a:ext uri="{FF2B5EF4-FFF2-40B4-BE49-F238E27FC236}">
                      <a16:creationId xmlns:a16="http://schemas.microsoft.com/office/drawing/2014/main" id="{085C0663-0280-43CE-AE88-2C5FA9C63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0" name="Freeform 303">
                  <a:extLst>
                    <a:ext uri="{FF2B5EF4-FFF2-40B4-BE49-F238E27FC236}">
                      <a16:creationId xmlns:a16="http://schemas.microsoft.com/office/drawing/2014/main" id="{47803CD9-AA23-4B66-B470-6A8E98047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1" name="Freeform 304">
                  <a:extLst>
                    <a:ext uri="{FF2B5EF4-FFF2-40B4-BE49-F238E27FC236}">
                      <a16:creationId xmlns:a16="http://schemas.microsoft.com/office/drawing/2014/main" id="{62E49FEB-4CD8-429D-8218-994DFAB6C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2" name="Freeform 305">
                  <a:extLst>
                    <a:ext uri="{FF2B5EF4-FFF2-40B4-BE49-F238E27FC236}">
                      <a16:creationId xmlns:a16="http://schemas.microsoft.com/office/drawing/2014/main" id="{F43F5E69-1AAC-4C6A-B7A2-D9949F9B6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3" name="Freeform 306">
                  <a:extLst>
                    <a:ext uri="{FF2B5EF4-FFF2-40B4-BE49-F238E27FC236}">
                      <a16:creationId xmlns:a16="http://schemas.microsoft.com/office/drawing/2014/main" id="{8F10DFE0-401B-4A35-A878-16E1B1475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6798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4" name="Freeform 307">
                  <a:extLst>
                    <a:ext uri="{FF2B5EF4-FFF2-40B4-BE49-F238E27FC236}">
                      <a16:creationId xmlns:a16="http://schemas.microsoft.com/office/drawing/2014/main" id="{57E590B1-22BD-4C7D-ADF0-34BD3C2FE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5" name="Freeform 308">
                  <a:extLst>
                    <a:ext uri="{FF2B5EF4-FFF2-40B4-BE49-F238E27FC236}">
                      <a16:creationId xmlns:a16="http://schemas.microsoft.com/office/drawing/2014/main" id="{4F385A21-4C7B-4A29-9041-F9C902CA0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6" name="Freeform 309">
                  <a:extLst>
                    <a:ext uri="{FF2B5EF4-FFF2-40B4-BE49-F238E27FC236}">
                      <a16:creationId xmlns:a16="http://schemas.microsoft.com/office/drawing/2014/main" id="{5E11C9D1-A0CC-4C85-A6B0-3E7988F4F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6798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7" name="Freeform 310">
                  <a:extLst>
                    <a:ext uri="{FF2B5EF4-FFF2-40B4-BE49-F238E27FC236}">
                      <a16:creationId xmlns:a16="http://schemas.microsoft.com/office/drawing/2014/main" id="{540F9B9F-04F8-4AA4-8F13-C06256FD1E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8" name="Freeform 311">
                  <a:extLst>
                    <a:ext uri="{FF2B5EF4-FFF2-40B4-BE49-F238E27FC236}">
                      <a16:creationId xmlns:a16="http://schemas.microsoft.com/office/drawing/2014/main" id="{4E1287D4-59CA-4652-91BC-18478D02F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9" name="Freeform 312">
                  <a:extLst>
                    <a:ext uri="{FF2B5EF4-FFF2-40B4-BE49-F238E27FC236}">
                      <a16:creationId xmlns:a16="http://schemas.microsoft.com/office/drawing/2014/main" id="{3B88394B-B644-4C48-A086-A8DC56927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0" name="Freeform 313">
                  <a:extLst>
                    <a:ext uri="{FF2B5EF4-FFF2-40B4-BE49-F238E27FC236}">
                      <a16:creationId xmlns:a16="http://schemas.microsoft.com/office/drawing/2014/main" id="{492A187F-C8C5-432F-8DCC-B46DD92EF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1" name="Freeform 314">
                  <a:extLst>
                    <a:ext uri="{FF2B5EF4-FFF2-40B4-BE49-F238E27FC236}">
                      <a16:creationId xmlns:a16="http://schemas.microsoft.com/office/drawing/2014/main" id="{D98EA3A3-FCF2-46E9-91B1-2440CA4E9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2" name="Freeform 315">
                  <a:extLst>
                    <a:ext uri="{FF2B5EF4-FFF2-40B4-BE49-F238E27FC236}">
                      <a16:creationId xmlns:a16="http://schemas.microsoft.com/office/drawing/2014/main" id="{7C99C1C2-E9BF-4E1A-ACD0-D78AF948FC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6798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3" name="Freeform 316">
                  <a:extLst>
                    <a:ext uri="{FF2B5EF4-FFF2-40B4-BE49-F238E27FC236}">
                      <a16:creationId xmlns:a16="http://schemas.microsoft.com/office/drawing/2014/main" id="{E471D7AD-2F8F-45E3-AE9E-9E4AD7AEF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6798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4" name="Freeform 317">
                  <a:extLst>
                    <a:ext uri="{FF2B5EF4-FFF2-40B4-BE49-F238E27FC236}">
                      <a16:creationId xmlns:a16="http://schemas.microsoft.com/office/drawing/2014/main" id="{63382CD3-99B5-4AEA-BDA2-EF82866FA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5" name="Freeform 318">
                  <a:extLst>
                    <a:ext uri="{FF2B5EF4-FFF2-40B4-BE49-F238E27FC236}">
                      <a16:creationId xmlns:a16="http://schemas.microsoft.com/office/drawing/2014/main" id="{27A8C9B4-11A9-44F3-A785-C7E40B83C5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6" name="Freeform 319">
                  <a:extLst>
                    <a:ext uri="{FF2B5EF4-FFF2-40B4-BE49-F238E27FC236}">
                      <a16:creationId xmlns:a16="http://schemas.microsoft.com/office/drawing/2014/main" id="{FB1E91D4-63C0-42BB-9F7E-F5E0990C0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7" name="Freeform 320">
                  <a:extLst>
                    <a:ext uri="{FF2B5EF4-FFF2-40B4-BE49-F238E27FC236}">
                      <a16:creationId xmlns:a16="http://schemas.microsoft.com/office/drawing/2014/main" id="{EB0D09F3-4892-484D-80A5-48F2990A1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8" name="Freeform 321">
                  <a:extLst>
                    <a:ext uri="{FF2B5EF4-FFF2-40B4-BE49-F238E27FC236}">
                      <a16:creationId xmlns:a16="http://schemas.microsoft.com/office/drawing/2014/main" id="{5EB476E5-C86F-49BC-AE69-C59A8928BC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9" name="Freeform 322">
                  <a:extLst>
                    <a:ext uri="{FF2B5EF4-FFF2-40B4-BE49-F238E27FC236}">
                      <a16:creationId xmlns:a16="http://schemas.microsoft.com/office/drawing/2014/main" id="{E8D49D85-DA01-41E8-AE03-6AD81AA11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0" name="Freeform 323">
                  <a:extLst>
                    <a:ext uri="{FF2B5EF4-FFF2-40B4-BE49-F238E27FC236}">
                      <a16:creationId xmlns:a16="http://schemas.microsoft.com/office/drawing/2014/main" id="{4C279946-F819-4E21-B3ED-4EFF32AE2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1" name="Freeform 324">
                  <a:extLst>
                    <a:ext uri="{FF2B5EF4-FFF2-40B4-BE49-F238E27FC236}">
                      <a16:creationId xmlns:a16="http://schemas.microsoft.com/office/drawing/2014/main" id="{DF52B2F9-A2CD-4A9A-8D5E-1FAF374BA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2" name="Freeform 325">
                  <a:extLst>
                    <a:ext uri="{FF2B5EF4-FFF2-40B4-BE49-F238E27FC236}">
                      <a16:creationId xmlns:a16="http://schemas.microsoft.com/office/drawing/2014/main" id="{7E60BAC5-1B21-48E9-87E8-6C291129C3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3" name="Freeform 326">
                  <a:extLst>
                    <a:ext uri="{FF2B5EF4-FFF2-40B4-BE49-F238E27FC236}">
                      <a16:creationId xmlns:a16="http://schemas.microsoft.com/office/drawing/2014/main" id="{B205C1A0-7344-4892-96ED-4E788E4211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3848100"/>
                  <a:ext cx="66675" cy="95250"/>
                </a:xfrm>
                <a:custGeom>
                  <a:avLst/>
                  <a:gdLst>
                    <a:gd name="T0" fmla="*/ 0 w 42"/>
                    <a:gd name="T1" fmla="*/ 60 h 60"/>
                    <a:gd name="T2" fmla="*/ 42 w 42"/>
                    <a:gd name="T3" fmla="*/ 60 h 60"/>
                    <a:gd name="T4" fmla="*/ 42 w 42"/>
                    <a:gd name="T5" fmla="*/ 0 h 60"/>
                    <a:gd name="T6" fmla="*/ 0 w 42"/>
                    <a:gd name="T7" fmla="*/ 0 h 60"/>
                    <a:gd name="T8" fmla="*/ 0 w 42"/>
                    <a:gd name="T9" fmla="*/ 60 h 60"/>
                    <a:gd name="T10" fmla="*/ 0 w 42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0">
                      <a:moveTo>
                        <a:pt x="0" y="60"/>
                      </a:moveTo>
                      <a:lnTo>
                        <a:pt x="42" y="60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4" name="Freeform 327">
                  <a:extLst>
                    <a:ext uri="{FF2B5EF4-FFF2-40B4-BE49-F238E27FC236}">
                      <a16:creationId xmlns:a16="http://schemas.microsoft.com/office/drawing/2014/main" id="{65076A17-797C-4E75-B83C-1F30524649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5" name="Freeform 328">
                  <a:extLst>
                    <a:ext uri="{FF2B5EF4-FFF2-40B4-BE49-F238E27FC236}">
                      <a16:creationId xmlns:a16="http://schemas.microsoft.com/office/drawing/2014/main" id="{CF5ECF67-61F4-4CD2-B62C-74190792B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6" name="Freeform 329">
                  <a:extLst>
                    <a:ext uri="{FF2B5EF4-FFF2-40B4-BE49-F238E27FC236}">
                      <a16:creationId xmlns:a16="http://schemas.microsoft.com/office/drawing/2014/main" id="{0AFCCA4A-6A83-49C1-9049-D685D4B22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3848100"/>
                  <a:ext cx="66675" cy="95250"/>
                </a:xfrm>
                <a:custGeom>
                  <a:avLst/>
                  <a:gdLst>
                    <a:gd name="T0" fmla="*/ 0 w 42"/>
                    <a:gd name="T1" fmla="*/ 60 h 60"/>
                    <a:gd name="T2" fmla="*/ 42 w 42"/>
                    <a:gd name="T3" fmla="*/ 60 h 60"/>
                    <a:gd name="T4" fmla="*/ 42 w 42"/>
                    <a:gd name="T5" fmla="*/ 0 h 60"/>
                    <a:gd name="T6" fmla="*/ 0 w 42"/>
                    <a:gd name="T7" fmla="*/ 0 h 60"/>
                    <a:gd name="T8" fmla="*/ 0 w 42"/>
                    <a:gd name="T9" fmla="*/ 60 h 60"/>
                    <a:gd name="T10" fmla="*/ 0 w 42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0">
                      <a:moveTo>
                        <a:pt x="0" y="60"/>
                      </a:moveTo>
                      <a:lnTo>
                        <a:pt x="42" y="60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7" name="Freeform 330">
                  <a:extLst>
                    <a:ext uri="{FF2B5EF4-FFF2-40B4-BE49-F238E27FC236}">
                      <a16:creationId xmlns:a16="http://schemas.microsoft.com/office/drawing/2014/main" id="{1EE1C429-0921-43A7-A7DC-99D3E0D0F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8" name="Freeform 331">
                  <a:extLst>
                    <a:ext uri="{FF2B5EF4-FFF2-40B4-BE49-F238E27FC236}">
                      <a16:creationId xmlns:a16="http://schemas.microsoft.com/office/drawing/2014/main" id="{2BD16D5C-4571-48D7-862E-6C8DCD7F1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9" name="Freeform 332">
                  <a:extLst>
                    <a:ext uri="{FF2B5EF4-FFF2-40B4-BE49-F238E27FC236}">
                      <a16:creationId xmlns:a16="http://schemas.microsoft.com/office/drawing/2014/main" id="{6F9FE19C-8266-4AD2-AD61-30FEC5E50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0" name="Freeform 333">
                  <a:extLst>
                    <a:ext uri="{FF2B5EF4-FFF2-40B4-BE49-F238E27FC236}">
                      <a16:creationId xmlns:a16="http://schemas.microsoft.com/office/drawing/2014/main" id="{82863778-31F6-48C7-A90B-4B251A177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1" name="Freeform 334">
                  <a:extLst>
                    <a:ext uri="{FF2B5EF4-FFF2-40B4-BE49-F238E27FC236}">
                      <a16:creationId xmlns:a16="http://schemas.microsoft.com/office/drawing/2014/main" id="{81DFCDE7-429D-43A4-BB61-ACC77BD79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2" name="Freeform 335">
                  <a:extLst>
                    <a:ext uri="{FF2B5EF4-FFF2-40B4-BE49-F238E27FC236}">
                      <a16:creationId xmlns:a16="http://schemas.microsoft.com/office/drawing/2014/main" id="{57DA8B38-DEE0-4D75-B06A-608A448A6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3848100"/>
                  <a:ext cx="68263" cy="95250"/>
                </a:xfrm>
                <a:custGeom>
                  <a:avLst/>
                  <a:gdLst>
                    <a:gd name="T0" fmla="*/ 0 w 43"/>
                    <a:gd name="T1" fmla="*/ 60 h 60"/>
                    <a:gd name="T2" fmla="*/ 43 w 43"/>
                    <a:gd name="T3" fmla="*/ 60 h 60"/>
                    <a:gd name="T4" fmla="*/ 43 w 43"/>
                    <a:gd name="T5" fmla="*/ 0 h 60"/>
                    <a:gd name="T6" fmla="*/ 0 w 43"/>
                    <a:gd name="T7" fmla="*/ 0 h 60"/>
                    <a:gd name="T8" fmla="*/ 0 w 43"/>
                    <a:gd name="T9" fmla="*/ 60 h 60"/>
                    <a:gd name="T10" fmla="*/ 0 w 43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0">
                      <a:moveTo>
                        <a:pt x="0" y="60"/>
                      </a:moveTo>
                      <a:lnTo>
                        <a:pt x="43" y="60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3" name="Freeform 336">
                  <a:extLst>
                    <a:ext uri="{FF2B5EF4-FFF2-40B4-BE49-F238E27FC236}">
                      <a16:creationId xmlns:a16="http://schemas.microsoft.com/office/drawing/2014/main" id="{BBCEF936-F6E9-4F60-A5CE-21B957BB1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3848100"/>
                  <a:ext cx="69850" cy="95250"/>
                </a:xfrm>
                <a:custGeom>
                  <a:avLst/>
                  <a:gdLst>
                    <a:gd name="T0" fmla="*/ 0 w 44"/>
                    <a:gd name="T1" fmla="*/ 60 h 60"/>
                    <a:gd name="T2" fmla="*/ 44 w 44"/>
                    <a:gd name="T3" fmla="*/ 60 h 60"/>
                    <a:gd name="T4" fmla="*/ 44 w 44"/>
                    <a:gd name="T5" fmla="*/ 0 h 60"/>
                    <a:gd name="T6" fmla="*/ 0 w 44"/>
                    <a:gd name="T7" fmla="*/ 0 h 60"/>
                    <a:gd name="T8" fmla="*/ 0 w 44"/>
                    <a:gd name="T9" fmla="*/ 60 h 60"/>
                    <a:gd name="T10" fmla="*/ 0 w 44"/>
                    <a:gd name="T11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0">
                      <a:moveTo>
                        <a:pt x="0" y="60"/>
                      </a:moveTo>
                      <a:lnTo>
                        <a:pt x="44" y="60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0" y="6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4" name="Freeform 337">
                  <a:extLst>
                    <a:ext uri="{FF2B5EF4-FFF2-40B4-BE49-F238E27FC236}">
                      <a16:creationId xmlns:a16="http://schemas.microsoft.com/office/drawing/2014/main" id="{EE96DF63-D44B-4329-87F6-9C0934C62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5" name="Freeform 338">
                  <a:extLst>
                    <a:ext uri="{FF2B5EF4-FFF2-40B4-BE49-F238E27FC236}">
                      <a16:creationId xmlns:a16="http://schemas.microsoft.com/office/drawing/2014/main" id="{EEE903B5-61EA-42AF-BD0A-187EB4F4D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6" name="Freeform 339">
                  <a:extLst>
                    <a:ext uri="{FF2B5EF4-FFF2-40B4-BE49-F238E27FC236}">
                      <a16:creationId xmlns:a16="http://schemas.microsoft.com/office/drawing/2014/main" id="{F79017D8-7AAF-4D60-8FC0-FDA4CBB193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7" name="Freeform 340">
                  <a:extLst>
                    <a:ext uri="{FF2B5EF4-FFF2-40B4-BE49-F238E27FC236}">
                      <a16:creationId xmlns:a16="http://schemas.microsoft.com/office/drawing/2014/main" id="{A454E4CD-A473-4CF2-B185-5794E30DB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8" name="Freeform 341">
                  <a:extLst>
                    <a:ext uri="{FF2B5EF4-FFF2-40B4-BE49-F238E27FC236}">
                      <a16:creationId xmlns:a16="http://schemas.microsoft.com/office/drawing/2014/main" id="{58AA4B36-F9D7-4312-BDD7-CD39CE730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9" name="Freeform 342">
                  <a:extLst>
                    <a:ext uri="{FF2B5EF4-FFF2-40B4-BE49-F238E27FC236}">
                      <a16:creationId xmlns:a16="http://schemas.microsoft.com/office/drawing/2014/main" id="{F06ECC86-045A-44DA-BA92-58AE3B997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0" name="Freeform 343">
                  <a:extLst>
                    <a:ext uri="{FF2B5EF4-FFF2-40B4-BE49-F238E27FC236}">
                      <a16:creationId xmlns:a16="http://schemas.microsoft.com/office/drawing/2014/main" id="{C68F216D-9F02-4542-900F-3338C03F7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1" name="Freeform 344">
                  <a:extLst>
                    <a:ext uri="{FF2B5EF4-FFF2-40B4-BE49-F238E27FC236}">
                      <a16:creationId xmlns:a16="http://schemas.microsoft.com/office/drawing/2014/main" id="{2008BD5D-DC68-43C6-8635-72A46DF42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2" name="Freeform 345">
                  <a:extLst>
                    <a:ext uri="{FF2B5EF4-FFF2-40B4-BE49-F238E27FC236}">
                      <a16:creationId xmlns:a16="http://schemas.microsoft.com/office/drawing/2014/main" id="{16DCC68C-9D49-484B-9977-2D974F61C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3" name="Freeform 346">
                  <a:extLst>
                    <a:ext uri="{FF2B5EF4-FFF2-40B4-BE49-F238E27FC236}">
                      <a16:creationId xmlns:a16="http://schemas.microsoft.com/office/drawing/2014/main" id="{0D3240B4-0D4C-4F13-813C-2EF4E18C4A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025900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4" name="Freeform 347">
                  <a:extLst>
                    <a:ext uri="{FF2B5EF4-FFF2-40B4-BE49-F238E27FC236}">
                      <a16:creationId xmlns:a16="http://schemas.microsoft.com/office/drawing/2014/main" id="{6BBBA929-0AA1-454C-97BB-B7AA507E0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5" name="Freeform 348">
                  <a:extLst>
                    <a:ext uri="{FF2B5EF4-FFF2-40B4-BE49-F238E27FC236}">
                      <a16:creationId xmlns:a16="http://schemas.microsoft.com/office/drawing/2014/main" id="{70DF35B7-34B9-46B4-A010-FA86C36602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6" name="Freeform 349">
                  <a:extLst>
                    <a:ext uri="{FF2B5EF4-FFF2-40B4-BE49-F238E27FC236}">
                      <a16:creationId xmlns:a16="http://schemas.microsoft.com/office/drawing/2014/main" id="{EEF7BB26-5623-4D8A-928C-4E3ACF259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025900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7" name="Freeform 350">
                  <a:extLst>
                    <a:ext uri="{FF2B5EF4-FFF2-40B4-BE49-F238E27FC236}">
                      <a16:creationId xmlns:a16="http://schemas.microsoft.com/office/drawing/2014/main" id="{D122B0C3-1486-4E69-A845-D0B2704F2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8" name="Freeform 351">
                  <a:extLst>
                    <a:ext uri="{FF2B5EF4-FFF2-40B4-BE49-F238E27FC236}">
                      <a16:creationId xmlns:a16="http://schemas.microsoft.com/office/drawing/2014/main" id="{1628174B-6E01-4D78-B4FF-52394B93D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9" name="Freeform 352">
                  <a:extLst>
                    <a:ext uri="{FF2B5EF4-FFF2-40B4-BE49-F238E27FC236}">
                      <a16:creationId xmlns:a16="http://schemas.microsoft.com/office/drawing/2014/main" id="{A66727EA-D8AD-4166-BB3A-4CCC9CBD07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0" name="Freeform 353">
                  <a:extLst>
                    <a:ext uri="{FF2B5EF4-FFF2-40B4-BE49-F238E27FC236}">
                      <a16:creationId xmlns:a16="http://schemas.microsoft.com/office/drawing/2014/main" id="{5B42F308-51EE-4193-A9D1-0D23D9844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1" name="Freeform 354">
                  <a:extLst>
                    <a:ext uri="{FF2B5EF4-FFF2-40B4-BE49-F238E27FC236}">
                      <a16:creationId xmlns:a16="http://schemas.microsoft.com/office/drawing/2014/main" id="{3343A220-1171-40AF-8B93-DF9BA7E11F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2" name="Freeform 355">
                  <a:extLst>
                    <a:ext uri="{FF2B5EF4-FFF2-40B4-BE49-F238E27FC236}">
                      <a16:creationId xmlns:a16="http://schemas.microsoft.com/office/drawing/2014/main" id="{201A027F-54D0-4727-B7F2-304FDA616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025900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3" name="Freeform 356">
                  <a:extLst>
                    <a:ext uri="{FF2B5EF4-FFF2-40B4-BE49-F238E27FC236}">
                      <a16:creationId xmlns:a16="http://schemas.microsoft.com/office/drawing/2014/main" id="{F64C4453-44F1-468E-97BA-67CB28AA2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025900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4" name="Freeform 357">
                  <a:extLst>
                    <a:ext uri="{FF2B5EF4-FFF2-40B4-BE49-F238E27FC236}">
                      <a16:creationId xmlns:a16="http://schemas.microsoft.com/office/drawing/2014/main" id="{A41290BA-0077-4A0D-B7E7-5B0FF91FD6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5" name="Freeform 358">
                  <a:extLst>
                    <a:ext uri="{FF2B5EF4-FFF2-40B4-BE49-F238E27FC236}">
                      <a16:creationId xmlns:a16="http://schemas.microsoft.com/office/drawing/2014/main" id="{343F32F2-3854-4289-8754-A37F38F6C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6" name="Freeform 359">
                  <a:extLst>
                    <a:ext uri="{FF2B5EF4-FFF2-40B4-BE49-F238E27FC236}">
                      <a16:creationId xmlns:a16="http://schemas.microsoft.com/office/drawing/2014/main" id="{B5C4E83C-A328-46D5-A6B0-79D16CEF5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7" name="Freeform 360">
                  <a:extLst>
                    <a:ext uri="{FF2B5EF4-FFF2-40B4-BE49-F238E27FC236}">
                      <a16:creationId xmlns:a16="http://schemas.microsoft.com/office/drawing/2014/main" id="{18D3939C-677F-4E9A-9EE9-283B994AB5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8" name="Freeform 361">
                  <a:extLst>
                    <a:ext uri="{FF2B5EF4-FFF2-40B4-BE49-F238E27FC236}">
                      <a16:creationId xmlns:a16="http://schemas.microsoft.com/office/drawing/2014/main" id="{8B4D5005-2DF9-4682-8C03-03A47F1CB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9" name="Freeform 362">
                  <a:extLst>
                    <a:ext uri="{FF2B5EF4-FFF2-40B4-BE49-F238E27FC236}">
                      <a16:creationId xmlns:a16="http://schemas.microsoft.com/office/drawing/2014/main" id="{52F6CB5F-DC0A-4777-9E0D-234EDB53B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0" name="Freeform 363">
                  <a:extLst>
                    <a:ext uri="{FF2B5EF4-FFF2-40B4-BE49-F238E27FC236}">
                      <a16:creationId xmlns:a16="http://schemas.microsoft.com/office/drawing/2014/main" id="{8F9EA6B7-DC5D-4CDE-AE75-B745A62D9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1" name="Freeform 364">
                  <a:extLst>
                    <a:ext uri="{FF2B5EF4-FFF2-40B4-BE49-F238E27FC236}">
                      <a16:creationId xmlns:a16="http://schemas.microsoft.com/office/drawing/2014/main" id="{2C510CFE-D0EC-425D-A86D-D5755E03C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2" name="Freeform 365">
                  <a:extLst>
                    <a:ext uri="{FF2B5EF4-FFF2-40B4-BE49-F238E27FC236}">
                      <a16:creationId xmlns:a16="http://schemas.microsoft.com/office/drawing/2014/main" id="{5BD34AE8-01D3-41E4-B965-D2DEFBE15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3" name="Freeform 366">
                  <a:extLst>
                    <a:ext uri="{FF2B5EF4-FFF2-40B4-BE49-F238E27FC236}">
                      <a16:creationId xmlns:a16="http://schemas.microsoft.com/office/drawing/2014/main" id="{B13F9AF0-399B-4AC3-8D2C-86721A0BA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195763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4" name="Freeform 367">
                  <a:extLst>
                    <a:ext uri="{FF2B5EF4-FFF2-40B4-BE49-F238E27FC236}">
                      <a16:creationId xmlns:a16="http://schemas.microsoft.com/office/drawing/2014/main" id="{1F5E03F6-E100-4196-A861-61AF83D0C0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5" name="Freeform 368">
                  <a:extLst>
                    <a:ext uri="{FF2B5EF4-FFF2-40B4-BE49-F238E27FC236}">
                      <a16:creationId xmlns:a16="http://schemas.microsoft.com/office/drawing/2014/main" id="{9DBD5A0F-9DD5-44DC-9966-F4AD32F99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6" name="Freeform 369">
                  <a:extLst>
                    <a:ext uri="{FF2B5EF4-FFF2-40B4-BE49-F238E27FC236}">
                      <a16:creationId xmlns:a16="http://schemas.microsoft.com/office/drawing/2014/main" id="{DC76CF3C-774E-4052-81B6-CDA1CAE47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195763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7" name="Freeform 370">
                  <a:extLst>
                    <a:ext uri="{FF2B5EF4-FFF2-40B4-BE49-F238E27FC236}">
                      <a16:creationId xmlns:a16="http://schemas.microsoft.com/office/drawing/2014/main" id="{496025C6-A889-462E-8981-745D2F009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8" name="Freeform 371">
                  <a:extLst>
                    <a:ext uri="{FF2B5EF4-FFF2-40B4-BE49-F238E27FC236}">
                      <a16:creationId xmlns:a16="http://schemas.microsoft.com/office/drawing/2014/main" id="{AE439803-04FF-4287-ACA7-4FE29BAEE6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9" name="Freeform 372">
                  <a:extLst>
                    <a:ext uri="{FF2B5EF4-FFF2-40B4-BE49-F238E27FC236}">
                      <a16:creationId xmlns:a16="http://schemas.microsoft.com/office/drawing/2014/main" id="{45E99031-4A14-4EFD-AE2C-44A26C8A1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0" name="Freeform 373">
                  <a:extLst>
                    <a:ext uri="{FF2B5EF4-FFF2-40B4-BE49-F238E27FC236}">
                      <a16:creationId xmlns:a16="http://schemas.microsoft.com/office/drawing/2014/main" id="{12D95B7E-43D9-47CA-85A0-0FBF0BE24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1" name="Freeform 374">
                  <a:extLst>
                    <a:ext uri="{FF2B5EF4-FFF2-40B4-BE49-F238E27FC236}">
                      <a16:creationId xmlns:a16="http://schemas.microsoft.com/office/drawing/2014/main" id="{AB78A7A0-A861-4DF9-98B6-ABF390404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2" name="Freeform 375">
                  <a:extLst>
                    <a:ext uri="{FF2B5EF4-FFF2-40B4-BE49-F238E27FC236}">
                      <a16:creationId xmlns:a16="http://schemas.microsoft.com/office/drawing/2014/main" id="{3A4FB836-2FFC-4B1E-AD05-403B8E11E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195763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3" name="Freeform 376">
                  <a:extLst>
                    <a:ext uri="{FF2B5EF4-FFF2-40B4-BE49-F238E27FC236}">
                      <a16:creationId xmlns:a16="http://schemas.microsoft.com/office/drawing/2014/main" id="{51FA15BE-1645-42B2-BCF9-5DB0A9652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195763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4" name="Freeform 377">
                  <a:extLst>
                    <a:ext uri="{FF2B5EF4-FFF2-40B4-BE49-F238E27FC236}">
                      <a16:creationId xmlns:a16="http://schemas.microsoft.com/office/drawing/2014/main" id="{FB6933EF-809C-4508-B22E-A50A0F027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05142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5" name="Freeform 378">
                  <a:extLst>
                    <a:ext uri="{FF2B5EF4-FFF2-40B4-BE49-F238E27FC236}">
                      <a16:creationId xmlns:a16="http://schemas.microsoft.com/office/drawing/2014/main" id="{51C0E076-52E3-4430-8EAA-8334AF314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178425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6" name="Freeform 379">
                  <a:extLst>
                    <a:ext uri="{FF2B5EF4-FFF2-40B4-BE49-F238E27FC236}">
                      <a16:creationId xmlns:a16="http://schemas.microsoft.com/office/drawing/2014/main" id="{15FF5704-C9A1-4CCC-A31B-BE1D14B4F3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30383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7" name="Freeform 380">
                  <a:extLst>
                    <a:ext uri="{FF2B5EF4-FFF2-40B4-BE49-F238E27FC236}">
                      <a16:creationId xmlns:a16="http://schemas.microsoft.com/office/drawing/2014/main" id="{298F9872-3E04-44CD-8CD7-39A5957D8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42290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8" name="Freeform 381">
                  <a:extLst>
                    <a:ext uri="{FF2B5EF4-FFF2-40B4-BE49-F238E27FC236}">
                      <a16:creationId xmlns:a16="http://schemas.microsoft.com/office/drawing/2014/main" id="{EDDAB600-4436-45DF-80E1-53AB89698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54513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9" name="Freeform 382">
                  <a:extLst>
                    <a:ext uri="{FF2B5EF4-FFF2-40B4-BE49-F238E27FC236}">
                      <a16:creationId xmlns:a16="http://schemas.microsoft.com/office/drawing/2014/main" id="{E7381067-D936-49E2-8756-308E347DB0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673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0" name="Freeform 383">
                  <a:extLst>
                    <a:ext uri="{FF2B5EF4-FFF2-40B4-BE49-F238E27FC236}">
                      <a16:creationId xmlns:a16="http://schemas.microsoft.com/office/drawing/2014/main" id="{D3B5FC79-A6DA-4CBC-8BDE-A006D2CDC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943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1" name="Freeform 384">
                  <a:extLst>
                    <a:ext uri="{FF2B5EF4-FFF2-40B4-BE49-F238E27FC236}">
                      <a16:creationId xmlns:a16="http://schemas.microsoft.com/office/drawing/2014/main" id="{75EB0165-D67F-4EBE-99E4-C2122DCDD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919787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2" name="Freeform 385">
                  <a:extLst>
                    <a:ext uri="{FF2B5EF4-FFF2-40B4-BE49-F238E27FC236}">
                      <a16:creationId xmlns:a16="http://schemas.microsoft.com/office/drawing/2014/main" id="{C29C4F48-DC37-48CC-8987-C522CCBFCC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3885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3" name="Freeform 386">
                  <a:extLst>
                    <a:ext uri="{FF2B5EF4-FFF2-40B4-BE49-F238E27FC236}">
                      <a16:creationId xmlns:a16="http://schemas.microsoft.com/office/drawing/2014/main" id="{E471BCA9-3A58-447B-9481-3B2570D06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57912" y="43656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4" name="Freeform 387">
                  <a:extLst>
                    <a:ext uri="{FF2B5EF4-FFF2-40B4-BE49-F238E27FC236}">
                      <a16:creationId xmlns:a16="http://schemas.microsoft.com/office/drawing/2014/main" id="{110AC7D6-6684-4D32-9B32-DA9B289E4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84912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5" name="Freeform 388">
                  <a:extLst>
                    <a:ext uri="{FF2B5EF4-FFF2-40B4-BE49-F238E27FC236}">
                      <a16:creationId xmlns:a16="http://schemas.microsoft.com/office/drawing/2014/main" id="{69C34F9C-238A-4BA4-86E0-00837B437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1350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6" name="Freeform 389">
                  <a:extLst>
                    <a:ext uri="{FF2B5EF4-FFF2-40B4-BE49-F238E27FC236}">
                      <a16:creationId xmlns:a16="http://schemas.microsoft.com/office/drawing/2014/main" id="{4CF5087A-FE08-47B9-86BD-00EF73153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37325" y="4365625"/>
                  <a:ext cx="66675" cy="96838"/>
                </a:xfrm>
                <a:custGeom>
                  <a:avLst/>
                  <a:gdLst>
                    <a:gd name="T0" fmla="*/ 0 w 42"/>
                    <a:gd name="T1" fmla="*/ 61 h 61"/>
                    <a:gd name="T2" fmla="*/ 42 w 42"/>
                    <a:gd name="T3" fmla="*/ 61 h 61"/>
                    <a:gd name="T4" fmla="*/ 42 w 42"/>
                    <a:gd name="T5" fmla="*/ 0 h 61"/>
                    <a:gd name="T6" fmla="*/ 0 w 42"/>
                    <a:gd name="T7" fmla="*/ 0 h 61"/>
                    <a:gd name="T8" fmla="*/ 0 w 42"/>
                    <a:gd name="T9" fmla="*/ 61 h 61"/>
                    <a:gd name="T10" fmla="*/ 0 w 42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2" h="61">
                      <a:moveTo>
                        <a:pt x="0" y="61"/>
                      </a:moveTo>
                      <a:lnTo>
                        <a:pt x="42" y="61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7" name="Freeform 390">
                  <a:extLst>
                    <a:ext uri="{FF2B5EF4-FFF2-40B4-BE49-F238E27FC236}">
                      <a16:creationId xmlns:a16="http://schemas.microsoft.com/office/drawing/2014/main" id="{103A5CAB-9BE4-4A09-81B0-CABF60C3F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656387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8" name="Freeform 391">
                  <a:extLst>
                    <a:ext uri="{FF2B5EF4-FFF2-40B4-BE49-F238E27FC236}">
                      <a16:creationId xmlns:a16="http://schemas.microsoft.com/office/drawing/2014/main" id="{34B0E7CC-FE5C-4672-8CB0-363B286FD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778625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9" name="Freeform 392">
                  <a:extLst>
                    <a:ext uri="{FF2B5EF4-FFF2-40B4-BE49-F238E27FC236}">
                      <a16:creationId xmlns:a16="http://schemas.microsoft.com/office/drawing/2014/main" id="{4FD9F5DF-61E8-4C9E-9CE6-7B2BB2B9E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900862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0" name="Freeform 393">
                  <a:extLst>
                    <a:ext uri="{FF2B5EF4-FFF2-40B4-BE49-F238E27FC236}">
                      <a16:creationId xmlns:a16="http://schemas.microsoft.com/office/drawing/2014/main" id="{633D0467-0E0C-460C-86E8-3F3AA1DB70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029450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1" name="Freeform 394">
                  <a:extLst>
                    <a:ext uri="{FF2B5EF4-FFF2-40B4-BE49-F238E27FC236}">
                      <a16:creationId xmlns:a16="http://schemas.microsoft.com/office/drawing/2014/main" id="{4B78A245-6E82-4C06-BFE9-5D6C8CE1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1532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2" name="Freeform 395">
                  <a:extLst>
                    <a:ext uri="{FF2B5EF4-FFF2-40B4-BE49-F238E27FC236}">
                      <a16:creationId xmlns:a16="http://schemas.microsoft.com/office/drawing/2014/main" id="{D6B51C4E-5B28-4380-883B-30EF75ED8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72337" y="4365625"/>
                  <a:ext cx="68263" cy="96838"/>
                </a:xfrm>
                <a:custGeom>
                  <a:avLst/>
                  <a:gdLst>
                    <a:gd name="T0" fmla="*/ 0 w 43"/>
                    <a:gd name="T1" fmla="*/ 61 h 61"/>
                    <a:gd name="T2" fmla="*/ 43 w 43"/>
                    <a:gd name="T3" fmla="*/ 61 h 61"/>
                    <a:gd name="T4" fmla="*/ 43 w 43"/>
                    <a:gd name="T5" fmla="*/ 0 h 61"/>
                    <a:gd name="T6" fmla="*/ 0 w 43"/>
                    <a:gd name="T7" fmla="*/ 0 h 61"/>
                    <a:gd name="T8" fmla="*/ 0 w 43"/>
                    <a:gd name="T9" fmla="*/ 61 h 61"/>
                    <a:gd name="T10" fmla="*/ 0 w 43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61">
                      <a:moveTo>
                        <a:pt x="0" y="61"/>
                      </a:moveTo>
                      <a:lnTo>
                        <a:pt x="43" y="61"/>
                      </a:lnTo>
                      <a:lnTo>
                        <a:pt x="43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3" name="Freeform 396">
                  <a:extLst>
                    <a:ext uri="{FF2B5EF4-FFF2-40B4-BE49-F238E27FC236}">
                      <a16:creationId xmlns:a16="http://schemas.microsoft.com/office/drawing/2014/main" id="{3B84818C-6090-4A2A-AD29-9551F48672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94575" y="4365625"/>
                  <a:ext cx="69850" cy="96838"/>
                </a:xfrm>
                <a:custGeom>
                  <a:avLst/>
                  <a:gdLst>
                    <a:gd name="T0" fmla="*/ 0 w 44"/>
                    <a:gd name="T1" fmla="*/ 61 h 61"/>
                    <a:gd name="T2" fmla="*/ 44 w 44"/>
                    <a:gd name="T3" fmla="*/ 61 h 61"/>
                    <a:gd name="T4" fmla="*/ 44 w 44"/>
                    <a:gd name="T5" fmla="*/ 0 h 61"/>
                    <a:gd name="T6" fmla="*/ 0 w 44"/>
                    <a:gd name="T7" fmla="*/ 0 h 61"/>
                    <a:gd name="T8" fmla="*/ 0 w 44"/>
                    <a:gd name="T9" fmla="*/ 61 h 61"/>
                    <a:gd name="T10" fmla="*/ 0 w 44"/>
                    <a:gd name="T11" fmla="*/ 6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4" h="61">
                      <a:moveTo>
                        <a:pt x="0" y="61"/>
                      </a:moveTo>
                      <a:lnTo>
                        <a:pt x="44" y="61"/>
                      </a:lnTo>
                      <a:lnTo>
                        <a:pt x="44" y="0"/>
                      </a:lnTo>
                      <a:lnTo>
                        <a:pt x="0" y="0"/>
                      </a:lnTo>
                      <a:lnTo>
                        <a:pt x="0" y="61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4" name="Freeform 397">
                  <a:extLst>
                    <a:ext uri="{FF2B5EF4-FFF2-40B4-BE49-F238E27FC236}">
                      <a16:creationId xmlns:a16="http://schemas.microsoft.com/office/drawing/2014/main" id="{9764E01C-4260-4D65-9AAD-F3FEF12B4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88062" y="4667250"/>
                  <a:ext cx="1585913" cy="850900"/>
                </a:xfrm>
                <a:custGeom>
                  <a:avLst/>
                  <a:gdLst>
                    <a:gd name="T0" fmla="*/ 0 w 999"/>
                    <a:gd name="T1" fmla="*/ 0 h 536"/>
                    <a:gd name="T2" fmla="*/ 0 w 999"/>
                    <a:gd name="T3" fmla="*/ 536 h 536"/>
                    <a:gd name="T4" fmla="*/ 999 w 999"/>
                    <a:gd name="T5" fmla="*/ 536 h 536"/>
                    <a:gd name="T6" fmla="*/ 999 w 999"/>
                    <a:gd name="T7" fmla="*/ 0 h 536"/>
                    <a:gd name="T8" fmla="*/ 0 w 999"/>
                    <a:gd name="T9" fmla="*/ 0 h 536"/>
                    <a:gd name="T10" fmla="*/ 0 w 999"/>
                    <a:gd name="T1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99" h="536">
                      <a:moveTo>
                        <a:pt x="0" y="0"/>
                      </a:moveTo>
                      <a:lnTo>
                        <a:pt x="0" y="536"/>
                      </a:lnTo>
                      <a:lnTo>
                        <a:pt x="999" y="536"/>
                      </a:lnTo>
                      <a:lnTo>
                        <a:pt x="999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5" name="Freeform 398">
                  <a:extLst>
                    <a:ext uri="{FF2B5EF4-FFF2-40B4-BE49-F238E27FC236}">
                      <a16:creationId xmlns:a16="http://schemas.microsoft.com/office/drawing/2014/main" id="{733E533F-AE6F-48F8-8497-20B3A31DF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05737" y="4800600"/>
                  <a:ext cx="1589088" cy="719138"/>
                </a:xfrm>
                <a:custGeom>
                  <a:avLst/>
                  <a:gdLst>
                    <a:gd name="T0" fmla="*/ 0 w 1001"/>
                    <a:gd name="T1" fmla="*/ 453 h 453"/>
                    <a:gd name="T2" fmla="*/ 1001 w 1001"/>
                    <a:gd name="T3" fmla="*/ 453 h 453"/>
                    <a:gd name="T4" fmla="*/ 1001 w 1001"/>
                    <a:gd name="T5" fmla="*/ 0 h 453"/>
                    <a:gd name="T6" fmla="*/ 0 w 1001"/>
                    <a:gd name="T7" fmla="*/ 0 h 453"/>
                    <a:gd name="T8" fmla="*/ 0 w 1001"/>
                    <a:gd name="T9" fmla="*/ 453 h 453"/>
                    <a:gd name="T10" fmla="*/ 0 w 1001"/>
                    <a:gd name="T11" fmla="*/ 453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01" h="453">
                      <a:moveTo>
                        <a:pt x="0" y="453"/>
                      </a:moveTo>
                      <a:lnTo>
                        <a:pt x="1001" y="453"/>
                      </a:lnTo>
                      <a:lnTo>
                        <a:pt x="1001" y="0"/>
                      </a:lnTo>
                      <a:lnTo>
                        <a:pt x="0" y="0"/>
                      </a:lnTo>
                      <a:lnTo>
                        <a:pt x="0" y="453"/>
                      </a:lnTo>
                      <a:lnTo>
                        <a:pt x="0" y="453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6" name="Freeform 399">
                  <a:extLst>
                    <a:ext uri="{FF2B5EF4-FFF2-40B4-BE49-F238E27FC236}">
                      <a16:creationId xmlns:a16="http://schemas.microsoft.com/office/drawing/2014/main" id="{1B476114-CA15-41A8-A896-DCAAC9FF56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037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0 h 100"/>
                    <a:gd name="T2" fmla="*/ 0 w 187"/>
                    <a:gd name="T3" fmla="*/ 100 h 100"/>
                    <a:gd name="T4" fmla="*/ 187 w 187"/>
                    <a:gd name="T5" fmla="*/ 100 h 100"/>
                    <a:gd name="T6" fmla="*/ 187 w 187"/>
                    <a:gd name="T7" fmla="*/ 0 h 100"/>
                    <a:gd name="T8" fmla="*/ 0 w 187"/>
                    <a:gd name="T9" fmla="*/ 0 h 100"/>
                    <a:gd name="T10" fmla="*/ 0 w 187"/>
                    <a:gd name="T11" fmla="*/ 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0"/>
                      </a:moveTo>
                      <a:lnTo>
                        <a:pt x="0" y="100"/>
                      </a:ln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7" name="Freeform 400">
                  <a:extLst>
                    <a:ext uri="{FF2B5EF4-FFF2-40B4-BE49-F238E27FC236}">
                      <a16:creationId xmlns:a16="http://schemas.microsoft.com/office/drawing/2014/main" id="{DC4BD8D0-625F-44E3-8F64-F9F7EFE30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47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8" name="Freeform 401">
                  <a:extLst>
                    <a:ext uri="{FF2B5EF4-FFF2-40B4-BE49-F238E27FC236}">
                      <a16:creationId xmlns:a16="http://schemas.microsoft.com/office/drawing/2014/main" id="{95148707-0031-47C3-987E-CBC2758DF8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656262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9" name="Freeform 402">
                  <a:extLst>
                    <a:ext uri="{FF2B5EF4-FFF2-40B4-BE49-F238E27FC236}">
                      <a16:creationId xmlns:a16="http://schemas.microsoft.com/office/drawing/2014/main" id="{40D12E93-3DEE-490A-B065-D23CC0D7F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21387" y="4767263"/>
                  <a:ext cx="296863" cy="158750"/>
                </a:xfrm>
                <a:custGeom>
                  <a:avLst/>
                  <a:gdLst>
                    <a:gd name="T0" fmla="*/ 0 w 187"/>
                    <a:gd name="T1" fmla="*/ 100 h 100"/>
                    <a:gd name="T2" fmla="*/ 187 w 187"/>
                    <a:gd name="T3" fmla="*/ 100 h 100"/>
                    <a:gd name="T4" fmla="*/ 187 w 187"/>
                    <a:gd name="T5" fmla="*/ 0 h 100"/>
                    <a:gd name="T6" fmla="*/ 0 w 187"/>
                    <a:gd name="T7" fmla="*/ 0 h 100"/>
                    <a:gd name="T8" fmla="*/ 0 w 187"/>
                    <a:gd name="T9" fmla="*/ 100 h 100"/>
                    <a:gd name="T10" fmla="*/ 0 w 187"/>
                    <a:gd name="T11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00">
                      <a:moveTo>
                        <a:pt x="0" y="100"/>
                      </a:moveTo>
                      <a:lnTo>
                        <a:pt x="187" y="100"/>
                      </a:lnTo>
                      <a:lnTo>
                        <a:pt x="187" y="0"/>
                      </a:lnTo>
                      <a:lnTo>
                        <a:pt x="0" y="0"/>
                      </a:lnTo>
                      <a:lnTo>
                        <a:pt x="0" y="10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0" name="Freeform 403">
                  <a:extLst>
                    <a:ext uri="{FF2B5EF4-FFF2-40B4-BE49-F238E27FC236}">
                      <a16:creationId xmlns:a16="http://schemas.microsoft.com/office/drawing/2014/main" id="{15AC7CF4-FC14-433D-9C2A-783630640D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24587" y="4667250"/>
                  <a:ext cx="152400" cy="850900"/>
                </a:xfrm>
                <a:custGeom>
                  <a:avLst/>
                  <a:gdLst>
                    <a:gd name="T0" fmla="*/ 0 w 96"/>
                    <a:gd name="T1" fmla="*/ 0 h 536"/>
                    <a:gd name="T2" fmla="*/ 0 w 96"/>
                    <a:gd name="T3" fmla="*/ 536 h 536"/>
                    <a:gd name="T4" fmla="*/ 96 w 96"/>
                    <a:gd name="T5" fmla="*/ 536 h 536"/>
                    <a:gd name="T6" fmla="*/ 96 w 96"/>
                    <a:gd name="T7" fmla="*/ 0 h 536"/>
                    <a:gd name="T8" fmla="*/ 0 w 96"/>
                    <a:gd name="T9" fmla="*/ 0 h 536"/>
                    <a:gd name="T10" fmla="*/ 0 w 96"/>
                    <a:gd name="T11" fmla="*/ 0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536">
                      <a:moveTo>
                        <a:pt x="0" y="0"/>
                      </a:moveTo>
                      <a:lnTo>
                        <a:pt x="0" y="536"/>
                      </a:lnTo>
                      <a:lnTo>
                        <a:pt x="96" y="536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1" name="Freeform 404">
                  <a:extLst>
                    <a:ext uri="{FF2B5EF4-FFF2-40B4-BE49-F238E27FC236}">
                      <a16:creationId xmlns:a16="http://schemas.microsoft.com/office/drawing/2014/main" id="{EE921F3F-A80D-44D1-AEAC-C35BB9107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15300" y="4500563"/>
                  <a:ext cx="152400" cy="1017588"/>
                </a:xfrm>
                <a:custGeom>
                  <a:avLst/>
                  <a:gdLst>
                    <a:gd name="T0" fmla="*/ 0 w 96"/>
                    <a:gd name="T1" fmla="*/ 0 h 641"/>
                    <a:gd name="T2" fmla="*/ 0 w 96"/>
                    <a:gd name="T3" fmla="*/ 641 h 641"/>
                    <a:gd name="T4" fmla="*/ 96 w 96"/>
                    <a:gd name="T5" fmla="*/ 641 h 641"/>
                    <a:gd name="T6" fmla="*/ 96 w 96"/>
                    <a:gd name="T7" fmla="*/ 0 h 641"/>
                    <a:gd name="T8" fmla="*/ 0 w 96"/>
                    <a:gd name="T9" fmla="*/ 0 h 641"/>
                    <a:gd name="T10" fmla="*/ 0 w 96"/>
                    <a:gd name="T11" fmla="*/ 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641">
                      <a:moveTo>
                        <a:pt x="0" y="0"/>
                      </a:moveTo>
                      <a:lnTo>
                        <a:pt x="0" y="641"/>
                      </a:lnTo>
                      <a:lnTo>
                        <a:pt x="96" y="641"/>
                      </a:lnTo>
                      <a:lnTo>
                        <a:pt x="9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2" name="Freeform 405">
                  <a:extLst>
                    <a:ext uri="{FF2B5EF4-FFF2-40B4-BE49-F238E27FC236}">
                      <a16:creationId xmlns:a16="http://schemas.microsoft.com/office/drawing/2014/main" id="{2DB92D5B-624F-4BFB-A8EA-4D904D289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69250" y="4800600"/>
                  <a:ext cx="163513" cy="717550"/>
                </a:xfrm>
                <a:custGeom>
                  <a:avLst/>
                  <a:gdLst>
                    <a:gd name="T0" fmla="*/ 0 w 103"/>
                    <a:gd name="T1" fmla="*/ 452 h 452"/>
                    <a:gd name="T2" fmla="*/ 103 w 103"/>
                    <a:gd name="T3" fmla="*/ 452 h 452"/>
                    <a:gd name="T4" fmla="*/ 103 w 103"/>
                    <a:gd name="T5" fmla="*/ 0 h 452"/>
                    <a:gd name="T6" fmla="*/ 0 w 103"/>
                    <a:gd name="T7" fmla="*/ 0 h 452"/>
                    <a:gd name="T8" fmla="*/ 0 w 103"/>
                    <a:gd name="T9" fmla="*/ 452 h 452"/>
                    <a:gd name="T10" fmla="*/ 0 w 103"/>
                    <a:gd name="T11" fmla="*/ 452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3" h="452">
                      <a:moveTo>
                        <a:pt x="0" y="452"/>
                      </a:moveTo>
                      <a:lnTo>
                        <a:pt x="103" y="452"/>
                      </a:ln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0" y="452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3" name="Freeform 406">
                  <a:extLst>
                    <a:ext uri="{FF2B5EF4-FFF2-40B4-BE49-F238E27FC236}">
                      <a16:creationId xmlns:a16="http://schemas.microsoft.com/office/drawing/2014/main" id="{FF1B65F3-00DE-4809-B95C-B2DDAC2C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778250" y="3136900"/>
                  <a:ext cx="7938" cy="66675"/>
                </a:xfrm>
                <a:custGeom>
                  <a:avLst/>
                  <a:gdLst>
                    <a:gd name="T0" fmla="*/ 0 w 5"/>
                    <a:gd name="T1" fmla="*/ 0 h 42"/>
                    <a:gd name="T2" fmla="*/ 0 w 5"/>
                    <a:gd name="T3" fmla="*/ 42 h 42"/>
                    <a:gd name="T4" fmla="*/ 5 w 5"/>
                    <a:gd name="T5" fmla="*/ 42 h 42"/>
                    <a:gd name="T6" fmla="*/ 5 w 5"/>
                    <a:gd name="T7" fmla="*/ 0 h 42"/>
                    <a:gd name="T8" fmla="*/ 0 w 5"/>
                    <a:gd name="T9" fmla="*/ 0 h 42"/>
                    <a:gd name="T10" fmla="*/ 0 w 5"/>
                    <a:gd name="T11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0" y="0"/>
                      </a:moveTo>
                      <a:lnTo>
                        <a:pt x="0" y="42"/>
                      </a:lnTo>
                      <a:lnTo>
                        <a:pt x="5" y="4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E9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4" name="Freeform 407">
                  <a:extLst>
                    <a:ext uri="{FF2B5EF4-FFF2-40B4-BE49-F238E27FC236}">
                      <a16:creationId xmlns:a16="http://schemas.microsoft.com/office/drawing/2014/main" id="{8749326B-50AF-48DF-A149-6017F7FF7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075112" y="3136900"/>
                  <a:ext cx="7938" cy="66675"/>
                </a:xfrm>
                <a:custGeom>
                  <a:avLst/>
                  <a:gdLst>
                    <a:gd name="T0" fmla="*/ 0 w 5"/>
                    <a:gd name="T1" fmla="*/ 42 h 42"/>
                    <a:gd name="T2" fmla="*/ 5 w 5"/>
                    <a:gd name="T3" fmla="*/ 42 h 42"/>
                    <a:gd name="T4" fmla="*/ 5 w 5"/>
                    <a:gd name="T5" fmla="*/ 0 h 42"/>
                    <a:gd name="T6" fmla="*/ 0 w 5"/>
                    <a:gd name="T7" fmla="*/ 0 h 42"/>
                    <a:gd name="T8" fmla="*/ 0 w 5"/>
                    <a:gd name="T9" fmla="*/ 42 h 42"/>
                    <a:gd name="T10" fmla="*/ 0 w 5"/>
                    <a:gd name="T11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2">
                      <a:moveTo>
                        <a:pt x="0" y="42"/>
                      </a:moveTo>
                      <a:lnTo>
                        <a:pt x="5" y="42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0" y="42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DCE9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5" name="Freeform 408">
                  <a:extLst>
                    <a:ext uri="{FF2B5EF4-FFF2-40B4-BE49-F238E27FC236}">
                      <a16:creationId xmlns:a16="http://schemas.microsoft.com/office/drawing/2014/main" id="{CE24DBB7-96F4-4082-A2C5-EEB2049A5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69250" y="4498975"/>
                  <a:ext cx="874713" cy="1019175"/>
                </a:xfrm>
                <a:custGeom>
                  <a:avLst/>
                  <a:gdLst>
                    <a:gd name="T0" fmla="*/ 0 w 551"/>
                    <a:gd name="T1" fmla="*/ 0 h 642"/>
                    <a:gd name="T2" fmla="*/ 0 w 551"/>
                    <a:gd name="T3" fmla="*/ 642 h 642"/>
                    <a:gd name="T4" fmla="*/ 551 w 551"/>
                    <a:gd name="T5" fmla="*/ 642 h 642"/>
                    <a:gd name="T6" fmla="*/ 551 w 551"/>
                    <a:gd name="T7" fmla="*/ 0 h 642"/>
                    <a:gd name="T8" fmla="*/ 0 w 551"/>
                    <a:gd name="T9" fmla="*/ 0 h 642"/>
                    <a:gd name="T10" fmla="*/ 0 w 551"/>
                    <a:gd name="T11" fmla="*/ 0 h 6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1" h="642">
                      <a:moveTo>
                        <a:pt x="0" y="0"/>
                      </a:moveTo>
                      <a:lnTo>
                        <a:pt x="0" y="642"/>
                      </a:lnTo>
                      <a:lnTo>
                        <a:pt x="551" y="642"/>
                      </a:lnTo>
                      <a:lnTo>
                        <a:pt x="55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6" name="Freeform 409">
                  <a:extLst>
                    <a:ext uri="{FF2B5EF4-FFF2-40B4-BE49-F238E27FC236}">
                      <a16:creationId xmlns:a16="http://schemas.microsoft.com/office/drawing/2014/main" id="{1746A107-3C27-46AD-B605-D57DD8606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85150" y="4784725"/>
                  <a:ext cx="1090613" cy="733425"/>
                </a:xfrm>
                <a:custGeom>
                  <a:avLst/>
                  <a:gdLst>
                    <a:gd name="T0" fmla="*/ 0 w 687"/>
                    <a:gd name="T1" fmla="*/ 0 h 462"/>
                    <a:gd name="T2" fmla="*/ 0 w 687"/>
                    <a:gd name="T3" fmla="*/ 462 h 462"/>
                    <a:gd name="T4" fmla="*/ 687 w 687"/>
                    <a:gd name="T5" fmla="*/ 462 h 462"/>
                    <a:gd name="T6" fmla="*/ 687 w 687"/>
                    <a:gd name="T7" fmla="*/ 0 h 462"/>
                    <a:gd name="T8" fmla="*/ 0 w 687"/>
                    <a:gd name="T9" fmla="*/ 0 h 462"/>
                    <a:gd name="T10" fmla="*/ 0 w 687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7" y="462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5E7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7" name="Freeform 410">
                  <a:extLst>
                    <a:ext uri="{FF2B5EF4-FFF2-40B4-BE49-F238E27FC236}">
                      <a16:creationId xmlns:a16="http://schemas.microsoft.com/office/drawing/2014/main" id="{6C23254F-3839-4BBF-89CE-849011CE6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85150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D9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8" name="Freeform 411">
                  <a:extLst>
                    <a:ext uri="{FF2B5EF4-FFF2-40B4-BE49-F238E27FC236}">
                      <a16:creationId xmlns:a16="http://schemas.microsoft.com/office/drawing/2014/main" id="{83DE4AE1-B075-4046-B9C5-A940F245C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9" name="Freeform 412">
                  <a:extLst>
                    <a:ext uri="{FF2B5EF4-FFF2-40B4-BE49-F238E27FC236}">
                      <a16:creationId xmlns:a16="http://schemas.microsoft.com/office/drawing/2014/main" id="{22753589-A63A-4E30-813E-0FDF0EDD29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0" name="Freeform 413">
                  <a:extLst>
                    <a:ext uri="{FF2B5EF4-FFF2-40B4-BE49-F238E27FC236}">
                      <a16:creationId xmlns:a16="http://schemas.microsoft.com/office/drawing/2014/main" id="{8D2B2F9A-5B6D-40B1-B14A-C025EC293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1" name="Freeform 414">
                  <a:extLst>
                    <a:ext uri="{FF2B5EF4-FFF2-40B4-BE49-F238E27FC236}">
                      <a16:creationId xmlns:a16="http://schemas.microsoft.com/office/drawing/2014/main" id="{9F444423-EB26-4285-9E93-25689174B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2" name="Freeform 415">
                  <a:extLst>
                    <a:ext uri="{FF2B5EF4-FFF2-40B4-BE49-F238E27FC236}">
                      <a16:creationId xmlns:a16="http://schemas.microsoft.com/office/drawing/2014/main" id="{05A651D8-A653-45B5-AC7D-D3B5A1FCE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3" name="Freeform 416">
                  <a:extLst>
                    <a:ext uri="{FF2B5EF4-FFF2-40B4-BE49-F238E27FC236}">
                      <a16:creationId xmlns:a16="http://schemas.microsoft.com/office/drawing/2014/main" id="{EAB701D8-7C0F-45BB-AB2B-78B2619CE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4" name="Freeform 417">
                  <a:extLst>
                    <a:ext uri="{FF2B5EF4-FFF2-40B4-BE49-F238E27FC236}">
                      <a16:creationId xmlns:a16="http://schemas.microsoft.com/office/drawing/2014/main" id="{7CEC1CCE-97F8-49FD-80DA-92E292DA9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5" name="Freeform 418">
                  <a:extLst>
                    <a:ext uri="{FF2B5EF4-FFF2-40B4-BE49-F238E27FC236}">
                      <a16:creationId xmlns:a16="http://schemas.microsoft.com/office/drawing/2014/main" id="{D261D759-6148-4F8A-9314-81AB5DCA6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6" name="Freeform 419">
                  <a:extLst>
                    <a:ext uri="{FF2B5EF4-FFF2-40B4-BE49-F238E27FC236}">
                      <a16:creationId xmlns:a16="http://schemas.microsoft.com/office/drawing/2014/main" id="{4E970DA7-E092-4C2F-A616-6A184F7FA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7" name="Freeform 420">
                  <a:extLst>
                    <a:ext uri="{FF2B5EF4-FFF2-40B4-BE49-F238E27FC236}">
                      <a16:creationId xmlns:a16="http://schemas.microsoft.com/office/drawing/2014/main" id="{07DA0092-65B8-4A9E-B0DE-23AFC2473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7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8" name="Freeform 421">
                  <a:extLst>
                    <a:ext uri="{FF2B5EF4-FFF2-40B4-BE49-F238E27FC236}">
                      <a16:creationId xmlns:a16="http://schemas.microsoft.com/office/drawing/2014/main" id="{BA9D2F80-AEF2-4260-942F-FDDA84E23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9" name="Freeform 422">
                  <a:extLst>
                    <a:ext uri="{FF2B5EF4-FFF2-40B4-BE49-F238E27FC236}">
                      <a16:creationId xmlns:a16="http://schemas.microsoft.com/office/drawing/2014/main" id="{AAAC2643-ED6B-45AD-8DE5-415E6843B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0" name="Freeform 423">
                  <a:extLst>
                    <a:ext uri="{FF2B5EF4-FFF2-40B4-BE49-F238E27FC236}">
                      <a16:creationId xmlns:a16="http://schemas.microsoft.com/office/drawing/2014/main" id="{196A06DC-EF5F-43AD-A291-3727E86B4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1" name="Freeform 424">
                  <a:extLst>
                    <a:ext uri="{FF2B5EF4-FFF2-40B4-BE49-F238E27FC236}">
                      <a16:creationId xmlns:a16="http://schemas.microsoft.com/office/drawing/2014/main" id="{80FDD0B8-C882-4EA1-A1F5-365D6409C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2" name="Freeform 425">
                  <a:extLst>
                    <a:ext uri="{FF2B5EF4-FFF2-40B4-BE49-F238E27FC236}">
                      <a16:creationId xmlns:a16="http://schemas.microsoft.com/office/drawing/2014/main" id="{F7717BF5-1636-454E-B2F4-5553E688D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3" name="Freeform 426">
                  <a:extLst>
                    <a:ext uri="{FF2B5EF4-FFF2-40B4-BE49-F238E27FC236}">
                      <a16:creationId xmlns:a16="http://schemas.microsoft.com/office/drawing/2014/main" id="{19EF413D-ABC2-4EB8-B9C7-C5E20359F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4" name="Freeform 427">
                  <a:extLst>
                    <a:ext uri="{FF2B5EF4-FFF2-40B4-BE49-F238E27FC236}">
                      <a16:creationId xmlns:a16="http://schemas.microsoft.com/office/drawing/2014/main" id="{FE207C51-234E-4E1F-A9A0-15BB791D0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5" name="Freeform 428">
                  <a:extLst>
                    <a:ext uri="{FF2B5EF4-FFF2-40B4-BE49-F238E27FC236}">
                      <a16:creationId xmlns:a16="http://schemas.microsoft.com/office/drawing/2014/main" id="{D60497C6-647E-4319-B0FD-B547921BC6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6" name="Freeform 429">
                  <a:extLst>
                    <a:ext uri="{FF2B5EF4-FFF2-40B4-BE49-F238E27FC236}">
                      <a16:creationId xmlns:a16="http://schemas.microsoft.com/office/drawing/2014/main" id="{BA4C643C-D060-4B38-9B5B-872DF0207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7" name="Freeform 430">
                  <a:extLst>
                    <a:ext uri="{FF2B5EF4-FFF2-40B4-BE49-F238E27FC236}">
                      <a16:creationId xmlns:a16="http://schemas.microsoft.com/office/drawing/2014/main" id="{CC342C71-1A5B-48A8-A122-09DD51FC1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7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8" name="Freeform 431">
                  <a:extLst>
                    <a:ext uri="{FF2B5EF4-FFF2-40B4-BE49-F238E27FC236}">
                      <a16:creationId xmlns:a16="http://schemas.microsoft.com/office/drawing/2014/main" id="{DAFE143F-7477-4128-A9C1-5E28557A3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9" name="Freeform 432">
                  <a:extLst>
                    <a:ext uri="{FF2B5EF4-FFF2-40B4-BE49-F238E27FC236}">
                      <a16:creationId xmlns:a16="http://schemas.microsoft.com/office/drawing/2014/main" id="{BC06EDB8-2400-4D90-A2F2-6F8560308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3279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0" name="Freeform 433">
                  <a:extLst>
                    <a:ext uri="{FF2B5EF4-FFF2-40B4-BE49-F238E27FC236}">
                      <a16:creationId xmlns:a16="http://schemas.microsoft.com/office/drawing/2014/main" id="{90BD9B19-5ACA-45E8-ACDD-F2C4FCF90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431087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1" name="Freeform 434">
                  <a:extLst>
                    <a:ext uri="{FF2B5EF4-FFF2-40B4-BE49-F238E27FC236}">
                      <a16:creationId xmlns:a16="http://schemas.microsoft.com/office/drawing/2014/main" id="{647382B8-D98A-4B32-9769-010223EC2A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5279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9" name="Freeform 436">
                  <a:extLst>
                    <a:ext uri="{FF2B5EF4-FFF2-40B4-BE49-F238E27FC236}">
                      <a16:creationId xmlns:a16="http://schemas.microsoft.com/office/drawing/2014/main" id="{DFA5AF0A-239E-4D1F-A219-464100536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279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0" name="Freeform 437">
                  <a:extLst>
                    <a:ext uri="{FF2B5EF4-FFF2-40B4-BE49-F238E27FC236}">
                      <a16:creationId xmlns:a16="http://schemas.microsoft.com/office/drawing/2014/main" id="{96792143-2428-44B0-8323-D9E76577E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7279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1" name="Freeform 438">
                  <a:extLst>
                    <a:ext uri="{FF2B5EF4-FFF2-40B4-BE49-F238E27FC236}">
                      <a16:creationId xmlns:a16="http://schemas.microsoft.com/office/drawing/2014/main" id="{66A7C369-72B8-46B0-B9C5-DE8679968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3272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3" name="Freeform 439">
                  <a:extLst>
                    <a:ext uri="{FF2B5EF4-FFF2-40B4-BE49-F238E27FC236}">
                      <a16:creationId xmlns:a16="http://schemas.microsoft.com/office/drawing/2014/main" id="{FB4C98FC-D64C-4AD6-983F-0A8FA3080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327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4" name="Freeform 440">
                  <a:extLst>
                    <a:ext uri="{FF2B5EF4-FFF2-40B4-BE49-F238E27FC236}">
                      <a16:creationId xmlns:a16="http://schemas.microsoft.com/office/drawing/2014/main" id="{CFBED3CF-824C-40B5-BBC4-26B229B5D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295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5" name="Freeform 441">
                  <a:extLst>
                    <a:ext uri="{FF2B5EF4-FFF2-40B4-BE49-F238E27FC236}">
                      <a16:creationId xmlns:a16="http://schemas.microsoft.com/office/drawing/2014/main" id="{2592CEC5-E604-4837-A9B5-5B18C3258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1295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6" name="Freeform 442">
                  <a:extLst>
                    <a:ext uri="{FF2B5EF4-FFF2-40B4-BE49-F238E27FC236}">
                      <a16:creationId xmlns:a16="http://schemas.microsoft.com/office/drawing/2014/main" id="{CC7F7E12-D8CA-4722-85D9-9B713B95E8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25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7" name="Freeform 443">
                  <a:extLst>
                    <a:ext uri="{FF2B5EF4-FFF2-40B4-BE49-F238E27FC236}">
                      <a16:creationId xmlns:a16="http://schemas.microsoft.com/office/drawing/2014/main" id="{A2E2B2D9-7DC2-4AE4-845C-BDD513CFA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69143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8" name="Freeform 444">
                  <a:extLst>
                    <a:ext uri="{FF2B5EF4-FFF2-40B4-BE49-F238E27FC236}">
                      <a16:creationId xmlns:a16="http://schemas.microsoft.com/office/drawing/2014/main" id="{001D024D-38FD-4B3C-9678-48A174784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062913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ADC9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9" name="Freeform 445">
                  <a:extLst>
                    <a:ext uri="{FF2B5EF4-FFF2-40B4-BE49-F238E27FC236}">
                      <a16:creationId xmlns:a16="http://schemas.microsoft.com/office/drawing/2014/main" id="{9E648182-9426-4017-A743-9B3D04D45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97275" y="4784725"/>
                  <a:ext cx="1089025" cy="733425"/>
                </a:xfrm>
                <a:custGeom>
                  <a:avLst/>
                  <a:gdLst>
                    <a:gd name="T0" fmla="*/ 0 w 686"/>
                    <a:gd name="T1" fmla="*/ 0 h 462"/>
                    <a:gd name="T2" fmla="*/ 0 w 686"/>
                    <a:gd name="T3" fmla="*/ 462 h 462"/>
                    <a:gd name="T4" fmla="*/ 686 w 686"/>
                    <a:gd name="T5" fmla="*/ 462 h 462"/>
                    <a:gd name="T6" fmla="*/ 686 w 686"/>
                    <a:gd name="T7" fmla="*/ 0 h 462"/>
                    <a:gd name="T8" fmla="*/ 0 w 686"/>
                    <a:gd name="T9" fmla="*/ 0 h 462"/>
                    <a:gd name="T10" fmla="*/ 0 w 686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6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6" y="462"/>
                      </a:lnTo>
                      <a:lnTo>
                        <a:pt x="68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0" name="Freeform 446">
                  <a:extLst>
                    <a:ext uri="{FF2B5EF4-FFF2-40B4-BE49-F238E27FC236}">
                      <a16:creationId xmlns:a16="http://schemas.microsoft.com/office/drawing/2014/main" id="{9B549BF0-17CD-47ED-9824-C0269A2E3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97275" y="4686300"/>
                  <a:ext cx="1089025" cy="239713"/>
                </a:xfrm>
                <a:custGeom>
                  <a:avLst/>
                  <a:gdLst>
                    <a:gd name="T0" fmla="*/ 0 w 686"/>
                    <a:gd name="T1" fmla="*/ 0 h 151"/>
                    <a:gd name="T2" fmla="*/ 0 w 686"/>
                    <a:gd name="T3" fmla="*/ 151 h 151"/>
                    <a:gd name="T4" fmla="*/ 686 w 686"/>
                    <a:gd name="T5" fmla="*/ 151 h 151"/>
                    <a:gd name="T6" fmla="*/ 686 w 686"/>
                    <a:gd name="T7" fmla="*/ 0 h 151"/>
                    <a:gd name="T8" fmla="*/ 0 w 686"/>
                    <a:gd name="T9" fmla="*/ 0 h 151"/>
                    <a:gd name="T10" fmla="*/ 0 w 686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6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6" y="151"/>
                      </a:lnTo>
                      <a:lnTo>
                        <a:pt x="68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1" name="Freeform 447">
                  <a:extLst>
                    <a:ext uri="{FF2B5EF4-FFF2-40B4-BE49-F238E27FC236}">
                      <a16:creationId xmlns:a16="http://schemas.microsoft.com/office/drawing/2014/main" id="{9BABADE7-D323-4BB0-BF73-8E63406E4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2" name="Freeform 448">
                  <a:extLst>
                    <a:ext uri="{FF2B5EF4-FFF2-40B4-BE49-F238E27FC236}">
                      <a16:creationId xmlns:a16="http://schemas.microsoft.com/office/drawing/2014/main" id="{91C223B6-B84C-4485-A0B4-CBBFC842E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3" name="Freeform 449">
                  <a:extLst>
                    <a:ext uri="{FF2B5EF4-FFF2-40B4-BE49-F238E27FC236}">
                      <a16:creationId xmlns:a16="http://schemas.microsoft.com/office/drawing/2014/main" id="{8C4F2434-EB3D-4ED4-AE0F-322453BAE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4" name="Freeform 450">
                  <a:extLst>
                    <a:ext uri="{FF2B5EF4-FFF2-40B4-BE49-F238E27FC236}">
                      <a16:creationId xmlns:a16="http://schemas.microsoft.com/office/drawing/2014/main" id="{4529FF45-1F5B-4DDF-AE04-3289A6A24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5" name="Freeform 451">
                  <a:extLst>
                    <a:ext uri="{FF2B5EF4-FFF2-40B4-BE49-F238E27FC236}">
                      <a16:creationId xmlns:a16="http://schemas.microsoft.com/office/drawing/2014/main" id="{F7A721EF-D5C7-4A6F-9577-3564AA07D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6" name="Freeform 452">
                  <a:extLst>
                    <a:ext uri="{FF2B5EF4-FFF2-40B4-BE49-F238E27FC236}">
                      <a16:creationId xmlns:a16="http://schemas.microsoft.com/office/drawing/2014/main" id="{58A14BC4-99D5-4C13-9B8A-B73817930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7" name="Freeform 453">
                  <a:extLst>
                    <a:ext uri="{FF2B5EF4-FFF2-40B4-BE49-F238E27FC236}">
                      <a16:creationId xmlns:a16="http://schemas.microsoft.com/office/drawing/2014/main" id="{795D2C91-EC47-49DF-B64F-722ED3919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8" name="Freeform 454">
                  <a:extLst>
                    <a:ext uri="{FF2B5EF4-FFF2-40B4-BE49-F238E27FC236}">
                      <a16:creationId xmlns:a16="http://schemas.microsoft.com/office/drawing/2014/main" id="{F97B38BA-E2EC-4E5B-8BDE-589DCB03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9" name="Freeform 455">
                  <a:extLst>
                    <a:ext uri="{FF2B5EF4-FFF2-40B4-BE49-F238E27FC236}">
                      <a16:creationId xmlns:a16="http://schemas.microsoft.com/office/drawing/2014/main" id="{6EEDD684-695A-472F-A9BC-DFC6D8339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0" name="Freeform 456">
                  <a:extLst>
                    <a:ext uri="{FF2B5EF4-FFF2-40B4-BE49-F238E27FC236}">
                      <a16:creationId xmlns:a16="http://schemas.microsoft.com/office/drawing/2014/main" id="{74A259F7-98F1-49FC-87AB-9AFEC23A0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1" name="Freeform 457">
                  <a:extLst>
                    <a:ext uri="{FF2B5EF4-FFF2-40B4-BE49-F238E27FC236}">
                      <a16:creationId xmlns:a16="http://schemas.microsoft.com/office/drawing/2014/main" id="{F47E0B8A-83CD-4143-95E9-CF371B709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2" name="Freeform 458">
                  <a:extLst>
                    <a:ext uri="{FF2B5EF4-FFF2-40B4-BE49-F238E27FC236}">
                      <a16:creationId xmlns:a16="http://schemas.microsoft.com/office/drawing/2014/main" id="{30D1CF62-83FA-4200-B194-88AEF630E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3" name="Freeform 459">
                  <a:extLst>
                    <a:ext uri="{FF2B5EF4-FFF2-40B4-BE49-F238E27FC236}">
                      <a16:creationId xmlns:a16="http://schemas.microsoft.com/office/drawing/2014/main" id="{7C011DC6-D2D3-4AF7-9299-7733BF4B82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4" name="Freeform 460">
                  <a:extLst>
                    <a:ext uri="{FF2B5EF4-FFF2-40B4-BE49-F238E27FC236}">
                      <a16:creationId xmlns:a16="http://schemas.microsoft.com/office/drawing/2014/main" id="{42B26971-E0AA-4C06-ADDE-A4217F68F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5" name="Freeform 461">
                  <a:extLst>
                    <a:ext uri="{FF2B5EF4-FFF2-40B4-BE49-F238E27FC236}">
                      <a16:creationId xmlns:a16="http://schemas.microsoft.com/office/drawing/2014/main" id="{F754CE18-3A15-45C0-98DB-B83C67C063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6" name="Freeform 462">
                  <a:extLst>
                    <a:ext uri="{FF2B5EF4-FFF2-40B4-BE49-F238E27FC236}">
                      <a16:creationId xmlns:a16="http://schemas.microsoft.com/office/drawing/2014/main" id="{ADD6C984-320E-4978-A10B-A350AD78E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7" name="Freeform 463">
                  <a:extLst>
                    <a:ext uri="{FF2B5EF4-FFF2-40B4-BE49-F238E27FC236}">
                      <a16:creationId xmlns:a16="http://schemas.microsoft.com/office/drawing/2014/main" id="{23BA305F-F28D-40AD-A23E-D014EE2F0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8" name="Freeform 464">
                  <a:extLst>
                    <a:ext uri="{FF2B5EF4-FFF2-40B4-BE49-F238E27FC236}">
                      <a16:creationId xmlns:a16="http://schemas.microsoft.com/office/drawing/2014/main" id="{2B889981-7BD7-4793-BE57-E6D082665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9" name="Freeform 465">
                  <a:extLst>
                    <a:ext uri="{FF2B5EF4-FFF2-40B4-BE49-F238E27FC236}">
                      <a16:creationId xmlns:a16="http://schemas.microsoft.com/office/drawing/2014/main" id="{3AC15496-F031-492B-8D60-1D3358D2C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0" name="Freeform 466">
                  <a:extLst>
                    <a:ext uri="{FF2B5EF4-FFF2-40B4-BE49-F238E27FC236}">
                      <a16:creationId xmlns:a16="http://schemas.microsoft.com/office/drawing/2014/main" id="{1CBC745B-C939-4796-BAF4-69DD7028F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1" name="Freeform 467">
                  <a:extLst>
                    <a:ext uri="{FF2B5EF4-FFF2-40B4-BE49-F238E27FC236}">
                      <a16:creationId xmlns:a16="http://schemas.microsoft.com/office/drawing/2014/main" id="{313F0F53-A53D-4905-A3E4-2FC7F120E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2" name="Freeform 468">
                  <a:extLst>
                    <a:ext uri="{FF2B5EF4-FFF2-40B4-BE49-F238E27FC236}">
                      <a16:creationId xmlns:a16="http://schemas.microsoft.com/office/drawing/2014/main" id="{44610404-497C-4E5A-AE16-1BDF700BA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7432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3" name="Freeform 469">
                  <a:extLst>
                    <a:ext uri="{FF2B5EF4-FFF2-40B4-BE49-F238E27FC236}">
                      <a16:creationId xmlns:a16="http://schemas.microsoft.com/office/drawing/2014/main" id="{840111C0-4077-4B86-8960-4BAF31629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8463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4" name="Freeform 470">
                  <a:extLst>
                    <a:ext uri="{FF2B5EF4-FFF2-40B4-BE49-F238E27FC236}">
                      <a16:creationId xmlns:a16="http://schemas.microsoft.com/office/drawing/2014/main" id="{65CAF16D-79F5-4951-9690-C005273A37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32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5" name="Freeform 471">
                  <a:extLst>
                    <a:ext uri="{FF2B5EF4-FFF2-40B4-BE49-F238E27FC236}">
                      <a16:creationId xmlns:a16="http://schemas.microsoft.com/office/drawing/2014/main" id="{1A1E52BC-9300-4A6E-8C69-7DF598B51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0432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6" name="Freeform 472">
                  <a:extLst>
                    <a:ext uri="{FF2B5EF4-FFF2-40B4-BE49-F238E27FC236}">
                      <a16:creationId xmlns:a16="http://schemas.microsoft.com/office/drawing/2014/main" id="{9211731E-15B9-4801-BD08-E60052EC9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43250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7" name="Freeform 473">
                  <a:extLst>
                    <a:ext uri="{FF2B5EF4-FFF2-40B4-BE49-F238E27FC236}">
                      <a16:creationId xmlns:a16="http://schemas.microsoft.com/office/drawing/2014/main" id="{B776F03C-6271-4DAF-9EFC-778470C388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464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8" name="Freeform 474">
                  <a:extLst>
                    <a:ext uri="{FF2B5EF4-FFF2-40B4-BE49-F238E27FC236}">
                      <a16:creationId xmlns:a16="http://schemas.microsoft.com/office/drawing/2014/main" id="{082A91FA-C2E2-4DC0-B6FE-51F18D60D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34803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9" name="Freeform 475">
                  <a:extLst>
                    <a:ext uri="{FF2B5EF4-FFF2-40B4-BE49-F238E27FC236}">
                      <a16:creationId xmlns:a16="http://schemas.microsoft.com/office/drawing/2014/main" id="{C32FBA0F-03A2-4126-9E49-04BF77471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448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0" name="Freeform 476">
                  <a:extLst>
                    <a:ext uri="{FF2B5EF4-FFF2-40B4-BE49-F238E27FC236}">
                      <a16:creationId xmlns:a16="http://schemas.microsoft.com/office/drawing/2014/main" id="{9E50EB8A-4D0F-4394-A3B1-0C1FE1CD7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5448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1" name="Freeform 477">
                  <a:extLst>
                    <a:ext uri="{FF2B5EF4-FFF2-40B4-BE49-F238E27FC236}">
                      <a16:creationId xmlns:a16="http://schemas.microsoft.com/office/drawing/2014/main" id="{C8D51918-DDED-428A-8391-3C84F0513D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638425" y="4752975"/>
                  <a:ext cx="47625" cy="84138"/>
                </a:xfrm>
                <a:custGeom>
                  <a:avLst/>
                  <a:gdLst>
                    <a:gd name="T0" fmla="*/ 30 w 30"/>
                    <a:gd name="T1" fmla="*/ 0 h 53"/>
                    <a:gd name="T2" fmla="*/ 0 w 30"/>
                    <a:gd name="T3" fmla="*/ 0 h 53"/>
                    <a:gd name="T4" fmla="*/ 0 w 30"/>
                    <a:gd name="T5" fmla="*/ 53 h 53"/>
                    <a:gd name="T6" fmla="*/ 30 w 30"/>
                    <a:gd name="T7" fmla="*/ 53 h 53"/>
                    <a:gd name="T8" fmla="*/ 30 w 30"/>
                    <a:gd name="T9" fmla="*/ 0 h 53"/>
                    <a:gd name="T10" fmla="*/ 3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30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2" name="Freeform 478">
                  <a:extLst>
                    <a:ext uri="{FF2B5EF4-FFF2-40B4-BE49-F238E27FC236}">
                      <a16:creationId xmlns:a16="http://schemas.microsoft.com/office/drawing/2014/main" id="{D60CB9B2-FF5E-476B-8DA4-860F2A82F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106738" y="4752975"/>
                  <a:ext cx="46038" cy="84138"/>
                </a:xfrm>
                <a:custGeom>
                  <a:avLst/>
                  <a:gdLst>
                    <a:gd name="T0" fmla="*/ 0 w 29"/>
                    <a:gd name="T1" fmla="*/ 53 h 53"/>
                    <a:gd name="T2" fmla="*/ 29 w 29"/>
                    <a:gd name="T3" fmla="*/ 53 h 53"/>
                    <a:gd name="T4" fmla="*/ 29 w 29"/>
                    <a:gd name="T5" fmla="*/ 0 h 53"/>
                    <a:gd name="T6" fmla="*/ 0 w 29"/>
                    <a:gd name="T7" fmla="*/ 0 h 53"/>
                    <a:gd name="T8" fmla="*/ 0 w 29"/>
                    <a:gd name="T9" fmla="*/ 53 h 53"/>
                    <a:gd name="T10" fmla="*/ 0 w 29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3">
                      <a:moveTo>
                        <a:pt x="0" y="53"/>
                      </a:moveTo>
                      <a:lnTo>
                        <a:pt x="29" y="53"/>
                      </a:lnTo>
                      <a:lnTo>
                        <a:pt x="29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3" name="Freeform 479">
                  <a:extLst>
                    <a:ext uri="{FF2B5EF4-FFF2-40B4-BE49-F238E27FC236}">
                      <a16:creationId xmlns:a16="http://schemas.microsoft.com/office/drawing/2014/main" id="{19E4D563-4A75-4DE1-8397-9B09152A8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78213" y="4752975"/>
                  <a:ext cx="46038" cy="84138"/>
                </a:xfrm>
                <a:custGeom>
                  <a:avLst/>
                  <a:gdLst>
                    <a:gd name="T0" fmla="*/ 29 w 29"/>
                    <a:gd name="T1" fmla="*/ 0 h 53"/>
                    <a:gd name="T2" fmla="*/ 0 w 29"/>
                    <a:gd name="T3" fmla="*/ 0 h 53"/>
                    <a:gd name="T4" fmla="*/ 0 w 29"/>
                    <a:gd name="T5" fmla="*/ 53 h 53"/>
                    <a:gd name="T6" fmla="*/ 29 w 29"/>
                    <a:gd name="T7" fmla="*/ 53 h 53"/>
                    <a:gd name="T8" fmla="*/ 29 w 29"/>
                    <a:gd name="T9" fmla="*/ 0 h 53"/>
                    <a:gd name="T10" fmla="*/ 29 w 29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53">
                      <a:moveTo>
                        <a:pt x="29" y="0"/>
                      </a:move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29" y="53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4" name="Freeform 480">
                  <a:extLst>
                    <a:ext uri="{FF2B5EF4-FFF2-40B4-BE49-F238E27FC236}">
                      <a16:creationId xmlns:a16="http://schemas.microsoft.com/office/drawing/2014/main" id="{2C72585F-A864-4040-B621-0C3AB81AC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508250" y="4784725"/>
                  <a:ext cx="1176338" cy="733425"/>
                </a:xfrm>
                <a:custGeom>
                  <a:avLst/>
                  <a:gdLst>
                    <a:gd name="T0" fmla="*/ 0 w 741"/>
                    <a:gd name="T1" fmla="*/ 0 h 462"/>
                    <a:gd name="T2" fmla="*/ 0 w 741"/>
                    <a:gd name="T3" fmla="*/ 462 h 462"/>
                    <a:gd name="T4" fmla="*/ 741 w 741"/>
                    <a:gd name="T5" fmla="*/ 462 h 462"/>
                    <a:gd name="T6" fmla="*/ 741 w 741"/>
                    <a:gd name="T7" fmla="*/ 0 h 462"/>
                    <a:gd name="T8" fmla="*/ 0 w 741"/>
                    <a:gd name="T9" fmla="*/ 0 h 462"/>
                    <a:gd name="T10" fmla="*/ 0 w 741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1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741" y="462"/>
                      </a:lnTo>
                      <a:lnTo>
                        <a:pt x="74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5" name="Freeform 481">
                  <a:extLst>
                    <a:ext uri="{FF2B5EF4-FFF2-40B4-BE49-F238E27FC236}">
                      <a16:creationId xmlns:a16="http://schemas.microsoft.com/office/drawing/2014/main" id="{7605B1D5-D7BE-4C4A-95AA-1043222172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441575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6" name="Freeform 482">
                  <a:extLst>
                    <a:ext uri="{FF2B5EF4-FFF2-40B4-BE49-F238E27FC236}">
                      <a16:creationId xmlns:a16="http://schemas.microsoft.com/office/drawing/2014/main" id="{579DAC30-AB5F-48B9-8AC1-E2215D288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4997450"/>
                  <a:ext cx="58738" cy="77788"/>
                </a:xfrm>
                <a:custGeom>
                  <a:avLst/>
                  <a:gdLst>
                    <a:gd name="T0" fmla="*/ 0 w 37"/>
                    <a:gd name="T1" fmla="*/ 0 h 49"/>
                    <a:gd name="T2" fmla="*/ 0 w 37"/>
                    <a:gd name="T3" fmla="*/ 49 h 49"/>
                    <a:gd name="T4" fmla="*/ 37 w 37"/>
                    <a:gd name="T5" fmla="*/ 49 h 49"/>
                    <a:gd name="T6" fmla="*/ 37 w 37"/>
                    <a:gd name="T7" fmla="*/ 0 h 49"/>
                    <a:gd name="T8" fmla="*/ 0 w 37"/>
                    <a:gd name="T9" fmla="*/ 0 h 49"/>
                    <a:gd name="T10" fmla="*/ 0 w 37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7" name="Freeform 483">
                  <a:extLst>
                    <a:ext uri="{FF2B5EF4-FFF2-40B4-BE49-F238E27FC236}">
                      <a16:creationId xmlns:a16="http://schemas.microsoft.com/office/drawing/2014/main" id="{DC1F1739-912D-4489-85FB-B3EF0BA78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8" name="Freeform 484">
                  <a:extLst>
                    <a:ext uri="{FF2B5EF4-FFF2-40B4-BE49-F238E27FC236}">
                      <a16:creationId xmlns:a16="http://schemas.microsoft.com/office/drawing/2014/main" id="{ACBC6794-5DA5-479D-9A82-2D1BCF4F3B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9" name="Freeform 485">
                  <a:extLst>
                    <a:ext uri="{FF2B5EF4-FFF2-40B4-BE49-F238E27FC236}">
                      <a16:creationId xmlns:a16="http://schemas.microsoft.com/office/drawing/2014/main" id="{C3014648-EBA1-4DF7-8519-6D04AABAB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0" name="Freeform 486">
                  <a:extLst>
                    <a:ext uri="{FF2B5EF4-FFF2-40B4-BE49-F238E27FC236}">
                      <a16:creationId xmlns:a16="http://schemas.microsoft.com/office/drawing/2014/main" id="{51D9DB65-56AC-4D92-BE4E-51E1C0331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1" name="Freeform 487">
                  <a:extLst>
                    <a:ext uri="{FF2B5EF4-FFF2-40B4-BE49-F238E27FC236}">
                      <a16:creationId xmlns:a16="http://schemas.microsoft.com/office/drawing/2014/main" id="{6CDCDB90-BBC2-4809-A76C-330637745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2" name="Freeform 488">
                  <a:extLst>
                    <a:ext uri="{FF2B5EF4-FFF2-40B4-BE49-F238E27FC236}">
                      <a16:creationId xmlns:a16="http://schemas.microsoft.com/office/drawing/2014/main" id="{9DD851FE-E2DC-4139-ACBB-0069D25810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3" name="Freeform 489">
                  <a:extLst>
                    <a:ext uri="{FF2B5EF4-FFF2-40B4-BE49-F238E27FC236}">
                      <a16:creationId xmlns:a16="http://schemas.microsoft.com/office/drawing/2014/main" id="{A944A87E-7351-4121-994E-916E91CD8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4" name="Freeform 490">
                  <a:extLst>
                    <a:ext uri="{FF2B5EF4-FFF2-40B4-BE49-F238E27FC236}">
                      <a16:creationId xmlns:a16="http://schemas.microsoft.com/office/drawing/2014/main" id="{6005420D-5641-4525-9485-25DD39824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5" name="Freeform 491">
                  <a:extLst>
                    <a:ext uri="{FF2B5EF4-FFF2-40B4-BE49-F238E27FC236}">
                      <a16:creationId xmlns:a16="http://schemas.microsoft.com/office/drawing/2014/main" id="{1D9623CC-C1ED-4F48-A449-486FD9711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6" name="Freeform 492">
                  <a:extLst>
                    <a:ext uri="{FF2B5EF4-FFF2-40B4-BE49-F238E27FC236}">
                      <a16:creationId xmlns:a16="http://schemas.microsoft.com/office/drawing/2014/main" id="{FA4A87E6-3987-49F0-AE53-F13EC0348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7" name="Freeform 493">
                  <a:extLst>
                    <a:ext uri="{FF2B5EF4-FFF2-40B4-BE49-F238E27FC236}">
                      <a16:creationId xmlns:a16="http://schemas.microsoft.com/office/drawing/2014/main" id="{51AF61C0-3D10-414A-8DD5-17D6CBF9A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8" name="Freeform 494">
                  <a:extLst>
                    <a:ext uri="{FF2B5EF4-FFF2-40B4-BE49-F238E27FC236}">
                      <a16:creationId xmlns:a16="http://schemas.microsoft.com/office/drawing/2014/main" id="{752B5399-FC7C-48B5-B37E-30DC09781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9" name="Freeform 495">
                  <a:extLst>
                    <a:ext uri="{FF2B5EF4-FFF2-40B4-BE49-F238E27FC236}">
                      <a16:creationId xmlns:a16="http://schemas.microsoft.com/office/drawing/2014/main" id="{F25C8399-BBE3-4F26-AB82-2556A0C51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0" name="Freeform 496">
                  <a:extLst>
                    <a:ext uri="{FF2B5EF4-FFF2-40B4-BE49-F238E27FC236}">
                      <a16:creationId xmlns:a16="http://schemas.microsoft.com/office/drawing/2014/main" id="{E4C57CDC-8353-491C-8F45-024B34E3B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1" name="Freeform 497">
                  <a:extLst>
                    <a:ext uri="{FF2B5EF4-FFF2-40B4-BE49-F238E27FC236}">
                      <a16:creationId xmlns:a16="http://schemas.microsoft.com/office/drawing/2014/main" id="{A6189D23-9A4B-424A-9CAE-093D82EB0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2" name="Freeform 498">
                  <a:extLst>
                    <a:ext uri="{FF2B5EF4-FFF2-40B4-BE49-F238E27FC236}">
                      <a16:creationId xmlns:a16="http://schemas.microsoft.com/office/drawing/2014/main" id="{96FB3AA3-7599-4AE9-BEA0-CB00CCBF0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3" name="Freeform 499">
                  <a:extLst>
                    <a:ext uri="{FF2B5EF4-FFF2-40B4-BE49-F238E27FC236}">
                      <a16:creationId xmlns:a16="http://schemas.microsoft.com/office/drawing/2014/main" id="{6F9C3331-EE8A-4021-8231-EA5579020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4" name="Freeform 500">
                  <a:extLst>
                    <a:ext uri="{FF2B5EF4-FFF2-40B4-BE49-F238E27FC236}">
                      <a16:creationId xmlns:a16="http://schemas.microsoft.com/office/drawing/2014/main" id="{69640E67-CF09-4298-BA6B-9FB8DEAE9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5" name="Freeform 501">
                  <a:extLst>
                    <a:ext uri="{FF2B5EF4-FFF2-40B4-BE49-F238E27FC236}">
                      <a16:creationId xmlns:a16="http://schemas.microsoft.com/office/drawing/2014/main" id="{FC76122A-BC01-48A1-A75A-6D404A088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6" name="Freeform 502">
                  <a:extLst>
                    <a:ext uri="{FF2B5EF4-FFF2-40B4-BE49-F238E27FC236}">
                      <a16:creationId xmlns:a16="http://schemas.microsoft.com/office/drawing/2014/main" id="{7D3CBF85-A562-447B-8FF2-BA2947DE5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7" name="Freeform 503">
                  <a:extLst>
                    <a:ext uri="{FF2B5EF4-FFF2-40B4-BE49-F238E27FC236}">
                      <a16:creationId xmlns:a16="http://schemas.microsoft.com/office/drawing/2014/main" id="{361AEFF4-CF7C-46BB-85B6-0B450BE61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5843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8" name="Freeform 504">
                  <a:extLst>
                    <a:ext uri="{FF2B5EF4-FFF2-40B4-BE49-F238E27FC236}">
                      <a16:creationId xmlns:a16="http://schemas.microsoft.com/office/drawing/2014/main" id="{6D7998F6-A664-407F-BBBC-EEC17D8A1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6875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9" name="Freeform 505">
                  <a:extLst>
                    <a:ext uri="{FF2B5EF4-FFF2-40B4-BE49-F238E27FC236}">
                      <a16:creationId xmlns:a16="http://schemas.microsoft.com/office/drawing/2014/main" id="{C68CFA22-E030-4CA5-B184-62E5FC2FA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7843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0" name="Freeform 506">
                  <a:extLst>
                    <a:ext uri="{FF2B5EF4-FFF2-40B4-BE49-F238E27FC236}">
                      <a16:creationId xmlns:a16="http://schemas.microsoft.com/office/drawing/2014/main" id="{7F656E6C-D869-4F9A-90E9-887678C4A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88436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1" name="Freeform 507">
                  <a:extLst>
                    <a:ext uri="{FF2B5EF4-FFF2-40B4-BE49-F238E27FC236}">
                      <a16:creationId xmlns:a16="http://schemas.microsoft.com/office/drawing/2014/main" id="{D9343D59-3EB6-40C7-8476-BC1B4648B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843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2" name="Freeform 508">
                  <a:extLst>
                    <a:ext uri="{FF2B5EF4-FFF2-40B4-BE49-F238E27FC236}">
                      <a16:creationId xmlns:a16="http://schemas.microsoft.com/office/drawing/2014/main" id="{C590CF76-B46A-4424-81D2-43AF8E79A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089150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3" name="Freeform 509">
                  <a:extLst>
                    <a:ext uri="{FF2B5EF4-FFF2-40B4-BE49-F238E27FC236}">
                      <a16:creationId xmlns:a16="http://schemas.microsoft.com/office/drawing/2014/main" id="{C6B9B8CF-D610-4312-A783-B0B1BCF346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1923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4" name="Freeform 510">
                  <a:extLst>
                    <a:ext uri="{FF2B5EF4-FFF2-40B4-BE49-F238E27FC236}">
                      <a16:creationId xmlns:a16="http://schemas.microsoft.com/office/drawing/2014/main" id="{24573477-A71C-4AFE-AF2A-883291238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28917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5" name="Freeform 511">
                  <a:extLst>
                    <a:ext uri="{FF2B5EF4-FFF2-40B4-BE49-F238E27FC236}">
                      <a16:creationId xmlns:a16="http://schemas.microsoft.com/office/drawing/2014/main" id="{1CFF0041-4610-46D4-BD54-40021A787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860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6" name="Freeform 512">
                  <a:extLst>
                    <a:ext uri="{FF2B5EF4-FFF2-40B4-BE49-F238E27FC236}">
                      <a16:creationId xmlns:a16="http://schemas.microsoft.com/office/drawing/2014/main" id="{E6FD89BD-F5B1-4A5E-8653-07C0D0AFB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82725" y="4752975"/>
                  <a:ext cx="47625" cy="84138"/>
                </a:xfrm>
                <a:custGeom>
                  <a:avLst/>
                  <a:gdLst>
                    <a:gd name="T0" fmla="*/ 0 w 30"/>
                    <a:gd name="T1" fmla="*/ 0 h 53"/>
                    <a:gd name="T2" fmla="*/ 0 w 30"/>
                    <a:gd name="T3" fmla="*/ 53 h 53"/>
                    <a:gd name="T4" fmla="*/ 30 w 30"/>
                    <a:gd name="T5" fmla="*/ 53 h 53"/>
                    <a:gd name="T6" fmla="*/ 30 w 30"/>
                    <a:gd name="T7" fmla="*/ 0 h 53"/>
                    <a:gd name="T8" fmla="*/ 0 w 30"/>
                    <a:gd name="T9" fmla="*/ 0 h 53"/>
                    <a:gd name="T10" fmla="*/ 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0"/>
                      </a:move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7" name="Freeform 513">
                  <a:extLst>
                    <a:ext uri="{FF2B5EF4-FFF2-40B4-BE49-F238E27FC236}">
                      <a16:creationId xmlns:a16="http://schemas.microsoft.com/office/drawing/2014/main" id="{EBCFF668-1B60-4754-97F0-524E9E9D5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947863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8" name="Freeform 514">
                  <a:extLst>
                    <a:ext uri="{FF2B5EF4-FFF2-40B4-BE49-F238E27FC236}">
                      <a16:creationId xmlns:a16="http://schemas.microsoft.com/office/drawing/2014/main" id="{7CAD8FAE-485A-418D-85AF-883BBF782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31933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9" name="Freeform 515">
                  <a:extLst>
                    <a:ext uri="{FF2B5EF4-FFF2-40B4-BE49-F238E27FC236}">
                      <a16:creationId xmlns:a16="http://schemas.microsoft.com/office/drawing/2014/main" id="{2A72788A-3286-422B-B58B-66209FCBF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79525" y="4784725"/>
                  <a:ext cx="1090613" cy="733425"/>
                </a:xfrm>
                <a:custGeom>
                  <a:avLst/>
                  <a:gdLst>
                    <a:gd name="T0" fmla="*/ 0 w 687"/>
                    <a:gd name="T1" fmla="*/ 0 h 462"/>
                    <a:gd name="T2" fmla="*/ 0 w 687"/>
                    <a:gd name="T3" fmla="*/ 462 h 462"/>
                    <a:gd name="T4" fmla="*/ 687 w 687"/>
                    <a:gd name="T5" fmla="*/ 462 h 462"/>
                    <a:gd name="T6" fmla="*/ 687 w 687"/>
                    <a:gd name="T7" fmla="*/ 0 h 462"/>
                    <a:gd name="T8" fmla="*/ 0 w 687"/>
                    <a:gd name="T9" fmla="*/ 0 h 462"/>
                    <a:gd name="T10" fmla="*/ 0 w 687"/>
                    <a:gd name="T11" fmla="*/ 0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462">
                      <a:moveTo>
                        <a:pt x="0" y="0"/>
                      </a:moveTo>
                      <a:lnTo>
                        <a:pt x="0" y="462"/>
                      </a:lnTo>
                      <a:lnTo>
                        <a:pt x="687" y="462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7F8F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0" name="Freeform 516">
                  <a:extLst>
                    <a:ext uri="{FF2B5EF4-FFF2-40B4-BE49-F238E27FC236}">
                      <a16:creationId xmlns:a16="http://schemas.microsoft.com/office/drawing/2014/main" id="{BA5D3E20-677D-4EC0-B745-CB79907E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79525" y="4686300"/>
                  <a:ext cx="1090613" cy="239713"/>
                </a:xfrm>
                <a:custGeom>
                  <a:avLst/>
                  <a:gdLst>
                    <a:gd name="T0" fmla="*/ 0 w 687"/>
                    <a:gd name="T1" fmla="*/ 0 h 151"/>
                    <a:gd name="T2" fmla="*/ 0 w 687"/>
                    <a:gd name="T3" fmla="*/ 151 h 151"/>
                    <a:gd name="T4" fmla="*/ 687 w 687"/>
                    <a:gd name="T5" fmla="*/ 151 h 151"/>
                    <a:gd name="T6" fmla="*/ 687 w 687"/>
                    <a:gd name="T7" fmla="*/ 0 h 151"/>
                    <a:gd name="T8" fmla="*/ 0 w 687"/>
                    <a:gd name="T9" fmla="*/ 0 h 151"/>
                    <a:gd name="T10" fmla="*/ 0 w 687"/>
                    <a:gd name="T11" fmla="*/ 0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87" h="151">
                      <a:moveTo>
                        <a:pt x="0" y="0"/>
                      </a:moveTo>
                      <a:lnTo>
                        <a:pt x="0" y="151"/>
                      </a:lnTo>
                      <a:lnTo>
                        <a:pt x="687" y="151"/>
                      </a:lnTo>
                      <a:lnTo>
                        <a:pt x="687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1" name="Freeform 517">
                  <a:extLst>
                    <a:ext uri="{FF2B5EF4-FFF2-40B4-BE49-F238E27FC236}">
                      <a16:creationId xmlns:a16="http://schemas.microsoft.com/office/drawing/2014/main" id="{AFA864C1-DB3A-4D29-B6E1-FAD4EED9F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4997450"/>
                  <a:ext cx="55563" cy="77788"/>
                </a:xfrm>
                <a:custGeom>
                  <a:avLst/>
                  <a:gdLst>
                    <a:gd name="T0" fmla="*/ 0 w 35"/>
                    <a:gd name="T1" fmla="*/ 0 h 49"/>
                    <a:gd name="T2" fmla="*/ 0 w 35"/>
                    <a:gd name="T3" fmla="*/ 49 h 49"/>
                    <a:gd name="T4" fmla="*/ 35 w 35"/>
                    <a:gd name="T5" fmla="*/ 49 h 49"/>
                    <a:gd name="T6" fmla="*/ 35 w 35"/>
                    <a:gd name="T7" fmla="*/ 0 h 49"/>
                    <a:gd name="T8" fmla="*/ 0 w 35"/>
                    <a:gd name="T9" fmla="*/ 0 h 49"/>
                    <a:gd name="T10" fmla="*/ 0 w 35"/>
                    <a:gd name="T11" fmla="*/ 0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2" name="Freeform 518">
                  <a:extLst>
                    <a:ext uri="{FF2B5EF4-FFF2-40B4-BE49-F238E27FC236}">
                      <a16:creationId xmlns:a16="http://schemas.microsoft.com/office/drawing/2014/main" id="{421ED91A-C243-4B82-B5DD-9FB772AEC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3" name="Freeform 519">
                  <a:extLst>
                    <a:ext uri="{FF2B5EF4-FFF2-40B4-BE49-F238E27FC236}">
                      <a16:creationId xmlns:a16="http://schemas.microsoft.com/office/drawing/2014/main" id="{41EA8A54-ACD1-4655-9951-30A319062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4" name="Freeform 520">
                  <a:extLst>
                    <a:ext uri="{FF2B5EF4-FFF2-40B4-BE49-F238E27FC236}">
                      <a16:creationId xmlns:a16="http://schemas.microsoft.com/office/drawing/2014/main" id="{06282367-4AB6-49E5-AA23-6F33EB993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5" name="Freeform 521">
                  <a:extLst>
                    <a:ext uri="{FF2B5EF4-FFF2-40B4-BE49-F238E27FC236}">
                      <a16:creationId xmlns:a16="http://schemas.microsoft.com/office/drawing/2014/main" id="{54725C11-3186-4479-8748-F2C1BC702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6" name="Freeform 522">
                  <a:extLst>
                    <a:ext uri="{FF2B5EF4-FFF2-40B4-BE49-F238E27FC236}">
                      <a16:creationId xmlns:a16="http://schemas.microsoft.com/office/drawing/2014/main" id="{B9CDD0F9-1176-4D9C-9181-A636D57CD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7" name="Freeform 523">
                  <a:extLst>
                    <a:ext uri="{FF2B5EF4-FFF2-40B4-BE49-F238E27FC236}">
                      <a16:creationId xmlns:a16="http://schemas.microsoft.com/office/drawing/2014/main" id="{F68DDF3D-BF9A-41C3-8361-A4E884326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8" name="Freeform 524">
                  <a:extLst>
                    <a:ext uri="{FF2B5EF4-FFF2-40B4-BE49-F238E27FC236}">
                      <a16:creationId xmlns:a16="http://schemas.microsoft.com/office/drawing/2014/main" id="{3C8D3449-DBB0-4B04-9E85-D8662F3E6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9" name="Freeform 525">
                  <a:extLst>
                    <a:ext uri="{FF2B5EF4-FFF2-40B4-BE49-F238E27FC236}">
                      <a16:creationId xmlns:a16="http://schemas.microsoft.com/office/drawing/2014/main" id="{DFCE4118-AC06-4575-8B3B-F1EA38C01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49974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0" name="Freeform 526">
                  <a:extLst>
                    <a:ext uri="{FF2B5EF4-FFF2-40B4-BE49-F238E27FC236}">
                      <a16:creationId xmlns:a16="http://schemas.microsoft.com/office/drawing/2014/main" id="{C5AC496C-CB29-4CC8-A59E-24FBA07BD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49974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1" name="Freeform 527">
                  <a:extLst>
                    <a:ext uri="{FF2B5EF4-FFF2-40B4-BE49-F238E27FC236}">
                      <a16:creationId xmlns:a16="http://schemas.microsoft.com/office/drawing/2014/main" id="{3DD17529-0381-4728-886C-851D638F7E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2" name="Freeform 528">
                  <a:extLst>
                    <a:ext uri="{FF2B5EF4-FFF2-40B4-BE49-F238E27FC236}">
                      <a16:creationId xmlns:a16="http://schemas.microsoft.com/office/drawing/2014/main" id="{DAC106BA-E66F-489B-A922-A60E9172C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3" name="Freeform 529">
                  <a:extLst>
                    <a:ext uri="{FF2B5EF4-FFF2-40B4-BE49-F238E27FC236}">
                      <a16:creationId xmlns:a16="http://schemas.microsoft.com/office/drawing/2014/main" id="{89A26335-69DB-4F81-929A-48CB3A257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4" name="Freeform 530">
                  <a:extLst>
                    <a:ext uri="{FF2B5EF4-FFF2-40B4-BE49-F238E27FC236}">
                      <a16:creationId xmlns:a16="http://schemas.microsoft.com/office/drawing/2014/main" id="{E53FF2CE-2323-40C2-9277-A9D6F7BB6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5" name="Freeform 531">
                  <a:extLst>
                    <a:ext uri="{FF2B5EF4-FFF2-40B4-BE49-F238E27FC236}">
                      <a16:creationId xmlns:a16="http://schemas.microsoft.com/office/drawing/2014/main" id="{489479EE-9DB5-4E61-88DF-3CD909E58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6" name="Freeform 532">
                  <a:extLst>
                    <a:ext uri="{FF2B5EF4-FFF2-40B4-BE49-F238E27FC236}">
                      <a16:creationId xmlns:a16="http://schemas.microsoft.com/office/drawing/2014/main" id="{5910A799-D8FD-4A17-8ED2-48E513EF0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7" name="Freeform 533">
                  <a:extLst>
                    <a:ext uri="{FF2B5EF4-FFF2-40B4-BE49-F238E27FC236}">
                      <a16:creationId xmlns:a16="http://schemas.microsoft.com/office/drawing/2014/main" id="{8D68B9B6-9E21-4F9F-A0D6-23D6FDC62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8" name="Freeform 534">
                  <a:extLst>
                    <a:ext uri="{FF2B5EF4-FFF2-40B4-BE49-F238E27FC236}">
                      <a16:creationId xmlns:a16="http://schemas.microsoft.com/office/drawing/2014/main" id="{AF959FA4-CB65-4101-B232-3685A05E1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9" name="Freeform 535">
                  <a:extLst>
                    <a:ext uri="{FF2B5EF4-FFF2-40B4-BE49-F238E27FC236}">
                      <a16:creationId xmlns:a16="http://schemas.microsoft.com/office/drawing/2014/main" id="{5FC9C2C6-9CD6-49C8-B9E1-9410C103C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5137150"/>
                  <a:ext cx="55563" cy="77788"/>
                </a:xfrm>
                <a:custGeom>
                  <a:avLst/>
                  <a:gdLst>
                    <a:gd name="T0" fmla="*/ 0 w 35"/>
                    <a:gd name="T1" fmla="*/ 49 h 49"/>
                    <a:gd name="T2" fmla="*/ 35 w 35"/>
                    <a:gd name="T3" fmla="*/ 49 h 49"/>
                    <a:gd name="T4" fmla="*/ 35 w 35"/>
                    <a:gd name="T5" fmla="*/ 0 h 49"/>
                    <a:gd name="T6" fmla="*/ 0 w 35"/>
                    <a:gd name="T7" fmla="*/ 0 h 49"/>
                    <a:gd name="T8" fmla="*/ 0 w 35"/>
                    <a:gd name="T9" fmla="*/ 49 h 49"/>
                    <a:gd name="T10" fmla="*/ 0 w 35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49">
                      <a:moveTo>
                        <a:pt x="0" y="49"/>
                      </a:moveTo>
                      <a:lnTo>
                        <a:pt x="35" y="49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0" name="Freeform 536">
                  <a:extLst>
                    <a:ext uri="{FF2B5EF4-FFF2-40B4-BE49-F238E27FC236}">
                      <a16:creationId xmlns:a16="http://schemas.microsoft.com/office/drawing/2014/main" id="{26804341-9605-48A3-B1D1-30A9D7846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5137150"/>
                  <a:ext cx="58738" cy="77788"/>
                </a:xfrm>
                <a:custGeom>
                  <a:avLst/>
                  <a:gdLst>
                    <a:gd name="T0" fmla="*/ 0 w 37"/>
                    <a:gd name="T1" fmla="*/ 49 h 49"/>
                    <a:gd name="T2" fmla="*/ 37 w 37"/>
                    <a:gd name="T3" fmla="*/ 49 h 49"/>
                    <a:gd name="T4" fmla="*/ 37 w 37"/>
                    <a:gd name="T5" fmla="*/ 0 h 49"/>
                    <a:gd name="T6" fmla="*/ 0 w 37"/>
                    <a:gd name="T7" fmla="*/ 0 h 49"/>
                    <a:gd name="T8" fmla="*/ 0 w 37"/>
                    <a:gd name="T9" fmla="*/ 49 h 49"/>
                    <a:gd name="T10" fmla="*/ 0 w 37"/>
                    <a:gd name="T1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49">
                      <a:moveTo>
                        <a:pt x="0" y="49"/>
                      </a:moveTo>
                      <a:lnTo>
                        <a:pt x="37" y="49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1" name="Freeform 537">
                  <a:extLst>
                    <a:ext uri="{FF2B5EF4-FFF2-40B4-BE49-F238E27FC236}">
                      <a16:creationId xmlns:a16="http://schemas.microsoft.com/office/drawing/2014/main" id="{C68CD886-5906-471B-80FE-714D25650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2" name="Freeform 538">
                  <a:extLst>
                    <a:ext uri="{FF2B5EF4-FFF2-40B4-BE49-F238E27FC236}">
                      <a16:creationId xmlns:a16="http://schemas.microsoft.com/office/drawing/2014/main" id="{AE6685DD-350C-4A8D-BDFC-C79867EF47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2545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3" name="Freeform 539">
                  <a:extLst>
                    <a:ext uri="{FF2B5EF4-FFF2-40B4-BE49-F238E27FC236}">
                      <a16:creationId xmlns:a16="http://schemas.microsoft.com/office/drawing/2014/main" id="{1BEEE073-657C-4C00-BB21-39DCD5DDC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286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4" name="Freeform 540">
                  <a:extLst>
                    <a:ext uri="{FF2B5EF4-FFF2-40B4-BE49-F238E27FC236}">
                      <a16:creationId xmlns:a16="http://schemas.microsoft.com/office/drawing/2014/main" id="{D471571E-FF64-440E-8A3E-D6C4EF1BE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25475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5" name="Freeform 541">
                  <a:extLst>
                    <a:ext uri="{FF2B5EF4-FFF2-40B4-BE49-F238E27FC236}">
                      <a16:creationId xmlns:a16="http://schemas.microsoft.com/office/drawing/2014/main" id="{22A38310-317B-41AE-A44B-52DF2968F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22313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6" name="Freeform 542">
                  <a:extLst>
                    <a:ext uri="{FF2B5EF4-FFF2-40B4-BE49-F238E27FC236}">
                      <a16:creationId xmlns:a16="http://schemas.microsoft.com/office/drawing/2014/main" id="{99FC8F8F-6FF1-4F71-A9D2-8DEBEFEB6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8223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7" name="Freeform 543">
                  <a:extLst>
                    <a:ext uri="{FF2B5EF4-FFF2-40B4-BE49-F238E27FC236}">
                      <a16:creationId xmlns:a16="http://schemas.microsoft.com/office/drawing/2014/main" id="{1A8B8559-D8FF-45A7-B5B6-04945D318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27100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8" name="Freeform 544">
                  <a:extLst>
                    <a:ext uri="{FF2B5EF4-FFF2-40B4-BE49-F238E27FC236}">
                      <a16:creationId xmlns:a16="http://schemas.microsoft.com/office/drawing/2014/main" id="{5BABDFAF-B4D5-491D-95F5-9D80AA56A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030288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9" name="Freeform 545">
                  <a:extLst>
                    <a:ext uri="{FF2B5EF4-FFF2-40B4-BE49-F238E27FC236}">
                      <a16:creationId xmlns:a16="http://schemas.microsoft.com/office/drawing/2014/main" id="{DC9A4E43-5060-4419-B1E3-EAFEE1883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27125" y="5273675"/>
                  <a:ext cx="55563" cy="79375"/>
                </a:xfrm>
                <a:custGeom>
                  <a:avLst/>
                  <a:gdLst>
                    <a:gd name="T0" fmla="*/ 0 w 35"/>
                    <a:gd name="T1" fmla="*/ 50 h 50"/>
                    <a:gd name="T2" fmla="*/ 35 w 35"/>
                    <a:gd name="T3" fmla="*/ 50 h 50"/>
                    <a:gd name="T4" fmla="*/ 35 w 35"/>
                    <a:gd name="T5" fmla="*/ 0 h 50"/>
                    <a:gd name="T6" fmla="*/ 0 w 35"/>
                    <a:gd name="T7" fmla="*/ 0 h 50"/>
                    <a:gd name="T8" fmla="*/ 0 w 35"/>
                    <a:gd name="T9" fmla="*/ 50 h 50"/>
                    <a:gd name="T10" fmla="*/ 0 w 35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" h="50">
                      <a:moveTo>
                        <a:pt x="0" y="50"/>
                      </a:moveTo>
                      <a:lnTo>
                        <a:pt x="35" y="50"/>
                      </a:lnTo>
                      <a:lnTo>
                        <a:pt x="35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0" name="Freeform 546">
                  <a:extLst>
                    <a:ext uri="{FF2B5EF4-FFF2-40B4-BE49-F238E27FC236}">
                      <a16:creationId xmlns:a16="http://schemas.microsoft.com/office/drawing/2014/main" id="{17D3B7E8-C9FF-45BD-8CB0-8EBDA9E62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27138" y="5273675"/>
                  <a:ext cx="58738" cy="79375"/>
                </a:xfrm>
                <a:custGeom>
                  <a:avLst/>
                  <a:gdLst>
                    <a:gd name="T0" fmla="*/ 0 w 37"/>
                    <a:gd name="T1" fmla="*/ 50 h 50"/>
                    <a:gd name="T2" fmla="*/ 37 w 37"/>
                    <a:gd name="T3" fmla="*/ 50 h 50"/>
                    <a:gd name="T4" fmla="*/ 37 w 37"/>
                    <a:gd name="T5" fmla="*/ 0 h 50"/>
                    <a:gd name="T6" fmla="*/ 0 w 37"/>
                    <a:gd name="T7" fmla="*/ 0 h 50"/>
                    <a:gd name="T8" fmla="*/ 0 w 37"/>
                    <a:gd name="T9" fmla="*/ 50 h 50"/>
                    <a:gd name="T10" fmla="*/ 0 w 37"/>
                    <a:gd name="T1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7" h="50">
                      <a:moveTo>
                        <a:pt x="0" y="50"/>
                      </a:moveTo>
                      <a:lnTo>
                        <a:pt x="37" y="50"/>
                      </a:lnTo>
                      <a:lnTo>
                        <a:pt x="37" y="0"/>
                      </a:lnTo>
                      <a:lnTo>
                        <a:pt x="0" y="0"/>
                      </a:lnTo>
                      <a:lnTo>
                        <a:pt x="0" y="5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1" name="Freeform 547">
                  <a:extLst>
                    <a:ext uri="{FF2B5EF4-FFF2-40B4-BE49-F238E27FC236}">
                      <a16:creationId xmlns:a16="http://schemas.microsoft.com/office/drawing/2014/main" id="{C9BC6E85-00FE-49E7-BACC-DA0F53D98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20675" y="4752975"/>
                  <a:ext cx="47625" cy="84138"/>
                </a:xfrm>
                <a:custGeom>
                  <a:avLst/>
                  <a:gdLst>
                    <a:gd name="T0" fmla="*/ 0 w 30"/>
                    <a:gd name="T1" fmla="*/ 0 h 53"/>
                    <a:gd name="T2" fmla="*/ 0 w 30"/>
                    <a:gd name="T3" fmla="*/ 53 h 53"/>
                    <a:gd name="T4" fmla="*/ 30 w 30"/>
                    <a:gd name="T5" fmla="*/ 53 h 53"/>
                    <a:gd name="T6" fmla="*/ 30 w 30"/>
                    <a:gd name="T7" fmla="*/ 0 h 53"/>
                    <a:gd name="T8" fmla="*/ 0 w 30"/>
                    <a:gd name="T9" fmla="*/ 0 h 53"/>
                    <a:gd name="T10" fmla="*/ 0 w 30"/>
                    <a:gd name="T11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0"/>
                      </a:moveTo>
                      <a:lnTo>
                        <a:pt x="0" y="53"/>
                      </a:ln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2" name="Freeform 548">
                  <a:extLst>
                    <a:ext uri="{FF2B5EF4-FFF2-40B4-BE49-F238E27FC236}">
                      <a16:creationId xmlns:a16="http://schemas.microsoft.com/office/drawing/2014/main" id="{A3962397-EACE-481E-9F57-45F61EF6F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5813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3" name="Freeform 549">
                  <a:extLst>
                    <a:ext uri="{FF2B5EF4-FFF2-40B4-BE49-F238E27FC236}">
                      <a16:creationId xmlns:a16="http://schemas.microsoft.com/office/drawing/2014/main" id="{CBE80013-F738-4179-83AE-CA139CF43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157288" y="4752975"/>
                  <a:ext cx="47625" cy="84138"/>
                </a:xfrm>
                <a:custGeom>
                  <a:avLst/>
                  <a:gdLst>
                    <a:gd name="T0" fmla="*/ 0 w 30"/>
                    <a:gd name="T1" fmla="*/ 53 h 53"/>
                    <a:gd name="T2" fmla="*/ 30 w 30"/>
                    <a:gd name="T3" fmla="*/ 53 h 53"/>
                    <a:gd name="T4" fmla="*/ 30 w 30"/>
                    <a:gd name="T5" fmla="*/ 0 h 53"/>
                    <a:gd name="T6" fmla="*/ 0 w 30"/>
                    <a:gd name="T7" fmla="*/ 0 h 53"/>
                    <a:gd name="T8" fmla="*/ 0 w 30"/>
                    <a:gd name="T9" fmla="*/ 53 h 53"/>
                    <a:gd name="T10" fmla="*/ 0 w 30"/>
                    <a:gd name="T11" fmla="*/ 5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53">
                      <a:moveTo>
                        <a:pt x="0" y="53"/>
                      </a:moveTo>
                      <a:lnTo>
                        <a:pt x="30" y="5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4" name="Freeform 550">
                  <a:extLst>
                    <a:ext uri="{FF2B5EF4-FFF2-40B4-BE49-F238E27FC236}">
                      <a16:creationId xmlns:a16="http://schemas.microsoft.com/office/drawing/2014/main" id="{0524DFD3-0749-4D75-B022-E462E9A09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977188" y="5500688"/>
                  <a:ext cx="17463" cy="0"/>
                </a:xfrm>
                <a:custGeom>
                  <a:avLst/>
                  <a:gdLst>
                    <a:gd name="T0" fmla="*/ 0 w 6"/>
                    <a:gd name="T1" fmla="*/ 0 w 6"/>
                    <a:gd name="T2" fmla="*/ 6 w 6"/>
                    <a:gd name="T3" fmla="*/ 4 w 6"/>
                    <a:gd name="T4" fmla="*/ 0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E35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5" name="Freeform 551">
                  <a:extLst>
                    <a:ext uri="{FF2B5EF4-FFF2-40B4-BE49-F238E27FC236}">
                      <a16:creationId xmlns:a16="http://schemas.microsoft.com/office/drawing/2014/main" id="{AC869156-B945-458A-AC72-413E6C977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767388" y="4070350"/>
                  <a:ext cx="3175" cy="3175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98E0F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6" name="Freeform 552">
                  <a:extLst>
                    <a:ext uri="{FF2B5EF4-FFF2-40B4-BE49-F238E27FC236}">
                      <a16:creationId xmlns:a16="http://schemas.microsoft.com/office/drawing/2014/main" id="{F12CB0BF-C98E-4DE7-9750-942B4E05A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7896225" y="5500688"/>
                  <a:ext cx="15875" cy="0"/>
                </a:xfrm>
                <a:custGeom>
                  <a:avLst/>
                  <a:gdLst>
                    <a:gd name="T0" fmla="*/ 6 w 6"/>
                    <a:gd name="T1" fmla="*/ 6 w 6"/>
                    <a:gd name="T2" fmla="*/ 0 w 6"/>
                    <a:gd name="T3" fmla="*/ 2 w 6"/>
                    <a:gd name="T4" fmla="*/ 6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6">
                      <a:moveTo>
                        <a:pt x="6" y="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E35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7" name="Freeform 553">
                  <a:extLst>
                    <a:ext uri="{FF2B5EF4-FFF2-40B4-BE49-F238E27FC236}">
                      <a16:creationId xmlns:a16="http://schemas.microsoft.com/office/drawing/2014/main" id="{1DFFECC7-1100-474C-BCD2-C824132BD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28588" y="5397500"/>
                  <a:ext cx="290513" cy="122238"/>
                </a:xfrm>
                <a:custGeom>
                  <a:avLst/>
                  <a:gdLst>
                    <a:gd name="T0" fmla="*/ 99 w 105"/>
                    <a:gd name="T1" fmla="*/ 44 h 44"/>
                    <a:gd name="T2" fmla="*/ 98 w 105"/>
                    <a:gd name="T3" fmla="*/ 18 h 44"/>
                    <a:gd name="T4" fmla="*/ 0 w 105"/>
                    <a:gd name="T5" fmla="*/ 44 h 44"/>
                    <a:gd name="T6" fmla="*/ 99 w 105"/>
                    <a:gd name="T7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5" h="44">
                      <a:moveTo>
                        <a:pt x="99" y="44"/>
                      </a:moveTo>
                      <a:cubicBezTo>
                        <a:pt x="104" y="35"/>
                        <a:pt x="105" y="26"/>
                        <a:pt x="98" y="18"/>
                      </a:cubicBezTo>
                      <a:cubicBezTo>
                        <a:pt x="81" y="0"/>
                        <a:pt x="34" y="23"/>
                        <a:pt x="0" y="44"/>
                      </a:cubicBezTo>
                      <a:cubicBezTo>
                        <a:pt x="99" y="44"/>
                        <a:pt x="99" y="44"/>
                        <a:pt x="99" y="44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8" name="Freeform 554">
                  <a:extLst>
                    <a:ext uri="{FF2B5EF4-FFF2-40B4-BE49-F238E27FC236}">
                      <a16:creationId xmlns:a16="http://schemas.microsoft.com/office/drawing/2014/main" id="{93D5375F-E344-461D-A14C-6837C2357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11188" y="5092700"/>
                  <a:ext cx="674688" cy="427038"/>
                </a:xfrm>
                <a:custGeom>
                  <a:avLst/>
                  <a:gdLst>
                    <a:gd name="T0" fmla="*/ 161 w 243"/>
                    <a:gd name="T1" fmla="*/ 154 h 154"/>
                    <a:gd name="T2" fmla="*/ 211 w 243"/>
                    <a:gd name="T3" fmla="*/ 26 h 154"/>
                    <a:gd name="T4" fmla="*/ 76 w 243"/>
                    <a:gd name="T5" fmla="*/ 152 h 154"/>
                    <a:gd name="T6" fmla="*/ 38 w 243"/>
                    <a:gd name="T7" fmla="*/ 65 h 154"/>
                    <a:gd name="T8" fmla="*/ 54 w 243"/>
                    <a:gd name="T9" fmla="*/ 154 h 154"/>
                    <a:gd name="T10" fmla="*/ 161 w 243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3" h="154">
                      <a:moveTo>
                        <a:pt x="161" y="154"/>
                      </a:moveTo>
                      <a:cubicBezTo>
                        <a:pt x="193" y="118"/>
                        <a:pt x="243" y="52"/>
                        <a:pt x="211" y="26"/>
                      </a:cubicBezTo>
                      <a:cubicBezTo>
                        <a:pt x="177" y="0"/>
                        <a:pt x="110" y="97"/>
                        <a:pt x="76" y="152"/>
                      </a:cubicBezTo>
                      <a:cubicBezTo>
                        <a:pt x="78" y="109"/>
                        <a:pt x="75" y="52"/>
                        <a:pt x="38" y="65"/>
                      </a:cubicBezTo>
                      <a:cubicBezTo>
                        <a:pt x="0" y="78"/>
                        <a:pt x="31" y="119"/>
                        <a:pt x="54" y="154"/>
                      </a:cubicBezTo>
                      <a:cubicBezTo>
                        <a:pt x="161" y="154"/>
                        <a:pt x="161" y="154"/>
                        <a:pt x="161" y="154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9" name="Freeform 555">
                  <a:extLst>
                    <a:ext uri="{FF2B5EF4-FFF2-40B4-BE49-F238E27FC236}">
                      <a16:creationId xmlns:a16="http://schemas.microsoft.com/office/drawing/2014/main" id="{A4C08AE9-BAA8-47C9-AB73-047FEEE9A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63125" y="3810000"/>
                  <a:ext cx="4805363" cy="1701800"/>
                </a:xfrm>
                <a:custGeom>
                  <a:avLst/>
                  <a:gdLst>
                    <a:gd name="T0" fmla="*/ 1513 w 1733"/>
                    <a:gd name="T1" fmla="*/ 498 h 613"/>
                    <a:gd name="T2" fmla="*/ 1284 w 1733"/>
                    <a:gd name="T3" fmla="*/ 389 h 613"/>
                    <a:gd name="T4" fmla="*/ 1424 w 1733"/>
                    <a:gd name="T5" fmla="*/ 253 h 613"/>
                    <a:gd name="T6" fmla="*/ 1245 w 1733"/>
                    <a:gd name="T7" fmla="*/ 359 h 613"/>
                    <a:gd name="T8" fmla="*/ 1230 w 1733"/>
                    <a:gd name="T9" fmla="*/ 349 h 613"/>
                    <a:gd name="T10" fmla="*/ 1221 w 1733"/>
                    <a:gd name="T11" fmla="*/ 209 h 613"/>
                    <a:gd name="T12" fmla="*/ 1165 w 1733"/>
                    <a:gd name="T13" fmla="*/ 323 h 613"/>
                    <a:gd name="T14" fmla="*/ 859 w 1733"/>
                    <a:gd name="T15" fmla="*/ 339 h 613"/>
                    <a:gd name="T16" fmla="*/ 324 w 1733"/>
                    <a:gd name="T17" fmla="*/ 167 h 613"/>
                    <a:gd name="T18" fmla="*/ 242 w 1733"/>
                    <a:gd name="T19" fmla="*/ 186 h 613"/>
                    <a:gd name="T20" fmla="*/ 155 w 1733"/>
                    <a:gd name="T21" fmla="*/ 1 h 613"/>
                    <a:gd name="T22" fmla="*/ 179 w 1733"/>
                    <a:gd name="T23" fmla="*/ 175 h 613"/>
                    <a:gd name="T24" fmla="*/ 195 w 1733"/>
                    <a:gd name="T25" fmla="*/ 213 h 613"/>
                    <a:gd name="T26" fmla="*/ 172 w 1733"/>
                    <a:gd name="T27" fmla="*/ 234 h 613"/>
                    <a:gd name="T28" fmla="*/ 104 w 1733"/>
                    <a:gd name="T29" fmla="*/ 126 h 613"/>
                    <a:gd name="T30" fmla="*/ 51 w 1733"/>
                    <a:gd name="T31" fmla="*/ 223 h 613"/>
                    <a:gd name="T32" fmla="*/ 136 w 1733"/>
                    <a:gd name="T33" fmla="*/ 284 h 613"/>
                    <a:gd name="T34" fmla="*/ 147 w 1733"/>
                    <a:gd name="T35" fmla="*/ 613 h 613"/>
                    <a:gd name="T36" fmla="*/ 1733 w 1733"/>
                    <a:gd name="T37" fmla="*/ 612 h 613"/>
                    <a:gd name="T38" fmla="*/ 1513 w 1733"/>
                    <a:gd name="T39" fmla="*/ 498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733" h="613">
                      <a:moveTo>
                        <a:pt x="1513" y="498"/>
                      </a:moveTo>
                      <a:cubicBezTo>
                        <a:pt x="1409" y="496"/>
                        <a:pt x="1345" y="438"/>
                        <a:pt x="1284" y="389"/>
                      </a:cubicBezTo>
                      <a:cubicBezTo>
                        <a:pt x="1372" y="346"/>
                        <a:pt x="1479" y="292"/>
                        <a:pt x="1424" y="253"/>
                      </a:cubicBezTo>
                      <a:cubicBezTo>
                        <a:pt x="1373" y="217"/>
                        <a:pt x="1298" y="292"/>
                        <a:pt x="1245" y="359"/>
                      </a:cubicBezTo>
                      <a:cubicBezTo>
                        <a:pt x="1240" y="356"/>
                        <a:pt x="1235" y="353"/>
                        <a:pt x="1230" y="349"/>
                      </a:cubicBezTo>
                      <a:cubicBezTo>
                        <a:pt x="1252" y="286"/>
                        <a:pt x="1264" y="220"/>
                        <a:pt x="1221" y="209"/>
                      </a:cubicBezTo>
                      <a:cubicBezTo>
                        <a:pt x="1179" y="197"/>
                        <a:pt x="1167" y="257"/>
                        <a:pt x="1165" y="323"/>
                      </a:cubicBezTo>
                      <a:cubicBezTo>
                        <a:pt x="1052" y="299"/>
                        <a:pt x="959" y="308"/>
                        <a:pt x="859" y="339"/>
                      </a:cubicBezTo>
                      <a:cubicBezTo>
                        <a:pt x="759" y="369"/>
                        <a:pt x="617" y="142"/>
                        <a:pt x="324" y="167"/>
                      </a:cubicBezTo>
                      <a:cubicBezTo>
                        <a:pt x="293" y="170"/>
                        <a:pt x="266" y="177"/>
                        <a:pt x="242" y="186"/>
                      </a:cubicBezTo>
                      <a:cubicBezTo>
                        <a:pt x="241" y="106"/>
                        <a:pt x="226" y="1"/>
                        <a:pt x="155" y="1"/>
                      </a:cubicBezTo>
                      <a:cubicBezTo>
                        <a:pt x="40" y="0"/>
                        <a:pt x="164" y="141"/>
                        <a:pt x="179" y="175"/>
                      </a:cubicBezTo>
                      <a:cubicBezTo>
                        <a:pt x="186" y="189"/>
                        <a:pt x="191" y="202"/>
                        <a:pt x="195" y="213"/>
                      </a:cubicBezTo>
                      <a:cubicBezTo>
                        <a:pt x="187" y="219"/>
                        <a:pt x="179" y="226"/>
                        <a:pt x="172" y="234"/>
                      </a:cubicBezTo>
                      <a:cubicBezTo>
                        <a:pt x="158" y="183"/>
                        <a:pt x="136" y="130"/>
                        <a:pt x="104" y="126"/>
                      </a:cubicBezTo>
                      <a:cubicBezTo>
                        <a:pt x="41" y="118"/>
                        <a:pt x="0" y="197"/>
                        <a:pt x="51" y="223"/>
                      </a:cubicBezTo>
                      <a:cubicBezTo>
                        <a:pt x="75" y="236"/>
                        <a:pt x="108" y="261"/>
                        <a:pt x="136" y="284"/>
                      </a:cubicBezTo>
                      <a:cubicBezTo>
                        <a:pt x="74" y="404"/>
                        <a:pt x="114" y="577"/>
                        <a:pt x="147" y="613"/>
                      </a:cubicBezTo>
                      <a:cubicBezTo>
                        <a:pt x="1733" y="612"/>
                        <a:pt x="1733" y="612"/>
                        <a:pt x="1733" y="612"/>
                      </a:cubicBezTo>
                      <a:cubicBezTo>
                        <a:pt x="1733" y="612"/>
                        <a:pt x="1681" y="501"/>
                        <a:pt x="1513" y="498"/>
                      </a:cubicBezTo>
                      <a:close/>
                    </a:path>
                  </a:pathLst>
                </a:custGeom>
                <a:solidFill>
                  <a:srgbClr val="32995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0" name="Freeform 556">
                  <a:extLst>
                    <a:ext uri="{FF2B5EF4-FFF2-40B4-BE49-F238E27FC236}">
                      <a16:creationId xmlns:a16="http://schemas.microsoft.com/office/drawing/2014/main" id="{B48D8279-4310-4FE8-880C-5B616281C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9721850" y="5186363"/>
                  <a:ext cx="5948363" cy="350838"/>
                </a:xfrm>
                <a:custGeom>
                  <a:avLst/>
                  <a:gdLst>
                    <a:gd name="T0" fmla="*/ 0 w 2145"/>
                    <a:gd name="T1" fmla="*/ 120 h 126"/>
                    <a:gd name="T2" fmla="*/ 154 w 2145"/>
                    <a:gd name="T3" fmla="*/ 65 h 126"/>
                    <a:gd name="T4" fmla="*/ 400 w 2145"/>
                    <a:gd name="T5" fmla="*/ 55 h 126"/>
                    <a:gd name="T6" fmla="*/ 549 w 2145"/>
                    <a:gd name="T7" fmla="*/ 60 h 126"/>
                    <a:gd name="T8" fmla="*/ 823 w 2145"/>
                    <a:gd name="T9" fmla="*/ 81 h 126"/>
                    <a:gd name="T10" fmla="*/ 1230 w 2145"/>
                    <a:gd name="T11" fmla="*/ 35 h 126"/>
                    <a:gd name="T12" fmla="*/ 1649 w 2145"/>
                    <a:gd name="T13" fmla="*/ 65 h 126"/>
                    <a:gd name="T14" fmla="*/ 2145 w 2145"/>
                    <a:gd name="T15" fmla="*/ 120 h 126"/>
                    <a:gd name="T16" fmla="*/ 0 w 2145"/>
                    <a:gd name="T17" fmla="*/ 120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45" h="126">
                      <a:moveTo>
                        <a:pt x="0" y="120"/>
                      </a:moveTo>
                      <a:cubicBezTo>
                        <a:pt x="0" y="120"/>
                        <a:pt x="27" y="45"/>
                        <a:pt x="154" y="65"/>
                      </a:cubicBezTo>
                      <a:cubicBezTo>
                        <a:pt x="281" y="85"/>
                        <a:pt x="337" y="71"/>
                        <a:pt x="400" y="55"/>
                      </a:cubicBezTo>
                      <a:cubicBezTo>
                        <a:pt x="462" y="39"/>
                        <a:pt x="489" y="38"/>
                        <a:pt x="549" y="60"/>
                      </a:cubicBezTo>
                      <a:cubicBezTo>
                        <a:pt x="608" y="81"/>
                        <a:pt x="629" y="126"/>
                        <a:pt x="823" y="81"/>
                      </a:cubicBezTo>
                      <a:cubicBezTo>
                        <a:pt x="1017" y="37"/>
                        <a:pt x="1109" y="0"/>
                        <a:pt x="1230" y="35"/>
                      </a:cubicBezTo>
                      <a:cubicBezTo>
                        <a:pt x="1351" y="69"/>
                        <a:pt x="1500" y="6"/>
                        <a:pt x="1649" y="65"/>
                      </a:cubicBezTo>
                      <a:cubicBezTo>
                        <a:pt x="1798" y="124"/>
                        <a:pt x="2028" y="21"/>
                        <a:pt x="2145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lose/>
                    </a:path>
                  </a:pathLst>
                </a:custGeom>
                <a:solidFill>
                  <a:srgbClr val="2CB16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21" name="Freeform 557">
                <a:extLst>
                  <a:ext uri="{FF2B5EF4-FFF2-40B4-BE49-F238E27FC236}">
                    <a16:creationId xmlns:a16="http://schemas.microsoft.com/office/drawing/2014/main" id="{D229A8AE-27DB-44B4-8129-32AD34249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001250" y="5518150"/>
                <a:ext cx="10325100" cy="15875"/>
              </a:xfrm>
              <a:custGeom>
                <a:avLst/>
                <a:gdLst>
                  <a:gd name="T0" fmla="*/ 3720 w 3723"/>
                  <a:gd name="T1" fmla="*/ 6 h 6"/>
                  <a:gd name="T2" fmla="*/ 3 w 3723"/>
                  <a:gd name="T3" fmla="*/ 6 h 6"/>
                  <a:gd name="T4" fmla="*/ 0 w 3723"/>
                  <a:gd name="T5" fmla="*/ 3 h 6"/>
                  <a:gd name="T6" fmla="*/ 0 w 3723"/>
                  <a:gd name="T7" fmla="*/ 3 h 6"/>
                  <a:gd name="T8" fmla="*/ 3 w 3723"/>
                  <a:gd name="T9" fmla="*/ 0 h 6"/>
                  <a:gd name="T10" fmla="*/ 3720 w 3723"/>
                  <a:gd name="T11" fmla="*/ 0 h 6"/>
                  <a:gd name="T12" fmla="*/ 3723 w 3723"/>
                  <a:gd name="T13" fmla="*/ 3 h 6"/>
                  <a:gd name="T14" fmla="*/ 3723 w 3723"/>
                  <a:gd name="T15" fmla="*/ 3 h 6"/>
                  <a:gd name="T16" fmla="*/ 3720 w 3723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23" h="6">
                    <a:moveTo>
                      <a:pt x="3720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3720" y="0"/>
                      <a:pt x="3720" y="0"/>
                      <a:pt x="3720" y="0"/>
                    </a:cubicBezTo>
                    <a:cubicBezTo>
                      <a:pt x="3721" y="0"/>
                      <a:pt x="3723" y="2"/>
                      <a:pt x="3723" y="3"/>
                    </a:cubicBezTo>
                    <a:cubicBezTo>
                      <a:pt x="3723" y="3"/>
                      <a:pt x="3723" y="3"/>
                      <a:pt x="3723" y="3"/>
                    </a:cubicBezTo>
                    <a:cubicBezTo>
                      <a:pt x="3723" y="5"/>
                      <a:pt x="3721" y="6"/>
                      <a:pt x="3720" y="6"/>
                    </a:cubicBezTo>
                    <a:close/>
                  </a:path>
                </a:pathLst>
              </a:custGeom>
              <a:solidFill>
                <a:srgbClr val="2E35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066E5655-8314-4FCB-9C18-68C9F77A1D44}"/>
                </a:ext>
              </a:extLst>
            </p:cNvPr>
            <p:cNvSpPr/>
            <p:nvPr/>
          </p:nvSpPr>
          <p:spPr>
            <a:xfrm>
              <a:off x="391889" y="2119094"/>
              <a:ext cx="11364682" cy="4573897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7580FB19-A67D-4973-B8AA-E19E1FE5C146}"/>
              </a:ext>
            </a:extLst>
          </p:cNvPr>
          <p:cNvGrpSpPr/>
          <p:nvPr/>
        </p:nvGrpSpPr>
        <p:grpSpPr>
          <a:xfrm>
            <a:off x="3150078" y="3804608"/>
            <a:ext cx="5795914" cy="2657082"/>
            <a:chOff x="-5605463" y="2928938"/>
            <a:chExt cx="4927600" cy="2259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0BA1841-1BF9-46B2-9842-C5544071D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05038" y="4670425"/>
              <a:ext cx="38100" cy="11113"/>
            </a:xfrm>
            <a:custGeom>
              <a:avLst/>
              <a:gdLst>
                <a:gd name="T0" fmla="*/ 0 w 10"/>
                <a:gd name="T1" fmla="*/ 3 h 3"/>
                <a:gd name="T2" fmla="*/ 6 w 10"/>
                <a:gd name="T3" fmla="*/ 0 h 3"/>
                <a:gd name="T4" fmla="*/ 10 w 10"/>
                <a:gd name="T5" fmla="*/ 0 h 3"/>
                <a:gd name="T6" fmla="*/ 0 w 1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CFE4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0E6389F-9A42-431F-931B-73D57A54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87926" y="4557713"/>
              <a:ext cx="158750" cy="157163"/>
            </a:xfrm>
            <a:custGeom>
              <a:avLst/>
              <a:gdLst>
                <a:gd name="T0" fmla="*/ 0 w 42"/>
                <a:gd name="T1" fmla="*/ 30 h 42"/>
                <a:gd name="T2" fmla="*/ 15 w 42"/>
                <a:gd name="T3" fmla="*/ 42 h 42"/>
                <a:gd name="T4" fmla="*/ 42 w 42"/>
                <a:gd name="T5" fmla="*/ 13 h 42"/>
                <a:gd name="T6" fmla="*/ 21 w 42"/>
                <a:gd name="T7" fmla="*/ 0 h 42"/>
                <a:gd name="T8" fmla="*/ 0 w 42"/>
                <a:gd name="T9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27" y="29"/>
                    <a:pt x="42" y="13"/>
                  </a:cubicBezTo>
                  <a:cubicBezTo>
                    <a:pt x="35" y="8"/>
                    <a:pt x="28" y="4"/>
                    <a:pt x="21" y="0"/>
                  </a:cubicBezTo>
                  <a:cubicBezTo>
                    <a:pt x="9" y="17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EB474D1-378B-403D-83C8-9EAAA0A8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59363" y="4648200"/>
              <a:ext cx="234950" cy="260350"/>
            </a:xfrm>
            <a:custGeom>
              <a:avLst/>
              <a:gdLst>
                <a:gd name="T0" fmla="*/ 37 w 62"/>
                <a:gd name="T1" fmla="*/ 10 h 69"/>
                <a:gd name="T2" fmla="*/ 26 w 62"/>
                <a:gd name="T3" fmla="*/ 11 h 69"/>
                <a:gd name="T4" fmla="*/ 23 w 62"/>
                <a:gd name="T5" fmla="*/ 0 h 69"/>
                <a:gd name="T6" fmla="*/ 2 w 62"/>
                <a:gd name="T7" fmla="*/ 15 h 69"/>
                <a:gd name="T8" fmla="*/ 2 w 62"/>
                <a:gd name="T9" fmla="*/ 25 h 69"/>
                <a:gd name="T10" fmla="*/ 49 w 62"/>
                <a:gd name="T11" fmla="*/ 65 h 69"/>
                <a:gd name="T12" fmla="*/ 56 w 62"/>
                <a:gd name="T13" fmla="*/ 54 h 69"/>
                <a:gd name="T14" fmla="*/ 37 w 62"/>
                <a:gd name="T15" fmla="*/ 1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37" y="10"/>
                  </a:moveTo>
                  <a:cubicBezTo>
                    <a:pt x="37" y="10"/>
                    <a:pt x="28" y="13"/>
                    <a:pt x="26" y="11"/>
                  </a:cubicBezTo>
                  <a:cubicBezTo>
                    <a:pt x="24" y="9"/>
                    <a:pt x="26" y="1"/>
                    <a:pt x="23" y="0"/>
                  </a:cubicBezTo>
                  <a:cubicBezTo>
                    <a:pt x="20" y="0"/>
                    <a:pt x="3" y="11"/>
                    <a:pt x="2" y="15"/>
                  </a:cubicBezTo>
                  <a:cubicBezTo>
                    <a:pt x="2" y="18"/>
                    <a:pt x="0" y="23"/>
                    <a:pt x="2" y="25"/>
                  </a:cubicBezTo>
                  <a:cubicBezTo>
                    <a:pt x="3" y="27"/>
                    <a:pt x="42" y="61"/>
                    <a:pt x="49" y="65"/>
                  </a:cubicBezTo>
                  <a:cubicBezTo>
                    <a:pt x="56" y="69"/>
                    <a:pt x="62" y="60"/>
                    <a:pt x="56" y="54"/>
                  </a:cubicBezTo>
                  <a:cubicBezTo>
                    <a:pt x="49" y="48"/>
                    <a:pt x="53" y="10"/>
                    <a:pt x="37" y="10"/>
                  </a:cubicBezTo>
                </a:path>
              </a:pathLst>
            </a:custGeom>
            <a:solidFill>
              <a:srgbClr val="F05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4B12A02D-7CCE-47BA-B334-81DDD7A4D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59363" y="4689475"/>
              <a:ext cx="219075" cy="211138"/>
            </a:xfrm>
            <a:custGeom>
              <a:avLst/>
              <a:gdLst>
                <a:gd name="T0" fmla="*/ 15 w 58"/>
                <a:gd name="T1" fmla="*/ 7 h 56"/>
                <a:gd name="T2" fmla="*/ 5 w 58"/>
                <a:gd name="T3" fmla="*/ 0 h 56"/>
                <a:gd name="T4" fmla="*/ 2 w 58"/>
                <a:gd name="T5" fmla="*/ 4 h 56"/>
                <a:gd name="T6" fmla="*/ 2 w 58"/>
                <a:gd name="T7" fmla="*/ 14 h 56"/>
                <a:gd name="T8" fmla="*/ 49 w 58"/>
                <a:gd name="T9" fmla="*/ 54 h 56"/>
                <a:gd name="T10" fmla="*/ 58 w 58"/>
                <a:gd name="T11" fmla="*/ 51 h 56"/>
                <a:gd name="T12" fmla="*/ 53 w 58"/>
                <a:gd name="T13" fmla="*/ 49 h 56"/>
                <a:gd name="T14" fmla="*/ 15 w 58"/>
                <a:gd name="T1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6">
                  <a:moveTo>
                    <a:pt x="15" y="7"/>
                  </a:moveTo>
                  <a:cubicBezTo>
                    <a:pt x="12" y="4"/>
                    <a:pt x="9" y="2"/>
                    <a:pt x="5" y="0"/>
                  </a:cubicBezTo>
                  <a:cubicBezTo>
                    <a:pt x="4" y="1"/>
                    <a:pt x="2" y="4"/>
                    <a:pt x="2" y="4"/>
                  </a:cubicBezTo>
                  <a:cubicBezTo>
                    <a:pt x="0" y="8"/>
                    <a:pt x="0" y="12"/>
                    <a:pt x="2" y="14"/>
                  </a:cubicBezTo>
                  <a:cubicBezTo>
                    <a:pt x="3" y="16"/>
                    <a:pt x="42" y="50"/>
                    <a:pt x="49" y="54"/>
                  </a:cubicBezTo>
                  <a:cubicBezTo>
                    <a:pt x="52" y="56"/>
                    <a:pt x="56" y="54"/>
                    <a:pt x="58" y="51"/>
                  </a:cubicBezTo>
                  <a:cubicBezTo>
                    <a:pt x="56" y="51"/>
                    <a:pt x="54" y="50"/>
                    <a:pt x="53" y="49"/>
                  </a:cubicBezTo>
                  <a:cubicBezTo>
                    <a:pt x="46" y="45"/>
                    <a:pt x="24" y="17"/>
                    <a:pt x="1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7605E862-5706-4608-93B9-4C19459A5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24438" y="3911600"/>
              <a:ext cx="531813" cy="766763"/>
            </a:xfrm>
            <a:custGeom>
              <a:avLst/>
              <a:gdLst>
                <a:gd name="T0" fmla="*/ 0 w 141"/>
                <a:gd name="T1" fmla="*/ 0 h 203"/>
                <a:gd name="T2" fmla="*/ 124 w 141"/>
                <a:gd name="T3" fmla="*/ 45 h 203"/>
                <a:gd name="T4" fmla="*/ 37 w 141"/>
                <a:gd name="T5" fmla="*/ 203 h 203"/>
                <a:gd name="T6" fmla="*/ 16 w 141"/>
                <a:gd name="T7" fmla="*/ 189 h 203"/>
                <a:gd name="T8" fmla="*/ 67 w 141"/>
                <a:gd name="T9" fmla="*/ 75 h 203"/>
                <a:gd name="T10" fmla="*/ 10 w 141"/>
                <a:gd name="T11" fmla="*/ 57 h 203"/>
                <a:gd name="T12" fmla="*/ 0 w 141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03">
                  <a:moveTo>
                    <a:pt x="0" y="0"/>
                  </a:moveTo>
                  <a:cubicBezTo>
                    <a:pt x="0" y="0"/>
                    <a:pt x="106" y="2"/>
                    <a:pt x="124" y="45"/>
                  </a:cubicBezTo>
                  <a:cubicBezTo>
                    <a:pt x="141" y="89"/>
                    <a:pt x="37" y="203"/>
                    <a:pt x="37" y="203"/>
                  </a:cubicBezTo>
                  <a:cubicBezTo>
                    <a:pt x="16" y="189"/>
                    <a:pt x="16" y="189"/>
                    <a:pt x="16" y="189"/>
                  </a:cubicBezTo>
                  <a:cubicBezTo>
                    <a:pt x="16" y="189"/>
                    <a:pt x="73" y="87"/>
                    <a:pt x="67" y="75"/>
                  </a:cubicBezTo>
                  <a:cubicBezTo>
                    <a:pt x="61" y="62"/>
                    <a:pt x="15" y="62"/>
                    <a:pt x="10" y="57"/>
                  </a:cubicBezTo>
                  <a:cubicBezTo>
                    <a:pt x="5" y="52"/>
                    <a:pt x="0" y="0"/>
                    <a:pt x="0" y="0"/>
                  </a:cubicBezTo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453664FA-FD93-4843-B40E-DE39BE556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87926" y="4125913"/>
              <a:ext cx="174625" cy="38100"/>
            </a:xfrm>
            <a:custGeom>
              <a:avLst/>
              <a:gdLst>
                <a:gd name="T0" fmla="*/ 40 w 46"/>
                <a:gd name="T1" fmla="*/ 9 h 10"/>
                <a:gd name="T2" fmla="*/ 46 w 46"/>
                <a:gd name="T3" fmla="*/ 10 h 10"/>
                <a:gd name="T4" fmla="*/ 40 w 46"/>
                <a:gd name="T5" fmla="*/ 9 h 10"/>
                <a:gd name="T6" fmla="*/ 40 w 46"/>
                <a:gd name="T7" fmla="*/ 9 h 10"/>
                <a:gd name="T8" fmla="*/ 40 w 46"/>
                <a:gd name="T9" fmla="*/ 9 h 10"/>
                <a:gd name="T10" fmla="*/ 40 w 46"/>
                <a:gd name="T11" fmla="*/ 9 h 10"/>
                <a:gd name="T12" fmla="*/ 40 w 46"/>
                <a:gd name="T13" fmla="*/ 9 h 10"/>
                <a:gd name="T14" fmla="*/ 40 w 46"/>
                <a:gd name="T15" fmla="*/ 9 h 10"/>
                <a:gd name="T16" fmla="*/ 40 w 46"/>
                <a:gd name="T17" fmla="*/ 9 h 10"/>
                <a:gd name="T18" fmla="*/ 40 w 46"/>
                <a:gd name="T19" fmla="*/ 8 h 10"/>
                <a:gd name="T20" fmla="*/ 40 w 46"/>
                <a:gd name="T21" fmla="*/ 8 h 10"/>
                <a:gd name="T22" fmla="*/ 40 w 46"/>
                <a:gd name="T23" fmla="*/ 8 h 10"/>
                <a:gd name="T24" fmla="*/ 40 w 46"/>
                <a:gd name="T25" fmla="*/ 8 h 10"/>
                <a:gd name="T26" fmla="*/ 40 w 46"/>
                <a:gd name="T27" fmla="*/ 8 h 10"/>
                <a:gd name="T28" fmla="*/ 40 w 46"/>
                <a:gd name="T29" fmla="*/ 8 h 10"/>
                <a:gd name="T30" fmla="*/ 39 w 46"/>
                <a:gd name="T31" fmla="*/ 8 h 10"/>
                <a:gd name="T32" fmla="*/ 39 w 46"/>
                <a:gd name="T33" fmla="*/ 8 h 10"/>
                <a:gd name="T34" fmla="*/ 39 w 46"/>
                <a:gd name="T35" fmla="*/ 8 h 10"/>
                <a:gd name="T36" fmla="*/ 39 w 46"/>
                <a:gd name="T37" fmla="*/ 8 h 10"/>
                <a:gd name="T38" fmla="*/ 39 w 46"/>
                <a:gd name="T39" fmla="*/ 8 h 10"/>
                <a:gd name="T40" fmla="*/ 39 w 46"/>
                <a:gd name="T41" fmla="*/ 8 h 10"/>
                <a:gd name="T42" fmla="*/ 39 w 46"/>
                <a:gd name="T43" fmla="*/ 8 h 10"/>
                <a:gd name="T44" fmla="*/ 39 w 46"/>
                <a:gd name="T45" fmla="*/ 8 h 10"/>
                <a:gd name="T46" fmla="*/ 39 w 46"/>
                <a:gd name="T47" fmla="*/ 8 h 10"/>
                <a:gd name="T48" fmla="*/ 39 w 46"/>
                <a:gd name="T49" fmla="*/ 8 h 10"/>
                <a:gd name="T50" fmla="*/ 39 w 46"/>
                <a:gd name="T51" fmla="*/ 8 h 10"/>
                <a:gd name="T52" fmla="*/ 39 w 46"/>
                <a:gd name="T53" fmla="*/ 8 h 10"/>
                <a:gd name="T54" fmla="*/ 38 w 46"/>
                <a:gd name="T55" fmla="*/ 8 h 10"/>
                <a:gd name="T56" fmla="*/ 38 w 46"/>
                <a:gd name="T57" fmla="*/ 8 h 10"/>
                <a:gd name="T58" fmla="*/ 38 w 46"/>
                <a:gd name="T59" fmla="*/ 8 h 10"/>
                <a:gd name="T60" fmla="*/ 0 w 46"/>
                <a:gd name="T61" fmla="*/ 0 h 10"/>
                <a:gd name="T62" fmla="*/ 0 w 46"/>
                <a:gd name="T63" fmla="*/ 0 h 10"/>
                <a:gd name="T64" fmla="*/ 0 w 46"/>
                <a:gd name="T65" fmla="*/ 0 h 10"/>
                <a:gd name="T66" fmla="*/ 0 w 46"/>
                <a:gd name="T67" fmla="*/ 0 h 10"/>
                <a:gd name="T68" fmla="*/ 0 w 46"/>
                <a:gd name="T69" fmla="*/ 0 h 10"/>
                <a:gd name="T70" fmla="*/ 0 w 46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10">
                  <a:moveTo>
                    <a:pt x="46" y="10"/>
                  </a:moveTo>
                  <a:cubicBezTo>
                    <a:pt x="44" y="10"/>
                    <a:pt x="42" y="9"/>
                    <a:pt x="40" y="9"/>
                  </a:cubicBezTo>
                  <a:cubicBezTo>
                    <a:pt x="42" y="9"/>
                    <a:pt x="44" y="10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9"/>
                  </a:move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9" y="8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38" y="8"/>
                  </a:move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08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2F1F7760-D333-490A-965F-80792F5C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8088" y="3956050"/>
              <a:ext cx="204788" cy="207963"/>
            </a:xfrm>
            <a:custGeom>
              <a:avLst/>
              <a:gdLst>
                <a:gd name="T0" fmla="*/ 54 w 54"/>
                <a:gd name="T1" fmla="*/ 55 h 55"/>
                <a:gd name="T2" fmla="*/ 48 w 54"/>
                <a:gd name="T3" fmla="*/ 54 h 55"/>
                <a:gd name="T4" fmla="*/ 48 w 54"/>
                <a:gd name="T5" fmla="*/ 54 h 55"/>
                <a:gd name="T6" fmla="*/ 48 w 54"/>
                <a:gd name="T7" fmla="*/ 54 h 55"/>
                <a:gd name="T8" fmla="*/ 48 w 54"/>
                <a:gd name="T9" fmla="*/ 54 h 55"/>
                <a:gd name="T10" fmla="*/ 48 w 54"/>
                <a:gd name="T11" fmla="*/ 54 h 55"/>
                <a:gd name="T12" fmla="*/ 48 w 54"/>
                <a:gd name="T13" fmla="*/ 54 h 55"/>
                <a:gd name="T14" fmla="*/ 48 w 54"/>
                <a:gd name="T15" fmla="*/ 54 h 55"/>
                <a:gd name="T16" fmla="*/ 48 w 54"/>
                <a:gd name="T17" fmla="*/ 54 h 55"/>
                <a:gd name="T18" fmla="*/ 48 w 54"/>
                <a:gd name="T19" fmla="*/ 54 h 55"/>
                <a:gd name="T20" fmla="*/ 48 w 54"/>
                <a:gd name="T21" fmla="*/ 54 h 55"/>
                <a:gd name="T22" fmla="*/ 48 w 54"/>
                <a:gd name="T23" fmla="*/ 54 h 55"/>
                <a:gd name="T24" fmla="*/ 48 w 54"/>
                <a:gd name="T25" fmla="*/ 53 h 55"/>
                <a:gd name="T26" fmla="*/ 48 w 54"/>
                <a:gd name="T27" fmla="*/ 53 h 55"/>
                <a:gd name="T28" fmla="*/ 48 w 54"/>
                <a:gd name="T29" fmla="*/ 53 h 55"/>
                <a:gd name="T30" fmla="*/ 48 w 54"/>
                <a:gd name="T31" fmla="*/ 53 h 55"/>
                <a:gd name="T32" fmla="*/ 48 w 54"/>
                <a:gd name="T33" fmla="*/ 53 h 55"/>
                <a:gd name="T34" fmla="*/ 48 w 54"/>
                <a:gd name="T35" fmla="*/ 53 h 55"/>
                <a:gd name="T36" fmla="*/ 48 w 54"/>
                <a:gd name="T37" fmla="*/ 53 h 55"/>
                <a:gd name="T38" fmla="*/ 48 w 54"/>
                <a:gd name="T39" fmla="*/ 53 h 55"/>
                <a:gd name="T40" fmla="*/ 47 w 54"/>
                <a:gd name="T41" fmla="*/ 53 h 55"/>
                <a:gd name="T42" fmla="*/ 47 w 54"/>
                <a:gd name="T43" fmla="*/ 53 h 55"/>
                <a:gd name="T44" fmla="*/ 47 w 54"/>
                <a:gd name="T45" fmla="*/ 53 h 55"/>
                <a:gd name="T46" fmla="*/ 47 w 54"/>
                <a:gd name="T47" fmla="*/ 53 h 55"/>
                <a:gd name="T48" fmla="*/ 47 w 54"/>
                <a:gd name="T49" fmla="*/ 53 h 55"/>
                <a:gd name="T50" fmla="*/ 47 w 54"/>
                <a:gd name="T51" fmla="*/ 53 h 55"/>
                <a:gd name="T52" fmla="*/ 47 w 54"/>
                <a:gd name="T53" fmla="*/ 53 h 55"/>
                <a:gd name="T54" fmla="*/ 47 w 54"/>
                <a:gd name="T55" fmla="*/ 53 h 55"/>
                <a:gd name="T56" fmla="*/ 47 w 54"/>
                <a:gd name="T57" fmla="*/ 53 h 55"/>
                <a:gd name="T58" fmla="*/ 47 w 54"/>
                <a:gd name="T59" fmla="*/ 53 h 55"/>
                <a:gd name="T60" fmla="*/ 47 w 54"/>
                <a:gd name="T61" fmla="*/ 53 h 55"/>
                <a:gd name="T62" fmla="*/ 47 w 54"/>
                <a:gd name="T63" fmla="*/ 53 h 55"/>
                <a:gd name="T64" fmla="*/ 47 w 54"/>
                <a:gd name="T65" fmla="*/ 53 h 55"/>
                <a:gd name="T66" fmla="*/ 47 w 54"/>
                <a:gd name="T67" fmla="*/ 53 h 55"/>
                <a:gd name="T68" fmla="*/ 47 w 54"/>
                <a:gd name="T69" fmla="*/ 53 h 55"/>
                <a:gd name="T70" fmla="*/ 47 w 54"/>
                <a:gd name="T71" fmla="*/ 53 h 55"/>
                <a:gd name="T72" fmla="*/ 46 w 54"/>
                <a:gd name="T73" fmla="*/ 53 h 55"/>
                <a:gd name="T74" fmla="*/ 46 w 54"/>
                <a:gd name="T75" fmla="*/ 53 h 55"/>
                <a:gd name="T76" fmla="*/ 46 w 54"/>
                <a:gd name="T77" fmla="*/ 53 h 55"/>
                <a:gd name="T78" fmla="*/ 46 w 54"/>
                <a:gd name="T79" fmla="*/ 53 h 55"/>
                <a:gd name="T80" fmla="*/ 8 w 54"/>
                <a:gd name="T81" fmla="*/ 45 h 55"/>
                <a:gd name="T82" fmla="*/ 8 w 54"/>
                <a:gd name="T83" fmla="*/ 45 h 55"/>
                <a:gd name="T84" fmla="*/ 8 w 54"/>
                <a:gd name="T85" fmla="*/ 45 h 55"/>
                <a:gd name="T86" fmla="*/ 8 w 54"/>
                <a:gd name="T87" fmla="*/ 45 h 55"/>
                <a:gd name="T88" fmla="*/ 8 w 54"/>
                <a:gd name="T89" fmla="*/ 45 h 55"/>
                <a:gd name="T90" fmla="*/ 8 w 54"/>
                <a:gd name="T91" fmla="*/ 45 h 55"/>
                <a:gd name="T92" fmla="*/ 8 w 54"/>
                <a:gd name="T93" fmla="*/ 45 h 55"/>
                <a:gd name="T94" fmla="*/ 8 w 54"/>
                <a:gd name="T95" fmla="*/ 45 h 55"/>
                <a:gd name="T96" fmla="*/ 8 w 54"/>
                <a:gd name="T97" fmla="*/ 45 h 55"/>
                <a:gd name="T98" fmla="*/ 8 w 54"/>
                <a:gd name="T99" fmla="*/ 45 h 55"/>
                <a:gd name="T100" fmla="*/ 0 w 54"/>
                <a:gd name="T101" fmla="*/ 7 h 55"/>
                <a:gd name="T102" fmla="*/ 36 w 54"/>
                <a:gd name="T103" fmla="*/ 0 h 55"/>
                <a:gd name="T104" fmla="*/ 54 w 54"/>
                <a:gd name="T10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" h="55">
                  <a:moveTo>
                    <a:pt x="54" y="55"/>
                  </a:moveTo>
                  <a:cubicBezTo>
                    <a:pt x="52" y="55"/>
                    <a:pt x="50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31" y="50"/>
                    <a:pt x="11" y="48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5" y="42"/>
                    <a:pt x="2" y="22"/>
                    <a:pt x="0" y="7"/>
                  </a:cubicBezTo>
                  <a:cubicBezTo>
                    <a:pt x="17" y="4"/>
                    <a:pt x="32" y="1"/>
                    <a:pt x="36" y="0"/>
                  </a:cubicBezTo>
                  <a:cubicBezTo>
                    <a:pt x="43" y="18"/>
                    <a:pt x="52" y="41"/>
                    <a:pt x="54" y="55"/>
                  </a:cubicBezTo>
                </a:path>
              </a:pathLst>
            </a:custGeom>
            <a:solidFill>
              <a:srgbClr val="27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ED159653-26B6-4F3F-BA47-5444557B2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22788" y="4405313"/>
              <a:ext cx="677863" cy="423863"/>
            </a:xfrm>
            <a:custGeom>
              <a:avLst/>
              <a:gdLst>
                <a:gd name="T0" fmla="*/ 5 w 180"/>
                <a:gd name="T1" fmla="*/ 112 h 112"/>
                <a:gd name="T2" fmla="*/ 0 w 180"/>
                <a:gd name="T3" fmla="*/ 108 h 112"/>
                <a:gd name="T4" fmla="*/ 108 w 180"/>
                <a:gd name="T5" fmla="*/ 0 h 112"/>
                <a:gd name="T6" fmla="*/ 178 w 180"/>
                <a:gd name="T7" fmla="*/ 25 h 112"/>
                <a:gd name="T8" fmla="*/ 178 w 180"/>
                <a:gd name="T9" fmla="*/ 32 h 112"/>
                <a:gd name="T10" fmla="*/ 172 w 180"/>
                <a:gd name="T11" fmla="*/ 32 h 112"/>
                <a:gd name="T12" fmla="*/ 108 w 180"/>
                <a:gd name="T13" fmla="*/ 9 h 112"/>
                <a:gd name="T14" fmla="*/ 9 w 180"/>
                <a:gd name="T15" fmla="*/ 108 h 112"/>
                <a:gd name="T16" fmla="*/ 5 w 180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12">
                  <a:moveTo>
                    <a:pt x="5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33" y="0"/>
                    <a:pt x="158" y="9"/>
                    <a:pt x="178" y="25"/>
                  </a:cubicBezTo>
                  <a:cubicBezTo>
                    <a:pt x="179" y="27"/>
                    <a:pt x="180" y="30"/>
                    <a:pt x="178" y="32"/>
                  </a:cubicBezTo>
                  <a:cubicBezTo>
                    <a:pt x="176" y="33"/>
                    <a:pt x="174" y="34"/>
                    <a:pt x="172" y="32"/>
                  </a:cubicBezTo>
                  <a:cubicBezTo>
                    <a:pt x="154" y="17"/>
                    <a:pt x="131" y="9"/>
                    <a:pt x="108" y="9"/>
                  </a:cubicBezTo>
                  <a:cubicBezTo>
                    <a:pt x="53" y="9"/>
                    <a:pt x="9" y="53"/>
                    <a:pt x="9" y="108"/>
                  </a:cubicBezTo>
                  <a:cubicBezTo>
                    <a:pt x="9" y="110"/>
                    <a:pt x="7" y="112"/>
                    <a:pt x="5" y="112"/>
                  </a:cubicBezTo>
                </a:path>
              </a:pathLst>
            </a:custGeom>
            <a:solidFill>
              <a:srgbClr val="F16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9C468216-A621-4391-8BE9-8D06FA69A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605463" y="4451350"/>
              <a:ext cx="720725" cy="720725"/>
            </a:xfrm>
            <a:custGeom>
              <a:avLst/>
              <a:gdLst>
                <a:gd name="T0" fmla="*/ 96 w 191"/>
                <a:gd name="T1" fmla="*/ 12 h 191"/>
                <a:gd name="T2" fmla="*/ 12 w 191"/>
                <a:gd name="T3" fmla="*/ 96 h 191"/>
                <a:gd name="T4" fmla="*/ 96 w 191"/>
                <a:gd name="T5" fmla="*/ 179 h 191"/>
                <a:gd name="T6" fmla="*/ 179 w 191"/>
                <a:gd name="T7" fmla="*/ 96 h 191"/>
                <a:gd name="T8" fmla="*/ 96 w 191"/>
                <a:gd name="T9" fmla="*/ 12 h 191"/>
                <a:gd name="T10" fmla="*/ 96 w 191"/>
                <a:gd name="T11" fmla="*/ 191 h 191"/>
                <a:gd name="T12" fmla="*/ 0 w 191"/>
                <a:gd name="T13" fmla="*/ 96 h 191"/>
                <a:gd name="T14" fmla="*/ 96 w 191"/>
                <a:gd name="T15" fmla="*/ 0 h 191"/>
                <a:gd name="T16" fmla="*/ 191 w 191"/>
                <a:gd name="T17" fmla="*/ 96 h 191"/>
                <a:gd name="T18" fmla="*/ 96 w 191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6" y="12"/>
                  </a:moveTo>
                  <a:cubicBezTo>
                    <a:pt x="50" y="12"/>
                    <a:pt x="12" y="50"/>
                    <a:pt x="12" y="96"/>
                  </a:cubicBezTo>
                  <a:cubicBezTo>
                    <a:pt x="12" y="142"/>
                    <a:pt x="50" y="179"/>
                    <a:pt x="96" y="179"/>
                  </a:cubicBezTo>
                  <a:cubicBezTo>
                    <a:pt x="142" y="179"/>
                    <a:pt x="179" y="142"/>
                    <a:pt x="179" y="96"/>
                  </a:cubicBezTo>
                  <a:cubicBezTo>
                    <a:pt x="179" y="50"/>
                    <a:pt x="142" y="12"/>
                    <a:pt x="96" y="12"/>
                  </a:cubicBezTo>
                  <a:moveTo>
                    <a:pt x="96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6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709BAE88-C082-4B1B-93C7-8BF9D86AA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75301" y="4481513"/>
              <a:ext cx="660400" cy="660400"/>
            </a:xfrm>
            <a:custGeom>
              <a:avLst/>
              <a:gdLst>
                <a:gd name="T0" fmla="*/ 88 w 175"/>
                <a:gd name="T1" fmla="*/ 5 h 175"/>
                <a:gd name="T2" fmla="*/ 5 w 175"/>
                <a:gd name="T3" fmla="*/ 88 h 175"/>
                <a:gd name="T4" fmla="*/ 88 w 175"/>
                <a:gd name="T5" fmla="*/ 171 h 175"/>
                <a:gd name="T6" fmla="*/ 171 w 175"/>
                <a:gd name="T7" fmla="*/ 88 h 175"/>
                <a:gd name="T8" fmla="*/ 88 w 175"/>
                <a:gd name="T9" fmla="*/ 5 h 175"/>
                <a:gd name="T10" fmla="*/ 88 w 175"/>
                <a:gd name="T11" fmla="*/ 175 h 175"/>
                <a:gd name="T12" fmla="*/ 0 w 175"/>
                <a:gd name="T13" fmla="*/ 88 h 175"/>
                <a:gd name="T14" fmla="*/ 88 w 175"/>
                <a:gd name="T15" fmla="*/ 0 h 175"/>
                <a:gd name="T16" fmla="*/ 175 w 175"/>
                <a:gd name="T17" fmla="*/ 88 h 175"/>
                <a:gd name="T18" fmla="*/ 88 w 175"/>
                <a:gd name="T1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5">
                  <a:moveTo>
                    <a:pt x="88" y="5"/>
                  </a:moveTo>
                  <a:cubicBezTo>
                    <a:pt x="42" y="5"/>
                    <a:pt x="5" y="42"/>
                    <a:pt x="5" y="88"/>
                  </a:cubicBezTo>
                  <a:cubicBezTo>
                    <a:pt x="5" y="133"/>
                    <a:pt x="42" y="171"/>
                    <a:pt x="88" y="171"/>
                  </a:cubicBezTo>
                  <a:cubicBezTo>
                    <a:pt x="133" y="171"/>
                    <a:pt x="171" y="133"/>
                    <a:pt x="171" y="88"/>
                  </a:cubicBezTo>
                  <a:cubicBezTo>
                    <a:pt x="171" y="42"/>
                    <a:pt x="133" y="5"/>
                    <a:pt x="88" y="5"/>
                  </a:cubicBezTo>
                  <a:moveTo>
                    <a:pt x="88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8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F4678EB6-DD0D-476F-AA0C-92519ABAD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00688" y="4533900"/>
              <a:ext cx="479425" cy="558800"/>
            </a:xfrm>
            <a:custGeom>
              <a:avLst/>
              <a:gdLst>
                <a:gd name="T0" fmla="*/ 68 w 127"/>
                <a:gd name="T1" fmla="*/ 148 h 148"/>
                <a:gd name="T2" fmla="*/ 8 w 127"/>
                <a:gd name="T3" fmla="*/ 117 h 148"/>
                <a:gd name="T4" fmla="*/ 12 w 127"/>
                <a:gd name="T5" fmla="*/ 117 h 148"/>
                <a:gd name="T6" fmla="*/ 68 w 127"/>
                <a:gd name="T7" fmla="*/ 145 h 148"/>
                <a:gd name="T8" fmla="*/ 124 w 127"/>
                <a:gd name="T9" fmla="*/ 117 h 148"/>
                <a:gd name="T10" fmla="*/ 127 w 127"/>
                <a:gd name="T11" fmla="*/ 117 h 148"/>
                <a:gd name="T12" fmla="*/ 68 w 127"/>
                <a:gd name="T13" fmla="*/ 148 h 148"/>
                <a:gd name="T14" fmla="*/ 3 w 127"/>
                <a:gd name="T15" fmla="*/ 44 h 148"/>
                <a:gd name="T16" fmla="*/ 0 w 127"/>
                <a:gd name="T17" fmla="*/ 44 h 148"/>
                <a:gd name="T18" fmla="*/ 68 w 127"/>
                <a:gd name="T19" fmla="*/ 0 h 148"/>
                <a:gd name="T20" fmla="*/ 102 w 127"/>
                <a:gd name="T21" fmla="*/ 8 h 148"/>
                <a:gd name="T22" fmla="*/ 100 w 127"/>
                <a:gd name="T23" fmla="*/ 10 h 148"/>
                <a:gd name="T24" fmla="*/ 68 w 127"/>
                <a:gd name="T25" fmla="*/ 2 h 148"/>
                <a:gd name="T26" fmla="*/ 3 w 127"/>
                <a:gd name="T27" fmla="*/ 4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48">
                  <a:moveTo>
                    <a:pt x="68" y="148"/>
                  </a:moveTo>
                  <a:cubicBezTo>
                    <a:pt x="43" y="148"/>
                    <a:pt x="21" y="136"/>
                    <a:pt x="8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25" y="134"/>
                    <a:pt x="45" y="145"/>
                    <a:pt x="68" y="145"/>
                  </a:cubicBezTo>
                  <a:cubicBezTo>
                    <a:pt x="90" y="145"/>
                    <a:pt x="111" y="134"/>
                    <a:pt x="124" y="117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14" y="136"/>
                    <a:pt x="92" y="148"/>
                    <a:pt x="68" y="148"/>
                  </a:cubicBezTo>
                  <a:moveTo>
                    <a:pt x="3" y="44"/>
                  </a:moveTo>
                  <a:cubicBezTo>
                    <a:pt x="2" y="44"/>
                    <a:pt x="1" y="44"/>
                    <a:pt x="0" y="44"/>
                  </a:cubicBezTo>
                  <a:cubicBezTo>
                    <a:pt x="11" y="18"/>
                    <a:pt x="37" y="0"/>
                    <a:pt x="68" y="0"/>
                  </a:cubicBezTo>
                  <a:cubicBezTo>
                    <a:pt x="80" y="0"/>
                    <a:pt x="91" y="2"/>
                    <a:pt x="102" y="8"/>
                  </a:cubicBezTo>
                  <a:cubicBezTo>
                    <a:pt x="101" y="9"/>
                    <a:pt x="101" y="9"/>
                    <a:pt x="100" y="10"/>
                  </a:cubicBezTo>
                  <a:cubicBezTo>
                    <a:pt x="90" y="5"/>
                    <a:pt x="79" y="2"/>
                    <a:pt x="68" y="2"/>
                  </a:cubicBezTo>
                  <a:cubicBezTo>
                    <a:pt x="39" y="2"/>
                    <a:pt x="14" y="20"/>
                    <a:pt x="3" y="44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EC0B02DD-E1BF-4769-ADDF-EED1B3688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22913" y="4700588"/>
              <a:ext cx="34925" cy="161925"/>
            </a:xfrm>
            <a:custGeom>
              <a:avLst/>
              <a:gdLst>
                <a:gd name="T0" fmla="*/ 1 w 9"/>
                <a:gd name="T1" fmla="*/ 43 h 43"/>
                <a:gd name="T2" fmla="*/ 0 w 9"/>
                <a:gd name="T3" fmla="*/ 30 h 43"/>
                <a:gd name="T4" fmla="*/ 6 w 9"/>
                <a:gd name="T5" fmla="*/ 0 h 43"/>
                <a:gd name="T6" fmla="*/ 9 w 9"/>
                <a:gd name="T7" fmla="*/ 0 h 43"/>
                <a:gd name="T8" fmla="*/ 3 w 9"/>
                <a:gd name="T9" fmla="*/ 30 h 43"/>
                <a:gd name="T10" fmla="*/ 4 w 9"/>
                <a:gd name="T11" fmla="*/ 42 h 43"/>
                <a:gd name="T12" fmla="*/ 1 w 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3">
                  <a:moveTo>
                    <a:pt x="1" y="43"/>
                  </a:moveTo>
                  <a:cubicBezTo>
                    <a:pt x="0" y="38"/>
                    <a:pt x="0" y="34"/>
                    <a:pt x="0" y="30"/>
                  </a:cubicBezTo>
                  <a:cubicBezTo>
                    <a:pt x="0" y="19"/>
                    <a:pt x="2" y="9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5" y="9"/>
                    <a:pt x="3" y="19"/>
                    <a:pt x="3" y="30"/>
                  </a:cubicBezTo>
                  <a:cubicBezTo>
                    <a:pt x="3" y="34"/>
                    <a:pt x="3" y="38"/>
                    <a:pt x="4" y="42"/>
                  </a:cubicBezTo>
                  <a:cubicBezTo>
                    <a:pt x="3" y="42"/>
                    <a:pt x="2" y="43"/>
                    <a:pt x="1" y="43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BC99764D-D704-4BD5-90D9-8FC682E64B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18151" y="4859338"/>
              <a:ext cx="546100" cy="41275"/>
            </a:xfrm>
            <a:custGeom>
              <a:avLst/>
              <a:gdLst>
                <a:gd name="T0" fmla="*/ 143 w 145"/>
                <a:gd name="T1" fmla="*/ 11 h 11"/>
                <a:gd name="T2" fmla="*/ 140 w 145"/>
                <a:gd name="T3" fmla="*/ 11 h 11"/>
                <a:gd name="T4" fmla="*/ 142 w 145"/>
                <a:gd name="T5" fmla="*/ 3 h 11"/>
                <a:gd name="T6" fmla="*/ 145 w 145"/>
                <a:gd name="T7" fmla="*/ 3 h 11"/>
                <a:gd name="T8" fmla="*/ 143 w 145"/>
                <a:gd name="T9" fmla="*/ 11 h 11"/>
                <a:gd name="T10" fmla="*/ 5 w 145"/>
                <a:gd name="T11" fmla="*/ 11 h 11"/>
                <a:gd name="T12" fmla="*/ 2 w 145"/>
                <a:gd name="T13" fmla="*/ 11 h 11"/>
                <a:gd name="T14" fmla="*/ 0 w 145"/>
                <a:gd name="T15" fmla="*/ 1 h 11"/>
                <a:gd name="T16" fmla="*/ 3 w 145"/>
                <a:gd name="T17" fmla="*/ 0 h 11"/>
                <a:gd name="T18" fmla="*/ 5 w 145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1">
                  <a:moveTo>
                    <a:pt x="143" y="11"/>
                  </a:moveTo>
                  <a:cubicBezTo>
                    <a:pt x="140" y="11"/>
                    <a:pt x="140" y="11"/>
                    <a:pt x="140" y="11"/>
                  </a:cubicBezTo>
                  <a:cubicBezTo>
                    <a:pt x="141" y="8"/>
                    <a:pt x="141" y="6"/>
                    <a:pt x="142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5" y="6"/>
                    <a:pt x="144" y="8"/>
                    <a:pt x="143" y="11"/>
                  </a:cubicBezTo>
                  <a:moveTo>
                    <a:pt x="5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8"/>
                    <a:pt x="0" y="4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4"/>
                    <a:pt x="4" y="8"/>
                    <a:pt x="5" y="1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">
              <a:extLst>
                <a:ext uri="{FF2B5EF4-FFF2-40B4-BE49-F238E27FC236}">
                  <a16:creationId xmlns:a16="http://schemas.microsoft.com/office/drawing/2014/main" id="{540E674C-7D52-4D6C-A57C-26C336596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511801" y="4900613"/>
              <a:ext cx="531813" cy="76200"/>
            </a:xfrm>
            <a:custGeom>
              <a:avLst/>
              <a:gdLst>
                <a:gd name="T0" fmla="*/ 130 w 141"/>
                <a:gd name="T1" fmla="*/ 20 h 20"/>
                <a:gd name="T2" fmla="*/ 127 w 141"/>
                <a:gd name="T3" fmla="*/ 20 h 20"/>
                <a:gd name="T4" fmla="*/ 138 w 141"/>
                <a:gd name="T5" fmla="*/ 0 h 20"/>
                <a:gd name="T6" fmla="*/ 141 w 141"/>
                <a:gd name="T7" fmla="*/ 0 h 20"/>
                <a:gd name="T8" fmla="*/ 130 w 141"/>
                <a:gd name="T9" fmla="*/ 20 h 20"/>
                <a:gd name="T10" fmla="*/ 15 w 141"/>
                <a:gd name="T11" fmla="*/ 20 h 20"/>
                <a:gd name="T12" fmla="*/ 11 w 141"/>
                <a:gd name="T13" fmla="*/ 20 h 20"/>
                <a:gd name="T14" fmla="*/ 0 w 141"/>
                <a:gd name="T15" fmla="*/ 0 h 20"/>
                <a:gd name="T16" fmla="*/ 3 w 141"/>
                <a:gd name="T17" fmla="*/ 0 h 20"/>
                <a:gd name="T18" fmla="*/ 15 w 141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0">
                  <a:moveTo>
                    <a:pt x="130" y="20"/>
                  </a:moveTo>
                  <a:cubicBezTo>
                    <a:pt x="127" y="20"/>
                    <a:pt x="127" y="20"/>
                    <a:pt x="127" y="20"/>
                  </a:cubicBezTo>
                  <a:cubicBezTo>
                    <a:pt x="131" y="14"/>
                    <a:pt x="135" y="7"/>
                    <a:pt x="138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5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3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5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98EDE812-511C-43CD-AE3B-77E776E05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829175"/>
              <a:ext cx="15875" cy="33338"/>
            </a:xfrm>
            <a:custGeom>
              <a:avLst/>
              <a:gdLst>
                <a:gd name="T0" fmla="*/ 3 w 4"/>
                <a:gd name="T1" fmla="*/ 9 h 9"/>
                <a:gd name="T2" fmla="*/ 0 w 4"/>
                <a:gd name="T3" fmla="*/ 9 h 9"/>
                <a:gd name="T4" fmla="*/ 0 w 4"/>
                <a:gd name="T5" fmla="*/ 8 h 9"/>
                <a:gd name="T6" fmla="*/ 1 w 4"/>
                <a:gd name="T7" fmla="*/ 0 h 9"/>
                <a:gd name="T8" fmla="*/ 4 w 4"/>
                <a:gd name="T9" fmla="*/ 0 h 9"/>
                <a:gd name="T10" fmla="*/ 3 w 4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9">
                  <a:moveTo>
                    <a:pt x="3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6"/>
                    <a:pt x="0" y="3"/>
                    <a:pt x="1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3" y="3"/>
                    <a:pt x="3" y="6"/>
                    <a:pt x="3" y="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BBABCFEF-B09C-4D26-9EC8-1D42921E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859338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09585964-8F53-4E72-BA9A-AE728173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79988" y="4760913"/>
              <a:ext cx="15875" cy="41275"/>
            </a:xfrm>
            <a:custGeom>
              <a:avLst/>
              <a:gdLst>
                <a:gd name="T0" fmla="*/ 4 w 4"/>
                <a:gd name="T1" fmla="*/ 11 h 11"/>
                <a:gd name="T2" fmla="*/ 1 w 4"/>
                <a:gd name="T3" fmla="*/ 11 h 11"/>
                <a:gd name="T4" fmla="*/ 0 w 4"/>
                <a:gd name="T5" fmla="*/ 0 h 11"/>
                <a:gd name="T6" fmla="*/ 3 w 4"/>
                <a:gd name="T7" fmla="*/ 0 h 11"/>
                <a:gd name="T8" fmla="*/ 4 w 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4"/>
                    <a:pt x="4" y="7"/>
                    <a:pt x="4" y="11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7634F7BF-138C-44A7-9735-2CEEAB599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5876" y="4575175"/>
              <a:ext cx="90488" cy="95250"/>
            </a:xfrm>
            <a:custGeom>
              <a:avLst/>
              <a:gdLst>
                <a:gd name="T0" fmla="*/ 21 w 24"/>
                <a:gd name="T1" fmla="*/ 25 h 25"/>
                <a:gd name="T2" fmla="*/ 0 w 24"/>
                <a:gd name="T3" fmla="*/ 3 h 25"/>
                <a:gd name="T4" fmla="*/ 1 w 24"/>
                <a:gd name="T5" fmla="*/ 0 h 25"/>
                <a:gd name="T6" fmla="*/ 24 w 24"/>
                <a:gd name="T7" fmla="*/ 24 h 25"/>
                <a:gd name="T8" fmla="*/ 21 w 2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1" y="25"/>
                  </a:moveTo>
                  <a:cubicBezTo>
                    <a:pt x="16" y="16"/>
                    <a:pt x="8" y="9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6"/>
                    <a:pt x="18" y="14"/>
                    <a:pt x="24" y="24"/>
                  </a:cubicBezTo>
                  <a:cubicBezTo>
                    <a:pt x="23" y="24"/>
                    <a:pt x="22" y="25"/>
                    <a:pt x="21" y="25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8F21C83-610A-454A-A7B5-3A4F88EC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8088" y="4667250"/>
              <a:ext cx="46038" cy="82550"/>
            </a:xfrm>
            <a:custGeom>
              <a:avLst/>
              <a:gdLst>
                <a:gd name="T0" fmla="*/ 12 w 12"/>
                <a:gd name="T1" fmla="*/ 22 h 22"/>
                <a:gd name="T2" fmla="*/ 7 w 12"/>
                <a:gd name="T3" fmla="*/ 17 h 22"/>
                <a:gd name="T4" fmla="*/ 0 w 12"/>
                <a:gd name="T5" fmla="*/ 1 h 22"/>
                <a:gd name="T6" fmla="*/ 3 w 12"/>
                <a:gd name="T7" fmla="*/ 0 h 22"/>
                <a:gd name="T8" fmla="*/ 12 w 1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2">
                  <a:moveTo>
                    <a:pt x="12" y="22"/>
                  </a:moveTo>
                  <a:cubicBezTo>
                    <a:pt x="10" y="21"/>
                    <a:pt x="9" y="19"/>
                    <a:pt x="7" y="17"/>
                  </a:cubicBezTo>
                  <a:cubicBezTo>
                    <a:pt x="6" y="12"/>
                    <a:pt x="3" y="6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" y="7"/>
                    <a:pt x="10" y="14"/>
                    <a:pt x="12" y="22"/>
                  </a:cubicBezTo>
                </a:path>
              </a:pathLst>
            </a:custGeom>
            <a:solidFill>
              <a:srgbClr val="E0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450E50E8-46B9-4143-B5CD-E02B1E44E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1101" y="4730750"/>
              <a:ext cx="19050" cy="22225"/>
            </a:xfrm>
            <a:custGeom>
              <a:avLst/>
              <a:gdLst>
                <a:gd name="T0" fmla="*/ 2 w 5"/>
                <a:gd name="T1" fmla="*/ 6 h 6"/>
                <a:gd name="T2" fmla="*/ 0 w 5"/>
                <a:gd name="T3" fmla="*/ 0 h 6"/>
                <a:gd name="T4" fmla="*/ 5 w 5"/>
                <a:gd name="T5" fmla="*/ 5 h 6"/>
                <a:gd name="T6" fmla="*/ 5 w 5"/>
                <a:gd name="T7" fmla="*/ 6 h 6"/>
                <a:gd name="T8" fmla="*/ 2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6"/>
                  </a:moveTo>
                  <a:cubicBezTo>
                    <a:pt x="2" y="4"/>
                    <a:pt x="1" y="2"/>
                    <a:pt x="0" y="0"/>
                  </a:cubicBezTo>
                  <a:cubicBezTo>
                    <a:pt x="2" y="2"/>
                    <a:pt x="3" y="4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6"/>
                    <a:pt x="2" y="6"/>
                    <a:pt x="2" y="6"/>
                  </a:cubicBezTo>
                </a:path>
              </a:pathLst>
            </a:custGeom>
            <a:solidFill>
              <a:srgbClr val="E5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D9C04C00-273E-4D09-82EA-CA2EFFA83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462588" y="4697413"/>
              <a:ext cx="323850" cy="358775"/>
            </a:xfrm>
            <a:custGeom>
              <a:avLst/>
              <a:gdLst>
                <a:gd name="T0" fmla="*/ 58 w 86"/>
                <a:gd name="T1" fmla="*/ 95 h 95"/>
                <a:gd name="T2" fmla="*/ 10 w 86"/>
                <a:gd name="T3" fmla="*/ 74 h 95"/>
                <a:gd name="T4" fmla="*/ 14 w 86"/>
                <a:gd name="T5" fmla="*/ 74 h 95"/>
                <a:gd name="T6" fmla="*/ 58 w 86"/>
                <a:gd name="T7" fmla="*/ 92 h 95"/>
                <a:gd name="T8" fmla="*/ 83 w 86"/>
                <a:gd name="T9" fmla="*/ 87 h 95"/>
                <a:gd name="T10" fmla="*/ 84 w 86"/>
                <a:gd name="T11" fmla="*/ 87 h 95"/>
                <a:gd name="T12" fmla="*/ 85 w 86"/>
                <a:gd name="T13" fmla="*/ 88 h 95"/>
                <a:gd name="T14" fmla="*/ 85 w 86"/>
                <a:gd name="T15" fmla="*/ 90 h 95"/>
                <a:gd name="T16" fmla="*/ 58 w 86"/>
                <a:gd name="T17" fmla="*/ 95 h 95"/>
                <a:gd name="T18" fmla="*/ 3 w 86"/>
                <a:gd name="T19" fmla="*/ 2 h 95"/>
                <a:gd name="T20" fmla="*/ 0 w 86"/>
                <a:gd name="T21" fmla="*/ 2 h 95"/>
                <a:gd name="T22" fmla="*/ 0 w 86"/>
                <a:gd name="T23" fmla="*/ 1 h 95"/>
                <a:gd name="T24" fmla="*/ 1 w 86"/>
                <a:gd name="T25" fmla="*/ 0 h 95"/>
                <a:gd name="T26" fmla="*/ 2 w 86"/>
                <a:gd name="T27" fmla="*/ 0 h 95"/>
                <a:gd name="T28" fmla="*/ 3 w 86"/>
                <a:gd name="T29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95">
                  <a:moveTo>
                    <a:pt x="58" y="95"/>
                  </a:moveTo>
                  <a:cubicBezTo>
                    <a:pt x="39" y="95"/>
                    <a:pt x="22" y="87"/>
                    <a:pt x="10" y="7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25" y="86"/>
                    <a:pt x="41" y="92"/>
                    <a:pt x="58" y="92"/>
                  </a:cubicBezTo>
                  <a:cubicBezTo>
                    <a:pt x="67" y="92"/>
                    <a:pt x="75" y="91"/>
                    <a:pt x="83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5" y="87"/>
                    <a:pt x="85" y="87"/>
                    <a:pt x="85" y="88"/>
                  </a:cubicBezTo>
                  <a:cubicBezTo>
                    <a:pt x="86" y="88"/>
                    <a:pt x="85" y="89"/>
                    <a:pt x="85" y="90"/>
                  </a:cubicBezTo>
                  <a:cubicBezTo>
                    <a:pt x="76" y="93"/>
                    <a:pt x="67" y="95"/>
                    <a:pt x="58" y="95"/>
                  </a:cubicBezTo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2DAFC794-F795-4D89-A5FA-6296AEAC2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7988" y="4703763"/>
              <a:ext cx="36513" cy="152400"/>
            </a:xfrm>
            <a:custGeom>
              <a:avLst/>
              <a:gdLst>
                <a:gd name="T0" fmla="*/ 1 w 10"/>
                <a:gd name="T1" fmla="*/ 40 h 40"/>
                <a:gd name="T2" fmla="*/ 0 w 10"/>
                <a:gd name="T3" fmla="*/ 29 h 40"/>
                <a:gd name="T4" fmla="*/ 7 w 10"/>
                <a:gd name="T5" fmla="*/ 0 h 40"/>
                <a:gd name="T6" fmla="*/ 10 w 10"/>
                <a:gd name="T7" fmla="*/ 0 h 40"/>
                <a:gd name="T8" fmla="*/ 10 w 10"/>
                <a:gd name="T9" fmla="*/ 0 h 40"/>
                <a:gd name="T10" fmla="*/ 3 w 10"/>
                <a:gd name="T11" fmla="*/ 29 h 40"/>
                <a:gd name="T12" fmla="*/ 4 w 10"/>
                <a:gd name="T13" fmla="*/ 40 h 40"/>
                <a:gd name="T14" fmla="*/ 1 w 1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40">
                  <a:moveTo>
                    <a:pt x="1" y="40"/>
                  </a:moveTo>
                  <a:cubicBezTo>
                    <a:pt x="0" y="36"/>
                    <a:pt x="0" y="33"/>
                    <a:pt x="0" y="29"/>
                  </a:cubicBezTo>
                  <a:cubicBezTo>
                    <a:pt x="0" y="18"/>
                    <a:pt x="2" y="9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9"/>
                    <a:pt x="3" y="19"/>
                    <a:pt x="3" y="29"/>
                  </a:cubicBezTo>
                  <a:cubicBezTo>
                    <a:pt x="3" y="32"/>
                    <a:pt x="3" y="36"/>
                    <a:pt x="4" y="40"/>
                  </a:cubicBezTo>
                  <a:cubicBezTo>
                    <a:pt x="3" y="40"/>
                    <a:pt x="2" y="40"/>
                    <a:pt x="1" y="4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37A5BAB8-7A19-46A6-9BA2-8B380E9B8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4813" y="4856163"/>
              <a:ext cx="22225" cy="44450"/>
            </a:xfrm>
            <a:custGeom>
              <a:avLst/>
              <a:gdLst>
                <a:gd name="T0" fmla="*/ 6 w 6"/>
                <a:gd name="T1" fmla="*/ 12 h 12"/>
                <a:gd name="T2" fmla="*/ 3 w 6"/>
                <a:gd name="T3" fmla="*/ 12 h 12"/>
                <a:gd name="T4" fmla="*/ 0 w 6"/>
                <a:gd name="T5" fmla="*/ 0 h 12"/>
                <a:gd name="T6" fmla="*/ 3 w 6"/>
                <a:gd name="T7" fmla="*/ 0 h 12"/>
                <a:gd name="T8" fmla="*/ 6 w 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2">
                  <a:moveTo>
                    <a:pt x="6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2" y="8"/>
                    <a:pt x="1" y="4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4"/>
                    <a:pt x="5" y="8"/>
                    <a:pt x="6" y="12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6656E824-AEFF-4074-8B93-C4EC0AFAD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73701" y="49006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20 h 20"/>
                <a:gd name="T4" fmla="*/ 0 w 17"/>
                <a:gd name="T5" fmla="*/ 0 h 20"/>
                <a:gd name="T6" fmla="*/ 3 w 17"/>
                <a:gd name="T7" fmla="*/ 0 h 20"/>
                <a:gd name="T8" fmla="*/ 17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8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06E1A2AF-1D5B-4396-B7DE-1EB408D94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568825"/>
              <a:ext cx="185738" cy="85725"/>
            </a:xfrm>
            <a:custGeom>
              <a:avLst/>
              <a:gdLst>
                <a:gd name="T0" fmla="*/ 48 w 49"/>
                <a:gd name="T1" fmla="*/ 23 h 23"/>
                <a:gd name="T2" fmla="*/ 47 w 49"/>
                <a:gd name="T3" fmla="*/ 22 h 23"/>
                <a:gd name="T4" fmla="*/ 2 w 49"/>
                <a:gd name="T5" fmla="*/ 3 h 23"/>
                <a:gd name="T6" fmla="*/ 0 w 49"/>
                <a:gd name="T7" fmla="*/ 1 h 23"/>
                <a:gd name="T8" fmla="*/ 2 w 49"/>
                <a:gd name="T9" fmla="*/ 0 h 23"/>
                <a:gd name="T10" fmla="*/ 49 w 49"/>
                <a:gd name="T11" fmla="*/ 20 h 23"/>
                <a:gd name="T12" fmla="*/ 49 w 49"/>
                <a:gd name="T13" fmla="*/ 22 h 23"/>
                <a:gd name="T14" fmla="*/ 48 w 49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3">
                  <a:moveTo>
                    <a:pt x="48" y="23"/>
                  </a:moveTo>
                  <a:cubicBezTo>
                    <a:pt x="47" y="23"/>
                    <a:pt x="47" y="23"/>
                    <a:pt x="47" y="22"/>
                  </a:cubicBezTo>
                  <a:cubicBezTo>
                    <a:pt x="35" y="10"/>
                    <a:pt x="19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9" y="0"/>
                    <a:pt x="37" y="7"/>
                    <a:pt x="49" y="20"/>
                  </a:cubicBezTo>
                  <a:cubicBezTo>
                    <a:pt x="49" y="21"/>
                    <a:pt x="49" y="22"/>
                    <a:pt x="49" y="22"/>
                  </a:cubicBezTo>
                  <a:cubicBezTo>
                    <a:pt x="49" y="23"/>
                    <a:pt x="48" y="23"/>
                    <a:pt x="48" y="23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5FDE6134-CACC-4FB6-90A0-1494BD9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81638" y="4405313"/>
              <a:ext cx="506413" cy="125413"/>
            </a:xfrm>
            <a:custGeom>
              <a:avLst/>
              <a:gdLst>
                <a:gd name="T0" fmla="*/ 129 w 134"/>
                <a:gd name="T1" fmla="*/ 33 h 33"/>
                <a:gd name="T2" fmla="*/ 126 w 134"/>
                <a:gd name="T3" fmla="*/ 32 h 33"/>
                <a:gd name="T4" fmla="*/ 63 w 134"/>
                <a:gd name="T5" fmla="*/ 9 h 33"/>
                <a:gd name="T6" fmla="*/ 8 w 134"/>
                <a:gd name="T7" fmla="*/ 25 h 33"/>
                <a:gd name="T8" fmla="*/ 1 w 134"/>
                <a:gd name="T9" fmla="*/ 24 h 33"/>
                <a:gd name="T10" fmla="*/ 3 w 134"/>
                <a:gd name="T11" fmla="*/ 18 h 33"/>
                <a:gd name="T12" fmla="*/ 63 w 134"/>
                <a:gd name="T13" fmla="*/ 0 h 33"/>
                <a:gd name="T14" fmla="*/ 132 w 134"/>
                <a:gd name="T15" fmla="*/ 25 h 33"/>
                <a:gd name="T16" fmla="*/ 133 w 134"/>
                <a:gd name="T17" fmla="*/ 32 h 33"/>
                <a:gd name="T18" fmla="*/ 129 w 134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33">
                  <a:moveTo>
                    <a:pt x="129" y="33"/>
                  </a:moveTo>
                  <a:cubicBezTo>
                    <a:pt x="128" y="33"/>
                    <a:pt x="127" y="33"/>
                    <a:pt x="126" y="32"/>
                  </a:cubicBezTo>
                  <a:cubicBezTo>
                    <a:pt x="109" y="17"/>
                    <a:pt x="86" y="9"/>
                    <a:pt x="63" y="9"/>
                  </a:cubicBezTo>
                  <a:cubicBezTo>
                    <a:pt x="43" y="9"/>
                    <a:pt x="24" y="15"/>
                    <a:pt x="8" y="25"/>
                  </a:cubicBezTo>
                  <a:cubicBezTo>
                    <a:pt x="6" y="27"/>
                    <a:pt x="3" y="26"/>
                    <a:pt x="1" y="24"/>
                  </a:cubicBezTo>
                  <a:cubicBezTo>
                    <a:pt x="0" y="22"/>
                    <a:pt x="1" y="19"/>
                    <a:pt x="3" y="18"/>
                  </a:cubicBezTo>
                  <a:cubicBezTo>
                    <a:pt x="20" y="6"/>
                    <a:pt x="41" y="0"/>
                    <a:pt x="63" y="0"/>
                  </a:cubicBezTo>
                  <a:cubicBezTo>
                    <a:pt x="88" y="0"/>
                    <a:pt x="113" y="9"/>
                    <a:pt x="132" y="25"/>
                  </a:cubicBezTo>
                  <a:cubicBezTo>
                    <a:pt x="134" y="27"/>
                    <a:pt x="134" y="30"/>
                    <a:pt x="133" y="32"/>
                  </a:cubicBezTo>
                  <a:cubicBezTo>
                    <a:pt x="132" y="33"/>
                    <a:pt x="131" y="33"/>
                    <a:pt x="129" y="33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27078B8D-84C1-44EA-B3D9-0FCAEBFE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2701" y="4216400"/>
              <a:ext cx="339725" cy="590550"/>
            </a:xfrm>
            <a:custGeom>
              <a:avLst/>
              <a:gdLst>
                <a:gd name="T0" fmla="*/ 86 w 90"/>
                <a:gd name="T1" fmla="*/ 156 h 156"/>
                <a:gd name="T2" fmla="*/ 83 w 90"/>
                <a:gd name="T3" fmla="*/ 154 h 156"/>
                <a:gd name="T4" fmla="*/ 1 w 90"/>
                <a:gd name="T5" fmla="*/ 7 h 156"/>
                <a:gd name="T6" fmla="*/ 2 w 90"/>
                <a:gd name="T7" fmla="*/ 1 h 156"/>
                <a:gd name="T8" fmla="*/ 7 w 90"/>
                <a:gd name="T9" fmla="*/ 3 h 156"/>
                <a:gd name="T10" fmla="*/ 89 w 90"/>
                <a:gd name="T11" fmla="*/ 150 h 156"/>
                <a:gd name="T12" fmla="*/ 88 w 90"/>
                <a:gd name="T13" fmla="*/ 155 h 156"/>
                <a:gd name="T14" fmla="*/ 86 w 90"/>
                <a:gd name="T1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56">
                  <a:moveTo>
                    <a:pt x="86" y="156"/>
                  </a:moveTo>
                  <a:cubicBezTo>
                    <a:pt x="85" y="156"/>
                    <a:pt x="84" y="155"/>
                    <a:pt x="83" y="15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89" y="150"/>
                    <a:pt x="89" y="150"/>
                    <a:pt x="89" y="150"/>
                  </a:cubicBezTo>
                  <a:cubicBezTo>
                    <a:pt x="90" y="152"/>
                    <a:pt x="90" y="154"/>
                    <a:pt x="88" y="155"/>
                  </a:cubicBezTo>
                  <a:cubicBezTo>
                    <a:pt x="87" y="155"/>
                    <a:pt x="87" y="156"/>
                    <a:pt x="86" y="156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930E2915-1D46-463A-A7CE-C4ADFDA7DF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276851" y="4259263"/>
              <a:ext cx="885825" cy="581025"/>
            </a:xfrm>
            <a:custGeom>
              <a:avLst/>
              <a:gdLst>
                <a:gd name="T0" fmla="*/ 138 w 235"/>
                <a:gd name="T1" fmla="*/ 144 h 154"/>
                <a:gd name="T2" fmla="*/ 15 w 235"/>
                <a:gd name="T3" fmla="*/ 143 h 154"/>
                <a:gd name="T4" fmla="*/ 77 w 235"/>
                <a:gd name="T5" fmla="*/ 36 h 154"/>
                <a:gd name="T6" fmla="*/ 222 w 235"/>
                <a:gd name="T7" fmla="*/ 9 h 154"/>
                <a:gd name="T8" fmla="*/ 138 w 235"/>
                <a:gd name="T9" fmla="*/ 144 h 154"/>
                <a:gd name="T10" fmla="*/ 233 w 235"/>
                <a:gd name="T11" fmla="*/ 4 h 154"/>
                <a:gd name="T12" fmla="*/ 233 w 235"/>
                <a:gd name="T13" fmla="*/ 4 h 154"/>
                <a:gd name="T14" fmla="*/ 229 w 235"/>
                <a:gd name="T15" fmla="*/ 1 h 154"/>
                <a:gd name="T16" fmla="*/ 72 w 235"/>
                <a:gd name="T17" fmla="*/ 29 h 154"/>
                <a:gd name="T18" fmla="*/ 5 w 235"/>
                <a:gd name="T19" fmla="*/ 148 h 154"/>
                <a:gd name="T20" fmla="*/ 142 w 235"/>
                <a:gd name="T21" fmla="*/ 152 h 154"/>
                <a:gd name="T22" fmla="*/ 233 w 235"/>
                <a:gd name="T23" fmla="*/ 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5" h="154">
                  <a:moveTo>
                    <a:pt x="138" y="144"/>
                  </a:moveTo>
                  <a:cubicBezTo>
                    <a:pt x="15" y="143"/>
                    <a:pt x="15" y="143"/>
                    <a:pt x="15" y="143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138" y="144"/>
                    <a:pt x="138" y="144"/>
                    <a:pt x="138" y="144"/>
                  </a:cubicBezTo>
                  <a:moveTo>
                    <a:pt x="233" y="4"/>
                  </a:moveTo>
                  <a:cubicBezTo>
                    <a:pt x="233" y="4"/>
                    <a:pt x="233" y="4"/>
                    <a:pt x="233" y="4"/>
                  </a:cubicBezTo>
                  <a:cubicBezTo>
                    <a:pt x="234" y="2"/>
                    <a:pt x="231" y="0"/>
                    <a:pt x="229" y="1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0" y="154"/>
                    <a:pt x="4" y="146"/>
                    <a:pt x="5" y="148"/>
                  </a:cubicBezTo>
                  <a:cubicBezTo>
                    <a:pt x="7" y="152"/>
                    <a:pt x="4" y="149"/>
                    <a:pt x="142" y="152"/>
                  </a:cubicBezTo>
                  <a:cubicBezTo>
                    <a:pt x="235" y="3"/>
                    <a:pt x="233" y="6"/>
                    <a:pt x="233" y="4"/>
                  </a:cubicBezTo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F3D7CA32-D4A5-49D7-BAFA-64F89EBB3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45001" y="4262438"/>
              <a:ext cx="46038" cy="49213"/>
            </a:xfrm>
            <a:custGeom>
              <a:avLst/>
              <a:gdLst>
                <a:gd name="T0" fmla="*/ 7 w 12"/>
                <a:gd name="T1" fmla="*/ 13 h 13"/>
                <a:gd name="T2" fmla="*/ 7 w 12"/>
                <a:gd name="T3" fmla="*/ 13 h 13"/>
                <a:gd name="T4" fmla="*/ 11 w 12"/>
                <a:gd name="T5" fmla="*/ 6 h 13"/>
                <a:gd name="T6" fmla="*/ 7 w 12"/>
                <a:gd name="T7" fmla="*/ 13 h 13"/>
                <a:gd name="T8" fmla="*/ 11 w 12"/>
                <a:gd name="T9" fmla="*/ 6 h 13"/>
                <a:gd name="T10" fmla="*/ 11 w 12"/>
                <a:gd name="T11" fmla="*/ 6 h 13"/>
                <a:gd name="T12" fmla="*/ 11 w 12"/>
                <a:gd name="T13" fmla="*/ 6 h 13"/>
                <a:gd name="T14" fmla="*/ 11 w 12"/>
                <a:gd name="T15" fmla="*/ 6 h 13"/>
                <a:gd name="T16" fmla="*/ 11 w 12"/>
                <a:gd name="T17" fmla="*/ 6 h 13"/>
                <a:gd name="T18" fmla="*/ 11 w 12"/>
                <a:gd name="T19" fmla="*/ 6 h 13"/>
                <a:gd name="T20" fmla="*/ 12 w 12"/>
                <a:gd name="T21" fmla="*/ 3 h 13"/>
                <a:gd name="T22" fmla="*/ 12 w 12"/>
                <a:gd name="T23" fmla="*/ 3 h 13"/>
                <a:gd name="T24" fmla="*/ 12 w 12"/>
                <a:gd name="T25" fmla="*/ 3 h 13"/>
                <a:gd name="T26" fmla="*/ 12 w 12"/>
                <a:gd name="T27" fmla="*/ 3 h 13"/>
                <a:gd name="T28" fmla="*/ 12 w 12"/>
                <a:gd name="T29" fmla="*/ 3 h 13"/>
                <a:gd name="T30" fmla="*/ 12 w 12"/>
                <a:gd name="T31" fmla="*/ 3 h 13"/>
                <a:gd name="T32" fmla="*/ 12 w 12"/>
                <a:gd name="T33" fmla="*/ 3 h 13"/>
                <a:gd name="T34" fmla="*/ 0 w 12"/>
                <a:gd name="T35" fmla="*/ 1 h 13"/>
                <a:gd name="T36" fmla="*/ 0 w 12"/>
                <a:gd name="T37" fmla="*/ 1 h 13"/>
                <a:gd name="T38" fmla="*/ 8 w 12"/>
                <a:gd name="T39" fmla="*/ 0 h 13"/>
                <a:gd name="T40" fmla="*/ 0 w 12"/>
                <a:gd name="T4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13">
                  <a:moveTo>
                    <a:pt x="7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9" y="9"/>
                    <a:pt x="11" y="7"/>
                    <a:pt x="11" y="6"/>
                  </a:cubicBezTo>
                  <a:cubicBezTo>
                    <a:pt x="11" y="7"/>
                    <a:pt x="9" y="9"/>
                    <a:pt x="7" y="13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DF33F01-28F8-48B8-82B0-4059B673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5001" y="4259263"/>
              <a:ext cx="46038" cy="52388"/>
            </a:xfrm>
            <a:custGeom>
              <a:avLst/>
              <a:gdLst>
                <a:gd name="T0" fmla="*/ 7 w 12"/>
                <a:gd name="T1" fmla="*/ 14 h 14"/>
                <a:gd name="T2" fmla="*/ 0 w 12"/>
                <a:gd name="T3" fmla="*/ 2 h 14"/>
                <a:gd name="T4" fmla="*/ 8 w 12"/>
                <a:gd name="T5" fmla="*/ 1 h 14"/>
                <a:gd name="T6" fmla="*/ 9 w 12"/>
                <a:gd name="T7" fmla="*/ 0 h 14"/>
                <a:gd name="T8" fmla="*/ 12 w 12"/>
                <a:gd name="T9" fmla="*/ 4 h 14"/>
                <a:gd name="T10" fmla="*/ 12 w 12"/>
                <a:gd name="T11" fmla="*/ 4 h 14"/>
                <a:gd name="T12" fmla="*/ 12 w 12"/>
                <a:gd name="T13" fmla="*/ 4 h 14"/>
                <a:gd name="T14" fmla="*/ 12 w 12"/>
                <a:gd name="T15" fmla="*/ 4 h 14"/>
                <a:gd name="T16" fmla="*/ 11 w 12"/>
                <a:gd name="T17" fmla="*/ 7 h 14"/>
                <a:gd name="T18" fmla="*/ 11 w 12"/>
                <a:gd name="T19" fmla="*/ 7 h 14"/>
                <a:gd name="T20" fmla="*/ 11 w 12"/>
                <a:gd name="T21" fmla="*/ 7 h 14"/>
                <a:gd name="T22" fmla="*/ 11 w 12"/>
                <a:gd name="T23" fmla="*/ 7 h 14"/>
                <a:gd name="T24" fmla="*/ 11 w 12"/>
                <a:gd name="T25" fmla="*/ 7 h 14"/>
                <a:gd name="T26" fmla="*/ 7 w 12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4">
                  <a:moveTo>
                    <a:pt x="7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11" y="0"/>
                    <a:pt x="12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5"/>
                    <a:pt x="12" y="5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9" y="10"/>
                    <a:pt x="7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25D850B3-900B-461A-A34F-F440E1C0B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84763" y="4221163"/>
              <a:ext cx="41275" cy="44450"/>
            </a:xfrm>
            <a:custGeom>
              <a:avLst/>
              <a:gdLst>
                <a:gd name="T0" fmla="*/ 11 w 11"/>
                <a:gd name="T1" fmla="*/ 12 h 12"/>
                <a:gd name="T2" fmla="*/ 5 w 11"/>
                <a:gd name="T3" fmla="*/ 2 h 12"/>
                <a:gd name="T4" fmla="*/ 11 w 11"/>
                <a:gd name="T5" fmla="*/ 12 h 12"/>
                <a:gd name="T6" fmla="*/ 0 w 11"/>
                <a:gd name="T7" fmla="*/ 0 h 12"/>
                <a:gd name="T8" fmla="*/ 0 w 11"/>
                <a:gd name="T9" fmla="*/ 0 h 12"/>
                <a:gd name="T10" fmla="*/ 0 w 11"/>
                <a:gd name="T11" fmla="*/ 0 h 12"/>
                <a:gd name="T12" fmla="*/ 0 w 11"/>
                <a:gd name="T13" fmla="*/ 0 h 12"/>
                <a:gd name="T14" fmla="*/ 2 w 11"/>
                <a:gd name="T15" fmla="*/ 0 h 12"/>
                <a:gd name="T16" fmla="*/ 0 w 11"/>
                <a:gd name="T17" fmla="*/ 0 h 12"/>
                <a:gd name="T18" fmla="*/ 2 w 11"/>
                <a:gd name="T19" fmla="*/ 0 h 12"/>
                <a:gd name="T20" fmla="*/ 2 w 11"/>
                <a:gd name="T21" fmla="*/ 0 h 12"/>
                <a:gd name="T22" fmla="*/ 2 w 11"/>
                <a:gd name="T23" fmla="*/ 0 h 12"/>
                <a:gd name="T24" fmla="*/ 2 w 1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11" y="1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11" y="12"/>
                    <a:pt x="11" y="12"/>
                    <a:pt x="11" y="1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8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7B36AB22-0EBE-426A-B972-716A946D9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2701" y="4221163"/>
              <a:ext cx="49213" cy="52388"/>
            </a:xfrm>
            <a:custGeom>
              <a:avLst/>
              <a:gdLst>
                <a:gd name="T0" fmla="*/ 5 w 13"/>
                <a:gd name="T1" fmla="*/ 14 h 14"/>
                <a:gd name="T2" fmla="*/ 1 w 13"/>
                <a:gd name="T3" fmla="*/ 6 h 14"/>
                <a:gd name="T4" fmla="*/ 0 w 13"/>
                <a:gd name="T5" fmla="*/ 4 h 14"/>
                <a:gd name="T6" fmla="*/ 2 w 13"/>
                <a:gd name="T7" fmla="*/ 0 h 14"/>
                <a:gd name="T8" fmla="*/ 2 w 13"/>
                <a:gd name="T9" fmla="*/ 0 h 14"/>
                <a:gd name="T10" fmla="*/ 2 w 13"/>
                <a:gd name="T11" fmla="*/ 0 h 14"/>
                <a:gd name="T12" fmla="*/ 2 w 13"/>
                <a:gd name="T13" fmla="*/ 0 h 14"/>
                <a:gd name="T14" fmla="*/ 4 w 13"/>
                <a:gd name="T15" fmla="*/ 0 h 14"/>
                <a:gd name="T16" fmla="*/ 4 w 13"/>
                <a:gd name="T17" fmla="*/ 0 h 14"/>
                <a:gd name="T18" fmla="*/ 4 w 13"/>
                <a:gd name="T19" fmla="*/ 0 h 14"/>
                <a:gd name="T20" fmla="*/ 7 w 13"/>
                <a:gd name="T21" fmla="*/ 2 h 14"/>
                <a:gd name="T22" fmla="*/ 7 w 13"/>
                <a:gd name="T23" fmla="*/ 2 h 14"/>
                <a:gd name="T24" fmla="*/ 13 w 13"/>
                <a:gd name="T25" fmla="*/ 12 h 14"/>
                <a:gd name="T26" fmla="*/ 5 w 13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" y="14"/>
                    <a:pt x="5" y="14"/>
                    <a:pt x="5" y="14"/>
                  </a:cubicBezTo>
                </a:path>
              </a:pathLst>
            </a:custGeom>
            <a:solidFill>
              <a:srgbClr val="3B13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3FBEA22B-261D-4276-A0E7-968801022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741863"/>
              <a:ext cx="504825" cy="34925"/>
            </a:xfrm>
            <a:custGeom>
              <a:avLst/>
              <a:gdLst>
                <a:gd name="T0" fmla="*/ 2 w 134"/>
                <a:gd name="T1" fmla="*/ 9 h 9"/>
                <a:gd name="T2" fmla="*/ 1 w 134"/>
                <a:gd name="T3" fmla="*/ 8 h 9"/>
                <a:gd name="T4" fmla="*/ 2 w 134"/>
                <a:gd name="T5" fmla="*/ 6 h 9"/>
                <a:gd name="T6" fmla="*/ 133 w 134"/>
                <a:gd name="T7" fmla="*/ 0 h 9"/>
                <a:gd name="T8" fmla="*/ 134 w 134"/>
                <a:gd name="T9" fmla="*/ 1 h 9"/>
                <a:gd name="T10" fmla="*/ 133 w 134"/>
                <a:gd name="T11" fmla="*/ 3 h 9"/>
                <a:gd name="T12" fmla="*/ 2 w 134"/>
                <a:gd name="T13" fmla="*/ 9 h 9"/>
                <a:gd name="T14" fmla="*/ 2 w 13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9">
                  <a:moveTo>
                    <a:pt x="2" y="9"/>
                  </a:moveTo>
                  <a:cubicBezTo>
                    <a:pt x="1" y="9"/>
                    <a:pt x="1" y="8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4" y="1"/>
                    <a:pt x="134" y="1"/>
                  </a:cubicBezTo>
                  <a:cubicBezTo>
                    <a:pt x="134" y="2"/>
                    <a:pt x="134" y="3"/>
                    <a:pt x="133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00FCE4BC-5BCB-465A-BED2-21EB84D0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1451" y="4848225"/>
              <a:ext cx="512763" cy="33338"/>
            </a:xfrm>
            <a:custGeom>
              <a:avLst/>
              <a:gdLst>
                <a:gd name="T0" fmla="*/ 135 w 136"/>
                <a:gd name="T1" fmla="*/ 9 h 9"/>
                <a:gd name="T2" fmla="*/ 135 w 136"/>
                <a:gd name="T3" fmla="*/ 9 h 9"/>
                <a:gd name="T4" fmla="*/ 2 w 136"/>
                <a:gd name="T5" fmla="*/ 3 h 9"/>
                <a:gd name="T6" fmla="*/ 1 w 136"/>
                <a:gd name="T7" fmla="*/ 2 h 9"/>
                <a:gd name="T8" fmla="*/ 2 w 136"/>
                <a:gd name="T9" fmla="*/ 1 h 9"/>
                <a:gd name="T10" fmla="*/ 135 w 136"/>
                <a:gd name="T11" fmla="*/ 7 h 9"/>
                <a:gd name="T12" fmla="*/ 136 w 136"/>
                <a:gd name="T13" fmla="*/ 8 h 9"/>
                <a:gd name="T14" fmla="*/ 135 w 136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9">
                  <a:moveTo>
                    <a:pt x="135" y="9"/>
                  </a:moveTo>
                  <a:cubicBezTo>
                    <a:pt x="135" y="9"/>
                    <a:pt x="135" y="9"/>
                    <a:pt x="135" y="9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7"/>
                    <a:pt x="136" y="7"/>
                    <a:pt x="136" y="8"/>
                  </a:cubicBezTo>
                  <a:cubicBezTo>
                    <a:pt x="136" y="8"/>
                    <a:pt x="136" y="9"/>
                    <a:pt x="135" y="9"/>
                  </a:cubicBezTo>
                </a:path>
              </a:pathLst>
            </a:custGeom>
            <a:solidFill>
              <a:srgbClr val="494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45">
              <a:extLst>
                <a:ext uri="{FF2B5EF4-FFF2-40B4-BE49-F238E27FC236}">
                  <a16:creationId xmlns:a16="http://schemas.microsoft.com/office/drawing/2014/main" id="{B7D135C7-94FF-47EC-820B-85594365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29176" y="4730750"/>
              <a:ext cx="161925" cy="161925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A6720F9C-5276-4EAB-8DC7-3CE0767F4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89476" y="4851400"/>
              <a:ext cx="11113" cy="15875"/>
            </a:xfrm>
            <a:custGeom>
              <a:avLst/>
              <a:gdLst>
                <a:gd name="T0" fmla="*/ 0 w 3"/>
                <a:gd name="T1" fmla="*/ 4 h 4"/>
                <a:gd name="T2" fmla="*/ 0 w 3"/>
                <a:gd name="T3" fmla="*/ 4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0 w 3"/>
                <a:gd name="T11" fmla="*/ 4 h 4"/>
                <a:gd name="T12" fmla="*/ 0 w 3"/>
                <a:gd name="T13" fmla="*/ 4 h 4"/>
                <a:gd name="T14" fmla="*/ 0 w 3"/>
                <a:gd name="T15" fmla="*/ 4 h 4"/>
                <a:gd name="T16" fmla="*/ 0 w 3"/>
                <a:gd name="T17" fmla="*/ 4 h 4"/>
                <a:gd name="T18" fmla="*/ 0 w 3"/>
                <a:gd name="T19" fmla="*/ 4 h 4"/>
                <a:gd name="T20" fmla="*/ 0 w 3"/>
                <a:gd name="T21" fmla="*/ 4 h 4"/>
                <a:gd name="T22" fmla="*/ 0 w 3"/>
                <a:gd name="T23" fmla="*/ 4 h 4"/>
                <a:gd name="T24" fmla="*/ 0 w 3"/>
                <a:gd name="T25" fmla="*/ 4 h 4"/>
                <a:gd name="T26" fmla="*/ 0 w 3"/>
                <a:gd name="T27" fmla="*/ 4 h 4"/>
                <a:gd name="T28" fmla="*/ 0 w 3"/>
                <a:gd name="T29" fmla="*/ 4 h 4"/>
                <a:gd name="T30" fmla="*/ 0 w 3"/>
                <a:gd name="T31" fmla="*/ 4 h 4"/>
                <a:gd name="T32" fmla="*/ 3 w 3"/>
                <a:gd name="T33" fmla="*/ 0 h 4"/>
                <a:gd name="T34" fmla="*/ 3 w 3"/>
                <a:gd name="T35" fmla="*/ 0 h 4"/>
                <a:gd name="T36" fmla="*/ 0 w 3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4"/>
                  </a:cubicBezTo>
                </a:path>
              </a:pathLst>
            </a:custGeom>
            <a:solidFill>
              <a:srgbClr val="578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851C13E4-131C-480C-9D71-C097884B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10126" y="4730750"/>
              <a:ext cx="131763" cy="161925"/>
            </a:xfrm>
            <a:custGeom>
              <a:avLst/>
              <a:gdLst>
                <a:gd name="T0" fmla="*/ 17 w 35"/>
                <a:gd name="T1" fmla="*/ 43 h 43"/>
                <a:gd name="T2" fmla="*/ 14 w 35"/>
                <a:gd name="T3" fmla="*/ 36 h 43"/>
                <a:gd name="T4" fmla="*/ 4 w 35"/>
                <a:gd name="T5" fmla="*/ 18 h 43"/>
                <a:gd name="T6" fmla="*/ 0 w 35"/>
                <a:gd name="T7" fmla="*/ 7 h 43"/>
                <a:gd name="T8" fmla="*/ 16 w 35"/>
                <a:gd name="T9" fmla="*/ 0 h 43"/>
                <a:gd name="T10" fmla="*/ 22 w 35"/>
                <a:gd name="T11" fmla="*/ 1 h 43"/>
                <a:gd name="T12" fmla="*/ 35 w 35"/>
                <a:gd name="T13" fmla="*/ 32 h 43"/>
                <a:gd name="T14" fmla="*/ 32 w 35"/>
                <a:gd name="T15" fmla="*/ 36 h 43"/>
                <a:gd name="T16" fmla="*/ 32 w 35"/>
                <a:gd name="T17" fmla="*/ 36 h 43"/>
                <a:gd name="T18" fmla="*/ 32 w 35"/>
                <a:gd name="T19" fmla="*/ 36 h 43"/>
                <a:gd name="T20" fmla="*/ 32 w 35"/>
                <a:gd name="T21" fmla="*/ 36 h 43"/>
                <a:gd name="T22" fmla="*/ 32 w 35"/>
                <a:gd name="T23" fmla="*/ 36 h 43"/>
                <a:gd name="T24" fmla="*/ 32 w 35"/>
                <a:gd name="T25" fmla="*/ 36 h 43"/>
                <a:gd name="T26" fmla="*/ 32 w 35"/>
                <a:gd name="T27" fmla="*/ 36 h 43"/>
                <a:gd name="T28" fmla="*/ 32 w 35"/>
                <a:gd name="T29" fmla="*/ 36 h 43"/>
                <a:gd name="T30" fmla="*/ 32 w 35"/>
                <a:gd name="T31" fmla="*/ 36 h 43"/>
                <a:gd name="T32" fmla="*/ 32 w 35"/>
                <a:gd name="T33" fmla="*/ 36 h 43"/>
                <a:gd name="T34" fmla="*/ 32 w 35"/>
                <a:gd name="T35" fmla="*/ 36 h 43"/>
                <a:gd name="T36" fmla="*/ 17 w 35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3">
                  <a:moveTo>
                    <a:pt x="17" y="43"/>
                  </a:moveTo>
                  <a:cubicBezTo>
                    <a:pt x="16" y="41"/>
                    <a:pt x="15" y="38"/>
                    <a:pt x="14" y="36"/>
                  </a:cubicBezTo>
                  <a:cubicBezTo>
                    <a:pt x="12" y="30"/>
                    <a:pt x="8" y="20"/>
                    <a:pt x="4" y="18"/>
                  </a:cubicBezTo>
                  <a:cubicBezTo>
                    <a:pt x="2" y="17"/>
                    <a:pt x="1" y="12"/>
                    <a:pt x="0" y="7"/>
                  </a:cubicBezTo>
                  <a:cubicBezTo>
                    <a:pt x="4" y="3"/>
                    <a:pt x="10" y="0"/>
                    <a:pt x="16" y="0"/>
                  </a:cubicBezTo>
                  <a:cubicBezTo>
                    <a:pt x="18" y="0"/>
                    <a:pt x="20" y="0"/>
                    <a:pt x="22" y="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3"/>
                    <a:pt x="33" y="34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28" y="40"/>
                    <a:pt x="23" y="43"/>
                    <a:pt x="17" y="43"/>
                  </a:cubicBezTo>
                </a:path>
              </a:pathLst>
            </a:custGeom>
            <a:solidFill>
              <a:srgbClr val="3B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8A82AE24-48DB-4BDD-B2FE-6F71A26A4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57738" y="4810125"/>
              <a:ext cx="128588" cy="200025"/>
            </a:xfrm>
            <a:custGeom>
              <a:avLst/>
              <a:gdLst>
                <a:gd name="T0" fmla="*/ 33 w 34"/>
                <a:gd name="T1" fmla="*/ 53 h 53"/>
                <a:gd name="T2" fmla="*/ 31 w 34"/>
                <a:gd name="T3" fmla="*/ 52 h 53"/>
                <a:gd name="T4" fmla="*/ 1 w 34"/>
                <a:gd name="T5" fmla="*/ 3 h 53"/>
                <a:gd name="T6" fmla="*/ 1 w 34"/>
                <a:gd name="T7" fmla="*/ 1 h 53"/>
                <a:gd name="T8" fmla="*/ 3 w 34"/>
                <a:gd name="T9" fmla="*/ 1 h 53"/>
                <a:gd name="T10" fmla="*/ 34 w 34"/>
                <a:gd name="T11" fmla="*/ 51 h 53"/>
                <a:gd name="T12" fmla="*/ 33 w 34"/>
                <a:gd name="T13" fmla="*/ 53 h 53"/>
                <a:gd name="T14" fmla="*/ 33 w 34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3">
                  <a:moveTo>
                    <a:pt x="33" y="53"/>
                  </a:moveTo>
                  <a:cubicBezTo>
                    <a:pt x="32" y="53"/>
                    <a:pt x="32" y="53"/>
                    <a:pt x="31" y="5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2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0C732EA4-BC62-42F6-96BF-CB12CBA66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08526" y="4983163"/>
              <a:ext cx="147638" cy="42863"/>
            </a:xfrm>
            <a:custGeom>
              <a:avLst/>
              <a:gdLst>
                <a:gd name="T0" fmla="*/ 3 w 39"/>
                <a:gd name="T1" fmla="*/ 11 h 11"/>
                <a:gd name="T2" fmla="*/ 0 w 39"/>
                <a:gd name="T3" fmla="*/ 8 h 11"/>
                <a:gd name="T4" fmla="*/ 3 w 39"/>
                <a:gd name="T5" fmla="*/ 5 h 11"/>
                <a:gd name="T6" fmla="*/ 36 w 39"/>
                <a:gd name="T7" fmla="*/ 0 h 11"/>
                <a:gd name="T8" fmla="*/ 39 w 39"/>
                <a:gd name="T9" fmla="*/ 3 h 11"/>
                <a:gd name="T10" fmla="*/ 37 w 39"/>
                <a:gd name="T11" fmla="*/ 6 h 11"/>
                <a:gd name="T12" fmla="*/ 4 w 39"/>
                <a:gd name="T13" fmla="*/ 11 h 11"/>
                <a:gd name="T14" fmla="*/ 3 w 3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1">
                  <a:moveTo>
                    <a:pt x="3" y="11"/>
                  </a:moveTo>
                  <a:cubicBezTo>
                    <a:pt x="2" y="11"/>
                    <a:pt x="1" y="10"/>
                    <a:pt x="0" y="8"/>
                  </a:cubicBezTo>
                  <a:cubicBezTo>
                    <a:pt x="0" y="7"/>
                    <a:pt x="1" y="5"/>
                    <a:pt x="3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4"/>
                    <a:pt x="38" y="6"/>
                    <a:pt x="37" y="6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799BB87A-6478-4F35-8CC6-C8E5D33B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02238" y="4210050"/>
              <a:ext cx="169863" cy="44450"/>
            </a:xfrm>
            <a:custGeom>
              <a:avLst/>
              <a:gdLst>
                <a:gd name="T0" fmla="*/ 12 w 45"/>
                <a:gd name="T1" fmla="*/ 0 h 12"/>
                <a:gd name="T2" fmla="*/ 41 w 45"/>
                <a:gd name="T3" fmla="*/ 0 h 12"/>
                <a:gd name="T4" fmla="*/ 45 w 45"/>
                <a:gd name="T5" fmla="*/ 4 h 12"/>
                <a:gd name="T6" fmla="*/ 45 w 45"/>
                <a:gd name="T7" fmla="*/ 8 h 12"/>
                <a:gd name="T8" fmla="*/ 41 w 45"/>
                <a:gd name="T9" fmla="*/ 12 h 12"/>
                <a:gd name="T10" fmla="*/ 5 w 45"/>
                <a:gd name="T11" fmla="*/ 12 h 12"/>
                <a:gd name="T12" fmla="*/ 1 w 45"/>
                <a:gd name="T13" fmla="*/ 7 h 12"/>
                <a:gd name="T14" fmla="*/ 12 w 4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12">
                  <a:moveTo>
                    <a:pt x="1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5" y="1"/>
                    <a:pt x="45" y="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10"/>
                    <a:pt x="44" y="12"/>
                    <a:pt x="4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2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291EB433-A73C-4EF0-BA51-CECD90B33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16526" y="3873500"/>
              <a:ext cx="557213" cy="917575"/>
            </a:xfrm>
            <a:custGeom>
              <a:avLst/>
              <a:gdLst>
                <a:gd name="T0" fmla="*/ 74 w 148"/>
                <a:gd name="T1" fmla="*/ 15 h 243"/>
                <a:gd name="T2" fmla="*/ 32 w 148"/>
                <a:gd name="T3" fmla="*/ 0 h 243"/>
                <a:gd name="T4" fmla="*/ 6 w 148"/>
                <a:gd name="T5" fmla="*/ 47 h 243"/>
                <a:gd name="T6" fmla="*/ 81 w 148"/>
                <a:gd name="T7" fmla="*/ 151 h 243"/>
                <a:gd name="T8" fmla="*/ 120 w 148"/>
                <a:gd name="T9" fmla="*/ 243 h 243"/>
                <a:gd name="T10" fmla="*/ 148 w 148"/>
                <a:gd name="T11" fmla="*/ 234 h 243"/>
                <a:gd name="T12" fmla="*/ 119 w 148"/>
                <a:gd name="T13" fmla="*/ 128 h 243"/>
                <a:gd name="T14" fmla="*/ 74 w 148"/>
                <a:gd name="T15" fmla="*/ 1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43">
                  <a:moveTo>
                    <a:pt x="74" y="15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0" y="28"/>
                    <a:pt x="6" y="47"/>
                  </a:cubicBezTo>
                  <a:cubicBezTo>
                    <a:pt x="12" y="65"/>
                    <a:pt x="59" y="112"/>
                    <a:pt x="81" y="151"/>
                  </a:cubicBezTo>
                  <a:cubicBezTo>
                    <a:pt x="95" y="174"/>
                    <a:pt x="110" y="214"/>
                    <a:pt x="120" y="243"/>
                  </a:cubicBezTo>
                  <a:cubicBezTo>
                    <a:pt x="128" y="240"/>
                    <a:pt x="141" y="236"/>
                    <a:pt x="148" y="234"/>
                  </a:cubicBezTo>
                  <a:cubicBezTo>
                    <a:pt x="141" y="195"/>
                    <a:pt x="125" y="140"/>
                    <a:pt x="119" y="128"/>
                  </a:cubicBezTo>
                  <a:cubicBezTo>
                    <a:pt x="109" y="109"/>
                    <a:pt x="74" y="15"/>
                    <a:pt x="74" y="1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FE05E215-3099-4B8C-8E9F-F0FD9F3E7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38738" y="3881438"/>
              <a:ext cx="452438" cy="887413"/>
            </a:xfrm>
            <a:custGeom>
              <a:avLst/>
              <a:gdLst>
                <a:gd name="T0" fmla="*/ 116 w 120"/>
                <a:gd name="T1" fmla="*/ 235 h 235"/>
                <a:gd name="T2" fmla="*/ 120 w 120"/>
                <a:gd name="T3" fmla="*/ 234 h 235"/>
                <a:gd name="T4" fmla="*/ 88 w 120"/>
                <a:gd name="T5" fmla="*/ 148 h 235"/>
                <a:gd name="T6" fmla="*/ 44 w 120"/>
                <a:gd name="T7" fmla="*/ 86 h 235"/>
                <a:gd name="T8" fmla="*/ 8 w 120"/>
                <a:gd name="T9" fmla="*/ 34 h 235"/>
                <a:gd name="T10" fmla="*/ 20 w 120"/>
                <a:gd name="T11" fmla="*/ 1 h 235"/>
                <a:gd name="T12" fmla="*/ 16 w 120"/>
                <a:gd name="T13" fmla="*/ 0 h 235"/>
                <a:gd name="T14" fmla="*/ 4 w 120"/>
                <a:gd name="T15" fmla="*/ 35 h 235"/>
                <a:gd name="T16" fmla="*/ 41 w 120"/>
                <a:gd name="T17" fmla="*/ 88 h 235"/>
                <a:gd name="T18" fmla="*/ 84 w 120"/>
                <a:gd name="T19" fmla="*/ 149 h 235"/>
                <a:gd name="T20" fmla="*/ 116 w 120"/>
                <a:gd name="T21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235">
                  <a:moveTo>
                    <a:pt x="116" y="235"/>
                  </a:moveTo>
                  <a:cubicBezTo>
                    <a:pt x="117" y="235"/>
                    <a:pt x="119" y="235"/>
                    <a:pt x="120" y="234"/>
                  </a:cubicBezTo>
                  <a:cubicBezTo>
                    <a:pt x="116" y="224"/>
                    <a:pt x="99" y="172"/>
                    <a:pt x="88" y="148"/>
                  </a:cubicBezTo>
                  <a:cubicBezTo>
                    <a:pt x="81" y="134"/>
                    <a:pt x="62" y="109"/>
                    <a:pt x="44" y="86"/>
                  </a:cubicBezTo>
                  <a:cubicBezTo>
                    <a:pt x="27" y="63"/>
                    <a:pt x="10" y="42"/>
                    <a:pt x="8" y="34"/>
                  </a:cubicBezTo>
                  <a:cubicBezTo>
                    <a:pt x="4" y="23"/>
                    <a:pt x="13" y="9"/>
                    <a:pt x="20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8"/>
                    <a:pt x="0" y="23"/>
                    <a:pt x="4" y="35"/>
                  </a:cubicBezTo>
                  <a:cubicBezTo>
                    <a:pt x="7" y="43"/>
                    <a:pt x="24" y="65"/>
                    <a:pt x="41" y="88"/>
                  </a:cubicBezTo>
                  <a:cubicBezTo>
                    <a:pt x="59" y="111"/>
                    <a:pt x="78" y="136"/>
                    <a:pt x="84" y="149"/>
                  </a:cubicBezTo>
                  <a:cubicBezTo>
                    <a:pt x="96" y="173"/>
                    <a:pt x="113" y="225"/>
                    <a:pt x="116" y="23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246EA1C5-A621-4E6D-948C-7C2E2E43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64088" y="4757738"/>
              <a:ext cx="115888" cy="161925"/>
            </a:xfrm>
            <a:custGeom>
              <a:avLst/>
              <a:gdLst>
                <a:gd name="T0" fmla="*/ 12 w 31"/>
                <a:gd name="T1" fmla="*/ 43 h 43"/>
                <a:gd name="T2" fmla="*/ 31 w 31"/>
                <a:gd name="T3" fmla="*/ 39 h 43"/>
                <a:gd name="T4" fmla="*/ 24 w 31"/>
                <a:gd name="T5" fmla="*/ 0 h 43"/>
                <a:gd name="T6" fmla="*/ 0 w 31"/>
                <a:gd name="T7" fmla="*/ 9 h 43"/>
                <a:gd name="T8" fmla="*/ 12 w 31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3">
                  <a:moveTo>
                    <a:pt x="12" y="43"/>
                  </a:move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28" y="22"/>
                    <a:pt x="24" y="0"/>
                  </a:cubicBezTo>
                  <a:cubicBezTo>
                    <a:pt x="16" y="2"/>
                    <a:pt x="8" y="6"/>
                    <a:pt x="0" y="9"/>
                  </a:cubicBezTo>
                  <a:cubicBezTo>
                    <a:pt x="7" y="29"/>
                    <a:pt x="12" y="43"/>
                    <a:pt x="12" y="43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4C82DF7F-BAE1-4EF7-81FB-29482AAC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38688" y="4829175"/>
              <a:ext cx="290513" cy="188913"/>
            </a:xfrm>
            <a:custGeom>
              <a:avLst/>
              <a:gdLst>
                <a:gd name="T0" fmla="*/ 19 w 77"/>
                <a:gd name="T1" fmla="*/ 13 h 50"/>
                <a:gd name="T2" fmla="*/ 13 w 77"/>
                <a:gd name="T3" fmla="*/ 22 h 50"/>
                <a:gd name="T4" fmla="*/ 3 w 77"/>
                <a:gd name="T5" fmla="*/ 18 h 50"/>
                <a:gd name="T6" fmla="*/ 2 w 77"/>
                <a:gd name="T7" fmla="*/ 43 h 50"/>
                <a:gd name="T8" fmla="*/ 10 w 77"/>
                <a:gd name="T9" fmla="*/ 50 h 50"/>
                <a:gd name="T10" fmla="*/ 70 w 77"/>
                <a:gd name="T11" fmla="*/ 37 h 50"/>
                <a:gd name="T12" fmla="*/ 65 w 77"/>
                <a:gd name="T13" fmla="*/ 24 h 50"/>
                <a:gd name="T14" fmla="*/ 19 w 77"/>
                <a:gd name="T15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0">
                  <a:moveTo>
                    <a:pt x="19" y="13"/>
                  </a:moveTo>
                  <a:cubicBezTo>
                    <a:pt x="19" y="13"/>
                    <a:pt x="16" y="22"/>
                    <a:pt x="13" y="22"/>
                  </a:cubicBezTo>
                  <a:cubicBezTo>
                    <a:pt x="11" y="22"/>
                    <a:pt x="5" y="16"/>
                    <a:pt x="3" y="18"/>
                  </a:cubicBezTo>
                  <a:cubicBezTo>
                    <a:pt x="1" y="20"/>
                    <a:pt x="0" y="41"/>
                    <a:pt x="2" y="43"/>
                  </a:cubicBezTo>
                  <a:cubicBezTo>
                    <a:pt x="5" y="46"/>
                    <a:pt x="7" y="50"/>
                    <a:pt x="10" y="50"/>
                  </a:cubicBezTo>
                  <a:cubicBezTo>
                    <a:pt x="13" y="50"/>
                    <a:pt x="63" y="40"/>
                    <a:pt x="70" y="37"/>
                  </a:cubicBezTo>
                  <a:cubicBezTo>
                    <a:pt x="77" y="33"/>
                    <a:pt x="74" y="23"/>
                    <a:pt x="65" y="24"/>
                  </a:cubicBezTo>
                  <a:cubicBezTo>
                    <a:pt x="57" y="25"/>
                    <a:pt x="28" y="0"/>
                    <a:pt x="19" y="13"/>
                  </a:cubicBezTo>
                  <a:close/>
                </a:path>
              </a:pathLst>
            </a:custGeom>
            <a:solidFill>
              <a:srgbClr val="F056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97B3A77A-A944-413D-93F5-2920F2B1A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33926" y="4935538"/>
              <a:ext cx="277813" cy="82550"/>
            </a:xfrm>
            <a:custGeom>
              <a:avLst/>
              <a:gdLst>
                <a:gd name="T0" fmla="*/ 12 w 74"/>
                <a:gd name="T1" fmla="*/ 7 h 22"/>
                <a:gd name="T2" fmla="*/ 0 w 74"/>
                <a:gd name="T3" fmla="*/ 11 h 22"/>
                <a:gd name="T4" fmla="*/ 1 w 74"/>
                <a:gd name="T5" fmla="*/ 16 h 22"/>
                <a:gd name="T6" fmla="*/ 9 w 74"/>
                <a:gd name="T7" fmla="*/ 22 h 22"/>
                <a:gd name="T8" fmla="*/ 69 w 74"/>
                <a:gd name="T9" fmla="*/ 9 h 22"/>
                <a:gd name="T10" fmla="*/ 72 w 74"/>
                <a:gd name="T11" fmla="*/ 0 h 22"/>
                <a:gd name="T12" fmla="*/ 68 w 74"/>
                <a:gd name="T13" fmla="*/ 2 h 22"/>
                <a:gd name="T14" fmla="*/ 12 w 74"/>
                <a:gd name="T1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2">
                  <a:moveTo>
                    <a:pt x="12" y="7"/>
                  </a:moveTo>
                  <a:cubicBezTo>
                    <a:pt x="7" y="8"/>
                    <a:pt x="3" y="9"/>
                    <a:pt x="0" y="11"/>
                  </a:cubicBezTo>
                  <a:cubicBezTo>
                    <a:pt x="0" y="13"/>
                    <a:pt x="1" y="16"/>
                    <a:pt x="1" y="16"/>
                  </a:cubicBezTo>
                  <a:cubicBezTo>
                    <a:pt x="3" y="20"/>
                    <a:pt x="6" y="22"/>
                    <a:pt x="9" y="22"/>
                  </a:cubicBezTo>
                  <a:cubicBezTo>
                    <a:pt x="12" y="22"/>
                    <a:pt x="62" y="12"/>
                    <a:pt x="69" y="9"/>
                  </a:cubicBezTo>
                  <a:cubicBezTo>
                    <a:pt x="73" y="7"/>
                    <a:pt x="74" y="3"/>
                    <a:pt x="72" y="0"/>
                  </a:cubicBezTo>
                  <a:cubicBezTo>
                    <a:pt x="71" y="1"/>
                    <a:pt x="70" y="2"/>
                    <a:pt x="68" y="2"/>
                  </a:cubicBezTo>
                  <a:cubicBezTo>
                    <a:pt x="60" y="5"/>
                    <a:pt x="24" y="6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3FCE0A5C-5F64-44FF-95A2-C7DE02C2D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99013" y="4722813"/>
              <a:ext cx="166688" cy="95250"/>
            </a:xfrm>
            <a:custGeom>
              <a:avLst/>
              <a:gdLst>
                <a:gd name="T0" fmla="*/ 5 w 44"/>
                <a:gd name="T1" fmla="*/ 22 h 25"/>
                <a:gd name="T2" fmla="*/ 39 w 44"/>
                <a:gd name="T3" fmla="*/ 22 h 25"/>
                <a:gd name="T4" fmla="*/ 39 w 44"/>
                <a:gd name="T5" fmla="*/ 2 h 25"/>
                <a:gd name="T6" fmla="*/ 5 w 44"/>
                <a:gd name="T7" fmla="*/ 2 h 25"/>
                <a:gd name="T8" fmla="*/ 5 w 44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5">
                  <a:moveTo>
                    <a:pt x="5" y="22"/>
                  </a:moveTo>
                  <a:cubicBezTo>
                    <a:pt x="13" y="25"/>
                    <a:pt x="34" y="24"/>
                    <a:pt x="39" y="22"/>
                  </a:cubicBezTo>
                  <a:cubicBezTo>
                    <a:pt x="44" y="20"/>
                    <a:pt x="44" y="3"/>
                    <a:pt x="39" y="2"/>
                  </a:cubicBezTo>
                  <a:cubicBezTo>
                    <a:pt x="32" y="0"/>
                    <a:pt x="13" y="0"/>
                    <a:pt x="5" y="2"/>
                  </a:cubicBezTo>
                  <a:cubicBezTo>
                    <a:pt x="0" y="2"/>
                    <a:pt x="0" y="20"/>
                    <a:pt x="5" y="22"/>
                  </a:cubicBezTo>
                  <a:close/>
                </a:path>
              </a:pathLst>
            </a:custGeom>
            <a:solidFill>
              <a:srgbClr val="4B5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C52FE4F1-5AC4-44A3-B3A2-3454B322F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11701" y="3382963"/>
              <a:ext cx="90488" cy="180975"/>
            </a:xfrm>
            <a:custGeom>
              <a:avLst/>
              <a:gdLst>
                <a:gd name="T0" fmla="*/ 15 w 24"/>
                <a:gd name="T1" fmla="*/ 0 h 48"/>
                <a:gd name="T2" fmla="*/ 21 w 24"/>
                <a:gd name="T3" fmla="*/ 44 h 48"/>
                <a:gd name="T4" fmla="*/ 0 w 24"/>
                <a:gd name="T5" fmla="*/ 38 h 48"/>
                <a:gd name="T6" fmla="*/ 2 w 24"/>
                <a:gd name="T7" fmla="*/ 13 h 48"/>
                <a:gd name="T8" fmla="*/ 15 w 2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8">
                  <a:moveTo>
                    <a:pt x="15" y="0"/>
                  </a:moveTo>
                  <a:cubicBezTo>
                    <a:pt x="15" y="0"/>
                    <a:pt x="24" y="40"/>
                    <a:pt x="21" y="44"/>
                  </a:cubicBezTo>
                  <a:cubicBezTo>
                    <a:pt x="17" y="48"/>
                    <a:pt x="0" y="38"/>
                    <a:pt x="0" y="3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7C3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8">
              <a:extLst>
                <a:ext uri="{FF2B5EF4-FFF2-40B4-BE49-F238E27FC236}">
                  <a16:creationId xmlns:a16="http://schemas.microsoft.com/office/drawing/2014/main" id="{5E8148C0-9875-4C66-B0B3-6BC348B12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0451" y="2928938"/>
              <a:ext cx="619125" cy="654050"/>
            </a:xfrm>
            <a:custGeom>
              <a:avLst/>
              <a:gdLst>
                <a:gd name="T0" fmla="*/ 88 w 164"/>
                <a:gd name="T1" fmla="*/ 109 h 173"/>
                <a:gd name="T2" fmla="*/ 131 w 164"/>
                <a:gd name="T3" fmla="*/ 37 h 173"/>
                <a:gd name="T4" fmla="*/ 136 w 164"/>
                <a:gd name="T5" fmla="*/ 18 h 173"/>
                <a:gd name="T6" fmla="*/ 138 w 164"/>
                <a:gd name="T7" fmla="*/ 19 h 173"/>
                <a:gd name="T8" fmla="*/ 138 w 164"/>
                <a:gd name="T9" fmla="*/ 24 h 173"/>
                <a:gd name="T10" fmla="*/ 140 w 164"/>
                <a:gd name="T11" fmla="*/ 28 h 173"/>
                <a:gd name="T12" fmla="*/ 148 w 164"/>
                <a:gd name="T13" fmla="*/ 4 h 173"/>
                <a:gd name="T14" fmla="*/ 150 w 164"/>
                <a:gd name="T15" fmla="*/ 10 h 173"/>
                <a:gd name="T16" fmla="*/ 147 w 164"/>
                <a:gd name="T17" fmla="*/ 17 h 173"/>
                <a:gd name="T18" fmla="*/ 146 w 164"/>
                <a:gd name="T19" fmla="*/ 24 h 173"/>
                <a:gd name="T20" fmla="*/ 158 w 164"/>
                <a:gd name="T21" fmla="*/ 1 h 173"/>
                <a:gd name="T22" fmla="*/ 149 w 164"/>
                <a:gd name="T23" fmla="*/ 28 h 173"/>
                <a:gd name="T24" fmla="*/ 162 w 164"/>
                <a:gd name="T25" fmla="*/ 6 h 173"/>
                <a:gd name="T26" fmla="*/ 154 w 164"/>
                <a:gd name="T27" fmla="*/ 29 h 173"/>
                <a:gd name="T28" fmla="*/ 157 w 164"/>
                <a:gd name="T29" fmla="*/ 28 h 173"/>
                <a:gd name="T30" fmla="*/ 164 w 164"/>
                <a:gd name="T31" fmla="*/ 22 h 173"/>
                <a:gd name="T32" fmla="*/ 143 w 164"/>
                <a:gd name="T33" fmla="*/ 51 h 173"/>
                <a:gd name="T34" fmla="*/ 143 w 164"/>
                <a:gd name="T35" fmla="*/ 51 h 173"/>
                <a:gd name="T36" fmla="*/ 111 w 164"/>
                <a:gd name="T37" fmla="*/ 129 h 173"/>
                <a:gd name="T38" fmla="*/ 30 w 164"/>
                <a:gd name="T39" fmla="*/ 167 h 173"/>
                <a:gd name="T40" fmla="*/ 9 w 164"/>
                <a:gd name="T41" fmla="*/ 141 h 173"/>
                <a:gd name="T42" fmla="*/ 20 w 164"/>
                <a:gd name="T43" fmla="*/ 133 h 173"/>
                <a:gd name="T44" fmla="*/ 88 w 164"/>
                <a:gd name="T45" fmla="*/ 109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73">
                  <a:moveTo>
                    <a:pt x="88" y="109"/>
                  </a:moveTo>
                  <a:cubicBezTo>
                    <a:pt x="111" y="90"/>
                    <a:pt x="122" y="58"/>
                    <a:pt x="131" y="37"/>
                  </a:cubicBezTo>
                  <a:cubicBezTo>
                    <a:pt x="132" y="37"/>
                    <a:pt x="132" y="21"/>
                    <a:pt x="136" y="18"/>
                  </a:cubicBezTo>
                  <a:cubicBezTo>
                    <a:pt x="137" y="18"/>
                    <a:pt x="137" y="18"/>
                    <a:pt x="138" y="19"/>
                  </a:cubicBezTo>
                  <a:cubicBezTo>
                    <a:pt x="139" y="20"/>
                    <a:pt x="138" y="21"/>
                    <a:pt x="138" y="24"/>
                  </a:cubicBezTo>
                  <a:cubicBezTo>
                    <a:pt x="138" y="26"/>
                    <a:pt x="139" y="28"/>
                    <a:pt x="140" y="28"/>
                  </a:cubicBezTo>
                  <a:cubicBezTo>
                    <a:pt x="141" y="27"/>
                    <a:pt x="145" y="9"/>
                    <a:pt x="148" y="4"/>
                  </a:cubicBezTo>
                  <a:cubicBezTo>
                    <a:pt x="150" y="2"/>
                    <a:pt x="152" y="2"/>
                    <a:pt x="150" y="10"/>
                  </a:cubicBezTo>
                  <a:cubicBezTo>
                    <a:pt x="149" y="12"/>
                    <a:pt x="148" y="15"/>
                    <a:pt x="147" y="17"/>
                  </a:cubicBezTo>
                  <a:cubicBezTo>
                    <a:pt x="146" y="22"/>
                    <a:pt x="145" y="26"/>
                    <a:pt x="146" y="24"/>
                  </a:cubicBezTo>
                  <a:cubicBezTo>
                    <a:pt x="149" y="21"/>
                    <a:pt x="155" y="0"/>
                    <a:pt x="158" y="1"/>
                  </a:cubicBezTo>
                  <a:cubicBezTo>
                    <a:pt x="160" y="1"/>
                    <a:pt x="149" y="27"/>
                    <a:pt x="149" y="28"/>
                  </a:cubicBezTo>
                  <a:cubicBezTo>
                    <a:pt x="150" y="32"/>
                    <a:pt x="160" y="2"/>
                    <a:pt x="162" y="6"/>
                  </a:cubicBezTo>
                  <a:cubicBezTo>
                    <a:pt x="163" y="8"/>
                    <a:pt x="155" y="25"/>
                    <a:pt x="154" y="29"/>
                  </a:cubicBezTo>
                  <a:cubicBezTo>
                    <a:pt x="153" y="31"/>
                    <a:pt x="155" y="30"/>
                    <a:pt x="157" y="28"/>
                  </a:cubicBezTo>
                  <a:cubicBezTo>
                    <a:pt x="159" y="26"/>
                    <a:pt x="163" y="18"/>
                    <a:pt x="164" y="22"/>
                  </a:cubicBezTo>
                  <a:cubicBezTo>
                    <a:pt x="164" y="26"/>
                    <a:pt x="148" y="44"/>
                    <a:pt x="143" y="51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39" y="58"/>
                    <a:pt x="130" y="109"/>
                    <a:pt x="111" y="129"/>
                  </a:cubicBezTo>
                  <a:cubicBezTo>
                    <a:pt x="98" y="143"/>
                    <a:pt x="53" y="158"/>
                    <a:pt x="30" y="167"/>
                  </a:cubicBezTo>
                  <a:cubicBezTo>
                    <a:pt x="15" y="173"/>
                    <a:pt x="0" y="156"/>
                    <a:pt x="9" y="141"/>
                  </a:cubicBezTo>
                  <a:cubicBezTo>
                    <a:pt x="11" y="137"/>
                    <a:pt x="15" y="134"/>
                    <a:pt x="20" y="133"/>
                  </a:cubicBezTo>
                  <a:cubicBezTo>
                    <a:pt x="32" y="131"/>
                    <a:pt x="82" y="115"/>
                    <a:pt x="88" y="109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9">
              <a:extLst>
                <a:ext uri="{FF2B5EF4-FFF2-40B4-BE49-F238E27FC236}">
                  <a16:creationId xmlns:a16="http://schemas.microsoft.com/office/drawing/2014/main" id="{C6A777C5-BC65-43F3-BCEF-C62341DD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49826" y="3378200"/>
              <a:ext cx="317500" cy="227013"/>
            </a:xfrm>
            <a:custGeom>
              <a:avLst/>
              <a:gdLst>
                <a:gd name="T0" fmla="*/ 78 w 84"/>
                <a:gd name="T1" fmla="*/ 1 h 60"/>
                <a:gd name="T2" fmla="*/ 6 w 84"/>
                <a:gd name="T3" fmla="*/ 21 h 60"/>
                <a:gd name="T4" fmla="*/ 23 w 84"/>
                <a:gd name="T5" fmla="*/ 60 h 60"/>
                <a:gd name="T6" fmla="*/ 84 w 84"/>
                <a:gd name="T7" fmla="*/ 45 h 60"/>
                <a:gd name="T8" fmla="*/ 78 w 84"/>
                <a:gd name="T9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0">
                  <a:moveTo>
                    <a:pt x="78" y="1"/>
                  </a:moveTo>
                  <a:cubicBezTo>
                    <a:pt x="79" y="0"/>
                    <a:pt x="12" y="12"/>
                    <a:pt x="6" y="21"/>
                  </a:cubicBezTo>
                  <a:cubicBezTo>
                    <a:pt x="0" y="31"/>
                    <a:pt x="7" y="60"/>
                    <a:pt x="23" y="60"/>
                  </a:cubicBezTo>
                  <a:cubicBezTo>
                    <a:pt x="39" y="60"/>
                    <a:pt x="84" y="45"/>
                    <a:pt x="84" y="45"/>
                  </a:cubicBezTo>
                  <a:cubicBezTo>
                    <a:pt x="84" y="45"/>
                    <a:pt x="69" y="9"/>
                    <a:pt x="78" y="1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0">
              <a:extLst>
                <a:ext uri="{FF2B5EF4-FFF2-40B4-BE49-F238E27FC236}">
                  <a16:creationId xmlns:a16="http://schemas.microsoft.com/office/drawing/2014/main" id="{5F723FC2-EDBE-43C3-B23C-2D44EEEBD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54626" y="3378200"/>
              <a:ext cx="508000" cy="642938"/>
            </a:xfrm>
            <a:custGeom>
              <a:avLst/>
              <a:gdLst>
                <a:gd name="T0" fmla="*/ 126 w 135"/>
                <a:gd name="T1" fmla="*/ 23 h 170"/>
                <a:gd name="T2" fmla="*/ 129 w 135"/>
                <a:gd name="T3" fmla="*/ 32 h 170"/>
                <a:gd name="T4" fmla="*/ 129 w 135"/>
                <a:gd name="T5" fmla="*/ 84 h 170"/>
                <a:gd name="T6" fmla="*/ 99 w 135"/>
                <a:gd name="T7" fmla="*/ 153 h 170"/>
                <a:gd name="T8" fmla="*/ 10 w 135"/>
                <a:gd name="T9" fmla="*/ 159 h 170"/>
                <a:gd name="T10" fmla="*/ 56 w 135"/>
                <a:gd name="T11" fmla="*/ 18 h 170"/>
                <a:gd name="T12" fmla="*/ 85 w 135"/>
                <a:gd name="T13" fmla="*/ 1 h 170"/>
                <a:gd name="T14" fmla="*/ 126 w 135"/>
                <a:gd name="T15" fmla="*/ 2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70">
                  <a:moveTo>
                    <a:pt x="126" y="23"/>
                  </a:moveTo>
                  <a:cubicBezTo>
                    <a:pt x="128" y="26"/>
                    <a:pt x="129" y="29"/>
                    <a:pt x="129" y="32"/>
                  </a:cubicBezTo>
                  <a:cubicBezTo>
                    <a:pt x="133" y="46"/>
                    <a:pt x="135" y="74"/>
                    <a:pt x="129" y="84"/>
                  </a:cubicBezTo>
                  <a:cubicBezTo>
                    <a:pt x="124" y="94"/>
                    <a:pt x="107" y="150"/>
                    <a:pt x="99" y="153"/>
                  </a:cubicBezTo>
                  <a:cubicBezTo>
                    <a:pt x="91" y="155"/>
                    <a:pt x="24" y="170"/>
                    <a:pt x="10" y="159"/>
                  </a:cubicBezTo>
                  <a:cubicBezTo>
                    <a:pt x="0" y="152"/>
                    <a:pt x="44" y="43"/>
                    <a:pt x="56" y="18"/>
                  </a:cubicBezTo>
                  <a:cubicBezTo>
                    <a:pt x="61" y="8"/>
                    <a:pt x="73" y="3"/>
                    <a:pt x="85" y="1"/>
                  </a:cubicBezTo>
                  <a:cubicBezTo>
                    <a:pt x="87" y="0"/>
                    <a:pt x="121" y="9"/>
                    <a:pt x="126" y="2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9CE3054F-0EA7-4681-A2E6-C5648BBD7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32376" y="3498850"/>
              <a:ext cx="203200" cy="396875"/>
            </a:xfrm>
            <a:custGeom>
              <a:avLst/>
              <a:gdLst>
                <a:gd name="T0" fmla="*/ 50 w 54"/>
                <a:gd name="T1" fmla="*/ 105 h 105"/>
                <a:gd name="T2" fmla="*/ 41 w 54"/>
                <a:gd name="T3" fmla="*/ 97 h 105"/>
                <a:gd name="T4" fmla="*/ 41 w 54"/>
                <a:gd name="T5" fmla="*/ 97 h 105"/>
                <a:gd name="T6" fmla="*/ 31 w 54"/>
                <a:gd name="T7" fmla="*/ 94 h 105"/>
                <a:gd name="T8" fmla="*/ 8 w 54"/>
                <a:gd name="T9" fmla="*/ 40 h 105"/>
                <a:gd name="T10" fmla="*/ 12 w 54"/>
                <a:gd name="T11" fmla="*/ 2 h 105"/>
                <a:gd name="T12" fmla="*/ 15 w 54"/>
                <a:gd name="T13" fmla="*/ 0 h 105"/>
                <a:gd name="T14" fmla="*/ 49 w 54"/>
                <a:gd name="T15" fmla="*/ 44 h 105"/>
                <a:gd name="T16" fmla="*/ 31 w 54"/>
                <a:gd name="T17" fmla="*/ 45 h 105"/>
                <a:gd name="T18" fmla="*/ 31 w 54"/>
                <a:gd name="T19" fmla="*/ 45 h 105"/>
                <a:gd name="T20" fmla="*/ 31 w 54"/>
                <a:gd name="T21" fmla="*/ 45 h 105"/>
                <a:gd name="T22" fmla="*/ 31 w 54"/>
                <a:gd name="T23" fmla="*/ 45 h 105"/>
                <a:gd name="T24" fmla="*/ 31 w 54"/>
                <a:gd name="T25" fmla="*/ 45 h 105"/>
                <a:gd name="T26" fmla="*/ 31 w 54"/>
                <a:gd name="T27" fmla="*/ 45 h 105"/>
                <a:gd name="T28" fmla="*/ 31 w 54"/>
                <a:gd name="T29" fmla="*/ 45 h 105"/>
                <a:gd name="T30" fmla="*/ 31 w 54"/>
                <a:gd name="T31" fmla="*/ 45 h 105"/>
                <a:gd name="T32" fmla="*/ 31 w 54"/>
                <a:gd name="T33" fmla="*/ 45 h 105"/>
                <a:gd name="T34" fmla="*/ 31 w 54"/>
                <a:gd name="T35" fmla="*/ 45 h 105"/>
                <a:gd name="T36" fmla="*/ 31 w 54"/>
                <a:gd name="T37" fmla="*/ 45 h 105"/>
                <a:gd name="T38" fmla="*/ 31 w 54"/>
                <a:gd name="T39" fmla="*/ 46 h 105"/>
                <a:gd name="T40" fmla="*/ 31 w 54"/>
                <a:gd name="T41" fmla="*/ 46 h 105"/>
                <a:gd name="T42" fmla="*/ 31 w 54"/>
                <a:gd name="T43" fmla="*/ 46 h 105"/>
                <a:gd name="T44" fmla="*/ 31 w 54"/>
                <a:gd name="T45" fmla="*/ 46 h 105"/>
                <a:gd name="T46" fmla="*/ 31 w 54"/>
                <a:gd name="T47" fmla="*/ 46 h 105"/>
                <a:gd name="T48" fmla="*/ 31 w 54"/>
                <a:gd name="T49" fmla="*/ 46 h 105"/>
                <a:gd name="T50" fmla="*/ 31 w 54"/>
                <a:gd name="T51" fmla="*/ 46 h 105"/>
                <a:gd name="T52" fmla="*/ 31 w 54"/>
                <a:gd name="T53" fmla="*/ 46 h 105"/>
                <a:gd name="T54" fmla="*/ 31 w 54"/>
                <a:gd name="T55" fmla="*/ 46 h 105"/>
                <a:gd name="T56" fmla="*/ 45 w 54"/>
                <a:gd name="T57" fmla="*/ 86 h 105"/>
                <a:gd name="T58" fmla="*/ 45 w 54"/>
                <a:gd name="T59" fmla="*/ 86 h 105"/>
                <a:gd name="T60" fmla="*/ 46 w 54"/>
                <a:gd name="T61" fmla="*/ 88 h 105"/>
                <a:gd name="T62" fmla="*/ 46 w 54"/>
                <a:gd name="T63" fmla="*/ 88 h 105"/>
                <a:gd name="T64" fmla="*/ 54 w 54"/>
                <a:gd name="T65" fmla="*/ 95 h 105"/>
                <a:gd name="T66" fmla="*/ 50 w 54"/>
                <a:gd name="T6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105">
                  <a:moveTo>
                    <a:pt x="50" y="105"/>
                  </a:moveTo>
                  <a:cubicBezTo>
                    <a:pt x="46" y="101"/>
                    <a:pt x="43" y="99"/>
                    <a:pt x="41" y="97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40" y="96"/>
                    <a:pt x="32" y="96"/>
                    <a:pt x="31" y="94"/>
                  </a:cubicBezTo>
                  <a:cubicBezTo>
                    <a:pt x="21" y="82"/>
                    <a:pt x="16" y="68"/>
                    <a:pt x="8" y="40"/>
                  </a:cubicBezTo>
                  <a:cubicBezTo>
                    <a:pt x="0" y="12"/>
                    <a:pt x="12" y="2"/>
                    <a:pt x="12" y="2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24" y="0"/>
                    <a:pt x="38" y="23"/>
                    <a:pt x="49" y="44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2" y="48"/>
                    <a:pt x="41" y="79"/>
                    <a:pt x="45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6" y="87"/>
                    <a:pt x="46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8" y="89"/>
                    <a:pt x="51" y="92"/>
                    <a:pt x="54" y="95"/>
                  </a:cubicBezTo>
                  <a:cubicBezTo>
                    <a:pt x="52" y="98"/>
                    <a:pt x="51" y="101"/>
                    <a:pt x="50" y="105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E9D4C945-22D4-4CB6-9269-FBCED51A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33951" y="3260725"/>
              <a:ext cx="142875" cy="215900"/>
            </a:xfrm>
            <a:custGeom>
              <a:avLst/>
              <a:gdLst>
                <a:gd name="T0" fmla="*/ 38 w 38"/>
                <a:gd name="T1" fmla="*/ 8 h 57"/>
                <a:gd name="T2" fmla="*/ 35 w 38"/>
                <a:gd name="T3" fmla="*/ 32 h 57"/>
                <a:gd name="T4" fmla="*/ 33 w 38"/>
                <a:gd name="T5" fmla="*/ 51 h 57"/>
                <a:gd name="T6" fmla="*/ 0 w 38"/>
                <a:gd name="T7" fmla="*/ 32 h 57"/>
                <a:gd name="T8" fmla="*/ 18 w 38"/>
                <a:gd name="T9" fmla="*/ 0 h 57"/>
                <a:gd name="T10" fmla="*/ 38 w 38"/>
                <a:gd name="T11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7">
                  <a:moveTo>
                    <a:pt x="38" y="8"/>
                  </a:moveTo>
                  <a:cubicBezTo>
                    <a:pt x="35" y="32"/>
                    <a:pt x="35" y="32"/>
                    <a:pt x="35" y="32"/>
                  </a:cubicBezTo>
                  <a:cubicBezTo>
                    <a:pt x="35" y="32"/>
                    <a:pt x="34" y="51"/>
                    <a:pt x="33" y="51"/>
                  </a:cubicBezTo>
                  <a:cubicBezTo>
                    <a:pt x="25" y="57"/>
                    <a:pt x="0" y="32"/>
                    <a:pt x="0" y="3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8" y="8"/>
                    <a:pt x="38" y="8"/>
                    <a:pt x="38" y="8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5E55D121-3ADB-404A-B580-6E613BE71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1563" y="3284538"/>
              <a:ext cx="87313" cy="98425"/>
            </a:xfrm>
            <a:custGeom>
              <a:avLst/>
              <a:gdLst>
                <a:gd name="T0" fmla="*/ 21 w 23"/>
                <a:gd name="T1" fmla="*/ 26 h 26"/>
                <a:gd name="T2" fmla="*/ 14 w 23"/>
                <a:gd name="T3" fmla="*/ 23 h 26"/>
                <a:gd name="T4" fmla="*/ 0 w 23"/>
                <a:gd name="T5" fmla="*/ 2 h 26"/>
                <a:gd name="T6" fmla="*/ 1 w 23"/>
                <a:gd name="T7" fmla="*/ 0 h 26"/>
                <a:gd name="T8" fmla="*/ 10 w 23"/>
                <a:gd name="T9" fmla="*/ 9 h 26"/>
                <a:gd name="T10" fmla="*/ 23 w 23"/>
                <a:gd name="T11" fmla="*/ 12 h 26"/>
                <a:gd name="T12" fmla="*/ 21 w 23"/>
                <a:gd name="T13" fmla="*/ 26 h 26"/>
                <a:gd name="T14" fmla="*/ 21 w 23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6">
                  <a:moveTo>
                    <a:pt x="21" y="26"/>
                  </a:moveTo>
                  <a:cubicBezTo>
                    <a:pt x="19" y="25"/>
                    <a:pt x="16" y="24"/>
                    <a:pt x="14" y="23"/>
                  </a:cubicBezTo>
                  <a:cubicBezTo>
                    <a:pt x="9" y="19"/>
                    <a:pt x="3" y="11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4"/>
                    <a:pt x="7" y="8"/>
                    <a:pt x="10" y="9"/>
                  </a:cubicBezTo>
                  <a:cubicBezTo>
                    <a:pt x="13" y="11"/>
                    <a:pt x="18" y="12"/>
                    <a:pt x="23" y="1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56495BF6-C17B-441D-97B4-45127001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08551" y="3084513"/>
              <a:ext cx="200025" cy="252413"/>
            </a:xfrm>
            <a:custGeom>
              <a:avLst/>
              <a:gdLst>
                <a:gd name="T0" fmla="*/ 30 w 53"/>
                <a:gd name="T1" fmla="*/ 2 h 67"/>
                <a:gd name="T2" fmla="*/ 36 w 53"/>
                <a:gd name="T3" fmla="*/ 10 h 67"/>
                <a:gd name="T4" fmla="*/ 46 w 53"/>
                <a:gd name="T5" fmla="*/ 29 h 67"/>
                <a:gd name="T6" fmla="*/ 50 w 53"/>
                <a:gd name="T7" fmla="*/ 60 h 67"/>
                <a:gd name="T8" fmla="*/ 17 w 53"/>
                <a:gd name="T9" fmla="*/ 62 h 67"/>
                <a:gd name="T10" fmla="*/ 1 w 53"/>
                <a:gd name="T11" fmla="*/ 31 h 67"/>
                <a:gd name="T12" fmla="*/ 30 w 53"/>
                <a:gd name="T13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67">
                  <a:moveTo>
                    <a:pt x="30" y="2"/>
                  </a:moveTo>
                  <a:cubicBezTo>
                    <a:pt x="30" y="2"/>
                    <a:pt x="31" y="2"/>
                    <a:pt x="36" y="10"/>
                  </a:cubicBezTo>
                  <a:cubicBezTo>
                    <a:pt x="41" y="16"/>
                    <a:pt x="43" y="22"/>
                    <a:pt x="46" y="29"/>
                  </a:cubicBezTo>
                  <a:cubicBezTo>
                    <a:pt x="50" y="39"/>
                    <a:pt x="53" y="50"/>
                    <a:pt x="50" y="60"/>
                  </a:cubicBezTo>
                  <a:cubicBezTo>
                    <a:pt x="49" y="66"/>
                    <a:pt x="26" y="67"/>
                    <a:pt x="17" y="62"/>
                  </a:cubicBezTo>
                  <a:cubicBezTo>
                    <a:pt x="8" y="58"/>
                    <a:pt x="0" y="42"/>
                    <a:pt x="1" y="31"/>
                  </a:cubicBezTo>
                  <a:cubicBezTo>
                    <a:pt x="1" y="21"/>
                    <a:pt x="26" y="0"/>
                    <a:pt x="30" y="2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AE7C47CC-9726-452F-8651-EC7FA4060F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878388" y="3106738"/>
              <a:ext cx="120650" cy="44450"/>
            </a:xfrm>
            <a:custGeom>
              <a:avLst/>
              <a:gdLst>
                <a:gd name="T0" fmla="*/ 0 w 32"/>
                <a:gd name="T1" fmla="*/ 12 h 12"/>
                <a:gd name="T2" fmla="*/ 0 w 32"/>
                <a:gd name="T3" fmla="*/ 12 h 12"/>
                <a:gd name="T4" fmla="*/ 2 w 32"/>
                <a:gd name="T5" fmla="*/ 10 h 12"/>
                <a:gd name="T6" fmla="*/ 32 w 32"/>
                <a:gd name="T7" fmla="*/ 10 h 12"/>
                <a:gd name="T8" fmla="*/ 32 w 32"/>
                <a:gd name="T9" fmla="*/ 10 h 12"/>
                <a:gd name="T10" fmla="*/ 32 w 32"/>
                <a:gd name="T11" fmla="*/ 10 h 12"/>
                <a:gd name="T12" fmla="*/ 32 w 32"/>
                <a:gd name="T13" fmla="*/ 10 h 12"/>
                <a:gd name="T14" fmla="*/ 32 w 32"/>
                <a:gd name="T15" fmla="*/ 10 h 12"/>
                <a:gd name="T16" fmla="*/ 32 w 32"/>
                <a:gd name="T17" fmla="*/ 9 h 12"/>
                <a:gd name="T18" fmla="*/ 32 w 32"/>
                <a:gd name="T19" fmla="*/ 9 h 12"/>
                <a:gd name="T20" fmla="*/ 32 w 32"/>
                <a:gd name="T21" fmla="*/ 9 h 12"/>
                <a:gd name="T22" fmla="*/ 32 w 32"/>
                <a:gd name="T23" fmla="*/ 9 h 12"/>
                <a:gd name="T24" fmla="*/ 32 w 32"/>
                <a:gd name="T25" fmla="*/ 9 h 12"/>
                <a:gd name="T26" fmla="*/ 32 w 32"/>
                <a:gd name="T27" fmla="*/ 9 h 12"/>
                <a:gd name="T28" fmla="*/ 32 w 32"/>
                <a:gd name="T29" fmla="*/ 9 h 12"/>
                <a:gd name="T30" fmla="*/ 32 w 32"/>
                <a:gd name="T31" fmla="*/ 9 h 12"/>
                <a:gd name="T32" fmla="*/ 32 w 32"/>
                <a:gd name="T33" fmla="*/ 9 h 12"/>
                <a:gd name="T34" fmla="*/ 31 w 32"/>
                <a:gd name="T35" fmla="*/ 8 h 12"/>
                <a:gd name="T36" fmla="*/ 31 w 32"/>
                <a:gd name="T37" fmla="*/ 8 h 12"/>
                <a:gd name="T38" fmla="*/ 31 w 32"/>
                <a:gd name="T39" fmla="*/ 8 h 12"/>
                <a:gd name="T40" fmla="*/ 31 w 32"/>
                <a:gd name="T41" fmla="*/ 8 h 12"/>
                <a:gd name="T42" fmla="*/ 31 w 32"/>
                <a:gd name="T43" fmla="*/ 8 h 12"/>
                <a:gd name="T44" fmla="*/ 31 w 32"/>
                <a:gd name="T45" fmla="*/ 8 h 12"/>
                <a:gd name="T46" fmla="*/ 31 w 32"/>
                <a:gd name="T47" fmla="*/ 8 h 12"/>
                <a:gd name="T48" fmla="*/ 31 w 32"/>
                <a:gd name="T49" fmla="*/ 8 h 12"/>
                <a:gd name="T50" fmla="*/ 31 w 32"/>
                <a:gd name="T51" fmla="*/ 8 h 12"/>
                <a:gd name="T52" fmla="*/ 29 w 32"/>
                <a:gd name="T53" fmla="*/ 5 h 12"/>
                <a:gd name="T54" fmla="*/ 29 w 32"/>
                <a:gd name="T55" fmla="*/ 5 h 12"/>
                <a:gd name="T56" fmla="*/ 29 w 32"/>
                <a:gd name="T57" fmla="*/ 5 h 12"/>
                <a:gd name="T58" fmla="*/ 29 w 32"/>
                <a:gd name="T59" fmla="*/ 4 h 12"/>
                <a:gd name="T60" fmla="*/ 29 w 32"/>
                <a:gd name="T61" fmla="*/ 4 h 12"/>
                <a:gd name="T62" fmla="*/ 29 w 32"/>
                <a:gd name="T63" fmla="*/ 4 h 12"/>
                <a:gd name="T64" fmla="*/ 29 w 32"/>
                <a:gd name="T65" fmla="*/ 4 h 12"/>
                <a:gd name="T66" fmla="*/ 29 w 32"/>
                <a:gd name="T67" fmla="*/ 4 h 12"/>
                <a:gd name="T68" fmla="*/ 29 w 32"/>
                <a:gd name="T69" fmla="*/ 4 h 12"/>
                <a:gd name="T70" fmla="*/ 29 w 32"/>
                <a:gd name="T71" fmla="*/ 4 h 12"/>
                <a:gd name="T72" fmla="*/ 29 w 32"/>
                <a:gd name="T73" fmla="*/ 4 h 12"/>
                <a:gd name="T74" fmla="*/ 29 w 32"/>
                <a:gd name="T75" fmla="*/ 4 h 12"/>
                <a:gd name="T76" fmla="*/ 25 w 32"/>
                <a:gd name="T7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" h="12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11"/>
                    <a:pt x="1" y="10"/>
                  </a:cubicBezTo>
                  <a:cubicBezTo>
                    <a:pt x="1" y="11"/>
                    <a:pt x="0" y="11"/>
                    <a:pt x="0" y="12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moveTo>
                    <a:pt x="32" y="10"/>
                  </a:moveTo>
                  <a:cubicBezTo>
                    <a:pt x="32" y="10"/>
                    <a:pt x="32" y="9"/>
                    <a:pt x="32" y="9"/>
                  </a:cubicBezTo>
                  <a:cubicBezTo>
                    <a:pt x="32" y="9"/>
                    <a:pt x="32" y="10"/>
                    <a:pt x="32" y="10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moveTo>
                    <a:pt x="32" y="9"/>
                  </a:moveTo>
                  <a:cubicBezTo>
                    <a:pt x="32" y="9"/>
                    <a:pt x="31" y="8"/>
                    <a:pt x="31" y="8"/>
                  </a:cubicBezTo>
                  <a:cubicBezTo>
                    <a:pt x="31" y="8"/>
                    <a:pt x="32" y="9"/>
                    <a:pt x="32" y="9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moveTo>
                    <a:pt x="31" y="8"/>
                  </a:moveTo>
                  <a:cubicBezTo>
                    <a:pt x="30" y="7"/>
                    <a:pt x="30" y="6"/>
                    <a:pt x="29" y="5"/>
                  </a:cubicBezTo>
                  <a:cubicBezTo>
                    <a:pt x="30" y="6"/>
                    <a:pt x="30" y="7"/>
                    <a:pt x="31" y="8"/>
                  </a:cubicBezTo>
                  <a:moveTo>
                    <a:pt x="29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moveTo>
                    <a:pt x="29" y="5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5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9" y="4"/>
                  </a:moveTo>
                  <a:cubicBezTo>
                    <a:pt x="29" y="4"/>
                    <a:pt x="29" y="4"/>
                    <a:pt x="28" y="4"/>
                  </a:cubicBezTo>
                  <a:cubicBezTo>
                    <a:pt x="29" y="4"/>
                    <a:pt x="29" y="4"/>
                    <a:pt x="29" y="4"/>
                  </a:cubicBezTo>
                  <a:moveTo>
                    <a:pt x="28" y="4"/>
                  </a:moveTo>
                  <a:cubicBezTo>
                    <a:pt x="27" y="2"/>
                    <a:pt x="26" y="1"/>
                    <a:pt x="25" y="0"/>
                  </a:cubicBezTo>
                  <a:cubicBezTo>
                    <a:pt x="26" y="1"/>
                    <a:pt x="27" y="2"/>
                    <a:pt x="28" y="4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97E1848F-DD1E-469E-AEC2-A6D714B8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8388" y="3101975"/>
              <a:ext cx="125413" cy="128588"/>
            </a:xfrm>
            <a:custGeom>
              <a:avLst/>
              <a:gdLst>
                <a:gd name="T0" fmla="*/ 4 w 33"/>
                <a:gd name="T1" fmla="*/ 34 h 34"/>
                <a:gd name="T2" fmla="*/ 0 w 33"/>
                <a:gd name="T3" fmla="*/ 13 h 34"/>
                <a:gd name="T4" fmla="*/ 1 w 33"/>
                <a:gd name="T5" fmla="*/ 11 h 34"/>
                <a:gd name="T6" fmla="*/ 2 w 33"/>
                <a:gd name="T7" fmla="*/ 11 h 34"/>
                <a:gd name="T8" fmla="*/ 2 w 33"/>
                <a:gd name="T9" fmla="*/ 11 h 34"/>
                <a:gd name="T10" fmla="*/ 4 w 33"/>
                <a:gd name="T11" fmla="*/ 8 h 34"/>
                <a:gd name="T12" fmla="*/ 24 w 33"/>
                <a:gd name="T13" fmla="*/ 0 h 34"/>
                <a:gd name="T14" fmla="*/ 25 w 33"/>
                <a:gd name="T15" fmla="*/ 1 h 34"/>
                <a:gd name="T16" fmla="*/ 28 w 33"/>
                <a:gd name="T17" fmla="*/ 5 h 34"/>
                <a:gd name="T18" fmla="*/ 28 w 33"/>
                <a:gd name="T19" fmla="*/ 5 h 34"/>
                <a:gd name="T20" fmla="*/ 28 w 33"/>
                <a:gd name="T21" fmla="*/ 5 h 34"/>
                <a:gd name="T22" fmla="*/ 29 w 33"/>
                <a:gd name="T23" fmla="*/ 5 h 34"/>
                <a:gd name="T24" fmla="*/ 29 w 33"/>
                <a:gd name="T25" fmla="*/ 5 h 34"/>
                <a:gd name="T26" fmla="*/ 29 w 33"/>
                <a:gd name="T27" fmla="*/ 5 h 34"/>
                <a:gd name="T28" fmla="*/ 29 w 33"/>
                <a:gd name="T29" fmla="*/ 5 h 34"/>
                <a:gd name="T30" fmla="*/ 29 w 33"/>
                <a:gd name="T31" fmla="*/ 5 h 34"/>
                <a:gd name="T32" fmla="*/ 29 w 33"/>
                <a:gd name="T33" fmla="*/ 5 h 34"/>
                <a:gd name="T34" fmla="*/ 29 w 33"/>
                <a:gd name="T35" fmla="*/ 5 h 34"/>
                <a:gd name="T36" fmla="*/ 29 w 33"/>
                <a:gd name="T37" fmla="*/ 5 h 34"/>
                <a:gd name="T38" fmla="*/ 29 w 33"/>
                <a:gd name="T39" fmla="*/ 5 h 34"/>
                <a:gd name="T40" fmla="*/ 29 w 33"/>
                <a:gd name="T41" fmla="*/ 5 h 34"/>
                <a:gd name="T42" fmla="*/ 29 w 33"/>
                <a:gd name="T43" fmla="*/ 6 h 34"/>
                <a:gd name="T44" fmla="*/ 29 w 33"/>
                <a:gd name="T45" fmla="*/ 6 h 34"/>
                <a:gd name="T46" fmla="*/ 29 w 33"/>
                <a:gd name="T47" fmla="*/ 6 h 34"/>
                <a:gd name="T48" fmla="*/ 29 w 33"/>
                <a:gd name="T49" fmla="*/ 6 h 34"/>
                <a:gd name="T50" fmla="*/ 31 w 33"/>
                <a:gd name="T51" fmla="*/ 9 h 34"/>
                <a:gd name="T52" fmla="*/ 31 w 33"/>
                <a:gd name="T53" fmla="*/ 9 h 34"/>
                <a:gd name="T54" fmla="*/ 31 w 33"/>
                <a:gd name="T55" fmla="*/ 9 h 34"/>
                <a:gd name="T56" fmla="*/ 31 w 33"/>
                <a:gd name="T57" fmla="*/ 9 h 34"/>
                <a:gd name="T58" fmla="*/ 31 w 33"/>
                <a:gd name="T59" fmla="*/ 9 h 34"/>
                <a:gd name="T60" fmla="*/ 31 w 33"/>
                <a:gd name="T61" fmla="*/ 9 h 34"/>
                <a:gd name="T62" fmla="*/ 31 w 33"/>
                <a:gd name="T63" fmla="*/ 9 h 34"/>
                <a:gd name="T64" fmla="*/ 31 w 33"/>
                <a:gd name="T65" fmla="*/ 9 h 34"/>
                <a:gd name="T66" fmla="*/ 31 w 33"/>
                <a:gd name="T67" fmla="*/ 9 h 34"/>
                <a:gd name="T68" fmla="*/ 31 w 33"/>
                <a:gd name="T69" fmla="*/ 9 h 34"/>
                <a:gd name="T70" fmla="*/ 31 w 33"/>
                <a:gd name="T71" fmla="*/ 9 h 34"/>
                <a:gd name="T72" fmla="*/ 31 w 33"/>
                <a:gd name="T73" fmla="*/ 9 h 34"/>
                <a:gd name="T74" fmla="*/ 32 w 33"/>
                <a:gd name="T75" fmla="*/ 10 h 34"/>
                <a:gd name="T76" fmla="*/ 32 w 33"/>
                <a:gd name="T77" fmla="*/ 10 h 34"/>
                <a:gd name="T78" fmla="*/ 32 w 33"/>
                <a:gd name="T79" fmla="*/ 10 h 34"/>
                <a:gd name="T80" fmla="*/ 32 w 33"/>
                <a:gd name="T81" fmla="*/ 10 h 34"/>
                <a:gd name="T82" fmla="*/ 32 w 33"/>
                <a:gd name="T83" fmla="*/ 10 h 34"/>
                <a:gd name="T84" fmla="*/ 32 w 33"/>
                <a:gd name="T85" fmla="*/ 10 h 34"/>
                <a:gd name="T86" fmla="*/ 32 w 33"/>
                <a:gd name="T87" fmla="*/ 10 h 34"/>
                <a:gd name="T88" fmla="*/ 32 w 33"/>
                <a:gd name="T89" fmla="*/ 10 h 34"/>
                <a:gd name="T90" fmla="*/ 32 w 33"/>
                <a:gd name="T91" fmla="*/ 10 h 34"/>
                <a:gd name="T92" fmla="*/ 32 w 33"/>
                <a:gd name="T93" fmla="*/ 10 h 34"/>
                <a:gd name="T94" fmla="*/ 32 w 33"/>
                <a:gd name="T95" fmla="*/ 10 h 34"/>
                <a:gd name="T96" fmla="*/ 32 w 33"/>
                <a:gd name="T97" fmla="*/ 10 h 34"/>
                <a:gd name="T98" fmla="*/ 32 w 33"/>
                <a:gd name="T99" fmla="*/ 11 h 34"/>
                <a:gd name="T100" fmla="*/ 32 w 33"/>
                <a:gd name="T101" fmla="*/ 11 h 34"/>
                <a:gd name="T102" fmla="*/ 32 w 33"/>
                <a:gd name="T103" fmla="*/ 11 h 34"/>
                <a:gd name="T104" fmla="*/ 32 w 33"/>
                <a:gd name="T105" fmla="*/ 11 h 34"/>
                <a:gd name="T106" fmla="*/ 32 w 33"/>
                <a:gd name="T107" fmla="*/ 11 h 34"/>
                <a:gd name="T108" fmla="*/ 32 w 33"/>
                <a:gd name="T109" fmla="*/ 11 h 34"/>
                <a:gd name="T110" fmla="*/ 32 w 33"/>
                <a:gd name="T111" fmla="*/ 11 h 34"/>
                <a:gd name="T112" fmla="*/ 33 w 33"/>
                <a:gd name="T113" fmla="*/ 13 h 34"/>
                <a:gd name="T114" fmla="*/ 30 w 33"/>
                <a:gd name="T115" fmla="*/ 13 h 34"/>
                <a:gd name="T116" fmla="*/ 21 w 33"/>
                <a:gd name="T117" fmla="*/ 14 h 34"/>
                <a:gd name="T118" fmla="*/ 8 w 33"/>
                <a:gd name="T119" fmla="*/ 23 h 34"/>
                <a:gd name="T120" fmla="*/ 4 w 33"/>
                <a:gd name="T1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" h="34">
                  <a:moveTo>
                    <a:pt x="4" y="3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1" y="12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9" y="6"/>
                    <a:pt x="18" y="2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6" y="2"/>
                    <a:pt x="27" y="3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0" y="8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3" y="12"/>
                    <a:pt x="33" y="13"/>
                  </a:cubicBezTo>
                  <a:cubicBezTo>
                    <a:pt x="32" y="13"/>
                    <a:pt x="31" y="13"/>
                    <a:pt x="30" y="13"/>
                  </a:cubicBezTo>
                  <a:cubicBezTo>
                    <a:pt x="27" y="13"/>
                    <a:pt x="24" y="13"/>
                    <a:pt x="21" y="14"/>
                  </a:cubicBezTo>
                  <a:cubicBezTo>
                    <a:pt x="12" y="16"/>
                    <a:pt x="8" y="23"/>
                    <a:pt x="8" y="23"/>
                  </a:cubicBezTo>
                  <a:cubicBezTo>
                    <a:pt x="4" y="34"/>
                    <a:pt x="4" y="34"/>
                    <a:pt x="4" y="34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C7054AFC-A6B4-4E6E-8C0D-5E5B84804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4276" y="3038475"/>
              <a:ext cx="293688" cy="268288"/>
            </a:xfrm>
            <a:custGeom>
              <a:avLst/>
              <a:gdLst>
                <a:gd name="T0" fmla="*/ 38 w 78"/>
                <a:gd name="T1" fmla="*/ 67 h 71"/>
                <a:gd name="T2" fmla="*/ 27 w 78"/>
                <a:gd name="T3" fmla="*/ 71 h 71"/>
                <a:gd name="T4" fmla="*/ 7 w 78"/>
                <a:gd name="T5" fmla="*/ 52 h 71"/>
                <a:gd name="T6" fmla="*/ 45 w 78"/>
                <a:gd name="T7" fmla="*/ 1 h 71"/>
                <a:gd name="T8" fmla="*/ 54 w 78"/>
                <a:gd name="T9" fmla="*/ 3 h 71"/>
                <a:gd name="T10" fmla="*/ 66 w 78"/>
                <a:gd name="T11" fmla="*/ 7 h 71"/>
                <a:gd name="T12" fmla="*/ 74 w 78"/>
                <a:gd name="T13" fmla="*/ 9 h 71"/>
                <a:gd name="T14" fmla="*/ 63 w 78"/>
                <a:gd name="T15" fmla="*/ 27 h 71"/>
                <a:gd name="T16" fmla="*/ 38 w 78"/>
                <a:gd name="T1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1">
                  <a:moveTo>
                    <a:pt x="38" y="67"/>
                  </a:moveTo>
                  <a:cubicBezTo>
                    <a:pt x="36" y="70"/>
                    <a:pt x="34" y="71"/>
                    <a:pt x="27" y="71"/>
                  </a:cubicBezTo>
                  <a:cubicBezTo>
                    <a:pt x="18" y="71"/>
                    <a:pt x="9" y="64"/>
                    <a:pt x="7" y="52"/>
                  </a:cubicBezTo>
                  <a:cubicBezTo>
                    <a:pt x="0" y="14"/>
                    <a:pt x="36" y="5"/>
                    <a:pt x="45" y="1"/>
                  </a:cubicBezTo>
                  <a:cubicBezTo>
                    <a:pt x="49" y="0"/>
                    <a:pt x="52" y="1"/>
                    <a:pt x="54" y="3"/>
                  </a:cubicBezTo>
                  <a:cubicBezTo>
                    <a:pt x="57" y="6"/>
                    <a:pt x="61" y="7"/>
                    <a:pt x="66" y="7"/>
                  </a:cubicBezTo>
                  <a:cubicBezTo>
                    <a:pt x="68" y="6"/>
                    <a:pt x="73" y="6"/>
                    <a:pt x="74" y="9"/>
                  </a:cubicBezTo>
                  <a:cubicBezTo>
                    <a:pt x="78" y="18"/>
                    <a:pt x="78" y="27"/>
                    <a:pt x="63" y="27"/>
                  </a:cubicBezTo>
                  <a:cubicBezTo>
                    <a:pt x="29" y="27"/>
                    <a:pt x="41" y="61"/>
                    <a:pt x="38" y="67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8CCE02D8-FD09-4BAD-BA70-16DFB2536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81563" y="3170238"/>
              <a:ext cx="57150" cy="98425"/>
            </a:xfrm>
            <a:custGeom>
              <a:avLst/>
              <a:gdLst>
                <a:gd name="T0" fmla="*/ 9 w 15"/>
                <a:gd name="T1" fmla="*/ 11 h 26"/>
                <a:gd name="T2" fmla="*/ 2 w 15"/>
                <a:gd name="T3" fmla="*/ 7 h 26"/>
                <a:gd name="T4" fmla="*/ 8 w 15"/>
                <a:gd name="T5" fmla="*/ 22 h 26"/>
                <a:gd name="T6" fmla="*/ 9 w 15"/>
                <a:gd name="T7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6">
                  <a:moveTo>
                    <a:pt x="9" y="11"/>
                  </a:moveTo>
                  <a:cubicBezTo>
                    <a:pt x="9" y="11"/>
                    <a:pt x="3" y="0"/>
                    <a:pt x="2" y="7"/>
                  </a:cubicBezTo>
                  <a:cubicBezTo>
                    <a:pt x="0" y="13"/>
                    <a:pt x="2" y="26"/>
                    <a:pt x="8" y="22"/>
                  </a:cubicBezTo>
                  <a:cubicBezTo>
                    <a:pt x="15" y="18"/>
                    <a:pt x="9" y="11"/>
                    <a:pt x="9" y="11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69">
              <a:extLst>
                <a:ext uri="{FF2B5EF4-FFF2-40B4-BE49-F238E27FC236}">
                  <a16:creationId xmlns:a16="http://schemas.microsoft.com/office/drawing/2014/main" id="{E5A815A4-7885-4F5C-AE08-031BC86EB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03838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70">
              <a:extLst>
                <a:ext uri="{FF2B5EF4-FFF2-40B4-BE49-F238E27FC236}">
                  <a16:creationId xmlns:a16="http://schemas.microsoft.com/office/drawing/2014/main" id="{0215D820-4A95-4CAE-932C-5661496F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95901" y="4760913"/>
              <a:ext cx="101600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E294BB62-22C8-4C9B-A63E-5D0FC7F78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59388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3A9CFF9E-9335-4AFC-9C20-46CB580BE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60863" y="4697413"/>
              <a:ext cx="342900" cy="358775"/>
            </a:xfrm>
            <a:custGeom>
              <a:avLst/>
              <a:gdLst>
                <a:gd name="T0" fmla="*/ 63 w 91"/>
                <a:gd name="T1" fmla="*/ 95 h 95"/>
                <a:gd name="T2" fmla="*/ 16 w 91"/>
                <a:gd name="T3" fmla="*/ 74 h 95"/>
                <a:gd name="T4" fmla="*/ 20 w 91"/>
                <a:gd name="T5" fmla="*/ 74 h 95"/>
                <a:gd name="T6" fmla="*/ 63 w 91"/>
                <a:gd name="T7" fmla="*/ 92 h 95"/>
                <a:gd name="T8" fmla="*/ 89 w 91"/>
                <a:gd name="T9" fmla="*/ 87 h 95"/>
                <a:gd name="T10" fmla="*/ 90 w 91"/>
                <a:gd name="T11" fmla="*/ 87 h 95"/>
                <a:gd name="T12" fmla="*/ 91 w 91"/>
                <a:gd name="T13" fmla="*/ 88 h 95"/>
                <a:gd name="T14" fmla="*/ 90 w 91"/>
                <a:gd name="T15" fmla="*/ 90 h 95"/>
                <a:gd name="T16" fmla="*/ 63 w 91"/>
                <a:gd name="T17" fmla="*/ 95 h 95"/>
                <a:gd name="T18" fmla="*/ 3 w 91"/>
                <a:gd name="T19" fmla="*/ 18 h 95"/>
                <a:gd name="T20" fmla="*/ 0 w 91"/>
                <a:gd name="T21" fmla="*/ 17 h 95"/>
                <a:gd name="T22" fmla="*/ 6 w 91"/>
                <a:gd name="T23" fmla="*/ 1 h 95"/>
                <a:gd name="T24" fmla="*/ 7 w 91"/>
                <a:gd name="T25" fmla="*/ 0 h 95"/>
                <a:gd name="T26" fmla="*/ 8 w 91"/>
                <a:gd name="T27" fmla="*/ 0 h 95"/>
                <a:gd name="T28" fmla="*/ 8 w 91"/>
                <a:gd name="T29" fmla="*/ 2 h 95"/>
                <a:gd name="T30" fmla="*/ 3 w 91"/>
                <a:gd name="T31" fmla="*/ 1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5">
                  <a:moveTo>
                    <a:pt x="63" y="95"/>
                  </a:moveTo>
                  <a:cubicBezTo>
                    <a:pt x="44" y="95"/>
                    <a:pt x="28" y="87"/>
                    <a:pt x="16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1" y="86"/>
                    <a:pt x="46" y="92"/>
                    <a:pt x="63" y="92"/>
                  </a:cubicBezTo>
                  <a:cubicBezTo>
                    <a:pt x="72" y="92"/>
                    <a:pt x="81" y="91"/>
                    <a:pt x="89" y="87"/>
                  </a:cubicBezTo>
                  <a:cubicBezTo>
                    <a:pt x="89" y="87"/>
                    <a:pt x="89" y="87"/>
                    <a:pt x="90" y="87"/>
                  </a:cubicBezTo>
                  <a:cubicBezTo>
                    <a:pt x="90" y="87"/>
                    <a:pt x="91" y="87"/>
                    <a:pt x="91" y="88"/>
                  </a:cubicBezTo>
                  <a:cubicBezTo>
                    <a:pt x="91" y="88"/>
                    <a:pt x="91" y="89"/>
                    <a:pt x="90" y="90"/>
                  </a:cubicBezTo>
                  <a:cubicBezTo>
                    <a:pt x="82" y="93"/>
                    <a:pt x="73" y="95"/>
                    <a:pt x="63" y="95"/>
                  </a:cubicBezTo>
                  <a:moveTo>
                    <a:pt x="3" y="18"/>
                  </a:moveTo>
                  <a:cubicBezTo>
                    <a:pt x="2" y="18"/>
                    <a:pt x="1" y="17"/>
                    <a:pt x="0" y="17"/>
                  </a:cubicBezTo>
                  <a:cubicBezTo>
                    <a:pt x="1" y="12"/>
                    <a:pt x="3" y="6"/>
                    <a:pt x="6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8" y="2"/>
                  </a:cubicBezTo>
                  <a:cubicBezTo>
                    <a:pt x="6" y="7"/>
                    <a:pt x="4" y="12"/>
                    <a:pt x="3" y="18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00ABB27E-6EC4-4E1C-9424-F73BF1D3C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6" y="4760913"/>
              <a:ext cx="15875" cy="71438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14 h 19"/>
                <a:gd name="T4" fmla="*/ 1 w 4"/>
                <a:gd name="T5" fmla="*/ 0 h 19"/>
                <a:gd name="T6" fmla="*/ 4 w 4"/>
                <a:gd name="T7" fmla="*/ 1 h 19"/>
                <a:gd name="T8" fmla="*/ 3 w 4"/>
                <a:gd name="T9" fmla="*/ 14 h 19"/>
                <a:gd name="T10" fmla="*/ 3 w 4"/>
                <a:gd name="T11" fmla="*/ 19 h 19"/>
                <a:gd name="T12" fmla="*/ 2 w 4"/>
                <a:gd name="T13" fmla="*/ 19 h 19"/>
                <a:gd name="T14" fmla="*/ 0 w 4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cubicBezTo>
                    <a:pt x="0" y="17"/>
                    <a:pt x="0" y="15"/>
                    <a:pt x="0" y="14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3" y="5"/>
                    <a:pt x="3" y="9"/>
                    <a:pt x="3" y="14"/>
                  </a:cubicBezTo>
                  <a:cubicBezTo>
                    <a:pt x="3" y="15"/>
                    <a:pt x="3" y="17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4">
              <a:extLst>
                <a:ext uri="{FF2B5EF4-FFF2-40B4-BE49-F238E27FC236}">
                  <a16:creationId xmlns:a16="http://schemas.microsoft.com/office/drawing/2014/main" id="{FA4FB08A-C00F-4FD5-B3B0-9AC7DD776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65626" y="4832350"/>
              <a:ext cx="26988" cy="68263"/>
            </a:xfrm>
            <a:custGeom>
              <a:avLst/>
              <a:gdLst>
                <a:gd name="T0" fmla="*/ 7 w 7"/>
                <a:gd name="T1" fmla="*/ 18 h 18"/>
                <a:gd name="T2" fmla="*/ 4 w 7"/>
                <a:gd name="T3" fmla="*/ 18 h 18"/>
                <a:gd name="T4" fmla="*/ 0 w 7"/>
                <a:gd name="T5" fmla="*/ 0 h 18"/>
                <a:gd name="T6" fmla="*/ 2 w 7"/>
                <a:gd name="T7" fmla="*/ 0 h 18"/>
                <a:gd name="T8" fmla="*/ 3 w 7"/>
                <a:gd name="T9" fmla="*/ 0 h 18"/>
                <a:gd name="T10" fmla="*/ 7 w 7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8">
                  <a:moveTo>
                    <a:pt x="7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2" y="12"/>
                    <a:pt x="0" y="6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6"/>
                    <a:pt x="5" y="12"/>
                    <a:pt x="7" y="18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CE689C70-144E-411F-A531-7C459165A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49751" y="4900613"/>
              <a:ext cx="63500" cy="76200"/>
            </a:xfrm>
            <a:custGeom>
              <a:avLst/>
              <a:gdLst>
                <a:gd name="T0" fmla="*/ 17 w 17"/>
                <a:gd name="T1" fmla="*/ 20 h 20"/>
                <a:gd name="T2" fmla="*/ 13 w 17"/>
                <a:gd name="T3" fmla="*/ 20 h 20"/>
                <a:gd name="T4" fmla="*/ 0 w 17"/>
                <a:gd name="T5" fmla="*/ 0 h 20"/>
                <a:gd name="T6" fmla="*/ 3 w 17"/>
                <a:gd name="T7" fmla="*/ 0 h 20"/>
                <a:gd name="T8" fmla="*/ 17 w 1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7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7" y="15"/>
                    <a:pt x="3" y="8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8"/>
                    <a:pt x="11" y="15"/>
                    <a:pt x="17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FA7E2CAD-C13A-4A4F-ACCE-FAA0F31C6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81513" y="4451350"/>
              <a:ext cx="719138" cy="720725"/>
            </a:xfrm>
            <a:custGeom>
              <a:avLst/>
              <a:gdLst>
                <a:gd name="T0" fmla="*/ 95 w 191"/>
                <a:gd name="T1" fmla="*/ 12 h 191"/>
                <a:gd name="T2" fmla="*/ 12 w 191"/>
                <a:gd name="T3" fmla="*/ 96 h 191"/>
                <a:gd name="T4" fmla="*/ 95 w 191"/>
                <a:gd name="T5" fmla="*/ 179 h 191"/>
                <a:gd name="T6" fmla="*/ 179 w 191"/>
                <a:gd name="T7" fmla="*/ 96 h 191"/>
                <a:gd name="T8" fmla="*/ 95 w 191"/>
                <a:gd name="T9" fmla="*/ 12 h 191"/>
                <a:gd name="T10" fmla="*/ 95 w 191"/>
                <a:gd name="T11" fmla="*/ 191 h 191"/>
                <a:gd name="T12" fmla="*/ 0 w 191"/>
                <a:gd name="T13" fmla="*/ 96 h 191"/>
                <a:gd name="T14" fmla="*/ 95 w 191"/>
                <a:gd name="T15" fmla="*/ 0 h 191"/>
                <a:gd name="T16" fmla="*/ 191 w 191"/>
                <a:gd name="T17" fmla="*/ 96 h 191"/>
                <a:gd name="T18" fmla="*/ 95 w 191"/>
                <a:gd name="T1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191">
                  <a:moveTo>
                    <a:pt x="95" y="12"/>
                  </a:moveTo>
                  <a:cubicBezTo>
                    <a:pt x="49" y="12"/>
                    <a:pt x="12" y="50"/>
                    <a:pt x="12" y="96"/>
                  </a:cubicBezTo>
                  <a:cubicBezTo>
                    <a:pt x="12" y="142"/>
                    <a:pt x="49" y="179"/>
                    <a:pt x="95" y="179"/>
                  </a:cubicBezTo>
                  <a:cubicBezTo>
                    <a:pt x="141" y="179"/>
                    <a:pt x="179" y="142"/>
                    <a:pt x="179" y="96"/>
                  </a:cubicBezTo>
                  <a:cubicBezTo>
                    <a:pt x="179" y="50"/>
                    <a:pt x="141" y="12"/>
                    <a:pt x="95" y="12"/>
                  </a:cubicBezTo>
                  <a:moveTo>
                    <a:pt x="95" y="191"/>
                  </a:moveTo>
                  <a:cubicBezTo>
                    <a:pt x="43" y="191"/>
                    <a:pt x="0" y="148"/>
                    <a:pt x="0" y="96"/>
                  </a:cubicBezTo>
                  <a:cubicBezTo>
                    <a:pt x="0" y="43"/>
                    <a:pt x="43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  <a:cubicBezTo>
                    <a:pt x="191" y="148"/>
                    <a:pt x="148" y="191"/>
                    <a:pt x="95" y="191"/>
                  </a:cubicBezTo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79957364-8431-4A09-8AF9-A1070E730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51351" y="4481513"/>
              <a:ext cx="658813" cy="660400"/>
            </a:xfrm>
            <a:custGeom>
              <a:avLst/>
              <a:gdLst>
                <a:gd name="T0" fmla="*/ 87 w 175"/>
                <a:gd name="T1" fmla="*/ 5 h 175"/>
                <a:gd name="T2" fmla="*/ 4 w 175"/>
                <a:gd name="T3" fmla="*/ 88 h 175"/>
                <a:gd name="T4" fmla="*/ 87 w 175"/>
                <a:gd name="T5" fmla="*/ 171 h 175"/>
                <a:gd name="T6" fmla="*/ 170 w 175"/>
                <a:gd name="T7" fmla="*/ 88 h 175"/>
                <a:gd name="T8" fmla="*/ 87 w 175"/>
                <a:gd name="T9" fmla="*/ 5 h 175"/>
                <a:gd name="T10" fmla="*/ 87 w 175"/>
                <a:gd name="T11" fmla="*/ 175 h 175"/>
                <a:gd name="T12" fmla="*/ 0 w 175"/>
                <a:gd name="T13" fmla="*/ 88 h 175"/>
                <a:gd name="T14" fmla="*/ 87 w 175"/>
                <a:gd name="T15" fmla="*/ 0 h 175"/>
                <a:gd name="T16" fmla="*/ 175 w 175"/>
                <a:gd name="T17" fmla="*/ 88 h 175"/>
                <a:gd name="T18" fmla="*/ 87 w 175"/>
                <a:gd name="T1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75">
                  <a:moveTo>
                    <a:pt x="87" y="5"/>
                  </a:moveTo>
                  <a:cubicBezTo>
                    <a:pt x="42" y="5"/>
                    <a:pt x="4" y="42"/>
                    <a:pt x="4" y="88"/>
                  </a:cubicBezTo>
                  <a:cubicBezTo>
                    <a:pt x="4" y="133"/>
                    <a:pt x="42" y="171"/>
                    <a:pt x="87" y="171"/>
                  </a:cubicBezTo>
                  <a:cubicBezTo>
                    <a:pt x="133" y="171"/>
                    <a:pt x="170" y="133"/>
                    <a:pt x="170" y="88"/>
                  </a:cubicBezTo>
                  <a:cubicBezTo>
                    <a:pt x="170" y="42"/>
                    <a:pt x="133" y="5"/>
                    <a:pt x="87" y="5"/>
                  </a:cubicBezTo>
                  <a:moveTo>
                    <a:pt x="87" y="175"/>
                  </a:moveTo>
                  <a:cubicBezTo>
                    <a:pt x="39" y="175"/>
                    <a:pt x="0" y="136"/>
                    <a:pt x="0" y="88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6" y="0"/>
                    <a:pt x="175" y="39"/>
                    <a:pt x="175" y="88"/>
                  </a:cubicBezTo>
                  <a:cubicBezTo>
                    <a:pt x="175" y="136"/>
                    <a:pt x="136" y="175"/>
                    <a:pt x="87" y="175"/>
                  </a:cubicBezTo>
                </a:path>
              </a:pathLst>
            </a:custGeom>
            <a:solidFill>
              <a:srgbClr val="F4C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D72A8FE-94A8-443F-8C30-32DF2438C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95788" y="4533900"/>
              <a:ext cx="550863" cy="558800"/>
            </a:xfrm>
            <a:custGeom>
              <a:avLst/>
              <a:gdLst>
                <a:gd name="T0" fmla="*/ 72 w 146"/>
                <a:gd name="T1" fmla="*/ 148 h 148"/>
                <a:gd name="T2" fmla="*/ 13 w 146"/>
                <a:gd name="T3" fmla="*/ 117 h 148"/>
                <a:gd name="T4" fmla="*/ 16 w 146"/>
                <a:gd name="T5" fmla="*/ 117 h 148"/>
                <a:gd name="T6" fmla="*/ 72 w 146"/>
                <a:gd name="T7" fmla="*/ 145 h 148"/>
                <a:gd name="T8" fmla="*/ 128 w 146"/>
                <a:gd name="T9" fmla="*/ 117 h 148"/>
                <a:gd name="T10" fmla="*/ 132 w 146"/>
                <a:gd name="T11" fmla="*/ 117 h 148"/>
                <a:gd name="T12" fmla="*/ 72 w 146"/>
                <a:gd name="T13" fmla="*/ 148 h 148"/>
                <a:gd name="T14" fmla="*/ 143 w 146"/>
                <a:gd name="T15" fmla="*/ 71 h 148"/>
                <a:gd name="T16" fmla="*/ 72 w 146"/>
                <a:gd name="T17" fmla="*/ 2 h 148"/>
                <a:gd name="T18" fmla="*/ 3 w 146"/>
                <a:gd name="T19" fmla="*/ 59 h 148"/>
                <a:gd name="T20" fmla="*/ 0 w 146"/>
                <a:gd name="T21" fmla="*/ 58 h 148"/>
                <a:gd name="T22" fmla="*/ 72 w 146"/>
                <a:gd name="T23" fmla="*/ 0 h 148"/>
                <a:gd name="T24" fmla="*/ 146 w 146"/>
                <a:gd name="T25" fmla="*/ 70 h 148"/>
                <a:gd name="T26" fmla="*/ 143 w 146"/>
                <a:gd name="T27" fmla="*/ 7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48">
                  <a:moveTo>
                    <a:pt x="72" y="148"/>
                  </a:moveTo>
                  <a:cubicBezTo>
                    <a:pt x="48" y="148"/>
                    <a:pt x="26" y="136"/>
                    <a:pt x="13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29" y="134"/>
                    <a:pt x="50" y="145"/>
                    <a:pt x="72" y="145"/>
                  </a:cubicBezTo>
                  <a:cubicBezTo>
                    <a:pt x="95" y="145"/>
                    <a:pt x="115" y="134"/>
                    <a:pt x="128" y="117"/>
                  </a:cubicBezTo>
                  <a:cubicBezTo>
                    <a:pt x="132" y="117"/>
                    <a:pt x="132" y="117"/>
                    <a:pt x="132" y="117"/>
                  </a:cubicBezTo>
                  <a:cubicBezTo>
                    <a:pt x="119" y="136"/>
                    <a:pt x="97" y="148"/>
                    <a:pt x="72" y="148"/>
                  </a:cubicBezTo>
                  <a:moveTo>
                    <a:pt x="143" y="71"/>
                  </a:moveTo>
                  <a:cubicBezTo>
                    <a:pt x="142" y="33"/>
                    <a:pt x="111" y="2"/>
                    <a:pt x="72" y="2"/>
                  </a:cubicBezTo>
                  <a:cubicBezTo>
                    <a:pt x="38" y="2"/>
                    <a:pt x="10" y="27"/>
                    <a:pt x="3" y="59"/>
                  </a:cubicBezTo>
                  <a:cubicBezTo>
                    <a:pt x="2" y="58"/>
                    <a:pt x="1" y="58"/>
                    <a:pt x="0" y="58"/>
                  </a:cubicBezTo>
                  <a:cubicBezTo>
                    <a:pt x="7" y="25"/>
                    <a:pt x="37" y="0"/>
                    <a:pt x="72" y="0"/>
                  </a:cubicBezTo>
                  <a:cubicBezTo>
                    <a:pt x="112" y="0"/>
                    <a:pt x="144" y="31"/>
                    <a:pt x="146" y="70"/>
                  </a:cubicBezTo>
                  <a:cubicBezTo>
                    <a:pt x="145" y="70"/>
                    <a:pt x="144" y="70"/>
                    <a:pt x="143" y="71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2798B487-5F30-4798-B26C-AC030657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02138" y="4752975"/>
              <a:ext cx="557213" cy="79375"/>
            </a:xfrm>
            <a:custGeom>
              <a:avLst/>
              <a:gdLst>
                <a:gd name="T0" fmla="*/ 0 w 148"/>
                <a:gd name="T1" fmla="*/ 21 h 21"/>
                <a:gd name="T2" fmla="*/ 0 w 148"/>
                <a:gd name="T3" fmla="*/ 16 h 21"/>
                <a:gd name="T4" fmla="*/ 2 w 148"/>
                <a:gd name="T5" fmla="*/ 0 h 21"/>
                <a:gd name="T6" fmla="*/ 5 w 148"/>
                <a:gd name="T7" fmla="*/ 1 h 21"/>
                <a:gd name="T8" fmla="*/ 3 w 148"/>
                <a:gd name="T9" fmla="*/ 16 h 21"/>
                <a:gd name="T10" fmla="*/ 3 w 148"/>
                <a:gd name="T11" fmla="*/ 21 h 21"/>
                <a:gd name="T12" fmla="*/ 0 w 148"/>
                <a:gd name="T13" fmla="*/ 21 h 21"/>
                <a:gd name="T14" fmla="*/ 145 w 148"/>
                <a:gd name="T15" fmla="*/ 20 h 21"/>
                <a:gd name="T16" fmla="*/ 145 w 148"/>
                <a:gd name="T17" fmla="*/ 16 h 21"/>
                <a:gd name="T18" fmla="*/ 145 w 148"/>
                <a:gd name="T19" fmla="*/ 13 h 21"/>
                <a:gd name="T20" fmla="*/ 148 w 148"/>
                <a:gd name="T21" fmla="*/ 12 h 21"/>
                <a:gd name="T22" fmla="*/ 148 w 148"/>
                <a:gd name="T23" fmla="*/ 16 h 21"/>
                <a:gd name="T24" fmla="*/ 148 w 148"/>
                <a:gd name="T25" fmla="*/ 19 h 21"/>
                <a:gd name="T26" fmla="*/ 145 w 148"/>
                <a:gd name="T2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1">
                  <a:moveTo>
                    <a:pt x="0" y="21"/>
                  </a:moveTo>
                  <a:cubicBezTo>
                    <a:pt x="0" y="19"/>
                    <a:pt x="0" y="17"/>
                    <a:pt x="0" y="16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4" y="5"/>
                    <a:pt x="3" y="10"/>
                    <a:pt x="3" y="16"/>
                  </a:cubicBezTo>
                  <a:cubicBezTo>
                    <a:pt x="3" y="17"/>
                    <a:pt x="3" y="19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moveTo>
                    <a:pt x="145" y="20"/>
                  </a:moveTo>
                  <a:cubicBezTo>
                    <a:pt x="145" y="18"/>
                    <a:pt x="145" y="17"/>
                    <a:pt x="145" y="16"/>
                  </a:cubicBezTo>
                  <a:cubicBezTo>
                    <a:pt x="145" y="15"/>
                    <a:pt x="145" y="14"/>
                    <a:pt x="145" y="13"/>
                  </a:cubicBezTo>
                  <a:cubicBezTo>
                    <a:pt x="146" y="12"/>
                    <a:pt x="147" y="12"/>
                    <a:pt x="148" y="12"/>
                  </a:cubicBezTo>
                  <a:cubicBezTo>
                    <a:pt x="148" y="13"/>
                    <a:pt x="148" y="14"/>
                    <a:pt x="148" y="16"/>
                  </a:cubicBezTo>
                  <a:cubicBezTo>
                    <a:pt x="148" y="17"/>
                    <a:pt x="148" y="18"/>
                    <a:pt x="148" y="19"/>
                  </a:cubicBezTo>
                  <a:cubicBezTo>
                    <a:pt x="147" y="19"/>
                    <a:pt x="146" y="19"/>
                    <a:pt x="145" y="20"/>
                  </a:cubicBezTo>
                </a:path>
              </a:pathLst>
            </a:custGeom>
            <a:solidFill>
              <a:srgbClr val="D9D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0">
              <a:extLst>
                <a:ext uri="{FF2B5EF4-FFF2-40B4-BE49-F238E27FC236}">
                  <a16:creationId xmlns:a16="http://schemas.microsoft.com/office/drawing/2014/main" id="{5ABDC73E-7DF6-448B-A025-9576B25AF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402138" y="4826000"/>
              <a:ext cx="557213" cy="74613"/>
            </a:xfrm>
            <a:custGeom>
              <a:avLst/>
              <a:gdLst>
                <a:gd name="T0" fmla="*/ 145 w 148"/>
                <a:gd name="T1" fmla="*/ 20 h 20"/>
                <a:gd name="T2" fmla="*/ 141 w 148"/>
                <a:gd name="T3" fmla="*/ 20 h 20"/>
                <a:gd name="T4" fmla="*/ 145 w 148"/>
                <a:gd name="T5" fmla="*/ 1 h 20"/>
                <a:gd name="T6" fmla="*/ 148 w 148"/>
                <a:gd name="T7" fmla="*/ 0 h 20"/>
                <a:gd name="T8" fmla="*/ 145 w 148"/>
                <a:gd name="T9" fmla="*/ 20 h 20"/>
                <a:gd name="T10" fmla="*/ 7 w 148"/>
                <a:gd name="T11" fmla="*/ 20 h 20"/>
                <a:gd name="T12" fmla="*/ 4 w 148"/>
                <a:gd name="T13" fmla="*/ 20 h 20"/>
                <a:gd name="T14" fmla="*/ 0 w 148"/>
                <a:gd name="T15" fmla="*/ 2 h 20"/>
                <a:gd name="T16" fmla="*/ 3 w 148"/>
                <a:gd name="T17" fmla="*/ 2 h 20"/>
                <a:gd name="T18" fmla="*/ 7 w 148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20">
                  <a:moveTo>
                    <a:pt x="145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4" y="14"/>
                    <a:pt x="145" y="7"/>
                    <a:pt x="145" y="1"/>
                  </a:cubicBezTo>
                  <a:cubicBezTo>
                    <a:pt x="146" y="0"/>
                    <a:pt x="147" y="0"/>
                    <a:pt x="148" y="0"/>
                  </a:cubicBezTo>
                  <a:cubicBezTo>
                    <a:pt x="148" y="7"/>
                    <a:pt x="147" y="14"/>
                    <a:pt x="145" y="20"/>
                  </a:cubicBezTo>
                  <a:moveTo>
                    <a:pt x="7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2" y="14"/>
                    <a:pt x="1" y="8"/>
                    <a:pt x="0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8"/>
                    <a:pt x="5" y="14"/>
                    <a:pt x="7" y="20"/>
                  </a:cubicBezTo>
                </a:path>
              </a:pathLst>
            </a:custGeom>
            <a:solidFill>
              <a:srgbClr val="77B4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973715F4-E65A-458C-B4AF-56CBA83C3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387851" y="4900613"/>
              <a:ext cx="531813" cy="76200"/>
            </a:xfrm>
            <a:custGeom>
              <a:avLst/>
              <a:gdLst>
                <a:gd name="T0" fmla="*/ 130 w 141"/>
                <a:gd name="T1" fmla="*/ 20 h 20"/>
                <a:gd name="T2" fmla="*/ 126 w 141"/>
                <a:gd name="T3" fmla="*/ 20 h 20"/>
                <a:gd name="T4" fmla="*/ 137 w 141"/>
                <a:gd name="T5" fmla="*/ 0 h 20"/>
                <a:gd name="T6" fmla="*/ 141 w 141"/>
                <a:gd name="T7" fmla="*/ 0 h 20"/>
                <a:gd name="T8" fmla="*/ 130 w 141"/>
                <a:gd name="T9" fmla="*/ 20 h 20"/>
                <a:gd name="T10" fmla="*/ 14 w 141"/>
                <a:gd name="T11" fmla="*/ 20 h 20"/>
                <a:gd name="T12" fmla="*/ 11 w 141"/>
                <a:gd name="T13" fmla="*/ 20 h 20"/>
                <a:gd name="T14" fmla="*/ 0 w 141"/>
                <a:gd name="T15" fmla="*/ 0 h 20"/>
                <a:gd name="T16" fmla="*/ 3 w 141"/>
                <a:gd name="T17" fmla="*/ 0 h 20"/>
                <a:gd name="T18" fmla="*/ 14 w 141"/>
                <a:gd name="T1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20">
                  <a:moveTo>
                    <a:pt x="130" y="20"/>
                  </a:moveTo>
                  <a:cubicBezTo>
                    <a:pt x="126" y="20"/>
                    <a:pt x="126" y="20"/>
                    <a:pt x="126" y="20"/>
                  </a:cubicBezTo>
                  <a:cubicBezTo>
                    <a:pt x="131" y="14"/>
                    <a:pt x="135" y="7"/>
                    <a:pt x="137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7"/>
                    <a:pt x="135" y="14"/>
                    <a:pt x="130" y="20"/>
                  </a:cubicBezTo>
                  <a:moveTo>
                    <a:pt x="14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6" y="14"/>
                    <a:pt x="2" y="7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7"/>
                    <a:pt x="10" y="14"/>
                    <a:pt x="14" y="20"/>
                  </a:cubicBezTo>
                </a:path>
              </a:pathLst>
            </a:custGeom>
            <a:solidFill>
              <a:srgbClr val="77B0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FD140C16-CD61-4836-AE1A-832203D3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29151" y="4016375"/>
              <a:ext cx="528638" cy="809625"/>
            </a:xfrm>
            <a:custGeom>
              <a:avLst/>
              <a:gdLst>
                <a:gd name="T0" fmla="*/ 136 w 140"/>
                <a:gd name="T1" fmla="*/ 214 h 214"/>
                <a:gd name="T2" fmla="*/ 133 w 140"/>
                <a:gd name="T3" fmla="*/ 212 h 214"/>
                <a:gd name="T4" fmla="*/ 32 w 140"/>
                <a:gd name="T5" fmla="*/ 30 h 214"/>
                <a:gd name="T6" fmla="*/ 31 w 140"/>
                <a:gd name="T7" fmla="*/ 24 h 214"/>
                <a:gd name="T8" fmla="*/ 31 w 140"/>
                <a:gd name="T9" fmla="*/ 12 h 214"/>
                <a:gd name="T10" fmla="*/ 29 w 140"/>
                <a:gd name="T11" fmla="*/ 8 h 214"/>
                <a:gd name="T12" fmla="*/ 24 w 140"/>
                <a:gd name="T13" fmla="*/ 8 h 214"/>
                <a:gd name="T14" fmla="*/ 7 w 140"/>
                <a:gd name="T15" fmla="*/ 19 h 214"/>
                <a:gd name="T16" fmla="*/ 1 w 140"/>
                <a:gd name="T17" fmla="*/ 17 h 214"/>
                <a:gd name="T18" fmla="*/ 3 w 140"/>
                <a:gd name="T19" fmla="*/ 12 h 214"/>
                <a:gd name="T20" fmla="*/ 20 w 140"/>
                <a:gd name="T21" fmla="*/ 2 h 214"/>
                <a:gd name="T22" fmla="*/ 32 w 140"/>
                <a:gd name="T23" fmla="*/ 2 h 214"/>
                <a:gd name="T24" fmla="*/ 38 w 140"/>
                <a:gd name="T25" fmla="*/ 12 h 214"/>
                <a:gd name="T26" fmla="*/ 38 w 140"/>
                <a:gd name="T27" fmla="*/ 24 h 214"/>
                <a:gd name="T28" fmla="*/ 39 w 140"/>
                <a:gd name="T29" fmla="*/ 26 h 214"/>
                <a:gd name="T30" fmla="*/ 139 w 140"/>
                <a:gd name="T31" fmla="*/ 209 h 214"/>
                <a:gd name="T32" fmla="*/ 138 w 140"/>
                <a:gd name="T33" fmla="*/ 214 h 214"/>
                <a:gd name="T34" fmla="*/ 136 w 140"/>
                <a:gd name="T35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214">
                  <a:moveTo>
                    <a:pt x="136" y="214"/>
                  </a:moveTo>
                  <a:cubicBezTo>
                    <a:pt x="135" y="214"/>
                    <a:pt x="133" y="214"/>
                    <a:pt x="133" y="21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28"/>
                    <a:pt x="31" y="26"/>
                    <a:pt x="31" y="2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0"/>
                    <a:pt x="29" y="9"/>
                    <a:pt x="29" y="8"/>
                  </a:cubicBezTo>
                  <a:cubicBezTo>
                    <a:pt x="28" y="8"/>
                    <a:pt x="26" y="7"/>
                    <a:pt x="24" y="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" y="20"/>
                    <a:pt x="2" y="19"/>
                    <a:pt x="1" y="17"/>
                  </a:cubicBezTo>
                  <a:cubicBezTo>
                    <a:pt x="0" y="16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4" y="0"/>
                    <a:pt x="28" y="0"/>
                    <a:pt x="32" y="2"/>
                  </a:cubicBezTo>
                  <a:cubicBezTo>
                    <a:pt x="36" y="4"/>
                    <a:pt x="38" y="8"/>
                    <a:pt x="38" y="1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5"/>
                    <a:pt x="38" y="25"/>
                    <a:pt x="39" y="26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0" y="211"/>
                    <a:pt x="140" y="213"/>
                    <a:pt x="138" y="214"/>
                  </a:cubicBezTo>
                  <a:cubicBezTo>
                    <a:pt x="137" y="214"/>
                    <a:pt x="137" y="214"/>
                    <a:pt x="136" y="21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3">
              <a:extLst>
                <a:ext uri="{FF2B5EF4-FFF2-40B4-BE49-F238E27FC236}">
                  <a16:creationId xmlns:a16="http://schemas.microsoft.com/office/drawing/2014/main" id="{BBA9A91F-6430-40E2-975F-191FCD12D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62363"/>
              <a:ext cx="395288" cy="441325"/>
            </a:xfrm>
            <a:custGeom>
              <a:avLst/>
              <a:gdLst>
                <a:gd name="T0" fmla="*/ 85 w 105"/>
                <a:gd name="T1" fmla="*/ 88 h 117"/>
                <a:gd name="T2" fmla="*/ 48 w 105"/>
                <a:gd name="T3" fmla="*/ 44 h 117"/>
                <a:gd name="T4" fmla="*/ 35 w 105"/>
                <a:gd name="T5" fmla="*/ 16 h 117"/>
                <a:gd name="T6" fmla="*/ 31 w 105"/>
                <a:gd name="T7" fmla="*/ 0 h 117"/>
                <a:gd name="T8" fmla="*/ 0 w 105"/>
                <a:gd name="T9" fmla="*/ 2 h 117"/>
                <a:gd name="T10" fmla="*/ 15 w 105"/>
                <a:gd name="T11" fmla="*/ 45 h 117"/>
                <a:gd name="T12" fmla="*/ 15 w 105"/>
                <a:gd name="T13" fmla="*/ 45 h 117"/>
                <a:gd name="T14" fmla="*/ 69 w 105"/>
                <a:gd name="T15" fmla="*/ 93 h 117"/>
                <a:gd name="T16" fmla="*/ 81 w 105"/>
                <a:gd name="T17" fmla="*/ 110 h 117"/>
                <a:gd name="T18" fmla="*/ 105 w 105"/>
                <a:gd name="T19" fmla="*/ 107 h 117"/>
                <a:gd name="T20" fmla="*/ 85 w 105"/>
                <a:gd name="T21" fmla="*/ 8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17">
                  <a:moveTo>
                    <a:pt x="85" y="88"/>
                  </a:moveTo>
                  <a:cubicBezTo>
                    <a:pt x="81" y="88"/>
                    <a:pt x="60" y="60"/>
                    <a:pt x="48" y="44"/>
                  </a:cubicBezTo>
                  <a:cubicBezTo>
                    <a:pt x="42" y="35"/>
                    <a:pt x="37" y="26"/>
                    <a:pt x="35" y="1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1" y="41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6" y="54"/>
                    <a:pt x="65" y="90"/>
                    <a:pt x="69" y="93"/>
                  </a:cubicBezTo>
                  <a:cubicBezTo>
                    <a:pt x="75" y="98"/>
                    <a:pt x="81" y="103"/>
                    <a:pt x="81" y="110"/>
                  </a:cubicBezTo>
                  <a:cubicBezTo>
                    <a:pt x="81" y="117"/>
                    <a:pt x="105" y="112"/>
                    <a:pt x="105" y="107"/>
                  </a:cubicBezTo>
                  <a:cubicBezTo>
                    <a:pt x="105" y="102"/>
                    <a:pt x="91" y="88"/>
                    <a:pt x="85" y="88"/>
                  </a:cubicBezTo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36BF9523-A392-41E6-B538-27C32D806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73475"/>
              <a:ext cx="52388" cy="150813"/>
            </a:xfrm>
            <a:custGeom>
              <a:avLst/>
              <a:gdLst>
                <a:gd name="T0" fmla="*/ 14 w 14"/>
                <a:gd name="T1" fmla="*/ 40 h 40"/>
                <a:gd name="T2" fmla="*/ 0 w 14"/>
                <a:gd name="T3" fmla="*/ 0 h 40"/>
                <a:gd name="T4" fmla="*/ 14 w 14"/>
                <a:gd name="T5" fmla="*/ 40 h 40"/>
                <a:gd name="T6" fmla="*/ 14 w 14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40">
                  <a:moveTo>
                    <a:pt x="14" y="40"/>
                  </a:moveTo>
                  <a:cubicBezTo>
                    <a:pt x="10" y="33"/>
                    <a:pt x="1" y="2"/>
                    <a:pt x="0" y="0"/>
                  </a:cubicBezTo>
                  <a:cubicBezTo>
                    <a:pt x="1" y="2"/>
                    <a:pt x="10" y="33"/>
                    <a:pt x="14" y="40"/>
                  </a:cubicBezTo>
                  <a:cubicBezTo>
                    <a:pt x="14" y="40"/>
                    <a:pt x="14" y="40"/>
                    <a:pt x="14" y="4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9EDB9C5F-A37C-48AB-863C-03A2C89CE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83138" y="3729038"/>
              <a:ext cx="22225" cy="53975"/>
            </a:xfrm>
            <a:custGeom>
              <a:avLst/>
              <a:gdLst>
                <a:gd name="T0" fmla="*/ 6 w 6"/>
                <a:gd name="T1" fmla="*/ 14 h 14"/>
                <a:gd name="T2" fmla="*/ 6 w 6"/>
                <a:gd name="T3" fmla="*/ 14 h 14"/>
                <a:gd name="T4" fmla="*/ 6 w 6"/>
                <a:gd name="T5" fmla="*/ 14 h 14"/>
                <a:gd name="T6" fmla="*/ 6 w 6"/>
                <a:gd name="T7" fmla="*/ 14 h 14"/>
                <a:gd name="T8" fmla="*/ 6 w 6"/>
                <a:gd name="T9" fmla="*/ 14 h 14"/>
                <a:gd name="T10" fmla="*/ 6 w 6"/>
                <a:gd name="T11" fmla="*/ 14 h 14"/>
                <a:gd name="T12" fmla="*/ 5 w 6"/>
                <a:gd name="T13" fmla="*/ 14 h 14"/>
                <a:gd name="T14" fmla="*/ 5 w 6"/>
                <a:gd name="T15" fmla="*/ 14 h 14"/>
                <a:gd name="T16" fmla="*/ 5 w 6"/>
                <a:gd name="T17" fmla="*/ 13 h 14"/>
                <a:gd name="T18" fmla="*/ 5 w 6"/>
                <a:gd name="T19" fmla="*/ 13 h 14"/>
                <a:gd name="T20" fmla="*/ 5 w 6"/>
                <a:gd name="T21" fmla="*/ 13 h 14"/>
                <a:gd name="T22" fmla="*/ 5 w 6"/>
                <a:gd name="T23" fmla="*/ 13 h 14"/>
                <a:gd name="T24" fmla="*/ 5 w 6"/>
                <a:gd name="T25" fmla="*/ 13 h 14"/>
                <a:gd name="T26" fmla="*/ 5 w 6"/>
                <a:gd name="T27" fmla="*/ 13 h 14"/>
                <a:gd name="T28" fmla="*/ 5 w 6"/>
                <a:gd name="T29" fmla="*/ 12 h 14"/>
                <a:gd name="T30" fmla="*/ 5 w 6"/>
                <a:gd name="T31" fmla="*/ 12 h 14"/>
                <a:gd name="T32" fmla="*/ 5 w 6"/>
                <a:gd name="T33" fmla="*/ 12 h 14"/>
                <a:gd name="T34" fmla="*/ 5 w 6"/>
                <a:gd name="T35" fmla="*/ 12 h 14"/>
                <a:gd name="T36" fmla="*/ 5 w 6"/>
                <a:gd name="T37" fmla="*/ 12 h 14"/>
                <a:gd name="T38" fmla="*/ 5 w 6"/>
                <a:gd name="T39" fmla="*/ 12 h 14"/>
                <a:gd name="T40" fmla="*/ 4 w 6"/>
                <a:gd name="T41" fmla="*/ 11 h 14"/>
                <a:gd name="T42" fmla="*/ 2 w 6"/>
                <a:gd name="T43" fmla="*/ 6 h 14"/>
                <a:gd name="T44" fmla="*/ 2 w 6"/>
                <a:gd name="T45" fmla="*/ 6 h 14"/>
                <a:gd name="T46" fmla="*/ 2 w 6"/>
                <a:gd name="T47" fmla="*/ 5 h 14"/>
                <a:gd name="T48" fmla="*/ 2 w 6"/>
                <a:gd name="T49" fmla="*/ 5 h 14"/>
                <a:gd name="T50" fmla="*/ 2 w 6"/>
                <a:gd name="T51" fmla="*/ 5 h 14"/>
                <a:gd name="T52" fmla="*/ 2 w 6"/>
                <a:gd name="T53" fmla="*/ 4 h 14"/>
                <a:gd name="T54" fmla="*/ 2 w 6"/>
                <a:gd name="T55" fmla="*/ 4 h 14"/>
                <a:gd name="T56" fmla="*/ 2 w 6"/>
                <a:gd name="T57" fmla="*/ 4 h 14"/>
                <a:gd name="T58" fmla="*/ 1 w 6"/>
                <a:gd name="T59" fmla="*/ 3 h 14"/>
                <a:gd name="T60" fmla="*/ 1 w 6"/>
                <a:gd name="T61" fmla="*/ 3 h 14"/>
                <a:gd name="T62" fmla="*/ 1 w 6"/>
                <a:gd name="T63" fmla="*/ 3 h 14"/>
                <a:gd name="T64" fmla="*/ 1 w 6"/>
                <a:gd name="T65" fmla="*/ 3 h 14"/>
                <a:gd name="T66" fmla="*/ 1 w 6"/>
                <a:gd name="T67" fmla="*/ 3 h 14"/>
                <a:gd name="T68" fmla="*/ 1 w 6"/>
                <a:gd name="T69" fmla="*/ 3 h 14"/>
                <a:gd name="T70" fmla="*/ 1 w 6"/>
                <a:gd name="T71" fmla="*/ 2 h 14"/>
                <a:gd name="T72" fmla="*/ 1 w 6"/>
                <a:gd name="T73" fmla="*/ 2 h 14"/>
                <a:gd name="T74" fmla="*/ 1 w 6"/>
                <a:gd name="T75" fmla="*/ 2 h 14"/>
                <a:gd name="T76" fmla="*/ 1 w 6"/>
                <a:gd name="T77" fmla="*/ 2 h 14"/>
                <a:gd name="T78" fmla="*/ 1 w 6"/>
                <a:gd name="T79" fmla="*/ 2 h 14"/>
                <a:gd name="T80" fmla="*/ 1 w 6"/>
                <a:gd name="T81" fmla="*/ 2 h 14"/>
                <a:gd name="T82" fmla="*/ 1 w 6"/>
                <a:gd name="T83" fmla="*/ 2 h 14"/>
                <a:gd name="T84" fmla="*/ 1 w 6"/>
                <a:gd name="T85" fmla="*/ 1 h 14"/>
                <a:gd name="T86" fmla="*/ 1 w 6"/>
                <a:gd name="T87" fmla="*/ 1 h 14"/>
                <a:gd name="T88" fmla="*/ 1 w 6"/>
                <a:gd name="T89" fmla="*/ 1 h 14"/>
                <a:gd name="T90" fmla="*/ 1 w 6"/>
                <a:gd name="T91" fmla="*/ 1 h 14"/>
                <a:gd name="T92" fmla="*/ 1 w 6"/>
                <a:gd name="T93" fmla="*/ 1 h 14"/>
                <a:gd name="T94" fmla="*/ 1 w 6"/>
                <a:gd name="T95" fmla="*/ 1 h 14"/>
                <a:gd name="T96" fmla="*/ 0 w 6"/>
                <a:gd name="T97" fmla="*/ 0 h 14"/>
                <a:gd name="T98" fmla="*/ 0 w 6"/>
                <a:gd name="T9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" h="14"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5" y="14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5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6">
              <a:extLst>
                <a:ext uri="{FF2B5EF4-FFF2-40B4-BE49-F238E27FC236}">
                  <a16:creationId xmlns:a16="http://schemas.microsoft.com/office/drawing/2014/main" id="{9CB59B9B-E7E8-482A-8672-A7F683BCE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83138" y="3722688"/>
              <a:ext cx="0" cy="6350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1 h 2"/>
                <a:gd name="T10" fmla="*/ 1 h 2"/>
                <a:gd name="T11" fmla="*/ 1 h 2"/>
                <a:gd name="T12" fmla="*/ 1 h 2"/>
                <a:gd name="T13" fmla="*/ 1 h 2"/>
                <a:gd name="T14" fmla="*/ 1 h 2"/>
                <a:gd name="T15" fmla="*/ 1 h 2"/>
                <a:gd name="T16" fmla="*/ 1 h 2"/>
                <a:gd name="T17" fmla="*/ 1 h 2"/>
                <a:gd name="T18" fmla="*/ 1 h 2"/>
                <a:gd name="T19" fmla="*/ 1 h 2"/>
                <a:gd name="T20" fmla="*/ 1 h 2"/>
                <a:gd name="T21" fmla="*/ 1 h 2"/>
                <a:gd name="T22" fmla="*/ 1 h 2"/>
                <a:gd name="T23" fmla="*/ 1 h 2"/>
                <a:gd name="T24" fmla="*/ 0 h 2"/>
                <a:gd name="T25" fmla="*/ 0 h 2"/>
                <a:gd name="T26" fmla="*/ 0 h 2"/>
                <a:gd name="T27" fmla="*/ 0 h 2"/>
                <a:gd name="T28" fmla="*/ 0 h 2"/>
                <a:gd name="T29" fmla="*/ 0 h 2"/>
                <a:gd name="T30" fmla="*/ 0 h 2"/>
                <a:gd name="T31" fmla="*/ 0 h 2"/>
                <a:gd name="T3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E3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EE00C8B3-8B53-4B84-880D-614A6CA62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14901" y="3668713"/>
              <a:ext cx="0" cy="4763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61923858-F8E9-4019-9A13-21ABE27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14901" y="3662363"/>
              <a:ext cx="153988" cy="161925"/>
            </a:xfrm>
            <a:custGeom>
              <a:avLst/>
              <a:gdLst>
                <a:gd name="T0" fmla="*/ 0 w 41"/>
                <a:gd name="T1" fmla="*/ 3 h 43"/>
                <a:gd name="T2" fmla="*/ 0 w 41"/>
                <a:gd name="T3" fmla="*/ 3 h 43"/>
                <a:gd name="T4" fmla="*/ 0 w 41"/>
                <a:gd name="T5" fmla="*/ 3 h 43"/>
                <a:gd name="T6" fmla="*/ 0 w 41"/>
                <a:gd name="T7" fmla="*/ 3 h 43"/>
                <a:gd name="T8" fmla="*/ 0 w 41"/>
                <a:gd name="T9" fmla="*/ 3 h 43"/>
                <a:gd name="T10" fmla="*/ 0 w 41"/>
                <a:gd name="T11" fmla="*/ 2 h 43"/>
                <a:gd name="T12" fmla="*/ 0 w 41"/>
                <a:gd name="T13" fmla="*/ 2 h 43"/>
                <a:gd name="T14" fmla="*/ 0 w 41"/>
                <a:gd name="T15" fmla="*/ 2 h 43"/>
                <a:gd name="T16" fmla="*/ 0 w 41"/>
                <a:gd name="T17" fmla="*/ 2 h 43"/>
                <a:gd name="T18" fmla="*/ 0 w 41"/>
                <a:gd name="T19" fmla="*/ 2 h 43"/>
                <a:gd name="T20" fmla="*/ 35 w 41"/>
                <a:gd name="T21" fmla="*/ 16 h 43"/>
                <a:gd name="T22" fmla="*/ 35 w 41"/>
                <a:gd name="T23" fmla="*/ 16 h 43"/>
                <a:gd name="T24" fmla="*/ 35 w 41"/>
                <a:gd name="T25" fmla="*/ 16 h 43"/>
                <a:gd name="T26" fmla="*/ 35 w 41"/>
                <a:gd name="T27" fmla="*/ 16 h 43"/>
                <a:gd name="T28" fmla="*/ 35 w 41"/>
                <a:gd name="T29" fmla="*/ 17 h 43"/>
                <a:gd name="T30" fmla="*/ 35 w 41"/>
                <a:gd name="T31" fmla="*/ 17 h 43"/>
                <a:gd name="T32" fmla="*/ 35 w 41"/>
                <a:gd name="T33" fmla="*/ 17 h 43"/>
                <a:gd name="T34" fmla="*/ 35 w 41"/>
                <a:gd name="T35" fmla="*/ 17 h 43"/>
                <a:gd name="T36" fmla="*/ 35 w 41"/>
                <a:gd name="T37" fmla="*/ 17 h 43"/>
                <a:gd name="T38" fmla="*/ 35 w 41"/>
                <a:gd name="T39" fmla="*/ 18 h 43"/>
                <a:gd name="T40" fmla="*/ 35 w 41"/>
                <a:gd name="T41" fmla="*/ 18 h 43"/>
                <a:gd name="T42" fmla="*/ 35 w 41"/>
                <a:gd name="T43" fmla="*/ 18 h 43"/>
                <a:gd name="T44" fmla="*/ 35 w 41"/>
                <a:gd name="T45" fmla="*/ 18 h 43"/>
                <a:gd name="T46" fmla="*/ 36 w 41"/>
                <a:gd name="T47" fmla="*/ 19 h 43"/>
                <a:gd name="T48" fmla="*/ 36 w 41"/>
                <a:gd name="T49" fmla="*/ 19 h 43"/>
                <a:gd name="T50" fmla="*/ 36 w 41"/>
                <a:gd name="T51" fmla="*/ 19 h 43"/>
                <a:gd name="T52" fmla="*/ 36 w 41"/>
                <a:gd name="T53" fmla="*/ 19 h 43"/>
                <a:gd name="T54" fmla="*/ 36 w 41"/>
                <a:gd name="T55" fmla="*/ 20 h 43"/>
                <a:gd name="T56" fmla="*/ 36 w 41"/>
                <a:gd name="T57" fmla="*/ 20 h 43"/>
                <a:gd name="T58" fmla="*/ 36 w 41"/>
                <a:gd name="T59" fmla="*/ 20 h 43"/>
                <a:gd name="T60" fmla="*/ 36 w 41"/>
                <a:gd name="T61" fmla="*/ 20 h 43"/>
                <a:gd name="T62" fmla="*/ 36 w 41"/>
                <a:gd name="T63" fmla="*/ 21 h 43"/>
                <a:gd name="T64" fmla="*/ 36 w 41"/>
                <a:gd name="T65" fmla="*/ 21 h 43"/>
                <a:gd name="T66" fmla="*/ 36 w 41"/>
                <a:gd name="T67" fmla="*/ 21 h 43"/>
                <a:gd name="T68" fmla="*/ 36 w 41"/>
                <a:gd name="T69" fmla="*/ 21 h 43"/>
                <a:gd name="T70" fmla="*/ 36 w 41"/>
                <a:gd name="T71" fmla="*/ 21 h 43"/>
                <a:gd name="T72" fmla="*/ 37 w 41"/>
                <a:gd name="T73" fmla="*/ 22 h 43"/>
                <a:gd name="T74" fmla="*/ 37 w 41"/>
                <a:gd name="T75" fmla="*/ 22 h 43"/>
                <a:gd name="T76" fmla="*/ 37 w 41"/>
                <a:gd name="T77" fmla="*/ 23 h 43"/>
                <a:gd name="T78" fmla="*/ 37 w 41"/>
                <a:gd name="T79" fmla="*/ 23 h 43"/>
                <a:gd name="T80" fmla="*/ 37 w 41"/>
                <a:gd name="T81" fmla="*/ 24 h 43"/>
                <a:gd name="T82" fmla="*/ 39 w 41"/>
                <a:gd name="T83" fmla="*/ 29 h 43"/>
                <a:gd name="T84" fmla="*/ 40 w 41"/>
                <a:gd name="T85" fmla="*/ 30 h 43"/>
                <a:gd name="T86" fmla="*/ 40 w 41"/>
                <a:gd name="T87" fmla="*/ 30 h 43"/>
                <a:gd name="T88" fmla="*/ 40 w 41"/>
                <a:gd name="T89" fmla="*/ 30 h 43"/>
                <a:gd name="T90" fmla="*/ 40 w 41"/>
                <a:gd name="T91" fmla="*/ 30 h 43"/>
                <a:gd name="T92" fmla="*/ 40 w 41"/>
                <a:gd name="T93" fmla="*/ 31 h 43"/>
                <a:gd name="T94" fmla="*/ 40 w 41"/>
                <a:gd name="T95" fmla="*/ 31 h 43"/>
                <a:gd name="T96" fmla="*/ 40 w 41"/>
                <a:gd name="T97" fmla="*/ 31 h 43"/>
                <a:gd name="T98" fmla="*/ 40 w 41"/>
                <a:gd name="T99" fmla="*/ 31 h 43"/>
                <a:gd name="T100" fmla="*/ 40 w 41"/>
                <a:gd name="T101" fmla="*/ 32 h 43"/>
                <a:gd name="T102" fmla="*/ 41 w 41"/>
                <a:gd name="T103" fmla="*/ 32 h 43"/>
                <a:gd name="T104" fmla="*/ 41 w 41"/>
                <a:gd name="T105" fmla="*/ 32 h 43"/>
                <a:gd name="T106" fmla="*/ 41 w 41"/>
                <a:gd name="T107" fmla="*/ 32 h 43"/>
                <a:gd name="T108" fmla="*/ 41 w 41"/>
                <a:gd name="T109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" h="43">
                  <a:moveTo>
                    <a:pt x="14" y="43"/>
                  </a:moveTo>
                  <a:cubicBezTo>
                    <a:pt x="10" y="36"/>
                    <a:pt x="1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6" y="18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6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4" y="33"/>
                    <a:pt x="21" y="40"/>
                    <a:pt x="14" y="43"/>
                  </a:cubicBezTo>
                </a:path>
              </a:pathLst>
            </a:custGeom>
            <a:solidFill>
              <a:srgbClr val="F261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9">
              <a:extLst>
                <a:ext uri="{FF2B5EF4-FFF2-40B4-BE49-F238E27FC236}">
                  <a16:creationId xmlns:a16="http://schemas.microsoft.com/office/drawing/2014/main" id="{9677314D-8C7B-465A-B0A1-74EF0EEB2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0151" y="3389313"/>
              <a:ext cx="260350" cy="431800"/>
            </a:xfrm>
            <a:custGeom>
              <a:avLst/>
              <a:gdLst>
                <a:gd name="T0" fmla="*/ 11 w 69"/>
                <a:gd name="T1" fmla="*/ 22 h 114"/>
                <a:gd name="T2" fmla="*/ 9 w 69"/>
                <a:gd name="T3" fmla="*/ 50 h 114"/>
                <a:gd name="T4" fmla="*/ 30 w 69"/>
                <a:gd name="T5" fmla="*/ 114 h 114"/>
                <a:gd name="T6" fmla="*/ 69 w 69"/>
                <a:gd name="T7" fmla="*/ 92 h 114"/>
                <a:gd name="T8" fmla="*/ 11 w 69"/>
                <a:gd name="T9" fmla="*/ 2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14">
                  <a:moveTo>
                    <a:pt x="11" y="22"/>
                  </a:moveTo>
                  <a:cubicBezTo>
                    <a:pt x="11" y="22"/>
                    <a:pt x="0" y="22"/>
                    <a:pt x="9" y="50"/>
                  </a:cubicBezTo>
                  <a:cubicBezTo>
                    <a:pt x="17" y="77"/>
                    <a:pt x="30" y="114"/>
                    <a:pt x="30" y="114"/>
                  </a:cubicBezTo>
                  <a:cubicBezTo>
                    <a:pt x="30" y="114"/>
                    <a:pt x="54" y="106"/>
                    <a:pt x="69" y="92"/>
                  </a:cubicBezTo>
                  <a:cubicBezTo>
                    <a:pt x="69" y="92"/>
                    <a:pt x="52" y="0"/>
                    <a:pt x="11" y="22"/>
                  </a:cubicBezTo>
                  <a:close/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90">
              <a:extLst>
                <a:ext uri="{FF2B5EF4-FFF2-40B4-BE49-F238E27FC236}">
                  <a16:creationId xmlns:a16="http://schemas.microsoft.com/office/drawing/2014/main" id="{28F61198-2E7C-492E-9EDB-831327F0B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84651" y="4752975"/>
              <a:ext cx="120650" cy="120650"/>
            </a:xfrm>
            <a:prstGeom prst="ellipse">
              <a:avLst/>
            </a:pr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1">
              <a:extLst>
                <a:ext uri="{FF2B5EF4-FFF2-40B4-BE49-F238E27FC236}">
                  <a16:creationId xmlns:a16="http://schemas.microsoft.com/office/drawing/2014/main" id="{388C9121-8270-4ED4-9C0C-021B9497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73538" y="4760913"/>
              <a:ext cx="103188" cy="101600"/>
            </a:xfrm>
            <a:prstGeom prst="ellipse">
              <a:avLst/>
            </a:prstGeom>
            <a:solidFill>
              <a:srgbClr val="3FB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92">
              <a:extLst>
                <a:ext uri="{FF2B5EF4-FFF2-40B4-BE49-F238E27FC236}">
                  <a16:creationId xmlns:a16="http://schemas.microsoft.com/office/drawing/2014/main" id="{ED5EA827-00C2-4D01-9C70-DEEB2E874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38613" y="4799013"/>
              <a:ext cx="30163" cy="26988"/>
            </a:xfrm>
            <a:prstGeom prst="ellipse">
              <a:avLst/>
            </a:prstGeom>
            <a:solidFill>
              <a:srgbClr val="5FCC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6214D40A-9629-4C8A-8EA7-7FC18D45B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6688" y="3706813"/>
              <a:ext cx="49213" cy="38100"/>
            </a:xfrm>
            <a:custGeom>
              <a:avLst/>
              <a:gdLst>
                <a:gd name="T0" fmla="*/ 9 w 13"/>
                <a:gd name="T1" fmla="*/ 1 h 10"/>
                <a:gd name="T2" fmla="*/ 2 w 13"/>
                <a:gd name="T3" fmla="*/ 4 h 10"/>
                <a:gd name="T4" fmla="*/ 1 w 13"/>
                <a:gd name="T5" fmla="*/ 10 h 10"/>
                <a:gd name="T6" fmla="*/ 5 w 13"/>
                <a:gd name="T7" fmla="*/ 6 h 10"/>
                <a:gd name="T8" fmla="*/ 12 w 13"/>
                <a:gd name="T9" fmla="*/ 5 h 10"/>
                <a:gd name="T10" fmla="*/ 9 w 13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0">
                  <a:moveTo>
                    <a:pt x="9" y="1"/>
                  </a:moveTo>
                  <a:cubicBezTo>
                    <a:pt x="9" y="1"/>
                    <a:pt x="3" y="0"/>
                    <a:pt x="2" y="4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12" y="6"/>
                    <a:pt x="12" y="5"/>
                  </a:cubicBezTo>
                  <a:cubicBezTo>
                    <a:pt x="13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29C653D7-75F2-4F36-A93E-E86F3CB3C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22601" y="3711575"/>
              <a:ext cx="350838" cy="285750"/>
            </a:xfrm>
            <a:custGeom>
              <a:avLst/>
              <a:gdLst>
                <a:gd name="T0" fmla="*/ 16 w 93"/>
                <a:gd name="T1" fmla="*/ 0 h 76"/>
                <a:gd name="T2" fmla="*/ 39 w 93"/>
                <a:gd name="T3" fmla="*/ 48 h 76"/>
                <a:gd name="T4" fmla="*/ 85 w 93"/>
                <a:gd name="T5" fmla="*/ 13 h 76"/>
                <a:gd name="T6" fmla="*/ 93 w 93"/>
                <a:gd name="T7" fmla="*/ 23 h 76"/>
                <a:gd name="T8" fmla="*/ 36 w 93"/>
                <a:gd name="T9" fmla="*/ 69 h 76"/>
                <a:gd name="T10" fmla="*/ 0 w 93"/>
                <a:gd name="T11" fmla="*/ 39 h 76"/>
                <a:gd name="T12" fmla="*/ 16 w 9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76">
                  <a:moveTo>
                    <a:pt x="16" y="0"/>
                  </a:moveTo>
                  <a:cubicBezTo>
                    <a:pt x="16" y="0"/>
                    <a:pt x="28" y="44"/>
                    <a:pt x="39" y="48"/>
                  </a:cubicBezTo>
                  <a:cubicBezTo>
                    <a:pt x="50" y="51"/>
                    <a:pt x="85" y="13"/>
                    <a:pt x="85" y="13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3"/>
                    <a:pt x="63" y="61"/>
                    <a:pt x="36" y="69"/>
                  </a:cubicBezTo>
                  <a:cubicBezTo>
                    <a:pt x="9" y="76"/>
                    <a:pt x="0" y="39"/>
                    <a:pt x="0" y="3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5">
              <a:extLst>
                <a:ext uri="{FF2B5EF4-FFF2-40B4-BE49-F238E27FC236}">
                  <a16:creationId xmlns:a16="http://schemas.microsoft.com/office/drawing/2014/main" id="{E4F01E0D-B1C2-491B-8952-A342CDEF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22601" y="3756025"/>
              <a:ext cx="41275" cy="101600"/>
            </a:xfrm>
            <a:custGeom>
              <a:avLst/>
              <a:gdLst>
                <a:gd name="T0" fmla="*/ 0 w 11"/>
                <a:gd name="T1" fmla="*/ 27 h 27"/>
                <a:gd name="T2" fmla="*/ 0 w 11"/>
                <a:gd name="T3" fmla="*/ 27 h 27"/>
                <a:gd name="T4" fmla="*/ 0 w 11"/>
                <a:gd name="T5" fmla="*/ 27 h 27"/>
                <a:gd name="T6" fmla="*/ 0 w 11"/>
                <a:gd name="T7" fmla="*/ 27 h 27"/>
                <a:gd name="T8" fmla="*/ 0 w 11"/>
                <a:gd name="T9" fmla="*/ 27 h 27"/>
                <a:gd name="T10" fmla="*/ 0 w 11"/>
                <a:gd name="T11" fmla="*/ 27 h 27"/>
                <a:gd name="T12" fmla="*/ 0 w 11"/>
                <a:gd name="T13" fmla="*/ 27 h 27"/>
                <a:gd name="T14" fmla="*/ 0 w 11"/>
                <a:gd name="T15" fmla="*/ 27 h 27"/>
                <a:gd name="T16" fmla="*/ 0 w 11"/>
                <a:gd name="T17" fmla="*/ 27 h 27"/>
                <a:gd name="T18" fmla="*/ 0 w 11"/>
                <a:gd name="T19" fmla="*/ 27 h 27"/>
                <a:gd name="T20" fmla="*/ 0 w 11"/>
                <a:gd name="T21" fmla="*/ 27 h 27"/>
                <a:gd name="T22" fmla="*/ 0 w 11"/>
                <a:gd name="T23" fmla="*/ 27 h 27"/>
                <a:gd name="T24" fmla="*/ 0 w 11"/>
                <a:gd name="T25" fmla="*/ 27 h 27"/>
                <a:gd name="T26" fmla="*/ 0 w 11"/>
                <a:gd name="T27" fmla="*/ 27 h 27"/>
                <a:gd name="T28" fmla="*/ 0 w 11"/>
                <a:gd name="T29" fmla="*/ 27 h 27"/>
                <a:gd name="T30" fmla="*/ 0 w 11"/>
                <a:gd name="T31" fmla="*/ 27 h 27"/>
                <a:gd name="T32" fmla="*/ 0 w 11"/>
                <a:gd name="T33" fmla="*/ 27 h 27"/>
                <a:gd name="T34" fmla="*/ 11 w 11"/>
                <a:gd name="T35" fmla="*/ 0 h 27"/>
                <a:gd name="T36" fmla="*/ 11 w 11"/>
                <a:gd name="T37" fmla="*/ 0 h 27"/>
                <a:gd name="T38" fmla="*/ 0 w 11"/>
                <a:gd name="T3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" h="27"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moveTo>
                    <a:pt x="0" y="27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7"/>
                    <a:pt x="0" y="27"/>
                    <a:pt x="0" y="27"/>
                  </a:cubicBezTo>
                </a:path>
              </a:pathLst>
            </a:custGeom>
            <a:solidFill>
              <a:srgbClr val="F0B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C0BA6ACD-F885-459F-A6D6-A3CF7DF61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22601" y="3748088"/>
              <a:ext cx="109538" cy="212725"/>
            </a:xfrm>
            <a:custGeom>
              <a:avLst/>
              <a:gdLst>
                <a:gd name="T0" fmla="*/ 17 w 29"/>
                <a:gd name="T1" fmla="*/ 56 h 56"/>
                <a:gd name="T2" fmla="*/ 0 w 29"/>
                <a:gd name="T3" fmla="*/ 29 h 56"/>
                <a:gd name="T4" fmla="*/ 0 w 29"/>
                <a:gd name="T5" fmla="*/ 29 h 56"/>
                <a:gd name="T6" fmla="*/ 0 w 29"/>
                <a:gd name="T7" fmla="*/ 29 h 56"/>
                <a:gd name="T8" fmla="*/ 0 w 29"/>
                <a:gd name="T9" fmla="*/ 29 h 56"/>
                <a:gd name="T10" fmla="*/ 0 w 29"/>
                <a:gd name="T11" fmla="*/ 29 h 56"/>
                <a:gd name="T12" fmla="*/ 0 w 29"/>
                <a:gd name="T13" fmla="*/ 29 h 56"/>
                <a:gd name="T14" fmla="*/ 0 w 29"/>
                <a:gd name="T15" fmla="*/ 29 h 56"/>
                <a:gd name="T16" fmla="*/ 0 w 29"/>
                <a:gd name="T17" fmla="*/ 29 h 56"/>
                <a:gd name="T18" fmla="*/ 0 w 29"/>
                <a:gd name="T19" fmla="*/ 29 h 56"/>
                <a:gd name="T20" fmla="*/ 0 w 29"/>
                <a:gd name="T21" fmla="*/ 29 h 56"/>
                <a:gd name="T22" fmla="*/ 0 w 29"/>
                <a:gd name="T23" fmla="*/ 29 h 56"/>
                <a:gd name="T24" fmla="*/ 11 w 29"/>
                <a:gd name="T25" fmla="*/ 2 h 56"/>
                <a:gd name="T26" fmla="*/ 21 w 29"/>
                <a:gd name="T27" fmla="*/ 22 h 56"/>
                <a:gd name="T28" fmla="*/ 21 w 29"/>
                <a:gd name="T29" fmla="*/ 19 h 56"/>
                <a:gd name="T30" fmla="*/ 19 w 29"/>
                <a:gd name="T31" fmla="*/ 0 h 56"/>
                <a:gd name="T32" fmla="*/ 23 w 29"/>
                <a:gd name="T33" fmla="*/ 49 h 56"/>
                <a:gd name="T34" fmla="*/ 17 w 29"/>
                <a:gd name="T3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56">
                  <a:moveTo>
                    <a:pt x="17" y="56"/>
                  </a:moveTo>
                  <a:cubicBezTo>
                    <a:pt x="5" y="48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12"/>
                    <a:pt x="19" y="22"/>
                    <a:pt x="21" y="22"/>
                  </a:cubicBezTo>
                  <a:cubicBezTo>
                    <a:pt x="21" y="22"/>
                    <a:pt x="21" y="21"/>
                    <a:pt x="21" y="19"/>
                  </a:cubicBezTo>
                  <a:cubicBezTo>
                    <a:pt x="21" y="13"/>
                    <a:pt x="20" y="6"/>
                    <a:pt x="19" y="0"/>
                  </a:cubicBezTo>
                  <a:cubicBezTo>
                    <a:pt x="23" y="13"/>
                    <a:pt x="29" y="36"/>
                    <a:pt x="23" y="49"/>
                  </a:cubicBezTo>
                  <a:cubicBezTo>
                    <a:pt x="22" y="52"/>
                    <a:pt x="20" y="55"/>
                    <a:pt x="17" y="56"/>
                  </a:cubicBezTo>
                </a:path>
              </a:pathLst>
            </a:custGeom>
            <a:solidFill>
              <a:srgbClr val="F267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8D70B15E-DDD2-47E4-A921-B7EC1E0E8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8913" y="3668713"/>
              <a:ext cx="161925" cy="125413"/>
            </a:xfrm>
            <a:custGeom>
              <a:avLst/>
              <a:gdLst>
                <a:gd name="T0" fmla="*/ 38 w 43"/>
                <a:gd name="T1" fmla="*/ 4 h 33"/>
                <a:gd name="T2" fmla="*/ 23 w 43"/>
                <a:gd name="T3" fmla="*/ 3 h 33"/>
                <a:gd name="T4" fmla="*/ 1 w 43"/>
                <a:gd name="T5" fmla="*/ 28 h 33"/>
                <a:gd name="T6" fmla="*/ 15 w 43"/>
                <a:gd name="T7" fmla="*/ 32 h 33"/>
                <a:gd name="T8" fmla="*/ 38 w 43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3">
                  <a:moveTo>
                    <a:pt x="38" y="4"/>
                  </a:moveTo>
                  <a:cubicBezTo>
                    <a:pt x="38" y="4"/>
                    <a:pt x="26" y="0"/>
                    <a:pt x="23" y="3"/>
                  </a:cubicBezTo>
                  <a:cubicBezTo>
                    <a:pt x="21" y="6"/>
                    <a:pt x="0" y="26"/>
                    <a:pt x="1" y="28"/>
                  </a:cubicBezTo>
                  <a:cubicBezTo>
                    <a:pt x="1" y="29"/>
                    <a:pt x="10" y="33"/>
                    <a:pt x="15" y="32"/>
                  </a:cubicBezTo>
                  <a:cubicBezTo>
                    <a:pt x="20" y="31"/>
                    <a:pt x="43" y="6"/>
                    <a:pt x="38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8">
              <a:extLst>
                <a:ext uri="{FF2B5EF4-FFF2-40B4-BE49-F238E27FC236}">
                  <a16:creationId xmlns:a16="http://schemas.microsoft.com/office/drawing/2014/main" id="{957574F0-39B2-46F8-A7B2-35079FE3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90813" y="3673475"/>
              <a:ext cx="123825" cy="117475"/>
            </a:xfrm>
            <a:custGeom>
              <a:avLst/>
              <a:gdLst>
                <a:gd name="T0" fmla="*/ 22 w 33"/>
                <a:gd name="T1" fmla="*/ 3 h 31"/>
                <a:gd name="T2" fmla="*/ 14 w 33"/>
                <a:gd name="T3" fmla="*/ 1 h 31"/>
                <a:gd name="T4" fmla="*/ 28 w 33"/>
                <a:gd name="T5" fmla="*/ 3 h 31"/>
                <a:gd name="T6" fmla="*/ 5 w 33"/>
                <a:gd name="T7" fmla="*/ 31 h 31"/>
                <a:gd name="T8" fmla="*/ 0 w 33"/>
                <a:gd name="T9" fmla="*/ 31 h 31"/>
                <a:gd name="T10" fmla="*/ 22 w 33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1">
                  <a:moveTo>
                    <a:pt x="22" y="3"/>
                  </a:moveTo>
                  <a:cubicBezTo>
                    <a:pt x="22" y="3"/>
                    <a:pt x="18" y="2"/>
                    <a:pt x="14" y="1"/>
                  </a:cubicBezTo>
                  <a:cubicBezTo>
                    <a:pt x="18" y="0"/>
                    <a:pt x="28" y="3"/>
                    <a:pt x="28" y="3"/>
                  </a:cubicBezTo>
                  <a:cubicBezTo>
                    <a:pt x="33" y="5"/>
                    <a:pt x="10" y="30"/>
                    <a:pt x="5" y="31"/>
                  </a:cubicBezTo>
                  <a:cubicBezTo>
                    <a:pt x="3" y="31"/>
                    <a:pt x="2" y="31"/>
                    <a:pt x="0" y="31"/>
                  </a:cubicBezTo>
                  <a:cubicBezTo>
                    <a:pt x="6" y="28"/>
                    <a:pt x="27" y="5"/>
                    <a:pt x="22" y="3"/>
                  </a:cubicBezTo>
                  <a:close/>
                </a:path>
              </a:pathLst>
            </a:custGeom>
            <a:solidFill>
              <a:srgbClr val="191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B8C4B000-04FE-4FF8-BC70-136BEA1DD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17801" y="3733800"/>
              <a:ext cx="101600" cy="68263"/>
            </a:xfrm>
            <a:custGeom>
              <a:avLst/>
              <a:gdLst>
                <a:gd name="T0" fmla="*/ 27 w 27"/>
                <a:gd name="T1" fmla="*/ 2 h 18"/>
                <a:gd name="T2" fmla="*/ 25 w 27"/>
                <a:gd name="T3" fmla="*/ 8 h 18"/>
                <a:gd name="T4" fmla="*/ 12 w 27"/>
                <a:gd name="T5" fmla="*/ 18 h 18"/>
                <a:gd name="T6" fmla="*/ 1 w 27"/>
                <a:gd name="T7" fmla="*/ 9 h 18"/>
                <a:gd name="T8" fmla="*/ 9 w 27"/>
                <a:gd name="T9" fmla="*/ 3 h 18"/>
                <a:gd name="T10" fmla="*/ 27 w 27"/>
                <a:gd name="T1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8">
                  <a:moveTo>
                    <a:pt x="27" y="2"/>
                  </a:moveTo>
                  <a:cubicBezTo>
                    <a:pt x="27" y="2"/>
                    <a:pt x="26" y="3"/>
                    <a:pt x="25" y="8"/>
                  </a:cubicBezTo>
                  <a:cubicBezTo>
                    <a:pt x="23" y="13"/>
                    <a:pt x="14" y="18"/>
                    <a:pt x="12" y="18"/>
                  </a:cubicBezTo>
                  <a:cubicBezTo>
                    <a:pt x="10" y="18"/>
                    <a:pt x="0" y="11"/>
                    <a:pt x="1" y="9"/>
                  </a:cubicBezTo>
                  <a:cubicBezTo>
                    <a:pt x="3" y="8"/>
                    <a:pt x="9" y="4"/>
                    <a:pt x="9" y="3"/>
                  </a:cubicBezTo>
                  <a:cubicBezTo>
                    <a:pt x="9" y="2"/>
                    <a:pt x="20" y="0"/>
                    <a:pt x="27" y="2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9531480-4B36-471D-AF76-9810623A6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65413" y="4500563"/>
              <a:ext cx="687388" cy="684213"/>
            </a:xfrm>
            <a:custGeom>
              <a:avLst/>
              <a:gdLst>
                <a:gd name="T0" fmla="*/ 91 w 182"/>
                <a:gd name="T1" fmla="*/ 11 h 181"/>
                <a:gd name="T2" fmla="*/ 12 w 182"/>
                <a:gd name="T3" fmla="*/ 90 h 181"/>
                <a:gd name="T4" fmla="*/ 91 w 182"/>
                <a:gd name="T5" fmla="*/ 170 h 181"/>
                <a:gd name="T6" fmla="*/ 170 w 182"/>
                <a:gd name="T7" fmla="*/ 90 h 181"/>
                <a:gd name="T8" fmla="*/ 91 w 182"/>
                <a:gd name="T9" fmla="*/ 11 h 181"/>
                <a:gd name="T10" fmla="*/ 91 w 182"/>
                <a:gd name="T11" fmla="*/ 181 h 181"/>
                <a:gd name="T12" fmla="*/ 0 w 182"/>
                <a:gd name="T13" fmla="*/ 90 h 181"/>
                <a:gd name="T14" fmla="*/ 91 w 182"/>
                <a:gd name="T15" fmla="*/ 0 h 181"/>
                <a:gd name="T16" fmla="*/ 182 w 182"/>
                <a:gd name="T17" fmla="*/ 90 h 181"/>
                <a:gd name="T18" fmla="*/ 91 w 182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1">
                  <a:moveTo>
                    <a:pt x="91" y="11"/>
                  </a:moveTo>
                  <a:cubicBezTo>
                    <a:pt x="47" y="11"/>
                    <a:pt x="12" y="47"/>
                    <a:pt x="12" y="90"/>
                  </a:cubicBezTo>
                  <a:cubicBezTo>
                    <a:pt x="12" y="134"/>
                    <a:pt x="47" y="170"/>
                    <a:pt x="91" y="170"/>
                  </a:cubicBezTo>
                  <a:cubicBezTo>
                    <a:pt x="135" y="170"/>
                    <a:pt x="170" y="134"/>
                    <a:pt x="170" y="90"/>
                  </a:cubicBezTo>
                  <a:cubicBezTo>
                    <a:pt x="170" y="47"/>
                    <a:pt x="135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2" y="40"/>
                    <a:pt x="182" y="90"/>
                  </a:cubicBezTo>
                  <a:cubicBezTo>
                    <a:pt x="182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DE975D67-1012-4C25-BF6E-876FD6417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6038" y="4575175"/>
              <a:ext cx="528638" cy="533400"/>
            </a:xfrm>
            <a:custGeom>
              <a:avLst/>
              <a:gdLst>
                <a:gd name="T0" fmla="*/ 70 w 140"/>
                <a:gd name="T1" fmla="*/ 3 h 141"/>
                <a:gd name="T2" fmla="*/ 2 w 140"/>
                <a:gd name="T3" fmla="*/ 70 h 141"/>
                <a:gd name="T4" fmla="*/ 70 w 140"/>
                <a:gd name="T5" fmla="*/ 138 h 141"/>
                <a:gd name="T6" fmla="*/ 138 w 140"/>
                <a:gd name="T7" fmla="*/ 70 h 141"/>
                <a:gd name="T8" fmla="*/ 70 w 140"/>
                <a:gd name="T9" fmla="*/ 3 h 141"/>
                <a:gd name="T10" fmla="*/ 70 w 140"/>
                <a:gd name="T11" fmla="*/ 141 h 141"/>
                <a:gd name="T12" fmla="*/ 0 w 140"/>
                <a:gd name="T13" fmla="*/ 70 h 141"/>
                <a:gd name="T14" fmla="*/ 70 w 140"/>
                <a:gd name="T15" fmla="*/ 0 h 141"/>
                <a:gd name="T16" fmla="*/ 140 w 140"/>
                <a:gd name="T17" fmla="*/ 70 h 141"/>
                <a:gd name="T18" fmla="*/ 70 w 140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1">
                  <a:moveTo>
                    <a:pt x="70" y="3"/>
                  </a:moveTo>
                  <a:cubicBezTo>
                    <a:pt x="33" y="3"/>
                    <a:pt x="2" y="33"/>
                    <a:pt x="2" y="70"/>
                  </a:cubicBezTo>
                  <a:cubicBezTo>
                    <a:pt x="2" y="108"/>
                    <a:pt x="33" y="138"/>
                    <a:pt x="70" y="138"/>
                  </a:cubicBezTo>
                  <a:cubicBezTo>
                    <a:pt x="107" y="138"/>
                    <a:pt x="138" y="108"/>
                    <a:pt x="138" y="70"/>
                  </a:cubicBezTo>
                  <a:cubicBezTo>
                    <a:pt x="138" y="33"/>
                    <a:pt x="107" y="3"/>
                    <a:pt x="70" y="3"/>
                  </a:cubicBezTo>
                  <a:close/>
                  <a:moveTo>
                    <a:pt x="70" y="141"/>
                  </a:moveTo>
                  <a:cubicBezTo>
                    <a:pt x="31" y="141"/>
                    <a:pt x="0" y="109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ubicBezTo>
                    <a:pt x="140" y="109"/>
                    <a:pt x="109" y="141"/>
                    <a:pt x="70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2">
              <a:extLst>
                <a:ext uri="{FF2B5EF4-FFF2-40B4-BE49-F238E27FC236}">
                  <a16:creationId xmlns:a16="http://schemas.microsoft.com/office/drawing/2014/main" id="{2179EA9D-2D11-4830-A284-2759685E5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5876" y="4730750"/>
              <a:ext cx="336550" cy="344488"/>
            </a:xfrm>
            <a:custGeom>
              <a:avLst/>
              <a:gdLst>
                <a:gd name="T0" fmla="*/ 62 w 89"/>
                <a:gd name="T1" fmla="*/ 91 h 91"/>
                <a:gd name="T2" fmla="*/ 0 w 89"/>
                <a:gd name="T3" fmla="*/ 29 h 91"/>
                <a:gd name="T4" fmla="*/ 7 w 89"/>
                <a:gd name="T5" fmla="*/ 1 h 91"/>
                <a:gd name="T6" fmla="*/ 9 w 89"/>
                <a:gd name="T7" fmla="*/ 1 h 91"/>
                <a:gd name="T8" fmla="*/ 10 w 89"/>
                <a:gd name="T9" fmla="*/ 3 h 91"/>
                <a:gd name="T10" fmla="*/ 3 w 89"/>
                <a:gd name="T11" fmla="*/ 29 h 91"/>
                <a:gd name="T12" fmla="*/ 62 w 89"/>
                <a:gd name="T13" fmla="*/ 88 h 91"/>
                <a:gd name="T14" fmla="*/ 86 w 89"/>
                <a:gd name="T15" fmla="*/ 83 h 91"/>
                <a:gd name="T16" fmla="*/ 88 w 89"/>
                <a:gd name="T17" fmla="*/ 84 h 91"/>
                <a:gd name="T18" fmla="*/ 88 w 89"/>
                <a:gd name="T19" fmla="*/ 85 h 91"/>
                <a:gd name="T20" fmla="*/ 62 w 89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91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3" y="10"/>
                    <a:pt x="7" y="1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30" y="88"/>
                    <a:pt x="62" y="88"/>
                  </a:cubicBezTo>
                  <a:cubicBezTo>
                    <a:pt x="71" y="88"/>
                    <a:pt x="79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9" y="84"/>
                    <a:pt x="88" y="85"/>
                    <a:pt x="88" y="85"/>
                  </a:cubicBezTo>
                  <a:cubicBezTo>
                    <a:pt x="80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0A2AB88F-C737-40BC-99F0-A089B571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5688" y="4610100"/>
              <a:ext cx="173038" cy="82550"/>
            </a:xfrm>
            <a:custGeom>
              <a:avLst/>
              <a:gdLst>
                <a:gd name="T0" fmla="*/ 45 w 46"/>
                <a:gd name="T1" fmla="*/ 22 h 22"/>
                <a:gd name="T2" fmla="*/ 44 w 46"/>
                <a:gd name="T3" fmla="*/ 21 h 22"/>
                <a:gd name="T4" fmla="*/ 1 w 46"/>
                <a:gd name="T5" fmla="*/ 3 h 22"/>
                <a:gd name="T6" fmla="*/ 0 w 46"/>
                <a:gd name="T7" fmla="*/ 1 h 22"/>
                <a:gd name="T8" fmla="*/ 1 w 46"/>
                <a:gd name="T9" fmla="*/ 0 h 22"/>
                <a:gd name="T10" fmla="*/ 46 w 46"/>
                <a:gd name="T11" fmla="*/ 19 h 22"/>
                <a:gd name="T12" fmla="*/ 46 w 46"/>
                <a:gd name="T13" fmla="*/ 21 h 22"/>
                <a:gd name="T14" fmla="*/ 45 w 4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5" y="22"/>
                  </a:moveTo>
                  <a:cubicBezTo>
                    <a:pt x="45" y="22"/>
                    <a:pt x="44" y="22"/>
                    <a:pt x="44" y="21"/>
                  </a:cubicBezTo>
                  <a:cubicBezTo>
                    <a:pt x="33" y="10"/>
                    <a:pt x="17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8" y="0"/>
                    <a:pt x="34" y="7"/>
                    <a:pt x="46" y="19"/>
                  </a:cubicBezTo>
                  <a:cubicBezTo>
                    <a:pt x="46" y="20"/>
                    <a:pt x="46" y="21"/>
                    <a:pt x="46" y="21"/>
                  </a:cubicBezTo>
                  <a:cubicBezTo>
                    <a:pt x="46" y="22"/>
                    <a:pt x="45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4">
              <a:extLst>
                <a:ext uri="{FF2B5EF4-FFF2-40B4-BE49-F238E27FC236}">
                  <a16:creationId xmlns:a16="http://schemas.microsoft.com/office/drawing/2014/main" id="{FCA5E746-9981-4645-8B62-CA0B9A13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06688" y="4454525"/>
              <a:ext cx="641350" cy="404813"/>
            </a:xfrm>
            <a:custGeom>
              <a:avLst/>
              <a:gdLst>
                <a:gd name="T0" fmla="*/ 4 w 170"/>
                <a:gd name="T1" fmla="*/ 107 h 107"/>
                <a:gd name="T2" fmla="*/ 0 w 170"/>
                <a:gd name="T3" fmla="*/ 102 h 107"/>
                <a:gd name="T4" fmla="*/ 102 w 170"/>
                <a:gd name="T5" fmla="*/ 0 h 107"/>
                <a:gd name="T6" fmla="*/ 168 w 170"/>
                <a:gd name="T7" fmla="*/ 24 h 107"/>
                <a:gd name="T8" fmla="*/ 169 w 170"/>
                <a:gd name="T9" fmla="*/ 30 h 107"/>
                <a:gd name="T10" fmla="*/ 163 w 170"/>
                <a:gd name="T11" fmla="*/ 31 h 107"/>
                <a:gd name="T12" fmla="*/ 102 w 170"/>
                <a:gd name="T13" fmla="*/ 8 h 107"/>
                <a:gd name="T14" fmla="*/ 8 w 170"/>
                <a:gd name="T15" fmla="*/ 102 h 107"/>
                <a:gd name="T16" fmla="*/ 4 w 170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07">
                  <a:moveTo>
                    <a:pt x="4" y="107"/>
                  </a:moveTo>
                  <a:cubicBezTo>
                    <a:pt x="1" y="107"/>
                    <a:pt x="0" y="105"/>
                    <a:pt x="0" y="102"/>
                  </a:cubicBezTo>
                  <a:cubicBezTo>
                    <a:pt x="0" y="46"/>
                    <a:pt x="45" y="0"/>
                    <a:pt x="102" y="0"/>
                  </a:cubicBezTo>
                  <a:cubicBezTo>
                    <a:pt x="126" y="0"/>
                    <a:pt x="150" y="9"/>
                    <a:pt x="168" y="24"/>
                  </a:cubicBezTo>
                  <a:cubicBezTo>
                    <a:pt x="170" y="26"/>
                    <a:pt x="170" y="28"/>
                    <a:pt x="169" y="30"/>
                  </a:cubicBezTo>
                  <a:cubicBezTo>
                    <a:pt x="167" y="32"/>
                    <a:pt x="164" y="32"/>
                    <a:pt x="163" y="31"/>
                  </a:cubicBezTo>
                  <a:cubicBezTo>
                    <a:pt x="146" y="16"/>
                    <a:pt x="124" y="8"/>
                    <a:pt x="102" y="8"/>
                  </a:cubicBezTo>
                  <a:cubicBezTo>
                    <a:pt x="50" y="8"/>
                    <a:pt x="8" y="51"/>
                    <a:pt x="8" y="102"/>
                  </a:cubicBezTo>
                  <a:cubicBezTo>
                    <a:pt x="8" y="105"/>
                    <a:pt x="6" y="107"/>
                    <a:pt x="4" y="107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5">
              <a:extLst>
                <a:ext uri="{FF2B5EF4-FFF2-40B4-BE49-F238E27FC236}">
                  <a16:creationId xmlns:a16="http://schemas.microsoft.com/office/drawing/2014/main" id="{16D8C0A0-6F73-4BFB-9DA9-B2C11A39D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40076" y="4624388"/>
              <a:ext cx="101600" cy="109538"/>
            </a:xfrm>
            <a:custGeom>
              <a:avLst/>
              <a:gdLst>
                <a:gd name="T0" fmla="*/ 27 w 27"/>
                <a:gd name="T1" fmla="*/ 13 h 29"/>
                <a:gd name="T2" fmla="*/ 10 w 27"/>
                <a:gd name="T3" fmla="*/ 28 h 29"/>
                <a:gd name="T4" fmla="*/ 2 w 27"/>
                <a:gd name="T5" fmla="*/ 26 h 29"/>
                <a:gd name="T6" fmla="*/ 0 w 27"/>
                <a:gd name="T7" fmla="*/ 19 h 29"/>
                <a:gd name="T8" fmla="*/ 16 w 27"/>
                <a:gd name="T9" fmla="*/ 0 h 29"/>
                <a:gd name="T10" fmla="*/ 27 w 27"/>
                <a:gd name="T11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27" y="13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4" y="29"/>
                    <a:pt x="2" y="26"/>
                  </a:cubicBezTo>
                  <a:cubicBezTo>
                    <a:pt x="0" y="23"/>
                    <a:pt x="0" y="19"/>
                    <a:pt x="0" y="1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3DF4DE28-BE36-4D98-9CD0-41ED6A8D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3413" y="4678363"/>
              <a:ext cx="131763" cy="153988"/>
            </a:xfrm>
            <a:custGeom>
              <a:avLst/>
              <a:gdLst>
                <a:gd name="T0" fmla="*/ 22 w 35"/>
                <a:gd name="T1" fmla="*/ 11 h 41"/>
                <a:gd name="T2" fmla="*/ 27 w 35"/>
                <a:gd name="T3" fmla="*/ 24 h 41"/>
                <a:gd name="T4" fmla="*/ 34 w 35"/>
                <a:gd name="T5" fmla="*/ 39 h 41"/>
                <a:gd name="T6" fmla="*/ 30 w 35"/>
                <a:gd name="T7" fmla="*/ 41 h 41"/>
                <a:gd name="T8" fmla="*/ 0 w 35"/>
                <a:gd name="T9" fmla="*/ 12 h 41"/>
                <a:gd name="T10" fmla="*/ 10 w 35"/>
                <a:gd name="T11" fmla="*/ 5 h 41"/>
                <a:gd name="T12" fmla="*/ 22 w 35"/>
                <a:gd name="T13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1">
                  <a:moveTo>
                    <a:pt x="22" y="11"/>
                  </a:moveTo>
                  <a:cubicBezTo>
                    <a:pt x="26" y="10"/>
                    <a:pt x="22" y="11"/>
                    <a:pt x="27" y="24"/>
                  </a:cubicBezTo>
                  <a:cubicBezTo>
                    <a:pt x="31" y="33"/>
                    <a:pt x="35" y="37"/>
                    <a:pt x="34" y="39"/>
                  </a:cubicBezTo>
                  <a:cubicBezTo>
                    <a:pt x="32" y="40"/>
                    <a:pt x="30" y="41"/>
                    <a:pt x="30" y="4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7" y="0"/>
                    <a:pt x="10" y="5"/>
                  </a:cubicBezTo>
                  <a:cubicBezTo>
                    <a:pt x="23" y="16"/>
                    <a:pt x="22" y="11"/>
                    <a:pt x="22" y="1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7">
              <a:extLst>
                <a:ext uri="{FF2B5EF4-FFF2-40B4-BE49-F238E27FC236}">
                  <a16:creationId xmlns:a16="http://schemas.microsoft.com/office/drawing/2014/main" id="{4C04CDB2-DF73-43ED-B711-5FF5D5124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37025"/>
              <a:ext cx="581025" cy="555625"/>
            </a:xfrm>
            <a:custGeom>
              <a:avLst/>
              <a:gdLst>
                <a:gd name="T0" fmla="*/ 53 w 154"/>
                <a:gd name="T1" fmla="*/ 2 h 147"/>
                <a:gd name="T2" fmla="*/ 80 w 154"/>
                <a:gd name="T3" fmla="*/ 8 h 147"/>
                <a:gd name="T4" fmla="*/ 152 w 154"/>
                <a:gd name="T5" fmla="*/ 70 h 147"/>
                <a:gd name="T6" fmla="*/ 79 w 154"/>
                <a:gd name="T7" fmla="*/ 147 h 147"/>
                <a:gd name="T8" fmla="*/ 63 w 154"/>
                <a:gd name="T9" fmla="*/ 130 h 147"/>
                <a:gd name="T10" fmla="*/ 101 w 154"/>
                <a:gd name="T11" fmla="*/ 78 h 147"/>
                <a:gd name="T12" fmla="*/ 3 w 154"/>
                <a:gd name="T13" fmla="*/ 25 h 147"/>
                <a:gd name="T14" fmla="*/ 16 w 154"/>
                <a:gd name="T15" fmla="*/ 0 h 147"/>
                <a:gd name="T16" fmla="*/ 53 w 154"/>
                <a:gd name="T17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47">
                  <a:moveTo>
                    <a:pt x="53" y="2"/>
                  </a:moveTo>
                  <a:cubicBezTo>
                    <a:pt x="80" y="8"/>
                    <a:pt x="80" y="8"/>
                    <a:pt x="80" y="8"/>
                  </a:cubicBezTo>
                  <a:cubicBezTo>
                    <a:pt x="80" y="8"/>
                    <a:pt x="154" y="46"/>
                    <a:pt x="152" y="70"/>
                  </a:cubicBezTo>
                  <a:cubicBezTo>
                    <a:pt x="149" y="94"/>
                    <a:pt x="79" y="147"/>
                    <a:pt x="79" y="147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63" y="130"/>
                    <a:pt x="103" y="84"/>
                    <a:pt x="101" y="78"/>
                  </a:cubicBezTo>
                  <a:cubicBezTo>
                    <a:pt x="100" y="73"/>
                    <a:pt x="6" y="35"/>
                    <a:pt x="3" y="25"/>
                  </a:cubicBezTo>
                  <a:cubicBezTo>
                    <a:pt x="0" y="16"/>
                    <a:pt x="16" y="0"/>
                    <a:pt x="16" y="0"/>
                  </a:cubicBezTo>
                  <a:cubicBezTo>
                    <a:pt x="53" y="2"/>
                    <a:pt x="53" y="2"/>
                    <a:pt x="53" y="2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6477492A-EFED-4C05-ACCB-00C8A010A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37025"/>
              <a:ext cx="512763" cy="522288"/>
            </a:xfrm>
            <a:custGeom>
              <a:avLst/>
              <a:gdLst>
                <a:gd name="T0" fmla="*/ 135 w 136"/>
                <a:gd name="T1" fmla="*/ 73 h 138"/>
                <a:gd name="T2" fmla="*/ 80 w 136"/>
                <a:gd name="T3" fmla="*/ 8 h 138"/>
                <a:gd name="T4" fmla="*/ 53 w 136"/>
                <a:gd name="T5" fmla="*/ 2 h 138"/>
                <a:gd name="T6" fmla="*/ 16 w 136"/>
                <a:gd name="T7" fmla="*/ 0 h 138"/>
                <a:gd name="T8" fmla="*/ 3 w 136"/>
                <a:gd name="T9" fmla="*/ 25 h 138"/>
                <a:gd name="T10" fmla="*/ 101 w 136"/>
                <a:gd name="T11" fmla="*/ 78 h 138"/>
                <a:gd name="T12" fmla="*/ 63 w 136"/>
                <a:gd name="T13" fmla="*/ 130 h 138"/>
                <a:gd name="T14" fmla="*/ 70 w 136"/>
                <a:gd name="T15" fmla="*/ 138 h 138"/>
                <a:gd name="T16" fmla="*/ 135 w 136"/>
                <a:gd name="T17" fmla="*/ 7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8">
                  <a:moveTo>
                    <a:pt x="135" y="73"/>
                  </a:moveTo>
                  <a:cubicBezTo>
                    <a:pt x="134" y="57"/>
                    <a:pt x="100" y="25"/>
                    <a:pt x="80" y="8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0" y="16"/>
                    <a:pt x="3" y="25"/>
                  </a:cubicBezTo>
                  <a:cubicBezTo>
                    <a:pt x="6" y="35"/>
                    <a:pt x="100" y="73"/>
                    <a:pt x="101" y="78"/>
                  </a:cubicBezTo>
                  <a:cubicBezTo>
                    <a:pt x="103" y="84"/>
                    <a:pt x="63" y="130"/>
                    <a:pt x="63" y="130"/>
                  </a:cubicBezTo>
                  <a:cubicBezTo>
                    <a:pt x="70" y="138"/>
                    <a:pt x="70" y="138"/>
                    <a:pt x="70" y="138"/>
                  </a:cubicBezTo>
                  <a:cubicBezTo>
                    <a:pt x="92" y="123"/>
                    <a:pt x="136" y="89"/>
                    <a:pt x="135" y="73"/>
                  </a:cubicBezTo>
                </a:path>
              </a:pathLst>
            </a:custGeom>
            <a:solidFill>
              <a:srgbClr val="8D2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9">
              <a:extLst>
                <a:ext uri="{FF2B5EF4-FFF2-40B4-BE49-F238E27FC236}">
                  <a16:creationId xmlns:a16="http://schemas.microsoft.com/office/drawing/2014/main" id="{F18AB24A-1A20-4262-8CC8-D7746AEA0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735388" y="4500563"/>
              <a:ext cx="682625" cy="684213"/>
            </a:xfrm>
            <a:custGeom>
              <a:avLst/>
              <a:gdLst>
                <a:gd name="T0" fmla="*/ 91 w 181"/>
                <a:gd name="T1" fmla="*/ 11 h 181"/>
                <a:gd name="T2" fmla="*/ 11 w 181"/>
                <a:gd name="T3" fmla="*/ 90 h 181"/>
                <a:gd name="T4" fmla="*/ 91 w 181"/>
                <a:gd name="T5" fmla="*/ 170 h 181"/>
                <a:gd name="T6" fmla="*/ 170 w 181"/>
                <a:gd name="T7" fmla="*/ 90 h 181"/>
                <a:gd name="T8" fmla="*/ 91 w 181"/>
                <a:gd name="T9" fmla="*/ 11 h 181"/>
                <a:gd name="T10" fmla="*/ 91 w 181"/>
                <a:gd name="T11" fmla="*/ 181 h 181"/>
                <a:gd name="T12" fmla="*/ 0 w 181"/>
                <a:gd name="T13" fmla="*/ 90 h 181"/>
                <a:gd name="T14" fmla="*/ 91 w 181"/>
                <a:gd name="T15" fmla="*/ 0 h 181"/>
                <a:gd name="T16" fmla="*/ 181 w 181"/>
                <a:gd name="T17" fmla="*/ 90 h 181"/>
                <a:gd name="T18" fmla="*/ 91 w 181"/>
                <a:gd name="T1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91" y="11"/>
                  </a:moveTo>
                  <a:cubicBezTo>
                    <a:pt x="47" y="11"/>
                    <a:pt x="11" y="47"/>
                    <a:pt x="11" y="90"/>
                  </a:cubicBezTo>
                  <a:cubicBezTo>
                    <a:pt x="11" y="134"/>
                    <a:pt x="47" y="170"/>
                    <a:pt x="91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0" y="47"/>
                    <a:pt x="134" y="11"/>
                    <a:pt x="91" y="11"/>
                  </a:cubicBezTo>
                  <a:close/>
                  <a:moveTo>
                    <a:pt x="91" y="181"/>
                  </a:moveTo>
                  <a:cubicBezTo>
                    <a:pt x="41" y="181"/>
                    <a:pt x="0" y="140"/>
                    <a:pt x="0" y="90"/>
                  </a:cubicBezTo>
                  <a:cubicBezTo>
                    <a:pt x="0" y="40"/>
                    <a:pt x="41" y="0"/>
                    <a:pt x="91" y="0"/>
                  </a:cubicBezTo>
                  <a:cubicBezTo>
                    <a:pt x="141" y="0"/>
                    <a:pt x="181" y="40"/>
                    <a:pt x="181" y="90"/>
                  </a:cubicBezTo>
                  <a:cubicBezTo>
                    <a:pt x="181" y="140"/>
                    <a:pt x="141" y="181"/>
                    <a:pt x="91" y="18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0">
              <a:extLst>
                <a:ext uri="{FF2B5EF4-FFF2-40B4-BE49-F238E27FC236}">
                  <a16:creationId xmlns:a16="http://schemas.microsoft.com/office/drawing/2014/main" id="{B506D355-3D87-4426-B606-C01E6D570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660776" y="4575175"/>
              <a:ext cx="531813" cy="533400"/>
            </a:xfrm>
            <a:custGeom>
              <a:avLst/>
              <a:gdLst>
                <a:gd name="T0" fmla="*/ 71 w 141"/>
                <a:gd name="T1" fmla="*/ 3 h 141"/>
                <a:gd name="T2" fmla="*/ 3 w 141"/>
                <a:gd name="T3" fmla="*/ 70 h 141"/>
                <a:gd name="T4" fmla="*/ 71 w 141"/>
                <a:gd name="T5" fmla="*/ 138 h 141"/>
                <a:gd name="T6" fmla="*/ 138 w 141"/>
                <a:gd name="T7" fmla="*/ 70 h 141"/>
                <a:gd name="T8" fmla="*/ 71 w 141"/>
                <a:gd name="T9" fmla="*/ 3 h 141"/>
                <a:gd name="T10" fmla="*/ 71 w 141"/>
                <a:gd name="T11" fmla="*/ 141 h 141"/>
                <a:gd name="T12" fmla="*/ 0 w 141"/>
                <a:gd name="T13" fmla="*/ 70 h 141"/>
                <a:gd name="T14" fmla="*/ 71 w 141"/>
                <a:gd name="T15" fmla="*/ 0 h 141"/>
                <a:gd name="T16" fmla="*/ 141 w 141"/>
                <a:gd name="T17" fmla="*/ 70 h 141"/>
                <a:gd name="T18" fmla="*/ 71 w 141"/>
                <a:gd name="T1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1">
                  <a:moveTo>
                    <a:pt x="71" y="3"/>
                  </a:moveTo>
                  <a:cubicBezTo>
                    <a:pt x="33" y="3"/>
                    <a:pt x="3" y="33"/>
                    <a:pt x="3" y="70"/>
                  </a:cubicBezTo>
                  <a:cubicBezTo>
                    <a:pt x="3" y="108"/>
                    <a:pt x="33" y="138"/>
                    <a:pt x="71" y="138"/>
                  </a:cubicBezTo>
                  <a:cubicBezTo>
                    <a:pt x="108" y="138"/>
                    <a:pt x="138" y="108"/>
                    <a:pt x="138" y="70"/>
                  </a:cubicBezTo>
                  <a:cubicBezTo>
                    <a:pt x="138" y="33"/>
                    <a:pt x="108" y="3"/>
                    <a:pt x="71" y="3"/>
                  </a:cubicBezTo>
                  <a:close/>
                  <a:moveTo>
                    <a:pt x="71" y="141"/>
                  </a:moveTo>
                  <a:cubicBezTo>
                    <a:pt x="32" y="141"/>
                    <a:pt x="0" y="109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109"/>
                    <a:pt x="109" y="141"/>
                    <a:pt x="71" y="14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06D72D55-F4D1-43AE-83B6-578459860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5851" y="4730750"/>
              <a:ext cx="331788" cy="344488"/>
            </a:xfrm>
            <a:custGeom>
              <a:avLst/>
              <a:gdLst>
                <a:gd name="T0" fmla="*/ 62 w 88"/>
                <a:gd name="T1" fmla="*/ 91 h 91"/>
                <a:gd name="T2" fmla="*/ 0 w 88"/>
                <a:gd name="T3" fmla="*/ 29 h 91"/>
                <a:gd name="T4" fmla="*/ 7 w 88"/>
                <a:gd name="T5" fmla="*/ 1 h 91"/>
                <a:gd name="T6" fmla="*/ 9 w 88"/>
                <a:gd name="T7" fmla="*/ 1 h 91"/>
                <a:gd name="T8" fmla="*/ 9 w 88"/>
                <a:gd name="T9" fmla="*/ 3 h 91"/>
                <a:gd name="T10" fmla="*/ 3 w 88"/>
                <a:gd name="T11" fmla="*/ 29 h 91"/>
                <a:gd name="T12" fmla="*/ 62 w 88"/>
                <a:gd name="T13" fmla="*/ 88 h 91"/>
                <a:gd name="T14" fmla="*/ 86 w 88"/>
                <a:gd name="T15" fmla="*/ 83 h 91"/>
                <a:gd name="T16" fmla="*/ 88 w 88"/>
                <a:gd name="T17" fmla="*/ 84 h 91"/>
                <a:gd name="T18" fmla="*/ 87 w 88"/>
                <a:gd name="T19" fmla="*/ 85 h 91"/>
                <a:gd name="T20" fmla="*/ 62 w 88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91">
                  <a:moveTo>
                    <a:pt x="62" y="91"/>
                  </a:moveTo>
                  <a:cubicBezTo>
                    <a:pt x="28" y="91"/>
                    <a:pt x="0" y="63"/>
                    <a:pt x="0" y="29"/>
                  </a:cubicBezTo>
                  <a:cubicBezTo>
                    <a:pt x="0" y="20"/>
                    <a:pt x="2" y="10"/>
                    <a:pt x="7" y="1"/>
                  </a:cubicBezTo>
                  <a:cubicBezTo>
                    <a:pt x="7" y="1"/>
                    <a:pt x="8" y="0"/>
                    <a:pt x="9" y="1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5" y="11"/>
                    <a:pt x="3" y="20"/>
                    <a:pt x="3" y="29"/>
                  </a:cubicBezTo>
                  <a:cubicBezTo>
                    <a:pt x="3" y="62"/>
                    <a:pt x="29" y="88"/>
                    <a:pt x="62" y="88"/>
                  </a:cubicBezTo>
                  <a:cubicBezTo>
                    <a:pt x="70" y="88"/>
                    <a:pt x="78" y="86"/>
                    <a:pt x="86" y="83"/>
                  </a:cubicBezTo>
                  <a:cubicBezTo>
                    <a:pt x="87" y="83"/>
                    <a:pt x="88" y="83"/>
                    <a:pt x="88" y="84"/>
                  </a:cubicBezTo>
                  <a:cubicBezTo>
                    <a:pt x="88" y="84"/>
                    <a:pt x="88" y="85"/>
                    <a:pt x="87" y="85"/>
                  </a:cubicBezTo>
                  <a:cubicBezTo>
                    <a:pt x="79" y="89"/>
                    <a:pt x="71" y="91"/>
                    <a:pt x="62" y="91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9BD2FE58-80BC-4F1F-80EE-5E482D81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610100"/>
              <a:ext cx="177800" cy="82550"/>
            </a:xfrm>
            <a:custGeom>
              <a:avLst/>
              <a:gdLst>
                <a:gd name="T0" fmla="*/ 45 w 47"/>
                <a:gd name="T1" fmla="*/ 22 h 22"/>
                <a:gd name="T2" fmla="*/ 44 w 47"/>
                <a:gd name="T3" fmla="*/ 21 h 22"/>
                <a:gd name="T4" fmla="*/ 2 w 47"/>
                <a:gd name="T5" fmla="*/ 3 h 22"/>
                <a:gd name="T6" fmla="*/ 0 w 47"/>
                <a:gd name="T7" fmla="*/ 1 h 22"/>
                <a:gd name="T8" fmla="*/ 2 w 47"/>
                <a:gd name="T9" fmla="*/ 0 h 22"/>
                <a:gd name="T10" fmla="*/ 47 w 47"/>
                <a:gd name="T11" fmla="*/ 19 h 22"/>
                <a:gd name="T12" fmla="*/ 46 w 47"/>
                <a:gd name="T13" fmla="*/ 21 h 22"/>
                <a:gd name="T14" fmla="*/ 45 w 47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2">
                  <a:moveTo>
                    <a:pt x="45" y="22"/>
                  </a:moveTo>
                  <a:cubicBezTo>
                    <a:pt x="45" y="22"/>
                    <a:pt x="45" y="22"/>
                    <a:pt x="44" y="21"/>
                  </a:cubicBezTo>
                  <a:cubicBezTo>
                    <a:pt x="33" y="10"/>
                    <a:pt x="18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9" y="0"/>
                    <a:pt x="35" y="7"/>
                    <a:pt x="47" y="19"/>
                  </a:cubicBezTo>
                  <a:cubicBezTo>
                    <a:pt x="47" y="20"/>
                    <a:pt x="47" y="21"/>
                    <a:pt x="46" y="21"/>
                  </a:cubicBezTo>
                  <a:cubicBezTo>
                    <a:pt x="46" y="22"/>
                    <a:pt x="46" y="22"/>
                    <a:pt x="45" y="22"/>
                  </a:cubicBezTo>
                  <a:close/>
                </a:path>
              </a:pathLst>
            </a:custGeom>
            <a:solidFill>
              <a:srgbClr val="D0ED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D4E7FC77-B20F-462E-8E55-11FC5008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17913" y="4454525"/>
              <a:ext cx="482600" cy="120650"/>
            </a:xfrm>
            <a:custGeom>
              <a:avLst/>
              <a:gdLst>
                <a:gd name="T0" fmla="*/ 123 w 128"/>
                <a:gd name="T1" fmla="*/ 32 h 32"/>
                <a:gd name="T2" fmla="*/ 120 w 128"/>
                <a:gd name="T3" fmla="*/ 31 h 32"/>
                <a:gd name="T4" fmla="*/ 60 w 128"/>
                <a:gd name="T5" fmla="*/ 8 h 32"/>
                <a:gd name="T6" fmla="*/ 7 w 128"/>
                <a:gd name="T7" fmla="*/ 24 h 32"/>
                <a:gd name="T8" fmla="*/ 1 w 128"/>
                <a:gd name="T9" fmla="*/ 23 h 32"/>
                <a:gd name="T10" fmla="*/ 3 w 128"/>
                <a:gd name="T11" fmla="*/ 17 h 32"/>
                <a:gd name="T12" fmla="*/ 60 w 128"/>
                <a:gd name="T13" fmla="*/ 0 h 32"/>
                <a:gd name="T14" fmla="*/ 126 w 128"/>
                <a:gd name="T15" fmla="*/ 24 h 32"/>
                <a:gd name="T16" fmla="*/ 126 w 128"/>
                <a:gd name="T17" fmla="*/ 30 h 32"/>
                <a:gd name="T18" fmla="*/ 123 w 128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32">
                  <a:moveTo>
                    <a:pt x="123" y="32"/>
                  </a:moveTo>
                  <a:cubicBezTo>
                    <a:pt x="122" y="32"/>
                    <a:pt x="121" y="31"/>
                    <a:pt x="120" y="31"/>
                  </a:cubicBezTo>
                  <a:cubicBezTo>
                    <a:pt x="103" y="16"/>
                    <a:pt x="82" y="8"/>
                    <a:pt x="60" y="8"/>
                  </a:cubicBezTo>
                  <a:cubicBezTo>
                    <a:pt x="41" y="8"/>
                    <a:pt x="23" y="14"/>
                    <a:pt x="7" y="24"/>
                  </a:cubicBezTo>
                  <a:cubicBezTo>
                    <a:pt x="5" y="26"/>
                    <a:pt x="3" y="25"/>
                    <a:pt x="1" y="23"/>
                  </a:cubicBezTo>
                  <a:cubicBezTo>
                    <a:pt x="0" y="21"/>
                    <a:pt x="1" y="19"/>
                    <a:pt x="3" y="17"/>
                  </a:cubicBezTo>
                  <a:cubicBezTo>
                    <a:pt x="19" y="6"/>
                    <a:pt x="39" y="0"/>
                    <a:pt x="60" y="0"/>
                  </a:cubicBezTo>
                  <a:cubicBezTo>
                    <a:pt x="84" y="0"/>
                    <a:pt x="107" y="9"/>
                    <a:pt x="126" y="24"/>
                  </a:cubicBezTo>
                  <a:cubicBezTo>
                    <a:pt x="128" y="26"/>
                    <a:pt x="128" y="28"/>
                    <a:pt x="126" y="30"/>
                  </a:cubicBezTo>
                  <a:cubicBezTo>
                    <a:pt x="125" y="31"/>
                    <a:pt x="124" y="32"/>
                    <a:pt x="123" y="32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4">
              <a:extLst>
                <a:ext uri="{FF2B5EF4-FFF2-40B4-BE49-F238E27FC236}">
                  <a16:creationId xmlns:a16="http://schemas.microsoft.com/office/drawing/2014/main" id="{6865D0C8-2B8E-4D09-8664-8AF12C7BB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776788"/>
              <a:ext cx="482600" cy="30163"/>
            </a:xfrm>
            <a:custGeom>
              <a:avLst/>
              <a:gdLst>
                <a:gd name="T0" fmla="*/ 2 w 128"/>
                <a:gd name="T1" fmla="*/ 8 h 8"/>
                <a:gd name="T2" fmla="*/ 0 w 128"/>
                <a:gd name="T3" fmla="*/ 7 h 8"/>
                <a:gd name="T4" fmla="*/ 2 w 128"/>
                <a:gd name="T5" fmla="*/ 6 h 8"/>
                <a:gd name="T6" fmla="*/ 126 w 128"/>
                <a:gd name="T7" fmla="*/ 0 h 8"/>
                <a:gd name="T8" fmla="*/ 128 w 128"/>
                <a:gd name="T9" fmla="*/ 1 h 8"/>
                <a:gd name="T10" fmla="*/ 127 w 128"/>
                <a:gd name="T11" fmla="*/ 2 h 8"/>
                <a:gd name="T12" fmla="*/ 2 w 128"/>
                <a:gd name="T13" fmla="*/ 8 h 8"/>
                <a:gd name="T14" fmla="*/ 2 w 128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8">
                  <a:moveTo>
                    <a:pt x="2" y="8"/>
                  </a:move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8" y="2"/>
                    <a:pt x="127" y="2"/>
                    <a:pt x="127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198AF8DD-A873-48C4-851C-BC03B3F5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0426" y="4878388"/>
              <a:ext cx="487363" cy="30163"/>
            </a:xfrm>
            <a:custGeom>
              <a:avLst/>
              <a:gdLst>
                <a:gd name="T0" fmla="*/ 128 w 129"/>
                <a:gd name="T1" fmla="*/ 8 h 8"/>
                <a:gd name="T2" fmla="*/ 128 w 129"/>
                <a:gd name="T3" fmla="*/ 8 h 8"/>
                <a:gd name="T4" fmla="*/ 2 w 129"/>
                <a:gd name="T5" fmla="*/ 2 h 8"/>
                <a:gd name="T6" fmla="*/ 0 w 129"/>
                <a:gd name="T7" fmla="*/ 1 h 8"/>
                <a:gd name="T8" fmla="*/ 2 w 129"/>
                <a:gd name="T9" fmla="*/ 0 h 8"/>
                <a:gd name="T10" fmla="*/ 128 w 129"/>
                <a:gd name="T11" fmla="*/ 6 h 8"/>
                <a:gd name="T12" fmla="*/ 129 w 129"/>
                <a:gd name="T13" fmla="*/ 7 h 8"/>
                <a:gd name="T14" fmla="*/ 128 w 12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8">
                  <a:moveTo>
                    <a:pt x="128" y="8"/>
                  </a:moveTo>
                  <a:cubicBezTo>
                    <a:pt x="128" y="8"/>
                    <a:pt x="128" y="8"/>
                    <a:pt x="128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9" y="6"/>
                    <a:pt x="129" y="6"/>
                    <a:pt x="129" y="7"/>
                  </a:cubicBezTo>
                  <a:cubicBezTo>
                    <a:pt x="129" y="7"/>
                    <a:pt x="129" y="8"/>
                    <a:pt x="128" y="8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16">
              <a:extLst>
                <a:ext uri="{FF2B5EF4-FFF2-40B4-BE49-F238E27FC236}">
                  <a16:creationId xmlns:a16="http://schemas.microsoft.com/office/drawing/2014/main" id="{EEE9EAB1-A61F-4FD2-B7BC-BC48DE3A2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41701" y="4794250"/>
              <a:ext cx="95250" cy="9525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7">
              <a:extLst>
                <a:ext uri="{FF2B5EF4-FFF2-40B4-BE49-F238E27FC236}">
                  <a16:creationId xmlns:a16="http://schemas.microsoft.com/office/drawing/2014/main" id="{C8C786F9-91BB-4725-BBE7-97515BD46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92438" y="4314825"/>
              <a:ext cx="403225" cy="449263"/>
            </a:xfrm>
            <a:custGeom>
              <a:avLst/>
              <a:gdLst>
                <a:gd name="T0" fmla="*/ 4 w 107"/>
                <a:gd name="T1" fmla="*/ 119 h 119"/>
                <a:gd name="T2" fmla="*/ 0 w 107"/>
                <a:gd name="T3" fmla="*/ 117 h 119"/>
                <a:gd name="T4" fmla="*/ 2 w 107"/>
                <a:gd name="T5" fmla="*/ 112 h 119"/>
                <a:gd name="T6" fmla="*/ 39 w 107"/>
                <a:gd name="T7" fmla="*/ 79 h 119"/>
                <a:gd name="T8" fmla="*/ 59 w 107"/>
                <a:gd name="T9" fmla="*/ 40 h 119"/>
                <a:gd name="T10" fmla="*/ 89 w 107"/>
                <a:gd name="T11" fmla="*/ 9 h 119"/>
                <a:gd name="T12" fmla="*/ 101 w 107"/>
                <a:gd name="T13" fmla="*/ 1 h 119"/>
                <a:gd name="T14" fmla="*/ 106 w 107"/>
                <a:gd name="T15" fmla="*/ 2 h 119"/>
                <a:gd name="T16" fmla="*/ 105 w 107"/>
                <a:gd name="T17" fmla="*/ 7 h 119"/>
                <a:gd name="T18" fmla="*/ 92 w 107"/>
                <a:gd name="T19" fmla="*/ 15 h 119"/>
                <a:gd name="T20" fmla="*/ 65 w 107"/>
                <a:gd name="T21" fmla="*/ 44 h 119"/>
                <a:gd name="T22" fmla="*/ 45 w 107"/>
                <a:gd name="T23" fmla="*/ 82 h 119"/>
                <a:gd name="T24" fmla="*/ 5 w 107"/>
                <a:gd name="T25" fmla="*/ 119 h 119"/>
                <a:gd name="T26" fmla="*/ 4 w 107"/>
                <a:gd name="T2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19">
                  <a:moveTo>
                    <a:pt x="4" y="119"/>
                  </a:moveTo>
                  <a:cubicBezTo>
                    <a:pt x="2" y="119"/>
                    <a:pt x="1" y="118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8" y="106"/>
                    <a:pt x="31" y="94"/>
                    <a:pt x="39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5" y="27"/>
                    <a:pt x="76" y="16"/>
                    <a:pt x="89" y="9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3" y="0"/>
                    <a:pt x="105" y="1"/>
                    <a:pt x="106" y="2"/>
                  </a:cubicBezTo>
                  <a:cubicBezTo>
                    <a:pt x="107" y="4"/>
                    <a:pt x="107" y="6"/>
                    <a:pt x="105" y="7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81" y="22"/>
                    <a:pt x="71" y="32"/>
                    <a:pt x="65" y="4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36" y="99"/>
                    <a:pt x="22" y="111"/>
                    <a:pt x="5" y="119"/>
                  </a:cubicBezTo>
                  <a:cubicBezTo>
                    <a:pt x="5" y="119"/>
                    <a:pt x="4" y="119"/>
                    <a:pt x="4" y="119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AA48958A-290A-40D6-BAF6-D67FCDD2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49613" y="4276725"/>
              <a:ext cx="325438" cy="560388"/>
            </a:xfrm>
            <a:custGeom>
              <a:avLst/>
              <a:gdLst>
                <a:gd name="T0" fmla="*/ 82 w 86"/>
                <a:gd name="T1" fmla="*/ 148 h 148"/>
                <a:gd name="T2" fmla="*/ 79 w 86"/>
                <a:gd name="T3" fmla="*/ 146 h 148"/>
                <a:gd name="T4" fmla="*/ 0 w 86"/>
                <a:gd name="T5" fmla="*/ 6 h 148"/>
                <a:gd name="T6" fmla="*/ 2 w 86"/>
                <a:gd name="T7" fmla="*/ 1 h 148"/>
                <a:gd name="T8" fmla="*/ 7 w 86"/>
                <a:gd name="T9" fmla="*/ 2 h 148"/>
                <a:gd name="T10" fmla="*/ 85 w 86"/>
                <a:gd name="T11" fmla="*/ 142 h 148"/>
                <a:gd name="T12" fmla="*/ 83 w 86"/>
                <a:gd name="T13" fmla="*/ 147 h 148"/>
                <a:gd name="T14" fmla="*/ 82 w 86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148">
                  <a:moveTo>
                    <a:pt x="82" y="148"/>
                  </a:moveTo>
                  <a:cubicBezTo>
                    <a:pt x="81" y="148"/>
                    <a:pt x="79" y="147"/>
                    <a:pt x="79" y="14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5" y="142"/>
                    <a:pt x="85" y="142"/>
                    <a:pt x="85" y="142"/>
                  </a:cubicBezTo>
                  <a:cubicBezTo>
                    <a:pt x="86" y="144"/>
                    <a:pt x="85" y="146"/>
                    <a:pt x="83" y="147"/>
                  </a:cubicBezTo>
                  <a:cubicBezTo>
                    <a:pt x="83" y="147"/>
                    <a:pt x="82" y="148"/>
                    <a:pt x="82" y="148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A2E66166-2297-4B68-9469-7FB3219ED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6776" y="4386263"/>
              <a:ext cx="858838" cy="469900"/>
            </a:xfrm>
            <a:custGeom>
              <a:avLst/>
              <a:gdLst>
                <a:gd name="T0" fmla="*/ 96 w 228"/>
                <a:gd name="T1" fmla="*/ 124 h 124"/>
                <a:gd name="T2" fmla="*/ 4 w 228"/>
                <a:gd name="T3" fmla="*/ 124 h 124"/>
                <a:gd name="T4" fmla="*/ 0 w 228"/>
                <a:gd name="T5" fmla="*/ 120 h 124"/>
                <a:gd name="T6" fmla="*/ 4 w 228"/>
                <a:gd name="T7" fmla="*/ 117 h 124"/>
                <a:gd name="T8" fmla="*/ 96 w 228"/>
                <a:gd name="T9" fmla="*/ 117 h 124"/>
                <a:gd name="T10" fmla="*/ 159 w 228"/>
                <a:gd name="T11" fmla="*/ 78 h 124"/>
                <a:gd name="T12" fmla="*/ 179 w 228"/>
                <a:gd name="T13" fmla="*/ 40 h 124"/>
                <a:gd name="T14" fmla="*/ 209 w 228"/>
                <a:gd name="T15" fmla="*/ 8 h 124"/>
                <a:gd name="T16" fmla="*/ 222 w 228"/>
                <a:gd name="T17" fmla="*/ 1 h 124"/>
                <a:gd name="T18" fmla="*/ 227 w 228"/>
                <a:gd name="T19" fmla="*/ 2 h 124"/>
                <a:gd name="T20" fmla="*/ 226 w 228"/>
                <a:gd name="T21" fmla="*/ 7 h 124"/>
                <a:gd name="T22" fmla="*/ 213 w 228"/>
                <a:gd name="T23" fmla="*/ 14 h 124"/>
                <a:gd name="T24" fmla="*/ 185 w 228"/>
                <a:gd name="T25" fmla="*/ 43 h 124"/>
                <a:gd name="T26" fmla="*/ 165 w 228"/>
                <a:gd name="T27" fmla="*/ 82 h 124"/>
                <a:gd name="T28" fmla="*/ 96 w 228"/>
                <a:gd name="T2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124">
                  <a:moveTo>
                    <a:pt x="96" y="124"/>
                  </a:moveTo>
                  <a:cubicBezTo>
                    <a:pt x="4" y="124"/>
                    <a:pt x="4" y="124"/>
                    <a:pt x="4" y="124"/>
                  </a:cubicBezTo>
                  <a:cubicBezTo>
                    <a:pt x="2" y="124"/>
                    <a:pt x="0" y="122"/>
                    <a:pt x="0" y="120"/>
                  </a:cubicBezTo>
                  <a:cubicBezTo>
                    <a:pt x="0" y="119"/>
                    <a:pt x="2" y="117"/>
                    <a:pt x="4" y="117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122" y="117"/>
                    <a:pt x="147" y="102"/>
                    <a:pt x="159" y="78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6" y="27"/>
                    <a:pt x="196" y="16"/>
                    <a:pt x="209" y="8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224" y="0"/>
                    <a:pt x="226" y="0"/>
                    <a:pt x="227" y="2"/>
                  </a:cubicBezTo>
                  <a:cubicBezTo>
                    <a:pt x="228" y="4"/>
                    <a:pt x="227" y="6"/>
                    <a:pt x="226" y="7"/>
                  </a:cubicBezTo>
                  <a:cubicBezTo>
                    <a:pt x="213" y="14"/>
                    <a:pt x="213" y="14"/>
                    <a:pt x="213" y="14"/>
                  </a:cubicBezTo>
                  <a:cubicBezTo>
                    <a:pt x="201" y="21"/>
                    <a:pt x="192" y="31"/>
                    <a:pt x="185" y="43"/>
                  </a:cubicBezTo>
                  <a:cubicBezTo>
                    <a:pt x="165" y="82"/>
                    <a:pt x="165" y="82"/>
                    <a:pt x="165" y="82"/>
                  </a:cubicBezTo>
                  <a:cubicBezTo>
                    <a:pt x="152" y="108"/>
                    <a:pt x="125" y="124"/>
                    <a:pt x="96" y="124"/>
                  </a:cubicBezTo>
                  <a:close/>
                </a:path>
              </a:pathLst>
            </a:custGeom>
            <a:solidFill>
              <a:srgbClr val="FBB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0">
              <a:extLst>
                <a:ext uri="{FF2B5EF4-FFF2-40B4-BE49-F238E27FC236}">
                  <a16:creationId xmlns:a16="http://schemas.microsoft.com/office/drawing/2014/main" id="{FD7F9E7C-CA54-4F36-83DE-C9D23F179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06776" y="4421188"/>
              <a:ext cx="263525" cy="430213"/>
            </a:xfrm>
            <a:custGeom>
              <a:avLst/>
              <a:gdLst>
                <a:gd name="T0" fmla="*/ 4 w 70"/>
                <a:gd name="T1" fmla="*/ 114 h 114"/>
                <a:gd name="T2" fmla="*/ 2 w 70"/>
                <a:gd name="T3" fmla="*/ 114 h 114"/>
                <a:gd name="T4" fmla="*/ 1 w 70"/>
                <a:gd name="T5" fmla="*/ 110 h 114"/>
                <a:gd name="T6" fmla="*/ 64 w 70"/>
                <a:gd name="T7" fmla="*/ 2 h 114"/>
                <a:gd name="T8" fmla="*/ 68 w 70"/>
                <a:gd name="T9" fmla="*/ 1 h 114"/>
                <a:gd name="T10" fmla="*/ 69 w 70"/>
                <a:gd name="T11" fmla="*/ 5 h 114"/>
                <a:gd name="T12" fmla="*/ 6 w 70"/>
                <a:gd name="T13" fmla="*/ 113 h 114"/>
                <a:gd name="T14" fmla="*/ 4 w 70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14">
                  <a:moveTo>
                    <a:pt x="4" y="114"/>
                  </a:moveTo>
                  <a:cubicBezTo>
                    <a:pt x="3" y="114"/>
                    <a:pt x="3" y="114"/>
                    <a:pt x="2" y="114"/>
                  </a:cubicBezTo>
                  <a:cubicBezTo>
                    <a:pt x="1" y="113"/>
                    <a:pt x="0" y="111"/>
                    <a:pt x="1" y="11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5" y="1"/>
                    <a:pt x="66" y="0"/>
                    <a:pt x="68" y="1"/>
                  </a:cubicBezTo>
                  <a:cubicBezTo>
                    <a:pt x="69" y="2"/>
                    <a:pt x="70" y="3"/>
                    <a:pt x="69" y="5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6" y="114"/>
                    <a:pt x="5" y="114"/>
                    <a:pt x="4" y="114"/>
                  </a:cubicBezTo>
                  <a:close/>
                </a:path>
              </a:pathLst>
            </a:custGeom>
            <a:solidFill>
              <a:srgbClr val="FBC3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21">
              <a:extLst>
                <a:ext uri="{FF2B5EF4-FFF2-40B4-BE49-F238E27FC236}">
                  <a16:creationId xmlns:a16="http://schemas.microsoft.com/office/drawing/2014/main" id="{A008729A-9D46-4C0B-AE98-B6CAB85CA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92438" y="4772025"/>
              <a:ext cx="139700" cy="139700"/>
            </a:xfrm>
            <a:prstGeom prst="ellipse">
              <a:avLst/>
            </a:pr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22">
              <a:extLst>
                <a:ext uri="{FF2B5EF4-FFF2-40B4-BE49-F238E27FC236}">
                  <a16:creationId xmlns:a16="http://schemas.microsoft.com/office/drawing/2014/main" id="{23209520-3476-47A1-A19F-ADBC555D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33763" y="4802188"/>
              <a:ext cx="79375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23">
              <a:extLst>
                <a:ext uri="{FF2B5EF4-FFF2-40B4-BE49-F238E27FC236}">
                  <a16:creationId xmlns:a16="http://schemas.microsoft.com/office/drawing/2014/main" id="{41748807-F512-4338-B13C-B4846324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84501" y="4779963"/>
              <a:ext cx="123825" cy="12382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4">
              <a:extLst>
                <a:ext uri="{FF2B5EF4-FFF2-40B4-BE49-F238E27FC236}">
                  <a16:creationId xmlns:a16="http://schemas.microsoft.com/office/drawing/2014/main" id="{34598E2E-3041-416A-BEE4-A465F9A9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82901" y="5002213"/>
              <a:ext cx="139700" cy="42863"/>
            </a:xfrm>
            <a:custGeom>
              <a:avLst/>
              <a:gdLst>
                <a:gd name="T0" fmla="*/ 3 w 37"/>
                <a:gd name="T1" fmla="*/ 11 h 11"/>
                <a:gd name="T2" fmla="*/ 0 w 37"/>
                <a:gd name="T3" fmla="*/ 9 h 11"/>
                <a:gd name="T4" fmla="*/ 3 w 37"/>
                <a:gd name="T5" fmla="*/ 5 h 11"/>
                <a:gd name="T6" fmla="*/ 34 w 37"/>
                <a:gd name="T7" fmla="*/ 1 h 11"/>
                <a:gd name="T8" fmla="*/ 37 w 37"/>
                <a:gd name="T9" fmla="*/ 3 h 11"/>
                <a:gd name="T10" fmla="*/ 35 w 37"/>
                <a:gd name="T11" fmla="*/ 6 h 11"/>
                <a:gd name="T12" fmla="*/ 3 w 37"/>
                <a:gd name="T13" fmla="*/ 11 h 11"/>
                <a:gd name="T14" fmla="*/ 3 w 3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1">
                  <a:moveTo>
                    <a:pt x="3" y="11"/>
                  </a:moveTo>
                  <a:cubicBezTo>
                    <a:pt x="2" y="11"/>
                    <a:pt x="0" y="10"/>
                    <a:pt x="0" y="9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7" y="2"/>
                    <a:pt x="37" y="3"/>
                  </a:cubicBezTo>
                  <a:cubicBezTo>
                    <a:pt x="37" y="5"/>
                    <a:pt x="36" y="6"/>
                    <a:pt x="35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7B866AAB-645A-4855-8238-2600B45A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28938" y="4840288"/>
              <a:ext cx="120650" cy="188913"/>
            </a:xfrm>
            <a:custGeom>
              <a:avLst/>
              <a:gdLst>
                <a:gd name="T0" fmla="*/ 31 w 32"/>
                <a:gd name="T1" fmla="*/ 50 h 50"/>
                <a:gd name="T2" fmla="*/ 29 w 32"/>
                <a:gd name="T3" fmla="*/ 50 h 50"/>
                <a:gd name="T4" fmla="*/ 0 w 32"/>
                <a:gd name="T5" fmla="*/ 3 h 50"/>
                <a:gd name="T6" fmla="*/ 1 w 32"/>
                <a:gd name="T7" fmla="*/ 1 h 50"/>
                <a:gd name="T8" fmla="*/ 3 w 32"/>
                <a:gd name="T9" fmla="*/ 1 h 50"/>
                <a:gd name="T10" fmla="*/ 32 w 32"/>
                <a:gd name="T11" fmla="*/ 48 h 50"/>
                <a:gd name="T12" fmla="*/ 31 w 32"/>
                <a:gd name="T13" fmla="*/ 50 h 50"/>
                <a:gd name="T14" fmla="*/ 31 w 32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50">
                  <a:moveTo>
                    <a:pt x="31" y="50"/>
                  </a:moveTo>
                  <a:cubicBezTo>
                    <a:pt x="30" y="50"/>
                    <a:pt x="30" y="50"/>
                    <a:pt x="29" y="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0"/>
                    <a:pt x="31" y="50"/>
                  </a:cubicBezTo>
                  <a:cubicBezTo>
                    <a:pt x="31" y="50"/>
                    <a:pt x="31" y="50"/>
                    <a:pt x="31" y="50"/>
                  </a:cubicBezTo>
                  <a:close/>
                </a:path>
              </a:pathLst>
            </a:custGeom>
            <a:solidFill>
              <a:srgbClr val="322F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6">
              <a:extLst>
                <a:ext uri="{FF2B5EF4-FFF2-40B4-BE49-F238E27FC236}">
                  <a16:creationId xmlns:a16="http://schemas.microsoft.com/office/drawing/2014/main" id="{A18C877D-5412-4120-8BDD-374A57071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4388" y="4265613"/>
              <a:ext cx="161925" cy="46038"/>
            </a:xfrm>
            <a:custGeom>
              <a:avLst/>
              <a:gdLst>
                <a:gd name="T0" fmla="*/ 12 w 43"/>
                <a:gd name="T1" fmla="*/ 0 h 12"/>
                <a:gd name="T2" fmla="*/ 40 w 43"/>
                <a:gd name="T3" fmla="*/ 0 h 12"/>
                <a:gd name="T4" fmla="*/ 43 w 43"/>
                <a:gd name="T5" fmla="*/ 4 h 12"/>
                <a:gd name="T6" fmla="*/ 43 w 43"/>
                <a:gd name="T7" fmla="*/ 9 h 12"/>
                <a:gd name="T8" fmla="*/ 40 w 43"/>
                <a:gd name="T9" fmla="*/ 12 h 12"/>
                <a:gd name="T10" fmla="*/ 5 w 43"/>
                <a:gd name="T11" fmla="*/ 12 h 12"/>
                <a:gd name="T12" fmla="*/ 1 w 43"/>
                <a:gd name="T13" fmla="*/ 7 h 12"/>
                <a:gd name="T14" fmla="*/ 12 w 43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12">
                  <a:moveTo>
                    <a:pt x="1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11"/>
                    <a:pt x="42" y="12"/>
                    <a:pt x="40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1" y="7"/>
                  </a:cubicBezTo>
                  <a:cubicBezTo>
                    <a:pt x="3" y="3"/>
                    <a:pt x="7" y="0"/>
                    <a:pt x="12" y="0"/>
                  </a:cubicBezTo>
                  <a:close/>
                </a:path>
              </a:pathLst>
            </a:custGeom>
            <a:solidFill>
              <a:srgbClr val="7F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7">
              <a:extLst>
                <a:ext uri="{FF2B5EF4-FFF2-40B4-BE49-F238E27FC236}">
                  <a16:creationId xmlns:a16="http://schemas.microsoft.com/office/drawing/2014/main" id="{3598493B-DA13-4784-88AB-886F208B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6876" y="4832350"/>
              <a:ext cx="68263" cy="169863"/>
            </a:xfrm>
            <a:custGeom>
              <a:avLst/>
              <a:gdLst>
                <a:gd name="T0" fmla="*/ 18 w 18"/>
                <a:gd name="T1" fmla="*/ 7 h 45"/>
                <a:gd name="T2" fmla="*/ 18 w 18"/>
                <a:gd name="T3" fmla="*/ 40 h 45"/>
                <a:gd name="T4" fmla="*/ 11 w 18"/>
                <a:gd name="T5" fmla="*/ 45 h 45"/>
                <a:gd name="T6" fmla="*/ 4 w 18"/>
                <a:gd name="T7" fmla="*/ 44 h 45"/>
                <a:gd name="T8" fmla="*/ 0 w 18"/>
                <a:gd name="T9" fmla="*/ 0 h 45"/>
                <a:gd name="T10" fmla="*/ 18 w 1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5" y="45"/>
                    <a:pt x="11" y="45"/>
                  </a:cubicBezTo>
                  <a:cubicBezTo>
                    <a:pt x="8" y="45"/>
                    <a:pt x="4" y="44"/>
                    <a:pt x="4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7"/>
                    <a:pt x="18" y="7"/>
                    <a:pt x="18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8">
              <a:extLst>
                <a:ext uri="{FF2B5EF4-FFF2-40B4-BE49-F238E27FC236}">
                  <a16:creationId xmlns:a16="http://schemas.microsoft.com/office/drawing/2014/main" id="{5002AFAD-C422-4BAD-8F32-CD1617742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6876" y="4949825"/>
              <a:ext cx="177800" cy="87313"/>
            </a:xfrm>
            <a:custGeom>
              <a:avLst/>
              <a:gdLst>
                <a:gd name="T0" fmla="*/ 18 w 47"/>
                <a:gd name="T1" fmla="*/ 4 h 23"/>
                <a:gd name="T2" fmla="*/ 31 w 47"/>
                <a:gd name="T3" fmla="*/ 8 h 23"/>
                <a:gd name="T4" fmla="*/ 46 w 47"/>
                <a:gd name="T5" fmla="*/ 10 h 23"/>
                <a:gd name="T6" fmla="*/ 46 w 47"/>
                <a:gd name="T7" fmla="*/ 15 h 23"/>
                <a:gd name="T8" fmla="*/ 5 w 47"/>
                <a:gd name="T9" fmla="*/ 23 h 23"/>
                <a:gd name="T10" fmla="*/ 5 w 47"/>
                <a:gd name="T11" fmla="*/ 10 h 23"/>
                <a:gd name="T12" fmla="*/ 18 w 47"/>
                <a:gd name="T1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">
                  <a:moveTo>
                    <a:pt x="18" y="4"/>
                  </a:moveTo>
                  <a:cubicBezTo>
                    <a:pt x="19" y="0"/>
                    <a:pt x="18" y="4"/>
                    <a:pt x="31" y="8"/>
                  </a:cubicBezTo>
                  <a:cubicBezTo>
                    <a:pt x="40" y="10"/>
                    <a:pt x="46" y="8"/>
                    <a:pt x="46" y="10"/>
                  </a:cubicBezTo>
                  <a:cubicBezTo>
                    <a:pt x="47" y="13"/>
                    <a:pt x="46" y="15"/>
                    <a:pt x="46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0" y="10"/>
                    <a:pt x="5" y="10"/>
                  </a:cubicBezTo>
                  <a:cubicBezTo>
                    <a:pt x="21" y="6"/>
                    <a:pt x="18" y="4"/>
                    <a:pt x="18" y="4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9">
              <a:extLst>
                <a:ext uri="{FF2B5EF4-FFF2-40B4-BE49-F238E27FC236}">
                  <a16:creationId xmlns:a16="http://schemas.microsoft.com/office/drawing/2014/main" id="{BABE56D4-AE1F-4B9E-A3A0-743002FA3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1213" y="4111625"/>
              <a:ext cx="542925" cy="808038"/>
            </a:xfrm>
            <a:custGeom>
              <a:avLst/>
              <a:gdLst>
                <a:gd name="T0" fmla="*/ 74 w 144"/>
                <a:gd name="T1" fmla="*/ 4 h 214"/>
                <a:gd name="T2" fmla="*/ 136 w 144"/>
                <a:gd name="T3" fmla="*/ 92 h 214"/>
                <a:gd name="T4" fmla="*/ 130 w 144"/>
                <a:gd name="T5" fmla="*/ 211 h 214"/>
                <a:gd name="T6" fmla="*/ 106 w 144"/>
                <a:gd name="T7" fmla="*/ 213 h 214"/>
                <a:gd name="T8" fmla="*/ 101 w 144"/>
                <a:gd name="T9" fmla="*/ 99 h 214"/>
                <a:gd name="T10" fmla="*/ 4 w 144"/>
                <a:gd name="T11" fmla="*/ 30 h 214"/>
                <a:gd name="T12" fmla="*/ 11 w 144"/>
                <a:gd name="T13" fmla="*/ 0 h 214"/>
                <a:gd name="T14" fmla="*/ 74 w 144"/>
                <a:gd name="T15" fmla="*/ 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214">
                  <a:moveTo>
                    <a:pt x="74" y="4"/>
                  </a:moveTo>
                  <a:cubicBezTo>
                    <a:pt x="74" y="4"/>
                    <a:pt x="128" y="54"/>
                    <a:pt x="136" y="92"/>
                  </a:cubicBezTo>
                  <a:cubicBezTo>
                    <a:pt x="144" y="130"/>
                    <a:pt x="130" y="211"/>
                    <a:pt x="130" y="211"/>
                  </a:cubicBezTo>
                  <a:cubicBezTo>
                    <a:pt x="130" y="211"/>
                    <a:pt x="122" y="214"/>
                    <a:pt x="106" y="213"/>
                  </a:cubicBezTo>
                  <a:cubicBezTo>
                    <a:pt x="106" y="213"/>
                    <a:pt x="107" y="107"/>
                    <a:pt x="101" y="99"/>
                  </a:cubicBezTo>
                  <a:cubicBezTo>
                    <a:pt x="95" y="92"/>
                    <a:pt x="8" y="44"/>
                    <a:pt x="4" y="30"/>
                  </a:cubicBezTo>
                  <a:cubicBezTo>
                    <a:pt x="0" y="16"/>
                    <a:pt x="11" y="0"/>
                    <a:pt x="11" y="0"/>
                  </a:cubicBezTo>
                  <a:cubicBezTo>
                    <a:pt x="74" y="4"/>
                    <a:pt x="74" y="4"/>
                    <a:pt x="74" y="4"/>
                  </a:cubicBezTo>
                </a:path>
              </a:pathLst>
            </a:custGeom>
            <a:solidFill>
              <a:srgbClr val="F4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30">
              <a:extLst>
                <a:ext uri="{FF2B5EF4-FFF2-40B4-BE49-F238E27FC236}">
                  <a16:creationId xmlns:a16="http://schemas.microsoft.com/office/drawing/2014/main" id="{B1240519-EA65-452A-B78B-02355BCD09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41676" y="4106863"/>
              <a:ext cx="361950" cy="782638"/>
            </a:xfrm>
            <a:custGeom>
              <a:avLst/>
              <a:gdLst>
                <a:gd name="T0" fmla="*/ 0 w 96"/>
                <a:gd name="T1" fmla="*/ 9 h 207"/>
                <a:gd name="T2" fmla="*/ 3 w 96"/>
                <a:gd name="T3" fmla="*/ 1 h 207"/>
                <a:gd name="T4" fmla="*/ 4 w 96"/>
                <a:gd name="T5" fmla="*/ 26 h 207"/>
                <a:gd name="T6" fmla="*/ 1 w 96"/>
                <a:gd name="T7" fmla="*/ 16 h 207"/>
                <a:gd name="T8" fmla="*/ 4 w 96"/>
                <a:gd name="T9" fmla="*/ 26 h 207"/>
                <a:gd name="T10" fmla="*/ 16 w 96"/>
                <a:gd name="T11" fmla="*/ 36 h 207"/>
                <a:gd name="T12" fmla="*/ 11 w 96"/>
                <a:gd name="T13" fmla="*/ 29 h 207"/>
                <a:gd name="T14" fmla="*/ 17 w 96"/>
                <a:gd name="T15" fmla="*/ 36 h 207"/>
                <a:gd name="T16" fmla="*/ 23 w 96"/>
                <a:gd name="T17" fmla="*/ 40 h 207"/>
                <a:gd name="T18" fmla="*/ 31 w 96"/>
                <a:gd name="T19" fmla="*/ 43 h 207"/>
                <a:gd name="T20" fmla="*/ 44 w 96"/>
                <a:gd name="T21" fmla="*/ 54 h 207"/>
                <a:gd name="T22" fmla="*/ 36 w 96"/>
                <a:gd name="T23" fmla="*/ 48 h 207"/>
                <a:gd name="T24" fmla="*/ 45 w 96"/>
                <a:gd name="T25" fmla="*/ 53 h 207"/>
                <a:gd name="T26" fmla="*/ 56 w 96"/>
                <a:gd name="T27" fmla="*/ 63 h 207"/>
                <a:gd name="T28" fmla="*/ 51 w 96"/>
                <a:gd name="T29" fmla="*/ 56 h 207"/>
                <a:gd name="T30" fmla="*/ 57 w 96"/>
                <a:gd name="T31" fmla="*/ 63 h 207"/>
                <a:gd name="T32" fmla="*/ 63 w 96"/>
                <a:gd name="T33" fmla="*/ 67 h 207"/>
                <a:gd name="T34" fmla="*/ 71 w 96"/>
                <a:gd name="T35" fmla="*/ 70 h 207"/>
                <a:gd name="T36" fmla="*/ 83 w 96"/>
                <a:gd name="T37" fmla="*/ 83 h 207"/>
                <a:gd name="T38" fmla="*/ 76 w 96"/>
                <a:gd name="T39" fmla="*/ 75 h 207"/>
                <a:gd name="T40" fmla="*/ 84 w 96"/>
                <a:gd name="T41" fmla="*/ 82 h 207"/>
                <a:gd name="T42" fmla="*/ 93 w 96"/>
                <a:gd name="T43" fmla="*/ 94 h 207"/>
                <a:gd name="T44" fmla="*/ 90 w 96"/>
                <a:gd name="T45" fmla="*/ 86 h 207"/>
                <a:gd name="T46" fmla="*/ 94 w 96"/>
                <a:gd name="T47" fmla="*/ 94 h 207"/>
                <a:gd name="T48" fmla="*/ 94 w 96"/>
                <a:gd name="T49" fmla="*/ 109 h 207"/>
                <a:gd name="T50" fmla="*/ 96 w 96"/>
                <a:gd name="T51" fmla="*/ 101 h 207"/>
                <a:gd name="T52" fmla="*/ 94 w 96"/>
                <a:gd name="T53" fmla="*/ 126 h 207"/>
                <a:gd name="T54" fmla="*/ 93 w 96"/>
                <a:gd name="T55" fmla="*/ 117 h 207"/>
                <a:gd name="T56" fmla="*/ 95 w 96"/>
                <a:gd name="T57" fmla="*/ 125 h 207"/>
                <a:gd name="T58" fmla="*/ 93 w 96"/>
                <a:gd name="T59" fmla="*/ 143 h 207"/>
                <a:gd name="T60" fmla="*/ 93 w 96"/>
                <a:gd name="T61" fmla="*/ 132 h 207"/>
                <a:gd name="T62" fmla="*/ 93 w 96"/>
                <a:gd name="T63" fmla="*/ 143 h 207"/>
                <a:gd name="T64" fmla="*/ 91 w 96"/>
                <a:gd name="T65" fmla="*/ 157 h 207"/>
                <a:gd name="T66" fmla="*/ 93 w 96"/>
                <a:gd name="T67" fmla="*/ 150 h 207"/>
                <a:gd name="T68" fmla="*/ 91 w 96"/>
                <a:gd name="T69" fmla="*/ 175 h 207"/>
                <a:gd name="T70" fmla="*/ 90 w 96"/>
                <a:gd name="T71" fmla="*/ 166 h 207"/>
                <a:gd name="T72" fmla="*/ 92 w 96"/>
                <a:gd name="T73" fmla="*/ 174 h 207"/>
                <a:gd name="T74" fmla="*/ 89 w 96"/>
                <a:gd name="T75" fmla="*/ 191 h 207"/>
                <a:gd name="T76" fmla="*/ 90 w 96"/>
                <a:gd name="T77" fmla="*/ 181 h 207"/>
                <a:gd name="T78" fmla="*/ 89 w 96"/>
                <a:gd name="T79" fmla="*/ 191 h 207"/>
                <a:gd name="T80" fmla="*/ 87 w 96"/>
                <a:gd name="T81" fmla="*/ 206 h 207"/>
                <a:gd name="T82" fmla="*/ 90 w 96"/>
                <a:gd name="T83" fmla="*/ 19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6" h="207"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7"/>
                    <a:pt x="1" y="4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4"/>
                    <a:pt x="3" y="7"/>
                    <a:pt x="2" y="9"/>
                  </a:cubicBezTo>
                  <a:cubicBezTo>
                    <a:pt x="2" y="10"/>
                    <a:pt x="2" y="10"/>
                    <a:pt x="1" y="10"/>
                  </a:cubicBezTo>
                  <a:moveTo>
                    <a:pt x="4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1" y="21"/>
                    <a:pt x="0" y="17"/>
                  </a:cubicBezTo>
                  <a:cubicBezTo>
                    <a:pt x="0" y="17"/>
                    <a:pt x="1" y="16"/>
                    <a:pt x="1" y="16"/>
                  </a:cubicBezTo>
                  <a:cubicBezTo>
                    <a:pt x="2" y="16"/>
                    <a:pt x="2" y="17"/>
                    <a:pt x="3" y="17"/>
                  </a:cubicBezTo>
                  <a:cubicBezTo>
                    <a:pt x="3" y="20"/>
                    <a:pt x="4" y="23"/>
                    <a:pt x="5" y="24"/>
                  </a:cubicBezTo>
                  <a:cubicBezTo>
                    <a:pt x="5" y="25"/>
                    <a:pt x="5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moveTo>
                    <a:pt x="17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1" y="32"/>
                    <a:pt x="9" y="31"/>
                  </a:cubicBezTo>
                  <a:cubicBezTo>
                    <a:pt x="9" y="31"/>
                    <a:pt x="9" y="30"/>
                    <a:pt x="9" y="30"/>
                  </a:cubicBezTo>
                  <a:cubicBezTo>
                    <a:pt x="9" y="29"/>
                    <a:pt x="10" y="29"/>
                    <a:pt x="11" y="29"/>
                  </a:cubicBezTo>
                  <a:cubicBezTo>
                    <a:pt x="12" y="31"/>
                    <a:pt x="14" y="32"/>
                    <a:pt x="17" y="34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6"/>
                    <a:pt x="17" y="36"/>
                    <a:pt x="17" y="36"/>
                  </a:cubicBezTo>
                  <a:moveTo>
                    <a:pt x="30" y="45"/>
                  </a:moveTo>
                  <a:cubicBezTo>
                    <a:pt x="30" y="45"/>
                    <a:pt x="30" y="45"/>
                    <a:pt x="29" y="45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0"/>
                    <a:pt x="22" y="39"/>
                    <a:pt x="22" y="39"/>
                  </a:cubicBezTo>
                  <a:cubicBezTo>
                    <a:pt x="23" y="38"/>
                    <a:pt x="23" y="38"/>
                    <a:pt x="24" y="38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4"/>
                    <a:pt x="31" y="44"/>
                  </a:cubicBezTo>
                  <a:cubicBezTo>
                    <a:pt x="31" y="45"/>
                    <a:pt x="31" y="45"/>
                    <a:pt x="30" y="45"/>
                  </a:cubicBezTo>
                  <a:moveTo>
                    <a:pt x="44" y="54"/>
                  </a:moveTo>
                  <a:cubicBezTo>
                    <a:pt x="43" y="54"/>
                    <a:pt x="43" y="54"/>
                    <a:pt x="43" y="54"/>
                  </a:cubicBezTo>
                  <a:cubicBezTo>
                    <a:pt x="41" y="52"/>
                    <a:pt x="38" y="51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36" y="47"/>
                    <a:pt x="37" y="47"/>
                    <a:pt x="38" y="47"/>
                  </a:cubicBezTo>
                  <a:cubicBezTo>
                    <a:pt x="40" y="49"/>
                    <a:pt x="42" y="50"/>
                    <a:pt x="44" y="52"/>
                  </a:cubicBezTo>
                  <a:cubicBezTo>
                    <a:pt x="45" y="52"/>
                    <a:pt x="45" y="53"/>
                    <a:pt x="45" y="53"/>
                  </a:cubicBezTo>
                  <a:cubicBezTo>
                    <a:pt x="44" y="54"/>
                    <a:pt x="44" y="54"/>
                    <a:pt x="44" y="54"/>
                  </a:cubicBezTo>
                  <a:moveTo>
                    <a:pt x="57" y="63"/>
                  </a:moveTo>
                  <a:cubicBezTo>
                    <a:pt x="57" y="63"/>
                    <a:pt x="57" y="63"/>
                    <a:pt x="56" y="63"/>
                  </a:cubicBezTo>
                  <a:cubicBezTo>
                    <a:pt x="54" y="61"/>
                    <a:pt x="52" y="60"/>
                    <a:pt x="50" y="58"/>
                  </a:cubicBezTo>
                  <a:cubicBezTo>
                    <a:pt x="49" y="58"/>
                    <a:pt x="49" y="57"/>
                    <a:pt x="49" y="56"/>
                  </a:cubicBezTo>
                  <a:cubicBezTo>
                    <a:pt x="50" y="56"/>
                    <a:pt x="50" y="56"/>
                    <a:pt x="51" y="56"/>
                  </a:cubicBezTo>
                  <a:cubicBezTo>
                    <a:pt x="53" y="58"/>
                    <a:pt x="56" y="59"/>
                    <a:pt x="58" y="61"/>
                  </a:cubicBezTo>
                  <a:cubicBezTo>
                    <a:pt x="58" y="61"/>
                    <a:pt x="58" y="62"/>
                    <a:pt x="58" y="62"/>
                  </a:cubicBezTo>
                  <a:cubicBezTo>
                    <a:pt x="58" y="63"/>
                    <a:pt x="57" y="63"/>
                    <a:pt x="57" y="63"/>
                  </a:cubicBezTo>
                  <a:moveTo>
                    <a:pt x="70" y="72"/>
                  </a:moveTo>
                  <a:cubicBezTo>
                    <a:pt x="70" y="72"/>
                    <a:pt x="70" y="72"/>
                    <a:pt x="69" y="72"/>
                  </a:cubicBezTo>
                  <a:cubicBezTo>
                    <a:pt x="67" y="71"/>
                    <a:pt x="65" y="69"/>
                    <a:pt x="63" y="67"/>
                  </a:cubicBezTo>
                  <a:cubicBezTo>
                    <a:pt x="62" y="67"/>
                    <a:pt x="62" y="66"/>
                    <a:pt x="63" y="66"/>
                  </a:cubicBezTo>
                  <a:cubicBezTo>
                    <a:pt x="63" y="65"/>
                    <a:pt x="64" y="65"/>
                    <a:pt x="64" y="65"/>
                  </a:cubicBezTo>
                  <a:cubicBezTo>
                    <a:pt x="67" y="67"/>
                    <a:pt x="69" y="69"/>
                    <a:pt x="71" y="70"/>
                  </a:cubicBezTo>
                  <a:cubicBezTo>
                    <a:pt x="71" y="71"/>
                    <a:pt x="72" y="71"/>
                    <a:pt x="71" y="72"/>
                  </a:cubicBezTo>
                  <a:cubicBezTo>
                    <a:pt x="71" y="72"/>
                    <a:pt x="71" y="72"/>
                    <a:pt x="70" y="72"/>
                  </a:cubicBezTo>
                  <a:moveTo>
                    <a:pt x="83" y="83"/>
                  </a:moveTo>
                  <a:cubicBezTo>
                    <a:pt x="83" y="83"/>
                    <a:pt x="82" y="82"/>
                    <a:pt x="82" y="82"/>
                  </a:cubicBezTo>
                  <a:cubicBezTo>
                    <a:pt x="80" y="81"/>
                    <a:pt x="78" y="79"/>
                    <a:pt x="76" y="77"/>
                  </a:cubicBezTo>
                  <a:cubicBezTo>
                    <a:pt x="75" y="77"/>
                    <a:pt x="75" y="76"/>
                    <a:pt x="76" y="75"/>
                  </a:cubicBezTo>
                  <a:cubicBezTo>
                    <a:pt x="76" y="75"/>
                    <a:pt x="77" y="75"/>
                    <a:pt x="77" y="75"/>
                  </a:cubicBezTo>
                  <a:cubicBezTo>
                    <a:pt x="80" y="77"/>
                    <a:pt x="82" y="79"/>
                    <a:pt x="84" y="80"/>
                  </a:cubicBezTo>
                  <a:cubicBezTo>
                    <a:pt x="84" y="81"/>
                    <a:pt x="84" y="82"/>
                    <a:pt x="84" y="82"/>
                  </a:cubicBezTo>
                  <a:cubicBezTo>
                    <a:pt x="83" y="82"/>
                    <a:pt x="83" y="83"/>
                    <a:pt x="83" y="83"/>
                  </a:cubicBezTo>
                  <a:moveTo>
                    <a:pt x="9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92" y="92"/>
                    <a:pt x="90" y="90"/>
                    <a:pt x="88" y="88"/>
                  </a:cubicBezTo>
                  <a:cubicBezTo>
                    <a:pt x="87" y="87"/>
                    <a:pt x="87" y="87"/>
                    <a:pt x="88" y="86"/>
                  </a:cubicBezTo>
                  <a:cubicBezTo>
                    <a:pt x="88" y="86"/>
                    <a:pt x="89" y="86"/>
                    <a:pt x="90" y="86"/>
                  </a:cubicBezTo>
                  <a:cubicBezTo>
                    <a:pt x="92" y="89"/>
                    <a:pt x="94" y="91"/>
                    <a:pt x="95" y="93"/>
                  </a:cubicBezTo>
                  <a:cubicBezTo>
                    <a:pt x="95" y="93"/>
                    <a:pt x="95" y="94"/>
                    <a:pt x="94" y="94"/>
                  </a:cubicBezTo>
                  <a:cubicBezTo>
                    <a:pt x="94" y="94"/>
                    <a:pt x="94" y="94"/>
                    <a:pt x="94" y="94"/>
                  </a:cubicBezTo>
                  <a:moveTo>
                    <a:pt x="95" y="110"/>
                  </a:moveTo>
                  <a:cubicBezTo>
                    <a:pt x="95" y="110"/>
                    <a:pt x="95" y="110"/>
                    <a:pt x="95" y="110"/>
                  </a:cubicBezTo>
                  <a:cubicBezTo>
                    <a:pt x="94" y="110"/>
                    <a:pt x="94" y="110"/>
                    <a:pt x="94" y="109"/>
                  </a:cubicBezTo>
                  <a:cubicBezTo>
                    <a:pt x="94" y="106"/>
                    <a:pt x="94" y="103"/>
                    <a:pt x="94" y="101"/>
                  </a:cubicBezTo>
                  <a:cubicBezTo>
                    <a:pt x="94" y="100"/>
                    <a:pt x="94" y="100"/>
                    <a:pt x="95" y="100"/>
                  </a:cubicBezTo>
                  <a:cubicBezTo>
                    <a:pt x="96" y="100"/>
                    <a:pt x="96" y="100"/>
                    <a:pt x="96" y="101"/>
                  </a:cubicBezTo>
                  <a:cubicBezTo>
                    <a:pt x="96" y="103"/>
                    <a:pt x="96" y="106"/>
                    <a:pt x="96" y="109"/>
                  </a:cubicBezTo>
                  <a:cubicBezTo>
                    <a:pt x="96" y="110"/>
                    <a:pt x="95" y="110"/>
                    <a:pt x="95" y="110"/>
                  </a:cubicBezTo>
                  <a:moveTo>
                    <a:pt x="94" y="126"/>
                  </a:moveTo>
                  <a:cubicBezTo>
                    <a:pt x="94" y="126"/>
                    <a:pt x="94" y="126"/>
                    <a:pt x="94" y="126"/>
                  </a:cubicBezTo>
                  <a:cubicBezTo>
                    <a:pt x="93" y="126"/>
                    <a:pt x="93" y="126"/>
                    <a:pt x="93" y="125"/>
                  </a:cubicBezTo>
                  <a:cubicBezTo>
                    <a:pt x="93" y="122"/>
                    <a:pt x="93" y="120"/>
                    <a:pt x="93" y="117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5" y="117"/>
                    <a:pt x="95" y="117"/>
                  </a:cubicBezTo>
                  <a:cubicBezTo>
                    <a:pt x="95" y="120"/>
                    <a:pt x="95" y="123"/>
                    <a:pt x="95" y="125"/>
                  </a:cubicBezTo>
                  <a:cubicBezTo>
                    <a:pt x="95" y="126"/>
                    <a:pt x="94" y="126"/>
                    <a:pt x="94" y="126"/>
                  </a:cubicBezTo>
                  <a:moveTo>
                    <a:pt x="93" y="143"/>
                  </a:moveTo>
                  <a:cubicBezTo>
                    <a:pt x="93" y="143"/>
                    <a:pt x="93" y="143"/>
                    <a:pt x="93" y="143"/>
                  </a:cubicBezTo>
                  <a:cubicBezTo>
                    <a:pt x="92" y="143"/>
                    <a:pt x="92" y="142"/>
                    <a:pt x="92" y="141"/>
                  </a:cubicBezTo>
                  <a:cubicBezTo>
                    <a:pt x="92" y="139"/>
                    <a:pt x="92" y="136"/>
                    <a:pt x="92" y="133"/>
                  </a:cubicBezTo>
                  <a:cubicBezTo>
                    <a:pt x="92" y="133"/>
                    <a:pt x="93" y="132"/>
                    <a:pt x="93" y="132"/>
                  </a:cubicBezTo>
                  <a:cubicBezTo>
                    <a:pt x="94" y="132"/>
                    <a:pt x="95" y="133"/>
                    <a:pt x="94" y="133"/>
                  </a:cubicBezTo>
                  <a:cubicBezTo>
                    <a:pt x="94" y="136"/>
                    <a:pt x="94" y="139"/>
                    <a:pt x="94" y="142"/>
                  </a:cubicBezTo>
                  <a:cubicBezTo>
                    <a:pt x="94" y="142"/>
                    <a:pt x="93" y="143"/>
                    <a:pt x="93" y="143"/>
                  </a:cubicBezTo>
                  <a:moveTo>
                    <a:pt x="92" y="159"/>
                  </a:moveTo>
                  <a:cubicBezTo>
                    <a:pt x="92" y="159"/>
                    <a:pt x="92" y="159"/>
                    <a:pt x="92" y="159"/>
                  </a:cubicBezTo>
                  <a:cubicBezTo>
                    <a:pt x="91" y="159"/>
                    <a:pt x="90" y="158"/>
                    <a:pt x="91" y="157"/>
                  </a:cubicBezTo>
                  <a:cubicBezTo>
                    <a:pt x="91" y="155"/>
                    <a:pt x="91" y="152"/>
                    <a:pt x="91" y="149"/>
                  </a:cubicBezTo>
                  <a:cubicBezTo>
                    <a:pt x="91" y="149"/>
                    <a:pt x="92" y="148"/>
                    <a:pt x="92" y="148"/>
                  </a:cubicBezTo>
                  <a:cubicBezTo>
                    <a:pt x="93" y="148"/>
                    <a:pt x="93" y="149"/>
                    <a:pt x="93" y="150"/>
                  </a:cubicBezTo>
                  <a:cubicBezTo>
                    <a:pt x="93" y="152"/>
                    <a:pt x="93" y="155"/>
                    <a:pt x="93" y="158"/>
                  </a:cubicBezTo>
                  <a:cubicBezTo>
                    <a:pt x="93" y="158"/>
                    <a:pt x="92" y="159"/>
                    <a:pt x="92" y="159"/>
                  </a:cubicBezTo>
                  <a:moveTo>
                    <a:pt x="91" y="175"/>
                  </a:moveTo>
                  <a:cubicBezTo>
                    <a:pt x="91" y="175"/>
                    <a:pt x="91" y="175"/>
                    <a:pt x="91" y="175"/>
                  </a:cubicBezTo>
                  <a:cubicBezTo>
                    <a:pt x="90" y="175"/>
                    <a:pt x="89" y="174"/>
                    <a:pt x="89" y="174"/>
                  </a:cubicBezTo>
                  <a:cubicBezTo>
                    <a:pt x="90" y="166"/>
                    <a:pt x="90" y="166"/>
                    <a:pt x="90" y="166"/>
                  </a:cubicBezTo>
                  <a:cubicBezTo>
                    <a:pt x="90" y="165"/>
                    <a:pt x="91" y="164"/>
                    <a:pt x="91" y="164"/>
                  </a:cubicBezTo>
                  <a:cubicBezTo>
                    <a:pt x="92" y="165"/>
                    <a:pt x="92" y="165"/>
                    <a:pt x="92" y="166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92" y="174"/>
                    <a:pt x="91" y="175"/>
                    <a:pt x="91" y="175"/>
                  </a:cubicBezTo>
                  <a:moveTo>
                    <a:pt x="89" y="191"/>
                  </a:moveTo>
                  <a:cubicBezTo>
                    <a:pt x="89" y="191"/>
                    <a:pt x="89" y="191"/>
                    <a:pt x="89" y="191"/>
                  </a:cubicBezTo>
                  <a:cubicBezTo>
                    <a:pt x="89" y="191"/>
                    <a:pt x="88" y="190"/>
                    <a:pt x="88" y="190"/>
                  </a:cubicBezTo>
                  <a:cubicBezTo>
                    <a:pt x="89" y="182"/>
                    <a:pt x="89" y="182"/>
                    <a:pt x="89" y="182"/>
                  </a:cubicBezTo>
                  <a:cubicBezTo>
                    <a:pt x="89" y="181"/>
                    <a:pt x="89" y="181"/>
                    <a:pt x="90" y="181"/>
                  </a:cubicBezTo>
                  <a:cubicBezTo>
                    <a:pt x="91" y="181"/>
                    <a:pt x="91" y="181"/>
                    <a:pt x="91" y="182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0" y="191"/>
                    <a:pt x="89" y="191"/>
                  </a:cubicBezTo>
                  <a:moveTo>
                    <a:pt x="88" y="207"/>
                  </a:moveTo>
                  <a:cubicBezTo>
                    <a:pt x="88" y="207"/>
                    <a:pt x="88" y="207"/>
                    <a:pt x="88" y="207"/>
                  </a:cubicBezTo>
                  <a:cubicBezTo>
                    <a:pt x="88" y="207"/>
                    <a:pt x="87" y="207"/>
                    <a:pt x="87" y="206"/>
                  </a:cubicBezTo>
                  <a:cubicBezTo>
                    <a:pt x="88" y="198"/>
                    <a:pt x="88" y="198"/>
                    <a:pt x="88" y="198"/>
                  </a:cubicBezTo>
                  <a:cubicBezTo>
                    <a:pt x="88" y="197"/>
                    <a:pt x="88" y="197"/>
                    <a:pt x="89" y="197"/>
                  </a:cubicBezTo>
                  <a:cubicBezTo>
                    <a:pt x="90" y="197"/>
                    <a:pt x="90" y="197"/>
                    <a:pt x="90" y="198"/>
                  </a:cubicBezTo>
                  <a:cubicBezTo>
                    <a:pt x="89" y="206"/>
                    <a:pt x="89" y="206"/>
                    <a:pt x="89" y="206"/>
                  </a:cubicBezTo>
                  <a:cubicBezTo>
                    <a:pt x="89" y="207"/>
                    <a:pt x="89" y="207"/>
                    <a:pt x="88" y="207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1">
              <a:extLst>
                <a:ext uri="{FF2B5EF4-FFF2-40B4-BE49-F238E27FC236}">
                  <a16:creationId xmlns:a16="http://schemas.microsoft.com/office/drawing/2014/main" id="{1EE1764D-F1D8-4146-9192-F624402CD3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32163" y="4137025"/>
              <a:ext cx="7938" cy="19050"/>
            </a:xfrm>
            <a:custGeom>
              <a:avLst/>
              <a:gdLst>
                <a:gd name="T0" fmla="*/ 0 w 2"/>
                <a:gd name="T1" fmla="*/ 5 h 5"/>
                <a:gd name="T2" fmla="*/ 0 w 2"/>
                <a:gd name="T3" fmla="*/ 5 h 5"/>
                <a:gd name="T4" fmla="*/ 2 w 2"/>
                <a:gd name="T5" fmla="*/ 0 h 5"/>
                <a:gd name="T6" fmla="*/ 0 w 2"/>
                <a:gd name="T7" fmla="*/ 5 h 5"/>
                <a:gd name="T8" fmla="*/ 2 w 2"/>
                <a:gd name="T9" fmla="*/ 0 h 5"/>
                <a:gd name="T10" fmla="*/ 2 w 2"/>
                <a:gd name="T11" fmla="*/ 0 h 5"/>
                <a:gd name="T12" fmla="*/ 2 w 2"/>
                <a:gd name="T13" fmla="*/ 0 h 5"/>
                <a:gd name="T14" fmla="*/ 2 w 2"/>
                <a:gd name="T15" fmla="*/ 0 h 5"/>
                <a:gd name="T16" fmla="*/ 2 w 2"/>
                <a:gd name="T17" fmla="*/ 0 h 5"/>
                <a:gd name="T18" fmla="*/ 2 w 2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176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32">
              <a:extLst>
                <a:ext uri="{FF2B5EF4-FFF2-40B4-BE49-F238E27FC236}">
                  <a16:creationId xmlns:a16="http://schemas.microsoft.com/office/drawing/2014/main" id="{4623BEB4-11A7-4E63-B4A9-D7B462554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071813" y="412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4E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E840D200-3D5C-46D9-8890-31A52DEF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32163" y="4111625"/>
              <a:ext cx="279400" cy="71438"/>
            </a:xfrm>
            <a:custGeom>
              <a:avLst/>
              <a:gdLst>
                <a:gd name="T0" fmla="*/ 19 w 74"/>
                <a:gd name="T1" fmla="*/ 19 h 19"/>
                <a:gd name="T2" fmla="*/ 0 w 74"/>
                <a:gd name="T3" fmla="*/ 12 h 19"/>
                <a:gd name="T4" fmla="*/ 2 w 74"/>
                <a:gd name="T5" fmla="*/ 7 h 19"/>
                <a:gd name="T6" fmla="*/ 2 w 74"/>
                <a:gd name="T7" fmla="*/ 7 h 19"/>
                <a:gd name="T8" fmla="*/ 2 w 74"/>
                <a:gd name="T9" fmla="*/ 7 h 19"/>
                <a:gd name="T10" fmla="*/ 2 w 74"/>
                <a:gd name="T11" fmla="*/ 7 h 19"/>
                <a:gd name="T12" fmla="*/ 2 w 74"/>
                <a:gd name="T13" fmla="*/ 7 h 19"/>
                <a:gd name="T14" fmla="*/ 6 w 74"/>
                <a:gd name="T15" fmla="*/ 0 h 19"/>
                <a:gd name="T16" fmla="*/ 6 w 74"/>
                <a:gd name="T17" fmla="*/ 0 h 19"/>
                <a:gd name="T18" fmla="*/ 6 w 74"/>
                <a:gd name="T19" fmla="*/ 0 h 19"/>
                <a:gd name="T20" fmla="*/ 6 w 74"/>
                <a:gd name="T21" fmla="*/ 0 h 19"/>
                <a:gd name="T22" fmla="*/ 6 w 74"/>
                <a:gd name="T23" fmla="*/ 0 h 19"/>
                <a:gd name="T24" fmla="*/ 6 w 74"/>
                <a:gd name="T25" fmla="*/ 0 h 19"/>
                <a:gd name="T26" fmla="*/ 6 w 74"/>
                <a:gd name="T27" fmla="*/ 0 h 19"/>
                <a:gd name="T28" fmla="*/ 25 w 74"/>
                <a:gd name="T29" fmla="*/ 2 h 19"/>
                <a:gd name="T30" fmla="*/ 24 w 74"/>
                <a:gd name="T31" fmla="*/ 8 h 19"/>
                <a:gd name="T32" fmla="*/ 25 w 74"/>
                <a:gd name="T33" fmla="*/ 9 h 19"/>
                <a:gd name="T34" fmla="*/ 25 w 74"/>
                <a:gd name="T35" fmla="*/ 9 h 19"/>
                <a:gd name="T36" fmla="*/ 26 w 74"/>
                <a:gd name="T37" fmla="*/ 8 h 19"/>
                <a:gd name="T38" fmla="*/ 27 w 74"/>
                <a:gd name="T39" fmla="*/ 2 h 19"/>
                <a:gd name="T40" fmla="*/ 69 w 74"/>
                <a:gd name="T41" fmla="*/ 4 h 19"/>
                <a:gd name="T42" fmla="*/ 69 w 74"/>
                <a:gd name="T43" fmla="*/ 4 h 19"/>
                <a:gd name="T44" fmla="*/ 69 w 74"/>
                <a:gd name="T45" fmla="*/ 4 h 19"/>
                <a:gd name="T46" fmla="*/ 69 w 74"/>
                <a:gd name="T47" fmla="*/ 4 h 19"/>
                <a:gd name="T48" fmla="*/ 69 w 74"/>
                <a:gd name="T49" fmla="*/ 4 h 19"/>
                <a:gd name="T50" fmla="*/ 74 w 74"/>
                <a:gd name="T51" fmla="*/ 9 h 19"/>
                <a:gd name="T52" fmla="*/ 38 w 74"/>
                <a:gd name="T53" fmla="*/ 16 h 19"/>
                <a:gd name="T54" fmla="*/ 27 w 74"/>
                <a:gd name="T55" fmla="*/ 18 h 19"/>
                <a:gd name="T56" fmla="*/ 27 w 74"/>
                <a:gd name="T57" fmla="*/ 16 h 19"/>
                <a:gd name="T58" fmla="*/ 25 w 74"/>
                <a:gd name="T59" fmla="*/ 15 h 19"/>
                <a:gd name="T60" fmla="*/ 25 w 74"/>
                <a:gd name="T61" fmla="*/ 15 h 19"/>
                <a:gd name="T62" fmla="*/ 24 w 74"/>
                <a:gd name="T63" fmla="*/ 16 h 19"/>
                <a:gd name="T64" fmla="*/ 24 w 74"/>
                <a:gd name="T65" fmla="*/ 18 h 19"/>
                <a:gd name="T66" fmla="*/ 19 w 74"/>
                <a:gd name="T6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19">
                  <a:moveTo>
                    <a:pt x="19" y="19"/>
                  </a:moveTo>
                  <a:cubicBezTo>
                    <a:pt x="11" y="19"/>
                    <a:pt x="5" y="17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3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4"/>
                    <a:pt x="24" y="6"/>
                    <a:pt x="24" y="8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9"/>
                    <a:pt x="26" y="8"/>
                  </a:cubicBezTo>
                  <a:cubicBezTo>
                    <a:pt x="27" y="6"/>
                    <a:pt x="27" y="4"/>
                    <a:pt x="27" y="2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5"/>
                    <a:pt x="71" y="6"/>
                    <a:pt x="74" y="9"/>
                  </a:cubicBezTo>
                  <a:cubicBezTo>
                    <a:pt x="70" y="11"/>
                    <a:pt x="52" y="14"/>
                    <a:pt x="38" y="16"/>
                  </a:cubicBezTo>
                  <a:cubicBezTo>
                    <a:pt x="34" y="17"/>
                    <a:pt x="30" y="18"/>
                    <a:pt x="27" y="18"/>
                  </a:cubicBezTo>
                  <a:cubicBezTo>
                    <a:pt x="27" y="18"/>
                    <a:pt x="27" y="17"/>
                    <a:pt x="27" y="16"/>
                  </a:cubicBezTo>
                  <a:cubicBezTo>
                    <a:pt x="26" y="16"/>
                    <a:pt x="26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7"/>
                    <a:pt x="24" y="18"/>
                    <a:pt x="24" y="18"/>
                  </a:cubicBezTo>
                  <a:cubicBezTo>
                    <a:pt x="22" y="19"/>
                    <a:pt x="21" y="19"/>
                    <a:pt x="19" y="19"/>
                  </a:cubicBezTo>
                </a:path>
              </a:pathLst>
            </a:custGeom>
            <a:solidFill>
              <a:srgbClr val="EF4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4">
              <a:extLst>
                <a:ext uri="{FF2B5EF4-FFF2-40B4-BE49-F238E27FC236}">
                  <a16:creationId xmlns:a16="http://schemas.microsoft.com/office/drawing/2014/main" id="{3FC9DA75-8804-4F0B-9CD6-B305ADCEB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241676" y="4119563"/>
              <a:ext cx="11113" cy="60325"/>
            </a:xfrm>
            <a:custGeom>
              <a:avLst/>
              <a:gdLst>
                <a:gd name="T0" fmla="*/ 0 w 3"/>
                <a:gd name="T1" fmla="*/ 16 h 16"/>
                <a:gd name="T2" fmla="*/ 0 w 3"/>
                <a:gd name="T3" fmla="*/ 14 h 16"/>
                <a:gd name="T4" fmla="*/ 1 w 3"/>
                <a:gd name="T5" fmla="*/ 13 h 16"/>
                <a:gd name="T6" fmla="*/ 1 w 3"/>
                <a:gd name="T7" fmla="*/ 13 h 16"/>
                <a:gd name="T8" fmla="*/ 3 w 3"/>
                <a:gd name="T9" fmla="*/ 14 h 16"/>
                <a:gd name="T10" fmla="*/ 3 w 3"/>
                <a:gd name="T11" fmla="*/ 16 h 16"/>
                <a:gd name="T12" fmla="*/ 0 w 3"/>
                <a:gd name="T13" fmla="*/ 16 h 16"/>
                <a:gd name="T14" fmla="*/ 1 w 3"/>
                <a:gd name="T15" fmla="*/ 7 h 16"/>
                <a:gd name="T16" fmla="*/ 1 w 3"/>
                <a:gd name="T17" fmla="*/ 7 h 16"/>
                <a:gd name="T18" fmla="*/ 0 w 3"/>
                <a:gd name="T19" fmla="*/ 6 h 16"/>
                <a:gd name="T20" fmla="*/ 1 w 3"/>
                <a:gd name="T21" fmla="*/ 0 h 16"/>
                <a:gd name="T22" fmla="*/ 3 w 3"/>
                <a:gd name="T23" fmla="*/ 0 h 16"/>
                <a:gd name="T24" fmla="*/ 2 w 3"/>
                <a:gd name="T25" fmla="*/ 6 h 16"/>
                <a:gd name="T26" fmla="*/ 1 w 3"/>
                <a:gd name="T2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16">
                  <a:moveTo>
                    <a:pt x="0" y="16"/>
                  </a:moveTo>
                  <a:cubicBezTo>
                    <a:pt x="0" y="16"/>
                    <a:pt x="0" y="15"/>
                    <a:pt x="0" y="14"/>
                  </a:cubicBezTo>
                  <a:cubicBezTo>
                    <a:pt x="0" y="14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4"/>
                    <a:pt x="3" y="14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2" y="16"/>
                    <a:pt x="1" y="16"/>
                    <a:pt x="0" y="16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3" y="4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</a:path>
              </a:pathLst>
            </a:custGeom>
            <a:solidFill>
              <a:srgbClr val="EE3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5">
              <a:extLst>
                <a:ext uri="{FF2B5EF4-FFF2-40B4-BE49-F238E27FC236}">
                  <a16:creationId xmlns:a16="http://schemas.microsoft.com/office/drawing/2014/main" id="{BDF211D6-80E2-442B-A961-E41AFA6B8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30563" y="4062413"/>
              <a:ext cx="11113" cy="25400"/>
            </a:xfrm>
            <a:custGeom>
              <a:avLst/>
              <a:gdLst>
                <a:gd name="T0" fmla="*/ 1 w 3"/>
                <a:gd name="T1" fmla="*/ 7 h 7"/>
                <a:gd name="T2" fmla="*/ 1 w 3"/>
                <a:gd name="T3" fmla="*/ 6 h 7"/>
                <a:gd name="T4" fmla="*/ 0 w 3"/>
                <a:gd name="T5" fmla="*/ 5 h 7"/>
                <a:gd name="T6" fmla="*/ 1 w 3"/>
                <a:gd name="T7" fmla="*/ 1 h 7"/>
                <a:gd name="T8" fmla="*/ 2 w 3"/>
                <a:gd name="T9" fmla="*/ 0 h 7"/>
                <a:gd name="T10" fmla="*/ 3 w 3"/>
                <a:gd name="T11" fmla="*/ 2 h 7"/>
                <a:gd name="T12" fmla="*/ 2 w 3"/>
                <a:gd name="T13" fmla="*/ 6 h 7"/>
                <a:gd name="T14" fmla="*/ 1 w 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7"/>
                  </a:moveTo>
                  <a:cubicBezTo>
                    <a:pt x="1" y="7"/>
                    <a:pt x="1" y="7"/>
                    <a:pt x="1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0" y="3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2"/>
                    <a:pt x="3" y="3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6">
              <a:extLst>
                <a:ext uri="{FF2B5EF4-FFF2-40B4-BE49-F238E27FC236}">
                  <a16:creationId xmlns:a16="http://schemas.microsoft.com/office/drawing/2014/main" id="{1DA11E31-9B41-4C31-A754-773D9F6A6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13063" y="4908550"/>
              <a:ext cx="6350" cy="7938"/>
            </a:xfrm>
            <a:custGeom>
              <a:avLst/>
              <a:gdLst>
                <a:gd name="T0" fmla="*/ 1 w 2"/>
                <a:gd name="T1" fmla="*/ 1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1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7">
              <a:extLst>
                <a:ext uri="{FF2B5EF4-FFF2-40B4-BE49-F238E27FC236}">
                  <a16:creationId xmlns:a16="http://schemas.microsoft.com/office/drawing/2014/main" id="{379D99A1-FF2A-4D01-A7BD-0C41FFC4F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43276" y="3668713"/>
              <a:ext cx="406400" cy="481013"/>
            </a:xfrm>
            <a:custGeom>
              <a:avLst/>
              <a:gdLst>
                <a:gd name="T0" fmla="*/ 87 w 108"/>
                <a:gd name="T1" fmla="*/ 0 h 127"/>
                <a:gd name="T2" fmla="*/ 103 w 108"/>
                <a:gd name="T3" fmla="*/ 19 h 127"/>
                <a:gd name="T4" fmla="*/ 103 w 108"/>
                <a:gd name="T5" fmla="*/ 68 h 127"/>
                <a:gd name="T6" fmla="*/ 80 w 108"/>
                <a:gd name="T7" fmla="*/ 125 h 127"/>
                <a:gd name="T8" fmla="*/ 4 w 108"/>
                <a:gd name="T9" fmla="*/ 125 h 127"/>
                <a:gd name="T10" fmla="*/ 45 w 108"/>
                <a:gd name="T11" fmla="*/ 26 h 127"/>
                <a:gd name="T12" fmla="*/ 87 w 108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27">
                  <a:moveTo>
                    <a:pt x="87" y="0"/>
                  </a:moveTo>
                  <a:cubicBezTo>
                    <a:pt x="87" y="0"/>
                    <a:pt x="99" y="6"/>
                    <a:pt x="103" y="19"/>
                  </a:cubicBezTo>
                  <a:cubicBezTo>
                    <a:pt x="107" y="32"/>
                    <a:pt x="108" y="59"/>
                    <a:pt x="103" y="68"/>
                  </a:cubicBezTo>
                  <a:cubicBezTo>
                    <a:pt x="98" y="77"/>
                    <a:pt x="87" y="122"/>
                    <a:pt x="80" y="125"/>
                  </a:cubicBezTo>
                  <a:cubicBezTo>
                    <a:pt x="72" y="127"/>
                    <a:pt x="9" y="127"/>
                    <a:pt x="4" y="125"/>
                  </a:cubicBezTo>
                  <a:cubicBezTo>
                    <a:pt x="0" y="124"/>
                    <a:pt x="33" y="50"/>
                    <a:pt x="45" y="26"/>
                  </a:cubicBezTo>
                  <a:cubicBezTo>
                    <a:pt x="56" y="3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8">
              <a:extLst>
                <a:ext uri="{FF2B5EF4-FFF2-40B4-BE49-F238E27FC236}">
                  <a16:creationId xmlns:a16="http://schemas.microsoft.com/office/drawing/2014/main" id="{AC7984BA-E845-4185-A323-C8587FE28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00401" y="3711575"/>
              <a:ext cx="185738" cy="433388"/>
            </a:xfrm>
            <a:custGeom>
              <a:avLst/>
              <a:gdLst>
                <a:gd name="T0" fmla="*/ 45 w 49"/>
                <a:gd name="T1" fmla="*/ 99 h 115"/>
                <a:gd name="T2" fmla="*/ 47 w 49"/>
                <a:gd name="T3" fmla="*/ 33 h 115"/>
                <a:gd name="T4" fmla="*/ 39 w 49"/>
                <a:gd name="T5" fmla="*/ 4 h 115"/>
                <a:gd name="T6" fmla="*/ 15 w 49"/>
                <a:gd name="T7" fmla="*/ 10 h 115"/>
                <a:gd name="T8" fmla="*/ 11 w 49"/>
                <a:gd name="T9" fmla="*/ 99 h 115"/>
                <a:gd name="T10" fmla="*/ 11 w 49"/>
                <a:gd name="T11" fmla="*/ 99 h 115"/>
                <a:gd name="T12" fmla="*/ 34 w 49"/>
                <a:gd name="T13" fmla="*/ 115 h 115"/>
                <a:gd name="T14" fmla="*/ 42 w 49"/>
                <a:gd name="T15" fmla="*/ 114 h 115"/>
                <a:gd name="T16" fmla="*/ 49 w 49"/>
                <a:gd name="T17" fmla="*/ 102 h 115"/>
                <a:gd name="T18" fmla="*/ 45 w 49"/>
                <a:gd name="T19" fmla="*/ 9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15">
                  <a:moveTo>
                    <a:pt x="45" y="99"/>
                  </a:moveTo>
                  <a:cubicBezTo>
                    <a:pt x="39" y="91"/>
                    <a:pt x="45" y="54"/>
                    <a:pt x="47" y="33"/>
                  </a:cubicBezTo>
                  <a:cubicBezTo>
                    <a:pt x="49" y="12"/>
                    <a:pt x="39" y="4"/>
                    <a:pt x="39" y="4"/>
                  </a:cubicBezTo>
                  <a:cubicBezTo>
                    <a:pt x="35" y="0"/>
                    <a:pt x="19" y="0"/>
                    <a:pt x="15" y="10"/>
                  </a:cubicBezTo>
                  <a:cubicBezTo>
                    <a:pt x="13" y="15"/>
                    <a:pt x="0" y="67"/>
                    <a:pt x="11" y="9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4" y="109"/>
                    <a:pt x="24" y="115"/>
                    <a:pt x="34" y="115"/>
                  </a:cubicBezTo>
                  <a:cubicBezTo>
                    <a:pt x="38" y="114"/>
                    <a:pt x="40" y="114"/>
                    <a:pt x="42" y="114"/>
                  </a:cubicBezTo>
                  <a:cubicBezTo>
                    <a:pt x="44" y="113"/>
                    <a:pt x="46" y="108"/>
                    <a:pt x="49" y="102"/>
                  </a:cubicBezTo>
                  <a:cubicBezTo>
                    <a:pt x="47" y="101"/>
                    <a:pt x="45" y="100"/>
                    <a:pt x="45" y="99"/>
                  </a:cubicBezTo>
                  <a:close/>
                </a:path>
              </a:pathLst>
            </a:custGeom>
            <a:solidFill>
              <a:srgbClr val="89BE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9">
              <a:extLst>
                <a:ext uri="{FF2B5EF4-FFF2-40B4-BE49-F238E27FC236}">
                  <a16:creationId xmlns:a16="http://schemas.microsoft.com/office/drawing/2014/main" id="{45BC187A-25AF-43AE-B61B-BF2CEB5FD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4663" y="3594100"/>
              <a:ext cx="85725" cy="279400"/>
            </a:xfrm>
            <a:custGeom>
              <a:avLst/>
              <a:gdLst>
                <a:gd name="T0" fmla="*/ 23 w 23"/>
                <a:gd name="T1" fmla="*/ 11 h 74"/>
                <a:gd name="T2" fmla="*/ 20 w 23"/>
                <a:gd name="T3" fmla="*/ 16 h 74"/>
                <a:gd name="T4" fmla="*/ 16 w 23"/>
                <a:gd name="T5" fmla="*/ 38 h 74"/>
                <a:gd name="T6" fmla="*/ 19 w 23"/>
                <a:gd name="T7" fmla="*/ 60 h 74"/>
                <a:gd name="T8" fmla="*/ 0 w 23"/>
                <a:gd name="T9" fmla="*/ 20 h 74"/>
                <a:gd name="T10" fmla="*/ 11 w 23"/>
                <a:gd name="T11" fmla="*/ 0 h 74"/>
                <a:gd name="T12" fmla="*/ 23 w 23"/>
                <a:gd name="T13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4">
                  <a:moveTo>
                    <a:pt x="23" y="11"/>
                  </a:moveTo>
                  <a:cubicBezTo>
                    <a:pt x="23" y="11"/>
                    <a:pt x="22" y="13"/>
                    <a:pt x="20" y="16"/>
                  </a:cubicBezTo>
                  <a:cubicBezTo>
                    <a:pt x="15" y="22"/>
                    <a:pt x="14" y="30"/>
                    <a:pt x="16" y="38"/>
                  </a:cubicBezTo>
                  <a:cubicBezTo>
                    <a:pt x="17" y="44"/>
                    <a:pt x="19" y="52"/>
                    <a:pt x="19" y="60"/>
                  </a:cubicBezTo>
                  <a:cubicBezTo>
                    <a:pt x="19" y="74"/>
                    <a:pt x="0" y="20"/>
                    <a:pt x="0" y="2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11"/>
                    <a:pt x="23" y="11"/>
                    <a:pt x="23" y="1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40">
              <a:extLst>
                <a:ext uri="{FF2B5EF4-FFF2-40B4-BE49-F238E27FC236}">
                  <a16:creationId xmlns:a16="http://schemas.microsoft.com/office/drawing/2014/main" id="{BD3620D4-F3F2-4C09-9A52-0079FA078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1163" y="3657600"/>
              <a:ext cx="7938" cy="15875"/>
            </a:xfrm>
            <a:custGeom>
              <a:avLst/>
              <a:gdLst>
                <a:gd name="T0" fmla="*/ 0 w 2"/>
                <a:gd name="T1" fmla="*/ 4 h 4"/>
                <a:gd name="T2" fmla="*/ 0 w 2"/>
                <a:gd name="T3" fmla="*/ 4 h 4"/>
                <a:gd name="T4" fmla="*/ 2 w 2"/>
                <a:gd name="T5" fmla="*/ 0 h 4"/>
                <a:gd name="T6" fmla="*/ 0 w 2"/>
                <a:gd name="T7" fmla="*/ 4 h 4"/>
                <a:gd name="T8" fmla="*/ 2 w 2"/>
                <a:gd name="T9" fmla="*/ 0 h 4"/>
                <a:gd name="T10" fmla="*/ 2 w 2"/>
                <a:gd name="T11" fmla="*/ 0 h 4"/>
                <a:gd name="T12" fmla="*/ 2 w 2"/>
                <a:gd name="T13" fmla="*/ 0 h 4"/>
                <a:gd name="T14" fmla="*/ 2 w 2"/>
                <a:gd name="T15" fmla="*/ 0 h 4"/>
                <a:gd name="T16" fmla="*/ 2 w 2"/>
                <a:gd name="T17" fmla="*/ 0 h 4"/>
                <a:gd name="T18" fmla="*/ 2 w 2"/>
                <a:gd name="T19" fmla="*/ 0 h 4"/>
                <a:gd name="T20" fmla="*/ 2 w 2"/>
                <a:gd name="T21" fmla="*/ 0 h 4"/>
                <a:gd name="T22" fmla="*/ 2 w 2"/>
                <a:gd name="T23" fmla="*/ 0 h 4"/>
                <a:gd name="T24" fmla="*/ 2 w 2"/>
                <a:gd name="T25" fmla="*/ 0 h 4"/>
                <a:gd name="T26" fmla="*/ 2 w 2"/>
                <a:gd name="T27" fmla="*/ 0 h 4"/>
                <a:gd name="T28" fmla="*/ 2 w 2"/>
                <a:gd name="T29" fmla="*/ 0 h 4"/>
                <a:gd name="T30" fmla="*/ 2 w 2"/>
                <a:gd name="T31" fmla="*/ 0 h 4"/>
                <a:gd name="T32" fmla="*/ 2 w 2"/>
                <a:gd name="T33" fmla="*/ 0 h 4"/>
                <a:gd name="T34" fmla="*/ 2 w 2"/>
                <a:gd name="T35" fmla="*/ 0 h 4"/>
                <a:gd name="T36" fmla="*/ 2 w 2"/>
                <a:gd name="T3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07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41">
              <a:extLst>
                <a:ext uri="{FF2B5EF4-FFF2-40B4-BE49-F238E27FC236}">
                  <a16:creationId xmlns:a16="http://schemas.microsoft.com/office/drawing/2014/main" id="{48A41E18-2D0B-4189-B711-C455977B0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89263" y="3594100"/>
              <a:ext cx="60325" cy="79375"/>
            </a:xfrm>
            <a:custGeom>
              <a:avLst/>
              <a:gdLst>
                <a:gd name="T0" fmla="*/ 10 w 16"/>
                <a:gd name="T1" fmla="*/ 21 h 21"/>
                <a:gd name="T2" fmla="*/ 0 w 16"/>
                <a:gd name="T3" fmla="*/ 7 h 21"/>
                <a:gd name="T4" fmla="*/ 4 w 16"/>
                <a:gd name="T5" fmla="*/ 0 h 21"/>
                <a:gd name="T6" fmla="*/ 16 w 16"/>
                <a:gd name="T7" fmla="*/ 11 h 21"/>
                <a:gd name="T8" fmla="*/ 13 w 16"/>
                <a:gd name="T9" fmla="*/ 16 h 21"/>
                <a:gd name="T10" fmla="*/ 13 w 16"/>
                <a:gd name="T11" fmla="*/ 16 h 21"/>
                <a:gd name="T12" fmla="*/ 12 w 16"/>
                <a:gd name="T13" fmla="*/ 17 h 21"/>
                <a:gd name="T14" fmla="*/ 12 w 16"/>
                <a:gd name="T15" fmla="*/ 17 h 21"/>
                <a:gd name="T16" fmla="*/ 12 w 16"/>
                <a:gd name="T17" fmla="*/ 17 h 21"/>
                <a:gd name="T18" fmla="*/ 12 w 16"/>
                <a:gd name="T19" fmla="*/ 17 h 21"/>
                <a:gd name="T20" fmla="*/ 12 w 16"/>
                <a:gd name="T21" fmla="*/ 17 h 21"/>
                <a:gd name="T22" fmla="*/ 12 w 16"/>
                <a:gd name="T23" fmla="*/ 17 h 21"/>
                <a:gd name="T24" fmla="*/ 12 w 16"/>
                <a:gd name="T25" fmla="*/ 17 h 21"/>
                <a:gd name="T26" fmla="*/ 12 w 16"/>
                <a:gd name="T27" fmla="*/ 17 h 21"/>
                <a:gd name="T28" fmla="*/ 12 w 16"/>
                <a:gd name="T29" fmla="*/ 17 h 21"/>
                <a:gd name="T30" fmla="*/ 12 w 16"/>
                <a:gd name="T31" fmla="*/ 17 h 21"/>
                <a:gd name="T32" fmla="*/ 12 w 16"/>
                <a:gd name="T33" fmla="*/ 17 h 21"/>
                <a:gd name="T34" fmla="*/ 10 w 16"/>
                <a:gd name="T3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0" y="21"/>
                  </a:moveTo>
                  <a:cubicBezTo>
                    <a:pt x="6" y="17"/>
                    <a:pt x="2" y="12"/>
                    <a:pt x="0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3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0" y="20"/>
                    <a:pt x="10" y="21"/>
                  </a:cubicBezTo>
                </a:path>
              </a:pathLst>
            </a:custGeom>
            <a:solidFill>
              <a:srgbClr val="F159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42">
              <a:extLst>
                <a:ext uri="{FF2B5EF4-FFF2-40B4-BE49-F238E27FC236}">
                  <a16:creationId xmlns:a16="http://schemas.microsoft.com/office/drawing/2014/main" id="{254DFA86-9A6C-4B61-8FF6-ACE34AA4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33788" y="3211513"/>
              <a:ext cx="592138" cy="377825"/>
            </a:xfrm>
            <a:custGeom>
              <a:avLst/>
              <a:gdLst>
                <a:gd name="T0" fmla="*/ 157 w 157"/>
                <a:gd name="T1" fmla="*/ 67 h 100"/>
                <a:gd name="T2" fmla="*/ 150 w 157"/>
                <a:gd name="T3" fmla="*/ 42 h 100"/>
                <a:gd name="T4" fmla="*/ 111 w 157"/>
                <a:gd name="T5" fmla="*/ 23 h 100"/>
                <a:gd name="T6" fmla="*/ 73 w 157"/>
                <a:gd name="T7" fmla="*/ 11 h 100"/>
                <a:gd name="T8" fmla="*/ 30 w 157"/>
                <a:gd name="T9" fmla="*/ 17 h 100"/>
                <a:gd name="T10" fmla="*/ 4 w 157"/>
                <a:gd name="T11" fmla="*/ 55 h 100"/>
                <a:gd name="T12" fmla="*/ 57 w 157"/>
                <a:gd name="T13" fmla="*/ 85 h 100"/>
                <a:gd name="T14" fmla="*/ 91 w 157"/>
                <a:gd name="T15" fmla="*/ 88 h 100"/>
                <a:gd name="T16" fmla="*/ 145 w 157"/>
                <a:gd name="T17" fmla="*/ 74 h 100"/>
                <a:gd name="T18" fmla="*/ 157 w 157"/>
                <a:gd name="T19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00">
                  <a:moveTo>
                    <a:pt x="157" y="67"/>
                  </a:moveTo>
                  <a:cubicBezTo>
                    <a:pt x="157" y="67"/>
                    <a:pt x="156" y="58"/>
                    <a:pt x="150" y="42"/>
                  </a:cubicBezTo>
                  <a:cubicBezTo>
                    <a:pt x="145" y="25"/>
                    <a:pt x="125" y="13"/>
                    <a:pt x="111" y="23"/>
                  </a:cubicBezTo>
                  <a:cubicBezTo>
                    <a:pt x="96" y="32"/>
                    <a:pt x="87" y="23"/>
                    <a:pt x="73" y="11"/>
                  </a:cubicBezTo>
                  <a:cubicBezTo>
                    <a:pt x="59" y="0"/>
                    <a:pt x="41" y="5"/>
                    <a:pt x="30" y="17"/>
                  </a:cubicBezTo>
                  <a:cubicBezTo>
                    <a:pt x="20" y="29"/>
                    <a:pt x="0" y="29"/>
                    <a:pt x="4" y="55"/>
                  </a:cubicBezTo>
                  <a:cubicBezTo>
                    <a:pt x="8" y="82"/>
                    <a:pt x="39" y="98"/>
                    <a:pt x="57" y="85"/>
                  </a:cubicBezTo>
                  <a:cubicBezTo>
                    <a:pt x="75" y="71"/>
                    <a:pt x="78" y="77"/>
                    <a:pt x="91" y="88"/>
                  </a:cubicBezTo>
                  <a:cubicBezTo>
                    <a:pt x="105" y="100"/>
                    <a:pt x="138" y="80"/>
                    <a:pt x="145" y="74"/>
                  </a:cubicBezTo>
                  <a:cubicBezTo>
                    <a:pt x="152" y="67"/>
                    <a:pt x="157" y="67"/>
                    <a:pt x="157" y="67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43">
              <a:extLst>
                <a:ext uri="{FF2B5EF4-FFF2-40B4-BE49-F238E27FC236}">
                  <a16:creationId xmlns:a16="http://schemas.microsoft.com/office/drawing/2014/main" id="{693BB741-2F19-4A85-BDAA-3399F7049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08288" y="4084638"/>
              <a:ext cx="501650" cy="771525"/>
            </a:xfrm>
            <a:custGeom>
              <a:avLst/>
              <a:gdLst>
                <a:gd name="T0" fmla="*/ 129 w 133"/>
                <a:gd name="T1" fmla="*/ 204 h 204"/>
                <a:gd name="T2" fmla="*/ 126 w 133"/>
                <a:gd name="T3" fmla="*/ 202 h 204"/>
                <a:gd name="T4" fmla="*/ 30 w 133"/>
                <a:gd name="T5" fmla="*/ 28 h 204"/>
                <a:gd name="T6" fmla="*/ 29 w 133"/>
                <a:gd name="T7" fmla="*/ 23 h 204"/>
                <a:gd name="T8" fmla="*/ 29 w 133"/>
                <a:gd name="T9" fmla="*/ 12 h 204"/>
                <a:gd name="T10" fmla="*/ 27 w 133"/>
                <a:gd name="T11" fmla="*/ 8 h 204"/>
                <a:gd name="T12" fmla="*/ 23 w 133"/>
                <a:gd name="T13" fmla="*/ 8 h 204"/>
                <a:gd name="T14" fmla="*/ 6 w 133"/>
                <a:gd name="T15" fmla="*/ 18 h 204"/>
                <a:gd name="T16" fmla="*/ 1 w 133"/>
                <a:gd name="T17" fmla="*/ 17 h 204"/>
                <a:gd name="T18" fmla="*/ 2 w 133"/>
                <a:gd name="T19" fmla="*/ 12 h 204"/>
                <a:gd name="T20" fmla="*/ 19 w 133"/>
                <a:gd name="T21" fmla="*/ 2 h 204"/>
                <a:gd name="T22" fmla="*/ 30 w 133"/>
                <a:gd name="T23" fmla="*/ 2 h 204"/>
                <a:gd name="T24" fmla="*/ 36 w 133"/>
                <a:gd name="T25" fmla="*/ 12 h 204"/>
                <a:gd name="T26" fmla="*/ 36 w 133"/>
                <a:gd name="T27" fmla="*/ 23 h 204"/>
                <a:gd name="T28" fmla="*/ 37 w 133"/>
                <a:gd name="T29" fmla="*/ 25 h 204"/>
                <a:gd name="T30" fmla="*/ 132 w 133"/>
                <a:gd name="T31" fmla="*/ 199 h 204"/>
                <a:gd name="T32" fmla="*/ 131 w 133"/>
                <a:gd name="T33" fmla="*/ 204 h 204"/>
                <a:gd name="T34" fmla="*/ 129 w 133"/>
                <a:gd name="T3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04">
                  <a:moveTo>
                    <a:pt x="129" y="204"/>
                  </a:moveTo>
                  <a:cubicBezTo>
                    <a:pt x="128" y="204"/>
                    <a:pt x="127" y="203"/>
                    <a:pt x="126" y="202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7"/>
                    <a:pt x="29" y="25"/>
                    <a:pt x="29" y="2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0"/>
                    <a:pt x="28" y="8"/>
                    <a:pt x="27" y="8"/>
                  </a:cubicBezTo>
                  <a:cubicBezTo>
                    <a:pt x="26" y="8"/>
                    <a:pt x="25" y="7"/>
                    <a:pt x="23" y="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9"/>
                    <a:pt x="2" y="19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0"/>
                    <a:pt x="30" y="2"/>
                  </a:cubicBezTo>
                  <a:cubicBezTo>
                    <a:pt x="34" y="4"/>
                    <a:pt x="36" y="8"/>
                    <a:pt x="36" y="1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4"/>
                    <a:pt x="36" y="24"/>
                    <a:pt x="37" y="25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3" y="200"/>
                    <a:pt x="132" y="203"/>
                    <a:pt x="131" y="204"/>
                  </a:cubicBezTo>
                  <a:cubicBezTo>
                    <a:pt x="130" y="204"/>
                    <a:pt x="130" y="204"/>
                    <a:pt x="129" y="204"/>
                  </a:cubicBezTo>
                  <a:close/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44">
              <a:extLst>
                <a:ext uri="{FF2B5EF4-FFF2-40B4-BE49-F238E27FC236}">
                  <a16:creationId xmlns:a16="http://schemas.microsoft.com/office/drawing/2014/main" id="{38898E85-C569-4053-996A-465A2AD6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63788" y="4802188"/>
              <a:ext cx="84138" cy="79375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5">
              <a:extLst>
                <a:ext uri="{FF2B5EF4-FFF2-40B4-BE49-F238E27FC236}">
                  <a16:creationId xmlns:a16="http://schemas.microsoft.com/office/drawing/2014/main" id="{F98E031A-CCD0-4F57-8129-1DA73B3B8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92463" y="3681413"/>
              <a:ext cx="479425" cy="523875"/>
            </a:xfrm>
            <a:custGeom>
              <a:avLst/>
              <a:gdLst>
                <a:gd name="T0" fmla="*/ 122 w 127"/>
                <a:gd name="T1" fmla="*/ 111 h 139"/>
                <a:gd name="T2" fmla="*/ 101 w 127"/>
                <a:gd name="T3" fmla="*/ 113 h 139"/>
                <a:gd name="T4" fmla="*/ 45 w 127"/>
                <a:gd name="T5" fmla="*/ 99 h 139"/>
                <a:gd name="T6" fmla="*/ 47 w 127"/>
                <a:gd name="T7" fmla="*/ 33 h 139"/>
                <a:gd name="T8" fmla="*/ 39 w 127"/>
                <a:gd name="T9" fmla="*/ 5 h 139"/>
                <a:gd name="T10" fmla="*/ 16 w 127"/>
                <a:gd name="T11" fmla="*/ 10 h 139"/>
                <a:gd name="T12" fmla="*/ 11 w 127"/>
                <a:gd name="T13" fmla="*/ 99 h 139"/>
                <a:gd name="T14" fmla="*/ 104 w 127"/>
                <a:gd name="T15" fmla="*/ 121 h 139"/>
                <a:gd name="T16" fmla="*/ 110 w 127"/>
                <a:gd name="T17" fmla="*/ 125 h 139"/>
                <a:gd name="T18" fmla="*/ 120 w 127"/>
                <a:gd name="T19" fmla="*/ 121 h 139"/>
                <a:gd name="T20" fmla="*/ 122 w 127"/>
                <a:gd name="T21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39">
                  <a:moveTo>
                    <a:pt x="122" y="111"/>
                  </a:moveTo>
                  <a:cubicBezTo>
                    <a:pt x="118" y="106"/>
                    <a:pt x="106" y="111"/>
                    <a:pt x="101" y="113"/>
                  </a:cubicBezTo>
                  <a:cubicBezTo>
                    <a:pt x="98" y="113"/>
                    <a:pt x="50" y="107"/>
                    <a:pt x="45" y="99"/>
                  </a:cubicBezTo>
                  <a:cubicBezTo>
                    <a:pt x="39" y="91"/>
                    <a:pt x="46" y="54"/>
                    <a:pt x="47" y="33"/>
                  </a:cubicBezTo>
                  <a:cubicBezTo>
                    <a:pt x="49" y="13"/>
                    <a:pt x="39" y="5"/>
                    <a:pt x="39" y="5"/>
                  </a:cubicBezTo>
                  <a:cubicBezTo>
                    <a:pt x="35" y="0"/>
                    <a:pt x="19" y="1"/>
                    <a:pt x="16" y="10"/>
                  </a:cubicBezTo>
                  <a:cubicBezTo>
                    <a:pt x="13" y="16"/>
                    <a:pt x="0" y="68"/>
                    <a:pt x="11" y="99"/>
                  </a:cubicBezTo>
                  <a:cubicBezTo>
                    <a:pt x="24" y="139"/>
                    <a:pt x="103" y="121"/>
                    <a:pt x="104" y="121"/>
                  </a:cubicBezTo>
                  <a:cubicBezTo>
                    <a:pt x="106" y="121"/>
                    <a:pt x="108" y="125"/>
                    <a:pt x="110" y="125"/>
                  </a:cubicBezTo>
                  <a:cubicBezTo>
                    <a:pt x="111" y="125"/>
                    <a:pt x="119" y="122"/>
                    <a:pt x="120" y="121"/>
                  </a:cubicBezTo>
                  <a:cubicBezTo>
                    <a:pt x="121" y="120"/>
                    <a:pt x="127" y="115"/>
                    <a:pt x="122" y="111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6">
              <a:extLst>
                <a:ext uri="{FF2B5EF4-FFF2-40B4-BE49-F238E27FC236}">
                  <a16:creationId xmlns:a16="http://schemas.microsoft.com/office/drawing/2014/main" id="{F2BA94F7-03FC-451C-9B50-1D6A268E4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3551" y="3454400"/>
              <a:ext cx="165100" cy="227013"/>
            </a:xfrm>
            <a:custGeom>
              <a:avLst/>
              <a:gdLst>
                <a:gd name="T0" fmla="*/ 35 w 44"/>
                <a:gd name="T1" fmla="*/ 3 h 60"/>
                <a:gd name="T2" fmla="*/ 43 w 44"/>
                <a:gd name="T3" fmla="*/ 23 h 60"/>
                <a:gd name="T4" fmla="*/ 34 w 44"/>
                <a:gd name="T5" fmla="*/ 58 h 60"/>
                <a:gd name="T6" fmla="*/ 6 w 44"/>
                <a:gd name="T7" fmla="*/ 42 h 60"/>
                <a:gd name="T8" fmla="*/ 18 w 44"/>
                <a:gd name="T9" fmla="*/ 3 h 60"/>
                <a:gd name="T10" fmla="*/ 35 w 44"/>
                <a:gd name="T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60">
                  <a:moveTo>
                    <a:pt x="35" y="3"/>
                  </a:moveTo>
                  <a:cubicBezTo>
                    <a:pt x="35" y="3"/>
                    <a:pt x="42" y="7"/>
                    <a:pt x="43" y="23"/>
                  </a:cubicBezTo>
                  <a:cubicBezTo>
                    <a:pt x="44" y="40"/>
                    <a:pt x="41" y="57"/>
                    <a:pt x="34" y="58"/>
                  </a:cubicBezTo>
                  <a:cubicBezTo>
                    <a:pt x="28" y="60"/>
                    <a:pt x="11" y="50"/>
                    <a:pt x="6" y="42"/>
                  </a:cubicBezTo>
                  <a:cubicBezTo>
                    <a:pt x="0" y="34"/>
                    <a:pt x="9" y="7"/>
                    <a:pt x="18" y="3"/>
                  </a:cubicBezTo>
                  <a:cubicBezTo>
                    <a:pt x="27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7">
              <a:extLst>
                <a:ext uri="{FF2B5EF4-FFF2-40B4-BE49-F238E27FC236}">
                  <a16:creationId xmlns:a16="http://schemas.microsoft.com/office/drawing/2014/main" id="{82B3C861-5AEA-479C-99FB-2171B3F8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68638" y="3400425"/>
              <a:ext cx="207963" cy="231775"/>
            </a:xfrm>
            <a:custGeom>
              <a:avLst/>
              <a:gdLst>
                <a:gd name="T0" fmla="*/ 6 w 55"/>
                <a:gd name="T1" fmla="*/ 5 h 61"/>
                <a:gd name="T2" fmla="*/ 0 w 55"/>
                <a:gd name="T3" fmla="*/ 27 h 61"/>
                <a:gd name="T4" fmla="*/ 18 w 55"/>
                <a:gd name="T5" fmla="*/ 59 h 61"/>
                <a:gd name="T6" fmla="*/ 41 w 55"/>
                <a:gd name="T7" fmla="*/ 27 h 61"/>
                <a:gd name="T8" fmla="*/ 54 w 55"/>
                <a:gd name="T9" fmla="*/ 18 h 61"/>
                <a:gd name="T10" fmla="*/ 45 w 55"/>
                <a:gd name="T11" fmla="*/ 4 h 61"/>
                <a:gd name="T12" fmla="*/ 24 w 55"/>
                <a:gd name="T13" fmla="*/ 5 h 61"/>
                <a:gd name="T14" fmla="*/ 6 w 55"/>
                <a:gd name="T15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1">
                  <a:moveTo>
                    <a:pt x="6" y="5"/>
                  </a:moveTo>
                  <a:cubicBezTo>
                    <a:pt x="4" y="7"/>
                    <a:pt x="0" y="16"/>
                    <a:pt x="0" y="27"/>
                  </a:cubicBezTo>
                  <a:cubicBezTo>
                    <a:pt x="0" y="38"/>
                    <a:pt x="15" y="58"/>
                    <a:pt x="18" y="59"/>
                  </a:cubicBezTo>
                  <a:cubicBezTo>
                    <a:pt x="22" y="61"/>
                    <a:pt x="37" y="51"/>
                    <a:pt x="41" y="27"/>
                  </a:cubicBezTo>
                  <a:cubicBezTo>
                    <a:pt x="42" y="21"/>
                    <a:pt x="54" y="18"/>
                    <a:pt x="54" y="18"/>
                  </a:cubicBezTo>
                  <a:cubicBezTo>
                    <a:pt x="54" y="18"/>
                    <a:pt x="55" y="8"/>
                    <a:pt x="45" y="4"/>
                  </a:cubicBezTo>
                  <a:cubicBezTo>
                    <a:pt x="35" y="0"/>
                    <a:pt x="32" y="7"/>
                    <a:pt x="24" y="5"/>
                  </a:cubicBezTo>
                  <a:cubicBezTo>
                    <a:pt x="16" y="3"/>
                    <a:pt x="10" y="1"/>
                    <a:pt x="6" y="5"/>
                  </a:cubicBezTo>
                  <a:close/>
                </a:path>
              </a:pathLst>
            </a:custGeom>
            <a:solidFill>
              <a:srgbClr val="221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8">
              <a:extLst>
                <a:ext uri="{FF2B5EF4-FFF2-40B4-BE49-F238E27FC236}">
                  <a16:creationId xmlns:a16="http://schemas.microsoft.com/office/drawing/2014/main" id="{EE65ACCF-7C94-420A-91EB-A0C0F993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70213" y="3533775"/>
              <a:ext cx="46038" cy="55563"/>
            </a:xfrm>
            <a:custGeom>
              <a:avLst/>
              <a:gdLst>
                <a:gd name="T0" fmla="*/ 11 w 12"/>
                <a:gd name="T1" fmla="*/ 7 h 15"/>
                <a:gd name="T2" fmla="*/ 9 w 12"/>
                <a:gd name="T3" fmla="*/ 0 h 15"/>
                <a:gd name="T4" fmla="*/ 2 w 12"/>
                <a:gd name="T5" fmla="*/ 11 h 15"/>
                <a:gd name="T6" fmla="*/ 10 w 12"/>
                <a:gd name="T7" fmla="*/ 13 h 15"/>
                <a:gd name="T8" fmla="*/ 11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11" y="7"/>
                  </a:moveTo>
                  <a:cubicBezTo>
                    <a:pt x="11" y="7"/>
                    <a:pt x="12" y="0"/>
                    <a:pt x="9" y="0"/>
                  </a:cubicBezTo>
                  <a:cubicBezTo>
                    <a:pt x="5" y="0"/>
                    <a:pt x="0" y="8"/>
                    <a:pt x="2" y="11"/>
                  </a:cubicBezTo>
                  <a:cubicBezTo>
                    <a:pt x="5" y="15"/>
                    <a:pt x="10" y="13"/>
                    <a:pt x="10" y="13"/>
                  </a:cubicBezTo>
                  <a:cubicBezTo>
                    <a:pt x="11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9">
              <a:extLst>
                <a:ext uri="{FF2B5EF4-FFF2-40B4-BE49-F238E27FC236}">
                  <a16:creationId xmlns:a16="http://schemas.microsoft.com/office/drawing/2014/main" id="{30D6DE93-2F74-40EE-85DF-37EAEC38D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7963" y="3394075"/>
              <a:ext cx="203200" cy="263525"/>
            </a:xfrm>
            <a:custGeom>
              <a:avLst/>
              <a:gdLst>
                <a:gd name="T0" fmla="*/ 27 w 54"/>
                <a:gd name="T1" fmla="*/ 0 h 70"/>
                <a:gd name="T2" fmla="*/ 54 w 54"/>
                <a:gd name="T3" fmla="*/ 14 h 70"/>
                <a:gd name="T4" fmla="*/ 36 w 54"/>
                <a:gd name="T5" fmla="*/ 70 h 70"/>
                <a:gd name="T6" fmla="*/ 44 w 54"/>
                <a:gd name="T7" fmla="*/ 25 h 70"/>
                <a:gd name="T8" fmla="*/ 27 w 54"/>
                <a:gd name="T9" fmla="*/ 28 h 70"/>
                <a:gd name="T10" fmla="*/ 0 w 54"/>
                <a:gd name="T11" fmla="*/ 14 h 70"/>
                <a:gd name="T12" fmla="*/ 27 w 54"/>
                <a:gd name="T1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70">
                  <a:moveTo>
                    <a:pt x="27" y="0"/>
                  </a:moveTo>
                  <a:cubicBezTo>
                    <a:pt x="42" y="0"/>
                    <a:pt x="54" y="6"/>
                    <a:pt x="54" y="14"/>
                  </a:cubicBezTo>
                  <a:cubicBezTo>
                    <a:pt x="54" y="16"/>
                    <a:pt x="36" y="70"/>
                    <a:pt x="36" y="7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39" y="28"/>
                    <a:pt x="34" y="28"/>
                    <a:pt x="27" y="28"/>
                  </a:cubicBezTo>
                  <a:cubicBezTo>
                    <a:pt x="12" y="28"/>
                    <a:pt x="0" y="22"/>
                    <a:pt x="0" y="14"/>
                  </a:cubicBezTo>
                  <a:cubicBezTo>
                    <a:pt x="0" y="6"/>
                    <a:pt x="12" y="0"/>
                    <a:pt x="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50">
              <a:extLst>
                <a:ext uri="{FF2B5EF4-FFF2-40B4-BE49-F238E27FC236}">
                  <a16:creationId xmlns:a16="http://schemas.microsoft.com/office/drawing/2014/main" id="{D202A986-FF67-4B8A-83D1-A6B6491C8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87638" y="3303588"/>
              <a:ext cx="82550" cy="158750"/>
            </a:xfrm>
            <a:custGeom>
              <a:avLst/>
              <a:gdLst>
                <a:gd name="T0" fmla="*/ 11 w 22"/>
                <a:gd name="T1" fmla="*/ 16 h 42"/>
                <a:gd name="T2" fmla="*/ 6 w 22"/>
                <a:gd name="T3" fmla="*/ 11 h 42"/>
                <a:gd name="T4" fmla="*/ 11 w 22"/>
                <a:gd name="T5" fmla="*/ 6 h 42"/>
                <a:gd name="T6" fmla="*/ 16 w 22"/>
                <a:gd name="T7" fmla="*/ 11 h 42"/>
                <a:gd name="T8" fmla="*/ 11 w 22"/>
                <a:gd name="T9" fmla="*/ 16 h 42"/>
                <a:gd name="T10" fmla="*/ 11 w 22"/>
                <a:gd name="T11" fmla="*/ 0 h 42"/>
                <a:gd name="T12" fmla="*/ 0 w 22"/>
                <a:gd name="T13" fmla="*/ 10 h 42"/>
                <a:gd name="T14" fmla="*/ 11 w 22"/>
                <a:gd name="T15" fmla="*/ 42 h 42"/>
                <a:gd name="T16" fmla="*/ 22 w 22"/>
                <a:gd name="T17" fmla="*/ 10 h 42"/>
                <a:gd name="T18" fmla="*/ 11 w 22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42">
                  <a:moveTo>
                    <a:pt x="11" y="16"/>
                  </a:moveTo>
                  <a:cubicBezTo>
                    <a:pt x="8" y="16"/>
                    <a:pt x="6" y="14"/>
                    <a:pt x="6" y="11"/>
                  </a:cubicBezTo>
                  <a:cubicBezTo>
                    <a:pt x="6" y="9"/>
                    <a:pt x="8" y="6"/>
                    <a:pt x="11" y="6"/>
                  </a:cubicBezTo>
                  <a:cubicBezTo>
                    <a:pt x="13" y="6"/>
                    <a:pt x="16" y="9"/>
                    <a:pt x="16" y="11"/>
                  </a:cubicBezTo>
                  <a:cubicBezTo>
                    <a:pt x="16" y="14"/>
                    <a:pt x="13" y="16"/>
                    <a:pt x="11" y="16"/>
                  </a:cubicBezTo>
                  <a:close/>
                  <a:moveTo>
                    <a:pt x="11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11" y="42"/>
                    <a:pt x="11" y="42"/>
                  </a:cubicBezTo>
                  <a:cubicBezTo>
                    <a:pt x="11" y="42"/>
                    <a:pt x="22" y="16"/>
                    <a:pt x="22" y="10"/>
                  </a:cubicBezTo>
                  <a:cubicBezTo>
                    <a:pt x="22" y="5"/>
                    <a:pt x="17" y="0"/>
                    <a:pt x="11" y="0"/>
                  </a:cubicBezTo>
                  <a:close/>
                </a:path>
              </a:pathLst>
            </a:custGeom>
            <a:solidFill>
              <a:srgbClr val="ED2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51">
              <a:extLst>
                <a:ext uri="{FF2B5EF4-FFF2-40B4-BE49-F238E27FC236}">
                  <a16:creationId xmlns:a16="http://schemas.microsoft.com/office/drawing/2014/main" id="{A7EA8C48-1FFE-4524-A57B-023F6B7064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74751" y="4689475"/>
              <a:ext cx="496888" cy="498475"/>
            </a:xfrm>
            <a:custGeom>
              <a:avLst/>
              <a:gdLst>
                <a:gd name="T0" fmla="*/ 66 w 132"/>
                <a:gd name="T1" fmla="*/ 9 h 132"/>
                <a:gd name="T2" fmla="*/ 8 w 132"/>
                <a:gd name="T3" fmla="*/ 66 h 132"/>
                <a:gd name="T4" fmla="*/ 66 w 132"/>
                <a:gd name="T5" fmla="*/ 124 h 132"/>
                <a:gd name="T6" fmla="*/ 124 w 132"/>
                <a:gd name="T7" fmla="*/ 66 h 132"/>
                <a:gd name="T8" fmla="*/ 66 w 132"/>
                <a:gd name="T9" fmla="*/ 9 h 132"/>
                <a:gd name="T10" fmla="*/ 66 w 132"/>
                <a:gd name="T11" fmla="*/ 132 h 132"/>
                <a:gd name="T12" fmla="*/ 0 w 132"/>
                <a:gd name="T13" fmla="*/ 66 h 132"/>
                <a:gd name="T14" fmla="*/ 66 w 132"/>
                <a:gd name="T15" fmla="*/ 0 h 132"/>
                <a:gd name="T16" fmla="*/ 132 w 132"/>
                <a:gd name="T17" fmla="*/ 66 h 132"/>
                <a:gd name="T18" fmla="*/ 66 w 132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8" y="124"/>
                    <a:pt x="124" y="98"/>
                    <a:pt x="124" y="66"/>
                  </a:cubicBezTo>
                  <a:cubicBezTo>
                    <a:pt x="124" y="34"/>
                    <a:pt x="98" y="9"/>
                    <a:pt x="66" y="9"/>
                  </a:cubicBezTo>
                  <a:close/>
                  <a:moveTo>
                    <a:pt x="66" y="132"/>
                  </a:moveTo>
                  <a:cubicBezTo>
                    <a:pt x="30" y="132"/>
                    <a:pt x="0" y="103"/>
                    <a:pt x="0" y="66"/>
                  </a:cubicBezTo>
                  <a:cubicBezTo>
                    <a:pt x="0" y="30"/>
                    <a:pt x="30" y="0"/>
                    <a:pt x="66" y="0"/>
                  </a:cubicBezTo>
                  <a:cubicBezTo>
                    <a:pt x="102" y="0"/>
                    <a:pt x="132" y="30"/>
                    <a:pt x="132" y="66"/>
                  </a:cubicBezTo>
                  <a:cubicBezTo>
                    <a:pt x="132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52">
              <a:extLst>
                <a:ext uri="{FF2B5EF4-FFF2-40B4-BE49-F238E27FC236}">
                  <a16:creationId xmlns:a16="http://schemas.microsoft.com/office/drawing/2014/main" id="{C606D91B-B72B-4145-88FB-691DBB9AE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119188" y="4746625"/>
              <a:ext cx="384175" cy="384175"/>
            </a:xfrm>
            <a:custGeom>
              <a:avLst/>
              <a:gdLst>
                <a:gd name="T0" fmla="*/ 51 w 102"/>
                <a:gd name="T1" fmla="*/ 2 h 102"/>
                <a:gd name="T2" fmla="*/ 2 w 102"/>
                <a:gd name="T3" fmla="*/ 51 h 102"/>
                <a:gd name="T4" fmla="*/ 51 w 102"/>
                <a:gd name="T5" fmla="*/ 100 h 102"/>
                <a:gd name="T6" fmla="*/ 100 w 102"/>
                <a:gd name="T7" fmla="*/ 51 h 102"/>
                <a:gd name="T8" fmla="*/ 51 w 102"/>
                <a:gd name="T9" fmla="*/ 2 h 102"/>
                <a:gd name="T10" fmla="*/ 51 w 102"/>
                <a:gd name="T11" fmla="*/ 102 h 102"/>
                <a:gd name="T12" fmla="*/ 0 w 102"/>
                <a:gd name="T13" fmla="*/ 51 h 102"/>
                <a:gd name="T14" fmla="*/ 51 w 102"/>
                <a:gd name="T15" fmla="*/ 0 h 102"/>
                <a:gd name="T16" fmla="*/ 102 w 102"/>
                <a:gd name="T17" fmla="*/ 51 h 102"/>
                <a:gd name="T18" fmla="*/ 51 w 102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3" y="102"/>
                    <a:pt x="0" y="79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53">
              <a:extLst>
                <a:ext uri="{FF2B5EF4-FFF2-40B4-BE49-F238E27FC236}">
                  <a16:creationId xmlns:a16="http://schemas.microsoft.com/office/drawing/2014/main" id="{DD42438B-660E-4E8B-8DF9-4EC7F4444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96963" y="4859338"/>
              <a:ext cx="241300" cy="249238"/>
            </a:xfrm>
            <a:custGeom>
              <a:avLst/>
              <a:gdLst>
                <a:gd name="T0" fmla="*/ 45 w 64"/>
                <a:gd name="T1" fmla="*/ 66 h 66"/>
                <a:gd name="T2" fmla="*/ 0 w 64"/>
                <a:gd name="T3" fmla="*/ 21 h 66"/>
                <a:gd name="T4" fmla="*/ 5 w 64"/>
                <a:gd name="T5" fmla="*/ 1 h 66"/>
                <a:gd name="T6" fmla="*/ 7 w 64"/>
                <a:gd name="T7" fmla="*/ 0 h 66"/>
                <a:gd name="T8" fmla="*/ 7 w 64"/>
                <a:gd name="T9" fmla="*/ 2 h 66"/>
                <a:gd name="T10" fmla="*/ 2 w 64"/>
                <a:gd name="T11" fmla="*/ 21 h 66"/>
                <a:gd name="T12" fmla="*/ 45 w 64"/>
                <a:gd name="T13" fmla="*/ 64 h 66"/>
                <a:gd name="T14" fmla="*/ 63 w 64"/>
                <a:gd name="T15" fmla="*/ 60 h 66"/>
                <a:gd name="T16" fmla="*/ 64 w 64"/>
                <a:gd name="T17" fmla="*/ 61 h 66"/>
                <a:gd name="T18" fmla="*/ 63 w 64"/>
                <a:gd name="T19" fmla="*/ 62 h 66"/>
                <a:gd name="T20" fmla="*/ 45 w 6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3" y="60"/>
                  </a:cubicBezTo>
                  <a:cubicBezTo>
                    <a:pt x="63" y="60"/>
                    <a:pt x="64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8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54">
              <a:extLst>
                <a:ext uri="{FF2B5EF4-FFF2-40B4-BE49-F238E27FC236}">
                  <a16:creationId xmlns:a16="http://schemas.microsoft.com/office/drawing/2014/main" id="{53A25926-5711-4972-BC05-37EB3BC95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930276" y="4772025"/>
              <a:ext cx="128588" cy="57150"/>
            </a:xfrm>
            <a:custGeom>
              <a:avLst/>
              <a:gdLst>
                <a:gd name="T0" fmla="*/ 33 w 34"/>
                <a:gd name="T1" fmla="*/ 15 h 15"/>
                <a:gd name="T2" fmla="*/ 32 w 34"/>
                <a:gd name="T3" fmla="*/ 15 h 15"/>
                <a:gd name="T4" fmla="*/ 1 w 34"/>
                <a:gd name="T5" fmla="*/ 2 h 15"/>
                <a:gd name="T6" fmla="*/ 0 w 34"/>
                <a:gd name="T7" fmla="*/ 1 h 15"/>
                <a:gd name="T8" fmla="*/ 1 w 34"/>
                <a:gd name="T9" fmla="*/ 0 h 15"/>
                <a:gd name="T10" fmla="*/ 34 w 34"/>
                <a:gd name="T11" fmla="*/ 14 h 15"/>
                <a:gd name="T12" fmla="*/ 33 w 34"/>
                <a:gd name="T13" fmla="*/ 15 h 15"/>
                <a:gd name="T14" fmla="*/ 33 w 3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5">
                  <a:moveTo>
                    <a:pt x="33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3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4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5">
              <a:extLst>
                <a:ext uri="{FF2B5EF4-FFF2-40B4-BE49-F238E27FC236}">
                  <a16:creationId xmlns:a16="http://schemas.microsoft.com/office/drawing/2014/main" id="{F5DF8B74-FDAE-4554-BD69-FBA245F53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2413" y="4794250"/>
              <a:ext cx="98425" cy="109538"/>
            </a:xfrm>
            <a:custGeom>
              <a:avLst/>
              <a:gdLst>
                <a:gd name="T0" fmla="*/ 22 w 26"/>
                <a:gd name="T1" fmla="*/ 8 h 29"/>
                <a:gd name="T2" fmla="*/ 21 w 26"/>
                <a:gd name="T3" fmla="*/ 16 h 29"/>
                <a:gd name="T4" fmla="*/ 24 w 26"/>
                <a:gd name="T5" fmla="*/ 27 h 29"/>
                <a:gd name="T6" fmla="*/ 1 w 26"/>
                <a:gd name="T7" fmla="*/ 9 h 29"/>
                <a:gd name="T8" fmla="*/ 15 w 26"/>
                <a:gd name="T9" fmla="*/ 0 h 29"/>
                <a:gd name="T10" fmla="*/ 22 w 26"/>
                <a:gd name="T1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2" y="8"/>
                  </a:moveTo>
                  <a:cubicBezTo>
                    <a:pt x="22" y="8"/>
                    <a:pt x="19" y="11"/>
                    <a:pt x="21" y="16"/>
                  </a:cubicBezTo>
                  <a:cubicBezTo>
                    <a:pt x="24" y="21"/>
                    <a:pt x="26" y="25"/>
                    <a:pt x="24" y="27"/>
                  </a:cubicBezTo>
                  <a:cubicBezTo>
                    <a:pt x="23" y="29"/>
                    <a:pt x="0" y="11"/>
                    <a:pt x="1" y="9"/>
                  </a:cubicBezTo>
                  <a:cubicBezTo>
                    <a:pt x="2" y="8"/>
                    <a:pt x="15" y="0"/>
                    <a:pt x="15" y="0"/>
                  </a:cubicBezTo>
                  <a:cubicBezTo>
                    <a:pt x="22" y="8"/>
                    <a:pt x="22" y="8"/>
                    <a:pt x="22" y="8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6">
              <a:extLst>
                <a:ext uri="{FF2B5EF4-FFF2-40B4-BE49-F238E27FC236}">
                  <a16:creationId xmlns:a16="http://schemas.microsoft.com/office/drawing/2014/main" id="{71C029F8-F7CF-4189-BAF1-D0E64DAE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1463" y="4813300"/>
              <a:ext cx="142875" cy="128588"/>
            </a:xfrm>
            <a:custGeom>
              <a:avLst/>
              <a:gdLst>
                <a:gd name="T0" fmla="*/ 9 w 38"/>
                <a:gd name="T1" fmla="*/ 0 h 34"/>
                <a:gd name="T2" fmla="*/ 5 w 38"/>
                <a:gd name="T3" fmla="*/ 4 h 34"/>
                <a:gd name="T4" fmla="*/ 0 w 38"/>
                <a:gd name="T5" fmla="*/ 10 h 34"/>
                <a:gd name="T6" fmla="*/ 34 w 38"/>
                <a:gd name="T7" fmla="*/ 34 h 34"/>
                <a:gd name="T8" fmla="*/ 37 w 38"/>
                <a:gd name="T9" fmla="*/ 29 h 34"/>
                <a:gd name="T10" fmla="*/ 33 w 38"/>
                <a:gd name="T11" fmla="*/ 21 h 34"/>
                <a:gd name="T12" fmla="*/ 25 w 38"/>
                <a:gd name="T13" fmla="*/ 7 h 34"/>
                <a:gd name="T14" fmla="*/ 15 w 38"/>
                <a:gd name="T15" fmla="*/ 4 h 34"/>
                <a:gd name="T16" fmla="*/ 9 w 3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4">
                  <a:moveTo>
                    <a:pt x="9" y="0"/>
                  </a:moveTo>
                  <a:cubicBezTo>
                    <a:pt x="9" y="0"/>
                    <a:pt x="8" y="2"/>
                    <a:pt x="5" y="4"/>
                  </a:cubicBezTo>
                  <a:cubicBezTo>
                    <a:pt x="1" y="7"/>
                    <a:pt x="0" y="10"/>
                    <a:pt x="0" y="10"/>
                  </a:cubicBezTo>
                  <a:cubicBezTo>
                    <a:pt x="0" y="10"/>
                    <a:pt x="32" y="34"/>
                    <a:pt x="34" y="34"/>
                  </a:cubicBezTo>
                  <a:cubicBezTo>
                    <a:pt x="36" y="33"/>
                    <a:pt x="38" y="29"/>
                    <a:pt x="37" y="29"/>
                  </a:cubicBezTo>
                  <a:cubicBezTo>
                    <a:pt x="37" y="28"/>
                    <a:pt x="34" y="24"/>
                    <a:pt x="33" y="21"/>
                  </a:cubicBezTo>
                  <a:cubicBezTo>
                    <a:pt x="31" y="19"/>
                    <a:pt x="28" y="9"/>
                    <a:pt x="25" y="7"/>
                  </a:cubicBezTo>
                  <a:cubicBezTo>
                    <a:pt x="22" y="6"/>
                    <a:pt x="20" y="7"/>
                    <a:pt x="15" y="4"/>
                  </a:cubicBezTo>
                  <a:cubicBezTo>
                    <a:pt x="10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A14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81" name="Picture 157">
              <a:extLst>
                <a:ext uri="{FF2B5EF4-FFF2-40B4-BE49-F238E27FC236}">
                  <a16:creationId xmlns:a16="http://schemas.microsoft.com/office/drawing/2014/main" id="{39D0F6EF-AFCD-4E7C-8997-2D149E87C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49401" y="4832350"/>
              <a:ext cx="150813" cy="109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ECEFE350-6B76-4CA7-8BA1-7D7211028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0351" y="4837113"/>
              <a:ext cx="128588" cy="85725"/>
            </a:xfrm>
            <a:custGeom>
              <a:avLst/>
              <a:gdLst>
                <a:gd name="T0" fmla="*/ 0 w 34"/>
                <a:gd name="T1" fmla="*/ 0 h 23"/>
                <a:gd name="T2" fmla="*/ 34 w 34"/>
                <a:gd name="T3" fmla="*/ 23 h 23"/>
                <a:gd name="T4" fmla="*/ 3 w 34"/>
                <a:gd name="T5" fmla="*/ 3 h 23"/>
                <a:gd name="T6" fmla="*/ 0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0" y="0"/>
                  </a:moveTo>
                  <a:cubicBezTo>
                    <a:pt x="10" y="10"/>
                    <a:pt x="23" y="18"/>
                    <a:pt x="34" y="23"/>
                  </a:cubicBezTo>
                  <a:cubicBezTo>
                    <a:pt x="15" y="13"/>
                    <a:pt x="2" y="2"/>
                    <a:pt x="3" y="3"/>
                  </a:cubicBezTo>
                  <a:cubicBezTo>
                    <a:pt x="3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B4A75F49-AFB0-44B3-B69D-32E66909C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52626" y="4689475"/>
              <a:ext cx="493713" cy="498475"/>
            </a:xfrm>
            <a:custGeom>
              <a:avLst/>
              <a:gdLst>
                <a:gd name="T0" fmla="*/ 66 w 131"/>
                <a:gd name="T1" fmla="*/ 9 h 132"/>
                <a:gd name="T2" fmla="*/ 8 w 131"/>
                <a:gd name="T3" fmla="*/ 66 h 132"/>
                <a:gd name="T4" fmla="*/ 66 w 131"/>
                <a:gd name="T5" fmla="*/ 124 h 132"/>
                <a:gd name="T6" fmla="*/ 123 w 131"/>
                <a:gd name="T7" fmla="*/ 66 h 132"/>
                <a:gd name="T8" fmla="*/ 66 w 131"/>
                <a:gd name="T9" fmla="*/ 9 h 132"/>
                <a:gd name="T10" fmla="*/ 66 w 131"/>
                <a:gd name="T11" fmla="*/ 132 h 132"/>
                <a:gd name="T12" fmla="*/ 0 w 131"/>
                <a:gd name="T13" fmla="*/ 66 h 132"/>
                <a:gd name="T14" fmla="*/ 66 w 131"/>
                <a:gd name="T15" fmla="*/ 0 h 132"/>
                <a:gd name="T16" fmla="*/ 131 w 131"/>
                <a:gd name="T17" fmla="*/ 66 h 132"/>
                <a:gd name="T18" fmla="*/ 66 w 13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2">
                  <a:moveTo>
                    <a:pt x="66" y="9"/>
                  </a:moveTo>
                  <a:cubicBezTo>
                    <a:pt x="34" y="9"/>
                    <a:pt x="8" y="34"/>
                    <a:pt x="8" y="66"/>
                  </a:cubicBezTo>
                  <a:cubicBezTo>
                    <a:pt x="8" y="98"/>
                    <a:pt x="34" y="124"/>
                    <a:pt x="66" y="124"/>
                  </a:cubicBezTo>
                  <a:cubicBezTo>
                    <a:pt x="97" y="124"/>
                    <a:pt x="123" y="98"/>
                    <a:pt x="123" y="66"/>
                  </a:cubicBezTo>
                  <a:cubicBezTo>
                    <a:pt x="123" y="34"/>
                    <a:pt x="97" y="9"/>
                    <a:pt x="66" y="9"/>
                  </a:cubicBezTo>
                  <a:close/>
                  <a:moveTo>
                    <a:pt x="66" y="132"/>
                  </a:moveTo>
                  <a:cubicBezTo>
                    <a:pt x="29" y="132"/>
                    <a:pt x="0" y="103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2" y="0"/>
                    <a:pt x="131" y="30"/>
                    <a:pt x="131" y="66"/>
                  </a:cubicBezTo>
                  <a:cubicBezTo>
                    <a:pt x="131" y="103"/>
                    <a:pt x="102" y="132"/>
                    <a:pt x="66" y="132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055DA06E-7DB9-4B61-8D94-19E209F6E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95476" y="4746625"/>
              <a:ext cx="384175" cy="384175"/>
            </a:xfrm>
            <a:custGeom>
              <a:avLst/>
              <a:gdLst>
                <a:gd name="T0" fmla="*/ 51 w 102"/>
                <a:gd name="T1" fmla="*/ 2 h 102"/>
                <a:gd name="T2" fmla="*/ 2 w 102"/>
                <a:gd name="T3" fmla="*/ 51 h 102"/>
                <a:gd name="T4" fmla="*/ 51 w 102"/>
                <a:gd name="T5" fmla="*/ 100 h 102"/>
                <a:gd name="T6" fmla="*/ 100 w 102"/>
                <a:gd name="T7" fmla="*/ 51 h 102"/>
                <a:gd name="T8" fmla="*/ 51 w 102"/>
                <a:gd name="T9" fmla="*/ 2 h 102"/>
                <a:gd name="T10" fmla="*/ 51 w 102"/>
                <a:gd name="T11" fmla="*/ 102 h 102"/>
                <a:gd name="T12" fmla="*/ 0 w 102"/>
                <a:gd name="T13" fmla="*/ 51 h 102"/>
                <a:gd name="T14" fmla="*/ 51 w 102"/>
                <a:gd name="T15" fmla="*/ 0 h 102"/>
                <a:gd name="T16" fmla="*/ 102 w 102"/>
                <a:gd name="T17" fmla="*/ 51 h 102"/>
                <a:gd name="T18" fmla="*/ 51 w 102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51" y="2"/>
                  </a:moveTo>
                  <a:cubicBezTo>
                    <a:pt x="24" y="2"/>
                    <a:pt x="2" y="24"/>
                    <a:pt x="2" y="51"/>
                  </a:cubicBezTo>
                  <a:cubicBezTo>
                    <a:pt x="2" y="78"/>
                    <a:pt x="24" y="100"/>
                    <a:pt x="51" y="100"/>
                  </a:cubicBezTo>
                  <a:cubicBezTo>
                    <a:pt x="78" y="100"/>
                    <a:pt x="100" y="78"/>
                    <a:pt x="100" y="51"/>
                  </a:cubicBezTo>
                  <a:cubicBezTo>
                    <a:pt x="100" y="24"/>
                    <a:pt x="78" y="2"/>
                    <a:pt x="51" y="2"/>
                  </a:cubicBezTo>
                  <a:close/>
                  <a:moveTo>
                    <a:pt x="51" y="102"/>
                  </a:moveTo>
                  <a:cubicBezTo>
                    <a:pt x="22" y="102"/>
                    <a:pt x="0" y="79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79"/>
                    <a:pt x="79" y="102"/>
                    <a:pt x="51" y="102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408D74C5-A56A-483A-9938-25A67763A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73251" y="4859338"/>
              <a:ext cx="241300" cy="249238"/>
            </a:xfrm>
            <a:custGeom>
              <a:avLst/>
              <a:gdLst>
                <a:gd name="T0" fmla="*/ 45 w 64"/>
                <a:gd name="T1" fmla="*/ 66 h 66"/>
                <a:gd name="T2" fmla="*/ 0 w 64"/>
                <a:gd name="T3" fmla="*/ 21 h 66"/>
                <a:gd name="T4" fmla="*/ 5 w 64"/>
                <a:gd name="T5" fmla="*/ 1 h 66"/>
                <a:gd name="T6" fmla="*/ 6 w 64"/>
                <a:gd name="T7" fmla="*/ 0 h 66"/>
                <a:gd name="T8" fmla="*/ 7 w 64"/>
                <a:gd name="T9" fmla="*/ 2 h 66"/>
                <a:gd name="T10" fmla="*/ 2 w 64"/>
                <a:gd name="T11" fmla="*/ 21 h 66"/>
                <a:gd name="T12" fmla="*/ 45 w 64"/>
                <a:gd name="T13" fmla="*/ 64 h 66"/>
                <a:gd name="T14" fmla="*/ 62 w 64"/>
                <a:gd name="T15" fmla="*/ 60 h 66"/>
                <a:gd name="T16" fmla="*/ 64 w 64"/>
                <a:gd name="T17" fmla="*/ 61 h 66"/>
                <a:gd name="T18" fmla="*/ 63 w 64"/>
                <a:gd name="T19" fmla="*/ 62 h 66"/>
                <a:gd name="T20" fmla="*/ 45 w 64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6">
                  <a:moveTo>
                    <a:pt x="45" y="66"/>
                  </a:moveTo>
                  <a:cubicBezTo>
                    <a:pt x="20" y="66"/>
                    <a:pt x="0" y="46"/>
                    <a:pt x="0" y="21"/>
                  </a:cubicBezTo>
                  <a:cubicBezTo>
                    <a:pt x="0" y="14"/>
                    <a:pt x="2" y="7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4" y="8"/>
                    <a:pt x="2" y="14"/>
                    <a:pt x="2" y="21"/>
                  </a:cubicBezTo>
                  <a:cubicBezTo>
                    <a:pt x="2" y="45"/>
                    <a:pt x="21" y="64"/>
                    <a:pt x="45" y="64"/>
                  </a:cubicBezTo>
                  <a:cubicBezTo>
                    <a:pt x="51" y="64"/>
                    <a:pt x="57" y="63"/>
                    <a:pt x="62" y="60"/>
                  </a:cubicBezTo>
                  <a:cubicBezTo>
                    <a:pt x="63" y="60"/>
                    <a:pt x="63" y="60"/>
                    <a:pt x="64" y="61"/>
                  </a:cubicBezTo>
                  <a:cubicBezTo>
                    <a:pt x="64" y="61"/>
                    <a:pt x="64" y="62"/>
                    <a:pt x="63" y="62"/>
                  </a:cubicBezTo>
                  <a:cubicBezTo>
                    <a:pt x="57" y="65"/>
                    <a:pt x="51" y="66"/>
                    <a:pt x="45" y="66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8566AA93-2F58-4558-BB33-2A7F32E5A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4772025"/>
              <a:ext cx="127000" cy="57150"/>
            </a:xfrm>
            <a:custGeom>
              <a:avLst/>
              <a:gdLst>
                <a:gd name="T0" fmla="*/ 32 w 34"/>
                <a:gd name="T1" fmla="*/ 15 h 15"/>
                <a:gd name="T2" fmla="*/ 32 w 34"/>
                <a:gd name="T3" fmla="*/ 15 h 15"/>
                <a:gd name="T4" fmla="*/ 1 w 34"/>
                <a:gd name="T5" fmla="*/ 2 h 15"/>
                <a:gd name="T6" fmla="*/ 0 w 34"/>
                <a:gd name="T7" fmla="*/ 1 h 15"/>
                <a:gd name="T8" fmla="*/ 1 w 34"/>
                <a:gd name="T9" fmla="*/ 0 h 15"/>
                <a:gd name="T10" fmla="*/ 33 w 34"/>
                <a:gd name="T11" fmla="*/ 14 h 15"/>
                <a:gd name="T12" fmla="*/ 33 w 34"/>
                <a:gd name="T13" fmla="*/ 15 h 15"/>
                <a:gd name="T14" fmla="*/ 32 w 3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5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24" y="7"/>
                    <a:pt x="12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3" y="0"/>
                    <a:pt x="25" y="5"/>
                    <a:pt x="33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5"/>
                    <a:pt x="32" y="15"/>
                  </a:cubicBezTo>
                  <a:close/>
                </a:path>
              </a:pathLst>
            </a:cu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27A54F74-EC36-4D46-84DB-D86CDCB1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8488" y="4659313"/>
              <a:ext cx="349250" cy="87313"/>
            </a:xfrm>
            <a:custGeom>
              <a:avLst/>
              <a:gdLst>
                <a:gd name="T0" fmla="*/ 90 w 93"/>
                <a:gd name="T1" fmla="*/ 23 h 23"/>
                <a:gd name="T2" fmla="*/ 88 w 93"/>
                <a:gd name="T3" fmla="*/ 22 h 23"/>
                <a:gd name="T4" fmla="*/ 44 w 93"/>
                <a:gd name="T5" fmla="*/ 6 h 23"/>
                <a:gd name="T6" fmla="*/ 6 w 93"/>
                <a:gd name="T7" fmla="*/ 18 h 23"/>
                <a:gd name="T8" fmla="*/ 1 w 93"/>
                <a:gd name="T9" fmla="*/ 17 h 23"/>
                <a:gd name="T10" fmla="*/ 2 w 93"/>
                <a:gd name="T11" fmla="*/ 12 h 23"/>
                <a:gd name="T12" fmla="*/ 44 w 93"/>
                <a:gd name="T13" fmla="*/ 0 h 23"/>
                <a:gd name="T14" fmla="*/ 92 w 93"/>
                <a:gd name="T15" fmla="*/ 17 h 23"/>
                <a:gd name="T16" fmla="*/ 92 w 93"/>
                <a:gd name="T17" fmla="*/ 22 h 23"/>
                <a:gd name="T18" fmla="*/ 90 w 93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23">
                  <a:moveTo>
                    <a:pt x="90" y="23"/>
                  </a:moveTo>
                  <a:cubicBezTo>
                    <a:pt x="89" y="23"/>
                    <a:pt x="88" y="23"/>
                    <a:pt x="88" y="22"/>
                  </a:cubicBezTo>
                  <a:cubicBezTo>
                    <a:pt x="75" y="12"/>
                    <a:pt x="60" y="6"/>
                    <a:pt x="44" y="6"/>
                  </a:cubicBezTo>
                  <a:cubicBezTo>
                    <a:pt x="30" y="6"/>
                    <a:pt x="17" y="10"/>
                    <a:pt x="6" y="18"/>
                  </a:cubicBezTo>
                  <a:cubicBezTo>
                    <a:pt x="4" y="19"/>
                    <a:pt x="2" y="18"/>
                    <a:pt x="1" y="17"/>
                  </a:cubicBezTo>
                  <a:cubicBezTo>
                    <a:pt x="0" y="15"/>
                    <a:pt x="1" y="13"/>
                    <a:pt x="2" y="12"/>
                  </a:cubicBezTo>
                  <a:cubicBezTo>
                    <a:pt x="14" y="4"/>
                    <a:pt x="29" y="0"/>
                    <a:pt x="44" y="0"/>
                  </a:cubicBezTo>
                  <a:cubicBezTo>
                    <a:pt x="61" y="0"/>
                    <a:pt x="78" y="6"/>
                    <a:pt x="92" y="17"/>
                  </a:cubicBezTo>
                  <a:cubicBezTo>
                    <a:pt x="93" y="19"/>
                    <a:pt x="93" y="21"/>
                    <a:pt x="92" y="22"/>
                  </a:cubicBezTo>
                  <a:cubicBezTo>
                    <a:pt x="91" y="23"/>
                    <a:pt x="90" y="23"/>
                    <a:pt x="90" y="23"/>
                  </a:cubicBezTo>
                  <a:close/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B889C459-A216-402D-B476-17D358403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563" y="4965700"/>
              <a:ext cx="357188" cy="17463"/>
            </a:xfrm>
            <a:custGeom>
              <a:avLst/>
              <a:gdLst>
                <a:gd name="T0" fmla="*/ 95 w 95"/>
                <a:gd name="T1" fmla="*/ 5 h 5"/>
                <a:gd name="T2" fmla="*/ 95 w 95"/>
                <a:gd name="T3" fmla="*/ 5 h 5"/>
                <a:gd name="T4" fmla="*/ 0 w 95"/>
                <a:gd name="T5" fmla="*/ 1 h 5"/>
                <a:gd name="T6" fmla="*/ 0 w 95"/>
                <a:gd name="T7" fmla="*/ 0 h 5"/>
                <a:gd name="T8" fmla="*/ 0 w 95"/>
                <a:gd name="T9" fmla="*/ 0 h 5"/>
                <a:gd name="T10" fmla="*/ 95 w 95"/>
                <a:gd name="T11" fmla="*/ 4 h 5"/>
                <a:gd name="T12" fmla="*/ 95 w 95"/>
                <a:gd name="T13" fmla="*/ 5 h 5"/>
                <a:gd name="T14" fmla="*/ 95 w 95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5">
                  <a:moveTo>
                    <a:pt x="95" y="5"/>
                  </a:moveTo>
                  <a:cubicBezTo>
                    <a:pt x="95" y="5"/>
                    <a:pt x="95" y="5"/>
                    <a:pt x="95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66A51BEC-9AF3-409B-8E8E-46DB6D3B2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39888" y="4459288"/>
              <a:ext cx="404813" cy="384175"/>
            </a:xfrm>
            <a:custGeom>
              <a:avLst/>
              <a:gdLst>
                <a:gd name="T0" fmla="*/ 36 w 107"/>
                <a:gd name="T1" fmla="*/ 1 h 102"/>
                <a:gd name="T2" fmla="*/ 55 w 107"/>
                <a:gd name="T3" fmla="*/ 5 h 102"/>
                <a:gd name="T4" fmla="*/ 105 w 107"/>
                <a:gd name="T5" fmla="*/ 48 h 102"/>
                <a:gd name="T6" fmla="*/ 55 w 107"/>
                <a:gd name="T7" fmla="*/ 102 h 102"/>
                <a:gd name="T8" fmla="*/ 44 w 107"/>
                <a:gd name="T9" fmla="*/ 90 h 102"/>
                <a:gd name="T10" fmla="*/ 70 w 107"/>
                <a:gd name="T11" fmla="*/ 54 h 102"/>
                <a:gd name="T12" fmla="*/ 2 w 107"/>
                <a:gd name="T13" fmla="*/ 17 h 102"/>
                <a:gd name="T14" fmla="*/ 11 w 107"/>
                <a:gd name="T15" fmla="*/ 0 h 102"/>
                <a:gd name="T16" fmla="*/ 36 w 107"/>
                <a:gd name="T17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102">
                  <a:moveTo>
                    <a:pt x="36" y="1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107" y="31"/>
                    <a:pt x="105" y="48"/>
                  </a:cubicBezTo>
                  <a:cubicBezTo>
                    <a:pt x="103" y="65"/>
                    <a:pt x="55" y="102"/>
                    <a:pt x="55" y="10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90"/>
                    <a:pt x="71" y="58"/>
                    <a:pt x="70" y="54"/>
                  </a:cubicBezTo>
                  <a:cubicBezTo>
                    <a:pt x="69" y="50"/>
                    <a:pt x="4" y="24"/>
                    <a:pt x="2" y="17"/>
                  </a:cubicBezTo>
                  <a:cubicBezTo>
                    <a:pt x="0" y="11"/>
                    <a:pt x="11" y="0"/>
                    <a:pt x="11" y="0"/>
                  </a:cubicBezTo>
                  <a:cubicBezTo>
                    <a:pt x="36" y="1"/>
                    <a:pt x="36" y="1"/>
                    <a:pt x="36" y="1"/>
                  </a:cubicBezTo>
                </a:path>
              </a:pathLst>
            </a:custGeom>
            <a:solidFill>
              <a:srgbClr val="F794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686E0063-443E-40E3-9270-314D9C07C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0676" y="4552950"/>
              <a:ext cx="227013" cy="382588"/>
            </a:xfrm>
            <a:custGeom>
              <a:avLst/>
              <a:gdLst>
                <a:gd name="T0" fmla="*/ 57 w 60"/>
                <a:gd name="T1" fmla="*/ 101 h 101"/>
                <a:gd name="T2" fmla="*/ 55 w 60"/>
                <a:gd name="T3" fmla="*/ 100 h 101"/>
                <a:gd name="T4" fmla="*/ 1 w 60"/>
                <a:gd name="T5" fmla="*/ 4 h 101"/>
                <a:gd name="T6" fmla="*/ 2 w 60"/>
                <a:gd name="T7" fmla="*/ 0 h 101"/>
                <a:gd name="T8" fmla="*/ 5 w 60"/>
                <a:gd name="T9" fmla="*/ 1 h 101"/>
                <a:gd name="T10" fmla="*/ 59 w 60"/>
                <a:gd name="T11" fmla="*/ 97 h 101"/>
                <a:gd name="T12" fmla="*/ 58 w 60"/>
                <a:gd name="T13" fmla="*/ 101 h 101"/>
                <a:gd name="T14" fmla="*/ 57 w 60"/>
                <a:gd name="T1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1">
                  <a:moveTo>
                    <a:pt x="57" y="101"/>
                  </a:moveTo>
                  <a:cubicBezTo>
                    <a:pt x="56" y="101"/>
                    <a:pt x="55" y="100"/>
                    <a:pt x="55" y="10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0" y="98"/>
                    <a:pt x="59" y="100"/>
                    <a:pt x="58" y="101"/>
                  </a:cubicBezTo>
                  <a:cubicBezTo>
                    <a:pt x="58" y="101"/>
                    <a:pt x="57" y="101"/>
                    <a:pt x="57" y="10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67">
              <a:extLst>
                <a:ext uri="{FF2B5EF4-FFF2-40B4-BE49-F238E27FC236}">
                  <a16:creationId xmlns:a16="http://schemas.microsoft.com/office/drawing/2014/main" id="{60A08721-DDC7-4AE7-87D9-D3447F402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3388" y="4897438"/>
              <a:ext cx="347663" cy="19050"/>
            </a:xfrm>
            <a:custGeom>
              <a:avLst/>
              <a:gdLst>
                <a:gd name="T0" fmla="*/ 1 w 92"/>
                <a:gd name="T1" fmla="*/ 5 h 5"/>
                <a:gd name="T2" fmla="*/ 0 w 92"/>
                <a:gd name="T3" fmla="*/ 5 h 5"/>
                <a:gd name="T4" fmla="*/ 1 w 92"/>
                <a:gd name="T5" fmla="*/ 4 h 5"/>
                <a:gd name="T6" fmla="*/ 91 w 92"/>
                <a:gd name="T7" fmla="*/ 0 h 5"/>
                <a:gd name="T8" fmla="*/ 92 w 92"/>
                <a:gd name="T9" fmla="*/ 0 h 5"/>
                <a:gd name="T10" fmla="*/ 91 w 92"/>
                <a:gd name="T11" fmla="*/ 1 h 5"/>
                <a:gd name="T12" fmla="*/ 1 w 92"/>
                <a:gd name="T13" fmla="*/ 5 h 5"/>
                <a:gd name="T14" fmla="*/ 1 w 9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5"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1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168">
              <a:extLst>
                <a:ext uri="{FF2B5EF4-FFF2-40B4-BE49-F238E27FC236}">
                  <a16:creationId xmlns:a16="http://schemas.microsoft.com/office/drawing/2014/main" id="{6D41F514-6131-44B9-B8D0-74FF73648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31926" y="4478338"/>
              <a:ext cx="150813" cy="230188"/>
            </a:xfrm>
            <a:custGeom>
              <a:avLst/>
              <a:gdLst>
                <a:gd name="T0" fmla="*/ 39 w 40"/>
                <a:gd name="T1" fmla="*/ 61 h 61"/>
                <a:gd name="T2" fmla="*/ 39 w 40"/>
                <a:gd name="T3" fmla="*/ 61 h 61"/>
                <a:gd name="T4" fmla="*/ 39 w 40"/>
                <a:gd name="T5" fmla="*/ 61 h 61"/>
                <a:gd name="T6" fmla="*/ 39 w 40"/>
                <a:gd name="T7" fmla="*/ 61 h 61"/>
                <a:gd name="T8" fmla="*/ 39 w 40"/>
                <a:gd name="T9" fmla="*/ 61 h 61"/>
                <a:gd name="T10" fmla="*/ 39 w 40"/>
                <a:gd name="T11" fmla="*/ 61 h 61"/>
                <a:gd name="T12" fmla="*/ 39 w 40"/>
                <a:gd name="T13" fmla="*/ 61 h 61"/>
                <a:gd name="T14" fmla="*/ 40 w 40"/>
                <a:gd name="T15" fmla="*/ 60 h 61"/>
                <a:gd name="T16" fmla="*/ 40 w 40"/>
                <a:gd name="T17" fmla="*/ 60 h 61"/>
                <a:gd name="T18" fmla="*/ 39 w 40"/>
                <a:gd name="T19" fmla="*/ 61 h 61"/>
                <a:gd name="T20" fmla="*/ 0 w 40"/>
                <a:gd name="T21" fmla="*/ 0 h 61"/>
                <a:gd name="T22" fmla="*/ 0 w 40"/>
                <a:gd name="T23" fmla="*/ 0 h 61"/>
                <a:gd name="T24" fmla="*/ 0 w 40"/>
                <a:gd name="T25" fmla="*/ 0 h 61"/>
                <a:gd name="T26" fmla="*/ 0 w 40"/>
                <a:gd name="T27" fmla="*/ 0 h 61"/>
                <a:gd name="T28" fmla="*/ 0 w 40"/>
                <a:gd name="T29" fmla="*/ 0 h 61"/>
                <a:gd name="T30" fmla="*/ 0 w 40"/>
                <a:gd name="T31" fmla="*/ 0 h 61"/>
                <a:gd name="T32" fmla="*/ 0 w 40"/>
                <a:gd name="T33" fmla="*/ 0 h 61"/>
                <a:gd name="T34" fmla="*/ 0 w 40"/>
                <a:gd name="T35" fmla="*/ 0 h 61"/>
                <a:gd name="T36" fmla="*/ 0 w 40"/>
                <a:gd name="T37" fmla="*/ 0 h 61"/>
                <a:gd name="T38" fmla="*/ 0 w 40"/>
                <a:gd name="T39" fmla="*/ 0 h 61"/>
                <a:gd name="T40" fmla="*/ 0 w 40"/>
                <a:gd name="T41" fmla="*/ 0 h 61"/>
                <a:gd name="T42" fmla="*/ 0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moveTo>
                    <a:pt x="39" y="61"/>
                  </a:moveTo>
                  <a:cubicBezTo>
                    <a:pt x="39" y="61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39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169">
              <a:extLst>
                <a:ext uri="{FF2B5EF4-FFF2-40B4-BE49-F238E27FC236}">
                  <a16:creationId xmlns:a16="http://schemas.microsoft.com/office/drawing/2014/main" id="{0E567EDF-7E7D-422C-888A-11D6B893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1926" y="4478338"/>
              <a:ext cx="150813" cy="241300"/>
            </a:xfrm>
            <a:custGeom>
              <a:avLst/>
              <a:gdLst>
                <a:gd name="T0" fmla="*/ 37 w 40"/>
                <a:gd name="T1" fmla="*/ 64 h 64"/>
                <a:gd name="T2" fmla="*/ 36 w 40"/>
                <a:gd name="T3" fmla="*/ 53 h 64"/>
                <a:gd name="T4" fmla="*/ 0 w 40"/>
                <a:gd name="T5" fmla="*/ 0 h 64"/>
                <a:gd name="T6" fmla="*/ 0 w 40"/>
                <a:gd name="T7" fmla="*/ 0 h 64"/>
                <a:gd name="T8" fmla="*/ 0 w 40"/>
                <a:gd name="T9" fmla="*/ 0 h 64"/>
                <a:gd name="T10" fmla="*/ 0 w 40"/>
                <a:gd name="T11" fmla="*/ 0 h 64"/>
                <a:gd name="T12" fmla="*/ 0 w 40"/>
                <a:gd name="T13" fmla="*/ 0 h 64"/>
                <a:gd name="T14" fmla="*/ 0 w 40"/>
                <a:gd name="T15" fmla="*/ 0 h 64"/>
                <a:gd name="T16" fmla="*/ 0 w 40"/>
                <a:gd name="T17" fmla="*/ 0 h 64"/>
                <a:gd name="T18" fmla="*/ 0 w 40"/>
                <a:gd name="T19" fmla="*/ 0 h 64"/>
                <a:gd name="T20" fmla="*/ 0 w 40"/>
                <a:gd name="T21" fmla="*/ 0 h 64"/>
                <a:gd name="T22" fmla="*/ 0 w 40"/>
                <a:gd name="T23" fmla="*/ 0 h 64"/>
                <a:gd name="T24" fmla="*/ 22 w 40"/>
                <a:gd name="T25" fmla="*/ 13 h 64"/>
                <a:gd name="T26" fmla="*/ 40 w 40"/>
                <a:gd name="T27" fmla="*/ 60 h 64"/>
                <a:gd name="T28" fmla="*/ 39 w 40"/>
                <a:gd name="T29" fmla="*/ 61 h 64"/>
                <a:gd name="T30" fmla="*/ 39 w 40"/>
                <a:gd name="T31" fmla="*/ 61 h 64"/>
                <a:gd name="T32" fmla="*/ 39 w 40"/>
                <a:gd name="T33" fmla="*/ 61 h 64"/>
                <a:gd name="T34" fmla="*/ 39 w 40"/>
                <a:gd name="T35" fmla="*/ 61 h 64"/>
                <a:gd name="T36" fmla="*/ 39 w 40"/>
                <a:gd name="T37" fmla="*/ 61 h 64"/>
                <a:gd name="T38" fmla="*/ 37 w 40"/>
                <a:gd name="T3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64">
                  <a:moveTo>
                    <a:pt x="37" y="64"/>
                  </a:moveTo>
                  <a:cubicBezTo>
                    <a:pt x="37" y="60"/>
                    <a:pt x="36" y="56"/>
                    <a:pt x="36" y="53"/>
                  </a:cubicBezTo>
                  <a:cubicBezTo>
                    <a:pt x="32" y="35"/>
                    <a:pt x="11" y="1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1" y="6"/>
                    <a:pt x="22" y="13"/>
                  </a:cubicBezTo>
                  <a:cubicBezTo>
                    <a:pt x="34" y="27"/>
                    <a:pt x="40" y="43"/>
                    <a:pt x="40" y="60"/>
                  </a:cubicBezTo>
                  <a:cubicBezTo>
                    <a:pt x="40" y="60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2"/>
                    <a:pt x="38" y="63"/>
                    <a:pt x="37" y="64"/>
                  </a:cubicBezTo>
                </a:path>
              </a:pathLst>
            </a:custGeom>
            <a:solidFill>
              <a:srgbClr val="F171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170">
              <a:extLst>
                <a:ext uri="{FF2B5EF4-FFF2-40B4-BE49-F238E27FC236}">
                  <a16:creationId xmlns:a16="http://schemas.microsoft.com/office/drawing/2014/main" id="{2BD02E07-9243-4B6E-A5C0-8AC0DBC5A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33551" y="4911725"/>
              <a:ext cx="57150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171">
              <a:extLst>
                <a:ext uri="{FF2B5EF4-FFF2-40B4-BE49-F238E27FC236}">
                  <a16:creationId xmlns:a16="http://schemas.microsoft.com/office/drawing/2014/main" id="{2E1D305E-49BF-48E2-9A09-8A65BFCE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7676" y="4605338"/>
              <a:ext cx="620713" cy="347663"/>
            </a:xfrm>
            <a:custGeom>
              <a:avLst/>
              <a:gdLst>
                <a:gd name="T0" fmla="*/ 93 w 165"/>
                <a:gd name="T1" fmla="*/ 92 h 92"/>
                <a:gd name="T2" fmla="*/ 4 w 165"/>
                <a:gd name="T3" fmla="*/ 92 h 92"/>
                <a:gd name="T4" fmla="*/ 0 w 165"/>
                <a:gd name="T5" fmla="*/ 88 h 92"/>
                <a:gd name="T6" fmla="*/ 4 w 165"/>
                <a:gd name="T7" fmla="*/ 84 h 92"/>
                <a:gd name="T8" fmla="*/ 90 w 165"/>
                <a:gd name="T9" fmla="*/ 84 h 92"/>
                <a:gd name="T10" fmla="*/ 158 w 165"/>
                <a:gd name="T11" fmla="*/ 2 h 92"/>
                <a:gd name="T12" fmla="*/ 163 w 165"/>
                <a:gd name="T13" fmla="*/ 1 h 92"/>
                <a:gd name="T14" fmla="*/ 164 w 165"/>
                <a:gd name="T15" fmla="*/ 7 h 92"/>
                <a:gd name="T16" fmla="*/ 93 w 165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92">
                  <a:moveTo>
                    <a:pt x="93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1" y="92"/>
                    <a:pt x="0" y="90"/>
                    <a:pt x="0" y="88"/>
                  </a:cubicBezTo>
                  <a:cubicBezTo>
                    <a:pt x="0" y="86"/>
                    <a:pt x="1" y="84"/>
                    <a:pt x="4" y="84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158" y="2"/>
                    <a:pt x="158" y="2"/>
                    <a:pt x="158" y="2"/>
                  </a:cubicBezTo>
                  <a:cubicBezTo>
                    <a:pt x="159" y="0"/>
                    <a:pt x="162" y="0"/>
                    <a:pt x="163" y="1"/>
                  </a:cubicBezTo>
                  <a:cubicBezTo>
                    <a:pt x="165" y="3"/>
                    <a:pt x="165" y="5"/>
                    <a:pt x="164" y="7"/>
                  </a:cubicBezTo>
                  <a:cubicBezTo>
                    <a:pt x="93" y="92"/>
                    <a:pt x="93" y="92"/>
                    <a:pt x="93" y="9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172">
              <a:extLst>
                <a:ext uri="{FF2B5EF4-FFF2-40B4-BE49-F238E27FC236}">
                  <a16:creationId xmlns:a16="http://schemas.microsoft.com/office/drawing/2014/main" id="{3B997616-22D6-4680-ADBC-304A7389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7676" y="4632325"/>
              <a:ext cx="192088" cy="309563"/>
            </a:xfrm>
            <a:custGeom>
              <a:avLst/>
              <a:gdLst>
                <a:gd name="T0" fmla="*/ 3 w 51"/>
                <a:gd name="T1" fmla="*/ 82 h 82"/>
                <a:gd name="T2" fmla="*/ 2 w 51"/>
                <a:gd name="T3" fmla="*/ 82 h 82"/>
                <a:gd name="T4" fmla="*/ 1 w 51"/>
                <a:gd name="T5" fmla="*/ 79 h 82"/>
                <a:gd name="T6" fmla="*/ 47 w 51"/>
                <a:gd name="T7" fmla="*/ 2 h 82"/>
                <a:gd name="T8" fmla="*/ 50 w 51"/>
                <a:gd name="T9" fmla="*/ 1 h 82"/>
                <a:gd name="T10" fmla="*/ 51 w 51"/>
                <a:gd name="T11" fmla="*/ 4 h 82"/>
                <a:gd name="T12" fmla="*/ 4 w 51"/>
                <a:gd name="T13" fmla="*/ 81 h 82"/>
                <a:gd name="T14" fmla="*/ 3 w 51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2">
                  <a:moveTo>
                    <a:pt x="3" y="82"/>
                  </a:moveTo>
                  <a:cubicBezTo>
                    <a:pt x="2" y="82"/>
                    <a:pt x="2" y="82"/>
                    <a:pt x="2" y="82"/>
                  </a:cubicBezTo>
                  <a:cubicBezTo>
                    <a:pt x="1" y="81"/>
                    <a:pt x="0" y="80"/>
                    <a:pt x="1" y="79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9" y="0"/>
                    <a:pt x="50" y="1"/>
                  </a:cubicBezTo>
                  <a:cubicBezTo>
                    <a:pt x="51" y="2"/>
                    <a:pt x="51" y="3"/>
                    <a:pt x="51" y="4"/>
                  </a:cubicBezTo>
                  <a:cubicBezTo>
                    <a:pt x="4" y="81"/>
                    <a:pt x="4" y="81"/>
                    <a:pt x="4" y="81"/>
                  </a:cubicBezTo>
                  <a:cubicBezTo>
                    <a:pt x="4" y="82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173">
              <a:extLst>
                <a:ext uri="{FF2B5EF4-FFF2-40B4-BE49-F238E27FC236}">
                  <a16:creationId xmlns:a16="http://schemas.microsoft.com/office/drawing/2014/main" id="{1F86E6C1-B209-4369-BBE6-04B8D853C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9701" y="4892675"/>
              <a:ext cx="90488" cy="90488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74">
              <a:extLst>
                <a:ext uri="{FF2B5EF4-FFF2-40B4-BE49-F238E27FC236}">
                  <a16:creationId xmlns:a16="http://schemas.microsoft.com/office/drawing/2014/main" id="{CBA322D5-C790-4507-B101-8DABDAB17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0488" y="4946650"/>
              <a:ext cx="82550" cy="128588"/>
            </a:xfrm>
            <a:custGeom>
              <a:avLst/>
              <a:gdLst>
                <a:gd name="T0" fmla="*/ 21 w 22"/>
                <a:gd name="T1" fmla="*/ 34 h 34"/>
                <a:gd name="T2" fmla="*/ 20 w 22"/>
                <a:gd name="T3" fmla="*/ 34 h 34"/>
                <a:gd name="T4" fmla="*/ 0 w 22"/>
                <a:gd name="T5" fmla="*/ 1 h 34"/>
                <a:gd name="T6" fmla="*/ 1 w 22"/>
                <a:gd name="T7" fmla="*/ 0 h 34"/>
                <a:gd name="T8" fmla="*/ 2 w 22"/>
                <a:gd name="T9" fmla="*/ 0 h 34"/>
                <a:gd name="T10" fmla="*/ 22 w 22"/>
                <a:gd name="T11" fmla="*/ 33 h 34"/>
                <a:gd name="T12" fmla="*/ 22 w 22"/>
                <a:gd name="T13" fmla="*/ 34 h 34"/>
                <a:gd name="T14" fmla="*/ 21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1" y="34"/>
                  </a:moveTo>
                  <a:cubicBezTo>
                    <a:pt x="21" y="34"/>
                    <a:pt x="21" y="34"/>
                    <a:pt x="20" y="3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3"/>
                    <a:pt x="22" y="34"/>
                    <a:pt x="22" y="34"/>
                  </a:cubicBezTo>
                  <a:cubicBezTo>
                    <a:pt x="22" y="34"/>
                    <a:pt x="21" y="34"/>
                    <a:pt x="21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175">
              <a:extLst>
                <a:ext uri="{FF2B5EF4-FFF2-40B4-BE49-F238E27FC236}">
                  <a16:creationId xmlns:a16="http://schemas.microsoft.com/office/drawing/2014/main" id="{5DF55183-64B8-43D1-A050-C463B335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6" y="4545013"/>
              <a:ext cx="112713" cy="34925"/>
            </a:xfrm>
            <a:custGeom>
              <a:avLst/>
              <a:gdLst>
                <a:gd name="T0" fmla="*/ 8 w 30"/>
                <a:gd name="T1" fmla="*/ 0 h 9"/>
                <a:gd name="T2" fmla="*/ 27 w 30"/>
                <a:gd name="T3" fmla="*/ 0 h 9"/>
                <a:gd name="T4" fmla="*/ 30 w 30"/>
                <a:gd name="T5" fmla="*/ 3 h 9"/>
                <a:gd name="T6" fmla="*/ 30 w 30"/>
                <a:gd name="T7" fmla="*/ 6 h 9"/>
                <a:gd name="T8" fmla="*/ 27 w 30"/>
                <a:gd name="T9" fmla="*/ 9 h 9"/>
                <a:gd name="T10" fmla="*/ 3 w 30"/>
                <a:gd name="T11" fmla="*/ 9 h 9"/>
                <a:gd name="T12" fmla="*/ 1 w 30"/>
                <a:gd name="T13" fmla="*/ 5 h 9"/>
                <a:gd name="T14" fmla="*/ 8 w 30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">
                  <a:moveTo>
                    <a:pt x="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0" y="2"/>
                    <a:pt x="30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8"/>
                    <a:pt x="29" y="9"/>
                    <a:pt x="2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7"/>
                    <a:pt x="1" y="5"/>
                  </a:cubicBezTo>
                  <a:cubicBezTo>
                    <a:pt x="2" y="2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176">
              <a:extLst>
                <a:ext uri="{FF2B5EF4-FFF2-40B4-BE49-F238E27FC236}">
                  <a16:creationId xmlns:a16="http://schemas.microsoft.com/office/drawing/2014/main" id="{450429C4-DADA-4130-970D-D37097DFA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5888" y="4972050"/>
              <a:ext cx="120650" cy="76200"/>
            </a:xfrm>
            <a:custGeom>
              <a:avLst/>
              <a:gdLst>
                <a:gd name="T0" fmla="*/ 18 w 32"/>
                <a:gd name="T1" fmla="*/ 2 h 20"/>
                <a:gd name="T2" fmla="*/ 23 w 32"/>
                <a:gd name="T3" fmla="*/ 9 h 20"/>
                <a:gd name="T4" fmla="*/ 32 w 32"/>
                <a:gd name="T5" fmla="*/ 17 h 20"/>
                <a:gd name="T6" fmla="*/ 0 w 32"/>
                <a:gd name="T7" fmla="*/ 17 h 20"/>
                <a:gd name="T8" fmla="*/ 6 w 32"/>
                <a:gd name="T9" fmla="*/ 0 h 20"/>
                <a:gd name="T10" fmla="*/ 18 w 32"/>
                <a:gd name="T1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0">
                  <a:moveTo>
                    <a:pt x="18" y="2"/>
                  </a:moveTo>
                  <a:cubicBezTo>
                    <a:pt x="18" y="2"/>
                    <a:pt x="17" y="7"/>
                    <a:pt x="23" y="9"/>
                  </a:cubicBezTo>
                  <a:cubicBezTo>
                    <a:pt x="28" y="12"/>
                    <a:pt x="32" y="14"/>
                    <a:pt x="32" y="17"/>
                  </a:cubicBezTo>
                  <a:cubicBezTo>
                    <a:pt x="32" y="20"/>
                    <a:pt x="0" y="19"/>
                    <a:pt x="0" y="17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18" y="2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F37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77">
              <a:extLst>
                <a:ext uri="{FF2B5EF4-FFF2-40B4-BE49-F238E27FC236}">
                  <a16:creationId xmlns:a16="http://schemas.microsoft.com/office/drawing/2014/main" id="{6F6A2D0F-C600-4600-9C75-DFB465E11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3826" y="4999038"/>
              <a:ext cx="180975" cy="71438"/>
            </a:xfrm>
            <a:custGeom>
              <a:avLst/>
              <a:gdLst>
                <a:gd name="T0" fmla="*/ 3 w 48"/>
                <a:gd name="T1" fmla="*/ 4 h 19"/>
                <a:gd name="T2" fmla="*/ 1 w 48"/>
                <a:gd name="T3" fmla="*/ 11 h 19"/>
                <a:gd name="T4" fmla="*/ 1 w 48"/>
                <a:gd name="T5" fmla="*/ 19 h 19"/>
                <a:gd name="T6" fmla="*/ 46 w 48"/>
                <a:gd name="T7" fmla="*/ 17 h 19"/>
                <a:gd name="T8" fmla="*/ 46 w 48"/>
                <a:gd name="T9" fmla="*/ 10 h 19"/>
                <a:gd name="T10" fmla="*/ 37 w 48"/>
                <a:gd name="T11" fmla="*/ 7 h 19"/>
                <a:gd name="T12" fmla="*/ 21 w 48"/>
                <a:gd name="T13" fmla="*/ 0 h 19"/>
                <a:gd name="T14" fmla="*/ 10 w 48"/>
                <a:gd name="T15" fmla="*/ 4 h 19"/>
                <a:gd name="T16" fmla="*/ 3 w 48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">
                  <a:moveTo>
                    <a:pt x="3" y="4"/>
                  </a:moveTo>
                  <a:cubicBezTo>
                    <a:pt x="3" y="4"/>
                    <a:pt x="2" y="7"/>
                    <a:pt x="1" y="11"/>
                  </a:cubicBezTo>
                  <a:cubicBezTo>
                    <a:pt x="0" y="15"/>
                    <a:pt x="1" y="19"/>
                    <a:pt x="1" y="19"/>
                  </a:cubicBezTo>
                  <a:cubicBezTo>
                    <a:pt x="1" y="19"/>
                    <a:pt x="45" y="19"/>
                    <a:pt x="46" y="17"/>
                  </a:cubicBezTo>
                  <a:cubicBezTo>
                    <a:pt x="48" y="16"/>
                    <a:pt x="47" y="11"/>
                    <a:pt x="46" y="10"/>
                  </a:cubicBezTo>
                  <a:cubicBezTo>
                    <a:pt x="46" y="10"/>
                    <a:pt x="40" y="9"/>
                    <a:pt x="37" y="7"/>
                  </a:cubicBezTo>
                  <a:cubicBezTo>
                    <a:pt x="34" y="6"/>
                    <a:pt x="24" y="0"/>
                    <a:pt x="21" y="0"/>
                  </a:cubicBezTo>
                  <a:cubicBezTo>
                    <a:pt x="18" y="1"/>
                    <a:pt x="17" y="3"/>
                    <a:pt x="10" y="4"/>
                  </a:cubicBezTo>
                  <a:cubicBezTo>
                    <a:pt x="4" y="4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242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02" name="Picture 178">
              <a:extLst>
                <a:ext uri="{FF2B5EF4-FFF2-40B4-BE49-F238E27FC236}">
                  <a16:creationId xmlns:a16="http://schemas.microsoft.com/office/drawing/2014/main" id="{A5528E3E-3F8F-448B-9F7D-D303E2363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8588" y="5037138"/>
              <a:ext cx="188913" cy="3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3" name="Freeform 179">
              <a:extLst>
                <a:ext uri="{FF2B5EF4-FFF2-40B4-BE49-F238E27FC236}">
                  <a16:creationId xmlns:a16="http://schemas.microsoft.com/office/drawing/2014/main" id="{525B407F-68EA-4560-9D69-71DCDFA6D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0651" y="5037138"/>
              <a:ext cx="169863" cy="22225"/>
            </a:xfrm>
            <a:custGeom>
              <a:avLst/>
              <a:gdLst>
                <a:gd name="T0" fmla="*/ 0 w 45"/>
                <a:gd name="T1" fmla="*/ 4 h 6"/>
                <a:gd name="T2" fmla="*/ 45 w 45"/>
                <a:gd name="T3" fmla="*/ 0 h 6"/>
                <a:gd name="T4" fmla="*/ 4 w 45"/>
                <a:gd name="T5" fmla="*/ 4 h 6"/>
                <a:gd name="T6" fmla="*/ 0 w 45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">
                  <a:moveTo>
                    <a:pt x="0" y="4"/>
                  </a:moveTo>
                  <a:cubicBezTo>
                    <a:pt x="15" y="6"/>
                    <a:pt x="33" y="4"/>
                    <a:pt x="45" y="0"/>
                  </a:cubicBezTo>
                  <a:cubicBezTo>
                    <a:pt x="22" y="5"/>
                    <a:pt x="3" y="4"/>
                    <a:pt x="4" y="4"/>
                  </a:cubicBezTo>
                  <a:cubicBezTo>
                    <a:pt x="4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6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80">
              <a:extLst>
                <a:ext uri="{FF2B5EF4-FFF2-40B4-BE49-F238E27FC236}">
                  <a16:creationId xmlns:a16="http://schemas.microsoft.com/office/drawing/2014/main" id="{A4C4D6C1-C411-42D1-B342-2744CA29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54176" y="4440238"/>
              <a:ext cx="376238" cy="555625"/>
            </a:xfrm>
            <a:custGeom>
              <a:avLst/>
              <a:gdLst>
                <a:gd name="T0" fmla="*/ 52 w 100"/>
                <a:gd name="T1" fmla="*/ 3 h 147"/>
                <a:gd name="T2" fmla="*/ 95 w 100"/>
                <a:gd name="T3" fmla="*/ 63 h 147"/>
                <a:gd name="T4" fmla="*/ 90 w 100"/>
                <a:gd name="T5" fmla="*/ 146 h 147"/>
                <a:gd name="T6" fmla="*/ 68 w 100"/>
                <a:gd name="T7" fmla="*/ 146 h 147"/>
                <a:gd name="T8" fmla="*/ 70 w 100"/>
                <a:gd name="T9" fmla="*/ 69 h 147"/>
                <a:gd name="T10" fmla="*/ 3 w 100"/>
                <a:gd name="T11" fmla="*/ 21 h 147"/>
                <a:gd name="T12" fmla="*/ 8 w 100"/>
                <a:gd name="T13" fmla="*/ 0 h 147"/>
                <a:gd name="T14" fmla="*/ 52 w 100"/>
                <a:gd name="T15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147">
                  <a:moveTo>
                    <a:pt x="52" y="3"/>
                  </a:moveTo>
                  <a:cubicBezTo>
                    <a:pt x="52" y="3"/>
                    <a:pt x="89" y="37"/>
                    <a:pt x="95" y="63"/>
                  </a:cubicBezTo>
                  <a:cubicBezTo>
                    <a:pt x="100" y="90"/>
                    <a:pt x="90" y="146"/>
                    <a:pt x="90" y="146"/>
                  </a:cubicBezTo>
                  <a:cubicBezTo>
                    <a:pt x="90" y="146"/>
                    <a:pt x="79" y="147"/>
                    <a:pt x="68" y="146"/>
                  </a:cubicBezTo>
                  <a:cubicBezTo>
                    <a:pt x="68" y="146"/>
                    <a:pt x="74" y="74"/>
                    <a:pt x="70" y="69"/>
                  </a:cubicBezTo>
                  <a:cubicBezTo>
                    <a:pt x="66" y="63"/>
                    <a:pt x="6" y="30"/>
                    <a:pt x="3" y="21"/>
                  </a:cubicBezTo>
                  <a:cubicBezTo>
                    <a:pt x="0" y="11"/>
                    <a:pt x="8" y="0"/>
                    <a:pt x="8" y="0"/>
                  </a:cubicBezTo>
                  <a:cubicBezTo>
                    <a:pt x="52" y="3"/>
                    <a:pt x="52" y="3"/>
                    <a:pt x="52" y="3"/>
                  </a:cubicBezTo>
                </a:path>
              </a:pathLst>
            </a:custGeom>
            <a:solidFill>
              <a:srgbClr val="EDCC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81">
              <a:extLst>
                <a:ext uri="{FF2B5EF4-FFF2-40B4-BE49-F238E27FC236}">
                  <a16:creationId xmlns:a16="http://schemas.microsoft.com/office/drawing/2014/main" id="{04DC5720-0FD0-4BE2-B8A2-C9496FDF6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46238" y="4470400"/>
              <a:ext cx="6350" cy="30163"/>
            </a:xfrm>
            <a:custGeom>
              <a:avLst/>
              <a:gdLst>
                <a:gd name="T0" fmla="*/ 0 w 2"/>
                <a:gd name="T1" fmla="*/ 8 h 8"/>
                <a:gd name="T2" fmla="*/ 0 w 2"/>
                <a:gd name="T3" fmla="*/ 8 h 8"/>
                <a:gd name="T4" fmla="*/ 1 w 2"/>
                <a:gd name="T5" fmla="*/ 1 h 8"/>
                <a:gd name="T6" fmla="*/ 0 w 2"/>
                <a:gd name="T7" fmla="*/ 8 h 8"/>
                <a:gd name="T8" fmla="*/ 1 w 2"/>
                <a:gd name="T9" fmla="*/ 1 h 8"/>
                <a:gd name="T10" fmla="*/ 1 w 2"/>
                <a:gd name="T11" fmla="*/ 1 h 8"/>
                <a:gd name="T12" fmla="*/ 1 w 2"/>
                <a:gd name="T13" fmla="*/ 1 h 8"/>
                <a:gd name="T14" fmla="*/ 1 w 2"/>
                <a:gd name="T15" fmla="*/ 1 h 8"/>
                <a:gd name="T16" fmla="*/ 1 w 2"/>
                <a:gd name="T17" fmla="*/ 1 h 8"/>
                <a:gd name="T18" fmla="*/ 1 w 2"/>
                <a:gd name="T19" fmla="*/ 1 h 8"/>
                <a:gd name="T20" fmla="*/ 1 w 2"/>
                <a:gd name="T21" fmla="*/ 1 h 8"/>
                <a:gd name="T22" fmla="*/ 1 w 2"/>
                <a:gd name="T23" fmla="*/ 1 h 8"/>
                <a:gd name="T24" fmla="*/ 1 w 2"/>
                <a:gd name="T25" fmla="*/ 1 h 8"/>
                <a:gd name="T26" fmla="*/ 1 w 2"/>
                <a:gd name="T27" fmla="*/ 1 h 8"/>
                <a:gd name="T28" fmla="*/ 1 w 2"/>
                <a:gd name="T29" fmla="*/ 1 h 8"/>
                <a:gd name="T30" fmla="*/ 1 w 2"/>
                <a:gd name="T31" fmla="*/ 1 h 8"/>
                <a:gd name="T32" fmla="*/ 1 w 2"/>
                <a:gd name="T33" fmla="*/ 1 h 8"/>
                <a:gd name="T34" fmla="*/ 1 w 2"/>
                <a:gd name="T35" fmla="*/ 1 h 8"/>
                <a:gd name="T36" fmla="*/ 1 w 2"/>
                <a:gd name="T37" fmla="*/ 1 h 8"/>
                <a:gd name="T38" fmla="*/ 1 w 2"/>
                <a:gd name="T39" fmla="*/ 1 h 8"/>
                <a:gd name="T40" fmla="*/ 1 w 2"/>
                <a:gd name="T41" fmla="*/ 1 h 8"/>
                <a:gd name="T42" fmla="*/ 1 w 2"/>
                <a:gd name="T43" fmla="*/ 1 h 8"/>
                <a:gd name="T44" fmla="*/ 1 w 2"/>
                <a:gd name="T45" fmla="*/ 1 h 8"/>
                <a:gd name="T46" fmla="*/ 1 w 2"/>
                <a:gd name="T47" fmla="*/ 1 h 8"/>
                <a:gd name="T48" fmla="*/ 1 w 2"/>
                <a:gd name="T49" fmla="*/ 1 h 8"/>
                <a:gd name="T50" fmla="*/ 1 w 2"/>
                <a:gd name="T51" fmla="*/ 0 h 8"/>
                <a:gd name="T52" fmla="*/ 2 w 2"/>
                <a:gd name="T53" fmla="*/ 0 h 8"/>
                <a:gd name="T54" fmla="*/ 1 w 2"/>
                <a:gd name="T55" fmla="*/ 0 h 8"/>
                <a:gd name="T56" fmla="*/ 2 w 2"/>
                <a:gd name="T57" fmla="*/ 0 h 8"/>
                <a:gd name="T58" fmla="*/ 2 w 2"/>
                <a:gd name="T59" fmla="*/ 0 h 8"/>
                <a:gd name="T60" fmla="*/ 2 w 2"/>
                <a:gd name="T61" fmla="*/ 0 h 8"/>
                <a:gd name="T62" fmla="*/ 2 w 2"/>
                <a:gd name="T63" fmla="*/ 0 h 8"/>
                <a:gd name="T64" fmla="*/ 2 w 2"/>
                <a:gd name="T65" fmla="*/ 0 h 8"/>
                <a:gd name="T66" fmla="*/ 2 w 2"/>
                <a:gd name="T67" fmla="*/ 0 h 8"/>
                <a:gd name="T68" fmla="*/ 2 w 2"/>
                <a:gd name="T69" fmla="*/ 0 h 8"/>
                <a:gd name="T70" fmla="*/ 2 w 2"/>
                <a:gd name="T71" fmla="*/ 0 h 8"/>
                <a:gd name="T72" fmla="*/ 2 w 2"/>
                <a:gd name="T73" fmla="*/ 0 h 8"/>
                <a:gd name="T74" fmla="*/ 2 w 2"/>
                <a:gd name="T75" fmla="*/ 0 h 8"/>
                <a:gd name="T76" fmla="*/ 2 w 2"/>
                <a:gd name="T77" fmla="*/ 0 h 8"/>
                <a:gd name="T78" fmla="*/ 2 w 2"/>
                <a:gd name="T79" fmla="*/ 0 h 8"/>
                <a:gd name="T80" fmla="*/ 2 w 2"/>
                <a:gd name="T81" fmla="*/ 0 h 8"/>
                <a:gd name="T82" fmla="*/ 2 w 2"/>
                <a:gd name="T83" fmla="*/ 0 h 8"/>
                <a:gd name="T84" fmla="*/ 2 w 2"/>
                <a:gd name="T85" fmla="*/ 0 h 8"/>
                <a:gd name="T86" fmla="*/ 2 w 2"/>
                <a:gd name="T87" fmla="*/ 0 h 8"/>
                <a:gd name="T88" fmla="*/ 2 w 2"/>
                <a:gd name="T89" fmla="*/ 0 h 8"/>
                <a:gd name="T90" fmla="*/ 2 w 2"/>
                <a:gd name="T91" fmla="*/ 0 h 8"/>
                <a:gd name="T92" fmla="*/ 2 w 2"/>
                <a:gd name="T93" fmla="*/ 0 h 8"/>
                <a:gd name="T94" fmla="*/ 2 w 2"/>
                <a:gd name="T95" fmla="*/ 0 h 8"/>
                <a:gd name="T96" fmla="*/ 2 w 2"/>
                <a:gd name="T9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1" y="3"/>
                    <a:pt x="1" y="1"/>
                  </a:cubicBezTo>
                  <a:cubicBezTo>
                    <a:pt x="1" y="3"/>
                    <a:pt x="0" y="5"/>
                    <a:pt x="0" y="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87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82">
              <a:extLst>
                <a:ext uri="{FF2B5EF4-FFF2-40B4-BE49-F238E27FC236}">
                  <a16:creationId xmlns:a16="http://schemas.microsoft.com/office/drawing/2014/main" id="{0E11AEC3-3BD2-4755-A92A-AB51F4A75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6238" y="4462463"/>
              <a:ext cx="203200" cy="38100"/>
            </a:xfrm>
            <a:custGeom>
              <a:avLst/>
              <a:gdLst>
                <a:gd name="T0" fmla="*/ 2 w 54"/>
                <a:gd name="T1" fmla="*/ 10 h 10"/>
                <a:gd name="T2" fmla="*/ 0 w 54"/>
                <a:gd name="T3" fmla="*/ 10 h 10"/>
                <a:gd name="T4" fmla="*/ 1 w 54"/>
                <a:gd name="T5" fmla="*/ 3 h 10"/>
                <a:gd name="T6" fmla="*/ 1 w 54"/>
                <a:gd name="T7" fmla="*/ 3 h 10"/>
                <a:gd name="T8" fmla="*/ 1 w 54"/>
                <a:gd name="T9" fmla="*/ 3 h 10"/>
                <a:gd name="T10" fmla="*/ 1 w 54"/>
                <a:gd name="T11" fmla="*/ 3 h 10"/>
                <a:gd name="T12" fmla="*/ 1 w 54"/>
                <a:gd name="T13" fmla="*/ 3 h 10"/>
                <a:gd name="T14" fmla="*/ 1 w 54"/>
                <a:gd name="T15" fmla="*/ 3 h 10"/>
                <a:gd name="T16" fmla="*/ 1 w 54"/>
                <a:gd name="T17" fmla="*/ 3 h 10"/>
                <a:gd name="T18" fmla="*/ 1 w 54"/>
                <a:gd name="T19" fmla="*/ 3 h 10"/>
                <a:gd name="T20" fmla="*/ 1 w 54"/>
                <a:gd name="T21" fmla="*/ 3 h 10"/>
                <a:gd name="T22" fmla="*/ 1 w 54"/>
                <a:gd name="T23" fmla="*/ 3 h 10"/>
                <a:gd name="T24" fmla="*/ 1 w 54"/>
                <a:gd name="T25" fmla="*/ 3 h 10"/>
                <a:gd name="T26" fmla="*/ 1 w 54"/>
                <a:gd name="T27" fmla="*/ 3 h 10"/>
                <a:gd name="T28" fmla="*/ 1 w 54"/>
                <a:gd name="T29" fmla="*/ 3 h 10"/>
                <a:gd name="T30" fmla="*/ 1 w 54"/>
                <a:gd name="T31" fmla="*/ 3 h 10"/>
                <a:gd name="T32" fmla="*/ 1 w 54"/>
                <a:gd name="T33" fmla="*/ 3 h 10"/>
                <a:gd name="T34" fmla="*/ 1 w 54"/>
                <a:gd name="T35" fmla="*/ 2 h 10"/>
                <a:gd name="T36" fmla="*/ 2 w 54"/>
                <a:gd name="T37" fmla="*/ 2 h 10"/>
                <a:gd name="T38" fmla="*/ 2 w 54"/>
                <a:gd name="T39" fmla="*/ 2 h 10"/>
                <a:gd name="T40" fmla="*/ 2 w 54"/>
                <a:gd name="T41" fmla="*/ 2 h 10"/>
                <a:gd name="T42" fmla="*/ 2 w 54"/>
                <a:gd name="T43" fmla="*/ 2 h 10"/>
                <a:gd name="T44" fmla="*/ 2 w 54"/>
                <a:gd name="T45" fmla="*/ 2 h 10"/>
                <a:gd name="T46" fmla="*/ 2 w 54"/>
                <a:gd name="T47" fmla="*/ 2 h 10"/>
                <a:gd name="T48" fmla="*/ 2 w 54"/>
                <a:gd name="T49" fmla="*/ 2 h 10"/>
                <a:gd name="T50" fmla="*/ 2 w 54"/>
                <a:gd name="T51" fmla="*/ 2 h 10"/>
                <a:gd name="T52" fmla="*/ 2 w 54"/>
                <a:gd name="T53" fmla="*/ 2 h 10"/>
                <a:gd name="T54" fmla="*/ 2 w 54"/>
                <a:gd name="T55" fmla="*/ 2 h 10"/>
                <a:gd name="T56" fmla="*/ 2 w 54"/>
                <a:gd name="T57" fmla="*/ 2 h 10"/>
                <a:gd name="T58" fmla="*/ 2 w 54"/>
                <a:gd name="T59" fmla="*/ 2 h 10"/>
                <a:gd name="T60" fmla="*/ 2 w 54"/>
                <a:gd name="T61" fmla="*/ 2 h 10"/>
                <a:gd name="T62" fmla="*/ 2 w 54"/>
                <a:gd name="T63" fmla="*/ 2 h 10"/>
                <a:gd name="T64" fmla="*/ 2 w 54"/>
                <a:gd name="T65" fmla="*/ 2 h 10"/>
                <a:gd name="T66" fmla="*/ 2 w 54"/>
                <a:gd name="T67" fmla="*/ 1 h 10"/>
                <a:gd name="T68" fmla="*/ 34 w 54"/>
                <a:gd name="T69" fmla="*/ 1 h 10"/>
                <a:gd name="T70" fmla="*/ 54 w 54"/>
                <a:gd name="T71" fmla="*/ 0 h 10"/>
                <a:gd name="T72" fmla="*/ 2 w 54"/>
                <a:gd name="T7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10">
                  <a:moveTo>
                    <a:pt x="2" y="10"/>
                  </a:moveTo>
                  <a:cubicBezTo>
                    <a:pt x="1" y="10"/>
                    <a:pt x="1" y="10"/>
                    <a:pt x="0" y="10"/>
                  </a:cubicBezTo>
                  <a:cubicBezTo>
                    <a:pt x="0" y="7"/>
                    <a:pt x="1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1"/>
                    <a:pt x="23" y="1"/>
                    <a:pt x="34" y="1"/>
                  </a:cubicBezTo>
                  <a:cubicBezTo>
                    <a:pt x="44" y="1"/>
                    <a:pt x="52" y="1"/>
                    <a:pt x="54" y="0"/>
                  </a:cubicBezTo>
                  <a:cubicBezTo>
                    <a:pt x="46" y="9"/>
                    <a:pt x="18" y="10"/>
                    <a:pt x="2" y="10"/>
                  </a:cubicBezTo>
                </a:path>
              </a:pathLst>
            </a:custGeom>
            <a:solidFill>
              <a:srgbClr val="E9A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83">
              <a:extLst>
                <a:ext uri="{FF2B5EF4-FFF2-40B4-BE49-F238E27FC236}">
                  <a16:creationId xmlns:a16="http://schemas.microsoft.com/office/drawing/2014/main" id="{E1C46F9A-776C-47C1-91D3-00A8A681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8263" y="4379913"/>
              <a:ext cx="133350" cy="55563"/>
            </a:xfrm>
            <a:custGeom>
              <a:avLst/>
              <a:gdLst>
                <a:gd name="T0" fmla="*/ 3 w 35"/>
                <a:gd name="T1" fmla="*/ 7 h 15"/>
                <a:gd name="T2" fmla="*/ 17 w 35"/>
                <a:gd name="T3" fmla="*/ 6 h 15"/>
                <a:gd name="T4" fmla="*/ 32 w 35"/>
                <a:gd name="T5" fmla="*/ 4 h 15"/>
                <a:gd name="T6" fmla="*/ 29 w 35"/>
                <a:gd name="T7" fmla="*/ 12 h 15"/>
                <a:gd name="T8" fmla="*/ 4 w 35"/>
                <a:gd name="T9" fmla="*/ 15 h 15"/>
                <a:gd name="T10" fmla="*/ 0 w 35"/>
                <a:gd name="T11" fmla="*/ 12 h 15"/>
                <a:gd name="T12" fmla="*/ 3 w 35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5">
                  <a:moveTo>
                    <a:pt x="3" y="7"/>
                  </a:moveTo>
                  <a:cubicBezTo>
                    <a:pt x="3" y="7"/>
                    <a:pt x="12" y="7"/>
                    <a:pt x="17" y="6"/>
                  </a:cubicBezTo>
                  <a:cubicBezTo>
                    <a:pt x="22" y="5"/>
                    <a:pt x="30" y="0"/>
                    <a:pt x="32" y="4"/>
                  </a:cubicBezTo>
                  <a:cubicBezTo>
                    <a:pt x="35" y="8"/>
                    <a:pt x="31" y="10"/>
                    <a:pt x="29" y="12"/>
                  </a:cubicBezTo>
                  <a:cubicBezTo>
                    <a:pt x="26" y="13"/>
                    <a:pt x="4" y="15"/>
                    <a:pt x="4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rgbClr val="F58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84">
              <a:extLst>
                <a:ext uri="{FF2B5EF4-FFF2-40B4-BE49-F238E27FC236}">
                  <a16:creationId xmlns:a16="http://schemas.microsoft.com/office/drawing/2014/main" id="{5558FD5C-8715-4CE6-ACE5-5152ED276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65263" y="4194175"/>
              <a:ext cx="165100" cy="254000"/>
            </a:xfrm>
            <a:custGeom>
              <a:avLst/>
              <a:gdLst>
                <a:gd name="T0" fmla="*/ 24 w 44"/>
                <a:gd name="T1" fmla="*/ 0 h 67"/>
                <a:gd name="T2" fmla="*/ 27 w 44"/>
                <a:gd name="T3" fmla="*/ 25 h 67"/>
                <a:gd name="T4" fmla="*/ 27 w 44"/>
                <a:gd name="T5" fmla="*/ 53 h 67"/>
                <a:gd name="T6" fmla="*/ 44 w 44"/>
                <a:gd name="T7" fmla="*/ 54 h 67"/>
                <a:gd name="T8" fmla="*/ 40 w 44"/>
                <a:gd name="T9" fmla="*/ 63 h 67"/>
                <a:gd name="T10" fmla="*/ 29 w 44"/>
                <a:gd name="T11" fmla="*/ 66 h 67"/>
                <a:gd name="T12" fmla="*/ 4 w 44"/>
                <a:gd name="T13" fmla="*/ 56 h 67"/>
                <a:gd name="T14" fmla="*/ 24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4" y="0"/>
                  </a:moveTo>
                  <a:cubicBezTo>
                    <a:pt x="24" y="0"/>
                    <a:pt x="27" y="10"/>
                    <a:pt x="27" y="25"/>
                  </a:cubicBezTo>
                  <a:cubicBezTo>
                    <a:pt x="27" y="39"/>
                    <a:pt x="17" y="52"/>
                    <a:pt x="27" y="53"/>
                  </a:cubicBezTo>
                  <a:cubicBezTo>
                    <a:pt x="38" y="55"/>
                    <a:pt x="44" y="54"/>
                    <a:pt x="44" y="54"/>
                  </a:cubicBezTo>
                  <a:cubicBezTo>
                    <a:pt x="44" y="54"/>
                    <a:pt x="43" y="60"/>
                    <a:pt x="40" y="63"/>
                  </a:cubicBezTo>
                  <a:cubicBezTo>
                    <a:pt x="36" y="67"/>
                    <a:pt x="29" y="66"/>
                    <a:pt x="29" y="66"/>
                  </a:cubicBezTo>
                  <a:cubicBezTo>
                    <a:pt x="29" y="66"/>
                    <a:pt x="7" y="61"/>
                    <a:pt x="4" y="56"/>
                  </a:cubicBezTo>
                  <a:cubicBezTo>
                    <a:pt x="0" y="51"/>
                    <a:pt x="24" y="0"/>
                    <a:pt x="24" y="0"/>
                  </a:cubicBezTo>
                </a:path>
              </a:pathLst>
            </a:custGeom>
            <a:solidFill>
              <a:srgbClr val="BA49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185">
              <a:extLst>
                <a:ext uri="{FF2B5EF4-FFF2-40B4-BE49-F238E27FC236}">
                  <a16:creationId xmlns:a16="http://schemas.microsoft.com/office/drawing/2014/main" id="{6B8C57E0-6A57-4228-B5C6-D9A05903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57263" y="4911725"/>
              <a:ext cx="60325" cy="57150"/>
            </a:xfrm>
            <a:prstGeom prst="ellipse">
              <a:avLst/>
            </a:prstGeom>
            <a:solidFill>
              <a:srgbClr val="C2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86">
              <a:extLst>
                <a:ext uri="{FF2B5EF4-FFF2-40B4-BE49-F238E27FC236}">
                  <a16:creationId xmlns:a16="http://schemas.microsoft.com/office/drawing/2014/main" id="{23FA0807-A028-41ED-B670-1727ECFE8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391025"/>
              <a:ext cx="365125" cy="558800"/>
            </a:xfrm>
            <a:custGeom>
              <a:avLst/>
              <a:gdLst>
                <a:gd name="T0" fmla="*/ 94 w 97"/>
                <a:gd name="T1" fmla="*/ 148 h 148"/>
                <a:gd name="T2" fmla="*/ 92 w 97"/>
                <a:gd name="T3" fmla="*/ 146 h 148"/>
                <a:gd name="T4" fmla="*/ 22 w 97"/>
                <a:gd name="T5" fmla="*/ 20 h 148"/>
                <a:gd name="T6" fmla="*/ 21 w 97"/>
                <a:gd name="T7" fmla="*/ 17 h 148"/>
                <a:gd name="T8" fmla="*/ 21 w 97"/>
                <a:gd name="T9" fmla="*/ 8 h 148"/>
                <a:gd name="T10" fmla="*/ 20 w 97"/>
                <a:gd name="T11" fmla="*/ 6 h 148"/>
                <a:gd name="T12" fmla="*/ 17 w 97"/>
                <a:gd name="T13" fmla="*/ 6 h 148"/>
                <a:gd name="T14" fmla="*/ 5 w 97"/>
                <a:gd name="T15" fmla="*/ 13 h 148"/>
                <a:gd name="T16" fmla="*/ 1 w 97"/>
                <a:gd name="T17" fmla="*/ 12 h 148"/>
                <a:gd name="T18" fmla="*/ 2 w 97"/>
                <a:gd name="T19" fmla="*/ 9 h 148"/>
                <a:gd name="T20" fmla="*/ 14 w 97"/>
                <a:gd name="T21" fmla="*/ 1 h 148"/>
                <a:gd name="T22" fmla="*/ 22 w 97"/>
                <a:gd name="T23" fmla="*/ 1 h 148"/>
                <a:gd name="T24" fmla="*/ 27 w 97"/>
                <a:gd name="T25" fmla="*/ 8 h 148"/>
                <a:gd name="T26" fmla="*/ 27 w 97"/>
                <a:gd name="T27" fmla="*/ 17 h 148"/>
                <a:gd name="T28" fmla="*/ 27 w 97"/>
                <a:gd name="T29" fmla="*/ 18 h 148"/>
                <a:gd name="T30" fmla="*/ 96 w 97"/>
                <a:gd name="T31" fmla="*/ 144 h 148"/>
                <a:gd name="T32" fmla="*/ 95 w 97"/>
                <a:gd name="T33" fmla="*/ 148 h 148"/>
                <a:gd name="T34" fmla="*/ 94 w 97"/>
                <a:gd name="T3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7" h="148">
                  <a:moveTo>
                    <a:pt x="94" y="148"/>
                  </a:moveTo>
                  <a:cubicBezTo>
                    <a:pt x="93" y="148"/>
                    <a:pt x="92" y="147"/>
                    <a:pt x="92" y="14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1" y="18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0" y="6"/>
                    <a:pt x="20" y="6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3"/>
                    <a:pt x="1" y="12"/>
                  </a:cubicBezTo>
                  <a:cubicBezTo>
                    <a:pt x="0" y="11"/>
                    <a:pt x="1" y="9"/>
                    <a:pt x="2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5" y="3"/>
                    <a:pt x="27" y="5"/>
                    <a:pt x="27" y="8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96" y="144"/>
                    <a:pt x="96" y="144"/>
                    <a:pt x="96" y="144"/>
                  </a:cubicBezTo>
                  <a:cubicBezTo>
                    <a:pt x="97" y="145"/>
                    <a:pt x="96" y="147"/>
                    <a:pt x="95" y="148"/>
                  </a:cubicBezTo>
                  <a:cubicBezTo>
                    <a:pt x="95" y="148"/>
                    <a:pt x="94" y="148"/>
                    <a:pt x="94" y="148"/>
                  </a:cubicBezTo>
                </a:path>
              </a:pathLst>
            </a:custGeom>
            <a:solidFill>
              <a:srgbClr val="EF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187">
              <a:extLst>
                <a:ext uri="{FF2B5EF4-FFF2-40B4-BE49-F238E27FC236}">
                  <a16:creationId xmlns:a16="http://schemas.microsoft.com/office/drawing/2014/main" id="{80AFA2C0-26F4-4AE7-AE82-F193E0B0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33451" y="4930775"/>
              <a:ext cx="14288" cy="15875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88">
              <a:extLst>
                <a:ext uri="{FF2B5EF4-FFF2-40B4-BE49-F238E27FC236}">
                  <a16:creationId xmlns:a16="http://schemas.microsoft.com/office/drawing/2014/main" id="{91E9A0CE-4796-4B86-B91C-B8EE2D5F7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0051" y="4137025"/>
              <a:ext cx="306388" cy="333375"/>
            </a:xfrm>
            <a:custGeom>
              <a:avLst/>
              <a:gdLst>
                <a:gd name="T0" fmla="*/ 58 w 81"/>
                <a:gd name="T1" fmla="*/ 3 h 88"/>
                <a:gd name="T2" fmla="*/ 77 w 81"/>
                <a:gd name="T3" fmla="*/ 12 h 88"/>
                <a:gd name="T4" fmla="*/ 77 w 81"/>
                <a:gd name="T5" fmla="*/ 46 h 88"/>
                <a:gd name="T6" fmla="*/ 60 w 81"/>
                <a:gd name="T7" fmla="*/ 86 h 88"/>
                <a:gd name="T8" fmla="*/ 4 w 81"/>
                <a:gd name="T9" fmla="*/ 86 h 88"/>
                <a:gd name="T10" fmla="*/ 35 w 81"/>
                <a:gd name="T11" fmla="*/ 13 h 88"/>
                <a:gd name="T12" fmla="*/ 58 w 81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8">
                  <a:moveTo>
                    <a:pt x="58" y="3"/>
                  </a:moveTo>
                  <a:cubicBezTo>
                    <a:pt x="58" y="3"/>
                    <a:pt x="75" y="3"/>
                    <a:pt x="77" y="12"/>
                  </a:cubicBezTo>
                  <a:cubicBezTo>
                    <a:pt x="80" y="20"/>
                    <a:pt x="81" y="38"/>
                    <a:pt x="77" y="46"/>
                  </a:cubicBezTo>
                  <a:cubicBezTo>
                    <a:pt x="57" y="86"/>
                    <a:pt x="65" y="85"/>
                    <a:pt x="60" y="86"/>
                  </a:cubicBezTo>
                  <a:cubicBezTo>
                    <a:pt x="54" y="88"/>
                    <a:pt x="7" y="87"/>
                    <a:pt x="4" y="86"/>
                  </a:cubicBezTo>
                  <a:cubicBezTo>
                    <a:pt x="0" y="85"/>
                    <a:pt x="10" y="35"/>
                    <a:pt x="35" y="13"/>
                  </a:cubicBezTo>
                  <a:cubicBezTo>
                    <a:pt x="49" y="0"/>
                    <a:pt x="58" y="3"/>
                    <a:pt x="58" y="3"/>
                  </a:cubicBezTo>
                </a:path>
              </a:pathLst>
            </a:custGeom>
            <a:solidFill>
              <a:srgbClr val="F16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89">
              <a:extLst>
                <a:ext uri="{FF2B5EF4-FFF2-40B4-BE49-F238E27FC236}">
                  <a16:creationId xmlns:a16="http://schemas.microsoft.com/office/drawing/2014/main" id="{6544051C-0EFA-4799-B1CC-8DE9CCE62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74801" y="4156075"/>
              <a:ext cx="115888" cy="295275"/>
            </a:xfrm>
            <a:custGeom>
              <a:avLst/>
              <a:gdLst>
                <a:gd name="T0" fmla="*/ 31 w 31"/>
                <a:gd name="T1" fmla="*/ 78 h 78"/>
                <a:gd name="T2" fmla="*/ 2 w 31"/>
                <a:gd name="T3" fmla="*/ 52 h 78"/>
                <a:gd name="T4" fmla="*/ 19 w 31"/>
                <a:gd name="T5" fmla="*/ 1 h 78"/>
                <a:gd name="T6" fmla="*/ 20 w 31"/>
                <a:gd name="T7" fmla="*/ 0 h 78"/>
                <a:gd name="T8" fmla="*/ 20 w 31"/>
                <a:gd name="T9" fmla="*/ 0 h 78"/>
                <a:gd name="T10" fmla="*/ 19 w 31"/>
                <a:gd name="T11" fmla="*/ 2 h 78"/>
                <a:gd name="T12" fmla="*/ 16 w 31"/>
                <a:gd name="T13" fmla="*/ 65 h 78"/>
                <a:gd name="T14" fmla="*/ 31 w 31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8">
                  <a:moveTo>
                    <a:pt x="31" y="78"/>
                  </a:moveTo>
                  <a:cubicBezTo>
                    <a:pt x="29" y="77"/>
                    <a:pt x="4" y="70"/>
                    <a:pt x="2" y="52"/>
                  </a:cubicBezTo>
                  <a:cubicBezTo>
                    <a:pt x="0" y="36"/>
                    <a:pt x="15" y="8"/>
                    <a:pt x="19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19" y="2"/>
                    <a:pt x="19" y="2"/>
                  </a:cubicBezTo>
                  <a:cubicBezTo>
                    <a:pt x="18" y="6"/>
                    <a:pt x="8" y="43"/>
                    <a:pt x="16" y="65"/>
                  </a:cubicBezTo>
                  <a:cubicBezTo>
                    <a:pt x="18" y="71"/>
                    <a:pt x="24" y="75"/>
                    <a:pt x="31" y="78"/>
                  </a:cubicBezTo>
                </a:path>
              </a:pathLst>
            </a:custGeom>
            <a:solidFill>
              <a:srgbClr val="ED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90">
              <a:extLst>
                <a:ext uri="{FF2B5EF4-FFF2-40B4-BE49-F238E27FC236}">
                  <a16:creationId xmlns:a16="http://schemas.microsoft.com/office/drawing/2014/main" id="{E8C935BE-7079-46C9-BA39-04B316AD4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13" y="4081463"/>
              <a:ext cx="95250" cy="12382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191">
              <a:extLst>
                <a:ext uri="{FF2B5EF4-FFF2-40B4-BE49-F238E27FC236}">
                  <a16:creationId xmlns:a16="http://schemas.microsoft.com/office/drawing/2014/main" id="{FAD931F7-CF53-49F1-8321-031FA99E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8913" y="4081463"/>
              <a:ext cx="95250" cy="123825"/>
            </a:xfrm>
            <a:custGeom>
              <a:avLst/>
              <a:gdLst>
                <a:gd name="T0" fmla="*/ 60 w 60"/>
                <a:gd name="T1" fmla="*/ 12 h 78"/>
                <a:gd name="T2" fmla="*/ 53 w 60"/>
                <a:gd name="T3" fmla="*/ 78 h 78"/>
                <a:gd name="T4" fmla="*/ 0 w 60"/>
                <a:gd name="T5" fmla="*/ 47 h 78"/>
                <a:gd name="T6" fmla="*/ 29 w 60"/>
                <a:gd name="T7" fmla="*/ 0 h 78"/>
                <a:gd name="T8" fmla="*/ 60 w 60"/>
                <a:gd name="T9" fmla="*/ 1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8">
                  <a:moveTo>
                    <a:pt x="60" y="12"/>
                  </a:moveTo>
                  <a:lnTo>
                    <a:pt x="53" y="78"/>
                  </a:lnTo>
                  <a:lnTo>
                    <a:pt x="0" y="47"/>
                  </a:lnTo>
                  <a:lnTo>
                    <a:pt x="29" y="0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92">
              <a:extLst>
                <a:ext uri="{FF2B5EF4-FFF2-40B4-BE49-F238E27FC236}">
                  <a16:creationId xmlns:a16="http://schemas.microsoft.com/office/drawing/2014/main" id="{4755DFDC-32EA-4836-8085-73632ECC1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1" y="4122738"/>
              <a:ext cx="3175" cy="33338"/>
            </a:xfrm>
            <a:custGeom>
              <a:avLst/>
              <a:gdLst>
                <a:gd name="T0" fmla="*/ 0 w 1"/>
                <a:gd name="T1" fmla="*/ 9 h 9"/>
                <a:gd name="T2" fmla="*/ 0 w 1"/>
                <a:gd name="T3" fmla="*/ 9 h 9"/>
                <a:gd name="T4" fmla="*/ 1 w 1"/>
                <a:gd name="T5" fmla="*/ 0 h 9"/>
                <a:gd name="T6" fmla="*/ 1 w 1"/>
                <a:gd name="T7" fmla="*/ 0 h 9"/>
                <a:gd name="T8" fmla="*/ 0 w 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solidFill>
              <a:srgbClr val="C58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193">
              <a:extLst>
                <a:ext uri="{FF2B5EF4-FFF2-40B4-BE49-F238E27FC236}">
                  <a16:creationId xmlns:a16="http://schemas.microsoft.com/office/drawing/2014/main" id="{2849F88B-1AE9-4EFA-B526-6613A7938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0813" y="4106863"/>
              <a:ext cx="52388" cy="49213"/>
            </a:xfrm>
            <a:custGeom>
              <a:avLst/>
              <a:gdLst>
                <a:gd name="T0" fmla="*/ 13 w 14"/>
                <a:gd name="T1" fmla="*/ 13 h 13"/>
                <a:gd name="T2" fmla="*/ 9 w 14"/>
                <a:gd name="T3" fmla="*/ 11 h 13"/>
                <a:gd name="T4" fmla="*/ 0 w 14"/>
                <a:gd name="T5" fmla="*/ 0 h 13"/>
                <a:gd name="T6" fmla="*/ 2 w 14"/>
                <a:gd name="T7" fmla="*/ 0 h 13"/>
                <a:gd name="T8" fmla="*/ 6 w 14"/>
                <a:gd name="T9" fmla="*/ 3 h 13"/>
                <a:gd name="T10" fmla="*/ 14 w 14"/>
                <a:gd name="T11" fmla="*/ 4 h 13"/>
                <a:gd name="T12" fmla="*/ 13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3" y="13"/>
                  </a:moveTo>
                  <a:cubicBezTo>
                    <a:pt x="12" y="13"/>
                    <a:pt x="10" y="12"/>
                    <a:pt x="9" y="11"/>
                  </a:cubicBezTo>
                  <a:cubicBezTo>
                    <a:pt x="6" y="9"/>
                    <a:pt x="2" y="5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4"/>
                    <a:pt x="11" y="4"/>
                    <a:pt x="14" y="4"/>
                  </a:cubicBezTo>
                  <a:cubicBezTo>
                    <a:pt x="13" y="13"/>
                    <a:pt x="13" y="13"/>
                    <a:pt x="13" y="13"/>
                  </a:cubicBezTo>
                </a:path>
              </a:pathLst>
            </a:custGeom>
            <a:solidFill>
              <a:srgbClr val="F266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194">
              <a:extLst>
                <a:ext uri="{FF2B5EF4-FFF2-40B4-BE49-F238E27FC236}">
                  <a16:creationId xmlns:a16="http://schemas.microsoft.com/office/drawing/2014/main" id="{D5B66A42-3846-4673-A339-0745D770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8263" y="4114800"/>
              <a:ext cx="12700" cy="41275"/>
            </a:xfrm>
            <a:custGeom>
              <a:avLst/>
              <a:gdLst>
                <a:gd name="T0" fmla="*/ 0 w 3"/>
                <a:gd name="T1" fmla="*/ 11 h 11"/>
                <a:gd name="T2" fmla="*/ 0 w 3"/>
                <a:gd name="T3" fmla="*/ 10 h 11"/>
                <a:gd name="T4" fmla="*/ 0 w 3"/>
                <a:gd name="T5" fmla="*/ 0 h 11"/>
                <a:gd name="T6" fmla="*/ 2 w 3"/>
                <a:gd name="T7" fmla="*/ 0 h 11"/>
                <a:gd name="T8" fmla="*/ 0 w 3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9"/>
                    <a:pt x="1" y="3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195">
              <a:extLst>
                <a:ext uri="{FF2B5EF4-FFF2-40B4-BE49-F238E27FC236}">
                  <a16:creationId xmlns:a16="http://schemas.microsoft.com/office/drawing/2014/main" id="{2CBC0836-2B35-44E6-AAC2-9BD61A981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9863" y="3963988"/>
              <a:ext cx="128588" cy="166688"/>
            </a:xfrm>
            <a:custGeom>
              <a:avLst/>
              <a:gdLst>
                <a:gd name="T0" fmla="*/ 19 w 34"/>
                <a:gd name="T1" fmla="*/ 1 h 44"/>
                <a:gd name="T2" fmla="*/ 24 w 34"/>
                <a:gd name="T3" fmla="*/ 6 h 44"/>
                <a:gd name="T4" fmla="*/ 30 w 34"/>
                <a:gd name="T5" fmla="*/ 19 h 44"/>
                <a:gd name="T6" fmla="*/ 33 w 34"/>
                <a:gd name="T7" fmla="*/ 39 h 44"/>
                <a:gd name="T8" fmla="*/ 11 w 34"/>
                <a:gd name="T9" fmla="*/ 41 h 44"/>
                <a:gd name="T10" fmla="*/ 0 w 34"/>
                <a:gd name="T11" fmla="*/ 20 h 44"/>
                <a:gd name="T12" fmla="*/ 19 w 34"/>
                <a:gd name="T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4">
                  <a:moveTo>
                    <a:pt x="19" y="1"/>
                  </a:moveTo>
                  <a:cubicBezTo>
                    <a:pt x="19" y="1"/>
                    <a:pt x="20" y="1"/>
                    <a:pt x="24" y="6"/>
                  </a:cubicBezTo>
                  <a:cubicBezTo>
                    <a:pt x="26" y="10"/>
                    <a:pt x="28" y="14"/>
                    <a:pt x="30" y="19"/>
                  </a:cubicBezTo>
                  <a:cubicBezTo>
                    <a:pt x="32" y="25"/>
                    <a:pt x="34" y="32"/>
                    <a:pt x="33" y="39"/>
                  </a:cubicBezTo>
                  <a:cubicBezTo>
                    <a:pt x="32" y="43"/>
                    <a:pt x="17" y="44"/>
                    <a:pt x="11" y="41"/>
                  </a:cubicBezTo>
                  <a:cubicBezTo>
                    <a:pt x="5" y="37"/>
                    <a:pt x="0" y="27"/>
                    <a:pt x="0" y="20"/>
                  </a:cubicBezTo>
                  <a:cubicBezTo>
                    <a:pt x="0" y="13"/>
                    <a:pt x="16" y="0"/>
                    <a:pt x="19" y="1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96">
              <a:extLst>
                <a:ext uri="{FF2B5EF4-FFF2-40B4-BE49-F238E27FC236}">
                  <a16:creationId xmlns:a16="http://schemas.microsoft.com/office/drawing/2014/main" id="{3AA0B3D2-7556-4EAE-B3FE-5340F7AB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9076" y="3933825"/>
              <a:ext cx="185738" cy="173038"/>
            </a:xfrm>
            <a:custGeom>
              <a:avLst/>
              <a:gdLst>
                <a:gd name="T0" fmla="*/ 22 w 49"/>
                <a:gd name="T1" fmla="*/ 44 h 46"/>
                <a:gd name="T2" fmla="*/ 15 w 49"/>
                <a:gd name="T3" fmla="*/ 46 h 46"/>
                <a:gd name="T4" fmla="*/ 2 w 49"/>
                <a:gd name="T5" fmla="*/ 34 h 46"/>
                <a:gd name="T6" fmla="*/ 0 w 49"/>
                <a:gd name="T7" fmla="*/ 24 h 46"/>
                <a:gd name="T8" fmla="*/ 27 w 49"/>
                <a:gd name="T9" fmla="*/ 1 h 46"/>
                <a:gd name="T10" fmla="*/ 33 w 49"/>
                <a:gd name="T11" fmla="*/ 2 h 46"/>
                <a:gd name="T12" fmla="*/ 41 w 49"/>
                <a:gd name="T13" fmla="*/ 4 h 46"/>
                <a:gd name="T14" fmla="*/ 46 w 49"/>
                <a:gd name="T15" fmla="*/ 6 h 46"/>
                <a:gd name="T16" fmla="*/ 39 w 49"/>
                <a:gd name="T17" fmla="*/ 17 h 46"/>
                <a:gd name="T18" fmla="*/ 22 w 49"/>
                <a:gd name="T1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6">
                  <a:moveTo>
                    <a:pt x="22" y="44"/>
                  </a:moveTo>
                  <a:cubicBezTo>
                    <a:pt x="22" y="46"/>
                    <a:pt x="20" y="46"/>
                    <a:pt x="15" y="46"/>
                  </a:cubicBezTo>
                  <a:cubicBezTo>
                    <a:pt x="10" y="46"/>
                    <a:pt x="4" y="42"/>
                    <a:pt x="2" y="34"/>
                  </a:cubicBezTo>
                  <a:cubicBezTo>
                    <a:pt x="2" y="31"/>
                    <a:pt x="0" y="26"/>
                    <a:pt x="0" y="24"/>
                  </a:cubicBezTo>
                  <a:cubicBezTo>
                    <a:pt x="1" y="5"/>
                    <a:pt x="22" y="3"/>
                    <a:pt x="27" y="1"/>
                  </a:cubicBezTo>
                  <a:cubicBezTo>
                    <a:pt x="30" y="0"/>
                    <a:pt x="31" y="0"/>
                    <a:pt x="33" y="2"/>
                  </a:cubicBezTo>
                  <a:cubicBezTo>
                    <a:pt x="35" y="4"/>
                    <a:pt x="38" y="5"/>
                    <a:pt x="41" y="4"/>
                  </a:cubicBezTo>
                  <a:cubicBezTo>
                    <a:pt x="42" y="4"/>
                    <a:pt x="45" y="4"/>
                    <a:pt x="46" y="6"/>
                  </a:cubicBezTo>
                  <a:cubicBezTo>
                    <a:pt x="49" y="11"/>
                    <a:pt x="49" y="17"/>
                    <a:pt x="39" y="17"/>
                  </a:cubicBezTo>
                  <a:cubicBezTo>
                    <a:pt x="17" y="17"/>
                    <a:pt x="24" y="40"/>
                    <a:pt x="22" y="44"/>
                  </a:cubicBezTo>
                </a:path>
              </a:pathLst>
            </a:custGeom>
            <a:solidFill>
              <a:srgbClr val="2A28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97">
              <a:extLst>
                <a:ext uri="{FF2B5EF4-FFF2-40B4-BE49-F238E27FC236}">
                  <a16:creationId xmlns:a16="http://schemas.microsoft.com/office/drawing/2014/main" id="{265E8EF5-792A-447D-8581-05F934BC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9076" y="3933825"/>
              <a:ext cx="139700" cy="139700"/>
            </a:xfrm>
            <a:custGeom>
              <a:avLst/>
              <a:gdLst>
                <a:gd name="T0" fmla="*/ 37 w 37"/>
                <a:gd name="T1" fmla="*/ 4 h 37"/>
                <a:gd name="T2" fmla="*/ 33 w 37"/>
                <a:gd name="T3" fmla="*/ 2 h 37"/>
                <a:gd name="T4" fmla="*/ 27 w 37"/>
                <a:gd name="T5" fmla="*/ 1 h 37"/>
                <a:gd name="T6" fmla="*/ 0 w 37"/>
                <a:gd name="T7" fmla="*/ 24 h 37"/>
                <a:gd name="T8" fmla="*/ 2 w 37"/>
                <a:gd name="T9" fmla="*/ 34 h 37"/>
                <a:gd name="T10" fmla="*/ 3 w 37"/>
                <a:gd name="T11" fmla="*/ 37 h 37"/>
                <a:gd name="T12" fmla="*/ 10 w 37"/>
                <a:gd name="T13" fmla="*/ 25 h 37"/>
                <a:gd name="T14" fmla="*/ 37 w 37"/>
                <a:gd name="T15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7" y="4"/>
                  </a:moveTo>
                  <a:cubicBezTo>
                    <a:pt x="35" y="4"/>
                    <a:pt x="34" y="3"/>
                    <a:pt x="33" y="2"/>
                  </a:cubicBezTo>
                  <a:cubicBezTo>
                    <a:pt x="31" y="0"/>
                    <a:pt x="30" y="0"/>
                    <a:pt x="27" y="1"/>
                  </a:cubicBezTo>
                  <a:cubicBezTo>
                    <a:pt x="22" y="3"/>
                    <a:pt x="1" y="5"/>
                    <a:pt x="0" y="24"/>
                  </a:cubicBezTo>
                  <a:cubicBezTo>
                    <a:pt x="0" y="26"/>
                    <a:pt x="2" y="31"/>
                    <a:pt x="2" y="34"/>
                  </a:cubicBezTo>
                  <a:cubicBezTo>
                    <a:pt x="2" y="35"/>
                    <a:pt x="3" y="36"/>
                    <a:pt x="3" y="37"/>
                  </a:cubicBezTo>
                  <a:cubicBezTo>
                    <a:pt x="3" y="34"/>
                    <a:pt x="4" y="30"/>
                    <a:pt x="10" y="25"/>
                  </a:cubicBezTo>
                  <a:cubicBezTo>
                    <a:pt x="21" y="16"/>
                    <a:pt x="36" y="13"/>
                    <a:pt x="37" y="4"/>
                  </a:cubicBezTo>
                </a:path>
              </a:pathLst>
            </a:custGeom>
            <a:solidFill>
              <a:srgbClr val="211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198">
              <a:extLst>
                <a:ext uri="{FF2B5EF4-FFF2-40B4-BE49-F238E27FC236}">
                  <a16:creationId xmlns:a16="http://schemas.microsoft.com/office/drawing/2014/main" id="{5A6DD6D4-DB71-4F44-BEEF-B1815C812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3988" y="4027488"/>
              <a:ext cx="30163" cy="46038"/>
            </a:xfrm>
            <a:custGeom>
              <a:avLst/>
              <a:gdLst>
                <a:gd name="T0" fmla="*/ 8 w 8"/>
                <a:gd name="T1" fmla="*/ 6 h 12"/>
                <a:gd name="T2" fmla="*/ 4 w 8"/>
                <a:gd name="T3" fmla="*/ 1 h 12"/>
                <a:gd name="T4" fmla="*/ 3 w 8"/>
                <a:gd name="T5" fmla="*/ 10 h 12"/>
                <a:gd name="T6" fmla="*/ 8 w 8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6"/>
                  </a:moveTo>
                  <a:cubicBezTo>
                    <a:pt x="8" y="6"/>
                    <a:pt x="8" y="0"/>
                    <a:pt x="4" y="1"/>
                  </a:cubicBezTo>
                  <a:cubicBezTo>
                    <a:pt x="1" y="2"/>
                    <a:pt x="0" y="9"/>
                    <a:pt x="3" y="10"/>
                  </a:cubicBezTo>
                  <a:cubicBezTo>
                    <a:pt x="6" y="12"/>
                    <a:pt x="8" y="6"/>
                    <a:pt x="8" y="6"/>
                  </a:cubicBezTo>
                  <a:close/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199">
              <a:extLst>
                <a:ext uri="{FF2B5EF4-FFF2-40B4-BE49-F238E27FC236}">
                  <a16:creationId xmlns:a16="http://schemas.microsoft.com/office/drawing/2014/main" id="{012A2139-849B-4D36-9683-2A866A063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30326" y="5059363"/>
              <a:ext cx="98425" cy="26988"/>
            </a:xfrm>
            <a:custGeom>
              <a:avLst/>
              <a:gdLst>
                <a:gd name="T0" fmla="*/ 2 w 26"/>
                <a:gd name="T1" fmla="*/ 7 h 7"/>
                <a:gd name="T2" fmla="*/ 0 w 26"/>
                <a:gd name="T3" fmla="*/ 5 h 7"/>
                <a:gd name="T4" fmla="*/ 2 w 26"/>
                <a:gd name="T5" fmla="*/ 3 h 7"/>
                <a:gd name="T6" fmla="*/ 24 w 26"/>
                <a:gd name="T7" fmla="*/ 0 h 7"/>
                <a:gd name="T8" fmla="*/ 26 w 26"/>
                <a:gd name="T9" fmla="*/ 2 h 7"/>
                <a:gd name="T10" fmla="*/ 24 w 26"/>
                <a:gd name="T11" fmla="*/ 4 h 7"/>
                <a:gd name="T12" fmla="*/ 3 w 26"/>
                <a:gd name="T13" fmla="*/ 7 h 7"/>
                <a:gd name="T14" fmla="*/ 2 w 26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7">
                  <a:moveTo>
                    <a:pt x="2" y="7"/>
                  </a:moveTo>
                  <a:cubicBezTo>
                    <a:pt x="1" y="7"/>
                    <a:pt x="1" y="6"/>
                    <a:pt x="0" y="5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200">
              <a:extLst>
                <a:ext uri="{FF2B5EF4-FFF2-40B4-BE49-F238E27FC236}">
                  <a16:creationId xmlns:a16="http://schemas.microsoft.com/office/drawing/2014/main" id="{A40BAA9A-B772-4084-A1C9-9B7DFC809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52551" y="4391025"/>
              <a:ext cx="139700" cy="63500"/>
            </a:xfrm>
            <a:custGeom>
              <a:avLst/>
              <a:gdLst>
                <a:gd name="T0" fmla="*/ 3 w 37"/>
                <a:gd name="T1" fmla="*/ 4 h 17"/>
                <a:gd name="T2" fmla="*/ 19 w 37"/>
                <a:gd name="T3" fmla="*/ 4 h 17"/>
                <a:gd name="T4" fmla="*/ 34 w 37"/>
                <a:gd name="T5" fmla="*/ 3 h 17"/>
                <a:gd name="T6" fmla="*/ 33 w 37"/>
                <a:gd name="T7" fmla="*/ 10 h 17"/>
                <a:gd name="T8" fmla="*/ 25 w 37"/>
                <a:gd name="T9" fmla="*/ 13 h 17"/>
                <a:gd name="T10" fmla="*/ 22 w 37"/>
                <a:gd name="T11" fmla="*/ 10 h 17"/>
                <a:gd name="T12" fmla="*/ 5 w 37"/>
                <a:gd name="T13" fmla="*/ 16 h 17"/>
                <a:gd name="T14" fmla="*/ 3 w 37"/>
                <a:gd name="T15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17">
                  <a:moveTo>
                    <a:pt x="3" y="4"/>
                  </a:moveTo>
                  <a:cubicBezTo>
                    <a:pt x="3" y="4"/>
                    <a:pt x="16" y="6"/>
                    <a:pt x="19" y="4"/>
                  </a:cubicBezTo>
                  <a:cubicBezTo>
                    <a:pt x="23" y="3"/>
                    <a:pt x="31" y="0"/>
                    <a:pt x="34" y="3"/>
                  </a:cubicBezTo>
                  <a:cubicBezTo>
                    <a:pt x="37" y="6"/>
                    <a:pt x="33" y="10"/>
                    <a:pt x="33" y="10"/>
                  </a:cubicBezTo>
                  <a:cubicBezTo>
                    <a:pt x="32" y="11"/>
                    <a:pt x="27" y="13"/>
                    <a:pt x="25" y="13"/>
                  </a:cubicBezTo>
                  <a:cubicBezTo>
                    <a:pt x="24" y="13"/>
                    <a:pt x="23" y="10"/>
                    <a:pt x="22" y="10"/>
                  </a:cubicBezTo>
                  <a:cubicBezTo>
                    <a:pt x="21" y="10"/>
                    <a:pt x="9" y="15"/>
                    <a:pt x="5" y="16"/>
                  </a:cubicBezTo>
                  <a:cubicBezTo>
                    <a:pt x="0" y="17"/>
                    <a:pt x="3" y="4"/>
                    <a:pt x="3" y="4"/>
                  </a:cubicBezTo>
                </a:path>
              </a:pathLst>
            </a:custGeom>
            <a:solidFill>
              <a:srgbClr val="F9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201">
              <a:extLst>
                <a:ext uri="{FF2B5EF4-FFF2-40B4-BE49-F238E27FC236}">
                  <a16:creationId xmlns:a16="http://schemas.microsoft.com/office/drawing/2014/main" id="{BD023229-BF99-4D9E-9793-A1D5BB6B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4141788"/>
              <a:ext cx="230188" cy="339725"/>
            </a:xfrm>
            <a:custGeom>
              <a:avLst/>
              <a:gdLst>
                <a:gd name="T0" fmla="*/ 28 w 61"/>
                <a:gd name="T1" fmla="*/ 3 h 90"/>
                <a:gd name="T2" fmla="*/ 33 w 61"/>
                <a:gd name="T3" fmla="*/ 23 h 90"/>
                <a:gd name="T4" fmla="*/ 30 w 61"/>
                <a:gd name="T5" fmla="*/ 63 h 90"/>
                <a:gd name="T6" fmla="*/ 61 w 61"/>
                <a:gd name="T7" fmla="*/ 69 h 90"/>
                <a:gd name="T8" fmla="*/ 59 w 61"/>
                <a:gd name="T9" fmla="*/ 83 h 90"/>
                <a:gd name="T10" fmla="*/ 8 w 61"/>
                <a:gd name="T11" fmla="*/ 69 h 90"/>
                <a:gd name="T12" fmla="*/ 11 w 61"/>
                <a:gd name="T13" fmla="*/ 6 h 90"/>
                <a:gd name="T14" fmla="*/ 28 w 61"/>
                <a:gd name="T15" fmla="*/ 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90">
                  <a:moveTo>
                    <a:pt x="28" y="3"/>
                  </a:moveTo>
                  <a:cubicBezTo>
                    <a:pt x="28" y="3"/>
                    <a:pt x="35" y="8"/>
                    <a:pt x="33" y="23"/>
                  </a:cubicBezTo>
                  <a:cubicBezTo>
                    <a:pt x="32" y="37"/>
                    <a:pt x="26" y="58"/>
                    <a:pt x="30" y="63"/>
                  </a:cubicBezTo>
                  <a:cubicBezTo>
                    <a:pt x="33" y="69"/>
                    <a:pt x="61" y="69"/>
                    <a:pt x="61" y="69"/>
                  </a:cubicBezTo>
                  <a:cubicBezTo>
                    <a:pt x="61" y="69"/>
                    <a:pt x="57" y="75"/>
                    <a:pt x="59" y="83"/>
                  </a:cubicBezTo>
                  <a:cubicBezTo>
                    <a:pt x="59" y="83"/>
                    <a:pt x="16" y="90"/>
                    <a:pt x="8" y="69"/>
                  </a:cubicBezTo>
                  <a:cubicBezTo>
                    <a:pt x="0" y="47"/>
                    <a:pt x="10" y="10"/>
                    <a:pt x="11" y="6"/>
                  </a:cubicBezTo>
                  <a:cubicBezTo>
                    <a:pt x="14" y="0"/>
                    <a:pt x="25" y="0"/>
                    <a:pt x="28" y="3"/>
                  </a:cubicBezTo>
                </a:path>
              </a:pathLst>
            </a:custGeom>
            <a:solidFill>
              <a:srgbClr val="F481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202">
              <a:extLst>
                <a:ext uri="{FF2B5EF4-FFF2-40B4-BE49-F238E27FC236}">
                  <a16:creationId xmlns:a16="http://schemas.microsoft.com/office/drawing/2014/main" id="{E0303630-70A8-46BE-AE8F-27B64EB25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21188"/>
              <a:ext cx="22225" cy="22225"/>
            </a:xfrm>
            <a:custGeom>
              <a:avLst/>
              <a:gdLst>
                <a:gd name="T0" fmla="*/ 6 w 6"/>
                <a:gd name="T1" fmla="*/ 2 h 6"/>
                <a:gd name="T2" fmla="*/ 4 w 6"/>
                <a:gd name="T3" fmla="*/ 5 h 6"/>
                <a:gd name="T4" fmla="*/ 0 w 6"/>
                <a:gd name="T5" fmla="*/ 4 h 6"/>
                <a:gd name="T6" fmla="*/ 2 w 6"/>
                <a:gd name="T7" fmla="*/ 0 h 6"/>
                <a:gd name="T8" fmla="*/ 6 w 6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4"/>
                    <a:pt x="5" y="5"/>
                    <a:pt x="4" y="5"/>
                  </a:cubicBezTo>
                  <a:cubicBezTo>
                    <a:pt x="2" y="6"/>
                    <a:pt x="1" y="5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1"/>
                    <a:pt x="6" y="2"/>
                  </a:cubicBezTo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203">
              <a:extLst>
                <a:ext uri="{FF2B5EF4-FFF2-40B4-BE49-F238E27FC236}">
                  <a16:creationId xmlns:a16="http://schemas.microsoft.com/office/drawing/2014/main" id="{C93F4A33-D176-4D17-ABBA-D8DACBEC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5563" y="444817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</a:path>
              </a:pathLst>
            </a:custGeom>
            <a:solidFill>
              <a:srgbClr val="FE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204">
              <a:extLst>
                <a:ext uri="{FF2B5EF4-FFF2-40B4-BE49-F238E27FC236}">
                  <a16:creationId xmlns:a16="http://schemas.microsoft.com/office/drawing/2014/main" id="{E38FBA43-E175-4F45-BFCA-173B49C7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32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A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6">
              <a:extLst>
                <a:ext uri="{FF2B5EF4-FFF2-40B4-BE49-F238E27FC236}">
                  <a16:creationId xmlns:a16="http://schemas.microsoft.com/office/drawing/2014/main" id="{1894F139-AE58-4546-BC0A-2AD6842FD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5563" y="4424363"/>
              <a:ext cx="44450" cy="26988"/>
            </a:xfrm>
            <a:custGeom>
              <a:avLst/>
              <a:gdLst>
                <a:gd name="T0" fmla="*/ 0 w 12"/>
                <a:gd name="T1" fmla="*/ 7 h 7"/>
                <a:gd name="T2" fmla="*/ 0 w 12"/>
                <a:gd name="T3" fmla="*/ 4 h 7"/>
                <a:gd name="T4" fmla="*/ 5 w 12"/>
                <a:gd name="T5" fmla="*/ 0 h 7"/>
                <a:gd name="T6" fmla="*/ 6 w 12"/>
                <a:gd name="T7" fmla="*/ 0 h 7"/>
                <a:gd name="T8" fmla="*/ 12 w 12"/>
                <a:gd name="T9" fmla="*/ 1 h 7"/>
                <a:gd name="T10" fmla="*/ 12 w 12"/>
                <a:gd name="T11" fmla="*/ 2 h 7"/>
                <a:gd name="T12" fmla="*/ 12 w 12"/>
                <a:gd name="T13" fmla="*/ 2 h 7"/>
                <a:gd name="T14" fmla="*/ 7 w 12"/>
                <a:gd name="T15" fmla="*/ 2 h 7"/>
                <a:gd name="T16" fmla="*/ 2 w 12"/>
                <a:gd name="T17" fmla="*/ 5 h 7"/>
                <a:gd name="T18" fmla="*/ 2 w 12"/>
                <a:gd name="T19" fmla="*/ 6 h 7"/>
                <a:gd name="T20" fmla="*/ 0 w 12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2" y="3"/>
                    <a:pt x="2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8" y="0"/>
                    <a:pt x="11" y="0"/>
                    <a:pt x="12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2"/>
                    <a:pt x="8" y="2"/>
                    <a:pt x="7" y="2"/>
                  </a:cubicBezTo>
                  <a:cubicBezTo>
                    <a:pt x="4" y="2"/>
                    <a:pt x="4" y="3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</a:path>
              </a:pathLst>
            </a:custGeom>
            <a:solidFill>
              <a:srgbClr val="FED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7">
              <a:extLst>
                <a:ext uri="{FF2B5EF4-FFF2-40B4-BE49-F238E27FC236}">
                  <a16:creationId xmlns:a16="http://schemas.microsoft.com/office/drawing/2014/main" id="{9AE30610-4D0F-49FC-A72A-CA205C7A4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39863" y="4424363"/>
              <a:ext cx="114300" cy="34925"/>
            </a:xfrm>
            <a:custGeom>
              <a:avLst/>
              <a:gdLst>
                <a:gd name="T0" fmla="*/ 24 w 30"/>
                <a:gd name="T1" fmla="*/ 9 h 9"/>
                <a:gd name="T2" fmla="*/ 18 w 30"/>
                <a:gd name="T3" fmla="*/ 6 h 9"/>
                <a:gd name="T4" fmla="*/ 11 w 30"/>
                <a:gd name="T5" fmla="*/ 3 h 9"/>
                <a:gd name="T6" fmla="*/ 8 w 30"/>
                <a:gd name="T7" fmla="*/ 3 h 9"/>
                <a:gd name="T8" fmla="*/ 3 w 30"/>
                <a:gd name="T9" fmla="*/ 6 h 9"/>
                <a:gd name="T10" fmla="*/ 3 w 30"/>
                <a:gd name="T11" fmla="*/ 6 h 9"/>
                <a:gd name="T12" fmla="*/ 3 w 30"/>
                <a:gd name="T13" fmla="*/ 6 h 9"/>
                <a:gd name="T14" fmla="*/ 2 w 30"/>
                <a:gd name="T15" fmla="*/ 5 h 9"/>
                <a:gd name="T16" fmla="*/ 11 w 30"/>
                <a:gd name="T17" fmla="*/ 0 h 9"/>
                <a:gd name="T18" fmla="*/ 24 w 30"/>
                <a:gd name="T19" fmla="*/ 6 h 9"/>
                <a:gd name="T20" fmla="*/ 25 w 30"/>
                <a:gd name="T21" fmla="*/ 6 h 9"/>
                <a:gd name="T22" fmla="*/ 30 w 30"/>
                <a:gd name="T23" fmla="*/ 4 h 9"/>
                <a:gd name="T24" fmla="*/ 30 w 30"/>
                <a:gd name="T25" fmla="*/ 7 h 9"/>
                <a:gd name="T26" fmla="*/ 30 w 30"/>
                <a:gd name="T27" fmla="*/ 7 h 9"/>
                <a:gd name="T28" fmla="*/ 27 w 30"/>
                <a:gd name="T29" fmla="*/ 8 h 9"/>
                <a:gd name="T30" fmla="*/ 24 w 30"/>
                <a:gd name="T3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9">
                  <a:moveTo>
                    <a:pt x="24" y="9"/>
                  </a:moveTo>
                  <a:cubicBezTo>
                    <a:pt x="21" y="9"/>
                    <a:pt x="19" y="7"/>
                    <a:pt x="18" y="6"/>
                  </a:cubicBezTo>
                  <a:cubicBezTo>
                    <a:pt x="15" y="3"/>
                    <a:pt x="13" y="3"/>
                    <a:pt x="11" y="3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5" y="4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0" y="3"/>
                    <a:pt x="7" y="0"/>
                    <a:pt x="11" y="0"/>
                  </a:cubicBezTo>
                  <a:cubicBezTo>
                    <a:pt x="18" y="0"/>
                    <a:pt x="20" y="6"/>
                    <a:pt x="24" y="6"/>
                  </a:cubicBezTo>
                  <a:cubicBezTo>
                    <a:pt x="24" y="6"/>
                    <a:pt x="24" y="6"/>
                    <a:pt x="25" y="6"/>
                  </a:cubicBezTo>
                  <a:cubicBezTo>
                    <a:pt x="28" y="6"/>
                    <a:pt x="29" y="5"/>
                    <a:pt x="30" y="4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6" y="9"/>
                    <a:pt x="25" y="9"/>
                    <a:pt x="24" y="9"/>
                  </a:cubicBezTo>
                </a:path>
              </a:pathLst>
            </a:custGeom>
            <a:solidFill>
              <a:srgbClr val="FBC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CE68C8A8-6511-4A48-ADB9-8F414628D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81113" y="4429125"/>
              <a:ext cx="11113" cy="3175"/>
            </a:xfrm>
            <a:custGeom>
              <a:avLst/>
              <a:gdLst>
                <a:gd name="T0" fmla="*/ 3 w 3"/>
                <a:gd name="T1" fmla="*/ 1 h 1"/>
                <a:gd name="T2" fmla="*/ 2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0 h 1"/>
                <a:gd name="T10" fmla="*/ 3 w 3"/>
                <a:gd name="T11" fmla="*/ 1 h 1"/>
                <a:gd name="T12" fmla="*/ 3 w 3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</a:path>
              </a:pathLst>
            </a:custGeom>
            <a:solidFill>
              <a:srgbClr val="F9B2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4FEF81D5-FE8D-4EF3-91F0-92053DE4E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20813" y="4432300"/>
              <a:ext cx="158750" cy="112713"/>
            </a:xfrm>
            <a:custGeom>
              <a:avLst/>
              <a:gdLst>
                <a:gd name="T0" fmla="*/ 2 w 42"/>
                <a:gd name="T1" fmla="*/ 25 h 30"/>
                <a:gd name="T2" fmla="*/ 5 w 42"/>
                <a:gd name="T3" fmla="*/ 26 h 30"/>
                <a:gd name="T4" fmla="*/ 8 w 42"/>
                <a:gd name="T5" fmla="*/ 27 h 30"/>
                <a:gd name="T6" fmla="*/ 12 w 42"/>
                <a:gd name="T7" fmla="*/ 27 h 30"/>
                <a:gd name="T8" fmla="*/ 13 w 42"/>
                <a:gd name="T9" fmla="*/ 26 h 30"/>
                <a:gd name="T10" fmla="*/ 14 w 42"/>
                <a:gd name="T11" fmla="*/ 26 h 30"/>
                <a:gd name="T12" fmla="*/ 15 w 42"/>
                <a:gd name="T13" fmla="*/ 26 h 30"/>
                <a:gd name="T14" fmla="*/ 17 w 42"/>
                <a:gd name="T15" fmla="*/ 23 h 30"/>
                <a:gd name="T16" fmla="*/ 18 w 42"/>
                <a:gd name="T17" fmla="*/ 19 h 30"/>
                <a:gd name="T18" fmla="*/ 20 w 42"/>
                <a:gd name="T19" fmla="*/ 18 h 30"/>
                <a:gd name="T20" fmla="*/ 22 w 42"/>
                <a:gd name="T21" fmla="*/ 17 h 30"/>
                <a:gd name="T22" fmla="*/ 23 w 42"/>
                <a:gd name="T23" fmla="*/ 17 h 30"/>
                <a:gd name="T24" fmla="*/ 23 w 42"/>
                <a:gd name="T25" fmla="*/ 17 h 30"/>
                <a:gd name="T26" fmla="*/ 24 w 42"/>
                <a:gd name="T27" fmla="*/ 17 h 30"/>
                <a:gd name="T28" fmla="*/ 26 w 42"/>
                <a:gd name="T29" fmla="*/ 17 h 30"/>
                <a:gd name="T30" fmla="*/ 33 w 42"/>
                <a:gd name="T31" fmla="*/ 18 h 30"/>
                <a:gd name="T32" fmla="*/ 38 w 42"/>
                <a:gd name="T33" fmla="*/ 15 h 30"/>
                <a:gd name="T34" fmla="*/ 40 w 42"/>
                <a:gd name="T35" fmla="*/ 8 h 30"/>
                <a:gd name="T36" fmla="*/ 39 w 42"/>
                <a:gd name="T37" fmla="*/ 1 h 30"/>
                <a:gd name="T38" fmla="*/ 39 w 42"/>
                <a:gd name="T39" fmla="*/ 1 h 30"/>
                <a:gd name="T40" fmla="*/ 40 w 42"/>
                <a:gd name="T41" fmla="*/ 0 h 30"/>
                <a:gd name="T42" fmla="*/ 40 w 42"/>
                <a:gd name="T43" fmla="*/ 0 h 30"/>
                <a:gd name="T44" fmla="*/ 42 w 42"/>
                <a:gd name="T45" fmla="*/ 8 h 30"/>
                <a:gd name="T46" fmla="*/ 40 w 42"/>
                <a:gd name="T47" fmla="*/ 16 h 30"/>
                <a:gd name="T48" fmla="*/ 33 w 42"/>
                <a:gd name="T49" fmla="*/ 20 h 30"/>
                <a:gd name="T50" fmla="*/ 26 w 42"/>
                <a:gd name="T51" fmla="*/ 19 h 30"/>
                <a:gd name="T52" fmla="*/ 24 w 42"/>
                <a:gd name="T53" fmla="*/ 19 h 30"/>
                <a:gd name="T54" fmla="*/ 23 w 42"/>
                <a:gd name="T55" fmla="*/ 19 h 30"/>
                <a:gd name="T56" fmla="*/ 23 w 42"/>
                <a:gd name="T57" fmla="*/ 19 h 30"/>
                <a:gd name="T58" fmla="*/ 22 w 42"/>
                <a:gd name="T59" fmla="*/ 19 h 30"/>
                <a:gd name="T60" fmla="*/ 21 w 42"/>
                <a:gd name="T61" fmla="*/ 20 h 30"/>
                <a:gd name="T62" fmla="*/ 20 w 42"/>
                <a:gd name="T63" fmla="*/ 21 h 30"/>
                <a:gd name="T64" fmla="*/ 16 w 42"/>
                <a:gd name="T65" fmla="*/ 28 h 30"/>
                <a:gd name="T66" fmla="*/ 15 w 42"/>
                <a:gd name="T67" fmla="*/ 28 h 30"/>
                <a:gd name="T68" fmla="*/ 14 w 42"/>
                <a:gd name="T69" fmla="*/ 29 h 30"/>
                <a:gd name="T70" fmla="*/ 12 w 42"/>
                <a:gd name="T71" fmla="*/ 29 h 30"/>
                <a:gd name="T72" fmla="*/ 8 w 42"/>
                <a:gd name="T73" fmla="*/ 29 h 30"/>
                <a:gd name="T74" fmla="*/ 1 w 42"/>
                <a:gd name="T75" fmla="*/ 27 h 30"/>
                <a:gd name="T76" fmla="*/ 0 w 42"/>
                <a:gd name="T77" fmla="*/ 25 h 30"/>
                <a:gd name="T78" fmla="*/ 2 w 42"/>
                <a:gd name="T79" fmla="*/ 25 h 30"/>
                <a:gd name="T80" fmla="*/ 2 w 42"/>
                <a:gd name="T8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" h="30">
                  <a:moveTo>
                    <a:pt x="2" y="25"/>
                  </a:moveTo>
                  <a:cubicBezTo>
                    <a:pt x="3" y="25"/>
                    <a:pt x="4" y="26"/>
                    <a:pt x="5" y="26"/>
                  </a:cubicBezTo>
                  <a:cubicBezTo>
                    <a:pt x="6" y="27"/>
                    <a:pt x="7" y="27"/>
                    <a:pt x="8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2" y="27"/>
                    <a:pt x="13" y="27"/>
                    <a:pt x="13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5" y="26"/>
                    <a:pt x="15" y="26"/>
                  </a:cubicBezTo>
                  <a:cubicBezTo>
                    <a:pt x="15" y="25"/>
                    <a:pt x="16" y="24"/>
                    <a:pt x="17" y="23"/>
                  </a:cubicBezTo>
                  <a:cubicBezTo>
                    <a:pt x="17" y="22"/>
                    <a:pt x="17" y="21"/>
                    <a:pt x="18" y="19"/>
                  </a:cubicBezTo>
                  <a:cubicBezTo>
                    <a:pt x="18" y="19"/>
                    <a:pt x="19" y="18"/>
                    <a:pt x="20" y="18"/>
                  </a:cubicBezTo>
                  <a:cubicBezTo>
                    <a:pt x="20" y="17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4" y="17"/>
                    <a:pt x="24" y="17"/>
                  </a:cubicBezTo>
                  <a:cubicBezTo>
                    <a:pt x="25" y="17"/>
                    <a:pt x="25" y="17"/>
                    <a:pt x="26" y="17"/>
                  </a:cubicBezTo>
                  <a:cubicBezTo>
                    <a:pt x="29" y="17"/>
                    <a:pt x="31" y="18"/>
                    <a:pt x="33" y="18"/>
                  </a:cubicBezTo>
                  <a:cubicBezTo>
                    <a:pt x="35" y="18"/>
                    <a:pt x="37" y="16"/>
                    <a:pt x="38" y="15"/>
                  </a:cubicBezTo>
                  <a:cubicBezTo>
                    <a:pt x="40" y="13"/>
                    <a:pt x="40" y="10"/>
                    <a:pt x="40" y="8"/>
                  </a:cubicBezTo>
                  <a:cubicBezTo>
                    <a:pt x="40" y="5"/>
                    <a:pt x="40" y="3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3"/>
                    <a:pt x="42" y="5"/>
                    <a:pt x="42" y="8"/>
                  </a:cubicBezTo>
                  <a:cubicBezTo>
                    <a:pt x="42" y="10"/>
                    <a:pt x="42" y="13"/>
                    <a:pt x="40" y="16"/>
                  </a:cubicBezTo>
                  <a:cubicBezTo>
                    <a:pt x="39" y="18"/>
                    <a:pt x="36" y="20"/>
                    <a:pt x="33" y="20"/>
                  </a:cubicBezTo>
                  <a:cubicBezTo>
                    <a:pt x="31" y="21"/>
                    <a:pt x="28" y="20"/>
                    <a:pt x="26" y="19"/>
                  </a:cubicBezTo>
                  <a:cubicBezTo>
                    <a:pt x="25" y="19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1" y="20"/>
                    <a:pt x="21" y="20"/>
                    <a:pt x="20" y="21"/>
                  </a:cubicBezTo>
                  <a:cubicBezTo>
                    <a:pt x="19" y="23"/>
                    <a:pt x="19" y="25"/>
                    <a:pt x="16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1" y="30"/>
                    <a:pt x="10" y="30"/>
                    <a:pt x="8" y="29"/>
                  </a:cubicBezTo>
                  <a:cubicBezTo>
                    <a:pt x="6" y="29"/>
                    <a:pt x="3" y="28"/>
                    <a:pt x="1" y="27"/>
                  </a:cubicBezTo>
                  <a:cubicBezTo>
                    <a:pt x="0" y="26"/>
                    <a:pt x="0" y="25"/>
                    <a:pt x="0" y="25"/>
                  </a:cubicBezTo>
                  <a:cubicBezTo>
                    <a:pt x="1" y="24"/>
                    <a:pt x="2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solidFill>
              <a:srgbClr val="CB4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0">
              <a:extLst>
                <a:ext uri="{FF2B5EF4-FFF2-40B4-BE49-F238E27FC236}">
                  <a16:creationId xmlns:a16="http://schemas.microsoft.com/office/drawing/2014/main" id="{EF7549EC-0015-491A-89BE-C3EDC1A9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5426" y="4421188"/>
              <a:ext cx="230188" cy="90488"/>
            </a:xfrm>
            <a:custGeom>
              <a:avLst/>
              <a:gdLst>
                <a:gd name="T0" fmla="*/ 2 w 61"/>
                <a:gd name="T1" fmla="*/ 19 h 24"/>
                <a:gd name="T2" fmla="*/ 25 w 61"/>
                <a:gd name="T3" fmla="*/ 16 h 24"/>
                <a:gd name="T4" fmla="*/ 48 w 61"/>
                <a:gd name="T5" fmla="*/ 10 h 24"/>
                <a:gd name="T6" fmla="*/ 51 w 61"/>
                <a:gd name="T7" fmla="*/ 10 h 24"/>
                <a:gd name="T8" fmla="*/ 54 w 61"/>
                <a:gd name="T9" fmla="*/ 9 h 24"/>
                <a:gd name="T10" fmla="*/ 60 w 61"/>
                <a:gd name="T11" fmla="*/ 3 h 24"/>
                <a:gd name="T12" fmla="*/ 51 w 61"/>
                <a:gd name="T13" fmla="*/ 13 h 24"/>
                <a:gd name="T14" fmla="*/ 48 w 61"/>
                <a:gd name="T15" fmla="*/ 13 h 24"/>
                <a:gd name="T16" fmla="*/ 29 w 61"/>
                <a:gd name="T17" fmla="*/ 21 h 24"/>
                <a:gd name="T18" fmla="*/ 9 w 61"/>
                <a:gd name="T19" fmla="*/ 19 h 24"/>
                <a:gd name="T20" fmla="*/ 4 w 61"/>
                <a:gd name="T21" fmla="*/ 23 h 24"/>
                <a:gd name="T22" fmla="*/ 1 w 61"/>
                <a:gd name="T23" fmla="*/ 23 h 24"/>
                <a:gd name="T24" fmla="*/ 2 w 61"/>
                <a:gd name="T25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4">
                  <a:moveTo>
                    <a:pt x="2" y="19"/>
                  </a:moveTo>
                  <a:cubicBezTo>
                    <a:pt x="8" y="11"/>
                    <a:pt x="18" y="15"/>
                    <a:pt x="25" y="16"/>
                  </a:cubicBezTo>
                  <a:cubicBezTo>
                    <a:pt x="38" y="19"/>
                    <a:pt x="33" y="9"/>
                    <a:pt x="48" y="10"/>
                  </a:cubicBezTo>
                  <a:cubicBezTo>
                    <a:pt x="48" y="10"/>
                    <a:pt x="51" y="10"/>
                    <a:pt x="51" y="10"/>
                  </a:cubicBezTo>
                  <a:cubicBezTo>
                    <a:pt x="52" y="10"/>
                    <a:pt x="53" y="10"/>
                    <a:pt x="54" y="9"/>
                  </a:cubicBezTo>
                  <a:cubicBezTo>
                    <a:pt x="57" y="7"/>
                    <a:pt x="60" y="3"/>
                    <a:pt x="60" y="3"/>
                  </a:cubicBezTo>
                  <a:cubicBezTo>
                    <a:pt x="61" y="0"/>
                    <a:pt x="59" y="13"/>
                    <a:pt x="51" y="13"/>
                  </a:cubicBezTo>
                  <a:cubicBezTo>
                    <a:pt x="51" y="13"/>
                    <a:pt x="47" y="13"/>
                    <a:pt x="48" y="13"/>
                  </a:cubicBezTo>
                  <a:cubicBezTo>
                    <a:pt x="37" y="13"/>
                    <a:pt x="39" y="21"/>
                    <a:pt x="29" y="21"/>
                  </a:cubicBezTo>
                  <a:cubicBezTo>
                    <a:pt x="22" y="21"/>
                    <a:pt x="14" y="17"/>
                    <a:pt x="9" y="19"/>
                  </a:cubicBezTo>
                  <a:cubicBezTo>
                    <a:pt x="5" y="20"/>
                    <a:pt x="4" y="23"/>
                    <a:pt x="4" y="23"/>
                  </a:cubicBezTo>
                  <a:cubicBezTo>
                    <a:pt x="3" y="24"/>
                    <a:pt x="2" y="24"/>
                    <a:pt x="1" y="23"/>
                  </a:cubicBezTo>
                  <a:cubicBezTo>
                    <a:pt x="0" y="23"/>
                    <a:pt x="1" y="2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9D803860-7FD6-4924-9119-AACECB8A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1" y="4051300"/>
              <a:ext cx="11113" cy="328613"/>
            </a:xfrm>
            <a:custGeom>
              <a:avLst/>
              <a:gdLst>
                <a:gd name="T0" fmla="*/ 2 w 3"/>
                <a:gd name="T1" fmla="*/ 87 h 87"/>
                <a:gd name="T2" fmla="*/ 0 w 3"/>
                <a:gd name="T3" fmla="*/ 86 h 87"/>
                <a:gd name="T4" fmla="*/ 0 w 3"/>
                <a:gd name="T5" fmla="*/ 1 h 87"/>
                <a:gd name="T6" fmla="*/ 2 w 3"/>
                <a:gd name="T7" fmla="*/ 0 h 87"/>
                <a:gd name="T8" fmla="*/ 3 w 3"/>
                <a:gd name="T9" fmla="*/ 1 h 87"/>
                <a:gd name="T10" fmla="*/ 3 w 3"/>
                <a:gd name="T11" fmla="*/ 86 h 87"/>
                <a:gd name="T12" fmla="*/ 2 w 3"/>
                <a:gd name="T1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7">
                  <a:moveTo>
                    <a:pt x="2" y="87"/>
                  </a:moveTo>
                  <a:cubicBezTo>
                    <a:pt x="1" y="87"/>
                    <a:pt x="0" y="87"/>
                    <a:pt x="0" y="8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3" y="87"/>
                    <a:pt x="2" y="87"/>
                    <a:pt x="2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E449CA81-190C-46B3-B60F-434EC847D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14501" y="4368800"/>
              <a:ext cx="11113" cy="581025"/>
            </a:xfrm>
            <a:custGeom>
              <a:avLst/>
              <a:gdLst>
                <a:gd name="T0" fmla="*/ 2 w 3"/>
                <a:gd name="T1" fmla="*/ 154 h 154"/>
                <a:gd name="T2" fmla="*/ 0 w 3"/>
                <a:gd name="T3" fmla="*/ 152 h 154"/>
                <a:gd name="T4" fmla="*/ 0 w 3"/>
                <a:gd name="T5" fmla="*/ 2 h 154"/>
                <a:gd name="T6" fmla="*/ 2 w 3"/>
                <a:gd name="T7" fmla="*/ 0 h 154"/>
                <a:gd name="T8" fmla="*/ 3 w 3"/>
                <a:gd name="T9" fmla="*/ 2 h 154"/>
                <a:gd name="T10" fmla="*/ 3 w 3"/>
                <a:gd name="T11" fmla="*/ 152 h 154"/>
                <a:gd name="T12" fmla="*/ 2 w 3"/>
                <a:gd name="T1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54">
                  <a:moveTo>
                    <a:pt x="2" y="154"/>
                  </a:moveTo>
                  <a:cubicBezTo>
                    <a:pt x="1" y="154"/>
                    <a:pt x="0" y="153"/>
                    <a:pt x="0" y="1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3"/>
                    <a:pt x="3" y="154"/>
                    <a:pt x="2" y="154"/>
                  </a:cubicBezTo>
                  <a:close/>
                </a:path>
              </a:pathLst>
            </a:custGeom>
            <a:solidFill>
              <a:srgbClr val="28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213">
              <a:extLst>
                <a:ext uri="{FF2B5EF4-FFF2-40B4-BE49-F238E27FC236}">
                  <a16:creationId xmlns:a16="http://schemas.microsoft.com/office/drawing/2014/main" id="{79CA9F68-E1C4-4617-8D4E-374F065A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17676" y="4935538"/>
              <a:ext cx="17463" cy="14288"/>
            </a:xfrm>
            <a:prstGeom prst="ellipse">
              <a:avLst/>
            </a:prstGeom>
            <a:solidFill>
              <a:srgbClr val="D7D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449F153B-7A4C-42F4-81BC-A4452E717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2788" y="4035425"/>
              <a:ext cx="279400" cy="180975"/>
            </a:xfrm>
            <a:custGeom>
              <a:avLst/>
              <a:gdLst>
                <a:gd name="T0" fmla="*/ 74 w 74"/>
                <a:gd name="T1" fmla="*/ 39 h 48"/>
                <a:gd name="T2" fmla="*/ 36 w 74"/>
                <a:gd name="T3" fmla="*/ 39 h 48"/>
                <a:gd name="T4" fmla="*/ 0 w 74"/>
                <a:gd name="T5" fmla="*/ 40 h 48"/>
                <a:gd name="T6" fmla="*/ 0 w 74"/>
                <a:gd name="T7" fmla="*/ 39 h 48"/>
                <a:gd name="T8" fmla="*/ 15 w 74"/>
                <a:gd name="T9" fmla="*/ 30 h 48"/>
                <a:gd name="T10" fmla="*/ 15 w 74"/>
                <a:gd name="T11" fmla="*/ 29 h 48"/>
                <a:gd name="T12" fmla="*/ 1 w 74"/>
                <a:gd name="T13" fmla="*/ 12 h 48"/>
                <a:gd name="T14" fmla="*/ 2 w 74"/>
                <a:gd name="T15" fmla="*/ 11 h 48"/>
                <a:gd name="T16" fmla="*/ 36 w 74"/>
                <a:gd name="T17" fmla="*/ 10 h 48"/>
                <a:gd name="T18" fmla="*/ 74 w 74"/>
                <a:gd name="T19" fmla="*/ 10 h 48"/>
                <a:gd name="T20" fmla="*/ 74 w 74"/>
                <a:gd name="T21" fmla="*/ 3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74" y="39"/>
                  </a:moveTo>
                  <a:cubicBezTo>
                    <a:pt x="61" y="29"/>
                    <a:pt x="49" y="34"/>
                    <a:pt x="36" y="39"/>
                  </a:cubicBezTo>
                  <a:cubicBezTo>
                    <a:pt x="24" y="44"/>
                    <a:pt x="12" y="48"/>
                    <a:pt x="0" y="40"/>
                  </a:cubicBezTo>
                  <a:cubicBezTo>
                    <a:pt x="0" y="40"/>
                    <a:pt x="0" y="39"/>
                    <a:pt x="0" y="39"/>
                  </a:cubicBezTo>
                  <a:cubicBezTo>
                    <a:pt x="5" y="38"/>
                    <a:pt x="10" y="35"/>
                    <a:pt x="15" y="30"/>
                  </a:cubicBezTo>
                  <a:cubicBezTo>
                    <a:pt x="15" y="30"/>
                    <a:pt x="15" y="29"/>
                    <a:pt x="15" y="29"/>
                  </a:cubicBezTo>
                  <a:cubicBezTo>
                    <a:pt x="10" y="25"/>
                    <a:pt x="5" y="20"/>
                    <a:pt x="1" y="12"/>
                  </a:cubicBezTo>
                  <a:cubicBezTo>
                    <a:pt x="0" y="12"/>
                    <a:pt x="1" y="11"/>
                    <a:pt x="2" y="11"/>
                  </a:cubicBezTo>
                  <a:cubicBezTo>
                    <a:pt x="13" y="18"/>
                    <a:pt x="25" y="14"/>
                    <a:pt x="36" y="10"/>
                  </a:cubicBezTo>
                  <a:cubicBezTo>
                    <a:pt x="49" y="5"/>
                    <a:pt x="61" y="0"/>
                    <a:pt x="74" y="10"/>
                  </a:cubicBezTo>
                  <a:cubicBezTo>
                    <a:pt x="74" y="39"/>
                    <a:pt x="74" y="39"/>
                    <a:pt x="74" y="39"/>
                  </a:cubicBezTo>
                </a:path>
              </a:pathLst>
            </a:custGeom>
            <a:solidFill>
              <a:srgbClr val="FFD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C2D63AE5-B445-414E-B7D6-E2B93ED8A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74826" y="4160838"/>
              <a:ext cx="38100" cy="3175"/>
            </a:xfrm>
            <a:custGeom>
              <a:avLst/>
              <a:gdLst>
                <a:gd name="T0" fmla="*/ 10 w 10"/>
                <a:gd name="T1" fmla="*/ 1 h 1"/>
                <a:gd name="T2" fmla="*/ 3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3 w 10"/>
                <a:gd name="T9" fmla="*/ 0 h 1"/>
                <a:gd name="T10" fmla="*/ 10 w 10"/>
                <a:gd name="T11" fmla="*/ 1 h 1"/>
                <a:gd name="T12" fmla="*/ 10 w 10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cubicBezTo>
                    <a:pt x="7" y="0"/>
                    <a:pt x="5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5" y="0"/>
                    <a:pt x="7" y="0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</a:path>
              </a:pathLst>
            </a:custGeom>
            <a:solidFill>
              <a:srgbClr val="70A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6">
              <a:extLst>
                <a:ext uri="{FF2B5EF4-FFF2-40B4-BE49-F238E27FC236}">
                  <a16:creationId xmlns:a16="http://schemas.microsoft.com/office/drawing/2014/main" id="{A47715BA-0C0A-4A38-A1F6-BB29E3E5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16101" y="4160838"/>
              <a:ext cx="41275" cy="1111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11 w 11"/>
                <a:gd name="T5" fmla="*/ 0 h 3"/>
                <a:gd name="T6" fmla="*/ 11 w 11"/>
                <a:gd name="T7" fmla="*/ 0 h 3"/>
                <a:gd name="T8" fmla="*/ 0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7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1"/>
                    <a:pt x="4" y="2"/>
                    <a:pt x="0" y="3"/>
                  </a:cubicBezTo>
                </a:path>
              </a:pathLst>
            </a:custGeom>
            <a:solidFill>
              <a:srgbClr val="B4D4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7">
              <a:extLst>
                <a:ext uri="{FF2B5EF4-FFF2-40B4-BE49-F238E27FC236}">
                  <a16:creationId xmlns:a16="http://schemas.microsoft.com/office/drawing/2014/main" id="{4636AE6F-8D6A-4A0D-B92B-050194AB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16101" y="4051300"/>
              <a:ext cx="79375" cy="120650"/>
            </a:xfrm>
            <a:custGeom>
              <a:avLst/>
              <a:gdLst>
                <a:gd name="T0" fmla="*/ 0 w 21"/>
                <a:gd name="T1" fmla="*/ 32 h 32"/>
                <a:gd name="T2" fmla="*/ 0 w 21"/>
                <a:gd name="T3" fmla="*/ 3 h 32"/>
                <a:gd name="T4" fmla="*/ 14 w 21"/>
                <a:gd name="T5" fmla="*/ 0 h 32"/>
                <a:gd name="T6" fmla="*/ 21 w 21"/>
                <a:gd name="T7" fmla="*/ 1 h 32"/>
                <a:gd name="T8" fmla="*/ 21 w 21"/>
                <a:gd name="T9" fmla="*/ 30 h 32"/>
                <a:gd name="T10" fmla="*/ 14 w 21"/>
                <a:gd name="T11" fmla="*/ 29 h 32"/>
                <a:gd name="T12" fmla="*/ 11 w 21"/>
                <a:gd name="T13" fmla="*/ 29 h 32"/>
                <a:gd name="T14" fmla="*/ 0 w 21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2">
                  <a:moveTo>
                    <a:pt x="0" y="3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5" y="1"/>
                    <a:pt x="9" y="0"/>
                    <a:pt x="14" y="0"/>
                  </a:cubicBezTo>
                  <a:cubicBezTo>
                    <a:pt x="16" y="0"/>
                    <a:pt x="18" y="0"/>
                    <a:pt x="21" y="1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29"/>
                    <a:pt x="16" y="29"/>
                    <a:pt x="14" y="29"/>
                  </a:cubicBezTo>
                  <a:cubicBezTo>
                    <a:pt x="13" y="29"/>
                    <a:pt x="12" y="29"/>
                    <a:pt x="11" y="29"/>
                  </a:cubicBezTo>
                  <a:cubicBezTo>
                    <a:pt x="7" y="30"/>
                    <a:pt x="4" y="31"/>
                    <a:pt x="0" y="32"/>
                  </a:cubicBezTo>
                </a:path>
              </a:pathLst>
            </a:custGeom>
            <a:solidFill>
              <a:srgbClr val="FFD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8">
              <a:extLst>
                <a:ext uri="{FF2B5EF4-FFF2-40B4-BE49-F238E27FC236}">
                  <a16:creationId xmlns:a16="http://schemas.microsoft.com/office/drawing/2014/main" id="{37AC57D2-2882-4176-A3D8-A39D024F3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6213" y="3994150"/>
              <a:ext cx="107950" cy="180975"/>
            </a:xfrm>
            <a:custGeom>
              <a:avLst/>
              <a:gdLst>
                <a:gd name="T0" fmla="*/ 4 w 29"/>
                <a:gd name="T1" fmla="*/ 0 h 48"/>
                <a:gd name="T2" fmla="*/ 24 w 29"/>
                <a:gd name="T3" fmla="*/ 39 h 48"/>
                <a:gd name="T4" fmla="*/ 29 w 29"/>
                <a:gd name="T5" fmla="*/ 42 h 48"/>
                <a:gd name="T6" fmla="*/ 29 w 29"/>
                <a:gd name="T7" fmla="*/ 43 h 48"/>
                <a:gd name="T8" fmla="*/ 0 w 29"/>
                <a:gd name="T9" fmla="*/ 1 h 48"/>
                <a:gd name="T10" fmla="*/ 4 w 29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8">
                  <a:moveTo>
                    <a:pt x="4" y="0"/>
                  </a:moveTo>
                  <a:cubicBezTo>
                    <a:pt x="8" y="9"/>
                    <a:pt x="18" y="32"/>
                    <a:pt x="24" y="39"/>
                  </a:cubicBezTo>
                  <a:cubicBezTo>
                    <a:pt x="25" y="40"/>
                    <a:pt x="28" y="43"/>
                    <a:pt x="29" y="42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3" y="48"/>
                    <a:pt x="4" y="8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2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9">
              <a:extLst>
                <a:ext uri="{FF2B5EF4-FFF2-40B4-BE49-F238E27FC236}">
                  <a16:creationId xmlns:a16="http://schemas.microsoft.com/office/drawing/2014/main" id="{45769E7A-C2FA-41ED-91A4-60013EB80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3526" y="3900488"/>
              <a:ext cx="184150" cy="157163"/>
            </a:xfrm>
            <a:custGeom>
              <a:avLst/>
              <a:gdLst>
                <a:gd name="T0" fmla="*/ 0 w 49"/>
                <a:gd name="T1" fmla="*/ 31 h 42"/>
                <a:gd name="T2" fmla="*/ 15 w 49"/>
                <a:gd name="T3" fmla="*/ 7 h 42"/>
                <a:gd name="T4" fmla="*/ 49 w 49"/>
                <a:gd name="T5" fmla="*/ 14 h 42"/>
                <a:gd name="T6" fmla="*/ 13 w 49"/>
                <a:gd name="T7" fmla="*/ 38 h 42"/>
                <a:gd name="T8" fmla="*/ 0 w 49"/>
                <a:gd name="T9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2">
                  <a:moveTo>
                    <a:pt x="0" y="31"/>
                  </a:moveTo>
                  <a:cubicBezTo>
                    <a:pt x="0" y="22"/>
                    <a:pt x="5" y="12"/>
                    <a:pt x="15" y="7"/>
                  </a:cubicBezTo>
                  <a:cubicBezTo>
                    <a:pt x="28" y="0"/>
                    <a:pt x="44" y="4"/>
                    <a:pt x="49" y="1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7" y="42"/>
                    <a:pt x="1" y="36"/>
                    <a:pt x="0" y="31"/>
                  </a:cubicBezTo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0">
              <a:extLst>
                <a:ext uri="{FF2B5EF4-FFF2-40B4-BE49-F238E27FC236}">
                  <a16:creationId xmlns:a16="http://schemas.microsoft.com/office/drawing/2014/main" id="{7BE3866A-9A57-4B24-B5C6-74E38776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22413" y="4046538"/>
              <a:ext cx="0" cy="4763"/>
            </a:xfrm>
            <a:custGeom>
              <a:avLst/>
              <a:gdLst>
                <a:gd name="T0" fmla="*/ 1 h 1"/>
                <a:gd name="T1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BE2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1">
              <a:extLst>
                <a:ext uri="{FF2B5EF4-FFF2-40B4-BE49-F238E27FC236}">
                  <a16:creationId xmlns:a16="http://schemas.microsoft.com/office/drawing/2014/main" id="{CE839766-CC71-4EBC-B140-3072147E2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6" y="3952875"/>
              <a:ext cx="1588" cy="1588"/>
            </a:xfrm>
            <a:prstGeom prst="rect">
              <a:avLst/>
            </a:prstGeom>
            <a:solidFill>
              <a:srgbClr val="C326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2">
              <a:extLst>
                <a:ext uri="{FF2B5EF4-FFF2-40B4-BE49-F238E27FC236}">
                  <a16:creationId xmlns:a16="http://schemas.microsoft.com/office/drawing/2014/main" id="{20DC56D1-2D74-47F0-AE30-2B534D47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49376" y="3952875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3">
              <a:extLst>
                <a:ext uri="{FF2B5EF4-FFF2-40B4-BE49-F238E27FC236}">
                  <a16:creationId xmlns:a16="http://schemas.microsoft.com/office/drawing/2014/main" id="{E58CDBEE-3590-4E5B-AB41-7E13E986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776" y="3952875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125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4">
              <a:extLst>
                <a:ext uri="{FF2B5EF4-FFF2-40B4-BE49-F238E27FC236}">
                  <a16:creationId xmlns:a16="http://schemas.microsoft.com/office/drawing/2014/main" id="{9714843B-7F2D-4487-A0AD-8AF96DFF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4776" y="3952875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0 w 16"/>
                <a:gd name="T3" fmla="*/ 12 h 12"/>
                <a:gd name="T4" fmla="*/ 16 w 16"/>
                <a:gd name="T5" fmla="*/ 0 h 12"/>
                <a:gd name="T6" fmla="*/ 16 w 16"/>
                <a:gd name="T7" fmla="*/ 0 h 12"/>
                <a:gd name="T8" fmla="*/ 0 w 1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5">
              <a:extLst>
                <a:ext uri="{FF2B5EF4-FFF2-40B4-BE49-F238E27FC236}">
                  <a16:creationId xmlns:a16="http://schemas.microsoft.com/office/drawing/2014/main" id="{FD8C511E-DB37-4B6B-A7E3-3DD4ED8FB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81138" y="3917950"/>
              <a:ext cx="22225" cy="12700"/>
            </a:xfrm>
            <a:custGeom>
              <a:avLst/>
              <a:gdLst>
                <a:gd name="T0" fmla="*/ 0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0 w 6"/>
                <a:gd name="T7" fmla="*/ 3 h 3"/>
                <a:gd name="T8" fmla="*/ 0 w 6"/>
                <a:gd name="T9" fmla="*/ 3 h 3"/>
                <a:gd name="T10" fmla="*/ 0 w 6"/>
                <a:gd name="T11" fmla="*/ 3 h 3"/>
                <a:gd name="T12" fmla="*/ 0 w 6"/>
                <a:gd name="T13" fmla="*/ 3 h 3"/>
                <a:gd name="T14" fmla="*/ 0 w 6"/>
                <a:gd name="T15" fmla="*/ 3 h 3"/>
                <a:gd name="T16" fmla="*/ 0 w 6"/>
                <a:gd name="T17" fmla="*/ 3 h 3"/>
                <a:gd name="T18" fmla="*/ 0 w 6"/>
                <a:gd name="T19" fmla="*/ 3 h 3"/>
                <a:gd name="T20" fmla="*/ 0 w 6"/>
                <a:gd name="T21" fmla="*/ 3 h 3"/>
                <a:gd name="T22" fmla="*/ 0 w 6"/>
                <a:gd name="T23" fmla="*/ 3 h 3"/>
                <a:gd name="T24" fmla="*/ 0 w 6"/>
                <a:gd name="T25" fmla="*/ 3 h 3"/>
                <a:gd name="T26" fmla="*/ 0 w 6"/>
                <a:gd name="T27" fmla="*/ 2 h 3"/>
                <a:gd name="T28" fmla="*/ 0 w 6"/>
                <a:gd name="T29" fmla="*/ 3 h 3"/>
                <a:gd name="T30" fmla="*/ 0 w 6"/>
                <a:gd name="T31" fmla="*/ 2 h 3"/>
                <a:gd name="T32" fmla="*/ 0 w 6"/>
                <a:gd name="T33" fmla="*/ 2 h 3"/>
                <a:gd name="T34" fmla="*/ 0 w 6"/>
                <a:gd name="T35" fmla="*/ 2 h 3"/>
                <a:gd name="T36" fmla="*/ 0 w 6"/>
                <a:gd name="T37" fmla="*/ 2 h 3"/>
                <a:gd name="T38" fmla="*/ 0 w 6"/>
                <a:gd name="T39" fmla="*/ 2 h 3"/>
                <a:gd name="T40" fmla="*/ 0 w 6"/>
                <a:gd name="T41" fmla="*/ 2 h 3"/>
                <a:gd name="T42" fmla="*/ 0 w 6"/>
                <a:gd name="T43" fmla="*/ 2 h 3"/>
                <a:gd name="T44" fmla="*/ 0 w 6"/>
                <a:gd name="T45" fmla="*/ 2 h 3"/>
                <a:gd name="T46" fmla="*/ 0 w 6"/>
                <a:gd name="T47" fmla="*/ 2 h 3"/>
                <a:gd name="T48" fmla="*/ 1 w 6"/>
                <a:gd name="T49" fmla="*/ 2 h 3"/>
                <a:gd name="T50" fmla="*/ 1 w 6"/>
                <a:gd name="T51" fmla="*/ 2 h 3"/>
                <a:gd name="T52" fmla="*/ 1 w 6"/>
                <a:gd name="T53" fmla="*/ 2 h 3"/>
                <a:gd name="T54" fmla="*/ 1 w 6"/>
                <a:gd name="T55" fmla="*/ 2 h 3"/>
                <a:gd name="T56" fmla="*/ 1 w 6"/>
                <a:gd name="T57" fmla="*/ 2 h 3"/>
                <a:gd name="T58" fmla="*/ 1 w 6"/>
                <a:gd name="T59" fmla="*/ 2 h 3"/>
                <a:gd name="T60" fmla="*/ 1 w 6"/>
                <a:gd name="T61" fmla="*/ 2 h 3"/>
                <a:gd name="T62" fmla="*/ 1 w 6"/>
                <a:gd name="T63" fmla="*/ 2 h 3"/>
                <a:gd name="T64" fmla="*/ 1 w 6"/>
                <a:gd name="T65" fmla="*/ 2 h 3"/>
                <a:gd name="T66" fmla="*/ 1 w 6"/>
                <a:gd name="T67" fmla="*/ 2 h 3"/>
                <a:gd name="T68" fmla="*/ 6 w 6"/>
                <a:gd name="T69" fmla="*/ 0 h 3"/>
                <a:gd name="T70" fmla="*/ 6 w 6"/>
                <a:gd name="T71" fmla="*/ 0 h 3"/>
                <a:gd name="T72" fmla="*/ 1 w 6"/>
                <a:gd name="T7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2"/>
                  </a:cubicBezTo>
                </a:path>
              </a:pathLst>
            </a:custGeom>
            <a:solidFill>
              <a:srgbClr val="C0A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6">
              <a:extLst>
                <a:ext uri="{FF2B5EF4-FFF2-40B4-BE49-F238E27FC236}">
                  <a16:creationId xmlns:a16="http://schemas.microsoft.com/office/drawing/2014/main" id="{C6537004-FB23-4190-A995-5824F619C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58913" y="3911600"/>
              <a:ext cx="34925" cy="6350"/>
            </a:xfrm>
            <a:custGeom>
              <a:avLst/>
              <a:gdLst>
                <a:gd name="T0" fmla="*/ 0 w 9"/>
                <a:gd name="T1" fmla="*/ 2 h 2"/>
                <a:gd name="T2" fmla="*/ 0 w 9"/>
                <a:gd name="T3" fmla="*/ 2 h 2"/>
                <a:gd name="T4" fmla="*/ 9 w 9"/>
                <a:gd name="T5" fmla="*/ 0 h 2"/>
                <a:gd name="T6" fmla="*/ 0 w 9"/>
                <a:gd name="T7" fmla="*/ 2 h 2"/>
                <a:gd name="T8" fmla="*/ 9 w 9"/>
                <a:gd name="T9" fmla="*/ 0 h 2"/>
                <a:gd name="T10" fmla="*/ 9 w 9"/>
                <a:gd name="T11" fmla="*/ 0 h 2"/>
                <a:gd name="T12" fmla="*/ 9 w 9"/>
                <a:gd name="T13" fmla="*/ 0 h 2"/>
                <a:gd name="T14" fmla="*/ 9 w 9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6" y="0"/>
                    <a:pt x="3" y="1"/>
                    <a:pt x="0" y="2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DC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7">
              <a:extLst>
                <a:ext uri="{FF2B5EF4-FFF2-40B4-BE49-F238E27FC236}">
                  <a16:creationId xmlns:a16="http://schemas.microsoft.com/office/drawing/2014/main" id="{D9A49C26-8AC4-4BA7-A397-53A5F693D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00188" y="3911600"/>
              <a:ext cx="150813" cy="60325"/>
            </a:xfrm>
            <a:custGeom>
              <a:avLst/>
              <a:gdLst>
                <a:gd name="T0" fmla="*/ 33 w 40"/>
                <a:gd name="T1" fmla="*/ 16 h 16"/>
                <a:gd name="T2" fmla="*/ 12 w 40"/>
                <a:gd name="T3" fmla="*/ 6 h 16"/>
                <a:gd name="T4" fmla="*/ 0 w 40"/>
                <a:gd name="T5" fmla="*/ 8 h 16"/>
                <a:gd name="T6" fmla="*/ 5 w 40"/>
                <a:gd name="T7" fmla="*/ 5 h 16"/>
                <a:gd name="T8" fmla="*/ 5 w 40"/>
                <a:gd name="T9" fmla="*/ 5 h 16"/>
                <a:gd name="T10" fmla="*/ 5 w 40"/>
                <a:gd name="T11" fmla="*/ 5 h 16"/>
                <a:gd name="T12" fmla="*/ 5 w 40"/>
                <a:gd name="T13" fmla="*/ 5 h 16"/>
                <a:gd name="T14" fmla="*/ 5 w 40"/>
                <a:gd name="T15" fmla="*/ 5 h 16"/>
                <a:gd name="T16" fmla="*/ 5 w 40"/>
                <a:gd name="T17" fmla="*/ 5 h 16"/>
                <a:gd name="T18" fmla="*/ 5 w 40"/>
                <a:gd name="T19" fmla="*/ 5 h 16"/>
                <a:gd name="T20" fmla="*/ 5 w 40"/>
                <a:gd name="T21" fmla="*/ 5 h 16"/>
                <a:gd name="T22" fmla="*/ 5 w 40"/>
                <a:gd name="T23" fmla="*/ 5 h 16"/>
                <a:gd name="T24" fmla="*/ 5 w 40"/>
                <a:gd name="T25" fmla="*/ 4 h 16"/>
                <a:gd name="T26" fmla="*/ 5 w 40"/>
                <a:gd name="T27" fmla="*/ 4 h 16"/>
                <a:gd name="T28" fmla="*/ 5 w 40"/>
                <a:gd name="T29" fmla="*/ 4 h 16"/>
                <a:gd name="T30" fmla="*/ 5 w 40"/>
                <a:gd name="T31" fmla="*/ 4 h 16"/>
                <a:gd name="T32" fmla="*/ 5 w 40"/>
                <a:gd name="T33" fmla="*/ 4 h 16"/>
                <a:gd name="T34" fmla="*/ 5 w 40"/>
                <a:gd name="T35" fmla="*/ 4 h 16"/>
                <a:gd name="T36" fmla="*/ 5 w 40"/>
                <a:gd name="T37" fmla="*/ 4 h 16"/>
                <a:gd name="T38" fmla="*/ 6 w 40"/>
                <a:gd name="T39" fmla="*/ 4 h 16"/>
                <a:gd name="T40" fmla="*/ 6 w 40"/>
                <a:gd name="T41" fmla="*/ 4 h 16"/>
                <a:gd name="T42" fmla="*/ 6 w 40"/>
                <a:gd name="T43" fmla="*/ 4 h 16"/>
                <a:gd name="T44" fmla="*/ 6 w 40"/>
                <a:gd name="T45" fmla="*/ 4 h 16"/>
                <a:gd name="T46" fmla="*/ 6 w 40"/>
                <a:gd name="T47" fmla="*/ 4 h 16"/>
                <a:gd name="T48" fmla="*/ 6 w 40"/>
                <a:gd name="T49" fmla="*/ 4 h 16"/>
                <a:gd name="T50" fmla="*/ 6 w 40"/>
                <a:gd name="T51" fmla="*/ 4 h 16"/>
                <a:gd name="T52" fmla="*/ 6 w 40"/>
                <a:gd name="T53" fmla="*/ 4 h 16"/>
                <a:gd name="T54" fmla="*/ 11 w 40"/>
                <a:gd name="T55" fmla="*/ 2 h 16"/>
                <a:gd name="T56" fmla="*/ 11 w 40"/>
                <a:gd name="T57" fmla="*/ 2 h 16"/>
                <a:gd name="T58" fmla="*/ 20 w 40"/>
                <a:gd name="T59" fmla="*/ 0 h 16"/>
                <a:gd name="T60" fmla="*/ 20 w 40"/>
                <a:gd name="T61" fmla="*/ 0 h 16"/>
                <a:gd name="T62" fmla="*/ 20 w 40"/>
                <a:gd name="T63" fmla="*/ 0 h 16"/>
                <a:gd name="T64" fmla="*/ 40 w 40"/>
                <a:gd name="T65" fmla="*/ 11 h 16"/>
                <a:gd name="T66" fmla="*/ 40 w 40"/>
                <a:gd name="T67" fmla="*/ 11 h 16"/>
                <a:gd name="T68" fmla="*/ 33 w 40"/>
                <a:gd name="T6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16">
                  <a:moveTo>
                    <a:pt x="33" y="16"/>
                  </a:moveTo>
                  <a:cubicBezTo>
                    <a:pt x="29" y="10"/>
                    <a:pt x="21" y="6"/>
                    <a:pt x="12" y="6"/>
                  </a:cubicBezTo>
                  <a:cubicBezTo>
                    <a:pt x="8" y="6"/>
                    <a:pt x="4" y="7"/>
                    <a:pt x="0" y="8"/>
                  </a:cubicBezTo>
                  <a:cubicBezTo>
                    <a:pt x="1" y="7"/>
                    <a:pt x="3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3"/>
                    <a:pt x="9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1"/>
                    <a:pt x="17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7" y="4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3" y="16"/>
                    <a:pt x="33" y="16"/>
                    <a:pt x="33" y="16"/>
                  </a:cubicBezTo>
                </a:path>
              </a:pathLst>
            </a:custGeom>
            <a:solidFill>
              <a:srgbClr val="ED48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5" name="Freeform: Shape 554">
            <a:extLst>
              <a:ext uri="{FF2B5EF4-FFF2-40B4-BE49-F238E27FC236}">
                <a16:creationId xmlns:a16="http://schemas.microsoft.com/office/drawing/2014/main" id="{E3F1F9B8-2227-4232-80EA-6F82F951DDB0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1"/>
            <a:ext cx="4188733" cy="2174879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34" name="Group 1533">
            <a:extLst>
              <a:ext uri="{FF2B5EF4-FFF2-40B4-BE49-F238E27FC236}">
                <a16:creationId xmlns:a16="http://schemas.microsoft.com/office/drawing/2014/main" id="{1CA4557A-6F7B-4A2A-8E13-C3A5F92C26C3}"/>
              </a:ext>
            </a:extLst>
          </p:cNvPr>
          <p:cNvGrpSpPr/>
          <p:nvPr/>
        </p:nvGrpSpPr>
        <p:grpSpPr>
          <a:xfrm>
            <a:off x="1697915" y="481922"/>
            <a:ext cx="8796170" cy="2800767"/>
            <a:chOff x="2182640" y="670801"/>
            <a:chExt cx="8796170" cy="2800767"/>
          </a:xfrm>
        </p:grpSpPr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2B43CBED-9160-44E4-9861-C3422E375C7D}"/>
                </a:ext>
              </a:extLst>
            </p:cNvPr>
            <p:cNvSpPr txBox="1"/>
            <p:nvPr/>
          </p:nvSpPr>
          <p:spPr>
            <a:xfrm>
              <a:off x="2182640" y="670801"/>
              <a:ext cx="349588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400" b="1" dirty="0">
                  <a:solidFill>
                    <a:srgbClr val="EF4B35"/>
                  </a:solidFill>
                  <a:latin typeface="Century Gothic" panose="020B0502020202020204" pitchFamily="34" charset="0"/>
                </a:rPr>
                <a:t>BICYCLE SHARING SERVICE IN SEATTLE</a:t>
              </a: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FE248338-9B86-4C4E-9AC0-173B433446CD}"/>
                </a:ext>
              </a:extLst>
            </p:cNvPr>
            <p:cNvSpPr/>
            <p:nvPr/>
          </p:nvSpPr>
          <p:spPr>
            <a:xfrm>
              <a:off x="6138524" y="963190"/>
              <a:ext cx="4840286" cy="86177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ID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Resolving the bicycle sharing issues in Seattle</a:t>
              </a:r>
            </a:p>
          </p:txBody>
        </p: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4DFBD8F6-D372-4C4E-BC6B-2A4CC17E1DBF}"/>
                </a:ext>
              </a:extLst>
            </p:cNvPr>
            <p:cNvCxnSpPr/>
            <p:nvPr/>
          </p:nvCxnSpPr>
          <p:spPr>
            <a:xfrm>
              <a:off x="5908527" y="830064"/>
              <a:ext cx="0" cy="1128025"/>
            </a:xfrm>
            <a:prstGeom prst="line">
              <a:avLst/>
            </a:prstGeom>
            <a:ln w="9525" cap="rnd">
              <a:solidFill>
                <a:srgbClr val="F16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39FF8C9-88A5-4449-ABD8-968B7C7916A1}"/>
              </a:ext>
            </a:extLst>
          </p:cNvPr>
          <p:cNvSpPr>
            <a:spLocks/>
          </p:cNvSpPr>
          <p:nvPr/>
        </p:nvSpPr>
        <p:spPr bwMode="auto">
          <a:xfrm flipV="1">
            <a:off x="9958934" y="1438258"/>
            <a:ext cx="2233066" cy="2193532"/>
          </a:xfrm>
          <a:custGeom>
            <a:avLst/>
            <a:gdLst>
              <a:gd name="connsiteX0" fmla="*/ 2233066 w 2233066"/>
              <a:gd name="connsiteY0" fmla="*/ 2193532 h 2193532"/>
              <a:gd name="connsiteX1" fmla="*/ 2233066 w 2233066"/>
              <a:gd name="connsiteY1" fmla="*/ 509885 h 2193532"/>
              <a:gd name="connsiteX2" fmla="*/ 2191054 w 2233066"/>
              <a:gd name="connsiteY2" fmla="*/ 523575 h 2193532"/>
              <a:gd name="connsiteX3" fmla="*/ 1764825 w 2233066"/>
              <a:gd name="connsiteY3" fmla="*/ 247939 h 2193532"/>
              <a:gd name="connsiteX4" fmla="*/ 659221 w 2233066"/>
              <a:gd name="connsiteY4" fmla="*/ 310018 h 2193532"/>
              <a:gd name="connsiteX5" fmla="*/ 282797 w 2233066"/>
              <a:gd name="connsiteY5" fmla="*/ 750210 h 2193532"/>
              <a:gd name="connsiteX6" fmla="*/ 192268 w 2233066"/>
              <a:gd name="connsiteY6" fmla="*/ 802126 h 2193532"/>
              <a:gd name="connsiteX7" fmla="*/ 183420 w 2233066"/>
              <a:gd name="connsiteY7" fmla="*/ 809441 h 2193532"/>
              <a:gd name="connsiteX8" fmla="*/ 175704 w 2233066"/>
              <a:gd name="connsiteY8" fmla="*/ 813034 h 2193532"/>
              <a:gd name="connsiteX9" fmla="*/ 512675 w 2233066"/>
              <a:gd name="connsiteY9" fmla="*/ 1513872 h 2193532"/>
              <a:gd name="connsiteX10" fmla="*/ 1046881 w 2233066"/>
              <a:gd name="connsiteY10" fmla="*/ 1880699 h 2193532"/>
              <a:gd name="connsiteX11" fmla="*/ 1584468 w 2233066"/>
              <a:gd name="connsiteY11" fmla="*/ 1773472 h 2193532"/>
              <a:gd name="connsiteX12" fmla="*/ 2066832 w 2233066"/>
              <a:gd name="connsiteY12" fmla="*/ 2030815 h 2193532"/>
              <a:gd name="connsiteX13" fmla="*/ 2173436 w 2233066"/>
              <a:gd name="connsiteY13" fmla="*/ 2150943 h 219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3066" h="2193532">
                <a:moveTo>
                  <a:pt x="2233066" y="2193532"/>
                </a:moveTo>
                <a:lnTo>
                  <a:pt x="2233066" y="509885"/>
                </a:lnTo>
                <a:lnTo>
                  <a:pt x="2191054" y="523575"/>
                </a:lnTo>
                <a:cubicBezTo>
                  <a:pt x="2062640" y="558296"/>
                  <a:pt x="1948248" y="528420"/>
                  <a:pt x="1764825" y="247939"/>
                </a:cubicBezTo>
                <a:cubicBezTo>
                  <a:pt x="1479690" y="-186610"/>
                  <a:pt x="796717" y="25585"/>
                  <a:pt x="659221" y="310018"/>
                </a:cubicBezTo>
                <a:cubicBezTo>
                  <a:pt x="546518" y="541400"/>
                  <a:pt x="629918" y="582034"/>
                  <a:pt x="282797" y="750210"/>
                </a:cubicBezTo>
                <a:cubicBezTo>
                  <a:pt x="248564" y="766716"/>
                  <a:pt x="218517" y="784079"/>
                  <a:pt x="192268" y="802126"/>
                </a:cubicBezTo>
                <a:lnTo>
                  <a:pt x="183420" y="809441"/>
                </a:lnTo>
                <a:lnTo>
                  <a:pt x="175704" y="813034"/>
                </a:lnTo>
                <a:cubicBezTo>
                  <a:pt x="-175423" y="1025070"/>
                  <a:pt x="31931" y="1674711"/>
                  <a:pt x="512675" y="1513872"/>
                </a:cubicBezTo>
                <a:cubicBezTo>
                  <a:pt x="704268" y="1450664"/>
                  <a:pt x="747095" y="1742997"/>
                  <a:pt x="1046881" y="1880699"/>
                </a:cubicBezTo>
                <a:cubicBezTo>
                  <a:pt x="1256506" y="1976638"/>
                  <a:pt x="1408654" y="1837808"/>
                  <a:pt x="1584468" y="1773472"/>
                </a:cubicBezTo>
                <a:cubicBezTo>
                  <a:pt x="1737743" y="1717037"/>
                  <a:pt x="1857207" y="1710265"/>
                  <a:pt x="2066832" y="2030815"/>
                </a:cubicBezTo>
                <a:cubicBezTo>
                  <a:pt x="2098019" y="2078344"/>
                  <a:pt x="2133965" y="2118136"/>
                  <a:pt x="2173436" y="2150943"/>
                </a:cubicBezTo>
                <a:close/>
              </a:path>
            </a:pathLst>
          </a:custGeom>
          <a:gradFill>
            <a:gsLst>
              <a:gs pos="13000">
                <a:srgbClr val="4EC9F0">
                  <a:alpha val="57000"/>
                </a:srgbClr>
              </a:gs>
              <a:gs pos="93000">
                <a:srgbClr val="CDF0FB">
                  <a:alpha val="47000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495649" y="204010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Membership Type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D79455-A3B6-CC8A-39C4-206EF3F94CCA}"/>
              </a:ext>
            </a:extLst>
          </p:cNvPr>
          <p:cNvGraphicFramePr>
            <a:graphicFrameLocks/>
          </p:cNvGraphicFramePr>
          <p:nvPr/>
        </p:nvGraphicFramePr>
        <p:xfrm>
          <a:off x="1893620" y="1117793"/>
          <a:ext cx="8752805" cy="5261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15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495649" y="204010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Members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524EAC-85CB-5EA9-B56C-967A880AEEB1}"/>
              </a:ext>
            </a:extLst>
          </p:cNvPr>
          <p:cNvGraphicFramePr>
            <a:graphicFrameLocks/>
          </p:cNvGraphicFramePr>
          <p:nvPr/>
        </p:nvGraphicFramePr>
        <p:xfrm>
          <a:off x="188456" y="1097861"/>
          <a:ext cx="11734619" cy="4738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029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495649" y="204010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Short-Term Pass Holders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524EAC-85CB-5EA9-B56C-967A880AEEB1}"/>
              </a:ext>
            </a:extLst>
          </p:cNvPr>
          <p:cNvGraphicFramePr>
            <a:graphicFrameLocks/>
          </p:cNvGraphicFramePr>
          <p:nvPr/>
        </p:nvGraphicFramePr>
        <p:xfrm>
          <a:off x="-76460" y="1128389"/>
          <a:ext cx="12268460" cy="468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625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-3431037" y="-16235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E96A4-79F7-2B30-D3F4-087A87010EBE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807896"/>
          <a:ext cx="10007601" cy="5114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5867">
                  <a:extLst>
                    <a:ext uri="{9D8B030D-6E8A-4147-A177-3AD203B41FA5}">
                      <a16:colId xmlns:a16="http://schemas.microsoft.com/office/drawing/2014/main" val="524539222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395591157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1296603249"/>
                    </a:ext>
                  </a:extLst>
                </a:gridCol>
              </a:tblGrid>
              <a:tr h="730703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br>
                        <a:rPr lang="en-SG" sz="2000" dirty="0">
                          <a:effectLst/>
                        </a:rPr>
                      </a:br>
                      <a:br>
                        <a:rPr lang="en-SG" sz="2000" dirty="0">
                          <a:effectLst/>
                        </a:rPr>
                      </a:br>
                      <a:br>
                        <a:rPr lang="en-SG" sz="2000" dirty="0">
                          <a:effectLst/>
                        </a:rPr>
                      </a:br>
                      <a:endParaRPr lang="en-SG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Weekdays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Monday</a:t>
                      </a:r>
                      <a:endParaRPr lang="en-SG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E9EB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br>
                        <a:rPr lang="en-SG" sz="2000" dirty="0">
                          <a:effectLst/>
                        </a:rPr>
                      </a:br>
                      <a:endParaRPr lang="en-SG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8am and 5pm</a:t>
                      </a:r>
                      <a:endParaRPr lang="en-SG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74993"/>
                  </a:ext>
                </a:extLst>
              </a:tr>
              <a:tr h="73070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Tuesday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267979"/>
                  </a:ext>
                </a:extLst>
              </a:tr>
              <a:tr h="73070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Wednesday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41154"/>
                  </a:ext>
                </a:extLst>
              </a:tr>
              <a:tr h="73070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Thursday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3453"/>
                  </a:ext>
                </a:extLst>
              </a:tr>
              <a:tr h="73070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Friday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09416"/>
                  </a:ext>
                </a:extLst>
              </a:tr>
              <a:tr h="73070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Weekends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>
                          <a:effectLst/>
                        </a:rPr>
                        <a:t>Saturday</a:t>
                      </a:r>
                      <a:endParaRPr lang="en-SG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2pm and 3pm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622706"/>
                  </a:ext>
                </a:extLst>
              </a:tr>
              <a:tr h="73070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Sunday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2000" dirty="0">
                          <a:effectLst/>
                        </a:rPr>
                        <a:t>1pm and 3pm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264987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AEB28F5-3AD4-9B7A-DFE4-B0491D8E36E5}"/>
              </a:ext>
            </a:extLst>
          </p:cNvPr>
          <p:cNvSpPr txBox="1">
            <a:spLocks/>
          </p:cNvSpPr>
          <p:nvPr/>
        </p:nvSpPr>
        <p:spPr>
          <a:xfrm>
            <a:off x="998012" y="41316"/>
            <a:ext cx="8646577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Analysis - Findings</a:t>
            </a:r>
          </a:p>
        </p:txBody>
      </p:sp>
    </p:spTree>
    <p:extLst>
      <p:ext uri="{BB962C8B-B14F-4D97-AF65-F5344CB8AC3E}">
        <p14:creationId xmlns:p14="http://schemas.microsoft.com/office/powerpoint/2010/main" val="92355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0" descr="A picture containing sitting&#10;&#10;Description automatically generated">
            <a:extLst>
              <a:ext uri="{FF2B5EF4-FFF2-40B4-BE49-F238E27FC236}">
                <a16:creationId xmlns:a16="http://schemas.microsoft.com/office/drawing/2014/main" id="{60EA7269-D836-4F8F-AD50-35F50F435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611271" y="1419808"/>
            <a:ext cx="10969458" cy="4936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- Findings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74" name="Rectangle: Top Corners Rounded 473">
            <a:extLst>
              <a:ext uri="{FF2B5EF4-FFF2-40B4-BE49-F238E27FC236}">
                <a16:creationId xmlns:a16="http://schemas.microsoft.com/office/drawing/2014/main" id="{21447E56-29C6-4286-B9F9-1F365CCAD89B}"/>
              </a:ext>
            </a:extLst>
          </p:cNvPr>
          <p:cNvSpPr/>
          <p:nvPr/>
        </p:nvSpPr>
        <p:spPr>
          <a:xfrm rot="5400000">
            <a:off x="3552834" y="1431661"/>
            <a:ext cx="1755197" cy="3146646"/>
          </a:xfrm>
          <a:prstGeom prst="round2SameRect">
            <a:avLst/>
          </a:prstGeom>
          <a:solidFill>
            <a:srgbClr val="EF4B35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7AE6B2B-D5D3-4CB0-9579-49A2E4C204DA}"/>
              </a:ext>
            </a:extLst>
          </p:cNvPr>
          <p:cNvSpPr/>
          <p:nvPr/>
        </p:nvSpPr>
        <p:spPr>
          <a:xfrm>
            <a:off x="917005" y="1719107"/>
            <a:ext cx="2571752" cy="2571752"/>
          </a:xfrm>
          <a:prstGeom prst="ellipse">
            <a:avLst/>
          </a:prstGeom>
          <a:solidFill>
            <a:srgbClr val="EF4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Top Corners Rounded 107">
            <a:extLst>
              <a:ext uri="{FF2B5EF4-FFF2-40B4-BE49-F238E27FC236}">
                <a16:creationId xmlns:a16="http://schemas.microsoft.com/office/drawing/2014/main" id="{E5879A7E-DEF2-4E20-A7A2-22BFA6176F48}"/>
              </a:ext>
            </a:extLst>
          </p:cNvPr>
          <p:cNvSpPr/>
          <p:nvPr/>
        </p:nvSpPr>
        <p:spPr>
          <a:xfrm rot="5400000">
            <a:off x="9169577" y="1431661"/>
            <a:ext cx="1755197" cy="3146646"/>
          </a:xfrm>
          <a:prstGeom prst="round2SameRect">
            <a:avLst/>
          </a:prstGeom>
          <a:solidFill>
            <a:srgbClr val="3B3E98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6045506A-8956-435D-BE7D-4305C46575AA}"/>
              </a:ext>
            </a:extLst>
          </p:cNvPr>
          <p:cNvSpPr/>
          <p:nvPr/>
        </p:nvSpPr>
        <p:spPr>
          <a:xfrm>
            <a:off x="6533747" y="1719107"/>
            <a:ext cx="2571752" cy="2571752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A8894C5-9151-4440-9FA4-6072E8614DBA}"/>
              </a:ext>
            </a:extLst>
          </p:cNvPr>
          <p:cNvSpPr/>
          <p:nvPr/>
        </p:nvSpPr>
        <p:spPr>
          <a:xfrm>
            <a:off x="3658003" y="2466376"/>
            <a:ext cx="2075134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latin typeface="+mj-lt"/>
              </a:rPr>
              <a:t>Actively during the following time period:</a:t>
            </a:r>
          </a:p>
          <a:p>
            <a:endParaRPr lang="en-ID" sz="1400" dirty="0">
              <a:latin typeface="+mj-lt"/>
            </a:endParaRPr>
          </a:p>
          <a:p>
            <a:r>
              <a:rPr lang="en-ID" sz="1400" b="1" dirty="0">
                <a:latin typeface="+mj-lt"/>
              </a:rPr>
              <a:t>Weekdays between 8am and 5pm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76F74B-E4CB-462B-B3D1-971AA4293837}"/>
              </a:ext>
            </a:extLst>
          </p:cNvPr>
          <p:cNvSpPr/>
          <p:nvPr/>
        </p:nvSpPr>
        <p:spPr>
          <a:xfrm>
            <a:off x="9334891" y="2466376"/>
            <a:ext cx="2075134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ID" sz="1400" dirty="0">
                <a:latin typeface="+mj-lt"/>
              </a:rPr>
              <a:t>Actively during the time period:</a:t>
            </a:r>
          </a:p>
          <a:p>
            <a:endParaRPr lang="en-ID" sz="1400" dirty="0">
              <a:latin typeface="+mj-lt"/>
            </a:endParaRPr>
          </a:p>
          <a:p>
            <a:r>
              <a:rPr lang="en-ID" sz="1400" b="1" dirty="0">
                <a:latin typeface="+mj-lt"/>
              </a:rPr>
              <a:t>Sat - 2pm and 3pm</a:t>
            </a:r>
          </a:p>
          <a:p>
            <a:r>
              <a:rPr lang="en-ID" sz="1400" b="1" dirty="0">
                <a:latin typeface="+mj-lt"/>
              </a:rPr>
              <a:t>Sun – 1pm and 3pm</a:t>
            </a: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0B7209-2793-49FB-BD9F-2E6D7178CC56}"/>
              </a:ext>
            </a:extLst>
          </p:cNvPr>
          <p:cNvGrpSpPr/>
          <p:nvPr/>
        </p:nvGrpSpPr>
        <p:grpSpPr>
          <a:xfrm>
            <a:off x="973091" y="1716375"/>
            <a:ext cx="2459580" cy="2577216"/>
            <a:chOff x="1233255" y="2055713"/>
            <a:chExt cx="1939252" cy="2032002"/>
          </a:xfrm>
        </p:grpSpPr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A6F67E4-04AB-4E80-860E-9C846E3D505C}"/>
                </a:ext>
              </a:extLst>
            </p:cNvPr>
            <p:cNvSpPr/>
            <p:nvPr/>
          </p:nvSpPr>
          <p:spPr>
            <a:xfrm>
              <a:off x="1536526" y="2405359"/>
              <a:ext cx="1332711" cy="1332711"/>
            </a:xfrm>
            <a:prstGeom prst="ellipse">
              <a:avLst/>
            </a:prstGeom>
            <a:noFill/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5" name="Chart 114">
              <a:extLst>
                <a:ext uri="{FF2B5EF4-FFF2-40B4-BE49-F238E27FC236}">
                  <a16:creationId xmlns:a16="http://schemas.microsoft.com/office/drawing/2014/main" id="{D67D8A66-8427-473A-8075-28296AE296B7}"/>
                </a:ext>
              </a:extLst>
            </p:cNvPr>
            <p:cNvGraphicFramePr/>
            <p:nvPr/>
          </p:nvGraphicFramePr>
          <p:xfrm>
            <a:off x="1233255" y="2055713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BFF58774-770B-4F15-8151-CB2E52463CDB}"/>
              </a:ext>
            </a:extLst>
          </p:cNvPr>
          <p:cNvGrpSpPr/>
          <p:nvPr/>
        </p:nvGrpSpPr>
        <p:grpSpPr>
          <a:xfrm flipH="1">
            <a:off x="1059432" y="2932074"/>
            <a:ext cx="3282583" cy="3424276"/>
            <a:chOff x="1331913" y="1874838"/>
            <a:chExt cx="3971925" cy="414337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63C3B62-E9FA-4103-8E08-71474A4C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675" y="2289175"/>
              <a:ext cx="900112" cy="685800"/>
            </a:xfrm>
            <a:custGeom>
              <a:avLst/>
              <a:gdLst>
                <a:gd name="T0" fmla="*/ 313 w 313"/>
                <a:gd name="T1" fmla="*/ 28 h 238"/>
                <a:gd name="T2" fmla="*/ 183 w 313"/>
                <a:gd name="T3" fmla="*/ 146 h 238"/>
                <a:gd name="T4" fmla="*/ 81 w 313"/>
                <a:gd name="T5" fmla="*/ 238 h 238"/>
                <a:gd name="T6" fmla="*/ 45 w 313"/>
                <a:gd name="T7" fmla="*/ 151 h 238"/>
                <a:gd name="T8" fmla="*/ 116 w 313"/>
                <a:gd name="T9" fmla="*/ 89 h 238"/>
                <a:gd name="T10" fmla="*/ 267 w 313"/>
                <a:gd name="T11" fmla="*/ 5 h 238"/>
                <a:gd name="T12" fmla="*/ 313 w 313"/>
                <a:gd name="T13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238">
                  <a:moveTo>
                    <a:pt x="313" y="28"/>
                  </a:moveTo>
                  <a:cubicBezTo>
                    <a:pt x="183" y="146"/>
                    <a:pt x="183" y="146"/>
                    <a:pt x="183" y="146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8"/>
                    <a:pt x="0" y="199"/>
                    <a:pt x="45" y="151"/>
                  </a:cubicBezTo>
                  <a:cubicBezTo>
                    <a:pt x="66" y="128"/>
                    <a:pt x="91" y="107"/>
                    <a:pt x="116" y="89"/>
                  </a:cubicBezTo>
                  <a:cubicBezTo>
                    <a:pt x="180" y="41"/>
                    <a:pt x="246" y="9"/>
                    <a:pt x="267" y="5"/>
                  </a:cubicBezTo>
                  <a:cubicBezTo>
                    <a:pt x="297" y="0"/>
                    <a:pt x="313" y="28"/>
                    <a:pt x="313" y="2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9B5EA7A-3091-4D20-B910-2FDEED26C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150" y="2544763"/>
              <a:ext cx="534987" cy="449262"/>
            </a:xfrm>
            <a:custGeom>
              <a:avLst/>
              <a:gdLst>
                <a:gd name="T0" fmla="*/ 186 w 186"/>
                <a:gd name="T1" fmla="*/ 57 h 156"/>
                <a:gd name="T2" fmla="*/ 86 w 186"/>
                <a:gd name="T3" fmla="*/ 156 h 156"/>
                <a:gd name="T4" fmla="*/ 45 w 186"/>
                <a:gd name="T5" fmla="*/ 60 h 156"/>
                <a:gd name="T6" fmla="*/ 119 w 186"/>
                <a:gd name="T7" fmla="*/ 0 h 156"/>
                <a:gd name="T8" fmla="*/ 186 w 186"/>
                <a:gd name="T9" fmla="*/ 5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56">
                  <a:moveTo>
                    <a:pt x="186" y="57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0" y="108"/>
                    <a:pt x="45" y="60"/>
                  </a:cubicBezTo>
                  <a:cubicBezTo>
                    <a:pt x="67" y="37"/>
                    <a:pt x="94" y="18"/>
                    <a:pt x="119" y="0"/>
                  </a:cubicBezTo>
                  <a:cubicBezTo>
                    <a:pt x="186" y="57"/>
                    <a:pt x="186" y="57"/>
                    <a:pt x="186" y="57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D0CB645-91BA-4C13-B577-4183829924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5600" y="3768725"/>
              <a:ext cx="552450" cy="455612"/>
            </a:xfrm>
            <a:custGeom>
              <a:avLst/>
              <a:gdLst>
                <a:gd name="T0" fmla="*/ 135 w 192"/>
                <a:gd name="T1" fmla="*/ 153 h 158"/>
                <a:gd name="T2" fmla="*/ 130 w 192"/>
                <a:gd name="T3" fmla="*/ 147 h 158"/>
                <a:gd name="T4" fmla="*/ 130 w 192"/>
                <a:gd name="T5" fmla="*/ 147 h 158"/>
                <a:gd name="T6" fmla="*/ 135 w 192"/>
                <a:gd name="T7" fmla="*/ 153 h 158"/>
                <a:gd name="T8" fmla="*/ 139 w 192"/>
                <a:gd name="T9" fmla="*/ 158 h 158"/>
                <a:gd name="T10" fmla="*/ 130 w 192"/>
                <a:gd name="T11" fmla="*/ 147 h 158"/>
                <a:gd name="T12" fmla="*/ 177 w 192"/>
                <a:gd name="T13" fmla="*/ 72 h 158"/>
                <a:gd name="T14" fmla="*/ 162 w 192"/>
                <a:gd name="T15" fmla="*/ 33 h 158"/>
                <a:gd name="T16" fmla="*/ 121 w 192"/>
                <a:gd name="T17" fmla="*/ 14 h 158"/>
                <a:gd name="T18" fmla="*/ 51 w 192"/>
                <a:gd name="T19" fmla="*/ 47 h 158"/>
                <a:gd name="T20" fmla="*/ 51 w 192"/>
                <a:gd name="T21" fmla="*/ 48 h 158"/>
                <a:gd name="T22" fmla="*/ 9 w 192"/>
                <a:gd name="T23" fmla="*/ 86 h 158"/>
                <a:gd name="T24" fmla="*/ 0 w 192"/>
                <a:gd name="T25" fmla="*/ 75 h 158"/>
                <a:gd name="T26" fmla="*/ 41 w 192"/>
                <a:gd name="T27" fmla="*/ 37 h 158"/>
                <a:gd name="T28" fmla="*/ 120 w 192"/>
                <a:gd name="T29" fmla="*/ 0 h 158"/>
                <a:gd name="T30" fmla="*/ 121 w 192"/>
                <a:gd name="T31" fmla="*/ 0 h 158"/>
                <a:gd name="T32" fmla="*/ 172 w 192"/>
                <a:gd name="T33" fmla="*/ 23 h 158"/>
                <a:gd name="T34" fmla="*/ 191 w 192"/>
                <a:gd name="T35" fmla="*/ 73 h 158"/>
                <a:gd name="T36" fmla="*/ 139 w 192"/>
                <a:gd name="T3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8">
                  <a:moveTo>
                    <a:pt x="135" y="153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39" y="158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131" y="147"/>
                    <a:pt x="174" y="111"/>
                    <a:pt x="177" y="72"/>
                  </a:cubicBezTo>
                  <a:cubicBezTo>
                    <a:pt x="178" y="58"/>
                    <a:pt x="173" y="45"/>
                    <a:pt x="162" y="33"/>
                  </a:cubicBezTo>
                  <a:cubicBezTo>
                    <a:pt x="150" y="20"/>
                    <a:pt x="136" y="14"/>
                    <a:pt x="121" y="14"/>
                  </a:cubicBezTo>
                  <a:cubicBezTo>
                    <a:pt x="85" y="13"/>
                    <a:pt x="52" y="47"/>
                    <a:pt x="51" y="47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4" y="34"/>
                    <a:pt x="80" y="0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3"/>
                  </a:cubicBezTo>
                  <a:cubicBezTo>
                    <a:pt x="186" y="38"/>
                    <a:pt x="192" y="55"/>
                    <a:pt x="191" y="73"/>
                  </a:cubicBezTo>
                  <a:cubicBezTo>
                    <a:pt x="188" y="118"/>
                    <a:pt x="141" y="157"/>
                    <a:pt x="139" y="158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78ECDB2-21C8-48AB-B37B-B4820FB4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5603875"/>
              <a:ext cx="271462" cy="31750"/>
            </a:xfrm>
            <a:custGeom>
              <a:avLst/>
              <a:gdLst>
                <a:gd name="T0" fmla="*/ 171 w 171"/>
                <a:gd name="T1" fmla="*/ 20 h 20"/>
                <a:gd name="T2" fmla="*/ 0 w 171"/>
                <a:gd name="T3" fmla="*/ 20 h 20"/>
                <a:gd name="T4" fmla="*/ 0 w 171"/>
                <a:gd name="T5" fmla="*/ 0 h 20"/>
                <a:gd name="T6" fmla="*/ 171 w 171"/>
                <a:gd name="T7" fmla="*/ 0 h 20"/>
                <a:gd name="T8" fmla="*/ 171 w 171"/>
                <a:gd name="T9" fmla="*/ 20 h 20"/>
                <a:gd name="T10" fmla="*/ 171 w 171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20">
                  <a:moveTo>
                    <a:pt x="171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1" y="0"/>
                  </a:lnTo>
                  <a:lnTo>
                    <a:pt x="171" y="20"/>
                  </a:lnTo>
                  <a:lnTo>
                    <a:pt x="171" y="2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5B5B7B2-BC64-4615-AAE2-59D69FD13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0" y="5335588"/>
              <a:ext cx="212725" cy="98425"/>
            </a:xfrm>
            <a:custGeom>
              <a:avLst/>
              <a:gdLst>
                <a:gd name="T0" fmla="*/ 128 w 134"/>
                <a:gd name="T1" fmla="*/ 0 h 62"/>
                <a:gd name="T2" fmla="*/ 134 w 134"/>
                <a:gd name="T3" fmla="*/ 53 h 62"/>
                <a:gd name="T4" fmla="*/ 7 w 134"/>
                <a:gd name="T5" fmla="*/ 62 h 62"/>
                <a:gd name="T6" fmla="*/ 0 w 134"/>
                <a:gd name="T7" fmla="*/ 0 h 62"/>
                <a:gd name="T8" fmla="*/ 128 w 134"/>
                <a:gd name="T9" fmla="*/ 0 h 62"/>
                <a:gd name="T10" fmla="*/ 128 w 134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62">
                  <a:moveTo>
                    <a:pt x="128" y="0"/>
                  </a:moveTo>
                  <a:lnTo>
                    <a:pt x="134" y="53"/>
                  </a:lnTo>
                  <a:lnTo>
                    <a:pt x="7" y="62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C46AEC0-ED0D-4827-831F-0FE22C243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650" y="3694113"/>
              <a:ext cx="354012" cy="219075"/>
            </a:xfrm>
            <a:custGeom>
              <a:avLst/>
              <a:gdLst>
                <a:gd name="T0" fmla="*/ 30 w 123"/>
                <a:gd name="T1" fmla="*/ 0 h 76"/>
                <a:gd name="T2" fmla="*/ 44 w 123"/>
                <a:gd name="T3" fmla="*/ 9 h 76"/>
                <a:gd name="T4" fmla="*/ 87 w 123"/>
                <a:gd name="T5" fmla="*/ 11 h 76"/>
                <a:gd name="T6" fmla="*/ 119 w 123"/>
                <a:gd name="T7" fmla="*/ 54 h 76"/>
                <a:gd name="T8" fmla="*/ 109 w 123"/>
                <a:gd name="T9" fmla="*/ 54 h 76"/>
                <a:gd name="T10" fmla="*/ 79 w 123"/>
                <a:gd name="T11" fmla="*/ 30 h 76"/>
                <a:gd name="T12" fmla="*/ 97 w 123"/>
                <a:gd name="T13" fmla="*/ 62 h 76"/>
                <a:gd name="T14" fmla="*/ 83 w 123"/>
                <a:gd name="T15" fmla="*/ 69 h 76"/>
                <a:gd name="T16" fmla="*/ 65 w 123"/>
                <a:gd name="T17" fmla="*/ 73 h 76"/>
                <a:gd name="T18" fmla="*/ 23 w 123"/>
                <a:gd name="T19" fmla="*/ 35 h 76"/>
                <a:gd name="T20" fmla="*/ 0 w 123"/>
                <a:gd name="T21" fmla="*/ 19 h 76"/>
                <a:gd name="T22" fmla="*/ 30 w 123"/>
                <a:gd name="T2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76">
                  <a:moveTo>
                    <a:pt x="30" y="0"/>
                  </a:moveTo>
                  <a:cubicBezTo>
                    <a:pt x="30" y="0"/>
                    <a:pt x="38" y="9"/>
                    <a:pt x="44" y="9"/>
                  </a:cubicBezTo>
                  <a:cubicBezTo>
                    <a:pt x="49" y="8"/>
                    <a:pt x="82" y="5"/>
                    <a:pt x="87" y="11"/>
                  </a:cubicBezTo>
                  <a:cubicBezTo>
                    <a:pt x="91" y="16"/>
                    <a:pt x="123" y="49"/>
                    <a:pt x="119" y="54"/>
                  </a:cubicBezTo>
                  <a:cubicBezTo>
                    <a:pt x="114" y="58"/>
                    <a:pt x="111" y="56"/>
                    <a:pt x="109" y="54"/>
                  </a:cubicBezTo>
                  <a:cubicBezTo>
                    <a:pt x="107" y="51"/>
                    <a:pt x="82" y="30"/>
                    <a:pt x="79" y="30"/>
                  </a:cubicBezTo>
                  <a:cubicBezTo>
                    <a:pt x="79" y="30"/>
                    <a:pt x="101" y="55"/>
                    <a:pt x="97" y="62"/>
                  </a:cubicBezTo>
                  <a:cubicBezTo>
                    <a:pt x="94" y="69"/>
                    <a:pt x="87" y="68"/>
                    <a:pt x="83" y="69"/>
                  </a:cubicBezTo>
                  <a:cubicBezTo>
                    <a:pt x="79" y="71"/>
                    <a:pt x="72" y="76"/>
                    <a:pt x="65" y="73"/>
                  </a:cubicBezTo>
                  <a:cubicBezTo>
                    <a:pt x="57" y="69"/>
                    <a:pt x="29" y="39"/>
                    <a:pt x="23" y="35"/>
                  </a:cubicBezTo>
                  <a:cubicBezTo>
                    <a:pt x="16" y="30"/>
                    <a:pt x="1" y="21"/>
                    <a:pt x="0" y="19"/>
                  </a:cubicBezTo>
                  <a:cubicBezTo>
                    <a:pt x="0" y="18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8F5AAC0-918E-46C1-8D0A-F3F379D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38" y="2320925"/>
              <a:ext cx="287337" cy="282575"/>
            </a:xfrm>
            <a:custGeom>
              <a:avLst/>
              <a:gdLst>
                <a:gd name="T0" fmla="*/ 37 w 100"/>
                <a:gd name="T1" fmla="*/ 0 h 98"/>
                <a:gd name="T2" fmla="*/ 11 w 100"/>
                <a:gd name="T3" fmla="*/ 12 h 98"/>
                <a:gd name="T4" fmla="*/ 42 w 100"/>
                <a:gd name="T5" fmla="*/ 98 h 98"/>
                <a:gd name="T6" fmla="*/ 90 w 100"/>
                <a:gd name="T7" fmla="*/ 43 h 98"/>
                <a:gd name="T8" fmla="*/ 37 w 100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98">
                  <a:moveTo>
                    <a:pt x="37" y="0"/>
                  </a:moveTo>
                  <a:cubicBezTo>
                    <a:pt x="37" y="0"/>
                    <a:pt x="23" y="13"/>
                    <a:pt x="11" y="12"/>
                  </a:cubicBezTo>
                  <a:cubicBezTo>
                    <a:pt x="0" y="11"/>
                    <a:pt x="42" y="98"/>
                    <a:pt x="42" y="98"/>
                  </a:cubicBezTo>
                  <a:cubicBezTo>
                    <a:pt x="42" y="98"/>
                    <a:pt x="80" y="46"/>
                    <a:pt x="90" y="43"/>
                  </a:cubicBezTo>
                  <a:cubicBezTo>
                    <a:pt x="100" y="4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AE4F7ED-0B0A-4A95-B822-8FC7F85B7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2994025"/>
              <a:ext cx="660400" cy="449262"/>
            </a:xfrm>
            <a:custGeom>
              <a:avLst/>
              <a:gdLst>
                <a:gd name="T0" fmla="*/ 230 w 230"/>
                <a:gd name="T1" fmla="*/ 0 h 156"/>
                <a:gd name="T2" fmla="*/ 108 w 230"/>
                <a:gd name="T3" fmla="*/ 118 h 156"/>
                <a:gd name="T4" fmla="*/ 0 w 230"/>
                <a:gd name="T5" fmla="*/ 54 h 156"/>
                <a:gd name="T6" fmla="*/ 230 w 230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156">
                  <a:moveTo>
                    <a:pt x="230" y="0"/>
                  </a:moveTo>
                  <a:cubicBezTo>
                    <a:pt x="230" y="0"/>
                    <a:pt x="128" y="80"/>
                    <a:pt x="108" y="118"/>
                  </a:cubicBezTo>
                  <a:cubicBezTo>
                    <a:pt x="88" y="156"/>
                    <a:pt x="0" y="54"/>
                    <a:pt x="0" y="54"/>
                  </a:cubicBezTo>
                  <a:cubicBezTo>
                    <a:pt x="230" y="0"/>
                    <a:pt x="230" y="0"/>
                    <a:pt x="230" y="0"/>
                  </a:cubicBezTo>
                  <a:close/>
                </a:path>
              </a:pathLst>
            </a:custGeom>
            <a:solidFill>
              <a:srgbClr val="EDD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D4A6AC3-424F-4787-855D-18CD13521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0" y="3176588"/>
              <a:ext cx="374650" cy="220662"/>
            </a:xfrm>
            <a:custGeom>
              <a:avLst/>
              <a:gdLst>
                <a:gd name="T0" fmla="*/ 130 w 130"/>
                <a:gd name="T1" fmla="*/ 53 h 77"/>
                <a:gd name="T2" fmla="*/ 127 w 130"/>
                <a:gd name="T3" fmla="*/ 63 h 77"/>
                <a:gd name="T4" fmla="*/ 123 w 130"/>
                <a:gd name="T5" fmla="*/ 77 h 77"/>
                <a:gd name="T6" fmla="*/ 123 w 130"/>
                <a:gd name="T7" fmla="*/ 77 h 77"/>
                <a:gd name="T8" fmla="*/ 123 w 130"/>
                <a:gd name="T9" fmla="*/ 77 h 77"/>
                <a:gd name="T10" fmla="*/ 8 w 130"/>
                <a:gd name="T11" fmla="*/ 19 h 77"/>
                <a:gd name="T12" fmla="*/ 34 w 130"/>
                <a:gd name="T13" fmla="*/ 0 h 77"/>
                <a:gd name="T14" fmla="*/ 130 w 130"/>
                <a:gd name="T15" fmla="*/ 5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77">
                  <a:moveTo>
                    <a:pt x="130" y="53"/>
                  </a:moveTo>
                  <a:cubicBezTo>
                    <a:pt x="127" y="63"/>
                    <a:pt x="127" y="63"/>
                    <a:pt x="127" y="63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21" y="76"/>
                    <a:pt x="17" y="21"/>
                    <a:pt x="8" y="19"/>
                  </a:cubicBezTo>
                  <a:cubicBezTo>
                    <a:pt x="0" y="17"/>
                    <a:pt x="34" y="0"/>
                    <a:pt x="34" y="0"/>
                  </a:cubicBezTo>
                  <a:cubicBezTo>
                    <a:pt x="130" y="53"/>
                    <a:pt x="130" y="53"/>
                    <a:pt x="130" y="53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66EF48E-85CE-4FE3-8D57-86B13B504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3521075"/>
              <a:ext cx="595312" cy="1831975"/>
            </a:xfrm>
            <a:custGeom>
              <a:avLst/>
              <a:gdLst>
                <a:gd name="T0" fmla="*/ 158 w 207"/>
                <a:gd name="T1" fmla="*/ 90 h 636"/>
                <a:gd name="T2" fmla="*/ 171 w 207"/>
                <a:gd name="T3" fmla="*/ 299 h 636"/>
                <a:gd name="T4" fmla="*/ 174 w 207"/>
                <a:gd name="T5" fmla="*/ 387 h 636"/>
                <a:gd name="T6" fmla="*/ 207 w 207"/>
                <a:gd name="T7" fmla="*/ 630 h 636"/>
                <a:gd name="T8" fmla="*/ 121 w 207"/>
                <a:gd name="T9" fmla="*/ 636 h 636"/>
                <a:gd name="T10" fmla="*/ 79 w 207"/>
                <a:gd name="T11" fmla="*/ 365 h 636"/>
                <a:gd name="T12" fmla="*/ 0 w 207"/>
                <a:gd name="T13" fmla="*/ 24 h 636"/>
                <a:gd name="T14" fmla="*/ 158 w 207"/>
                <a:gd name="T15" fmla="*/ 9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636">
                  <a:moveTo>
                    <a:pt x="158" y="90"/>
                  </a:moveTo>
                  <a:cubicBezTo>
                    <a:pt x="158" y="90"/>
                    <a:pt x="170" y="286"/>
                    <a:pt x="171" y="299"/>
                  </a:cubicBezTo>
                  <a:cubicBezTo>
                    <a:pt x="172" y="313"/>
                    <a:pt x="176" y="377"/>
                    <a:pt x="174" y="387"/>
                  </a:cubicBezTo>
                  <a:cubicBezTo>
                    <a:pt x="172" y="398"/>
                    <a:pt x="207" y="630"/>
                    <a:pt x="207" y="630"/>
                  </a:cubicBezTo>
                  <a:cubicBezTo>
                    <a:pt x="121" y="636"/>
                    <a:pt x="121" y="636"/>
                    <a:pt x="121" y="636"/>
                  </a:cubicBezTo>
                  <a:cubicBezTo>
                    <a:pt x="121" y="636"/>
                    <a:pt x="86" y="396"/>
                    <a:pt x="79" y="365"/>
                  </a:cubicBezTo>
                  <a:cubicBezTo>
                    <a:pt x="72" y="333"/>
                    <a:pt x="1" y="48"/>
                    <a:pt x="0" y="24"/>
                  </a:cubicBezTo>
                  <a:cubicBezTo>
                    <a:pt x="0" y="0"/>
                    <a:pt x="158" y="90"/>
                    <a:pt x="158" y="90"/>
                  </a:cubicBezTo>
                  <a:close/>
                </a:path>
              </a:pathLst>
            </a:custGeom>
            <a:solidFill>
              <a:srgbClr val="2324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52CFC1C3-E880-4F2A-AAED-320DEB72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1874838"/>
              <a:ext cx="425450" cy="633412"/>
            </a:xfrm>
            <a:custGeom>
              <a:avLst/>
              <a:gdLst>
                <a:gd name="T0" fmla="*/ 144 w 148"/>
                <a:gd name="T1" fmla="*/ 68 h 220"/>
                <a:gd name="T2" fmla="*/ 139 w 148"/>
                <a:gd name="T3" fmla="*/ 121 h 220"/>
                <a:gd name="T4" fmla="*/ 139 w 148"/>
                <a:gd name="T5" fmla="*/ 168 h 220"/>
                <a:gd name="T6" fmla="*/ 120 w 148"/>
                <a:gd name="T7" fmla="*/ 175 h 220"/>
                <a:gd name="T8" fmla="*/ 80 w 148"/>
                <a:gd name="T9" fmla="*/ 216 h 220"/>
                <a:gd name="T10" fmla="*/ 4 w 148"/>
                <a:gd name="T11" fmla="*/ 153 h 220"/>
                <a:gd name="T12" fmla="*/ 13 w 148"/>
                <a:gd name="T13" fmla="*/ 61 h 220"/>
                <a:gd name="T14" fmla="*/ 144 w 148"/>
                <a:gd name="T15" fmla="*/ 6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220">
                  <a:moveTo>
                    <a:pt x="144" y="68"/>
                  </a:moveTo>
                  <a:cubicBezTo>
                    <a:pt x="144" y="68"/>
                    <a:pt x="148" y="114"/>
                    <a:pt x="139" y="121"/>
                  </a:cubicBezTo>
                  <a:cubicBezTo>
                    <a:pt x="130" y="129"/>
                    <a:pt x="146" y="165"/>
                    <a:pt x="139" y="168"/>
                  </a:cubicBezTo>
                  <a:cubicBezTo>
                    <a:pt x="133" y="171"/>
                    <a:pt x="121" y="173"/>
                    <a:pt x="120" y="175"/>
                  </a:cubicBezTo>
                  <a:cubicBezTo>
                    <a:pt x="120" y="176"/>
                    <a:pt x="90" y="220"/>
                    <a:pt x="80" y="216"/>
                  </a:cubicBezTo>
                  <a:cubicBezTo>
                    <a:pt x="69" y="213"/>
                    <a:pt x="0" y="177"/>
                    <a:pt x="4" y="153"/>
                  </a:cubicBezTo>
                  <a:cubicBezTo>
                    <a:pt x="8" y="128"/>
                    <a:pt x="13" y="72"/>
                    <a:pt x="13" y="61"/>
                  </a:cubicBezTo>
                  <a:cubicBezTo>
                    <a:pt x="13" y="50"/>
                    <a:pt x="85" y="0"/>
                    <a:pt x="144" y="68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12D5898-AEA2-4921-A310-736EED611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13" y="3671888"/>
              <a:ext cx="139700" cy="103187"/>
            </a:xfrm>
            <a:custGeom>
              <a:avLst/>
              <a:gdLst>
                <a:gd name="T0" fmla="*/ 79 w 88"/>
                <a:gd name="T1" fmla="*/ 0 h 65"/>
                <a:gd name="T2" fmla="*/ 88 w 88"/>
                <a:gd name="T3" fmla="*/ 12 h 65"/>
                <a:gd name="T4" fmla="*/ 18 w 88"/>
                <a:gd name="T5" fmla="*/ 65 h 65"/>
                <a:gd name="T6" fmla="*/ 0 w 88"/>
                <a:gd name="T7" fmla="*/ 45 h 65"/>
                <a:gd name="T8" fmla="*/ 79 w 88"/>
                <a:gd name="T9" fmla="*/ 0 h 65"/>
                <a:gd name="T10" fmla="*/ 79 w 88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65">
                  <a:moveTo>
                    <a:pt x="79" y="0"/>
                  </a:moveTo>
                  <a:lnTo>
                    <a:pt x="88" y="12"/>
                  </a:lnTo>
                  <a:lnTo>
                    <a:pt x="18" y="65"/>
                  </a:lnTo>
                  <a:lnTo>
                    <a:pt x="0" y="45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45EBE398-A956-4BF5-9EDA-F4DE61724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813" y="4838700"/>
              <a:ext cx="187325" cy="184150"/>
            </a:xfrm>
            <a:custGeom>
              <a:avLst/>
              <a:gdLst>
                <a:gd name="T0" fmla="*/ 65 w 65"/>
                <a:gd name="T1" fmla="*/ 44 h 64"/>
                <a:gd name="T2" fmla="*/ 45 w 65"/>
                <a:gd name="T3" fmla="*/ 64 h 64"/>
                <a:gd name="T4" fmla="*/ 0 w 65"/>
                <a:gd name="T5" fmla="*/ 22 h 64"/>
                <a:gd name="T6" fmla="*/ 16 w 65"/>
                <a:gd name="T7" fmla="*/ 0 h 64"/>
                <a:gd name="T8" fmla="*/ 65 w 65"/>
                <a:gd name="T9" fmla="*/ 4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65" y="44"/>
                  </a:moveTo>
                  <a:cubicBezTo>
                    <a:pt x="45" y="64"/>
                    <a:pt x="45" y="64"/>
                    <a:pt x="45" y="64"/>
                  </a:cubicBezTo>
                  <a:cubicBezTo>
                    <a:pt x="45" y="64"/>
                    <a:pt x="0" y="23"/>
                    <a:pt x="0" y="22"/>
                  </a:cubicBezTo>
                  <a:cubicBezTo>
                    <a:pt x="0" y="22"/>
                    <a:pt x="16" y="0"/>
                    <a:pt x="16" y="0"/>
                  </a:cubicBezTo>
                  <a:cubicBezTo>
                    <a:pt x="65" y="44"/>
                    <a:pt x="65" y="44"/>
                    <a:pt x="65" y="44"/>
                  </a:cubicBezTo>
                  <a:close/>
                </a:path>
              </a:pathLst>
            </a:custGeom>
            <a:solidFill>
              <a:srgbClr val="3D4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2DD7CDE-3C2A-482F-8FE2-939CF35F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5391150"/>
              <a:ext cx="573087" cy="236537"/>
            </a:xfrm>
            <a:custGeom>
              <a:avLst/>
              <a:gdLst>
                <a:gd name="T0" fmla="*/ 83 w 199"/>
                <a:gd name="T1" fmla="*/ 5 h 82"/>
                <a:gd name="T2" fmla="*/ 110 w 199"/>
                <a:gd name="T3" fmla="*/ 29 h 82"/>
                <a:gd name="T4" fmla="*/ 170 w 199"/>
                <a:gd name="T5" fmla="*/ 46 h 82"/>
                <a:gd name="T6" fmla="*/ 196 w 199"/>
                <a:gd name="T7" fmla="*/ 67 h 82"/>
                <a:gd name="T8" fmla="*/ 68 w 199"/>
                <a:gd name="T9" fmla="*/ 76 h 82"/>
                <a:gd name="T10" fmla="*/ 59 w 199"/>
                <a:gd name="T11" fmla="*/ 70 h 82"/>
                <a:gd name="T12" fmla="*/ 54 w 199"/>
                <a:gd name="T13" fmla="*/ 77 h 82"/>
                <a:gd name="T14" fmla="*/ 3 w 199"/>
                <a:gd name="T15" fmla="*/ 76 h 82"/>
                <a:gd name="T16" fmla="*/ 14 w 199"/>
                <a:gd name="T17" fmla="*/ 13 h 82"/>
                <a:gd name="T18" fmla="*/ 67 w 199"/>
                <a:gd name="T19" fmla="*/ 2 h 82"/>
                <a:gd name="T20" fmla="*/ 83 w 199"/>
                <a:gd name="T21" fmla="*/ 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82">
                  <a:moveTo>
                    <a:pt x="83" y="5"/>
                  </a:moveTo>
                  <a:cubicBezTo>
                    <a:pt x="83" y="5"/>
                    <a:pt x="103" y="27"/>
                    <a:pt x="110" y="29"/>
                  </a:cubicBezTo>
                  <a:cubicBezTo>
                    <a:pt x="117" y="31"/>
                    <a:pt x="154" y="45"/>
                    <a:pt x="170" y="46"/>
                  </a:cubicBezTo>
                  <a:cubicBezTo>
                    <a:pt x="185" y="46"/>
                    <a:pt x="199" y="51"/>
                    <a:pt x="196" y="67"/>
                  </a:cubicBezTo>
                  <a:cubicBezTo>
                    <a:pt x="193" y="82"/>
                    <a:pt x="68" y="76"/>
                    <a:pt x="68" y="76"/>
                  </a:cubicBezTo>
                  <a:cubicBezTo>
                    <a:pt x="68" y="76"/>
                    <a:pt x="62" y="69"/>
                    <a:pt x="59" y="70"/>
                  </a:cubicBezTo>
                  <a:cubicBezTo>
                    <a:pt x="56" y="71"/>
                    <a:pt x="54" y="77"/>
                    <a:pt x="54" y="77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0" y="33"/>
                    <a:pt x="14" y="13"/>
                  </a:cubicBezTo>
                  <a:cubicBezTo>
                    <a:pt x="14" y="13"/>
                    <a:pt x="63" y="4"/>
                    <a:pt x="67" y="2"/>
                  </a:cubicBezTo>
                  <a:cubicBezTo>
                    <a:pt x="71" y="0"/>
                    <a:pt x="83" y="5"/>
                    <a:pt x="83" y="5"/>
                  </a:cubicBezTo>
                  <a:close/>
                </a:path>
              </a:pathLst>
            </a:custGeom>
            <a:solidFill>
              <a:srgbClr val="4E5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20EE959-8FD6-4A10-BEB5-062C8A2B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911350"/>
              <a:ext cx="488950" cy="381000"/>
            </a:xfrm>
            <a:custGeom>
              <a:avLst/>
              <a:gdLst>
                <a:gd name="T0" fmla="*/ 62 w 170"/>
                <a:gd name="T1" fmla="*/ 9 h 132"/>
                <a:gd name="T2" fmla="*/ 42 w 170"/>
                <a:gd name="T3" fmla="*/ 16 h 132"/>
                <a:gd name="T4" fmla="*/ 2 w 170"/>
                <a:gd name="T5" fmla="*/ 34 h 132"/>
                <a:gd name="T6" fmla="*/ 7 w 170"/>
                <a:gd name="T7" fmla="*/ 131 h 132"/>
                <a:gd name="T8" fmla="*/ 9 w 170"/>
                <a:gd name="T9" fmla="*/ 127 h 132"/>
                <a:gd name="T10" fmla="*/ 52 w 170"/>
                <a:gd name="T11" fmla="*/ 99 h 132"/>
                <a:gd name="T12" fmla="*/ 67 w 170"/>
                <a:gd name="T13" fmla="*/ 99 h 132"/>
                <a:gd name="T14" fmla="*/ 73 w 170"/>
                <a:gd name="T15" fmla="*/ 74 h 132"/>
                <a:gd name="T16" fmla="*/ 147 w 170"/>
                <a:gd name="T17" fmla="*/ 70 h 132"/>
                <a:gd name="T18" fmla="*/ 62 w 170"/>
                <a:gd name="T19" fmla="*/ 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32">
                  <a:moveTo>
                    <a:pt x="62" y="9"/>
                  </a:moveTo>
                  <a:cubicBezTo>
                    <a:pt x="54" y="10"/>
                    <a:pt x="47" y="13"/>
                    <a:pt x="42" y="16"/>
                  </a:cubicBezTo>
                  <a:cubicBezTo>
                    <a:pt x="36" y="16"/>
                    <a:pt x="3" y="17"/>
                    <a:pt x="2" y="34"/>
                  </a:cubicBezTo>
                  <a:cubicBezTo>
                    <a:pt x="0" y="57"/>
                    <a:pt x="7" y="124"/>
                    <a:pt x="7" y="131"/>
                  </a:cubicBezTo>
                  <a:cubicBezTo>
                    <a:pt x="7" y="132"/>
                    <a:pt x="8" y="130"/>
                    <a:pt x="9" y="127"/>
                  </a:cubicBezTo>
                  <a:cubicBezTo>
                    <a:pt x="20" y="109"/>
                    <a:pt x="52" y="99"/>
                    <a:pt x="52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84"/>
                    <a:pt x="73" y="74"/>
                    <a:pt x="73" y="74"/>
                  </a:cubicBezTo>
                  <a:cubicBezTo>
                    <a:pt x="94" y="66"/>
                    <a:pt x="147" y="70"/>
                    <a:pt x="147" y="70"/>
                  </a:cubicBezTo>
                  <a:cubicBezTo>
                    <a:pt x="170" y="2"/>
                    <a:pt x="103" y="0"/>
                    <a:pt x="62" y="9"/>
                  </a:cubicBezTo>
                  <a:close/>
                </a:path>
              </a:pathLst>
            </a:custGeom>
            <a:solidFill>
              <a:srgbClr val="1617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E537602D-888C-40AD-B456-F42BA6C27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800" y="2108200"/>
              <a:ext cx="85725" cy="152400"/>
            </a:xfrm>
            <a:custGeom>
              <a:avLst/>
              <a:gdLst>
                <a:gd name="T0" fmla="*/ 26 w 30"/>
                <a:gd name="T1" fmla="*/ 13 h 53"/>
                <a:gd name="T2" fmla="*/ 4 w 30"/>
                <a:gd name="T3" fmla="*/ 16 h 53"/>
                <a:gd name="T4" fmla="*/ 23 w 30"/>
                <a:gd name="T5" fmla="*/ 48 h 53"/>
                <a:gd name="T6" fmla="*/ 26 w 30"/>
                <a:gd name="T7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3">
                  <a:moveTo>
                    <a:pt x="26" y="13"/>
                  </a:moveTo>
                  <a:cubicBezTo>
                    <a:pt x="25" y="7"/>
                    <a:pt x="8" y="0"/>
                    <a:pt x="4" y="16"/>
                  </a:cubicBezTo>
                  <a:cubicBezTo>
                    <a:pt x="0" y="32"/>
                    <a:pt x="15" y="53"/>
                    <a:pt x="23" y="48"/>
                  </a:cubicBezTo>
                  <a:cubicBezTo>
                    <a:pt x="30" y="44"/>
                    <a:pt x="27" y="20"/>
                    <a:pt x="26" y="13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DC465FC-E000-4F7D-9A5D-D34A43270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8" y="5416550"/>
              <a:ext cx="60325" cy="184150"/>
            </a:xfrm>
            <a:custGeom>
              <a:avLst/>
              <a:gdLst>
                <a:gd name="T0" fmla="*/ 29 w 38"/>
                <a:gd name="T1" fmla="*/ 116 h 116"/>
                <a:gd name="T2" fmla="*/ 0 w 38"/>
                <a:gd name="T3" fmla="*/ 2 h 116"/>
                <a:gd name="T4" fmla="*/ 7 w 38"/>
                <a:gd name="T5" fmla="*/ 0 h 116"/>
                <a:gd name="T6" fmla="*/ 38 w 38"/>
                <a:gd name="T7" fmla="*/ 114 h 116"/>
                <a:gd name="T8" fmla="*/ 29 w 38"/>
                <a:gd name="T9" fmla="*/ 116 h 116"/>
                <a:gd name="T10" fmla="*/ 29 w 38"/>
                <a:gd name="T11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16">
                  <a:moveTo>
                    <a:pt x="29" y="116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38" y="114"/>
                  </a:lnTo>
                  <a:lnTo>
                    <a:pt x="29" y="116"/>
                  </a:lnTo>
                  <a:lnTo>
                    <a:pt x="29" y="116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2984193E-6178-44A3-9473-2BF1E4B1A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688" y="3711575"/>
              <a:ext cx="503237" cy="1719262"/>
            </a:xfrm>
            <a:custGeom>
              <a:avLst/>
              <a:gdLst>
                <a:gd name="T0" fmla="*/ 292 w 317"/>
                <a:gd name="T1" fmla="*/ 1083 h 1083"/>
                <a:gd name="T2" fmla="*/ 0 w 317"/>
                <a:gd name="T3" fmla="*/ 7 h 1083"/>
                <a:gd name="T4" fmla="*/ 26 w 317"/>
                <a:gd name="T5" fmla="*/ 0 h 1083"/>
                <a:gd name="T6" fmla="*/ 317 w 317"/>
                <a:gd name="T7" fmla="*/ 1076 h 1083"/>
                <a:gd name="T8" fmla="*/ 292 w 317"/>
                <a:gd name="T9" fmla="*/ 1083 h 1083"/>
                <a:gd name="T10" fmla="*/ 292 w 317"/>
                <a:gd name="T11" fmla="*/ 1083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1083">
                  <a:moveTo>
                    <a:pt x="292" y="1083"/>
                  </a:moveTo>
                  <a:lnTo>
                    <a:pt x="0" y="7"/>
                  </a:lnTo>
                  <a:lnTo>
                    <a:pt x="26" y="0"/>
                  </a:lnTo>
                  <a:lnTo>
                    <a:pt x="317" y="1076"/>
                  </a:lnTo>
                  <a:lnTo>
                    <a:pt x="292" y="1083"/>
                  </a:lnTo>
                  <a:lnTo>
                    <a:pt x="292" y="1083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C9F6958-9825-4864-964F-0D788313D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738" y="4103688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100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100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4E2EC43-AB9D-4325-BEDC-6AF139652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7513" y="5180013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3 h 162"/>
                <a:gd name="T4" fmla="*/ 73 w 164"/>
                <a:gd name="T5" fmla="*/ 143 h 162"/>
                <a:gd name="T6" fmla="*/ 143 w 164"/>
                <a:gd name="T7" fmla="*/ 95 h 162"/>
                <a:gd name="T8" fmla="*/ 133 w 164"/>
                <a:gd name="T9" fmla="*/ 50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0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3"/>
                  </a:cubicBezTo>
                  <a:cubicBezTo>
                    <a:pt x="19" y="106"/>
                    <a:pt x="41" y="137"/>
                    <a:pt x="73" y="143"/>
                  </a:cubicBezTo>
                  <a:cubicBezTo>
                    <a:pt x="106" y="149"/>
                    <a:pt x="137" y="128"/>
                    <a:pt x="143" y="95"/>
                  </a:cubicBezTo>
                  <a:cubicBezTo>
                    <a:pt x="146" y="80"/>
                    <a:pt x="143" y="64"/>
                    <a:pt x="133" y="50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6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0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01FCFA00-4077-4ED5-ADAF-A5B1AC36F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3541713"/>
              <a:ext cx="454025" cy="227012"/>
            </a:xfrm>
            <a:custGeom>
              <a:avLst/>
              <a:gdLst>
                <a:gd name="T0" fmla="*/ 3 w 158"/>
                <a:gd name="T1" fmla="*/ 25 h 79"/>
                <a:gd name="T2" fmla="*/ 41 w 158"/>
                <a:gd name="T3" fmla="*/ 74 h 79"/>
                <a:gd name="T4" fmla="*/ 158 w 158"/>
                <a:gd name="T5" fmla="*/ 74 h 79"/>
                <a:gd name="T6" fmla="*/ 3 w 158"/>
                <a:gd name="T7" fmla="*/ 2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79">
                  <a:moveTo>
                    <a:pt x="3" y="25"/>
                  </a:moveTo>
                  <a:cubicBezTo>
                    <a:pt x="3" y="25"/>
                    <a:pt x="0" y="69"/>
                    <a:pt x="41" y="74"/>
                  </a:cubicBezTo>
                  <a:cubicBezTo>
                    <a:pt x="83" y="79"/>
                    <a:pt x="158" y="74"/>
                    <a:pt x="158" y="74"/>
                  </a:cubicBezTo>
                  <a:cubicBezTo>
                    <a:pt x="158" y="74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304CE705-06B2-4CA1-A1D7-EFC8EB03AC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6338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EF6D8FC-18D5-4EDD-8608-633AAF4BA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4468813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7C37C11-77E1-4E36-838F-634544F7B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1913" y="4425950"/>
              <a:ext cx="1587500" cy="1592262"/>
            </a:xfrm>
            <a:custGeom>
              <a:avLst/>
              <a:gdLst>
                <a:gd name="T0" fmla="*/ 276 w 552"/>
                <a:gd name="T1" fmla="*/ 15 h 553"/>
                <a:gd name="T2" fmla="*/ 14 w 552"/>
                <a:gd name="T3" fmla="*/ 277 h 553"/>
                <a:gd name="T4" fmla="*/ 276 w 552"/>
                <a:gd name="T5" fmla="*/ 539 h 553"/>
                <a:gd name="T6" fmla="*/ 538 w 552"/>
                <a:gd name="T7" fmla="*/ 277 h 553"/>
                <a:gd name="T8" fmla="*/ 276 w 552"/>
                <a:gd name="T9" fmla="*/ 15 h 553"/>
                <a:gd name="T10" fmla="*/ 276 w 552"/>
                <a:gd name="T11" fmla="*/ 553 h 553"/>
                <a:gd name="T12" fmla="*/ 168 w 552"/>
                <a:gd name="T13" fmla="*/ 531 h 553"/>
                <a:gd name="T14" fmla="*/ 81 w 552"/>
                <a:gd name="T15" fmla="*/ 472 h 553"/>
                <a:gd name="T16" fmla="*/ 21 w 552"/>
                <a:gd name="T17" fmla="*/ 384 h 553"/>
                <a:gd name="T18" fmla="*/ 0 w 552"/>
                <a:gd name="T19" fmla="*/ 277 h 553"/>
                <a:gd name="T20" fmla="*/ 21 w 552"/>
                <a:gd name="T21" fmla="*/ 169 h 553"/>
                <a:gd name="T22" fmla="*/ 81 w 552"/>
                <a:gd name="T23" fmla="*/ 81 h 553"/>
                <a:gd name="T24" fmla="*/ 168 w 552"/>
                <a:gd name="T25" fmla="*/ 22 h 553"/>
                <a:gd name="T26" fmla="*/ 276 w 552"/>
                <a:gd name="T27" fmla="*/ 0 h 553"/>
                <a:gd name="T28" fmla="*/ 384 w 552"/>
                <a:gd name="T29" fmla="*/ 22 h 553"/>
                <a:gd name="T30" fmla="*/ 471 w 552"/>
                <a:gd name="T31" fmla="*/ 81 h 553"/>
                <a:gd name="T32" fmla="*/ 531 w 552"/>
                <a:gd name="T33" fmla="*/ 169 h 553"/>
                <a:gd name="T34" fmla="*/ 552 w 552"/>
                <a:gd name="T35" fmla="*/ 277 h 553"/>
                <a:gd name="T36" fmla="*/ 531 w 552"/>
                <a:gd name="T37" fmla="*/ 384 h 553"/>
                <a:gd name="T38" fmla="*/ 471 w 552"/>
                <a:gd name="T39" fmla="*/ 472 h 553"/>
                <a:gd name="T40" fmla="*/ 384 w 552"/>
                <a:gd name="T41" fmla="*/ 531 h 553"/>
                <a:gd name="T42" fmla="*/ 276 w 552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2" h="553">
                  <a:moveTo>
                    <a:pt x="276" y="15"/>
                  </a:moveTo>
                  <a:cubicBezTo>
                    <a:pt x="131" y="15"/>
                    <a:pt x="14" y="132"/>
                    <a:pt x="14" y="277"/>
                  </a:cubicBezTo>
                  <a:cubicBezTo>
                    <a:pt x="14" y="421"/>
                    <a:pt x="131" y="539"/>
                    <a:pt x="276" y="539"/>
                  </a:cubicBezTo>
                  <a:cubicBezTo>
                    <a:pt x="421" y="539"/>
                    <a:pt x="538" y="421"/>
                    <a:pt x="538" y="277"/>
                  </a:cubicBezTo>
                  <a:cubicBezTo>
                    <a:pt x="538" y="132"/>
                    <a:pt x="421" y="15"/>
                    <a:pt x="276" y="15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8" y="531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1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39"/>
                    <a:pt x="7" y="203"/>
                    <a:pt x="21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8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3" y="0"/>
                    <a:pt x="350" y="8"/>
                    <a:pt x="384" y="22"/>
                  </a:cubicBezTo>
                  <a:cubicBezTo>
                    <a:pt x="417" y="36"/>
                    <a:pt x="446" y="56"/>
                    <a:pt x="471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5" y="203"/>
                    <a:pt x="552" y="239"/>
                    <a:pt x="552" y="277"/>
                  </a:cubicBezTo>
                  <a:cubicBezTo>
                    <a:pt x="552" y="314"/>
                    <a:pt x="545" y="350"/>
                    <a:pt x="531" y="384"/>
                  </a:cubicBezTo>
                  <a:cubicBezTo>
                    <a:pt x="517" y="417"/>
                    <a:pt x="497" y="447"/>
                    <a:pt x="471" y="472"/>
                  </a:cubicBezTo>
                  <a:cubicBezTo>
                    <a:pt x="446" y="498"/>
                    <a:pt x="417" y="518"/>
                    <a:pt x="384" y="531"/>
                  </a:cubicBezTo>
                  <a:cubicBezTo>
                    <a:pt x="350" y="546"/>
                    <a:pt x="313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405A48C-3890-4BE8-A73A-5A7BFD5954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600" y="4468813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7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7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1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7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7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7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1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712A0D0-CE2F-471D-8653-90A4A109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8" y="3155950"/>
              <a:ext cx="1336675" cy="1835150"/>
            </a:xfrm>
            <a:custGeom>
              <a:avLst/>
              <a:gdLst>
                <a:gd name="T0" fmla="*/ 220 w 465"/>
                <a:gd name="T1" fmla="*/ 84 h 637"/>
                <a:gd name="T2" fmla="*/ 365 w 465"/>
                <a:gd name="T3" fmla="*/ 199 h 637"/>
                <a:gd name="T4" fmla="*/ 448 w 465"/>
                <a:gd name="T5" fmla="*/ 275 h 637"/>
                <a:gd name="T6" fmla="*/ 438 w 465"/>
                <a:gd name="T7" fmla="*/ 352 h 637"/>
                <a:gd name="T8" fmla="*/ 265 w 465"/>
                <a:gd name="T9" fmla="*/ 567 h 637"/>
                <a:gd name="T10" fmla="*/ 209 w 465"/>
                <a:gd name="T11" fmla="*/ 637 h 637"/>
                <a:gd name="T12" fmla="*/ 141 w 465"/>
                <a:gd name="T13" fmla="*/ 583 h 637"/>
                <a:gd name="T14" fmla="*/ 297 w 465"/>
                <a:gd name="T15" fmla="*/ 371 h 637"/>
                <a:gd name="T16" fmla="*/ 318 w 465"/>
                <a:gd name="T17" fmla="*/ 314 h 637"/>
                <a:gd name="T18" fmla="*/ 82 w 465"/>
                <a:gd name="T19" fmla="*/ 197 h 637"/>
                <a:gd name="T20" fmla="*/ 3 w 465"/>
                <a:gd name="T21" fmla="*/ 146 h 637"/>
                <a:gd name="T22" fmla="*/ 53 w 465"/>
                <a:gd name="T23" fmla="*/ 19 h 637"/>
                <a:gd name="T24" fmla="*/ 220 w 465"/>
                <a:gd name="T25" fmla="*/ 84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5" h="637">
                  <a:moveTo>
                    <a:pt x="220" y="84"/>
                  </a:moveTo>
                  <a:cubicBezTo>
                    <a:pt x="220" y="84"/>
                    <a:pt x="339" y="176"/>
                    <a:pt x="365" y="199"/>
                  </a:cubicBezTo>
                  <a:cubicBezTo>
                    <a:pt x="390" y="222"/>
                    <a:pt x="447" y="266"/>
                    <a:pt x="448" y="275"/>
                  </a:cubicBezTo>
                  <a:cubicBezTo>
                    <a:pt x="449" y="285"/>
                    <a:pt x="465" y="309"/>
                    <a:pt x="438" y="352"/>
                  </a:cubicBezTo>
                  <a:cubicBezTo>
                    <a:pt x="411" y="395"/>
                    <a:pt x="274" y="553"/>
                    <a:pt x="265" y="567"/>
                  </a:cubicBezTo>
                  <a:cubicBezTo>
                    <a:pt x="256" y="580"/>
                    <a:pt x="209" y="637"/>
                    <a:pt x="209" y="637"/>
                  </a:cubicBezTo>
                  <a:cubicBezTo>
                    <a:pt x="141" y="583"/>
                    <a:pt x="141" y="583"/>
                    <a:pt x="141" y="583"/>
                  </a:cubicBezTo>
                  <a:cubicBezTo>
                    <a:pt x="141" y="583"/>
                    <a:pt x="280" y="392"/>
                    <a:pt x="297" y="371"/>
                  </a:cubicBezTo>
                  <a:cubicBezTo>
                    <a:pt x="315" y="350"/>
                    <a:pt x="326" y="325"/>
                    <a:pt x="318" y="314"/>
                  </a:cubicBezTo>
                  <a:cubicBezTo>
                    <a:pt x="310" y="304"/>
                    <a:pt x="255" y="292"/>
                    <a:pt x="82" y="197"/>
                  </a:cubicBezTo>
                  <a:cubicBezTo>
                    <a:pt x="65" y="188"/>
                    <a:pt x="0" y="171"/>
                    <a:pt x="3" y="146"/>
                  </a:cubicBezTo>
                  <a:cubicBezTo>
                    <a:pt x="5" y="121"/>
                    <a:pt x="2" y="38"/>
                    <a:pt x="53" y="19"/>
                  </a:cubicBezTo>
                  <a:cubicBezTo>
                    <a:pt x="105" y="0"/>
                    <a:pt x="220" y="84"/>
                    <a:pt x="220" y="84"/>
                  </a:cubicBezTo>
                  <a:close/>
                </a:path>
              </a:pathLst>
            </a:custGeom>
            <a:solidFill>
              <a:srgbClr val="2E30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58B87C38-948A-4CA5-837A-3B034C56C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863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0A53C3AD-41D7-4263-BF3C-E403C1787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200650"/>
              <a:ext cx="71437" cy="222250"/>
            </a:xfrm>
            <a:custGeom>
              <a:avLst/>
              <a:gdLst>
                <a:gd name="T0" fmla="*/ 38 w 45"/>
                <a:gd name="T1" fmla="*/ 140 h 140"/>
                <a:gd name="T2" fmla="*/ 0 w 45"/>
                <a:gd name="T3" fmla="*/ 2 h 140"/>
                <a:gd name="T4" fmla="*/ 9 w 45"/>
                <a:gd name="T5" fmla="*/ 0 h 140"/>
                <a:gd name="T6" fmla="*/ 45 w 45"/>
                <a:gd name="T7" fmla="*/ 136 h 140"/>
                <a:gd name="T8" fmla="*/ 38 w 45"/>
                <a:gd name="T9" fmla="*/ 140 h 140"/>
                <a:gd name="T10" fmla="*/ 38 w 45"/>
                <a:gd name="T1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40">
                  <a:moveTo>
                    <a:pt x="38" y="140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45" y="136"/>
                  </a:lnTo>
                  <a:lnTo>
                    <a:pt x="38" y="140"/>
                  </a:lnTo>
                  <a:lnTo>
                    <a:pt x="38" y="140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BEA819D4-D72A-46D6-9103-46A6015BA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0" y="5116513"/>
              <a:ext cx="230187" cy="193675"/>
            </a:xfrm>
            <a:custGeom>
              <a:avLst/>
              <a:gdLst>
                <a:gd name="T0" fmla="*/ 132 w 145"/>
                <a:gd name="T1" fmla="*/ 122 h 122"/>
                <a:gd name="T2" fmla="*/ 0 w 145"/>
                <a:gd name="T3" fmla="*/ 15 h 122"/>
                <a:gd name="T4" fmla="*/ 13 w 145"/>
                <a:gd name="T5" fmla="*/ 0 h 122"/>
                <a:gd name="T6" fmla="*/ 145 w 145"/>
                <a:gd name="T7" fmla="*/ 108 h 122"/>
                <a:gd name="T8" fmla="*/ 132 w 145"/>
                <a:gd name="T9" fmla="*/ 122 h 122"/>
                <a:gd name="T10" fmla="*/ 132 w 145"/>
                <a:gd name="T11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2">
                  <a:moveTo>
                    <a:pt x="132" y="122"/>
                  </a:moveTo>
                  <a:lnTo>
                    <a:pt x="0" y="15"/>
                  </a:lnTo>
                  <a:lnTo>
                    <a:pt x="13" y="0"/>
                  </a:lnTo>
                  <a:lnTo>
                    <a:pt x="145" y="108"/>
                  </a:lnTo>
                  <a:lnTo>
                    <a:pt x="132" y="122"/>
                  </a:lnTo>
                  <a:lnTo>
                    <a:pt x="132" y="122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9D176E77-0EC8-46AC-8E52-B1CEC88F3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0" y="4900613"/>
              <a:ext cx="500062" cy="444500"/>
            </a:xfrm>
            <a:custGeom>
              <a:avLst/>
              <a:gdLst>
                <a:gd name="T0" fmla="*/ 44 w 174"/>
                <a:gd name="T1" fmla="*/ 0 h 154"/>
                <a:gd name="T2" fmla="*/ 86 w 174"/>
                <a:gd name="T3" fmla="*/ 31 h 154"/>
                <a:gd name="T4" fmla="*/ 96 w 174"/>
                <a:gd name="T5" fmla="*/ 36 h 154"/>
                <a:gd name="T6" fmla="*/ 101 w 174"/>
                <a:gd name="T7" fmla="*/ 60 h 154"/>
                <a:gd name="T8" fmla="*/ 139 w 174"/>
                <a:gd name="T9" fmla="*/ 112 h 154"/>
                <a:gd name="T10" fmla="*/ 168 w 174"/>
                <a:gd name="T11" fmla="*/ 143 h 154"/>
                <a:gd name="T12" fmla="*/ 118 w 174"/>
                <a:gd name="T13" fmla="*/ 138 h 154"/>
                <a:gd name="T14" fmla="*/ 38 w 174"/>
                <a:gd name="T15" fmla="*/ 76 h 154"/>
                <a:gd name="T16" fmla="*/ 35 w 174"/>
                <a:gd name="T17" fmla="*/ 70 h 154"/>
                <a:gd name="T18" fmla="*/ 26 w 174"/>
                <a:gd name="T19" fmla="*/ 69 h 154"/>
                <a:gd name="T20" fmla="*/ 0 w 174"/>
                <a:gd name="T21" fmla="*/ 48 h 154"/>
                <a:gd name="T22" fmla="*/ 44 w 174"/>
                <a:gd name="T2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4" h="154">
                  <a:moveTo>
                    <a:pt x="44" y="0"/>
                  </a:moveTo>
                  <a:cubicBezTo>
                    <a:pt x="44" y="0"/>
                    <a:pt x="83" y="27"/>
                    <a:pt x="86" y="31"/>
                  </a:cubicBezTo>
                  <a:cubicBezTo>
                    <a:pt x="89" y="34"/>
                    <a:pt x="96" y="36"/>
                    <a:pt x="96" y="36"/>
                  </a:cubicBezTo>
                  <a:cubicBezTo>
                    <a:pt x="96" y="36"/>
                    <a:pt x="99" y="55"/>
                    <a:pt x="101" y="60"/>
                  </a:cubicBezTo>
                  <a:cubicBezTo>
                    <a:pt x="102" y="65"/>
                    <a:pt x="135" y="110"/>
                    <a:pt x="139" y="112"/>
                  </a:cubicBezTo>
                  <a:cubicBezTo>
                    <a:pt x="144" y="113"/>
                    <a:pt x="174" y="131"/>
                    <a:pt x="168" y="143"/>
                  </a:cubicBezTo>
                  <a:cubicBezTo>
                    <a:pt x="162" y="154"/>
                    <a:pt x="135" y="146"/>
                    <a:pt x="118" y="138"/>
                  </a:cubicBezTo>
                  <a:cubicBezTo>
                    <a:pt x="101" y="129"/>
                    <a:pt x="43" y="84"/>
                    <a:pt x="38" y="76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28" y="69"/>
                    <a:pt x="26" y="69"/>
                  </a:cubicBezTo>
                  <a:cubicBezTo>
                    <a:pt x="23" y="69"/>
                    <a:pt x="0" y="48"/>
                    <a:pt x="0" y="48"/>
                  </a:cubicBezTo>
                  <a:cubicBezTo>
                    <a:pt x="0" y="48"/>
                    <a:pt x="24" y="14"/>
                    <a:pt x="44" y="0"/>
                  </a:cubicBezTo>
                  <a:close/>
                </a:path>
              </a:pathLst>
            </a:custGeom>
            <a:solidFill>
              <a:srgbClr val="555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BA3639-6B9F-4575-8A71-14178D77E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5384800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5B8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B86FF576-595A-4E70-BEE9-6B80A862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138" y="3959225"/>
              <a:ext cx="382587" cy="1270000"/>
            </a:xfrm>
            <a:custGeom>
              <a:avLst/>
              <a:gdLst>
                <a:gd name="T0" fmla="*/ 216 w 241"/>
                <a:gd name="T1" fmla="*/ 800 h 800"/>
                <a:gd name="T2" fmla="*/ 0 w 241"/>
                <a:gd name="T3" fmla="*/ 7 h 800"/>
                <a:gd name="T4" fmla="*/ 25 w 241"/>
                <a:gd name="T5" fmla="*/ 0 h 800"/>
                <a:gd name="T6" fmla="*/ 241 w 241"/>
                <a:gd name="T7" fmla="*/ 793 h 800"/>
                <a:gd name="T8" fmla="*/ 216 w 241"/>
                <a:gd name="T9" fmla="*/ 800 h 800"/>
                <a:gd name="T10" fmla="*/ 216 w 241"/>
                <a:gd name="T11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800">
                  <a:moveTo>
                    <a:pt x="216" y="800"/>
                  </a:moveTo>
                  <a:lnTo>
                    <a:pt x="0" y="7"/>
                  </a:lnTo>
                  <a:lnTo>
                    <a:pt x="25" y="0"/>
                  </a:lnTo>
                  <a:lnTo>
                    <a:pt x="241" y="793"/>
                  </a:lnTo>
                  <a:lnTo>
                    <a:pt x="216" y="800"/>
                  </a:lnTo>
                  <a:lnTo>
                    <a:pt x="216" y="800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BC786FE1-366F-4048-882B-AE3CA519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3956050"/>
              <a:ext cx="74612" cy="38100"/>
            </a:xfrm>
            <a:custGeom>
              <a:avLst/>
              <a:gdLst>
                <a:gd name="T0" fmla="*/ 47 w 47"/>
                <a:gd name="T1" fmla="*/ 24 h 24"/>
                <a:gd name="T2" fmla="*/ 0 w 47"/>
                <a:gd name="T3" fmla="*/ 24 h 24"/>
                <a:gd name="T4" fmla="*/ 0 w 47"/>
                <a:gd name="T5" fmla="*/ 0 h 24"/>
                <a:gd name="T6" fmla="*/ 47 w 47"/>
                <a:gd name="T7" fmla="*/ 0 h 24"/>
                <a:gd name="T8" fmla="*/ 47 w 47"/>
                <a:gd name="T9" fmla="*/ 24 h 24"/>
                <a:gd name="T10" fmla="*/ 47 w 4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4">
                  <a:moveTo>
                    <a:pt x="47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24"/>
                  </a:lnTo>
                  <a:lnTo>
                    <a:pt x="47" y="24"/>
                  </a:lnTo>
                  <a:close/>
                </a:path>
              </a:pathLst>
            </a:custGeom>
            <a:solidFill>
              <a:srgbClr val="353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AC529322-5436-4173-ACA7-F42FA4A1F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288" y="5168900"/>
              <a:ext cx="106362" cy="106362"/>
            </a:xfrm>
            <a:prstGeom prst="ellipse">
              <a:avLst/>
            </a:prstGeom>
            <a:solidFill>
              <a:srgbClr val="6C6E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2F368392-BEA8-457E-BDD0-9C4A89E3B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324100"/>
              <a:ext cx="1189037" cy="1085850"/>
            </a:xfrm>
            <a:custGeom>
              <a:avLst/>
              <a:gdLst>
                <a:gd name="T0" fmla="*/ 369 w 413"/>
                <a:gd name="T1" fmla="*/ 11 h 377"/>
                <a:gd name="T2" fmla="*/ 168 w 413"/>
                <a:gd name="T3" fmla="*/ 149 h 377"/>
                <a:gd name="T4" fmla="*/ 0 w 413"/>
                <a:gd name="T5" fmla="*/ 359 h 377"/>
                <a:gd name="T6" fmla="*/ 237 w 413"/>
                <a:gd name="T7" fmla="*/ 377 h 377"/>
                <a:gd name="T8" fmla="*/ 364 w 413"/>
                <a:gd name="T9" fmla="*/ 233 h 377"/>
                <a:gd name="T10" fmla="*/ 408 w 413"/>
                <a:gd name="T11" fmla="*/ 109 h 377"/>
                <a:gd name="T12" fmla="*/ 369 w 413"/>
                <a:gd name="T13" fmla="*/ 11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377">
                  <a:moveTo>
                    <a:pt x="369" y="11"/>
                  </a:moveTo>
                  <a:cubicBezTo>
                    <a:pt x="369" y="11"/>
                    <a:pt x="278" y="0"/>
                    <a:pt x="168" y="149"/>
                  </a:cubicBezTo>
                  <a:cubicBezTo>
                    <a:pt x="58" y="298"/>
                    <a:pt x="99" y="259"/>
                    <a:pt x="0" y="359"/>
                  </a:cubicBezTo>
                  <a:cubicBezTo>
                    <a:pt x="237" y="377"/>
                    <a:pt x="237" y="377"/>
                    <a:pt x="237" y="377"/>
                  </a:cubicBezTo>
                  <a:cubicBezTo>
                    <a:pt x="237" y="377"/>
                    <a:pt x="314" y="253"/>
                    <a:pt x="364" y="233"/>
                  </a:cubicBezTo>
                  <a:cubicBezTo>
                    <a:pt x="413" y="213"/>
                    <a:pt x="408" y="109"/>
                    <a:pt x="408" y="109"/>
                  </a:cubicBezTo>
                  <a:cubicBezTo>
                    <a:pt x="369" y="11"/>
                    <a:pt x="369" y="11"/>
                    <a:pt x="369" y="11"/>
                  </a:cubicBezTo>
                  <a:close/>
                </a:path>
              </a:pathLst>
            </a:custGeom>
            <a:solidFill>
              <a:srgbClr val="DDB7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71477092-5065-4899-B022-E17CD363C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332038"/>
              <a:ext cx="514350" cy="400050"/>
            </a:xfrm>
            <a:custGeom>
              <a:avLst/>
              <a:gdLst>
                <a:gd name="T0" fmla="*/ 98 w 179"/>
                <a:gd name="T1" fmla="*/ 139 h 139"/>
                <a:gd name="T2" fmla="*/ 0 w 179"/>
                <a:gd name="T3" fmla="*/ 92 h 139"/>
                <a:gd name="T4" fmla="*/ 15 w 179"/>
                <a:gd name="T5" fmla="*/ 79 h 139"/>
                <a:gd name="T6" fmla="*/ 108 w 179"/>
                <a:gd name="T7" fmla="*/ 118 h 139"/>
                <a:gd name="T8" fmla="*/ 151 w 179"/>
                <a:gd name="T9" fmla="*/ 86 h 139"/>
                <a:gd name="T10" fmla="*/ 153 w 179"/>
                <a:gd name="T11" fmla="*/ 48 h 139"/>
                <a:gd name="T12" fmla="*/ 107 w 179"/>
                <a:gd name="T13" fmla="*/ 18 h 139"/>
                <a:gd name="T14" fmla="*/ 118 w 179"/>
                <a:gd name="T15" fmla="*/ 0 h 139"/>
                <a:gd name="T16" fmla="*/ 171 w 179"/>
                <a:gd name="T17" fmla="*/ 39 h 139"/>
                <a:gd name="T18" fmla="*/ 169 w 179"/>
                <a:gd name="T19" fmla="*/ 94 h 139"/>
                <a:gd name="T20" fmla="*/ 110 w 179"/>
                <a:gd name="T21" fmla="*/ 138 h 139"/>
                <a:gd name="T22" fmla="*/ 98 w 179"/>
                <a:gd name="T2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" h="139">
                  <a:moveTo>
                    <a:pt x="98" y="139"/>
                  </a:moveTo>
                  <a:cubicBezTo>
                    <a:pt x="63" y="139"/>
                    <a:pt x="24" y="121"/>
                    <a:pt x="0" y="92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38" y="106"/>
                    <a:pt x="77" y="123"/>
                    <a:pt x="108" y="118"/>
                  </a:cubicBezTo>
                  <a:cubicBezTo>
                    <a:pt x="128" y="115"/>
                    <a:pt x="142" y="105"/>
                    <a:pt x="151" y="86"/>
                  </a:cubicBezTo>
                  <a:cubicBezTo>
                    <a:pt x="157" y="71"/>
                    <a:pt x="158" y="58"/>
                    <a:pt x="153" y="48"/>
                  </a:cubicBezTo>
                  <a:cubicBezTo>
                    <a:pt x="144" y="28"/>
                    <a:pt x="108" y="18"/>
                    <a:pt x="107" y="18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0" y="1"/>
                    <a:pt x="158" y="11"/>
                    <a:pt x="171" y="39"/>
                  </a:cubicBezTo>
                  <a:cubicBezTo>
                    <a:pt x="179" y="55"/>
                    <a:pt x="178" y="74"/>
                    <a:pt x="169" y="94"/>
                  </a:cubicBezTo>
                  <a:cubicBezTo>
                    <a:pt x="157" y="119"/>
                    <a:pt x="137" y="134"/>
                    <a:pt x="110" y="138"/>
                  </a:cubicBezTo>
                  <a:cubicBezTo>
                    <a:pt x="106" y="138"/>
                    <a:pt x="102" y="139"/>
                    <a:pt x="98" y="139"/>
                  </a:cubicBezTo>
                  <a:close/>
                </a:path>
              </a:pathLst>
            </a:custGeom>
            <a:solidFill>
              <a:srgbClr val="3236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F998CA6F-3448-4BFE-BFC5-CF88634E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88" y="2370138"/>
              <a:ext cx="998537" cy="1393825"/>
            </a:xfrm>
            <a:custGeom>
              <a:avLst/>
              <a:gdLst>
                <a:gd name="T0" fmla="*/ 121 w 347"/>
                <a:gd name="T1" fmla="*/ 55 h 484"/>
                <a:gd name="T2" fmla="*/ 143 w 347"/>
                <a:gd name="T3" fmla="*/ 120 h 484"/>
                <a:gd name="T4" fmla="*/ 187 w 347"/>
                <a:gd name="T5" fmla="*/ 231 h 484"/>
                <a:gd name="T6" fmla="*/ 246 w 347"/>
                <a:gd name="T7" fmla="*/ 326 h 484"/>
                <a:gd name="T8" fmla="*/ 345 w 347"/>
                <a:gd name="T9" fmla="*/ 450 h 484"/>
                <a:gd name="T10" fmla="*/ 302 w 347"/>
                <a:gd name="T11" fmla="*/ 484 h 484"/>
                <a:gd name="T12" fmla="*/ 184 w 347"/>
                <a:gd name="T13" fmla="*/ 338 h 484"/>
                <a:gd name="T14" fmla="*/ 93 w 347"/>
                <a:gd name="T15" fmla="*/ 217 h 484"/>
                <a:gd name="T16" fmla="*/ 24 w 347"/>
                <a:gd name="T17" fmla="*/ 100 h 484"/>
                <a:gd name="T18" fmla="*/ 50 w 347"/>
                <a:gd name="T19" fmla="*/ 20 h 484"/>
                <a:gd name="T20" fmla="*/ 121 w 347"/>
                <a:gd name="T21" fmla="*/ 5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484">
                  <a:moveTo>
                    <a:pt x="121" y="55"/>
                  </a:moveTo>
                  <a:cubicBezTo>
                    <a:pt x="121" y="55"/>
                    <a:pt x="136" y="93"/>
                    <a:pt x="143" y="120"/>
                  </a:cubicBezTo>
                  <a:cubicBezTo>
                    <a:pt x="151" y="145"/>
                    <a:pt x="184" y="224"/>
                    <a:pt x="187" y="231"/>
                  </a:cubicBezTo>
                  <a:cubicBezTo>
                    <a:pt x="190" y="237"/>
                    <a:pt x="240" y="317"/>
                    <a:pt x="246" y="326"/>
                  </a:cubicBezTo>
                  <a:cubicBezTo>
                    <a:pt x="251" y="335"/>
                    <a:pt x="343" y="450"/>
                    <a:pt x="345" y="450"/>
                  </a:cubicBezTo>
                  <a:cubicBezTo>
                    <a:pt x="347" y="451"/>
                    <a:pt x="302" y="484"/>
                    <a:pt x="302" y="484"/>
                  </a:cubicBezTo>
                  <a:cubicBezTo>
                    <a:pt x="302" y="484"/>
                    <a:pt x="190" y="350"/>
                    <a:pt x="184" y="338"/>
                  </a:cubicBezTo>
                  <a:cubicBezTo>
                    <a:pt x="177" y="325"/>
                    <a:pt x="103" y="235"/>
                    <a:pt x="93" y="217"/>
                  </a:cubicBezTo>
                  <a:cubicBezTo>
                    <a:pt x="83" y="199"/>
                    <a:pt x="29" y="114"/>
                    <a:pt x="24" y="100"/>
                  </a:cubicBezTo>
                  <a:cubicBezTo>
                    <a:pt x="18" y="84"/>
                    <a:pt x="0" y="43"/>
                    <a:pt x="50" y="20"/>
                  </a:cubicBezTo>
                  <a:cubicBezTo>
                    <a:pt x="93" y="0"/>
                    <a:pt x="114" y="43"/>
                    <a:pt x="121" y="55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61E9FF2-1946-4B2E-9C58-9DEB14BEE55D}"/>
              </a:ext>
            </a:extLst>
          </p:cNvPr>
          <p:cNvGrpSpPr/>
          <p:nvPr/>
        </p:nvGrpSpPr>
        <p:grpSpPr>
          <a:xfrm>
            <a:off x="6600087" y="1716375"/>
            <a:ext cx="2459580" cy="2577216"/>
            <a:chOff x="1233255" y="2055713"/>
            <a:chExt cx="1939252" cy="203200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EDAE882-30BD-4F07-B4EF-1D6AB71D17F6}"/>
                </a:ext>
              </a:extLst>
            </p:cNvPr>
            <p:cNvSpPr/>
            <p:nvPr/>
          </p:nvSpPr>
          <p:spPr>
            <a:xfrm>
              <a:off x="1536526" y="2405359"/>
              <a:ext cx="1332711" cy="1332711"/>
            </a:xfrm>
            <a:prstGeom prst="ellipse">
              <a:avLst/>
            </a:prstGeom>
            <a:noFill/>
            <a:ln w="635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0" name="Chart 119">
              <a:extLst>
                <a:ext uri="{FF2B5EF4-FFF2-40B4-BE49-F238E27FC236}">
                  <a16:creationId xmlns:a16="http://schemas.microsoft.com/office/drawing/2014/main" id="{1CEA9A97-86D6-4570-8D83-1668077DA044}"/>
                </a:ext>
              </a:extLst>
            </p:cNvPr>
            <p:cNvGraphicFramePr/>
            <p:nvPr/>
          </p:nvGraphicFramePr>
          <p:xfrm>
            <a:off x="1233255" y="2055713"/>
            <a:ext cx="1939252" cy="2032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F7037711-B132-4FAC-802F-D70047FEE177}"/>
              </a:ext>
            </a:extLst>
          </p:cNvPr>
          <p:cNvGrpSpPr/>
          <p:nvPr/>
        </p:nvGrpSpPr>
        <p:grpSpPr>
          <a:xfrm>
            <a:off x="6799205" y="2869801"/>
            <a:ext cx="3287831" cy="3496435"/>
            <a:chOff x="6178550" y="1804988"/>
            <a:chExt cx="3978275" cy="4230687"/>
          </a:xfrm>
        </p:grpSpPr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51A06C6F-44E1-451F-8A6D-4C5A0590C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3" y="5243513"/>
              <a:ext cx="158750" cy="193675"/>
            </a:xfrm>
            <a:custGeom>
              <a:avLst/>
              <a:gdLst>
                <a:gd name="T0" fmla="*/ 0 w 100"/>
                <a:gd name="T1" fmla="*/ 116 h 122"/>
                <a:gd name="T2" fmla="*/ 92 w 100"/>
                <a:gd name="T3" fmla="*/ 0 h 122"/>
                <a:gd name="T4" fmla="*/ 100 w 100"/>
                <a:gd name="T5" fmla="*/ 6 h 122"/>
                <a:gd name="T6" fmla="*/ 7 w 100"/>
                <a:gd name="T7" fmla="*/ 122 h 122"/>
                <a:gd name="T8" fmla="*/ 0 w 100"/>
                <a:gd name="T9" fmla="*/ 116 h 122"/>
                <a:gd name="T10" fmla="*/ 0 w 100"/>
                <a:gd name="T11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22">
                  <a:moveTo>
                    <a:pt x="0" y="116"/>
                  </a:moveTo>
                  <a:lnTo>
                    <a:pt x="92" y="0"/>
                  </a:lnTo>
                  <a:lnTo>
                    <a:pt x="100" y="6"/>
                  </a:lnTo>
                  <a:lnTo>
                    <a:pt x="7" y="122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5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81A0BC1E-CF2A-4D60-921B-A91FE820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5221288"/>
              <a:ext cx="269875" cy="31750"/>
            </a:xfrm>
            <a:custGeom>
              <a:avLst/>
              <a:gdLst>
                <a:gd name="T0" fmla="*/ 170 w 170"/>
                <a:gd name="T1" fmla="*/ 20 h 20"/>
                <a:gd name="T2" fmla="*/ 0 w 170"/>
                <a:gd name="T3" fmla="*/ 20 h 20"/>
                <a:gd name="T4" fmla="*/ 0 w 170"/>
                <a:gd name="T5" fmla="*/ 0 h 20"/>
                <a:gd name="T6" fmla="*/ 170 w 170"/>
                <a:gd name="T7" fmla="*/ 0 h 20"/>
                <a:gd name="T8" fmla="*/ 170 w 170"/>
                <a:gd name="T9" fmla="*/ 20 h 20"/>
                <a:gd name="T10" fmla="*/ 170 w 170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0">
                  <a:moveTo>
                    <a:pt x="170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20"/>
                  </a:lnTo>
                  <a:lnTo>
                    <a:pt x="170" y="20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CA125D0F-46B2-43ED-8961-2ECD0CA50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5238" y="3671888"/>
              <a:ext cx="230187" cy="180975"/>
            </a:xfrm>
            <a:custGeom>
              <a:avLst/>
              <a:gdLst>
                <a:gd name="T0" fmla="*/ 25 w 80"/>
                <a:gd name="T1" fmla="*/ 0 h 63"/>
                <a:gd name="T2" fmla="*/ 50 w 80"/>
                <a:gd name="T3" fmla="*/ 2 h 63"/>
                <a:gd name="T4" fmla="*/ 67 w 80"/>
                <a:gd name="T5" fmla="*/ 15 h 63"/>
                <a:gd name="T6" fmla="*/ 80 w 80"/>
                <a:gd name="T7" fmla="*/ 37 h 63"/>
                <a:gd name="T8" fmla="*/ 76 w 80"/>
                <a:gd name="T9" fmla="*/ 43 h 63"/>
                <a:gd name="T10" fmla="*/ 67 w 80"/>
                <a:gd name="T11" fmla="*/ 47 h 63"/>
                <a:gd name="T12" fmla="*/ 59 w 80"/>
                <a:gd name="T13" fmla="*/ 53 h 63"/>
                <a:gd name="T14" fmla="*/ 49 w 80"/>
                <a:gd name="T15" fmla="*/ 58 h 63"/>
                <a:gd name="T16" fmla="*/ 41 w 80"/>
                <a:gd name="T17" fmla="*/ 63 h 63"/>
                <a:gd name="T18" fmla="*/ 31 w 80"/>
                <a:gd name="T19" fmla="*/ 56 h 63"/>
                <a:gd name="T20" fmla="*/ 5 w 80"/>
                <a:gd name="T21" fmla="*/ 28 h 63"/>
                <a:gd name="T22" fmla="*/ 25 w 80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25" y="0"/>
                  </a:moveTo>
                  <a:cubicBezTo>
                    <a:pt x="25" y="0"/>
                    <a:pt x="47" y="2"/>
                    <a:pt x="50" y="2"/>
                  </a:cubicBezTo>
                  <a:cubicBezTo>
                    <a:pt x="54" y="3"/>
                    <a:pt x="60" y="8"/>
                    <a:pt x="67" y="15"/>
                  </a:cubicBezTo>
                  <a:cubicBezTo>
                    <a:pt x="74" y="22"/>
                    <a:pt x="80" y="35"/>
                    <a:pt x="80" y="37"/>
                  </a:cubicBezTo>
                  <a:cubicBezTo>
                    <a:pt x="79" y="38"/>
                    <a:pt x="80" y="40"/>
                    <a:pt x="76" y="43"/>
                  </a:cubicBezTo>
                  <a:cubicBezTo>
                    <a:pt x="72" y="46"/>
                    <a:pt x="67" y="47"/>
                    <a:pt x="67" y="47"/>
                  </a:cubicBezTo>
                  <a:cubicBezTo>
                    <a:pt x="67" y="47"/>
                    <a:pt x="65" y="53"/>
                    <a:pt x="59" y="53"/>
                  </a:cubicBezTo>
                  <a:cubicBezTo>
                    <a:pt x="59" y="53"/>
                    <a:pt x="56" y="59"/>
                    <a:pt x="49" y="58"/>
                  </a:cubicBezTo>
                  <a:cubicBezTo>
                    <a:pt x="49" y="58"/>
                    <a:pt x="46" y="63"/>
                    <a:pt x="41" y="63"/>
                  </a:cubicBezTo>
                  <a:cubicBezTo>
                    <a:pt x="41" y="63"/>
                    <a:pt x="34" y="57"/>
                    <a:pt x="31" y="56"/>
                  </a:cubicBezTo>
                  <a:cubicBezTo>
                    <a:pt x="28" y="54"/>
                    <a:pt x="15" y="42"/>
                    <a:pt x="5" y="28"/>
                  </a:cubicBezTo>
                  <a:cubicBezTo>
                    <a:pt x="5" y="28"/>
                    <a:pt x="0" y="11"/>
                    <a:pt x="25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5EA50A9C-A464-41EE-A82B-3E14C0C7FC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9838" y="3654425"/>
              <a:ext cx="552450" cy="457200"/>
            </a:xfrm>
            <a:custGeom>
              <a:avLst/>
              <a:gdLst>
                <a:gd name="T0" fmla="*/ 135 w 192"/>
                <a:gd name="T1" fmla="*/ 154 h 159"/>
                <a:gd name="T2" fmla="*/ 130 w 192"/>
                <a:gd name="T3" fmla="*/ 148 h 159"/>
                <a:gd name="T4" fmla="*/ 130 w 192"/>
                <a:gd name="T5" fmla="*/ 148 h 159"/>
                <a:gd name="T6" fmla="*/ 135 w 192"/>
                <a:gd name="T7" fmla="*/ 154 h 159"/>
                <a:gd name="T8" fmla="*/ 139 w 192"/>
                <a:gd name="T9" fmla="*/ 159 h 159"/>
                <a:gd name="T10" fmla="*/ 130 w 192"/>
                <a:gd name="T11" fmla="*/ 148 h 159"/>
                <a:gd name="T12" fmla="*/ 177 w 192"/>
                <a:gd name="T13" fmla="*/ 73 h 159"/>
                <a:gd name="T14" fmla="*/ 162 w 192"/>
                <a:gd name="T15" fmla="*/ 34 h 159"/>
                <a:gd name="T16" fmla="*/ 121 w 192"/>
                <a:gd name="T17" fmla="*/ 14 h 159"/>
                <a:gd name="T18" fmla="*/ 51 w 192"/>
                <a:gd name="T19" fmla="*/ 48 h 159"/>
                <a:gd name="T20" fmla="*/ 51 w 192"/>
                <a:gd name="T21" fmla="*/ 48 h 159"/>
                <a:gd name="T22" fmla="*/ 9 w 192"/>
                <a:gd name="T23" fmla="*/ 86 h 159"/>
                <a:gd name="T24" fmla="*/ 0 w 192"/>
                <a:gd name="T25" fmla="*/ 76 h 159"/>
                <a:gd name="T26" fmla="*/ 41 w 192"/>
                <a:gd name="T27" fmla="*/ 38 h 159"/>
                <a:gd name="T28" fmla="*/ 120 w 192"/>
                <a:gd name="T29" fmla="*/ 0 h 159"/>
                <a:gd name="T30" fmla="*/ 121 w 192"/>
                <a:gd name="T31" fmla="*/ 0 h 159"/>
                <a:gd name="T32" fmla="*/ 172 w 192"/>
                <a:gd name="T33" fmla="*/ 24 h 159"/>
                <a:gd name="T34" fmla="*/ 191 w 192"/>
                <a:gd name="T35" fmla="*/ 74 h 159"/>
                <a:gd name="T36" fmla="*/ 139 w 192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2" h="159">
                  <a:moveTo>
                    <a:pt x="135" y="154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0" y="148"/>
                    <a:pt x="130" y="148"/>
                    <a:pt x="130" y="148"/>
                  </a:cubicBezTo>
                  <a:cubicBezTo>
                    <a:pt x="135" y="154"/>
                    <a:pt x="135" y="154"/>
                    <a:pt x="135" y="154"/>
                  </a:cubicBezTo>
                  <a:close/>
                  <a:moveTo>
                    <a:pt x="139" y="159"/>
                  </a:moveTo>
                  <a:cubicBezTo>
                    <a:pt x="130" y="148"/>
                    <a:pt x="130" y="148"/>
                    <a:pt x="130" y="148"/>
                  </a:cubicBezTo>
                  <a:cubicBezTo>
                    <a:pt x="131" y="148"/>
                    <a:pt x="174" y="112"/>
                    <a:pt x="177" y="73"/>
                  </a:cubicBezTo>
                  <a:cubicBezTo>
                    <a:pt x="178" y="58"/>
                    <a:pt x="173" y="46"/>
                    <a:pt x="162" y="34"/>
                  </a:cubicBezTo>
                  <a:cubicBezTo>
                    <a:pt x="150" y="21"/>
                    <a:pt x="136" y="15"/>
                    <a:pt x="121" y="14"/>
                  </a:cubicBezTo>
                  <a:cubicBezTo>
                    <a:pt x="85" y="14"/>
                    <a:pt x="52" y="48"/>
                    <a:pt x="51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4" y="35"/>
                    <a:pt x="80" y="0"/>
                    <a:pt x="120" y="0"/>
                  </a:cubicBezTo>
                  <a:cubicBezTo>
                    <a:pt x="120" y="0"/>
                    <a:pt x="121" y="0"/>
                    <a:pt x="121" y="0"/>
                  </a:cubicBezTo>
                  <a:cubicBezTo>
                    <a:pt x="140" y="0"/>
                    <a:pt x="158" y="8"/>
                    <a:pt x="172" y="24"/>
                  </a:cubicBezTo>
                  <a:cubicBezTo>
                    <a:pt x="186" y="39"/>
                    <a:pt x="192" y="55"/>
                    <a:pt x="191" y="74"/>
                  </a:cubicBezTo>
                  <a:cubicBezTo>
                    <a:pt x="188" y="119"/>
                    <a:pt x="141" y="158"/>
                    <a:pt x="139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910659D7-9A5B-4E37-8F8D-EC54BA4A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411538"/>
              <a:ext cx="1096962" cy="1612900"/>
            </a:xfrm>
            <a:custGeom>
              <a:avLst/>
              <a:gdLst>
                <a:gd name="T0" fmla="*/ 166 w 381"/>
                <a:gd name="T1" fmla="*/ 73 h 560"/>
                <a:gd name="T2" fmla="*/ 295 w 381"/>
                <a:gd name="T3" fmla="*/ 168 h 560"/>
                <a:gd name="T4" fmla="*/ 373 w 381"/>
                <a:gd name="T5" fmla="*/ 247 h 560"/>
                <a:gd name="T6" fmla="*/ 356 w 381"/>
                <a:gd name="T7" fmla="*/ 307 h 560"/>
                <a:gd name="T8" fmla="*/ 281 w 381"/>
                <a:gd name="T9" fmla="*/ 431 h 560"/>
                <a:gd name="T10" fmla="*/ 209 w 381"/>
                <a:gd name="T11" fmla="*/ 560 h 560"/>
                <a:gd name="T12" fmla="*/ 178 w 381"/>
                <a:gd name="T13" fmla="*/ 553 h 560"/>
                <a:gd name="T14" fmla="*/ 249 w 381"/>
                <a:gd name="T15" fmla="*/ 333 h 560"/>
                <a:gd name="T16" fmla="*/ 274 w 381"/>
                <a:gd name="T17" fmla="*/ 269 h 560"/>
                <a:gd name="T18" fmla="*/ 28 w 381"/>
                <a:gd name="T19" fmla="*/ 152 h 560"/>
                <a:gd name="T20" fmla="*/ 3 w 381"/>
                <a:gd name="T21" fmla="*/ 139 h 560"/>
                <a:gd name="T22" fmla="*/ 50 w 381"/>
                <a:gd name="T23" fmla="*/ 17 h 560"/>
                <a:gd name="T24" fmla="*/ 166 w 381"/>
                <a:gd name="T25" fmla="*/ 7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1" h="560">
                  <a:moveTo>
                    <a:pt x="166" y="73"/>
                  </a:moveTo>
                  <a:cubicBezTo>
                    <a:pt x="166" y="73"/>
                    <a:pt x="271" y="147"/>
                    <a:pt x="295" y="168"/>
                  </a:cubicBezTo>
                  <a:cubicBezTo>
                    <a:pt x="318" y="189"/>
                    <a:pt x="372" y="238"/>
                    <a:pt x="373" y="247"/>
                  </a:cubicBezTo>
                  <a:cubicBezTo>
                    <a:pt x="374" y="255"/>
                    <a:pt x="381" y="268"/>
                    <a:pt x="356" y="307"/>
                  </a:cubicBezTo>
                  <a:cubicBezTo>
                    <a:pt x="332" y="346"/>
                    <a:pt x="288" y="418"/>
                    <a:pt x="281" y="431"/>
                  </a:cubicBezTo>
                  <a:cubicBezTo>
                    <a:pt x="267" y="459"/>
                    <a:pt x="209" y="560"/>
                    <a:pt x="209" y="560"/>
                  </a:cubicBezTo>
                  <a:cubicBezTo>
                    <a:pt x="178" y="553"/>
                    <a:pt x="178" y="553"/>
                    <a:pt x="178" y="553"/>
                  </a:cubicBezTo>
                  <a:cubicBezTo>
                    <a:pt x="178" y="553"/>
                    <a:pt x="214" y="419"/>
                    <a:pt x="249" y="333"/>
                  </a:cubicBezTo>
                  <a:cubicBezTo>
                    <a:pt x="258" y="310"/>
                    <a:pt x="281" y="279"/>
                    <a:pt x="274" y="269"/>
                  </a:cubicBezTo>
                  <a:cubicBezTo>
                    <a:pt x="267" y="259"/>
                    <a:pt x="185" y="238"/>
                    <a:pt x="28" y="152"/>
                  </a:cubicBezTo>
                  <a:cubicBezTo>
                    <a:pt x="12" y="143"/>
                    <a:pt x="0" y="162"/>
                    <a:pt x="3" y="139"/>
                  </a:cubicBezTo>
                  <a:cubicBezTo>
                    <a:pt x="5" y="116"/>
                    <a:pt x="3" y="35"/>
                    <a:pt x="50" y="17"/>
                  </a:cubicBezTo>
                  <a:cubicBezTo>
                    <a:pt x="97" y="0"/>
                    <a:pt x="166" y="73"/>
                    <a:pt x="166" y="7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D37121AD-1198-41E0-BD12-B07A6BA5D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976813"/>
              <a:ext cx="109537" cy="120650"/>
            </a:xfrm>
            <a:custGeom>
              <a:avLst/>
              <a:gdLst>
                <a:gd name="T0" fmla="*/ 7 w 38"/>
                <a:gd name="T1" fmla="*/ 7 h 42"/>
                <a:gd name="T2" fmla="*/ 0 w 38"/>
                <a:gd name="T3" fmla="*/ 36 h 42"/>
                <a:gd name="T4" fmla="*/ 33 w 38"/>
                <a:gd name="T5" fmla="*/ 30 h 42"/>
                <a:gd name="T6" fmla="*/ 38 w 38"/>
                <a:gd name="T7" fmla="*/ 16 h 42"/>
                <a:gd name="T8" fmla="*/ 7 w 38"/>
                <a:gd name="T9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7" y="7"/>
                  </a:moveTo>
                  <a:cubicBezTo>
                    <a:pt x="7" y="7"/>
                    <a:pt x="0" y="29"/>
                    <a:pt x="0" y="36"/>
                  </a:cubicBezTo>
                  <a:cubicBezTo>
                    <a:pt x="1" y="42"/>
                    <a:pt x="33" y="30"/>
                    <a:pt x="33" y="30"/>
                  </a:cubicBezTo>
                  <a:cubicBezTo>
                    <a:pt x="33" y="30"/>
                    <a:pt x="36" y="21"/>
                    <a:pt x="38" y="16"/>
                  </a:cubicBezTo>
                  <a:cubicBezTo>
                    <a:pt x="38" y="16"/>
                    <a:pt x="27" y="0"/>
                    <a:pt x="7" y="7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D6BE679E-2DFE-4A30-9D85-8EC64661F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13" y="5048250"/>
              <a:ext cx="442912" cy="177800"/>
            </a:xfrm>
            <a:custGeom>
              <a:avLst/>
              <a:gdLst>
                <a:gd name="T0" fmla="*/ 50 w 154"/>
                <a:gd name="T1" fmla="*/ 0 h 62"/>
                <a:gd name="T2" fmla="*/ 84 w 154"/>
                <a:gd name="T3" fmla="*/ 19 h 62"/>
                <a:gd name="T4" fmla="*/ 138 w 154"/>
                <a:gd name="T5" fmla="*/ 35 h 62"/>
                <a:gd name="T6" fmla="*/ 80 w 154"/>
                <a:gd name="T7" fmla="*/ 60 h 62"/>
                <a:gd name="T8" fmla="*/ 2 w 154"/>
                <a:gd name="T9" fmla="*/ 46 h 62"/>
                <a:gd name="T10" fmla="*/ 11 w 154"/>
                <a:gd name="T11" fmla="*/ 1 h 62"/>
                <a:gd name="T12" fmla="*/ 50 w 154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2">
                  <a:moveTo>
                    <a:pt x="50" y="0"/>
                  </a:moveTo>
                  <a:cubicBezTo>
                    <a:pt x="50" y="0"/>
                    <a:pt x="71" y="19"/>
                    <a:pt x="84" y="19"/>
                  </a:cubicBezTo>
                  <a:cubicBezTo>
                    <a:pt x="97" y="20"/>
                    <a:pt x="137" y="28"/>
                    <a:pt x="138" y="35"/>
                  </a:cubicBezTo>
                  <a:cubicBezTo>
                    <a:pt x="140" y="42"/>
                    <a:pt x="154" y="59"/>
                    <a:pt x="80" y="60"/>
                  </a:cubicBezTo>
                  <a:cubicBezTo>
                    <a:pt x="6" y="62"/>
                    <a:pt x="0" y="60"/>
                    <a:pt x="2" y="46"/>
                  </a:cubicBezTo>
                  <a:cubicBezTo>
                    <a:pt x="3" y="33"/>
                    <a:pt x="9" y="14"/>
                    <a:pt x="11" y="1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DF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908607DA-0ED1-4072-92A3-39D01D990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8263" y="3735388"/>
              <a:ext cx="142875" cy="123825"/>
            </a:xfrm>
            <a:custGeom>
              <a:avLst/>
              <a:gdLst>
                <a:gd name="T0" fmla="*/ 49 w 50"/>
                <a:gd name="T1" fmla="*/ 16 h 43"/>
                <a:gd name="T2" fmla="*/ 28 w 50"/>
                <a:gd name="T3" fmla="*/ 2 h 43"/>
                <a:gd name="T4" fmla="*/ 25 w 50"/>
                <a:gd name="T5" fmla="*/ 7 h 43"/>
                <a:gd name="T6" fmla="*/ 14 w 50"/>
                <a:gd name="T7" fmla="*/ 4 h 43"/>
                <a:gd name="T8" fmla="*/ 9 w 50"/>
                <a:gd name="T9" fmla="*/ 14 h 43"/>
                <a:gd name="T10" fmla="*/ 5 w 50"/>
                <a:gd name="T11" fmla="*/ 22 h 43"/>
                <a:gd name="T12" fmla="*/ 1 w 50"/>
                <a:gd name="T13" fmla="*/ 28 h 43"/>
                <a:gd name="T14" fmla="*/ 14 w 50"/>
                <a:gd name="T15" fmla="*/ 42 h 43"/>
                <a:gd name="T16" fmla="*/ 21 w 50"/>
                <a:gd name="T17" fmla="*/ 38 h 43"/>
                <a:gd name="T18" fmla="*/ 31 w 50"/>
                <a:gd name="T19" fmla="*/ 34 h 43"/>
                <a:gd name="T20" fmla="*/ 39 w 50"/>
                <a:gd name="T21" fmla="*/ 28 h 43"/>
                <a:gd name="T22" fmla="*/ 50 w 50"/>
                <a:gd name="T23" fmla="*/ 18 h 43"/>
                <a:gd name="T24" fmla="*/ 49 w 50"/>
                <a:gd name="T25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43">
                  <a:moveTo>
                    <a:pt x="49" y="16"/>
                  </a:moveTo>
                  <a:cubicBezTo>
                    <a:pt x="49" y="16"/>
                    <a:pt x="32" y="0"/>
                    <a:pt x="28" y="2"/>
                  </a:cubicBezTo>
                  <a:cubicBezTo>
                    <a:pt x="25" y="5"/>
                    <a:pt x="25" y="7"/>
                    <a:pt x="25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5" y="5"/>
                    <a:pt x="9" y="14"/>
                  </a:cubicBezTo>
                  <a:cubicBezTo>
                    <a:pt x="9" y="14"/>
                    <a:pt x="1" y="14"/>
                    <a:pt x="5" y="22"/>
                  </a:cubicBezTo>
                  <a:cubicBezTo>
                    <a:pt x="5" y="22"/>
                    <a:pt x="0" y="24"/>
                    <a:pt x="1" y="28"/>
                  </a:cubicBezTo>
                  <a:cubicBezTo>
                    <a:pt x="2" y="32"/>
                    <a:pt x="14" y="42"/>
                    <a:pt x="14" y="42"/>
                  </a:cubicBezTo>
                  <a:cubicBezTo>
                    <a:pt x="14" y="42"/>
                    <a:pt x="18" y="43"/>
                    <a:pt x="21" y="38"/>
                  </a:cubicBezTo>
                  <a:cubicBezTo>
                    <a:pt x="21" y="38"/>
                    <a:pt x="28" y="39"/>
                    <a:pt x="31" y="34"/>
                  </a:cubicBezTo>
                  <a:cubicBezTo>
                    <a:pt x="31" y="34"/>
                    <a:pt x="36" y="34"/>
                    <a:pt x="39" y="28"/>
                  </a:cubicBezTo>
                  <a:cubicBezTo>
                    <a:pt x="39" y="28"/>
                    <a:pt x="50" y="27"/>
                    <a:pt x="50" y="18"/>
                  </a:cubicBezTo>
                  <a:cubicBezTo>
                    <a:pt x="50" y="18"/>
                    <a:pt x="50" y="17"/>
                    <a:pt x="49" y="16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21BC02B9-D7B3-48CD-9793-FB5C0EED4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0013" y="3778250"/>
              <a:ext cx="50800" cy="49212"/>
            </a:xfrm>
            <a:custGeom>
              <a:avLst/>
              <a:gdLst>
                <a:gd name="T0" fmla="*/ 17 w 18"/>
                <a:gd name="T1" fmla="*/ 17 h 17"/>
                <a:gd name="T2" fmla="*/ 0 w 18"/>
                <a:gd name="T3" fmla="*/ 1 h 17"/>
                <a:gd name="T4" fmla="*/ 1 w 18"/>
                <a:gd name="T5" fmla="*/ 0 h 17"/>
                <a:gd name="T6" fmla="*/ 18 w 18"/>
                <a:gd name="T7" fmla="*/ 16 h 17"/>
                <a:gd name="T8" fmla="*/ 17 w 1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7" y="17"/>
                  </a:moveTo>
                  <a:cubicBezTo>
                    <a:pt x="17" y="17"/>
                    <a:pt x="6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7"/>
                    <a:pt x="18" y="16"/>
                    <a:pt x="18" y="16"/>
                  </a:cubicBezTo>
                  <a:cubicBezTo>
                    <a:pt x="17" y="17"/>
                    <a:pt x="17" y="17"/>
                    <a:pt x="17" y="17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993B6065-EA89-4A64-9792-90658507D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3806825"/>
              <a:ext cx="38100" cy="34925"/>
            </a:xfrm>
            <a:custGeom>
              <a:avLst/>
              <a:gdLst>
                <a:gd name="T0" fmla="*/ 12 w 13"/>
                <a:gd name="T1" fmla="*/ 12 h 12"/>
                <a:gd name="T2" fmla="*/ 0 w 13"/>
                <a:gd name="T3" fmla="*/ 0 h 12"/>
                <a:gd name="T4" fmla="*/ 1 w 13"/>
                <a:gd name="T5" fmla="*/ 0 h 12"/>
                <a:gd name="T6" fmla="*/ 13 w 13"/>
                <a:gd name="T7" fmla="*/ 11 h 12"/>
                <a:gd name="T8" fmla="*/ 12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2" y="12"/>
                  </a:moveTo>
                  <a:cubicBezTo>
                    <a:pt x="12" y="12"/>
                    <a:pt x="3" y="5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5"/>
                    <a:pt x="13" y="11"/>
                    <a:pt x="13" y="11"/>
                  </a:cubicBezTo>
                  <a:cubicBezTo>
                    <a:pt x="12" y="12"/>
                    <a:pt x="12" y="12"/>
                    <a:pt x="12" y="12"/>
                  </a:cubicBezTo>
                  <a:close/>
                </a:path>
              </a:pathLst>
            </a:custGeom>
            <a:solidFill>
              <a:srgbClr val="A172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22D0AD8-C09D-4475-80DA-E3CBBB1EE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0" y="4443413"/>
              <a:ext cx="1590675" cy="1592262"/>
            </a:xfrm>
            <a:custGeom>
              <a:avLst/>
              <a:gdLst>
                <a:gd name="T0" fmla="*/ 277 w 553"/>
                <a:gd name="T1" fmla="*/ 14 h 553"/>
                <a:gd name="T2" fmla="*/ 14 w 553"/>
                <a:gd name="T3" fmla="*/ 277 h 553"/>
                <a:gd name="T4" fmla="*/ 277 w 553"/>
                <a:gd name="T5" fmla="*/ 539 h 553"/>
                <a:gd name="T6" fmla="*/ 539 w 553"/>
                <a:gd name="T7" fmla="*/ 277 h 553"/>
                <a:gd name="T8" fmla="*/ 277 w 553"/>
                <a:gd name="T9" fmla="*/ 14 h 553"/>
                <a:gd name="T10" fmla="*/ 277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7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2 w 553"/>
                <a:gd name="T33" fmla="*/ 169 h 553"/>
                <a:gd name="T34" fmla="*/ 553 w 553"/>
                <a:gd name="T35" fmla="*/ 277 h 553"/>
                <a:gd name="T36" fmla="*/ 532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7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7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7" y="539"/>
                  </a:cubicBezTo>
                  <a:cubicBezTo>
                    <a:pt x="422" y="539"/>
                    <a:pt x="539" y="422"/>
                    <a:pt x="539" y="277"/>
                  </a:cubicBezTo>
                  <a:cubicBezTo>
                    <a:pt x="539" y="132"/>
                    <a:pt x="422" y="14"/>
                    <a:pt x="277" y="14"/>
                  </a:cubicBezTo>
                  <a:close/>
                  <a:moveTo>
                    <a:pt x="277" y="553"/>
                  </a:moveTo>
                  <a:cubicBezTo>
                    <a:pt x="240" y="553"/>
                    <a:pt x="203" y="546"/>
                    <a:pt x="169" y="532"/>
                  </a:cubicBezTo>
                  <a:cubicBezTo>
                    <a:pt x="136" y="518"/>
                    <a:pt x="107" y="498"/>
                    <a:pt x="81" y="472"/>
                  </a:cubicBezTo>
                  <a:cubicBezTo>
                    <a:pt x="56" y="447"/>
                    <a:pt x="36" y="417"/>
                    <a:pt x="22" y="384"/>
                  </a:cubicBezTo>
                  <a:cubicBezTo>
                    <a:pt x="8" y="350"/>
                    <a:pt x="0" y="314"/>
                    <a:pt x="0" y="277"/>
                  </a:cubicBezTo>
                  <a:cubicBezTo>
                    <a:pt x="0" y="240"/>
                    <a:pt x="8" y="203"/>
                    <a:pt x="22" y="169"/>
                  </a:cubicBezTo>
                  <a:cubicBezTo>
                    <a:pt x="36" y="136"/>
                    <a:pt x="56" y="107"/>
                    <a:pt x="81" y="81"/>
                  </a:cubicBezTo>
                  <a:cubicBezTo>
                    <a:pt x="107" y="56"/>
                    <a:pt x="136" y="36"/>
                    <a:pt x="169" y="22"/>
                  </a:cubicBezTo>
                  <a:cubicBezTo>
                    <a:pt x="203" y="8"/>
                    <a:pt x="240" y="0"/>
                    <a:pt x="277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7" y="56"/>
                    <a:pt x="472" y="81"/>
                  </a:cubicBezTo>
                  <a:cubicBezTo>
                    <a:pt x="498" y="107"/>
                    <a:pt x="518" y="136"/>
                    <a:pt x="532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2" y="384"/>
                  </a:cubicBezTo>
                  <a:cubicBezTo>
                    <a:pt x="518" y="417"/>
                    <a:pt x="498" y="447"/>
                    <a:pt x="472" y="472"/>
                  </a:cubicBezTo>
                  <a:cubicBezTo>
                    <a:pt x="447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7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34741F3F-3E8C-4F90-9C4B-E6F47DB04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1413" y="4486275"/>
              <a:ext cx="1508125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0 w 524"/>
                <a:gd name="T17" fmla="*/ 364 h 524"/>
                <a:gd name="T18" fmla="*/ 0 w 524"/>
                <a:gd name="T19" fmla="*/ 262 h 524"/>
                <a:gd name="T20" fmla="*/ 20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7 w 524"/>
                <a:gd name="T31" fmla="*/ 76 h 524"/>
                <a:gd name="T32" fmla="*/ 503 w 524"/>
                <a:gd name="T33" fmla="*/ 160 h 524"/>
                <a:gd name="T34" fmla="*/ 524 w 524"/>
                <a:gd name="T35" fmla="*/ 262 h 524"/>
                <a:gd name="T36" fmla="*/ 503 w 524"/>
                <a:gd name="T37" fmla="*/ 364 h 524"/>
                <a:gd name="T38" fmla="*/ 447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5" y="14"/>
                    <a:pt x="14" y="125"/>
                    <a:pt x="14" y="262"/>
                  </a:cubicBezTo>
                  <a:cubicBezTo>
                    <a:pt x="14" y="399"/>
                    <a:pt x="125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6" y="524"/>
                    <a:pt x="192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2" y="423"/>
                    <a:pt x="34" y="395"/>
                    <a:pt x="20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0" y="160"/>
                  </a:cubicBezTo>
                  <a:cubicBezTo>
                    <a:pt x="34" y="129"/>
                    <a:pt x="52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2" y="7"/>
                    <a:pt x="226" y="0"/>
                    <a:pt x="262" y="0"/>
                  </a:cubicBezTo>
                  <a:cubicBezTo>
                    <a:pt x="297" y="0"/>
                    <a:pt x="332" y="7"/>
                    <a:pt x="364" y="20"/>
                  </a:cubicBezTo>
                  <a:cubicBezTo>
                    <a:pt x="395" y="34"/>
                    <a:pt x="423" y="52"/>
                    <a:pt x="447" y="76"/>
                  </a:cubicBezTo>
                  <a:cubicBezTo>
                    <a:pt x="471" y="101"/>
                    <a:pt x="490" y="129"/>
                    <a:pt x="503" y="160"/>
                  </a:cubicBezTo>
                  <a:cubicBezTo>
                    <a:pt x="517" y="192"/>
                    <a:pt x="524" y="226"/>
                    <a:pt x="524" y="262"/>
                  </a:cubicBezTo>
                  <a:cubicBezTo>
                    <a:pt x="524" y="297"/>
                    <a:pt x="517" y="332"/>
                    <a:pt x="503" y="364"/>
                  </a:cubicBezTo>
                  <a:cubicBezTo>
                    <a:pt x="490" y="395"/>
                    <a:pt x="471" y="423"/>
                    <a:pt x="447" y="447"/>
                  </a:cubicBezTo>
                  <a:cubicBezTo>
                    <a:pt x="423" y="471"/>
                    <a:pt x="395" y="490"/>
                    <a:pt x="364" y="503"/>
                  </a:cubicBezTo>
                  <a:cubicBezTo>
                    <a:pt x="332" y="517"/>
                    <a:pt x="297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A4C0E428-7EF0-4ACF-85AF-548623331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88" y="4022725"/>
              <a:ext cx="425450" cy="1425575"/>
            </a:xfrm>
            <a:custGeom>
              <a:avLst/>
              <a:gdLst>
                <a:gd name="T0" fmla="*/ 243 w 268"/>
                <a:gd name="T1" fmla="*/ 898 h 898"/>
                <a:gd name="T2" fmla="*/ 0 w 268"/>
                <a:gd name="T3" fmla="*/ 6 h 898"/>
                <a:gd name="T4" fmla="*/ 26 w 268"/>
                <a:gd name="T5" fmla="*/ 0 h 898"/>
                <a:gd name="T6" fmla="*/ 268 w 268"/>
                <a:gd name="T7" fmla="*/ 891 h 898"/>
                <a:gd name="T8" fmla="*/ 243 w 268"/>
                <a:gd name="T9" fmla="*/ 898 h 898"/>
                <a:gd name="T10" fmla="*/ 243 w 268"/>
                <a:gd name="T11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898">
                  <a:moveTo>
                    <a:pt x="243" y="898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8" y="891"/>
                  </a:lnTo>
                  <a:lnTo>
                    <a:pt x="243" y="898"/>
                  </a:lnTo>
                  <a:lnTo>
                    <a:pt x="243" y="898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0186D464-B633-480D-8EE6-0B27AD13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5525" y="3824288"/>
              <a:ext cx="454025" cy="230187"/>
            </a:xfrm>
            <a:custGeom>
              <a:avLst/>
              <a:gdLst>
                <a:gd name="T0" fmla="*/ 3 w 158"/>
                <a:gd name="T1" fmla="*/ 25 h 80"/>
                <a:gd name="T2" fmla="*/ 42 w 158"/>
                <a:gd name="T3" fmla="*/ 75 h 80"/>
                <a:gd name="T4" fmla="*/ 158 w 158"/>
                <a:gd name="T5" fmla="*/ 75 h 80"/>
                <a:gd name="T6" fmla="*/ 3 w 158"/>
                <a:gd name="T7" fmla="*/ 2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80">
                  <a:moveTo>
                    <a:pt x="3" y="25"/>
                  </a:moveTo>
                  <a:cubicBezTo>
                    <a:pt x="3" y="25"/>
                    <a:pt x="0" y="70"/>
                    <a:pt x="42" y="75"/>
                  </a:cubicBezTo>
                  <a:cubicBezTo>
                    <a:pt x="83" y="80"/>
                    <a:pt x="158" y="75"/>
                    <a:pt x="158" y="75"/>
                  </a:cubicBezTo>
                  <a:cubicBezTo>
                    <a:pt x="158" y="75"/>
                    <a:pt x="51" y="0"/>
                    <a:pt x="3" y="2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4277C5-9F5E-45E8-B069-C8596DC9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2787650"/>
              <a:ext cx="622300" cy="965200"/>
            </a:xfrm>
            <a:custGeom>
              <a:avLst/>
              <a:gdLst>
                <a:gd name="T0" fmla="*/ 52 w 216"/>
                <a:gd name="T1" fmla="*/ 0 h 335"/>
                <a:gd name="T2" fmla="*/ 105 w 216"/>
                <a:gd name="T3" fmla="*/ 148 h 335"/>
                <a:gd name="T4" fmla="*/ 216 w 216"/>
                <a:gd name="T5" fmla="*/ 307 h 335"/>
                <a:gd name="T6" fmla="*/ 196 w 216"/>
                <a:gd name="T7" fmla="*/ 335 h 335"/>
                <a:gd name="T8" fmla="*/ 65 w 216"/>
                <a:gd name="T9" fmla="*/ 175 h 335"/>
                <a:gd name="T10" fmla="*/ 0 w 216"/>
                <a:gd name="T11" fmla="*/ 19 h 335"/>
                <a:gd name="T12" fmla="*/ 52 w 216"/>
                <a:gd name="T1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35">
                  <a:moveTo>
                    <a:pt x="52" y="0"/>
                  </a:moveTo>
                  <a:cubicBezTo>
                    <a:pt x="52" y="0"/>
                    <a:pt x="98" y="133"/>
                    <a:pt x="105" y="148"/>
                  </a:cubicBezTo>
                  <a:cubicBezTo>
                    <a:pt x="113" y="163"/>
                    <a:pt x="216" y="307"/>
                    <a:pt x="216" y="307"/>
                  </a:cubicBezTo>
                  <a:cubicBezTo>
                    <a:pt x="196" y="335"/>
                    <a:pt x="196" y="335"/>
                    <a:pt x="196" y="335"/>
                  </a:cubicBezTo>
                  <a:cubicBezTo>
                    <a:pt x="196" y="335"/>
                    <a:pt x="69" y="183"/>
                    <a:pt x="65" y="175"/>
                  </a:cubicBezTo>
                  <a:cubicBezTo>
                    <a:pt x="60" y="166"/>
                    <a:pt x="0" y="19"/>
                    <a:pt x="0" y="19"/>
                  </a:cubicBezTo>
                  <a:cubicBezTo>
                    <a:pt x="52" y="0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DA9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9E27645E-1CEE-4C0A-B126-92C6FD54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1892300"/>
              <a:ext cx="417512" cy="606425"/>
            </a:xfrm>
            <a:custGeom>
              <a:avLst/>
              <a:gdLst>
                <a:gd name="T0" fmla="*/ 82 w 145"/>
                <a:gd name="T1" fmla="*/ 15 h 211"/>
                <a:gd name="T2" fmla="*/ 130 w 145"/>
                <a:gd name="T3" fmla="*/ 124 h 211"/>
                <a:gd name="T4" fmla="*/ 29 w 145"/>
                <a:gd name="T5" fmla="*/ 142 h 211"/>
                <a:gd name="T6" fmla="*/ 82 w 145"/>
                <a:gd name="T7" fmla="*/ 1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211">
                  <a:moveTo>
                    <a:pt x="82" y="15"/>
                  </a:moveTo>
                  <a:cubicBezTo>
                    <a:pt x="82" y="15"/>
                    <a:pt x="145" y="40"/>
                    <a:pt x="130" y="124"/>
                  </a:cubicBezTo>
                  <a:cubicBezTo>
                    <a:pt x="115" y="208"/>
                    <a:pt x="58" y="211"/>
                    <a:pt x="29" y="142"/>
                  </a:cubicBezTo>
                  <a:cubicBezTo>
                    <a:pt x="0" y="73"/>
                    <a:pt x="10" y="0"/>
                    <a:pt x="82" y="15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9">
              <a:extLst>
                <a:ext uri="{FF2B5EF4-FFF2-40B4-BE49-F238E27FC236}">
                  <a16:creationId xmlns:a16="http://schemas.microsoft.com/office/drawing/2014/main" id="{6CB581FE-0311-4D40-9471-B4D1FA22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2501900"/>
              <a:ext cx="773112" cy="1149350"/>
            </a:xfrm>
            <a:custGeom>
              <a:avLst/>
              <a:gdLst>
                <a:gd name="T0" fmla="*/ 186 w 269"/>
                <a:gd name="T1" fmla="*/ 7 h 399"/>
                <a:gd name="T2" fmla="*/ 248 w 269"/>
                <a:gd name="T3" fmla="*/ 53 h 399"/>
                <a:gd name="T4" fmla="*/ 267 w 269"/>
                <a:gd name="T5" fmla="*/ 144 h 399"/>
                <a:gd name="T6" fmla="*/ 230 w 269"/>
                <a:gd name="T7" fmla="*/ 192 h 399"/>
                <a:gd name="T8" fmla="*/ 198 w 269"/>
                <a:gd name="T9" fmla="*/ 274 h 399"/>
                <a:gd name="T10" fmla="*/ 140 w 269"/>
                <a:gd name="T11" fmla="*/ 367 h 399"/>
                <a:gd name="T12" fmla="*/ 0 w 269"/>
                <a:gd name="T13" fmla="*/ 302 h 399"/>
                <a:gd name="T14" fmla="*/ 40 w 269"/>
                <a:gd name="T15" fmla="*/ 197 h 399"/>
                <a:gd name="T16" fmla="*/ 63 w 269"/>
                <a:gd name="T17" fmla="*/ 67 h 399"/>
                <a:gd name="T18" fmla="*/ 122 w 269"/>
                <a:gd name="T19" fmla="*/ 5 h 399"/>
                <a:gd name="T20" fmla="*/ 186 w 269"/>
                <a:gd name="T21" fmla="*/ 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399">
                  <a:moveTo>
                    <a:pt x="186" y="7"/>
                  </a:moveTo>
                  <a:cubicBezTo>
                    <a:pt x="186" y="7"/>
                    <a:pt x="238" y="39"/>
                    <a:pt x="248" y="53"/>
                  </a:cubicBezTo>
                  <a:cubicBezTo>
                    <a:pt x="269" y="85"/>
                    <a:pt x="267" y="134"/>
                    <a:pt x="267" y="144"/>
                  </a:cubicBezTo>
                  <a:cubicBezTo>
                    <a:pt x="266" y="175"/>
                    <a:pt x="230" y="183"/>
                    <a:pt x="230" y="192"/>
                  </a:cubicBezTo>
                  <a:cubicBezTo>
                    <a:pt x="230" y="201"/>
                    <a:pt x="204" y="249"/>
                    <a:pt x="198" y="274"/>
                  </a:cubicBezTo>
                  <a:cubicBezTo>
                    <a:pt x="192" y="300"/>
                    <a:pt x="140" y="367"/>
                    <a:pt x="140" y="367"/>
                  </a:cubicBezTo>
                  <a:cubicBezTo>
                    <a:pt x="140" y="367"/>
                    <a:pt x="42" y="399"/>
                    <a:pt x="0" y="302"/>
                  </a:cubicBezTo>
                  <a:cubicBezTo>
                    <a:pt x="0" y="302"/>
                    <a:pt x="38" y="232"/>
                    <a:pt x="40" y="197"/>
                  </a:cubicBezTo>
                  <a:cubicBezTo>
                    <a:pt x="47" y="95"/>
                    <a:pt x="55" y="81"/>
                    <a:pt x="63" y="67"/>
                  </a:cubicBezTo>
                  <a:cubicBezTo>
                    <a:pt x="77" y="40"/>
                    <a:pt x="115" y="11"/>
                    <a:pt x="122" y="5"/>
                  </a:cubicBezTo>
                  <a:cubicBezTo>
                    <a:pt x="128" y="0"/>
                    <a:pt x="186" y="7"/>
                    <a:pt x="186" y="7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0">
              <a:extLst>
                <a:ext uri="{FF2B5EF4-FFF2-40B4-BE49-F238E27FC236}">
                  <a16:creationId xmlns:a16="http://schemas.microsoft.com/office/drawing/2014/main" id="{A03C894B-A878-4571-AB78-17FF5DFCE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2593975"/>
              <a:ext cx="928687" cy="1219200"/>
            </a:xfrm>
            <a:custGeom>
              <a:avLst/>
              <a:gdLst>
                <a:gd name="T0" fmla="*/ 31 w 323"/>
                <a:gd name="T1" fmla="*/ 13 h 423"/>
                <a:gd name="T2" fmla="*/ 100 w 323"/>
                <a:gd name="T3" fmla="*/ 57 h 423"/>
                <a:gd name="T4" fmla="*/ 164 w 323"/>
                <a:gd name="T5" fmla="*/ 240 h 423"/>
                <a:gd name="T6" fmla="*/ 323 w 323"/>
                <a:gd name="T7" fmla="*/ 401 h 423"/>
                <a:gd name="T8" fmla="*/ 301 w 323"/>
                <a:gd name="T9" fmla="*/ 423 h 423"/>
                <a:gd name="T10" fmla="*/ 125 w 323"/>
                <a:gd name="T11" fmla="*/ 292 h 423"/>
                <a:gd name="T12" fmla="*/ 24 w 323"/>
                <a:gd name="T13" fmla="*/ 98 h 423"/>
                <a:gd name="T14" fmla="*/ 31 w 323"/>
                <a:gd name="T15" fmla="*/ 1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3" h="423">
                  <a:moveTo>
                    <a:pt x="31" y="13"/>
                  </a:moveTo>
                  <a:cubicBezTo>
                    <a:pt x="43" y="3"/>
                    <a:pt x="87" y="0"/>
                    <a:pt x="100" y="57"/>
                  </a:cubicBezTo>
                  <a:cubicBezTo>
                    <a:pt x="114" y="114"/>
                    <a:pt x="157" y="230"/>
                    <a:pt x="164" y="240"/>
                  </a:cubicBezTo>
                  <a:cubicBezTo>
                    <a:pt x="172" y="251"/>
                    <a:pt x="323" y="401"/>
                    <a:pt x="323" y="401"/>
                  </a:cubicBezTo>
                  <a:cubicBezTo>
                    <a:pt x="301" y="423"/>
                    <a:pt x="301" y="423"/>
                    <a:pt x="301" y="423"/>
                  </a:cubicBezTo>
                  <a:cubicBezTo>
                    <a:pt x="301" y="423"/>
                    <a:pt x="133" y="308"/>
                    <a:pt x="125" y="292"/>
                  </a:cubicBezTo>
                  <a:cubicBezTo>
                    <a:pt x="116" y="276"/>
                    <a:pt x="24" y="109"/>
                    <a:pt x="24" y="98"/>
                  </a:cubicBezTo>
                  <a:cubicBezTo>
                    <a:pt x="23" y="87"/>
                    <a:pt x="0" y="40"/>
                    <a:pt x="31" y="1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1">
              <a:extLst>
                <a:ext uri="{FF2B5EF4-FFF2-40B4-BE49-F238E27FC236}">
                  <a16:creationId xmlns:a16="http://schemas.microsoft.com/office/drawing/2014/main" id="{86FFB9CF-EB77-4BAE-ADC1-D39FD8C1B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522538"/>
              <a:ext cx="392112" cy="325437"/>
            </a:xfrm>
            <a:custGeom>
              <a:avLst/>
              <a:gdLst>
                <a:gd name="T0" fmla="*/ 49 w 136"/>
                <a:gd name="T1" fmla="*/ 0 h 113"/>
                <a:gd name="T2" fmla="*/ 136 w 136"/>
                <a:gd name="T3" fmla="*/ 101 h 113"/>
                <a:gd name="T4" fmla="*/ 106 w 136"/>
                <a:gd name="T5" fmla="*/ 113 h 113"/>
                <a:gd name="T6" fmla="*/ 49 w 136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13">
                  <a:moveTo>
                    <a:pt x="49" y="0"/>
                  </a:moveTo>
                  <a:cubicBezTo>
                    <a:pt x="49" y="0"/>
                    <a:pt x="123" y="27"/>
                    <a:pt x="136" y="101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6" y="113"/>
                    <a:pt x="0" y="4"/>
                    <a:pt x="49" y="0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2">
              <a:extLst>
                <a:ext uri="{FF2B5EF4-FFF2-40B4-BE49-F238E27FC236}">
                  <a16:creationId xmlns:a16="http://schemas.microsoft.com/office/drawing/2014/main" id="{66F0029E-11A3-4570-A3F9-FDF68564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25" y="2286000"/>
              <a:ext cx="261937" cy="403225"/>
            </a:xfrm>
            <a:custGeom>
              <a:avLst/>
              <a:gdLst>
                <a:gd name="T0" fmla="*/ 55 w 91"/>
                <a:gd name="T1" fmla="*/ 53 h 140"/>
                <a:gd name="T2" fmla="*/ 57 w 91"/>
                <a:gd name="T3" fmla="*/ 79 h 140"/>
                <a:gd name="T4" fmla="*/ 66 w 91"/>
                <a:gd name="T5" fmla="*/ 82 h 140"/>
                <a:gd name="T6" fmla="*/ 63 w 91"/>
                <a:gd name="T7" fmla="*/ 135 h 140"/>
                <a:gd name="T8" fmla="*/ 2 w 91"/>
                <a:gd name="T9" fmla="*/ 80 h 140"/>
                <a:gd name="T10" fmla="*/ 4 w 91"/>
                <a:gd name="T11" fmla="*/ 18 h 140"/>
                <a:gd name="T12" fmla="*/ 55 w 91"/>
                <a:gd name="T13" fmla="*/ 5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0">
                  <a:moveTo>
                    <a:pt x="55" y="53"/>
                  </a:moveTo>
                  <a:cubicBezTo>
                    <a:pt x="55" y="53"/>
                    <a:pt x="54" y="74"/>
                    <a:pt x="57" y="79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82"/>
                    <a:pt x="91" y="130"/>
                    <a:pt x="63" y="135"/>
                  </a:cubicBezTo>
                  <a:cubicBezTo>
                    <a:pt x="36" y="140"/>
                    <a:pt x="8" y="114"/>
                    <a:pt x="2" y="80"/>
                  </a:cubicBezTo>
                  <a:cubicBezTo>
                    <a:pt x="2" y="80"/>
                    <a:pt x="8" y="35"/>
                    <a:pt x="4" y="18"/>
                  </a:cubicBezTo>
                  <a:cubicBezTo>
                    <a:pt x="0" y="0"/>
                    <a:pt x="55" y="53"/>
                    <a:pt x="55" y="53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3">
              <a:extLst>
                <a:ext uri="{FF2B5EF4-FFF2-40B4-BE49-F238E27FC236}">
                  <a16:creationId xmlns:a16="http://schemas.microsoft.com/office/drawing/2014/main" id="{2EDFA997-9CA5-4017-8209-828C5A098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1804988"/>
              <a:ext cx="1239837" cy="1028700"/>
            </a:xfrm>
            <a:custGeom>
              <a:avLst/>
              <a:gdLst>
                <a:gd name="T0" fmla="*/ 345 w 431"/>
                <a:gd name="T1" fmla="*/ 80 h 357"/>
                <a:gd name="T2" fmla="*/ 413 w 431"/>
                <a:gd name="T3" fmla="*/ 131 h 357"/>
                <a:gd name="T4" fmla="*/ 398 w 431"/>
                <a:gd name="T5" fmla="*/ 49 h 357"/>
                <a:gd name="T6" fmla="*/ 264 w 431"/>
                <a:gd name="T7" fmla="*/ 42 h 357"/>
                <a:gd name="T8" fmla="*/ 179 w 431"/>
                <a:gd name="T9" fmla="*/ 151 h 357"/>
                <a:gd name="T10" fmla="*/ 91 w 431"/>
                <a:gd name="T11" fmla="*/ 195 h 357"/>
                <a:gd name="T12" fmla="*/ 8 w 431"/>
                <a:gd name="T13" fmla="*/ 256 h 357"/>
                <a:gd name="T14" fmla="*/ 137 w 431"/>
                <a:gd name="T15" fmla="*/ 296 h 357"/>
                <a:gd name="T16" fmla="*/ 262 w 431"/>
                <a:gd name="T17" fmla="*/ 277 h 357"/>
                <a:gd name="T18" fmla="*/ 317 w 431"/>
                <a:gd name="T19" fmla="*/ 190 h 357"/>
                <a:gd name="T20" fmla="*/ 345 w 431"/>
                <a:gd name="T21" fmla="*/ 8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1" h="357">
                  <a:moveTo>
                    <a:pt x="345" y="80"/>
                  </a:moveTo>
                  <a:cubicBezTo>
                    <a:pt x="345" y="80"/>
                    <a:pt x="407" y="113"/>
                    <a:pt x="413" y="131"/>
                  </a:cubicBezTo>
                  <a:cubicBezTo>
                    <a:pt x="413" y="131"/>
                    <a:pt x="431" y="98"/>
                    <a:pt x="398" y="49"/>
                  </a:cubicBezTo>
                  <a:cubicBezTo>
                    <a:pt x="366" y="0"/>
                    <a:pt x="299" y="5"/>
                    <a:pt x="264" y="42"/>
                  </a:cubicBezTo>
                  <a:cubicBezTo>
                    <a:pt x="230" y="79"/>
                    <a:pt x="228" y="145"/>
                    <a:pt x="179" y="151"/>
                  </a:cubicBezTo>
                  <a:cubicBezTo>
                    <a:pt x="131" y="157"/>
                    <a:pt x="98" y="138"/>
                    <a:pt x="91" y="195"/>
                  </a:cubicBezTo>
                  <a:cubicBezTo>
                    <a:pt x="85" y="253"/>
                    <a:pt x="17" y="211"/>
                    <a:pt x="8" y="256"/>
                  </a:cubicBezTo>
                  <a:cubicBezTo>
                    <a:pt x="0" y="302"/>
                    <a:pt x="62" y="357"/>
                    <a:pt x="137" y="296"/>
                  </a:cubicBezTo>
                  <a:cubicBezTo>
                    <a:pt x="212" y="235"/>
                    <a:pt x="231" y="280"/>
                    <a:pt x="262" y="277"/>
                  </a:cubicBezTo>
                  <a:cubicBezTo>
                    <a:pt x="293" y="274"/>
                    <a:pt x="330" y="270"/>
                    <a:pt x="317" y="190"/>
                  </a:cubicBezTo>
                  <a:cubicBezTo>
                    <a:pt x="304" y="110"/>
                    <a:pt x="345" y="80"/>
                    <a:pt x="345" y="80"/>
                  </a:cubicBezTo>
                  <a:close/>
                </a:path>
              </a:pathLst>
            </a:custGeom>
            <a:solidFill>
              <a:srgbClr val="EDCC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4">
              <a:extLst>
                <a:ext uri="{FF2B5EF4-FFF2-40B4-BE49-F238E27FC236}">
                  <a16:creationId xmlns:a16="http://schemas.microsoft.com/office/drawing/2014/main" id="{CA45E0DF-E072-47AD-8366-9231C703C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2547938"/>
              <a:ext cx="382587" cy="417512"/>
            </a:xfrm>
            <a:custGeom>
              <a:avLst/>
              <a:gdLst>
                <a:gd name="T0" fmla="*/ 43 w 133"/>
                <a:gd name="T1" fmla="*/ 145 h 145"/>
                <a:gd name="T2" fmla="*/ 133 w 133"/>
                <a:gd name="T3" fmla="*/ 107 h 145"/>
                <a:gd name="T4" fmla="*/ 49 w 133"/>
                <a:gd name="T5" fmla="*/ 26 h 145"/>
                <a:gd name="T6" fmla="*/ 43 w 133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145">
                  <a:moveTo>
                    <a:pt x="43" y="145"/>
                  </a:moveTo>
                  <a:cubicBezTo>
                    <a:pt x="43" y="145"/>
                    <a:pt x="124" y="107"/>
                    <a:pt x="133" y="107"/>
                  </a:cubicBezTo>
                  <a:cubicBezTo>
                    <a:pt x="133" y="107"/>
                    <a:pt x="116" y="0"/>
                    <a:pt x="49" y="26"/>
                  </a:cubicBezTo>
                  <a:cubicBezTo>
                    <a:pt x="49" y="26"/>
                    <a:pt x="0" y="52"/>
                    <a:pt x="43" y="145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5">
              <a:extLst>
                <a:ext uri="{FF2B5EF4-FFF2-40B4-BE49-F238E27FC236}">
                  <a16:creationId xmlns:a16="http://schemas.microsoft.com/office/drawing/2014/main" id="{CD8349D8-F1C8-4B0A-91A7-A932FE052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94763" y="3703638"/>
              <a:ext cx="555625" cy="457200"/>
            </a:xfrm>
            <a:custGeom>
              <a:avLst/>
              <a:gdLst>
                <a:gd name="T0" fmla="*/ 135 w 193"/>
                <a:gd name="T1" fmla="*/ 153 h 159"/>
                <a:gd name="T2" fmla="*/ 131 w 193"/>
                <a:gd name="T3" fmla="*/ 148 h 159"/>
                <a:gd name="T4" fmla="*/ 131 w 193"/>
                <a:gd name="T5" fmla="*/ 148 h 159"/>
                <a:gd name="T6" fmla="*/ 135 w 193"/>
                <a:gd name="T7" fmla="*/ 153 h 159"/>
                <a:gd name="T8" fmla="*/ 140 w 193"/>
                <a:gd name="T9" fmla="*/ 159 h 159"/>
                <a:gd name="T10" fmla="*/ 131 w 193"/>
                <a:gd name="T11" fmla="*/ 148 h 159"/>
                <a:gd name="T12" fmla="*/ 177 w 193"/>
                <a:gd name="T13" fmla="*/ 73 h 159"/>
                <a:gd name="T14" fmla="*/ 162 w 193"/>
                <a:gd name="T15" fmla="*/ 33 h 159"/>
                <a:gd name="T16" fmla="*/ 121 w 193"/>
                <a:gd name="T17" fmla="*/ 14 h 159"/>
                <a:gd name="T18" fmla="*/ 52 w 193"/>
                <a:gd name="T19" fmla="*/ 48 h 159"/>
                <a:gd name="T20" fmla="*/ 51 w 193"/>
                <a:gd name="T21" fmla="*/ 48 h 159"/>
                <a:gd name="T22" fmla="*/ 10 w 193"/>
                <a:gd name="T23" fmla="*/ 86 h 159"/>
                <a:gd name="T24" fmla="*/ 0 w 193"/>
                <a:gd name="T25" fmla="*/ 76 h 159"/>
                <a:gd name="T26" fmla="*/ 42 w 193"/>
                <a:gd name="T27" fmla="*/ 38 h 159"/>
                <a:gd name="T28" fmla="*/ 121 w 193"/>
                <a:gd name="T29" fmla="*/ 0 h 159"/>
                <a:gd name="T30" fmla="*/ 121 w 193"/>
                <a:gd name="T31" fmla="*/ 0 h 159"/>
                <a:gd name="T32" fmla="*/ 173 w 193"/>
                <a:gd name="T33" fmla="*/ 24 h 159"/>
                <a:gd name="T34" fmla="*/ 192 w 193"/>
                <a:gd name="T35" fmla="*/ 74 h 159"/>
                <a:gd name="T36" fmla="*/ 140 w 193"/>
                <a:gd name="T3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159">
                  <a:moveTo>
                    <a:pt x="135" y="153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5" y="153"/>
                    <a:pt x="135" y="153"/>
                    <a:pt x="135" y="153"/>
                  </a:cubicBezTo>
                  <a:close/>
                  <a:moveTo>
                    <a:pt x="140" y="159"/>
                  </a:move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75" y="111"/>
                    <a:pt x="177" y="73"/>
                  </a:cubicBezTo>
                  <a:cubicBezTo>
                    <a:pt x="178" y="58"/>
                    <a:pt x="174" y="45"/>
                    <a:pt x="162" y="33"/>
                  </a:cubicBezTo>
                  <a:cubicBezTo>
                    <a:pt x="151" y="21"/>
                    <a:pt x="137" y="14"/>
                    <a:pt x="121" y="14"/>
                  </a:cubicBezTo>
                  <a:cubicBezTo>
                    <a:pt x="86" y="14"/>
                    <a:pt x="52" y="47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5" y="35"/>
                    <a:pt x="80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1" y="0"/>
                    <a:pt x="158" y="8"/>
                    <a:pt x="173" y="24"/>
                  </a:cubicBezTo>
                  <a:cubicBezTo>
                    <a:pt x="186" y="38"/>
                    <a:pt x="193" y="55"/>
                    <a:pt x="192" y="74"/>
                  </a:cubicBezTo>
                  <a:cubicBezTo>
                    <a:pt x="189" y="119"/>
                    <a:pt x="142" y="157"/>
                    <a:pt x="140" y="159"/>
                  </a:cubicBez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6">
              <a:extLst>
                <a:ext uri="{FF2B5EF4-FFF2-40B4-BE49-F238E27FC236}">
                  <a16:creationId xmlns:a16="http://schemas.microsoft.com/office/drawing/2014/main" id="{6D275C84-C633-4523-9D56-831D7FDBA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448300"/>
              <a:ext cx="130175" cy="155575"/>
            </a:xfrm>
            <a:custGeom>
              <a:avLst/>
              <a:gdLst>
                <a:gd name="T0" fmla="*/ 0 w 82"/>
                <a:gd name="T1" fmla="*/ 93 h 98"/>
                <a:gd name="T2" fmla="*/ 75 w 82"/>
                <a:gd name="T3" fmla="*/ 0 h 98"/>
                <a:gd name="T4" fmla="*/ 82 w 82"/>
                <a:gd name="T5" fmla="*/ 6 h 98"/>
                <a:gd name="T6" fmla="*/ 8 w 82"/>
                <a:gd name="T7" fmla="*/ 98 h 98"/>
                <a:gd name="T8" fmla="*/ 0 w 82"/>
                <a:gd name="T9" fmla="*/ 93 h 98"/>
                <a:gd name="T10" fmla="*/ 0 w 82"/>
                <a:gd name="T11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8">
                  <a:moveTo>
                    <a:pt x="0" y="93"/>
                  </a:moveTo>
                  <a:lnTo>
                    <a:pt x="75" y="0"/>
                  </a:lnTo>
                  <a:lnTo>
                    <a:pt x="82" y="6"/>
                  </a:lnTo>
                  <a:lnTo>
                    <a:pt x="8" y="98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7BA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7">
              <a:extLst>
                <a:ext uri="{FF2B5EF4-FFF2-40B4-BE49-F238E27FC236}">
                  <a16:creationId xmlns:a16="http://schemas.microsoft.com/office/drawing/2014/main" id="{4D8C38B5-C097-4B46-B391-54E4D859F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6150" y="4443413"/>
              <a:ext cx="1590675" cy="1592262"/>
            </a:xfrm>
            <a:custGeom>
              <a:avLst/>
              <a:gdLst>
                <a:gd name="T0" fmla="*/ 276 w 553"/>
                <a:gd name="T1" fmla="*/ 14 h 553"/>
                <a:gd name="T2" fmla="*/ 14 w 553"/>
                <a:gd name="T3" fmla="*/ 277 h 553"/>
                <a:gd name="T4" fmla="*/ 276 w 553"/>
                <a:gd name="T5" fmla="*/ 539 h 553"/>
                <a:gd name="T6" fmla="*/ 539 w 553"/>
                <a:gd name="T7" fmla="*/ 277 h 553"/>
                <a:gd name="T8" fmla="*/ 276 w 553"/>
                <a:gd name="T9" fmla="*/ 14 h 553"/>
                <a:gd name="T10" fmla="*/ 276 w 553"/>
                <a:gd name="T11" fmla="*/ 553 h 553"/>
                <a:gd name="T12" fmla="*/ 169 w 553"/>
                <a:gd name="T13" fmla="*/ 532 h 553"/>
                <a:gd name="T14" fmla="*/ 81 w 553"/>
                <a:gd name="T15" fmla="*/ 472 h 553"/>
                <a:gd name="T16" fmla="*/ 22 w 553"/>
                <a:gd name="T17" fmla="*/ 384 h 553"/>
                <a:gd name="T18" fmla="*/ 0 w 553"/>
                <a:gd name="T19" fmla="*/ 277 h 553"/>
                <a:gd name="T20" fmla="*/ 22 w 553"/>
                <a:gd name="T21" fmla="*/ 169 h 553"/>
                <a:gd name="T22" fmla="*/ 81 w 553"/>
                <a:gd name="T23" fmla="*/ 81 h 553"/>
                <a:gd name="T24" fmla="*/ 169 w 553"/>
                <a:gd name="T25" fmla="*/ 22 h 553"/>
                <a:gd name="T26" fmla="*/ 276 w 553"/>
                <a:gd name="T27" fmla="*/ 0 h 553"/>
                <a:gd name="T28" fmla="*/ 384 w 553"/>
                <a:gd name="T29" fmla="*/ 22 h 553"/>
                <a:gd name="T30" fmla="*/ 472 w 553"/>
                <a:gd name="T31" fmla="*/ 81 h 553"/>
                <a:gd name="T32" fmla="*/ 531 w 553"/>
                <a:gd name="T33" fmla="*/ 169 h 553"/>
                <a:gd name="T34" fmla="*/ 553 w 553"/>
                <a:gd name="T35" fmla="*/ 277 h 553"/>
                <a:gd name="T36" fmla="*/ 531 w 553"/>
                <a:gd name="T37" fmla="*/ 384 h 553"/>
                <a:gd name="T38" fmla="*/ 472 w 553"/>
                <a:gd name="T39" fmla="*/ 472 h 553"/>
                <a:gd name="T40" fmla="*/ 384 w 553"/>
                <a:gd name="T41" fmla="*/ 532 h 553"/>
                <a:gd name="T42" fmla="*/ 276 w 553"/>
                <a:gd name="T43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3" h="553">
                  <a:moveTo>
                    <a:pt x="276" y="14"/>
                  </a:moveTo>
                  <a:cubicBezTo>
                    <a:pt x="132" y="14"/>
                    <a:pt x="14" y="132"/>
                    <a:pt x="14" y="277"/>
                  </a:cubicBezTo>
                  <a:cubicBezTo>
                    <a:pt x="14" y="422"/>
                    <a:pt x="132" y="539"/>
                    <a:pt x="276" y="539"/>
                  </a:cubicBezTo>
                  <a:cubicBezTo>
                    <a:pt x="421" y="539"/>
                    <a:pt x="539" y="422"/>
                    <a:pt x="539" y="277"/>
                  </a:cubicBezTo>
                  <a:cubicBezTo>
                    <a:pt x="539" y="132"/>
                    <a:pt x="421" y="14"/>
                    <a:pt x="276" y="14"/>
                  </a:cubicBezTo>
                  <a:close/>
                  <a:moveTo>
                    <a:pt x="276" y="553"/>
                  </a:moveTo>
                  <a:cubicBezTo>
                    <a:pt x="239" y="553"/>
                    <a:pt x="203" y="546"/>
                    <a:pt x="169" y="532"/>
                  </a:cubicBezTo>
                  <a:cubicBezTo>
                    <a:pt x="136" y="518"/>
                    <a:pt x="106" y="498"/>
                    <a:pt x="81" y="472"/>
                  </a:cubicBezTo>
                  <a:cubicBezTo>
                    <a:pt x="55" y="447"/>
                    <a:pt x="35" y="417"/>
                    <a:pt x="22" y="384"/>
                  </a:cubicBezTo>
                  <a:cubicBezTo>
                    <a:pt x="7" y="350"/>
                    <a:pt x="0" y="314"/>
                    <a:pt x="0" y="277"/>
                  </a:cubicBezTo>
                  <a:cubicBezTo>
                    <a:pt x="0" y="240"/>
                    <a:pt x="7" y="203"/>
                    <a:pt x="22" y="169"/>
                  </a:cubicBezTo>
                  <a:cubicBezTo>
                    <a:pt x="35" y="136"/>
                    <a:pt x="55" y="107"/>
                    <a:pt x="81" y="81"/>
                  </a:cubicBezTo>
                  <a:cubicBezTo>
                    <a:pt x="106" y="56"/>
                    <a:pt x="136" y="36"/>
                    <a:pt x="169" y="22"/>
                  </a:cubicBezTo>
                  <a:cubicBezTo>
                    <a:pt x="203" y="8"/>
                    <a:pt x="239" y="0"/>
                    <a:pt x="276" y="0"/>
                  </a:cubicBezTo>
                  <a:cubicBezTo>
                    <a:pt x="314" y="0"/>
                    <a:pt x="350" y="8"/>
                    <a:pt x="384" y="22"/>
                  </a:cubicBezTo>
                  <a:cubicBezTo>
                    <a:pt x="417" y="36"/>
                    <a:pt x="446" y="56"/>
                    <a:pt x="472" y="81"/>
                  </a:cubicBezTo>
                  <a:cubicBezTo>
                    <a:pt x="497" y="107"/>
                    <a:pt x="517" y="136"/>
                    <a:pt x="531" y="169"/>
                  </a:cubicBezTo>
                  <a:cubicBezTo>
                    <a:pt x="546" y="203"/>
                    <a:pt x="553" y="240"/>
                    <a:pt x="553" y="277"/>
                  </a:cubicBezTo>
                  <a:cubicBezTo>
                    <a:pt x="553" y="314"/>
                    <a:pt x="546" y="350"/>
                    <a:pt x="531" y="384"/>
                  </a:cubicBezTo>
                  <a:cubicBezTo>
                    <a:pt x="517" y="417"/>
                    <a:pt x="497" y="447"/>
                    <a:pt x="472" y="472"/>
                  </a:cubicBezTo>
                  <a:cubicBezTo>
                    <a:pt x="446" y="498"/>
                    <a:pt x="417" y="518"/>
                    <a:pt x="384" y="532"/>
                  </a:cubicBezTo>
                  <a:cubicBezTo>
                    <a:pt x="350" y="546"/>
                    <a:pt x="314" y="553"/>
                    <a:pt x="276" y="55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8">
              <a:extLst>
                <a:ext uri="{FF2B5EF4-FFF2-40B4-BE49-F238E27FC236}">
                  <a16:creationId xmlns:a16="http://schemas.microsoft.com/office/drawing/2014/main" id="{1BF11C61-1BFA-4D58-9CD2-C7BB4E7D0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07425" y="4486275"/>
              <a:ext cx="1506537" cy="1509712"/>
            </a:xfrm>
            <a:custGeom>
              <a:avLst/>
              <a:gdLst>
                <a:gd name="T0" fmla="*/ 262 w 524"/>
                <a:gd name="T1" fmla="*/ 14 h 524"/>
                <a:gd name="T2" fmla="*/ 14 w 524"/>
                <a:gd name="T3" fmla="*/ 262 h 524"/>
                <a:gd name="T4" fmla="*/ 262 w 524"/>
                <a:gd name="T5" fmla="*/ 510 h 524"/>
                <a:gd name="T6" fmla="*/ 510 w 524"/>
                <a:gd name="T7" fmla="*/ 262 h 524"/>
                <a:gd name="T8" fmla="*/ 262 w 524"/>
                <a:gd name="T9" fmla="*/ 14 h 524"/>
                <a:gd name="T10" fmla="*/ 262 w 524"/>
                <a:gd name="T11" fmla="*/ 524 h 524"/>
                <a:gd name="T12" fmla="*/ 160 w 524"/>
                <a:gd name="T13" fmla="*/ 503 h 524"/>
                <a:gd name="T14" fmla="*/ 77 w 524"/>
                <a:gd name="T15" fmla="*/ 447 h 524"/>
                <a:gd name="T16" fmla="*/ 21 w 524"/>
                <a:gd name="T17" fmla="*/ 364 h 524"/>
                <a:gd name="T18" fmla="*/ 0 w 524"/>
                <a:gd name="T19" fmla="*/ 262 h 524"/>
                <a:gd name="T20" fmla="*/ 21 w 524"/>
                <a:gd name="T21" fmla="*/ 160 h 524"/>
                <a:gd name="T22" fmla="*/ 77 w 524"/>
                <a:gd name="T23" fmla="*/ 76 h 524"/>
                <a:gd name="T24" fmla="*/ 160 w 524"/>
                <a:gd name="T25" fmla="*/ 20 h 524"/>
                <a:gd name="T26" fmla="*/ 262 w 524"/>
                <a:gd name="T27" fmla="*/ 0 h 524"/>
                <a:gd name="T28" fmla="*/ 364 w 524"/>
                <a:gd name="T29" fmla="*/ 20 h 524"/>
                <a:gd name="T30" fmla="*/ 448 w 524"/>
                <a:gd name="T31" fmla="*/ 76 h 524"/>
                <a:gd name="T32" fmla="*/ 504 w 524"/>
                <a:gd name="T33" fmla="*/ 160 h 524"/>
                <a:gd name="T34" fmla="*/ 524 w 524"/>
                <a:gd name="T35" fmla="*/ 262 h 524"/>
                <a:gd name="T36" fmla="*/ 504 w 524"/>
                <a:gd name="T37" fmla="*/ 364 h 524"/>
                <a:gd name="T38" fmla="*/ 448 w 524"/>
                <a:gd name="T39" fmla="*/ 447 h 524"/>
                <a:gd name="T40" fmla="*/ 364 w 524"/>
                <a:gd name="T41" fmla="*/ 503 h 524"/>
                <a:gd name="T42" fmla="*/ 262 w 524"/>
                <a:gd name="T43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4" h="524">
                  <a:moveTo>
                    <a:pt x="262" y="14"/>
                  </a:moveTo>
                  <a:cubicBezTo>
                    <a:pt x="126" y="14"/>
                    <a:pt x="14" y="125"/>
                    <a:pt x="14" y="262"/>
                  </a:cubicBezTo>
                  <a:cubicBezTo>
                    <a:pt x="14" y="399"/>
                    <a:pt x="126" y="510"/>
                    <a:pt x="262" y="510"/>
                  </a:cubicBezTo>
                  <a:cubicBezTo>
                    <a:pt x="399" y="510"/>
                    <a:pt x="510" y="399"/>
                    <a:pt x="510" y="262"/>
                  </a:cubicBezTo>
                  <a:cubicBezTo>
                    <a:pt x="510" y="125"/>
                    <a:pt x="399" y="14"/>
                    <a:pt x="262" y="14"/>
                  </a:cubicBezTo>
                  <a:close/>
                  <a:moveTo>
                    <a:pt x="262" y="524"/>
                  </a:moveTo>
                  <a:cubicBezTo>
                    <a:pt x="227" y="524"/>
                    <a:pt x="193" y="517"/>
                    <a:pt x="160" y="503"/>
                  </a:cubicBezTo>
                  <a:cubicBezTo>
                    <a:pt x="129" y="490"/>
                    <a:pt x="101" y="471"/>
                    <a:pt x="77" y="447"/>
                  </a:cubicBezTo>
                  <a:cubicBezTo>
                    <a:pt x="53" y="423"/>
                    <a:pt x="34" y="395"/>
                    <a:pt x="21" y="364"/>
                  </a:cubicBezTo>
                  <a:cubicBezTo>
                    <a:pt x="7" y="332"/>
                    <a:pt x="0" y="297"/>
                    <a:pt x="0" y="262"/>
                  </a:cubicBezTo>
                  <a:cubicBezTo>
                    <a:pt x="0" y="226"/>
                    <a:pt x="7" y="192"/>
                    <a:pt x="21" y="160"/>
                  </a:cubicBezTo>
                  <a:cubicBezTo>
                    <a:pt x="34" y="129"/>
                    <a:pt x="53" y="101"/>
                    <a:pt x="77" y="76"/>
                  </a:cubicBezTo>
                  <a:cubicBezTo>
                    <a:pt x="101" y="52"/>
                    <a:pt x="129" y="34"/>
                    <a:pt x="160" y="20"/>
                  </a:cubicBezTo>
                  <a:cubicBezTo>
                    <a:pt x="193" y="7"/>
                    <a:pt x="227" y="0"/>
                    <a:pt x="262" y="0"/>
                  </a:cubicBezTo>
                  <a:cubicBezTo>
                    <a:pt x="298" y="0"/>
                    <a:pt x="332" y="7"/>
                    <a:pt x="364" y="20"/>
                  </a:cubicBezTo>
                  <a:cubicBezTo>
                    <a:pt x="396" y="34"/>
                    <a:pt x="424" y="52"/>
                    <a:pt x="448" y="76"/>
                  </a:cubicBezTo>
                  <a:cubicBezTo>
                    <a:pt x="472" y="101"/>
                    <a:pt x="491" y="129"/>
                    <a:pt x="504" y="160"/>
                  </a:cubicBezTo>
                  <a:cubicBezTo>
                    <a:pt x="518" y="192"/>
                    <a:pt x="524" y="226"/>
                    <a:pt x="524" y="262"/>
                  </a:cubicBezTo>
                  <a:cubicBezTo>
                    <a:pt x="524" y="297"/>
                    <a:pt x="518" y="332"/>
                    <a:pt x="504" y="364"/>
                  </a:cubicBezTo>
                  <a:cubicBezTo>
                    <a:pt x="491" y="395"/>
                    <a:pt x="472" y="423"/>
                    <a:pt x="448" y="447"/>
                  </a:cubicBezTo>
                  <a:cubicBezTo>
                    <a:pt x="424" y="471"/>
                    <a:pt x="396" y="490"/>
                    <a:pt x="364" y="503"/>
                  </a:cubicBezTo>
                  <a:cubicBezTo>
                    <a:pt x="332" y="517"/>
                    <a:pt x="298" y="524"/>
                    <a:pt x="262" y="524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9">
              <a:extLst>
                <a:ext uri="{FF2B5EF4-FFF2-40B4-BE49-F238E27FC236}">
                  <a16:creationId xmlns:a16="http://schemas.microsoft.com/office/drawing/2014/main" id="{4E7BB48D-0384-41EC-B286-107BFA0F6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3025" y="3860800"/>
              <a:ext cx="417512" cy="1385887"/>
            </a:xfrm>
            <a:custGeom>
              <a:avLst/>
              <a:gdLst>
                <a:gd name="T0" fmla="*/ 239 w 263"/>
                <a:gd name="T1" fmla="*/ 873 h 873"/>
                <a:gd name="T2" fmla="*/ 0 w 263"/>
                <a:gd name="T3" fmla="*/ 6 h 873"/>
                <a:gd name="T4" fmla="*/ 26 w 263"/>
                <a:gd name="T5" fmla="*/ 0 h 873"/>
                <a:gd name="T6" fmla="*/ 263 w 263"/>
                <a:gd name="T7" fmla="*/ 866 h 873"/>
                <a:gd name="T8" fmla="*/ 239 w 263"/>
                <a:gd name="T9" fmla="*/ 873 h 873"/>
                <a:gd name="T10" fmla="*/ 239 w 263"/>
                <a:gd name="T11" fmla="*/ 87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" h="873">
                  <a:moveTo>
                    <a:pt x="239" y="873"/>
                  </a:moveTo>
                  <a:lnTo>
                    <a:pt x="0" y="6"/>
                  </a:lnTo>
                  <a:lnTo>
                    <a:pt x="26" y="0"/>
                  </a:lnTo>
                  <a:lnTo>
                    <a:pt x="263" y="866"/>
                  </a:lnTo>
                  <a:lnTo>
                    <a:pt x="239" y="873"/>
                  </a:lnTo>
                  <a:lnTo>
                    <a:pt x="239" y="873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0">
              <a:extLst>
                <a:ext uri="{FF2B5EF4-FFF2-40B4-BE49-F238E27FC236}">
                  <a16:creationId xmlns:a16="http://schemas.microsoft.com/office/drawing/2014/main" id="{DE596E59-43EE-4B35-96EF-6844076C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2700" y="3884613"/>
              <a:ext cx="73025" cy="38100"/>
            </a:xfrm>
            <a:custGeom>
              <a:avLst/>
              <a:gdLst>
                <a:gd name="T0" fmla="*/ 46 w 46"/>
                <a:gd name="T1" fmla="*/ 24 h 24"/>
                <a:gd name="T2" fmla="*/ 0 w 46"/>
                <a:gd name="T3" fmla="*/ 24 h 24"/>
                <a:gd name="T4" fmla="*/ 0 w 46"/>
                <a:gd name="T5" fmla="*/ 0 h 24"/>
                <a:gd name="T6" fmla="*/ 46 w 46"/>
                <a:gd name="T7" fmla="*/ 0 h 24"/>
                <a:gd name="T8" fmla="*/ 46 w 46"/>
                <a:gd name="T9" fmla="*/ 24 h 24"/>
                <a:gd name="T10" fmla="*/ 46 w 4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4">
                  <a:moveTo>
                    <a:pt x="46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24"/>
                  </a:lnTo>
                  <a:lnTo>
                    <a:pt x="46" y="24"/>
                  </a:ln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1D954B22-1DE7-4239-9E06-E327EE35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2">
              <a:extLst>
                <a:ext uri="{FF2B5EF4-FFF2-40B4-BE49-F238E27FC236}">
                  <a16:creationId xmlns:a16="http://schemas.microsoft.com/office/drawing/2014/main" id="{4021EF0B-CF6F-436E-BAA4-D6D3BFAC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4121150"/>
              <a:ext cx="2155825" cy="1344612"/>
            </a:xfrm>
            <a:custGeom>
              <a:avLst/>
              <a:gdLst>
                <a:gd name="T0" fmla="*/ 696 w 1358"/>
                <a:gd name="T1" fmla="*/ 847 h 847"/>
                <a:gd name="T2" fmla="*/ 0 w 1358"/>
                <a:gd name="T3" fmla="*/ 707 h 847"/>
                <a:gd name="T4" fmla="*/ 468 w 1358"/>
                <a:gd name="T5" fmla="*/ 0 h 847"/>
                <a:gd name="T6" fmla="*/ 1330 w 1358"/>
                <a:gd name="T7" fmla="*/ 0 h 847"/>
                <a:gd name="T8" fmla="*/ 1330 w 1358"/>
                <a:gd name="T9" fmla="*/ 25 h 847"/>
                <a:gd name="T10" fmla="*/ 482 w 1358"/>
                <a:gd name="T11" fmla="*/ 25 h 847"/>
                <a:gd name="T12" fmla="*/ 44 w 1358"/>
                <a:gd name="T13" fmla="*/ 691 h 847"/>
                <a:gd name="T14" fmla="*/ 687 w 1358"/>
                <a:gd name="T15" fmla="*/ 818 h 847"/>
                <a:gd name="T16" fmla="*/ 1341 w 1358"/>
                <a:gd name="T17" fmla="*/ 78 h 847"/>
                <a:gd name="T18" fmla="*/ 1358 w 1358"/>
                <a:gd name="T19" fmla="*/ 98 h 847"/>
                <a:gd name="T20" fmla="*/ 696 w 1358"/>
                <a:gd name="T21" fmla="*/ 847 h 847"/>
                <a:gd name="T22" fmla="*/ 696 w 1358"/>
                <a:gd name="T23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8" h="847">
                  <a:moveTo>
                    <a:pt x="696" y="847"/>
                  </a:moveTo>
                  <a:lnTo>
                    <a:pt x="0" y="707"/>
                  </a:lnTo>
                  <a:lnTo>
                    <a:pt x="468" y="0"/>
                  </a:lnTo>
                  <a:lnTo>
                    <a:pt x="1330" y="0"/>
                  </a:lnTo>
                  <a:lnTo>
                    <a:pt x="1330" y="25"/>
                  </a:lnTo>
                  <a:lnTo>
                    <a:pt x="482" y="25"/>
                  </a:lnTo>
                  <a:lnTo>
                    <a:pt x="44" y="691"/>
                  </a:lnTo>
                  <a:lnTo>
                    <a:pt x="687" y="818"/>
                  </a:lnTo>
                  <a:lnTo>
                    <a:pt x="1341" y="78"/>
                  </a:lnTo>
                  <a:lnTo>
                    <a:pt x="1358" y="98"/>
                  </a:lnTo>
                  <a:lnTo>
                    <a:pt x="696" y="847"/>
                  </a:lnTo>
                  <a:lnTo>
                    <a:pt x="696" y="847"/>
                  </a:lnTo>
                  <a:close/>
                </a:path>
              </a:pathLst>
            </a:custGeom>
            <a:solidFill>
              <a:srgbClr val="F79F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3">
              <a:extLst>
                <a:ext uri="{FF2B5EF4-FFF2-40B4-BE49-F238E27FC236}">
                  <a16:creationId xmlns:a16="http://schemas.microsoft.com/office/drawing/2014/main" id="{6B174545-CFF4-4C79-ACA5-5D31760BF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7325" y="5197475"/>
              <a:ext cx="471487" cy="466725"/>
            </a:xfrm>
            <a:custGeom>
              <a:avLst/>
              <a:gdLst>
                <a:gd name="T0" fmla="*/ 84 w 164"/>
                <a:gd name="T1" fmla="*/ 24 h 162"/>
                <a:gd name="T2" fmla="*/ 25 w 164"/>
                <a:gd name="T3" fmla="*/ 74 h 162"/>
                <a:gd name="T4" fmla="*/ 73 w 164"/>
                <a:gd name="T5" fmla="*/ 144 h 162"/>
                <a:gd name="T6" fmla="*/ 143 w 164"/>
                <a:gd name="T7" fmla="*/ 95 h 162"/>
                <a:gd name="T8" fmla="*/ 134 w 164"/>
                <a:gd name="T9" fmla="*/ 51 h 162"/>
                <a:gd name="T10" fmla="*/ 95 w 164"/>
                <a:gd name="T11" fmla="*/ 25 h 162"/>
                <a:gd name="T12" fmla="*/ 84 w 164"/>
                <a:gd name="T13" fmla="*/ 24 h 162"/>
                <a:gd name="T14" fmla="*/ 84 w 164"/>
                <a:gd name="T15" fmla="*/ 162 h 162"/>
                <a:gd name="T16" fmla="*/ 70 w 164"/>
                <a:gd name="T17" fmla="*/ 161 h 162"/>
                <a:gd name="T18" fmla="*/ 8 w 164"/>
                <a:gd name="T19" fmla="*/ 70 h 162"/>
                <a:gd name="T20" fmla="*/ 98 w 164"/>
                <a:gd name="T21" fmla="*/ 8 h 162"/>
                <a:gd name="T22" fmla="*/ 148 w 164"/>
                <a:gd name="T23" fmla="*/ 41 h 162"/>
                <a:gd name="T24" fmla="*/ 160 w 164"/>
                <a:gd name="T25" fmla="*/ 99 h 162"/>
                <a:gd name="T26" fmla="*/ 84 w 164"/>
                <a:gd name="T2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162">
                  <a:moveTo>
                    <a:pt x="84" y="24"/>
                  </a:moveTo>
                  <a:cubicBezTo>
                    <a:pt x="56" y="24"/>
                    <a:pt x="30" y="45"/>
                    <a:pt x="25" y="74"/>
                  </a:cubicBezTo>
                  <a:cubicBezTo>
                    <a:pt x="19" y="106"/>
                    <a:pt x="40" y="138"/>
                    <a:pt x="73" y="144"/>
                  </a:cubicBezTo>
                  <a:cubicBezTo>
                    <a:pt x="106" y="150"/>
                    <a:pt x="137" y="128"/>
                    <a:pt x="143" y="95"/>
                  </a:cubicBezTo>
                  <a:cubicBezTo>
                    <a:pt x="146" y="80"/>
                    <a:pt x="143" y="64"/>
                    <a:pt x="134" y="51"/>
                  </a:cubicBezTo>
                  <a:cubicBezTo>
                    <a:pt x="124" y="37"/>
                    <a:pt x="111" y="28"/>
                    <a:pt x="95" y="25"/>
                  </a:cubicBezTo>
                  <a:cubicBezTo>
                    <a:pt x="91" y="25"/>
                    <a:pt x="88" y="24"/>
                    <a:pt x="84" y="24"/>
                  </a:cubicBezTo>
                  <a:close/>
                  <a:moveTo>
                    <a:pt x="84" y="162"/>
                  </a:moveTo>
                  <a:cubicBezTo>
                    <a:pt x="79" y="162"/>
                    <a:pt x="75" y="162"/>
                    <a:pt x="70" y="161"/>
                  </a:cubicBezTo>
                  <a:cubicBezTo>
                    <a:pt x="28" y="153"/>
                    <a:pt x="0" y="112"/>
                    <a:pt x="8" y="70"/>
                  </a:cubicBezTo>
                  <a:cubicBezTo>
                    <a:pt x="15" y="28"/>
                    <a:pt x="56" y="0"/>
                    <a:pt x="98" y="8"/>
                  </a:cubicBezTo>
                  <a:cubicBezTo>
                    <a:pt x="119" y="12"/>
                    <a:pt x="136" y="23"/>
                    <a:pt x="148" y="41"/>
                  </a:cubicBezTo>
                  <a:cubicBezTo>
                    <a:pt x="160" y="58"/>
                    <a:pt x="164" y="78"/>
                    <a:pt x="160" y="99"/>
                  </a:cubicBezTo>
                  <a:cubicBezTo>
                    <a:pt x="153" y="136"/>
                    <a:pt x="121" y="162"/>
                    <a:pt x="84" y="162"/>
                  </a:cubicBezTo>
                  <a:close/>
                </a:path>
              </a:pathLst>
            </a:custGeom>
            <a:solidFill>
              <a:srgbClr val="D5281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74">
              <a:extLst>
                <a:ext uri="{FF2B5EF4-FFF2-40B4-BE49-F238E27FC236}">
                  <a16:creationId xmlns:a16="http://schemas.microsoft.com/office/drawing/2014/main" id="{48A549A4-8EE2-4EF6-A67C-D7A456BC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2113" y="5402263"/>
              <a:ext cx="74612" cy="77787"/>
            </a:xfrm>
            <a:custGeom>
              <a:avLst/>
              <a:gdLst>
                <a:gd name="T0" fmla="*/ 25 w 26"/>
                <a:gd name="T1" fmla="*/ 16 h 27"/>
                <a:gd name="T2" fmla="*/ 11 w 26"/>
                <a:gd name="T3" fmla="*/ 26 h 27"/>
                <a:gd name="T4" fmla="*/ 1 w 26"/>
                <a:gd name="T5" fmla="*/ 11 h 27"/>
                <a:gd name="T6" fmla="*/ 15 w 26"/>
                <a:gd name="T7" fmla="*/ 1 h 27"/>
                <a:gd name="T8" fmla="*/ 25 w 26"/>
                <a:gd name="T9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5" y="16"/>
                  </a:moveTo>
                  <a:cubicBezTo>
                    <a:pt x="24" y="22"/>
                    <a:pt x="17" y="27"/>
                    <a:pt x="11" y="26"/>
                  </a:cubicBezTo>
                  <a:cubicBezTo>
                    <a:pt x="4" y="24"/>
                    <a:pt x="0" y="18"/>
                    <a:pt x="1" y="11"/>
                  </a:cubicBezTo>
                  <a:cubicBezTo>
                    <a:pt x="2" y="5"/>
                    <a:pt x="9" y="0"/>
                    <a:pt x="15" y="1"/>
                  </a:cubicBezTo>
                  <a:cubicBezTo>
                    <a:pt x="22" y="3"/>
                    <a:pt x="26" y="9"/>
                    <a:pt x="25" y="16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5">
              <a:extLst>
                <a:ext uri="{FF2B5EF4-FFF2-40B4-BE49-F238E27FC236}">
                  <a16:creationId xmlns:a16="http://schemas.microsoft.com/office/drawing/2014/main" id="{D6216AF6-3B7B-4261-8AD4-27BB9B7B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5538" y="3749675"/>
              <a:ext cx="358775" cy="206375"/>
            </a:xfrm>
            <a:custGeom>
              <a:avLst/>
              <a:gdLst>
                <a:gd name="T0" fmla="*/ 29 w 125"/>
                <a:gd name="T1" fmla="*/ 0 h 72"/>
                <a:gd name="T2" fmla="*/ 46 w 125"/>
                <a:gd name="T3" fmla="*/ 5 h 72"/>
                <a:gd name="T4" fmla="*/ 89 w 125"/>
                <a:gd name="T5" fmla="*/ 7 h 72"/>
                <a:gd name="T6" fmla="*/ 121 w 125"/>
                <a:gd name="T7" fmla="*/ 50 h 72"/>
                <a:gd name="T8" fmla="*/ 111 w 125"/>
                <a:gd name="T9" fmla="*/ 50 h 72"/>
                <a:gd name="T10" fmla="*/ 81 w 125"/>
                <a:gd name="T11" fmla="*/ 26 h 72"/>
                <a:gd name="T12" fmla="*/ 99 w 125"/>
                <a:gd name="T13" fmla="*/ 58 h 72"/>
                <a:gd name="T14" fmla="*/ 85 w 125"/>
                <a:gd name="T15" fmla="*/ 65 h 72"/>
                <a:gd name="T16" fmla="*/ 67 w 125"/>
                <a:gd name="T17" fmla="*/ 69 h 72"/>
                <a:gd name="T18" fmla="*/ 25 w 125"/>
                <a:gd name="T19" fmla="*/ 35 h 72"/>
                <a:gd name="T20" fmla="*/ 1 w 125"/>
                <a:gd name="T21" fmla="*/ 18 h 72"/>
                <a:gd name="T22" fmla="*/ 29 w 125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72">
                  <a:moveTo>
                    <a:pt x="29" y="0"/>
                  </a:moveTo>
                  <a:cubicBezTo>
                    <a:pt x="29" y="0"/>
                    <a:pt x="41" y="5"/>
                    <a:pt x="46" y="5"/>
                  </a:cubicBezTo>
                  <a:cubicBezTo>
                    <a:pt x="52" y="5"/>
                    <a:pt x="85" y="2"/>
                    <a:pt x="89" y="7"/>
                  </a:cubicBezTo>
                  <a:cubicBezTo>
                    <a:pt x="93" y="13"/>
                    <a:pt x="125" y="45"/>
                    <a:pt x="121" y="50"/>
                  </a:cubicBezTo>
                  <a:cubicBezTo>
                    <a:pt x="116" y="55"/>
                    <a:pt x="113" y="52"/>
                    <a:pt x="111" y="50"/>
                  </a:cubicBezTo>
                  <a:cubicBezTo>
                    <a:pt x="109" y="47"/>
                    <a:pt x="84" y="27"/>
                    <a:pt x="81" y="26"/>
                  </a:cubicBezTo>
                  <a:cubicBezTo>
                    <a:pt x="81" y="26"/>
                    <a:pt x="103" y="51"/>
                    <a:pt x="99" y="58"/>
                  </a:cubicBezTo>
                  <a:cubicBezTo>
                    <a:pt x="96" y="65"/>
                    <a:pt x="89" y="64"/>
                    <a:pt x="85" y="65"/>
                  </a:cubicBezTo>
                  <a:cubicBezTo>
                    <a:pt x="81" y="67"/>
                    <a:pt x="74" y="72"/>
                    <a:pt x="67" y="69"/>
                  </a:cubicBezTo>
                  <a:cubicBezTo>
                    <a:pt x="60" y="65"/>
                    <a:pt x="31" y="39"/>
                    <a:pt x="25" y="35"/>
                  </a:cubicBezTo>
                  <a:cubicBezTo>
                    <a:pt x="18" y="31"/>
                    <a:pt x="1" y="19"/>
                    <a:pt x="1" y="18"/>
                  </a:cubicBezTo>
                  <a:cubicBezTo>
                    <a:pt x="0" y="16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EEA9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6">
              <a:extLst>
                <a:ext uri="{FF2B5EF4-FFF2-40B4-BE49-F238E27FC236}">
                  <a16:creationId xmlns:a16="http://schemas.microsoft.com/office/drawing/2014/main" id="{44B9D93C-BB50-40CA-AE9F-660317A0E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138" y="3703638"/>
              <a:ext cx="454025" cy="1690687"/>
            </a:xfrm>
            <a:custGeom>
              <a:avLst/>
              <a:gdLst>
                <a:gd name="T0" fmla="*/ 154 w 158"/>
                <a:gd name="T1" fmla="*/ 79 h 587"/>
                <a:gd name="T2" fmla="*/ 157 w 158"/>
                <a:gd name="T3" fmla="*/ 218 h 587"/>
                <a:gd name="T4" fmla="*/ 156 w 158"/>
                <a:gd name="T5" fmla="*/ 318 h 587"/>
                <a:gd name="T6" fmla="*/ 142 w 158"/>
                <a:gd name="T7" fmla="*/ 587 h 587"/>
                <a:gd name="T8" fmla="*/ 104 w 158"/>
                <a:gd name="T9" fmla="*/ 580 h 587"/>
                <a:gd name="T10" fmla="*/ 81 w 158"/>
                <a:gd name="T11" fmla="*/ 338 h 587"/>
                <a:gd name="T12" fmla="*/ 0 w 158"/>
                <a:gd name="T13" fmla="*/ 21 h 587"/>
                <a:gd name="T14" fmla="*/ 154 w 158"/>
                <a:gd name="T15" fmla="*/ 7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587">
                  <a:moveTo>
                    <a:pt x="154" y="79"/>
                  </a:moveTo>
                  <a:cubicBezTo>
                    <a:pt x="154" y="79"/>
                    <a:pt x="157" y="200"/>
                    <a:pt x="157" y="218"/>
                  </a:cubicBezTo>
                  <a:cubicBezTo>
                    <a:pt x="158" y="237"/>
                    <a:pt x="158" y="309"/>
                    <a:pt x="156" y="318"/>
                  </a:cubicBezTo>
                  <a:cubicBezTo>
                    <a:pt x="155" y="327"/>
                    <a:pt x="142" y="587"/>
                    <a:pt x="142" y="587"/>
                  </a:cubicBezTo>
                  <a:cubicBezTo>
                    <a:pt x="104" y="580"/>
                    <a:pt x="104" y="580"/>
                    <a:pt x="104" y="580"/>
                  </a:cubicBezTo>
                  <a:cubicBezTo>
                    <a:pt x="104" y="580"/>
                    <a:pt x="80" y="366"/>
                    <a:pt x="81" y="338"/>
                  </a:cubicBezTo>
                  <a:cubicBezTo>
                    <a:pt x="83" y="285"/>
                    <a:pt x="1" y="41"/>
                    <a:pt x="0" y="21"/>
                  </a:cubicBezTo>
                  <a:cubicBezTo>
                    <a:pt x="0" y="0"/>
                    <a:pt x="154" y="79"/>
                    <a:pt x="154" y="79"/>
                  </a:cubicBez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7">
              <a:extLst>
                <a:ext uri="{FF2B5EF4-FFF2-40B4-BE49-F238E27FC236}">
                  <a16:creationId xmlns:a16="http://schemas.microsoft.com/office/drawing/2014/main" id="{9E72ED72-4A8E-49C2-886B-9D5C9C79C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5373688"/>
              <a:ext cx="109537" cy="68262"/>
            </a:xfrm>
            <a:custGeom>
              <a:avLst/>
              <a:gdLst>
                <a:gd name="T0" fmla="*/ 69 w 69"/>
                <a:gd name="T1" fmla="*/ 13 h 43"/>
                <a:gd name="T2" fmla="*/ 69 w 69"/>
                <a:gd name="T3" fmla="*/ 43 h 43"/>
                <a:gd name="T4" fmla="*/ 6 w 69"/>
                <a:gd name="T5" fmla="*/ 42 h 43"/>
                <a:gd name="T6" fmla="*/ 0 w 69"/>
                <a:gd name="T7" fmla="*/ 0 h 43"/>
                <a:gd name="T8" fmla="*/ 69 w 69"/>
                <a:gd name="T9" fmla="*/ 13 h 43"/>
                <a:gd name="T10" fmla="*/ 69 w 69"/>
                <a:gd name="T11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3">
                  <a:moveTo>
                    <a:pt x="69" y="13"/>
                  </a:moveTo>
                  <a:lnTo>
                    <a:pt x="69" y="43"/>
                  </a:lnTo>
                  <a:lnTo>
                    <a:pt x="6" y="42"/>
                  </a:lnTo>
                  <a:lnTo>
                    <a:pt x="0" y="0"/>
                  </a:lnTo>
                  <a:lnTo>
                    <a:pt x="69" y="13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EEA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8">
              <a:extLst>
                <a:ext uri="{FF2B5EF4-FFF2-40B4-BE49-F238E27FC236}">
                  <a16:creationId xmlns:a16="http://schemas.microsoft.com/office/drawing/2014/main" id="{2D341D64-7DCF-4312-BE3A-6099B77C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3838" y="5413375"/>
              <a:ext cx="441325" cy="187325"/>
            </a:xfrm>
            <a:custGeom>
              <a:avLst/>
              <a:gdLst>
                <a:gd name="T0" fmla="*/ 49 w 153"/>
                <a:gd name="T1" fmla="*/ 0 h 65"/>
                <a:gd name="T2" fmla="*/ 84 w 153"/>
                <a:gd name="T3" fmla="*/ 20 h 65"/>
                <a:gd name="T4" fmla="*/ 138 w 153"/>
                <a:gd name="T5" fmla="*/ 35 h 65"/>
                <a:gd name="T6" fmla="*/ 79 w 153"/>
                <a:gd name="T7" fmla="*/ 63 h 65"/>
                <a:gd name="T8" fmla="*/ 2 w 153"/>
                <a:gd name="T9" fmla="*/ 47 h 65"/>
                <a:gd name="T10" fmla="*/ 11 w 153"/>
                <a:gd name="T11" fmla="*/ 2 h 65"/>
                <a:gd name="T12" fmla="*/ 49 w 153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65">
                  <a:moveTo>
                    <a:pt x="49" y="0"/>
                  </a:moveTo>
                  <a:cubicBezTo>
                    <a:pt x="49" y="0"/>
                    <a:pt x="71" y="19"/>
                    <a:pt x="84" y="20"/>
                  </a:cubicBezTo>
                  <a:cubicBezTo>
                    <a:pt x="97" y="20"/>
                    <a:pt x="136" y="28"/>
                    <a:pt x="138" y="35"/>
                  </a:cubicBezTo>
                  <a:cubicBezTo>
                    <a:pt x="140" y="42"/>
                    <a:pt x="153" y="65"/>
                    <a:pt x="79" y="63"/>
                  </a:cubicBezTo>
                  <a:cubicBezTo>
                    <a:pt x="6" y="60"/>
                    <a:pt x="0" y="60"/>
                    <a:pt x="2" y="47"/>
                  </a:cubicBezTo>
                  <a:cubicBezTo>
                    <a:pt x="3" y="33"/>
                    <a:pt x="9" y="15"/>
                    <a:pt x="11" y="2"/>
                  </a:cubicBezTo>
                  <a:cubicBezTo>
                    <a:pt x="4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EDDA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9">
              <a:extLst>
                <a:ext uri="{FF2B5EF4-FFF2-40B4-BE49-F238E27FC236}">
                  <a16:creationId xmlns:a16="http://schemas.microsoft.com/office/drawing/2014/main" id="{15A2A33C-41B4-4BC3-A8DE-F0973D1B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3371850"/>
              <a:ext cx="1016000" cy="855662"/>
            </a:xfrm>
            <a:custGeom>
              <a:avLst/>
              <a:gdLst>
                <a:gd name="T0" fmla="*/ 249 w 353"/>
                <a:gd name="T1" fmla="*/ 61 h 297"/>
                <a:gd name="T2" fmla="*/ 353 w 353"/>
                <a:gd name="T3" fmla="*/ 162 h 297"/>
                <a:gd name="T4" fmla="*/ 97 w 353"/>
                <a:gd name="T5" fmla="*/ 296 h 297"/>
                <a:gd name="T6" fmla="*/ 59 w 353"/>
                <a:gd name="T7" fmla="*/ 218 h 297"/>
                <a:gd name="T8" fmla="*/ 69 w 353"/>
                <a:gd name="T9" fmla="*/ 46 h 297"/>
                <a:gd name="T10" fmla="*/ 106 w 353"/>
                <a:gd name="T11" fmla="*/ 0 h 297"/>
                <a:gd name="T12" fmla="*/ 249 w 353"/>
                <a:gd name="T13" fmla="*/ 61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297">
                  <a:moveTo>
                    <a:pt x="249" y="61"/>
                  </a:moveTo>
                  <a:cubicBezTo>
                    <a:pt x="249" y="61"/>
                    <a:pt x="277" y="102"/>
                    <a:pt x="353" y="162"/>
                  </a:cubicBezTo>
                  <a:cubicBezTo>
                    <a:pt x="353" y="162"/>
                    <a:pt x="131" y="294"/>
                    <a:pt x="97" y="296"/>
                  </a:cubicBezTo>
                  <a:cubicBezTo>
                    <a:pt x="92" y="297"/>
                    <a:pt x="73" y="247"/>
                    <a:pt x="59" y="218"/>
                  </a:cubicBezTo>
                  <a:cubicBezTo>
                    <a:pt x="59" y="218"/>
                    <a:pt x="0" y="130"/>
                    <a:pt x="69" y="46"/>
                  </a:cubicBezTo>
                  <a:cubicBezTo>
                    <a:pt x="92" y="18"/>
                    <a:pt x="106" y="0"/>
                    <a:pt x="106" y="0"/>
                  </a:cubicBezTo>
                  <a:cubicBezTo>
                    <a:pt x="249" y="61"/>
                    <a:pt x="249" y="61"/>
                    <a:pt x="249" y="61"/>
                  </a:cubicBez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80">
              <a:extLst>
                <a:ext uri="{FF2B5EF4-FFF2-40B4-BE49-F238E27FC236}">
                  <a16:creationId xmlns:a16="http://schemas.microsoft.com/office/drawing/2014/main" id="{1A8BAEDE-8E9A-4E05-B637-3EF8B032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5583238"/>
              <a:ext cx="269875" cy="44450"/>
            </a:xfrm>
            <a:custGeom>
              <a:avLst/>
              <a:gdLst>
                <a:gd name="T0" fmla="*/ 170 w 170"/>
                <a:gd name="T1" fmla="*/ 28 h 28"/>
                <a:gd name="T2" fmla="*/ 0 w 170"/>
                <a:gd name="T3" fmla="*/ 20 h 28"/>
                <a:gd name="T4" fmla="*/ 2 w 170"/>
                <a:gd name="T5" fmla="*/ 0 h 28"/>
                <a:gd name="T6" fmla="*/ 170 w 170"/>
                <a:gd name="T7" fmla="*/ 8 h 28"/>
                <a:gd name="T8" fmla="*/ 170 w 170"/>
                <a:gd name="T9" fmla="*/ 28 h 28"/>
                <a:gd name="T10" fmla="*/ 170 w 170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28">
                  <a:moveTo>
                    <a:pt x="170" y="28"/>
                  </a:moveTo>
                  <a:lnTo>
                    <a:pt x="0" y="20"/>
                  </a:lnTo>
                  <a:lnTo>
                    <a:pt x="2" y="0"/>
                  </a:lnTo>
                  <a:lnTo>
                    <a:pt x="170" y="8"/>
                  </a:lnTo>
                  <a:lnTo>
                    <a:pt x="170" y="28"/>
                  </a:lnTo>
                  <a:lnTo>
                    <a:pt x="170" y="28"/>
                  </a:lnTo>
                  <a:close/>
                </a:path>
              </a:pathLst>
            </a:cu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Oval 81">
              <a:extLst>
                <a:ext uri="{FF2B5EF4-FFF2-40B4-BE49-F238E27FC236}">
                  <a16:creationId xmlns:a16="http://schemas.microsoft.com/office/drawing/2014/main" id="{D6273CA6-F4D7-4F27-9EA5-CFF79E36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5186363"/>
              <a:ext cx="106362" cy="106362"/>
            </a:xfrm>
            <a:prstGeom prst="ellipse">
              <a:avLst/>
            </a:prstGeom>
            <a:solidFill>
              <a:srgbClr val="EF4B3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C100009-3430-9F0A-E35D-09CA41F3E6A3}"/>
              </a:ext>
            </a:extLst>
          </p:cNvPr>
          <p:cNvSpPr txBox="1">
            <a:spLocks/>
          </p:cNvSpPr>
          <p:nvPr/>
        </p:nvSpPr>
        <p:spPr>
          <a:xfrm>
            <a:off x="2286715" y="1713649"/>
            <a:ext cx="3015551" cy="528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Members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25C120-75FB-B656-AA0A-C60A78A3C1CC}"/>
              </a:ext>
            </a:extLst>
          </p:cNvPr>
          <p:cNvSpPr txBox="1">
            <a:spLocks/>
          </p:cNvSpPr>
          <p:nvPr/>
        </p:nvSpPr>
        <p:spPr>
          <a:xfrm>
            <a:off x="8627279" y="1673241"/>
            <a:ext cx="3015551" cy="528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Short-Term Pass Holders</a:t>
            </a:r>
          </a:p>
        </p:txBody>
      </p:sp>
    </p:spTree>
    <p:extLst>
      <p:ext uri="{BB962C8B-B14F-4D97-AF65-F5344CB8AC3E}">
        <p14:creationId xmlns:p14="http://schemas.microsoft.com/office/powerpoint/2010/main" val="44372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EA7A9-CC5F-4A6F-A837-874D69AEACC3}"/>
              </a:ext>
            </a:extLst>
          </p:cNvPr>
          <p:cNvGrpSpPr/>
          <p:nvPr/>
        </p:nvGrpSpPr>
        <p:grpSpPr>
          <a:xfrm>
            <a:off x="0" y="942492"/>
            <a:ext cx="6034133" cy="5498253"/>
            <a:chOff x="0" y="685800"/>
            <a:chExt cx="6034133" cy="549825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CCEDB7-69C5-4F03-A857-AF2DB03AFF66}"/>
                </a:ext>
              </a:extLst>
            </p:cNvPr>
            <p:cNvSpPr/>
            <p:nvPr/>
          </p:nvSpPr>
          <p:spPr>
            <a:xfrm rot="5400000">
              <a:off x="3546537" y="3696457"/>
              <a:ext cx="4739714" cy="23547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0000"/>
                  </a:schemeClr>
                </a:gs>
                <a:gs pos="9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53DA69-AACC-4F2E-9733-3B488AC56CB7}"/>
                </a:ext>
              </a:extLst>
            </p:cNvPr>
            <p:cNvSpPr/>
            <p:nvPr/>
          </p:nvSpPr>
          <p:spPr>
            <a:xfrm>
              <a:off x="0" y="685800"/>
              <a:ext cx="5921829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8FEB64E1-71A1-4822-B799-2E6A2499DAA2}"/>
              </a:ext>
            </a:extLst>
          </p:cNvPr>
          <p:cNvGrpSpPr/>
          <p:nvPr/>
        </p:nvGrpSpPr>
        <p:grpSpPr>
          <a:xfrm>
            <a:off x="4636670" y="1706248"/>
            <a:ext cx="3632201" cy="584795"/>
            <a:chOff x="7988299" y="1869794"/>
            <a:chExt cx="3632201" cy="584795"/>
          </a:xfrm>
        </p:grpSpPr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07BE22E4-61EC-4D01-8896-03C6E908D2FB}"/>
                </a:ext>
              </a:extLst>
            </p:cNvPr>
            <p:cNvSpPr/>
            <p:nvPr/>
          </p:nvSpPr>
          <p:spPr>
            <a:xfrm>
              <a:off x="8204199" y="2054469"/>
              <a:ext cx="3416301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ID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2759C93-BB28-4B20-94CD-28652EBB04B2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EB5BE-E15E-4BB7-9DF9-57CAF80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Analysis - Findings</a:t>
            </a:r>
          </a:p>
        </p:txBody>
      </p:sp>
      <p:sp>
        <p:nvSpPr>
          <p:cNvPr id="489" name="Slide Number Placeholder 488">
            <a:extLst>
              <a:ext uri="{FF2B5EF4-FFF2-40B4-BE49-F238E27FC236}">
                <a16:creationId xmlns:a16="http://schemas.microsoft.com/office/drawing/2014/main" id="{72839817-4B15-4F99-BEC5-4AB7827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48" name="Picture 447" descr="A picture containing sitting&#10;&#10;Description automatically generated">
            <a:extLst>
              <a:ext uri="{FF2B5EF4-FFF2-40B4-BE49-F238E27FC236}">
                <a16:creationId xmlns:a16="http://schemas.microsoft.com/office/drawing/2014/main" id="{21ED10EA-DB44-416E-9EBA-AC64F409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14"/>
          <a:stretch/>
        </p:blipFill>
        <p:spPr>
          <a:xfrm>
            <a:off x="94541" y="3052721"/>
            <a:ext cx="5243421" cy="374894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A629FB9-C7FE-47A9-AB98-FE5447343A18}"/>
              </a:ext>
            </a:extLst>
          </p:cNvPr>
          <p:cNvGrpSpPr/>
          <p:nvPr/>
        </p:nvGrpSpPr>
        <p:grpSpPr>
          <a:xfrm>
            <a:off x="145976" y="5001948"/>
            <a:ext cx="2363558" cy="1764146"/>
            <a:chOff x="779463" y="2263775"/>
            <a:chExt cx="4489450" cy="2854326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F9E24B0-8FA3-4A13-A99C-FC2999FE79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46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5" y="18"/>
                    <a:pt x="19" y="115"/>
                    <a:pt x="19" y="233"/>
                  </a:cubicBezTo>
                  <a:cubicBezTo>
                    <a:pt x="19" y="352"/>
                    <a:pt x="115" y="448"/>
                    <a:pt x="234" y="448"/>
                  </a:cubicBezTo>
                  <a:cubicBezTo>
                    <a:pt x="352" y="448"/>
                    <a:pt x="449" y="352"/>
                    <a:pt x="449" y="233"/>
                  </a:cubicBezTo>
                  <a:cubicBezTo>
                    <a:pt x="449" y="115"/>
                    <a:pt x="352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BF4FEB-3922-48E8-A16F-CC91EDA4E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95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573261-FA4E-43DE-B185-BFAE721C9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3613" y="3354388"/>
              <a:ext cx="1765300" cy="1763713"/>
            </a:xfrm>
            <a:custGeom>
              <a:avLst/>
              <a:gdLst>
                <a:gd name="T0" fmla="*/ 234 w 468"/>
                <a:gd name="T1" fmla="*/ 18 h 467"/>
                <a:gd name="T2" fmla="*/ 19 w 468"/>
                <a:gd name="T3" fmla="*/ 233 h 467"/>
                <a:gd name="T4" fmla="*/ 234 w 468"/>
                <a:gd name="T5" fmla="*/ 448 h 467"/>
                <a:gd name="T6" fmla="*/ 449 w 468"/>
                <a:gd name="T7" fmla="*/ 233 h 467"/>
                <a:gd name="T8" fmla="*/ 234 w 468"/>
                <a:gd name="T9" fmla="*/ 18 h 467"/>
                <a:gd name="T10" fmla="*/ 234 w 468"/>
                <a:gd name="T11" fmla="*/ 18 h 467"/>
                <a:gd name="T12" fmla="*/ 234 w 468"/>
                <a:gd name="T13" fmla="*/ 467 h 467"/>
                <a:gd name="T14" fmla="*/ 0 w 468"/>
                <a:gd name="T15" fmla="*/ 233 h 467"/>
                <a:gd name="T16" fmla="*/ 234 w 468"/>
                <a:gd name="T17" fmla="*/ 0 h 467"/>
                <a:gd name="T18" fmla="*/ 468 w 468"/>
                <a:gd name="T19" fmla="*/ 233 h 467"/>
                <a:gd name="T20" fmla="*/ 234 w 468"/>
                <a:gd name="T21" fmla="*/ 467 h 467"/>
                <a:gd name="T22" fmla="*/ 234 w 468"/>
                <a:gd name="T23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467">
                  <a:moveTo>
                    <a:pt x="234" y="18"/>
                  </a:moveTo>
                  <a:cubicBezTo>
                    <a:pt x="116" y="18"/>
                    <a:pt x="19" y="115"/>
                    <a:pt x="19" y="233"/>
                  </a:cubicBezTo>
                  <a:cubicBezTo>
                    <a:pt x="19" y="352"/>
                    <a:pt x="116" y="448"/>
                    <a:pt x="234" y="448"/>
                  </a:cubicBezTo>
                  <a:cubicBezTo>
                    <a:pt x="353" y="448"/>
                    <a:pt x="449" y="352"/>
                    <a:pt x="449" y="233"/>
                  </a:cubicBezTo>
                  <a:cubicBezTo>
                    <a:pt x="449" y="115"/>
                    <a:pt x="353" y="18"/>
                    <a:pt x="234" y="18"/>
                  </a:cubicBezTo>
                  <a:cubicBezTo>
                    <a:pt x="234" y="18"/>
                    <a:pt x="234" y="18"/>
                    <a:pt x="234" y="18"/>
                  </a:cubicBezTo>
                  <a:close/>
                  <a:moveTo>
                    <a:pt x="234" y="467"/>
                  </a:moveTo>
                  <a:cubicBezTo>
                    <a:pt x="105" y="467"/>
                    <a:pt x="0" y="362"/>
                    <a:pt x="0" y="233"/>
                  </a:cubicBezTo>
                  <a:cubicBezTo>
                    <a:pt x="0" y="104"/>
                    <a:pt x="105" y="0"/>
                    <a:pt x="234" y="0"/>
                  </a:cubicBezTo>
                  <a:cubicBezTo>
                    <a:pt x="363" y="0"/>
                    <a:pt x="468" y="104"/>
                    <a:pt x="468" y="233"/>
                  </a:cubicBezTo>
                  <a:cubicBezTo>
                    <a:pt x="468" y="362"/>
                    <a:pt x="363" y="467"/>
                    <a:pt x="234" y="467"/>
                  </a:cubicBezTo>
                  <a:cubicBezTo>
                    <a:pt x="234" y="467"/>
                    <a:pt x="234" y="467"/>
                    <a:pt x="234" y="467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7250F5C-1FFB-4363-9089-F793FB372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4101" y="3441700"/>
              <a:ext cx="1584325" cy="1585913"/>
            </a:xfrm>
            <a:custGeom>
              <a:avLst/>
              <a:gdLst>
                <a:gd name="T0" fmla="*/ 210 w 420"/>
                <a:gd name="T1" fmla="*/ 10 h 420"/>
                <a:gd name="T2" fmla="*/ 9 w 420"/>
                <a:gd name="T3" fmla="*/ 210 h 420"/>
                <a:gd name="T4" fmla="*/ 210 w 420"/>
                <a:gd name="T5" fmla="*/ 411 h 420"/>
                <a:gd name="T6" fmla="*/ 411 w 420"/>
                <a:gd name="T7" fmla="*/ 210 h 420"/>
                <a:gd name="T8" fmla="*/ 210 w 420"/>
                <a:gd name="T9" fmla="*/ 10 h 420"/>
                <a:gd name="T10" fmla="*/ 210 w 420"/>
                <a:gd name="T11" fmla="*/ 10 h 420"/>
                <a:gd name="T12" fmla="*/ 210 w 420"/>
                <a:gd name="T13" fmla="*/ 420 h 420"/>
                <a:gd name="T14" fmla="*/ 0 w 420"/>
                <a:gd name="T15" fmla="*/ 210 h 420"/>
                <a:gd name="T16" fmla="*/ 210 w 420"/>
                <a:gd name="T17" fmla="*/ 0 h 420"/>
                <a:gd name="T18" fmla="*/ 420 w 420"/>
                <a:gd name="T19" fmla="*/ 210 h 420"/>
                <a:gd name="T20" fmla="*/ 210 w 420"/>
                <a:gd name="T21" fmla="*/ 420 h 420"/>
                <a:gd name="T22" fmla="*/ 210 w 420"/>
                <a:gd name="T23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20">
                  <a:moveTo>
                    <a:pt x="210" y="10"/>
                  </a:moveTo>
                  <a:cubicBezTo>
                    <a:pt x="99" y="10"/>
                    <a:pt x="9" y="100"/>
                    <a:pt x="9" y="210"/>
                  </a:cubicBezTo>
                  <a:cubicBezTo>
                    <a:pt x="9" y="321"/>
                    <a:pt x="99" y="411"/>
                    <a:pt x="210" y="411"/>
                  </a:cubicBezTo>
                  <a:cubicBezTo>
                    <a:pt x="321" y="411"/>
                    <a:pt x="411" y="321"/>
                    <a:pt x="411" y="210"/>
                  </a:cubicBezTo>
                  <a:cubicBezTo>
                    <a:pt x="411" y="100"/>
                    <a:pt x="321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lose/>
                  <a:moveTo>
                    <a:pt x="210" y="420"/>
                  </a:moveTo>
                  <a:cubicBezTo>
                    <a:pt x="94" y="420"/>
                    <a:pt x="0" y="326"/>
                    <a:pt x="0" y="210"/>
                  </a:cubicBezTo>
                  <a:cubicBezTo>
                    <a:pt x="0" y="94"/>
                    <a:pt x="94" y="0"/>
                    <a:pt x="210" y="0"/>
                  </a:cubicBezTo>
                  <a:cubicBezTo>
                    <a:pt x="326" y="0"/>
                    <a:pt x="420" y="94"/>
                    <a:pt x="420" y="210"/>
                  </a:cubicBezTo>
                  <a:cubicBezTo>
                    <a:pt x="420" y="326"/>
                    <a:pt x="326" y="420"/>
                    <a:pt x="210" y="420"/>
                  </a:cubicBezTo>
                  <a:cubicBezTo>
                    <a:pt x="210" y="420"/>
                    <a:pt x="210" y="420"/>
                    <a:pt x="210" y="42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E1DC1D4-BA14-4476-B63C-D42C63631A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4488" y="2428875"/>
              <a:ext cx="2824163" cy="1963738"/>
            </a:xfrm>
            <a:custGeom>
              <a:avLst/>
              <a:gdLst>
                <a:gd name="T0" fmla="*/ 253 w 749"/>
                <a:gd name="T1" fmla="*/ 167 h 520"/>
                <a:gd name="T2" fmla="*/ 601 w 749"/>
                <a:gd name="T3" fmla="*/ 184 h 520"/>
                <a:gd name="T4" fmla="*/ 231 w 749"/>
                <a:gd name="T5" fmla="*/ 187 h 520"/>
                <a:gd name="T6" fmla="*/ 35 w 749"/>
                <a:gd name="T7" fmla="*/ 468 h 520"/>
                <a:gd name="T8" fmla="*/ 744 w 749"/>
                <a:gd name="T9" fmla="*/ 469 h 520"/>
                <a:gd name="T10" fmla="*/ 591 w 749"/>
                <a:gd name="T11" fmla="*/ 30 h 520"/>
                <a:gd name="T12" fmla="*/ 668 w 749"/>
                <a:gd name="T13" fmla="*/ 18 h 520"/>
                <a:gd name="T14" fmla="*/ 576 w 749"/>
                <a:gd name="T15" fmla="*/ 5 h 520"/>
                <a:gd name="T16" fmla="*/ 563 w 749"/>
                <a:gd name="T17" fmla="*/ 20 h 520"/>
                <a:gd name="T18" fmla="*/ 247 w 749"/>
                <a:gd name="T19" fmla="*/ 142 h 520"/>
                <a:gd name="T20" fmla="*/ 203 w 749"/>
                <a:gd name="T21" fmla="*/ 2 h 520"/>
                <a:gd name="T22" fmla="*/ 224 w 749"/>
                <a:gd name="T23" fmla="*/ 153 h 520"/>
                <a:gd name="T24" fmla="*/ 2 w 749"/>
                <a:gd name="T25" fmla="*/ 472 h 520"/>
                <a:gd name="T26" fmla="*/ 1 w 749"/>
                <a:gd name="T27" fmla="*/ 474 h 520"/>
                <a:gd name="T28" fmla="*/ 1 w 749"/>
                <a:gd name="T29" fmla="*/ 476 h 520"/>
                <a:gd name="T30" fmla="*/ 1 w 749"/>
                <a:gd name="T31" fmla="*/ 477 h 520"/>
                <a:gd name="T32" fmla="*/ 1 w 749"/>
                <a:gd name="T33" fmla="*/ 480 h 520"/>
                <a:gd name="T34" fmla="*/ 1 w 749"/>
                <a:gd name="T35" fmla="*/ 482 h 520"/>
                <a:gd name="T36" fmla="*/ 2 w 749"/>
                <a:gd name="T37" fmla="*/ 485 h 520"/>
                <a:gd name="T38" fmla="*/ 4 w 749"/>
                <a:gd name="T39" fmla="*/ 486 h 520"/>
                <a:gd name="T40" fmla="*/ 5 w 749"/>
                <a:gd name="T41" fmla="*/ 488 h 520"/>
                <a:gd name="T42" fmla="*/ 7 w 749"/>
                <a:gd name="T43" fmla="*/ 489 h 520"/>
                <a:gd name="T44" fmla="*/ 9 w 749"/>
                <a:gd name="T45" fmla="*/ 490 h 520"/>
                <a:gd name="T46" fmla="*/ 12 w 749"/>
                <a:gd name="T47" fmla="*/ 491 h 520"/>
                <a:gd name="T48" fmla="*/ 315 w 749"/>
                <a:gd name="T49" fmla="*/ 520 h 520"/>
                <a:gd name="T50" fmla="*/ 316 w 749"/>
                <a:gd name="T51" fmla="*/ 520 h 520"/>
                <a:gd name="T52" fmla="*/ 316 w 749"/>
                <a:gd name="T53" fmla="*/ 520 h 520"/>
                <a:gd name="T54" fmla="*/ 319 w 749"/>
                <a:gd name="T55" fmla="*/ 520 h 520"/>
                <a:gd name="T56" fmla="*/ 320 w 749"/>
                <a:gd name="T57" fmla="*/ 520 h 520"/>
                <a:gd name="T58" fmla="*/ 321 w 749"/>
                <a:gd name="T59" fmla="*/ 519 h 520"/>
                <a:gd name="T60" fmla="*/ 323 w 749"/>
                <a:gd name="T61" fmla="*/ 518 h 520"/>
                <a:gd name="T62" fmla="*/ 324 w 749"/>
                <a:gd name="T63" fmla="*/ 518 h 520"/>
                <a:gd name="T64" fmla="*/ 325 w 749"/>
                <a:gd name="T65" fmla="*/ 516 h 520"/>
                <a:gd name="T66" fmla="*/ 608 w 749"/>
                <a:gd name="T67" fmla="*/ 213 h 520"/>
                <a:gd name="T68" fmla="*/ 632 w 749"/>
                <a:gd name="T69" fmla="*/ 321 h 520"/>
                <a:gd name="T70" fmla="*/ 735 w 749"/>
                <a:gd name="T71" fmla="*/ 491 h 520"/>
                <a:gd name="T72" fmla="*/ 744 w 749"/>
                <a:gd name="T73" fmla="*/ 46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9" h="520">
                  <a:moveTo>
                    <a:pt x="323" y="482"/>
                  </a:moveTo>
                  <a:cubicBezTo>
                    <a:pt x="253" y="167"/>
                    <a:pt x="253" y="167"/>
                    <a:pt x="253" y="167"/>
                  </a:cubicBezTo>
                  <a:cubicBezTo>
                    <a:pt x="589" y="130"/>
                    <a:pt x="589" y="130"/>
                    <a:pt x="589" y="130"/>
                  </a:cubicBezTo>
                  <a:cubicBezTo>
                    <a:pt x="601" y="184"/>
                    <a:pt x="601" y="184"/>
                    <a:pt x="601" y="184"/>
                  </a:cubicBezTo>
                  <a:cubicBezTo>
                    <a:pt x="323" y="482"/>
                    <a:pt x="323" y="482"/>
                    <a:pt x="323" y="482"/>
                  </a:cubicBezTo>
                  <a:close/>
                  <a:moveTo>
                    <a:pt x="231" y="187"/>
                  </a:moveTo>
                  <a:cubicBezTo>
                    <a:pt x="300" y="494"/>
                    <a:pt x="300" y="494"/>
                    <a:pt x="300" y="494"/>
                  </a:cubicBezTo>
                  <a:cubicBezTo>
                    <a:pt x="35" y="468"/>
                    <a:pt x="35" y="468"/>
                    <a:pt x="35" y="468"/>
                  </a:cubicBezTo>
                  <a:cubicBezTo>
                    <a:pt x="231" y="187"/>
                    <a:pt x="231" y="187"/>
                    <a:pt x="231" y="187"/>
                  </a:cubicBezTo>
                  <a:close/>
                  <a:moveTo>
                    <a:pt x="744" y="469"/>
                  </a:moveTo>
                  <a:cubicBezTo>
                    <a:pt x="686" y="413"/>
                    <a:pt x="658" y="320"/>
                    <a:pt x="657" y="314"/>
                  </a:cubicBezTo>
                  <a:cubicBezTo>
                    <a:pt x="591" y="30"/>
                    <a:pt x="591" y="30"/>
                    <a:pt x="591" y="30"/>
                  </a:cubicBezTo>
                  <a:cubicBezTo>
                    <a:pt x="655" y="30"/>
                    <a:pt x="655" y="30"/>
                    <a:pt x="655" y="30"/>
                  </a:cubicBezTo>
                  <a:cubicBezTo>
                    <a:pt x="662" y="30"/>
                    <a:pt x="668" y="25"/>
                    <a:pt x="668" y="18"/>
                  </a:cubicBezTo>
                  <a:cubicBezTo>
                    <a:pt x="668" y="11"/>
                    <a:pt x="662" y="5"/>
                    <a:pt x="655" y="5"/>
                  </a:cubicBezTo>
                  <a:cubicBezTo>
                    <a:pt x="576" y="5"/>
                    <a:pt x="576" y="5"/>
                    <a:pt x="576" y="5"/>
                  </a:cubicBezTo>
                  <a:cubicBezTo>
                    <a:pt x="572" y="5"/>
                    <a:pt x="568" y="7"/>
                    <a:pt x="566" y="10"/>
                  </a:cubicBezTo>
                  <a:cubicBezTo>
                    <a:pt x="563" y="13"/>
                    <a:pt x="563" y="17"/>
                    <a:pt x="563" y="20"/>
                  </a:cubicBezTo>
                  <a:cubicBezTo>
                    <a:pt x="583" y="105"/>
                    <a:pt x="583" y="105"/>
                    <a:pt x="583" y="105"/>
                  </a:cubicBezTo>
                  <a:cubicBezTo>
                    <a:pt x="247" y="142"/>
                    <a:pt x="247" y="142"/>
                    <a:pt x="247" y="142"/>
                  </a:cubicBezTo>
                  <a:cubicBezTo>
                    <a:pt x="218" y="11"/>
                    <a:pt x="218" y="11"/>
                    <a:pt x="218" y="11"/>
                  </a:cubicBezTo>
                  <a:cubicBezTo>
                    <a:pt x="216" y="5"/>
                    <a:pt x="210" y="0"/>
                    <a:pt x="203" y="2"/>
                  </a:cubicBezTo>
                  <a:cubicBezTo>
                    <a:pt x="196" y="3"/>
                    <a:pt x="192" y="10"/>
                    <a:pt x="193" y="1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3" y="471"/>
                    <a:pt x="2" y="471"/>
                    <a:pt x="2" y="472"/>
                  </a:cubicBezTo>
                  <a:cubicBezTo>
                    <a:pt x="2" y="472"/>
                    <a:pt x="2" y="472"/>
                    <a:pt x="2" y="473"/>
                  </a:cubicBezTo>
                  <a:cubicBezTo>
                    <a:pt x="2" y="473"/>
                    <a:pt x="1" y="474"/>
                    <a:pt x="1" y="474"/>
                  </a:cubicBezTo>
                  <a:cubicBezTo>
                    <a:pt x="1" y="474"/>
                    <a:pt x="1" y="475"/>
                    <a:pt x="1" y="475"/>
                  </a:cubicBezTo>
                  <a:cubicBezTo>
                    <a:pt x="1" y="476"/>
                    <a:pt x="1" y="476"/>
                    <a:pt x="1" y="476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1" y="477"/>
                    <a:pt x="1" y="477"/>
                    <a:pt x="1" y="477"/>
                  </a:cubicBezTo>
                  <a:cubicBezTo>
                    <a:pt x="0" y="478"/>
                    <a:pt x="1" y="478"/>
                    <a:pt x="1" y="479"/>
                  </a:cubicBezTo>
                  <a:cubicBezTo>
                    <a:pt x="1" y="479"/>
                    <a:pt x="1" y="480"/>
                    <a:pt x="1" y="480"/>
                  </a:cubicBezTo>
                  <a:cubicBezTo>
                    <a:pt x="1" y="480"/>
                    <a:pt x="1" y="481"/>
                    <a:pt x="1" y="481"/>
                  </a:cubicBezTo>
                  <a:cubicBezTo>
                    <a:pt x="1" y="482"/>
                    <a:pt x="1" y="482"/>
                    <a:pt x="1" y="482"/>
                  </a:cubicBezTo>
                  <a:cubicBezTo>
                    <a:pt x="1" y="483"/>
                    <a:pt x="1" y="483"/>
                    <a:pt x="2" y="483"/>
                  </a:cubicBezTo>
                  <a:cubicBezTo>
                    <a:pt x="2" y="484"/>
                    <a:pt x="2" y="484"/>
                    <a:pt x="2" y="485"/>
                  </a:cubicBezTo>
                  <a:cubicBezTo>
                    <a:pt x="2" y="485"/>
                    <a:pt x="3" y="485"/>
                    <a:pt x="3" y="486"/>
                  </a:cubicBezTo>
                  <a:cubicBezTo>
                    <a:pt x="3" y="486"/>
                    <a:pt x="3" y="486"/>
                    <a:pt x="4" y="486"/>
                  </a:cubicBezTo>
                  <a:cubicBezTo>
                    <a:pt x="4" y="487"/>
                    <a:pt x="4" y="487"/>
                    <a:pt x="4" y="487"/>
                  </a:cubicBezTo>
                  <a:cubicBezTo>
                    <a:pt x="5" y="488"/>
                    <a:pt x="5" y="488"/>
                    <a:pt x="5" y="488"/>
                  </a:cubicBezTo>
                  <a:cubicBezTo>
                    <a:pt x="6" y="488"/>
                    <a:pt x="6" y="488"/>
                    <a:pt x="6" y="488"/>
                  </a:cubicBezTo>
                  <a:cubicBezTo>
                    <a:pt x="6" y="489"/>
                    <a:pt x="6" y="489"/>
                    <a:pt x="7" y="489"/>
                  </a:cubicBezTo>
                  <a:cubicBezTo>
                    <a:pt x="7" y="489"/>
                    <a:pt x="7" y="489"/>
                    <a:pt x="7" y="489"/>
                  </a:cubicBezTo>
                  <a:cubicBezTo>
                    <a:pt x="8" y="490"/>
                    <a:pt x="9" y="490"/>
                    <a:pt x="9" y="490"/>
                  </a:cubicBezTo>
                  <a:cubicBezTo>
                    <a:pt x="9" y="490"/>
                    <a:pt x="9" y="490"/>
                    <a:pt x="9" y="490"/>
                  </a:cubicBezTo>
                  <a:cubicBezTo>
                    <a:pt x="10" y="490"/>
                    <a:pt x="11" y="491"/>
                    <a:pt x="12" y="491"/>
                  </a:cubicBezTo>
                  <a:cubicBezTo>
                    <a:pt x="12" y="491"/>
                    <a:pt x="12" y="491"/>
                    <a:pt x="12" y="491"/>
                  </a:cubicBezTo>
                  <a:cubicBezTo>
                    <a:pt x="315" y="520"/>
                    <a:pt x="315" y="520"/>
                    <a:pt x="315" y="520"/>
                  </a:cubicBezTo>
                  <a:cubicBezTo>
                    <a:pt x="315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7" y="520"/>
                    <a:pt x="318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19" y="520"/>
                  </a:cubicBezTo>
                  <a:cubicBezTo>
                    <a:pt x="319" y="520"/>
                    <a:pt x="319" y="520"/>
                    <a:pt x="320" y="520"/>
                  </a:cubicBezTo>
                  <a:cubicBezTo>
                    <a:pt x="320" y="520"/>
                    <a:pt x="320" y="520"/>
                    <a:pt x="321" y="519"/>
                  </a:cubicBezTo>
                  <a:cubicBezTo>
                    <a:pt x="321" y="519"/>
                    <a:pt x="321" y="519"/>
                    <a:pt x="321" y="519"/>
                  </a:cubicBezTo>
                  <a:cubicBezTo>
                    <a:pt x="321" y="519"/>
                    <a:pt x="322" y="519"/>
                    <a:pt x="322" y="519"/>
                  </a:cubicBezTo>
                  <a:cubicBezTo>
                    <a:pt x="322" y="519"/>
                    <a:pt x="323" y="519"/>
                    <a:pt x="323" y="518"/>
                  </a:cubicBezTo>
                  <a:cubicBezTo>
                    <a:pt x="323" y="518"/>
                    <a:pt x="323" y="518"/>
                    <a:pt x="323" y="518"/>
                  </a:cubicBezTo>
                  <a:cubicBezTo>
                    <a:pt x="324" y="518"/>
                    <a:pt x="324" y="518"/>
                    <a:pt x="324" y="518"/>
                  </a:cubicBezTo>
                  <a:cubicBezTo>
                    <a:pt x="324" y="517"/>
                    <a:pt x="325" y="517"/>
                    <a:pt x="325" y="517"/>
                  </a:cubicBezTo>
                  <a:cubicBezTo>
                    <a:pt x="325" y="517"/>
                    <a:pt x="325" y="517"/>
                    <a:pt x="325" y="516"/>
                  </a:cubicBezTo>
                  <a:cubicBezTo>
                    <a:pt x="325" y="516"/>
                    <a:pt x="325" y="516"/>
                    <a:pt x="325" y="516"/>
                  </a:cubicBezTo>
                  <a:cubicBezTo>
                    <a:pt x="608" y="213"/>
                    <a:pt x="608" y="213"/>
                    <a:pt x="608" y="213"/>
                  </a:cubicBezTo>
                  <a:cubicBezTo>
                    <a:pt x="632" y="320"/>
                    <a:pt x="632" y="320"/>
                    <a:pt x="632" y="320"/>
                  </a:cubicBezTo>
                  <a:cubicBezTo>
                    <a:pt x="632" y="320"/>
                    <a:pt x="632" y="320"/>
                    <a:pt x="632" y="321"/>
                  </a:cubicBezTo>
                  <a:cubicBezTo>
                    <a:pt x="634" y="325"/>
                    <a:pt x="662" y="425"/>
                    <a:pt x="726" y="487"/>
                  </a:cubicBezTo>
                  <a:cubicBezTo>
                    <a:pt x="729" y="490"/>
                    <a:pt x="732" y="491"/>
                    <a:pt x="735" y="491"/>
                  </a:cubicBezTo>
                  <a:cubicBezTo>
                    <a:pt x="738" y="491"/>
                    <a:pt x="742" y="489"/>
                    <a:pt x="744" y="487"/>
                  </a:cubicBezTo>
                  <a:cubicBezTo>
                    <a:pt x="749" y="482"/>
                    <a:pt x="749" y="474"/>
                    <a:pt x="744" y="469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CA80894-7178-403A-9288-DE955354A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2433638"/>
              <a:ext cx="608013" cy="573088"/>
            </a:xfrm>
            <a:custGeom>
              <a:avLst/>
              <a:gdLst>
                <a:gd name="T0" fmla="*/ 64 w 161"/>
                <a:gd name="T1" fmla="*/ 152 h 152"/>
                <a:gd name="T2" fmla="*/ 40 w 161"/>
                <a:gd name="T3" fmla="*/ 151 h 152"/>
                <a:gd name="T4" fmla="*/ 26 w 161"/>
                <a:gd name="T5" fmla="*/ 133 h 152"/>
                <a:gd name="T6" fmla="*/ 44 w 161"/>
                <a:gd name="T7" fmla="*/ 120 h 152"/>
                <a:gd name="T8" fmla="*/ 119 w 161"/>
                <a:gd name="T9" fmla="*/ 106 h 152"/>
                <a:gd name="T10" fmla="*/ 129 w 161"/>
                <a:gd name="T11" fmla="*/ 81 h 152"/>
                <a:gd name="T12" fmla="*/ 117 w 161"/>
                <a:gd name="T13" fmla="*/ 50 h 152"/>
                <a:gd name="T14" fmla="*/ 58 w 161"/>
                <a:gd name="T15" fmla="*/ 32 h 152"/>
                <a:gd name="T16" fmla="*/ 58 w 161"/>
                <a:gd name="T17" fmla="*/ 32 h 152"/>
                <a:gd name="T18" fmla="*/ 15 w 161"/>
                <a:gd name="T19" fmla="*/ 32 h 152"/>
                <a:gd name="T20" fmla="*/ 0 w 161"/>
                <a:gd name="T21" fmla="*/ 17 h 152"/>
                <a:gd name="T22" fmla="*/ 15 w 161"/>
                <a:gd name="T23" fmla="*/ 1 h 152"/>
                <a:gd name="T24" fmla="*/ 57 w 161"/>
                <a:gd name="T25" fmla="*/ 1 h 152"/>
                <a:gd name="T26" fmla="*/ 139 w 161"/>
                <a:gd name="T27" fmla="*/ 27 h 152"/>
                <a:gd name="T28" fmla="*/ 161 w 161"/>
                <a:gd name="T29" fmla="*/ 81 h 152"/>
                <a:gd name="T30" fmla="*/ 139 w 161"/>
                <a:gd name="T31" fmla="*/ 130 h 152"/>
                <a:gd name="T32" fmla="*/ 64 w 161"/>
                <a:gd name="T33" fmla="*/ 152 h 152"/>
                <a:gd name="T34" fmla="*/ 64 w 161"/>
                <a:gd name="T35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2">
                  <a:moveTo>
                    <a:pt x="64" y="152"/>
                  </a:moveTo>
                  <a:cubicBezTo>
                    <a:pt x="51" y="152"/>
                    <a:pt x="42" y="151"/>
                    <a:pt x="40" y="151"/>
                  </a:cubicBezTo>
                  <a:cubicBezTo>
                    <a:pt x="31" y="150"/>
                    <a:pt x="25" y="142"/>
                    <a:pt x="26" y="133"/>
                  </a:cubicBezTo>
                  <a:cubicBezTo>
                    <a:pt x="28" y="125"/>
                    <a:pt x="36" y="119"/>
                    <a:pt x="44" y="120"/>
                  </a:cubicBezTo>
                  <a:cubicBezTo>
                    <a:pt x="58" y="122"/>
                    <a:pt x="100" y="123"/>
                    <a:pt x="119" y="106"/>
                  </a:cubicBezTo>
                  <a:cubicBezTo>
                    <a:pt x="126" y="100"/>
                    <a:pt x="129" y="92"/>
                    <a:pt x="129" y="81"/>
                  </a:cubicBezTo>
                  <a:cubicBezTo>
                    <a:pt x="129" y="68"/>
                    <a:pt x="126" y="57"/>
                    <a:pt x="117" y="50"/>
                  </a:cubicBezTo>
                  <a:cubicBezTo>
                    <a:pt x="97" y="31"/>
                    <a:pt x="59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7" y="32"/>
                    <a:pt x="0" y="25"/>
                    <a:pt x="0" y="17"/>
                  </a:cubicBezTo>
                  <a:cubicBezTo>
                    <a:pt x="0" y="8"/>
                    <a:pt x="7" y="1"/>
                    <a:pt x="15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3" y="1"/>
                    <a:pt x="110" y="0"/>
                    <a:pt x="139" y="27"/>
                  </a:cubicBezTo>
                  <a:cubicBezTo>
                    <a:pt x="153" y="41"/>
                    <a:pt x="161" y="59"/>
                    <a:pt x="161" y="81"/>
                  </a:cubicBezTo>
                  <a:cubicBezTo>
                    <a:pt x="161" y="101"/>
                    <a:pt x="153" y="118"/>
                    <a:pt x="139" y="130"/>
                  </a:cubicBezTo>
                  <a:cubicBezTo>
                    <a:pt x="118" y="149"/>
                    <a:pt x="86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45C3AAA-D8E9-443F-AA6C-F696B9AE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826" y="2263775"/>
              <a:ext cx="731838" cy="241300"/>
            </a:xfrm>
            <a:custGeom>
              <a:avLst/>
              <a:gdLst>
                <a:gd name="T0" fmla="*/ 178 w 194"/>
                <a:gd name="T1" fmla="*/ 64 h 64"/>
                <a:gd name="T2" fmla="*/ 73 w 194"/>
                <a:gd name="T3" fmla="*/ 64 h 64"/>
                <a:gd name="T4" fmla="*/ 5 w 194"/>
                <a:gd name="T5" fmla="*/ 26 h 64"/>
                <a:gd name="T6" fmla="*/ 9 w 194"/>
                <a:gd name="T7" fmla="*/ 4 h 64"/>
                <a:gd name="T8" fmla="*/ 31 w 194"/>
                <a:gd name="T9" fmla="*/ 9 h 64"/>
                <a:gd name="T10" fmla="*/ 73 w 194"/>
                <a:gd name="T11" fmla="*/ 33 h 64"/>
                <a:gd name="T12" fmla="*/ 178 w 194"/>
                <a:gd name="T13" fmla="*/ 33 h 64"/>
                <a:gd name="T14" fmla="*/ 194 w 194"/>
                <a:gd name="T15" fmla="*/ 49 h 64"/>
                <a:gd name="T16" fmla="*/ 178 w 194"/>
                <a:gd name="T17" fmla="*/ 64 h 64"/>
                <a:gd name="T18" fmla="*/ 178 w 19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64">
                  <a:moveTo>
                    <a:pt x="178" y="6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32" y="64"/>
                    <a:pt x="6" y="28"/>
                    <a:pt x="5" y="26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7" y="0"/>
                    <a:pt x="26" y="1"/>
                    <a:pt x="31" y="9"/>
                  </a:cubicBezTo>
                  <a:cubicBezTo>
                    <a:pt x="31" y="9"/>
                    <a:pt x="49" y="33"/>
                    <a:pt x="73" y="33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94" y="40"/>
                    <a:pt x="194" y="49"/>
                  </a:cubicBezTo>
                  <a:cubicBezTo>
                    <a:pt x="194" y="57"/>
                    <a:pt x="187" y="64"/>
                    <a:pt x="178" y="64"/>
                  </a:cubicBezTo>
                  <a:cubicBezTo>
                    <a:pt x="178" y="64"/>
                    <a:pt x="178" y="64"/>
                    <a:pt x="178" y="64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624C129-3417-4746-8A48-296F86079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188" y="3913188"/>
              <a:ext cx="328613" cy="868363"/>
            </a:xfrm>
            <a:custGeom>
              <a:avLst/>
              <a:gdLst>
                <a:gd name="T0" fmla="*/ 62 w 87"/>
                <a:gd name="T1" fmla="*/ 86 h 230"/>
                <a:gd name="T2" fmla="*/ 87 w 87"/>
                <a:gd name="T3" fmla="*/ 5 h 230"/>
                <a:gd name="T4" fmla="*/ 69 w 87"/>
                <a:gd name="T5" fmla="*/ 0 h 230"/>
                <a:gd name="T6" fmla="*/ 44 w 87"/>
                <a:gd name="T7" fmla="*/ 80 h 230"/>
                <a:gd name="T8" fmla="*/ 43 w 87"/>
                <a:gd name="T9" fmla="*/ 80 h 230"/>
                <a:gd name="T10" fmla="*/ 9 w 87"/>
                <a:gd name="T11" fmla="*/ 115 h 230"/>
                <a:gd name="T12" fmla="*/ 24 w 87"/>
                <a:gd name="T13" fmla="*/ 144 h 230"/>
                <a:gd name="T14" fmla="*/ 0 w 87"/>
                <a:gd name="T15" fmla="*/ 225 h 230"/>
                <a:gd name="T16" fmla="*/ 18 w 87"/>
                <a:gd name="T17" fmla="*/ 230 h 230"/>
                <a:gd name="T18" fmla="*/ 42 w 87"/>
                <a:gd name="T19" fmla="*/ 149 h 230"/>
                <a:gd name="T20" fmla="*/ 43 w 87"/>
                <a:gd name="T21" fmla="*/ 149 h 230"/>
                <a:gd name="T22" fmla="*/ 78 w 87"/>
                <a:gd name="T23" fmla="*/ 115 h 230"/>
                <a:gd name="T24" fmla="*/ 62 w 87"/>
                <a:gd name="T25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230">
                  <a:moveTo>
                    <a:pt x="62" y="86"/>
                  </a:moveTo>
                  <a:cubicBezTo>
                    <a:pt x="87" y="5"/>
                    <a:pt x="87" y="5"/>
                    <a:pt x="87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24" y="80"/>
                    <a:pt x="9" y="96"/>
                    <a:pt x="9" y="115"/>
                  </a:cubicBezTo>
                  <a:cubicBezTo>
                    <a:pt x="9" y="127"/>
                    <a:pt x="15" y="138"/>
                    <a:pt x="24" y="14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62" y="149"/>
                    <a:pt x="78" y="134"/>
                    <a:pt x="78" y="115"/>
                  </a:cubicBezTo>
                  <a:cubicBezTo>
                    <a:pt x="78" y="103"/>
                    <a:pt x="71" y="92"/>
                    <a:pt x="62" y="86"/>
                  </a:cubicBezTo>
                  <a:close/>
                </a:path>
              </a:pathLst>
            </a:cu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2CF7327-246A-4439-98A3-2518B01D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879850"/>
              <a:ext cx="315913" cy="82550"/>
            </a:xfrm>
            <a:custGeom>
              <a:avLst/>
              <a:gdLst>
                <a:gd name="T0" fmla="*/ 73 w 84"/>
                <a:gd name="T1" fmla="*/ 22 h 22"/>
                <a:gd name="T2" fmla="*/ 11 w 84"/>
                <a:gd name="T3" fmla="*/ 22 h 22"/>
                <a:gd name="T4" fmla="*/ 0 w 84"/>
                <a:gd name="T5" fmla="*/ 11 h 22"/>
                <a:gd name="T6" fmla="*/ 11 w 84"/>
                <a:gd name="T7" fmla="*/ 0 h 22"/>
                <a:gd name="T8" fmla="*/ 73 w 84"/>
                <a:gd name="T9" fmla="*/ 0 h 22"/>
                <a:gd name="T10" fmla="*/ 84 w 84"/>
                <a:gd name="T11" fmla="*/ 11 h 22"/>
                <a:gd name="T12" fmla="*/ 73 w 84"/>
                <a:gd name="T13" fmla="*/ 22 h 22"/>
                <a:gd name="T14" fmla="*/ 73 w 8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2">
                  <a:moveTo>
                    <a:pt x="73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5"/>
                    <a:pt x="84" y="11"/>
                  </a:cubicBezTo>
                  <a:cubicBezTo>
                    <a:pt x="84" y="17"/>
                    <a:pt x="79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4B108AC-76F0-49A5-A766-5C72E3210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732338"/>
              <a:ext cx="315913" cy="79375"/>
            </a:xfrm>
            <a:custGeom>
              <a:avLst/>
              <a:gdLst>
                <a:gd name="T0" fmla="*/ 73 w 84"/>
                <a:gd name="T1" fmla="*/ 21 h 21"/>
                <a:gd name="T2" fmla="*/ 11 w 84"/>
                <a:gd name="T3" fmla="*/ 21 h 21"/>
                <a:gd name="T4" fmla="*/ 0 w 84"/>
                <a:gd name="T5" fmla="*/ 10 h 21"/>
                <a:gd name="T6" fmla="*/ 11 w 84"/>
                <a:gd name="T7" fmla="*/ 0 h 21"/>
                <a:gd name="T8" fmla="*/ 73 w 84"/>
                <a:gd name="T9" fmla="*/ 0 h 21"/>
                <a:gd name="T10" fmla="*/ 84 w 84"/>
                <a:gd name="T11" fmla="*/ 10 h 21"/>
                <a:gd name="T12" fmla="*/ 73 w 84"/>
                <a:gd name="T13" fmla="*/ 21 h 21"/>
                <a:gd name="T14" fmla="*/ 73 w 84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1">
                  <a:moveTo>
                    <a:pt x="73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4" y="21"/>
                    <a:pt x="0" y="17"/>
                    <a:pt x="0" y="10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9" y="0"/>
                    <a:pt x="84" y="4"/>
                    <a:pt x="84" y="10"/>
                  </a:cubicBezTo>
                  <a:cubicBezTo>
                    <a:pt x="84" y="17"/>
                    <a:pt x="79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DFE14C0-C03B-4CB0-ABC6-255F9BC3FE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1588" y="4083050"/>
              <a:ext cx="531813" cy="528638"/>
            </a:xfrm>
            <a:custGeom>
              <a:avLst/>
              <a:gdLst>
                <a:gd name="T0" fmla="*/ 70 w 141"/>
                <a:gd name="T1" fmla="*/ 9 h 140"/>
                <a:gd name="T2" fmla="*/ 9 w 141"/>
                <a:gd name="T3" fmla="*/ 70 h 140"/>
                <a:gd name="T4" fmla="*/ 70 w 141"/>
                <a:gd name="T5" fmla="*/ 131 h 140"/>
                <a:gd name="T6" fmla="*/ 131 w 141"/>
                <a:gd name="T7" fmla="*/ 70 h 140"/>
                <a:gd name="T8" fmla="*/ 70 w 141"/>
                <a:gd name="T9" fmla="*/ 9 h 140"/>
                <a:gd name="T10" fmla="*/ 70 w 141"/>
                <a:gd name="T11" fmla="*/ 9 h 140"/>
                <a:gd name="T12" fmla="*/ 70 w 141"/>
                <a:gd name="T13" fmla="*/ 140 h 140"/>
                <a:gd name="T14" fmla="*/ 0 w 141"/>
                <a:gd name="T15" fmla="*/ 70 h 140"/>
                <a:gd name="T16" fmla="*/ 70 w 141"/>
                <a:gd name="T17" fmla="*/ 0 h 140"/>
                <a:gd name="T18" fmla="*/ 141 w 141"/>
                <a:gd name="T19" fmla="*/ 70 h 140"/>
                <a:gd name="T20" fmla="*/ 70 w 141"/>
                <a:gd name="T21" fmla="*/ 140 h 140"/>
                <a:gd name="T22" fmla="*/ 70 w 14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40">
                  <a:moveTo>
                    <a:pt x="70" y="9"/>
                  </a:moveTo>
                  <a:cubicBezTo>
                    <a:pt x="37" y="9"/>
                    <a:pt x="9" y="36"/>
                    <a:pt x="9" y="70"/>
                  </a:cubicBezTo>
                  <a:cubicBezTo>
                    <a:pt x="9" y="104"/>
                    <a:pt x="37" y="131"/>
                    <a:pt x="70" y="131"/>
                  </a:cubicBezTo>
                  <a:cubicBezTo>
                    <a:pt x="104" y="131"/>
                    <a:pt x="131" y="104"/>
                    <a:pt x="131" y="70"/>
                  </a:cubicBezTo>
                  <a:cubicBezTo>
                    <a:pt x="131" y="36"/>
                    <a:pt x="104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lose/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9" y="0"/>
                    <a:pt x="141" y="31"/>
                    <a:pt x="141" y="70"/>
                  </a:cubicBezTo>
                  <a:cubicBezTo>
                    <a:pt x="141" y="109"/>
                    <a:pt x="109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4D00511-82D3-442E-84C4-6AF197FE1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876" y="4083050"/>
              <a:ext cx="1157288" cy="38100"/>
            </a:xfrm>
            <a:custGeom>
              <a:avLst/>
              <a:gdLst>
                <a:gd name="T0" fmla="*/ 4 w 307"/>
                <a:gd name="T1" fmla="*/ 10 h 10"/>
                <a:gd name="T2" fmla="*/ 0 w 307"/>
                <a:gd name="T3" fmla="*/ 6 h 10"/>
                <a:gd name="T4" fmla="*/ 4 w 307"/>
                <a:gd name="T5" fmla="*/ 1 h 10"/>
                <a:gd name="T6" fmla="*/ 302 w 307"/>
                <a:gd name="T7" fmla="*/ 0 h 10"/>
                <a:gd name="T8" fmla="*/ 302 w 307"/>
                <a:gd name="T9" fmla="*/ 0 h 10"/>
                <a:gd name="T10" fmla="*/ 307 w 307"/>
                <a:gd name="T11" fmla="*/ 4 h 10"/>
                <a:gd name="T12" fmla="*/ 302 w 307"/>
                <a:gd name="T13" fmla="*/ 9 h 10"/>
                <a:gd name="T14" fmla="*/ 4 w 307"/>
                <a:gd name="T15" fmla="*/ 10 h 10"/>
                <a:gd name="T16" fmla="*/ 4 w 307"/>
                <a:gd name="T17" fmla="*/ 10 h 10"/>
                <a:gd name="T18" fmla="*/ 4 w 307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0">
                  <a:moveTo>
                    <a:pt x="4" y="10"/>
                  </a:moveTo>
                  <a:cubicBezTo>
                    <a:pt x="2" y="10"/>
                    <a:pt x="0" y="8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05" y="0"/>
                    <a:pt x="307" y="2"/>
                    <a:pt x="307" y="4"/>
                  </a:cubicBezTo>
                  <a:cubicBezTo>
                    <a:pt x="307" y="7"/>
                    <a:pt x="305" y="9"/>
                    <a:pt x="30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B9D9F72A-F995-45DB-B0BB-4F2E6003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51" y="4310063"/>
              <a:ext cx="1120775" cy="290513"/>
            </a:xfrm>
            <a:custGeom>
              <a:avLst/>
              <a:gdLst>
                <a:gd name="T0" fmla="*/ 292 w 297"/>
                <a:gd name="T1" fmla="*/ 77 h 77"/>
                <a:gd name="T2" fmla="*/ 291 w 297"/>
                <a:gd name="T3" fmla="*/ 77 h 77"/>
                <a:gd name="T4" fmla="*/ 4 w 297"/>
                <a:gd name="T5" fmla="*/ 9 h 77"/>
                <a:gd name="T6" fmla="*/ 1 w 297"/>
                <a:gd name="T7" fmla="*/ 4 h 77"/>
                <a:gd name="T8" fmla="*/ 6 w 297"/>
                <a:gd name="T9" fmla="*/ 0 h 77"/>
                <a:gd name="T10" fmla="*/ 293 w 297"/>
                <a:gd name="T11" fmla="*/ 68 h 77"/>
                <a:gd name="T12" fmla="*/ 296 w 297"/>
                <a:gd name="T13" fmla="*/ 74 h 77"/>
                <a:gd name="T14" fmla="*/ 292 w 297"/>
                <a:gd name="T15" fmla="*/ 77 h 77"/>
                <a:gd name="T16" fmla="*/ 292 w 297"/>
                <a:gd name="T1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77">
                  <a:moveTo>
                    <a:pt x="292" y="77"/>
                  </a:moveTo>
                  <a:cubicBezTo>
                    <a:pt x="292" y="77"/>
                    <a:pt x="291" y="77"/>
                    <a:pt x="291" y="7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293" y="68"/>
                    <a:pt x="293" y="68"/>
                    <a:pt x="293" y="68"/>
                  </a:cubicBezTo>
                  <a:cubicBezTo>
                    <a:pt x="296" y="69"/>
                    <a:pt x="297" y="71"/>
                    <a:pt x="296" y="74"/>
                  </a:cubicBezTo>
                  <a:cubicBezTo>
                    <a:pt x="296" y="76"/>
                    <a:pt x="294" y="77"/>
                    <a:pt x="292" y="77"/>
                  </a:cubicBezTo>
                  <a:cubicBezTo>
                    <a:pt x="292" y="77"/>
                    <a:pt x="292" y="77"/>
                    <a:pt x="292" y="77"/>
                  </a:cubicBezTo>
                  <a:close/>
                </a:path>
              </a:pathLst>
            </a:custGeom>
            <a:solidFill>
              <a:srgbClr val="F16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369D0E3D-CDB5-4A80-B41F-63D78CF5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6" y="4087813"/>
              <a:ext cx="260350" cy="260350"/>
            </a:xfrm>
            <a:prstGeom prst="ellipse">
              <a:avLst/>
            </a:prstGeom>
            <a:solidFill>
              <a:srgbClr val="1516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E58-D3C3-8C6B-EC59-25AF35804411}"/>
              </a:ext>
            </a:extLst>
          </p:cNvPr>
          <p:cNvSpPr txBox="1"/>
          <p:nvPr/>
        </p:nvSpPr>
        <p:spPr>
          <a:xfrm>
            <a:off x="4630810" y="17395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Summit Ave. E. is the most popular starting point and yet the least popular destination. </a:t>
            </a:r>
          </a:p>
        </p:txBody>
      </p:sp>
      <p:sp>
        <p:nvSpPr>
          <p:cNvPr id="449" name="Rectangle: Top Corners Rounded 448">
            <a:extLst>
              <a:ext uri="{FF2B5EF4-FFF2-40B4-BE49-F238E27FC236}">
                <a16:creationId xmlns:a16="http://schemas.microsoft.com/office/drawing/2014/main" id="{F0A72A91-71B8-4330-9431-CFC5345CF644}"/>
              </a:ext>
            </a:extLst>
          </p:cNvPr>
          <p:cNvSpPr/>
          <p:nvPr/>
        </p:nvSpPr>
        <p:spPr>
          <a:xfrm rot="5400000">
            <a:off x="3387143" y="1454290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9478E8FF-2CA4-4398-938A-3E083092F105}"/>
              </a:ext>
            </a:extLst>
          </p:cNvPr>
          <p:cNvSpPr/>
          <p:nvPr/>
        </p:nvSpPr>
        <p:spPr>
          <a:xfrm>
            <a:off x="3557397" y="1647174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: Top Corners Rounded 358">
            <a:extLst>
              <a:ext uri="{FF2B5EF4-FFF2-40B4-BE49-F238E27FC236}">
                <a16:creationId xmlns:a16="http://schemas.microsoft.com/office/drawing/2014/main" id="{BBF48C2A-F9B9-4BBE-BA74-BF672CEACAE2}"/>
              </a:ext>
            </a:extLst>
          </p:cNvPr>
          <p:cNvSpPr/>
          <p:nvPr/>
        </p:nvSpPr>
        <p:spPr>
          <a:xfrm rot="5400000">
            <a:off x="3387143" y="2776529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ACA6185D-B34E-4C3E-A227-ACEA8A8583C4}"/>
              </a:ext>
            </a:extLst>
          </p:cNvPr>
          <p:cNvSpPr/>
          <p:nvPr/>
        </p:nvSpPr>
        <p:spPr>
          <a:xfrm>
            <a:off x="3557397" y="2969413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: Top Corners Rounded 365">
            <a:extLst>
              <a:ext uri="{FF2B5EF4-FFF2-40B4-BE49-F238E27FC236}">
                <a16:creationId xmlns:a16="http://schemas.microsoft.com/office/drawing/2014/main" id="{D2883F3D-FD2E-4B07-92D2-F9E789B98961}"/>
              </a:ext>
            </a:extLst>
          </p:cNvPr>
          <p:cNvSpPr/>
          <p:nvPr/>
        </p:nvSpPr>
        <p:spPr>
          <a:xfrm rot="5400000">
            <a:off x="3387143" y="4098768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DC9ED136-03DE-4F8A-85B9-8B31FC6C4A86}"/>
              </a:ext>
            </a:extLst>
          </p:cNvPr>
          <p:cNvSpPr/>
          <p:nvPr/>
        </p:nvSpPr>
        <p:spPr>
          <a:xfrm>
            <a:off x="3557397" y="4291652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: Top Corners Rounded 372">
            <a:extLst>
              <a:ext uri="{FF2B5EF4-FFF2-40B4-BE49-F238E27FC236}">
                <a16:creationId xmlns:a16="http://schemas.microsoft.com/office/drawing/2014/main" id="{E2675A36-160D-4276-A956-3D2CDEEE94D0}"/>
              </a:ext>
            </a:extLst>
          </p:cNvPr>
          <p:cNvSpPr/>
          <p:nvPr/>
        </p:nvSpPr>
        <p:spPr>
          <a:xfrm rot="5400000">
            <a:off x="3387143" y="5421008"/>
            <a:ext cx="985255" cy="103051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1B29EBC-F878-4532-9F29-E9A5A0C8CA33}"/>
              </a:ext>
            </a:extLst>
          </p:cNvPr>
          <p:cNvSpPr/>
          <p:nvPr/>
        </p:nvSpPr>
        <p:spPr>
          <a:xfrm>
            <a:off x="3557397" y="5613892"/>
            <a:ext cx="644746" cy="644746"/>
          </a:xfrm>
          <a:prstGeom prst="ellipse">
            <a:avLst/>
          </a:prstGeom>
          <a:solidFill>
            <a:srgbClr val="3B3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18F18F9-A0D7-43D0-A395-7875E4E241A8}"/>
              </a:ext>
            </a:extLst>
          </p:cNvPr>
          <p:cNvGrpSpPr/>
          <p:nvPr/>
        </p:nvGrpSpPr>
        <p:grpSpPr>
          <a:xfrm>
            <a:off x="3730204" y="1819981"/>
            <a:ext cx="299132" cy="299132"/>
            <a:chOff x="3390900" y="1803400"/>
            <a:chExt cx="361950" cy="3619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1" name="Freeform 30">
              <a:extLst>
                <a:ext uri="{FF2B5EF4-FFF2-40B4-BE49-F238E27FC236}">
                  <a16:creationId xmlns:a16="http://schemas.microsoft.com/office/drawing/2014/main" id="{31A23FF9-0E47-45EA-9178-F287ECC4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2" name="Freeform 31">
              <a:extLst>
                <a:ext uri="{FF2B5EF4-FFF2-40B4-BE49-F238E27FC236}">
                  <a16:creationId xmlns:a16="http://schemas.microsoft.com/office/drawing/2014/main" id="{415730EB-0EC6-4647-A8C7-689853E91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3" name="Freeform 32">
              <a:extLst>
                <a:ext uri="{FF2B5EF4-FFF2-40B4-BE49-F238E27FC236}">
                  <a16:creationId xmlns:a16="http://schemas.microsoft.com/office/drawing/2014/main" id="{0A62A17B-2909-4F8F-990A-2CF6F7AF6E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23A6693E-A12F-4DEF-861F-5BCC3E67249A}"/>
              </a:ext>
            </a:extLst>
          </p:cNvPr>
          <p:cNvGrpSpPr/>
          <p:nvPr/>
        </p:nvGrpSpPr>
        <p:grpSpPr>
          <a:xfrm>
            <a:off x="3730860" y="3154684"/>
            <a:ext cx="297821" cy="274205"/>
            <a:chOff x="6680200" y="6508750"/>
            <a:chExt cx="360363" cy="33178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5" name="Freeform 5">
              <a:extLst>
                <a:ext uri="{FF2B5EF4-FFF2-40B4-BE49-F238E27FC236}">
                  <a16:creationId xmlns:a16="http://schemas.microsoft.com/office/drawing/2014/main" id="{283B7E35-7167-4855-9917-6159F8D17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6" name="Freeform 6">
              <a:extLst>
                <a:ext uri="{FF2B5EF4-FFF2-40B4-BE49-F238E27FC236}">
                  <a16:creationId xmlns:a16="http://schemas.microsoft.com/office/drawing/2014/main" id="{263443A7-EF4B-4B84-A373-3DA3DFC11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E0F361E-BB7E-44A3-B559-633136368F24}"/>
              </a:ext>
            </a:extLst>
          </p:cNvPr>
          <p:cNvGrpSpPr/>
          <p:nvPr/>
        </p:nvGrpSpPr>
        <p:grpSpPr>
          <a:xfrm>
            <a:off x="3730860" y="5793259"/>
            <a:ext cx="297821" cy="286013"/>
            <a:chOff x="8445500" y="1847850"/>
            <a:chExt cx="360363" cy="34607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grpSpPr>
        <p:sp>
          <p:nvSpPr>
            <p:cNvPr id="388" name="Freeform 26">
              <a:extLst>
                <a:ext uri="{FF2B5EF4-FFF2-40B4-BE49-F238E27FC236}">
                  <a16:creationId xmlns:a16="http://schemas.microsoft.com/office/drawing/2014/main" id="{4947256B-AEFC-42CD-BD7A-2287BBCA0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9" name="Freeform 27">
              <a:extLst>
                <a:ext uri="{FF2B5EF4-FFF2-40B4-BE49-F238E27FC236}">
                  <a16:creationId xmlns:a16="http://schemas.microsoft.com/office/drawing/2014/main" id="{D44AB5B2-210C-4C6E-9290-2A5FAF73D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0" name="Freeform 28">
              <a:extLst>
                <a:ext uri="{FF2B5EF4-FFF2-40B4-BE49-F238E27FC236}">
                  <a16:creationId xmlns:a16="http://schemas.microsoft.com/office/drawing/2014/main" id="{D1C6183F-A546-4926-89F0-FB9FB3052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91" name="Freeform 200">
            <a:extLst>
              <a:ext uri="{FF2B5EF4-FFF2-40B4-BE49-F238E27FC236}">
                <a16:creationId xmlns:a16="http://schemas.microsoft.com/office/drawing/2014/main" id="{BFAD6A32-60AD-4389-93CD-0B530B4C5702}"/>
              </a:ext>
            </a:extLst>
          </p:cNvPr>
          <p:cNvSpPr>
            <a:spLocks noEditPoints="1"/>
          </p:cNvSpPr>
          <p:nvPr/>
        </p:nvSpPr>
        <p:spPr bwMode="auto">
          <a:xfrm>
            <a:off x="3741356" y="4486107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DBD4CB8-9AE5-C9DA-F787-791990DA441E}"/>
              </a:ext>
            </a:extLst>
          </p:cNvPr>
          <p:cNvGrpSpPr/>
          <p:nvPr/>
        </p:nvGrpSpPr>
        <p:grpSpPr>
          <a:xfrm>
            <a:off x="4676131" y="2916453"/>
            <a:ext cx="3632201" cy="584795"/>
            <a:chOff x="7988299" y="1869794"/>
            <a:chExt cx="3632201" cy="584795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E7AA2AB-45B4-EF36-071B-2A50B26F7290}"/>
                </a:ext>
              </a:extLst>
            </p:cNvPr>
            <p:cNvSpPr/>
            <p:nvPr/>
          </p:nvSpPr>
          <p:spPr>
            <a:xfrm>
              <a:off x="8204199" y="2054469"/>
              <a:ext cx="3416301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ID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BC16292-82BF-D56F-3804-8747F3457933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22FB2070-C9A7-D4C1-C96F-D3E3A52D6204}"/>
              </a:ext>
            </a:extLst>
          </p:cNvPr>
          <p:cNvSpPr txBox="1"/>
          <p:nvPr/>
        </p:nvSpPr>
        <p:spPr>
          <a:xfrm>
            <a:off x="4670271" y="29497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Pier 69 station would not necessitate any actions because consumers begin and end their journey at the same location</a:t>
            </a:r>
            <a:endParaRPr lang="en-SG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87F54A4-4B2A-25F1-C7EF-45F477FBDAE9}"/>
              </a:ext>
            </a:extLst>
          </p:cNvPr>
          <p:cNvGrpSpPr/>
          <p:nvPr/>
        </p:nvGrpSpPr>
        <p:grpSpPr>
          <a:xfrm>
            <a:off x="4676131" y="4229642"/>
            <a:ext cx="3632201" cy="584795"/>
            <a:chOff x="7988299" y="1869794"/>
            <a:chExt cx="3632201" cy="584795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3E849D5-126E-5098-803D-BF2632E04333}"/>
                </a:ext>
              </a:extLst>
            </p:cNvPr>
            <p:cNvSpPr/>
            <p:nvPr/>
          </p:nvSpPr>
          <p:spPr>
            <a:xfrm>
              <a:off x="8204199" y="2054469"/>
              <a:ext cx="3416301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ID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8F777B9-9FB7-78D1-C099-C9314799CAC8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D0DEB95D-EB8E-FD87-81C0-CDF19B651F02}"/>
              </a:ext>
            </a:extLst>
          </p:cNvPr>
          <p:cNvSpPr txBox="1"/>
          <p:nvPr/>
        </p:nvSpPr>
        <p:spPr>
          <a:xfrm>
            <a:off x="4682397" y="42485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Dexter and </a:t>
            </a:r>
            <a:r>
              <a:rPr lang="en-SG" dirty="0" err="1"/>
              <a:t>eBlaine</a:t>
            </a:r>
            <a:r>
              <a:rPr lang="en-SG" dirty="0"/>
              <a:t> stations, customers travel bidirectionally. No deployment required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C01630B-94E5-129B-E73B-936C7C6C81D8}"/>
              </a:ext>
            </a:extLst>
          </p:cNvPr>
          <p:cNvGrpSpPr/>
          <p:nvPr/>
        </p:nvGrpSpPr>
        <p:grpSpPr>
          <a:xfrm>
            <a:off x="4682397" y="5470881"/>
            <a:ext cx="3632201" cy="584795"/>
            <a:chOff x="7988299" y="1869794"/>
            <a:chExt cx="3632201" cy="58479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DB586D44-7794-65AD-6509-7B6CFD6F7DE6}"/>
                </a:ext>
              </a:extLst>
            </p:cNvPr>
            <p:cNvSpPr/>
            <p:nvPr/>
          </p:nvSpPr>
          <p:spPr>
            <a:xfrm>
              <a:off x="8204199" y="2054469"/>
              <a:ext cx="3416301" cy="21544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ID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9A71EF75-BB95-B00D-5AB7-949CED06418F}"/>
                </a:ext>
              </a:extLst>
            </p:cNvPr>
            <p:cNvCxnSpPr/>
            <p:nvPr/>
          </p:nvCxnSpPr>
          <p:spPr>
            <a:xfrm>
              <a:off x="7988299" y="1869794"/>
              <a:ext cx="0" cy="584795"/>
            </a:xfrm>
            <a:prstGeom prst="line">
              <a:avLst/>
            </a:prstGeom>
            <a:ln>
              <a:solidFill>
                <a:srgbClr val="3B3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6" name="TextBox 465">
            <a:extLst>
              <a:ext uri="{FF2B5EF4-FFF2-40B4-BE49-F238E27FC236}">
                <a16:creationId xmlns:a16="http://schemas.microsoft.com/office/drawing/2014/main" id="{F7286FE0-6DAF-74D8-D2F4-45BFE20B3EA2}"/>
              </a:ext>
            </a:extLst>
          </p:cNvPr>
          <p:cNvSpPr txBox="1"/>
          <p:nvPr/>
        </p:nvSpPr>
        <p:spPr>
          <a:xfrm>
            <a:off x="4688663" y="5489762"/>
            <a:ext cx="609600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King Street station, however, fewer customers are returning to meet the demand at 8 a.m. Hence, the redeployment of bicycles is required.</a:t>
            </a:r>
          </a:p>
        </p:txBody>
      </p:sp>
    </p:spTree>
    <p:extLst>
      <p:ext uri="{BB962C8B-B14F-4D97-AF65-F5344CB8AC3E}">
        <p14:creationId xmlns:p14="http://schemas.microsoft.com/office/powerpoint/2010/main" val="233809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188456" y="228038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4E2AE-E290-C876-17C2-DB5AB81237E6}"/>
              </a:ext>
            </a:extLst>
          </p:cNvPr>
          <p:cNvSpPr txBox="1"/>
          <p:nvPr/>
        </p:nvSpPr>
        <p:spPr>
          <a:xfrm>
            <a:off x="453511" y="1190999"/>
            <a:ext cx="10686552" cy="26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3B3E98"/>
                </a:solidFill>
                <a:latin typeface="+mj-lt"/>
              </a:rPr>
              <a:t>Re-deployment of bicycles from other least popular destinations before next peak hour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3B3E98"/>
                </a:solidFill>
                <a:latin typeface="+mj-lt"/>
              </a:rPr>
              <a:t>Bonus scheme to Short-Term Pass Holders to ride during the weekday</a:t>
            </a:r>
          </a:p>
          <a:p>
            <a:pPr marL="457200" indent="-457200" algn="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2800" b="1" dirty="0">
              <a:latin typeface="+mj-lt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2800" b="1" dirty="0">
              <a:solidFill>
                <a:srgbClr val="3B3E9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6736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Picture 606" descr="A picture containing sitting&#10;&#10;Description automatically generated">
            <a:extLst>
              <a:ext uri="{FF2B5EF4-FFF2-40B4-BE49-F238E27FC236}">
                <a16:creationId xmlns:a16="http://schemas.microsoft.com/office/drawing/2014/main" id="{3649395B-1B46-40F3-94A7-087BD7E6DA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"/>
          <a:stretch/>
        </p:blipFill>
        <p:spPr>
          <a:xfrm>
            <a:off x="9227" y="1002634"/>
            <a:ext cx="12173548" cy="5478414"/>
          </a:xfrm>
          <a:prstGeom prst="rect">
            <a:avLst/>
          </a:prstGeom>
        </p:spPr>
      </p:pic>
      <p:sp>
        <p:nvSpPr>
          <p:cNvPr id="549" name="Freeform: Shape 548">
            <a:extLst>
              <a:ext uri="{FF2B5EF4-FFF2-40B4-BE49-F238E27FC236}">
                <a16:creationId xmlns:a16="http://schemas.microsoft.com/office/drawing/2014/main" id="{E6237BF1-0D2D-49B5-B1A9-634CB3B9ACA7}"/>
              </a:ext>
            </a:extLst>
          </p:cNvPr>
          <p:cNvSpPr>
            <a:spLocks/>
          </p:cNvSpPr>
          <p:nvPr/>
        </p:nvSpPr>
        <p:spPr bwMode="auto">
          <a:xfrm flipH="1" flipV="1">
            <a:off x="-2" y="0"/>
            <a:ext cx="6163847" cy="3200400"/>
          </a:xfrm>
          <a:custGeom>
            <a:avLst/>
            <a:gdLst>
              <a:gd name="connsiteX0" fmla="*/ 4188733 w 4188733"/>
              <a:gd name="connsiteY0" fmla="*/ 2174879 h 2174879"/>
              <a:gd name="connsiteX1" fmla="*/ 255305 w 4188733"/>
              <a:gd name="connsiteY1" fmla="*/ 2174879 h 2174879"/>
              <a:gd name="connsiteX2" fmla="*/ 231274 w 4188733"/>
              <a:gd name="connsiteY2" fmla="*/ 2146885 h 2174879"/>
              <a:gd name="connsiteX3" fmla="*/ 378146 w 4188733"/>
              <a:gd name="connsiteY3" fmla="*/ 1135996 h 2174879"/>
              <a:gd name="connsiteX4" fmla="*/ 948142 w 4188733"/>
              <a:gd name="connsiteY4" fmla="*/ 469441 h 2174879"/>
              <a:gd name="connsiteX5" fmla="*/ 2622289 w 4188733"/>
              <a:gd name="connsiteY5" fmla="*/ 375439 h 2174879"/>
              <a:gd name="connsiteX6" fmla="*/ 3352702 w 4188733"/>
              <a:gd name="connsiteY6" fmla="*/ 765118 h 2174879"/>
              <a:gd name="connsiteX7" fmla="*/ 4166737 w 4188733"/>
              <a:gd name="connsiteY7" fmla="*/ 602752 h 2174879"/>
              <a:gd name="connsiteX8" fmla="*/ 4188733 w 4188733"/>
              <a:gd name="connsiteY8" fmla="*/ 615338 h 217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8733" h="2174879">
                <a:moveTo>
                  <a:pt x="4188733" y="2174879"/>
                </a:moveTo>
                <a:lnTo>
                  <a:pt x="255305" y="2174879"/>
                </a:lnTo>
                <a:lnTo>
                  <a:pt x="231274" y="2146885"/>
                </a:lnTo>
                <a:cubicBezTo>
                  <a:pt x="46965" y="1922403"/>
                  <a:pt x="-243900" y="1435946"/>
                  <a:pt x="378146" y="1135996"/>
                </a:cubicBezTo>
                <a:cubicBezTo>
                  <a:pt x="903771" y="881338"/>
                  <a:pt x="777484" y="819810"/>
                  <a:pt x="948142" y="469441"/>
                </a:cubicBezTo>
                <a:cubicBezTo>
                  <a:pt x="1156343" y="38743"/>
                  <a:pt x="2190526" y="-282571"/>
                  <a:pt x="2622289" y="375439"/>
                </a:cubicBezTo>
                <a:cubicBezTo>
                  <a:pt x="2939711" y="860828"/>
                  <a:pt x="3120608" y="850574"/>
                  <a:pt x="3352702" y="765118"/>
                </a:cubicBezTo>
                <a:cubicBezTo>
                  <a:pt x="3618927" y="667698"/>
                  <a:pt x="3849314" y="457477"/>
                  <a:pt x="4166737" y="602752"/>
                </a:cubicBezTo>
                <a:lnTo>
                  <a:pt x="4188733" y="615338"/>
                </a:ln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AC85F261-DAEE-4062-A0C4-BC881FDC1A6F}"/>
              </a:ext>
            </a:extLst>
          </p:cNvPr>
          <p:cNvSpPr>
            <a:spLocks/>
          </p:cNvSpPr>
          <p:nvPr/>
        </p:nvSpPr>
        <p:spPr bwMode="auto">
          <a:xfrm flipV="1">
            <a:off x="6404875" y="1230308"/>
            <a:ext cx="5777898" cy="4593243"/>
          </a:xfrm>
          <a:custGeom>
            <a:avLst/>
            <a:gdLst>
              <a:gd name="connsiteX0" fmla="*/ 5221673 w 5777898"/>
              <a:gd name="connsiteY0" fmla="*/ 4591517 h 4593243"/>
              <a:gd name="connsiteX1" fmla="*/ 5777253 w 5777898"/>
              <a:gd name="connsiteY1" fmla="*/ 4468718 h 4593243"/>
              <a:gd name="connsiteX2" fmla="*/ 5777898 w 5777898"/>
              <a:gd name="connsiteY2" fmla="*/ 4468417 h 4593243"/>
              <a:gd name="connsiteX3" fmla="*/ 5777898 w 5777898"/>
              <a:gd name="connsiteY3" fmla="*/ 894132 h 4593243"/>
              <a:gd name="connsiteX4" fmla="*/ 5720653 w 5777898"/>
              <a:gd name="connsiteY4" fmla="*/ 857798 h 4593243"/>
              <a:gd name="connsiteX5" fmla="*/ 5613222 w 5777898"/>
              <a:gd name="connsiteY5" fmla="*/ 802354 h 4593243"/>
              <a:gd name="connsiteX6" fmla="*/ 4529617 w 5777898"/>
              <a:gd name="connsiteY6" fmla="*/ 1018489 h 4593243"/>
              <a:gd name="connsiteX7" fmla="*/ 3557325 w 5777898"/>
              <a:gd name="connsiteY7" fmla="*/ 499766 h 4593243"/>
              <a:gd name="connsiteX8" fmla="*/ 1328779 w 5777898"/>
              <a:gd name="connsiteY8" fmla="*/ 624898 h 4593243"/>
              <a:gd name="connsiteX9" fmla="*/ 570029 w 5777898"/>
              <a:gd name="connsiteY9" fmla="*/ 1512185 h 4593243"/>
              <a:gd name="connsiteX10" fmla="*/ 387552 w 5777898"/>
              <a:gd name="connsiteY10" fmla="*/ 1616832 h 4593243"/>
              <a:gd name="connsiteX11" fmla="*/ 369717 w 5777898"/>
              <a:gd name="connsiteY11" fmla="*/ 1631577 h 4593243"/>
              <a:gd name="connsiteX12" fmla="*/ 354164 w 5777898"/>
              <a:gd name="connsiteY12" fmla="*/ 1638819 h 4593243"/>
              <a:gd name="connsiteX13" fmla="*/ 1033390 w 5777898"/>
              <a:gd name="connsiteY13" fmla="*/ 3051484 h 4593243"/>
              <a:gd name="connsiteX14" fmla="*/ 2110179 w 5777898"/>
              <a:gd name="connsiteY14" fmla="*/ 3790890 h 4593243"/>
              <a:gd name="connsiteX15" fmla="*/ 3193783 w 5777898"/>
              <a:gd name="connsiteY15" fmla="*/ 3574757 h 4593243"/>
              <a:gd name="connsiteX16" fmla="*/ 4166075 w 5777898"/>
              <a:gd name="connsiteY16" fmla="*/ 4093478 h 4593243"/>
              <a:gd name="connsiteX17" fmla="*/ 5221673 w 5777898"/>
              <a:gd name="connsiteY17" fmla="*/ 4591517 h 459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77898" h="4593243">
                <a:moveTo>
                  <a:pt x="5221673" y="4591517"/>
                </a:moveTo>
                <a:cubicBezTo>
                  <a:pt x="5414148" y="4582423"/>
                  <a:pt x="5605290" y="4537867"/>
                  <a:pt x="5777253" y="4468718"/>
                </a:cubicBezTo>
                <a:lnTo>
                  <a:pt x="5777898" y="4468417"/>
                </a:lnTo>
                <a:lnTo>
                  <a:pt x="5777898" y="894132"/>
                </a:lnTo>
                <a:lnTo>
                  <a:pt x="5720653" y="857798"/>
                </a:lnTo>
                <a:cubicBezTo>
                  <a:pt x="5686733" y="838267"/>
                  <a:pt x="5650989" y="819701"/>
                  <a:pt x="5613222" y="802354"/>
                </a:cubicBezTo>
                <a:cubicBezTo>
                  <a:pt x="5190685" y="608971"/>
                  <a:pt x="4884003" y="888808"/>
                  <a:pt x="4529617" y="1018489"/>
                </a:cubicBezTo>
                <a:cubicBezTo>
                  <a:pt x="4220665" y="1132244"/>
                  <a:pt x="3979864" y="1145894"/>
                  <a:pt x="3557325" y="499766"/>
                </a:cubicBezTo>
                <a:cubicBezTo>
                  <a:pt x="2982584" y="-376146"/>
                  <a:pt x="1605927" y="51572"/>
                  <a:pt x="1328779" y="624898"/>
                </a:cubicBezTo>
                <a:cubicBezTo>
                  <a:pt x="1101607" y="1091291"/>
                  <a:pt x="1269714" y="1173196"/>
                  <a:pt x="570029" y="1512185"/>
                </a:cubicBezTo>
                <a:cubicBezTo>
                  <a:pt x="501027" y="1545457"/>
                  <a:pt x="440461" y="1580455"/>
                  <a:pt x="387552" y="1616832"/>
                </a:cubicBezTo>
                <a:lnTo>
                  <a:pt x="369717" y="1631577"/>
                </a:lnTo>
                <a:lnTo>
                  <a:pt x="354164" y="1638819"/>
                </a:lnTo>
                <a:cubicBezTo>
                  <a:pt x="-353597" y="2066215"/>
                  <a:pt x="64364" y="3375685"/>
                  <a:pt x="1033390" y="3051484"/>
                </a:cubicBezTo>
                <a:cubicBezTo>
                  <a:pt x="1419580" y="2924078"/>
                  <a:pt x="1505905" y="3513328"/>
                  <a:pt x="2110179" y="3790890"/>
                </a:cubicBezTo>
                <a:cubicBezTo>
                  <a:pt x="2532716" y="3984273"/>
                  <a:pt x="2839397" y="3704436"/>
                  <a:pt x="3193783" y="3574757"/>
                </a:cubicBezTo>
                <a:cubicBezTo>
                  <a:pt x="3502736" y="3461000"/>
                  <a:pt x="3743537" y="3447350"/>
                  <a:pt x="4166075" y="4093478"/>
                </a:cubicBezTo>
                <a:cubicBezTo>
                  <a:pt x="4417524" y="4476689"/>
                  <a:pt x="4822467" y="4610377"/>
                  <a:pt x="5221673" y="4591517"/>
                </a:cubicBezTo>
                <a:close/>
              </a:path>
            </a:pathLst>
          </a:custGeom>
          <a:solidFill>
            <a:srgbClr val="EF4B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E589DFF-73EC-4E7A-BD61-43D46CFAB437}"/>
              </a:ext>
            </a:extLst>
          </p:cNvPr>
          <p:cNvGrpSpPr/>
          <p:nvPr/>
        </p:nvGrpSpPr>
        <p:grpSpPr>
          <a:xfrm>
            <a:off x="2278579" y="1458074"/>
            <a:ext cx="5867908" cy="4996606"/>
            <a:chOff x="1776865" y="3679825"/>
            <a:chExt cx="3143252" cy="2676525"/>
          </a:xfrm>
        </p:grpSpPr>
        <p:sp>
          <p:nvSpPr>
            <p:cNvPr id="552" name="Freeform 33">
              <a:extLst>
                <a:ext uri="{FF2B5EF4-FFF2-40B4-BE49-F238E27FC236}">
                  <a16:creationId xmlns:a16="http://schemas.microsoft.com/office/drawing/2014/main" id="{CB5C5F53-8117-4165-8027-BF2624B5C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241" y="5624513"/>
              <a:ext cx="133350" cy="255588"/>
            </a:xfrm>
            <a:custGeom>
              <a:avLst/>
              <a:gdLst>
                <a:gd name="T0" fmla="*/ 84 w 84"/>
                <a:gd name="T1" fmla="*/ 15 h 161"/>
                <a:gd name="T2" fmla="*/ 78 w 84"/>
                <a:gd name="T3" fmla="*/ 0 h 161"/>
                <a:gd name="T4" fmla="*/ 0 w 84"/>
                <a:gd name="T5" fmla="*/ 28 h 161"/>
                <a:gd name="T6" fmla="*/ 5 w 84"/>
                <a:gd name="T7" fmla="*/ 43 h 161"/>
                <a:gd name="T8" fmla="*/ 13 w 84"/>
                <a:gd name="T9" fmla="*/ 39 h 161"/>
                <a:gd name="T10" fmla="*/ 43 w 84"/>
                <a:gd name="T11" fmla="*/ 161 h 161"/>
                <a:gd name="T12" fmla="*/ 58 w 84"/>
                <a:gd name="T13" fmla="*/ 159 h 161"/>
                <a:gd name="T14" fmla="*/ 28 w 84"/>
                <a:gd name="T15" fmla="*/ 35 h 161"/>
                <a:gd name="T16" fmla="*/ 84 w 84"/>
                <a:gd name="T17" fmla="*/ 1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61">
                  <a:moveTo>
                    <a:pt x="84" y="15"/>
                  </a:moveTo>
                  <a:lnTo>
                    <a:pt x="78" y="0"/>
                  </a:lnTo>
                  <a:lnTo>
                    <a:pt x="0" y="28"/>
                  </a:lnTo>
                  <a:lnTo>
                    <a:pt x="5" y="43"/>
                  </a:lnTo>
                  <a:lnTo>
                    <a:pt x="13" y="39"/>
                  </a:lnTo>
                  <a:lnTo>
                    <a:pt x="43" y="161"/>
                  </a:lnTo>
                  <a:lnTo>
                    <a:pt x="58" y="159"/>
                  </a:lnTo>
                  <a:lnTo>
                    <a:pt x="28" y="35"/>
                  </a:lnTo>
                  <a:lnTo>
                    <a:pt x="84" y="15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4">
              <a:extLst>
                <a:ext uri="{FF2B5EF4-FFF2-40B4-BE49-F238E27FC236}">
                  <a16:creationId xmlns:a16="http://schemas.microsoft.com/office/drawing/2014/main" id="{B03E5530-DE30-4C7C-9B6F-BC642F669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204" y="4189413"/>
              <a:ext cx="58738" cy="160338"/>
            </a:xfrm>
            <a:custGeom>
              <a:avLst/>
              <a:gdLst>
                <a:gd name="T0" fmla="*/ 15 w 17"/>
                <a:gd name="T1" fmla="*/ 47 h 47"/>
                <a:gd name="T2" fmla="*/ 0 w 17"/>
                <a:gd name="T3" fmla="*/ 0 h 47"/>
                <a:gd name="T4" fmla="*/ 3 w 17"/>
                <a:gd name="T5" fmla="*/ 0 h 47"/>
                <a:gd name="T6" fmla="*/ 17 w 17"/>
                <a:gd name="T7" fmla="*/ 45 h 47"/>
                <a:gd name="T8" fmla="*/ 15 w 17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7">
                  <a:moveTo>
                    <a:pt x="15" y="47"/>
                  </a:moveTo>
                  <a:cubicBezTo>
                    <a:pt x="6" y="39"/>
                    <a:pt x="0" y="2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9" y="38"/>
                    <a:pt x="17" y="45"/>
                  </a:cubicBezTo>
                  <a:lnTo>
                    <a:pt x="15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5">
              <a:extLst>
                <a:ext uri="{FF2B5EF4-FFF2-40B4-BE49-F238E27FC236}">
                  <a16:creationId xmlns:a16="http://schemas.microsoft.com/office/drawing/2014/main" id="{E5271CFD-A71C-475C-9E62-222CC66B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16" y="4743450"/>
              <a:ext cx="523875" cy="915988"/>
            </a:xfrm>
            <a:custGeom>
              <a:avLst/>
              <a:gdLst>
                <a:gd name="T0" fmla="*/ 56 w 154"/>
                <a:gd name="T1" fmla="*/ 0 h 269"/>
                <a:gd name="T2" fmla="*/ 0 w 154"/>
                <a:gd name="T3" fmla="*/ 39 h 269"/>
                <a:gd name="T4" fmla="*/ 124 w 154"/>
                <a:gd name="T5" fmla="*/ 215 h 269"/>
                <a:gd name="T6" fmla="*/ 110 w 154"/>
                <a:gd name="T7" fmla="*/ 251 h 269"/>
                <a:gd name="T8" fmla="*/ 103 w 154"/>
                <a:gd name="T9" fmla="*/ 269 h 269"/>
                <a:gd name="T10" fmla="*/ 144 w 154"/>
                <a:gd name="T11" fmla="*/ 261 h 269"/>
                <a:gd name="T12" fmla="*/ 154 w 154"/>
                <a:gd name="T13" fmla="*/ 221 h 269"/>
                <a:gd name="T14" fmla="*/ 154 w 154"/>
                <a:gd name="T15" fmla="*/ 191 h 269"/>
                <a:gd name="T16" fmla="*/ 137 w 154"/>
                <a:gd name="T17" fmla="*/ 183 h 269"/>
                <a:gd name="T18" fmla="*/ 97 w 154"/>
                <a:gd name="T19" fmla="*/ 88 h 269"/>
                <a:gd name="T20" fmla="*/ 56 w 154"/>
                <a:gd name="T21" fmla="*/ 50 h 269"/>
                <a:gd name="T22" fmla="*/ 97 w 154"/>
                <a:gd name="T23" fmla="*/ 33 h 269"/>
                <a:gd name="T24" fmla="*/ 56 w 154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69">
                  <a:moveTo>
                    <a:pt x="56" y="0"/>
                  </a:moveTo>
                  <a:cubicBezTo>
                    <a:pt x="56" y="0"/>
                    <a:pt x="0" y="24"/>
                    <a:pt x="0" y="39"/>
                  </a:cubicBezTo>
                  <a:cubicBezTo>
                    <a:pt x="0" y="54"/>
                    <a:pt x="124" y="215"/>
                    <a:pt x="124" y="215"/>
                  </a:cubicBezTo>
                  <a:cubicBezTo>
                    <a:pt x="124" y="215"/>
                    <a:pt x="131" y="242"/>
                    <a:pt x="110" y="251"/>
                  </a:cubicBezTo>
                  <a:cubicBezTo>
                    <a:pt x="89" y="259"/>
                    <a:pt x="103" y="269"/>
                    <a:pt x="103" y="269"/>
                  </a:cubicBezTo>
                  <a:cubicBezTo>
                    <a:pt x="144" y="261"/>
                    <a:pt x="144" y="261"/>
                    <a:pt x="144" y="261"/>
                  </a:cubicBezTo>
                  <a:cubicBezTo>
                    <a:pt x="154" y="221"/>
                    <a:pt x="154" y="221"/>
                    <a:pt x="154" y="221"/>
                  </a:cubicBezTo>
                  <a:cubicBezTo>
                    <a:pt x="154" y="191"/>
                    <a:pt x="154" y="191"/>
                    <a:pt x="154" y="191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37" y="183"/>
                    <a:pt x="105" y="120"/>
                    <a:pt x="97" y="88"/>
                  </a:cubicBezTo>
                  <a:cubicBezTo>
                    <a:pt x="89" y="55"/>
                    <a:pt x="56" y="50"/>
                    <a:pt x="56" y="50"/>
                  </a:cubicBezTo>
                  <a:cubicBezTo>
                    <a:pt x="97" y="33"/>
                    <a:pt x="97" y="33"/>
                    <a:pt x="97" y="3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6">
              <a:extLst>
                <a:ext uri="{FF2B5EF4-FFF2-40B4-BE49-F238E27FC236}">
                  <a16:creationId xmlns:a16="http://schemas.microsoft.com/office/drawing/2014/main" id="{2B8684C3-1350-4325-9A4D-8321EC54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454" y="5353050"/>
              <a:ext cx="354013" cy="342900"/>
            </a:xfrm>
            <a:custGeom>
              <a:avLst/>
              <a:gdLst>
                <a:gd name="T0" fmla="*/ 104 w 104"/>
                <a:gd name="T1" fmla="*/ 32 h 101"/>
                <a:gd name="T2" fmla="*/ 77 w 104"/>
                <a:gd name="T3" fmla="*/ 57 h 101"/>
                <a:gd name="T4" fmla="*/ 43 w 104"/>
                <a:gd name="T5" fmla="*/ 90 h 101"/>
                <a:gd name="T6" fmla="*/ 3 w 104"/>
                <a:gd name="T7" fmla="*/ 95 h 101"/>
                <a:gd name="T8" fmla="*/ 25 w 104"/>
                <a:gd name="T9" fmla="*/ 60 h 101"/>
                <a:gd name="T10" fmla="*/ 38 w 104"/>
                <a:gd name="T11" fmla="*/ 16 h 101"/>
                <a:gd name="T12" fmla="*/ 62 w 104"/>
                <a:gd name="T13" fmla="*/ 0 h 101"/>
                <a:gd name="T14" fmla="*/ 104 w 104"/>
                <a:gd name="T15" fmla="*/ 3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1">
                  <a:moveTo>
                    <a:pt x="104" y="32"/>
                  </a:moveTo>
                  <a:cubicBezTo>
                    <a:pt x="104" y="32"/>
                    <a:pt x="88" y="47"/>
                    <a:pt x="77" y="57"/>
                  </a:cubicBezTo>
                  <a:cubicBezTo>
                    <a:pt x="66" y="67"/>
                    <a:pt x="49" y="85"/>
                    <a:pt x="43" y="90"/>
                  </a:cubicBezTo>
                  <a:cubicBezTo>
                    <a:pt x="38" y="95"/>
                    <a:pt x="6" y="101"/>
                    <a:pt x="3" y="95"/>
                  </a:cubicBezTo>
                  <a:cubicBezTo>
                    <a:pt x="0" y="90"/>
                    <a:pt x="20" y="74"/>
                    <a:pt x="25" y="60"/>
                  </a:cubicBezTo>
                  <a:cubicBezTo>
                    <a:pt x="30" y="47"/>
                    <a:pt x="33" y="15"/>
                    <a:pt x="38" y="16"/>
                  </a:cubicBezTo>
                  <a:cubicBezTo>
                    <a:pt x="43" y="16"/>
                    <a:pt x="56" y="0"/>
                    <a:pt x="62" y="0"/>
                  </a:cubicBezTo>
                  <a:cubicBezTo>
                    <a:pt x="69" y="1"/>
                    <a:pt x="104" y="27"/>
                    <a:pt x="104" y="32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7">
              <a:extLst>
                <a:ext uri="{FF2B5EF4-FFF2-40B4-BE49-F238E27FC236}">
                  <a16:creationId xmlns:a16="http://schemas.microsoft.com/office/drawing/2014/main" id="{9BD38275-70E8-4EC4-9110-90B6DCE18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04" y="5448300"/>
              <a:ext cx="273050" cy="217488"/>
            </a:xfrm>
            <a:custGeom>
              <a:avLst/>
              <a:gdLst>
                <a:gd name="T0" fmla="*/ 80 w 80"/>
                <a:gd name="T1" fmla="*/ 0 h 64"/>
                <a:gd name="T2" fmla="*/ 0 w 80"/>
                <a:gd name="T3" fmla="*/ 64 h 64"/>
                <a:gd name="T4" fmla="*/ 43 w 80"/>
                <a:gd name="T5" fmla="*/ 36 h 64"/>
                <a:gd name="T6" fmla="*/ 61 w 80"/>
                <a:gd name="T7" fmla="*/ 17 h 64"/>
                <a:gd name="T8" fmla="*/ 80 w 8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80" y="0"/>
                  </a:moveTo>
                  <a:cubicBezTo>
                    <a:pt x="29" y="34"/>
                    <a:pt x="54" y="36"/>
                    <a:pt x="0" y="64"/>
                  </a:cubicBezTo>
                  <a:cubicBezTo>
                    <a:pt x="14" y="59"/>
                    <a:pt x="34" y="49"/>
                    <a:pt x="43" y="36"/>
                  </a:cubicBezTo>
                  <a:cubicBezTo>
                    <a:pt x="48" y="29"/>
                    <a:pt x="54" y="23"/>
                    <a:pt x="61" y="17"/>
                  </a:cubicBezTo>
                  <a:cubicBezTo>
                    <a:pt x="67" y="12"/>
                    <a:pt x="74" y="6"/>
                    <a:pt x="80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8">
              <a:extLst>
                <a:ext uri="{FF2B5EF4-FFF2-40B4-BE49-F238E27FC236}">
                  <a16:creationId xmlns:a16="http://schemas.microsoft.com/office/drawing/2014/main" id="{1EADBB95-9F07-40DC-86B3-F5C8AF337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704" y="5495925"/>
              <a:ext cx="82550" cy="26988"/>
            </a:xfrm>
            <a:custGeom>
              <a:avLst/>
              <a:gdLst>
                <a:gd name="T0" fmla="*/ 24 w 24"/>
                <a:gd name="T1" fmla="*/ 2 h 8"/>
                <a:gd name="T2" fmla="*/ 22 w 24"/>
                <a:gd name="T3" fmla="*/ 5 h 8"/>
                <a:gd name="T4" fmla="*/ 0 w 24"/>
                <a:gd name="T5" fmla="*/ 8 h 8"/>
                <a:gd name="T6" fmla="*/ 1 w 24"/>
                <a:gd name="T7" fmla="*/ 3 h 8"/>
                <a:gd name="T8" fmla="*/ 22 w 24"/>
                <a:gd name="T9" fmla="*/ 0 h 8"/>
                <a:gd name="T10" fmla="*/ 24 w 24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2"/>
                  </a:moveTo>
                  <a:cubicBezTo>
                    <a:pt x="24" y="3"/>
                    <a:pt x="23" y="4"/>
                    <a:pt x="22" y="5"/>
                  </a:cubicBezTo>
                  <a:cubicBezTo>
                    <a:pt x="18" y="5"/>
                    <a:pt x="8" y="6"/>
                    <a:pt x="0" y="8"/>
                  </a:cubicBezTo>
                  <a:cubicBezTo>
                    <a:pt x="0" y="6"/>
                    <a:pt x="1" y="4"/>
                    <a:pt x="1" y="3"/>
                  </a:cubicBezTo>
                  <a:cubicBezTo>
                    <a:pt x="11" y="0"/>
                    <a:pt x="21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">
              <a:extLst>
                <a:ext uri="{FF2B5EF4-FFF2-40B4-BE49-F238E27FC236}">
                  <a16:creationId xmlns:a16="http://schemas.microsoft.com/office/drawing/2014/main" id="{3329F927-0751-4876-9C3C-A1C5F3874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5451475"/>
              <a:ext cx="60325" cy="26988"/>
            </a:xfrm>
            <a:custGeom>
              <a:avLst/>
              <a:gdLst>
                <a:gd name="T0" fmla="*/ 17 w 18"/>
                <a:gd name="T1" fmla="*/ 6 h 8"/>
                <a:gd name="T2" fmla="*/ 14 w 18"/>
                <a:gd name="T3" fmla="*/ 7 h 8"/>
                <a:gd name="T4" fmla="*/ 0 w 18"/>
                <a:gd name="T5" fmla="*/ 5 h 8"/>
                <a:gd name="T6" fmla="*/ 1 w 18"/>
                <a:gd name="T7" fmla="*/ 0 h 8"/>
                <a:gd name="T8" fmla="*/ 16 w 18"/>
                <a:gd name="T9" fmla="*/ 3 h 8"/>
                <a:gd name="T10" fmla="*/ 17 w 18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8">
                  <a:moveTo>
                    <a:pt x="17" y="6"/>
                  </a:moveTo>
                  <a:cubicBezTo>
                    <a:pt x="17" y="7"/>
                    <a:pt x="16" y="8"/>
                    <a:pt x="14" y="7"/>
                  </a:cubicBezTo>
                  <a:cubicBezTo>
                    <a:pt x="14" y="7"/>
                    <a:pt x="8" y="5"/>
                    <a:pt x="0" y="5"/>
                  </a:cubicBezTo>
                  <a:cubicBezTo>
                    <a:pt x="1" y="3"/>
                    <a:pt x="1" y="2"/>
                    <a:pt x="1" y="0"/>
                  </a:cubicBezTo>
                  <a:cubicBezTo>
                    <a:pt x="9" y="1"/>
                    <a:pt x="15" y="3"/>
                    <a:pt x="16" y="3"/>
                  </a:cubicBezTo>
                  <a:cubicBezTo>
                    <a:pt x="17" y="3"/>
                    <a:pt x="18" y="5"/>
                    <a:pt x="17" y="6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40">
              <a:extLst>
                <a:ext uri="{FF2B5EF4-FFF2-40B4-BE49-F238E27FC236}">
                  <a16:creationId xmlns:a16="http://schemas.microsoft.com/office/drawing/2014/main" id="{78A405E2-5DE6-4CFD-ABE3-B13D13D3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629" y="3886200"/>
              <a:ext cx="312738" cy="401638"/>
            </a:xfrm>
            <a:custGeom>
              <a:avLst/>
              <a:gdLst>
                <a:gd name="T0" fmla="*/ 11 w 92"/>
                <a:gd name="T1" fmla="*/ 10 h 118"/>
                <a:gd name="T2" fmla="*/ 2 w 92"/>
                <a:gd name="T3" fmla="*/ 44 h 118"/>
                <a:gd name="T4" fmla="*/ 17 w 92"/>
                <a:gd name="T5" fmla="*/ 65 h 118"/>
                <a:gd name="T6" fmla="*/ 9 w 92"/>
                <a:gd name="T7" fmla="*/ 85 h 118"/>
                <a:gd name="T8" fmla="*/ 17 w 92"/>
                <a:gd name="T9" fmla="*/ 87 h 118"/>
                <a:gd name="T10" fmla="*/ 18 w 92"/>
                <a:gd name="T11" fmla="*/ 93 h 118"/>
                <a:gd name="T12" fmla="*/ 19 w 92"/>
                <a:gd name="T13" fmla="*/ 97 h 118"/>
                <a:gd name="T14" fmla="*/ 22 w 92"/>
                <a:gd name="T15" fmla="*/ 98 h 118"/>
                <a:gd name="T16" fmla="*/ 26 w 92"/>
                <a:gd name="T17" fmla="*/ 101 h 118"/>
                <a:gd name="T18" fmla="*/ 26 w 92"/>
                <a:gd name="T19" fmla="*/ 104 h 118"/>
                <a:gd name="T20" fmla="*/ 31 w 92"/>
                <a:gd name="T21" fmla="*/ 105 h 118"/>
                <a:gd name="T22" fmla="*/ 35 w 92"/>
                <a:gd name="T23" fmla="*/ 109 h 118"/>
                <a:gd name="T24" fmla="*/ 53 w 92"/>
                <a:gd name="T25" fmla="*/ 114 h 118"/>
                <a:gd name="T26" fmla="*/ 91 w 92"/>
                <a:gd name="T27" fmla="*/ 67 h 118"/>
                <a:gd name="T28" fmla="*/ 71 w 92"/>
                <a:gd name="T29" fmla="*/ 18 h 118"/>
                <a:gd name="T30" fmla="*/ 11 w 92"/>
                <a:gd name="T31" fmla="*/ 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118">
                  <a:moveTo>
                    <a:pt x="11" y="10"/>
                  </a:moveTo>
                  <a:cubicBezTo>
                    <a:pt x="10" y="12"/>
                    <a:pt x="0" y="34"/>
                    <a:pt x="2" y="44"/>
                  </a:cubicBezTo>
                  <a:cubicBezTo>
                    <a:pt x="5" y="54"/>
                    <a:pt x="18" y="62"/>
                    <a:pt x="17" y="65"/>
                  </a:cubicBezTo>
                  <a:cubicBezTo>
                    <a:pt x="16" y="69"/>
                    <a:pt x="14" y="79"/>
                    <a:pt x="9" y="85"/>
                  </a:cubicBezTo>
                  <a:cubicBezTo>
                    <a:pt x="9" y="85"/>
                    <a:pt x="10" y="88"/>
                    <a:pt x="17" y="87"/>
                  </a:cubicBezTo>
                  <a:cubicBezTo>
                    <a:pt x="17" y="87"/>
                    <a:pt x="19" y="91"/>
                    <a:pt x="18" y="93"/>
                  </a:cubicBezTo>
                  <a:cubicBezTo>
                    <a:pt x="17" y="96"/>
                    <a:pt x="18" y="97"/>
                    <a:pt x="19" y="97"/>
                  </a:cubicBezTo>
                  <a:cubicBezTo>
                    <a:pt x="20" y="98"/>
                    <a:pt x="22" y="98"/>
                    <a:pt x="22" y="98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6" y="101"/>
                    <a:pt x="25" y="102"/>
                    <a:pt x="26" y="104"/>
                  </a:cubicBezTo>
                  <a:cubicBezTo>
                    <a:pt x="28" y="106"/>
                    <a:pt x="31" y="105"/>
                    <a:pt x="31" y="105"/>
                  </a:cubicBezTo>
                  <a:cubicBezTo>
                    <a:pt x="31" y="105"/>
                    <a:pt x="33" y="105"/>
                    <a:pt x="35" y="109"/>
                  </a:cubicBezTo>
                  <a:cubicBezTo>
                    <a:pt x="37" y="112"/>
                    <a:pt x="39" y="118"/>
                    <a:pt x="53" y="114"/>
                  </a:cubicBezTo>
                  <a:cubicBezTo>
                    <a:pt x="63" y="110"/>
                    <a:pt x="90" y="84"/>
                    <a:pt x="91" y="67"/>
                  </a:cubicBezTo>
                  <a:cubicBezTo>
                    <a:pt x="92" y="53"/>
                    <a:pt x="78" y="22"/>
                    <a:pt x="71" y="18"/>
                  </a:cubicBezTo>
                  <a:cubicBezTo>
                    <a:pt x="62" y="12"/>
                    <a:pt x="18" y="0"/>
                    <a:pt x="11" y="10"/>
                  </a:cubicBez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41">
              <a:extLst>
                <a:ext uri="{FF2B5EF4-FFF2-40B4-BE49-F238E27FC236}">
                  <a16:creationId xmlns:a16="http://schemas.microsoft.com/office/drawing/2014/main" id="{D8FAA478-D463-49B2-AB2B-96581271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241" y="4206875"/>
              <a:ext cx="30163" cy="23813"/>
            </a:xfrm>
            <a:custGeom>
              <a:avLst/>
              <a:gdLst>
                <a:gd name="T0" fmla="*/ 9 w 9"/>
                <a:gd name="T1" fmla="*/ 0 h 7"/>
                <a:gd name="T2" fmla="*/ 4 w 9"/>
                <a:gd name="T3" fmla="*/ 7 h 7"/>
                <a:gd name="T4" fmla="*/ 0 w 9"/>
                <a:gd name="T5" fmla="*/ 4 h 7"/>
                <a:gd name="T6" fmla="*/ 9 w 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cubicBezTo>
                    <a:pt x="9" y="0"/>
                    <a:pt x="8" y="4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7" y="3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42">
              <a:extLst>
                <a:ext uri="{FF2B5EF4-FFF2-40B4-BE49-F238E27FC236}">
                  <a16:creationId xmlns:a16="http://schemas.microsoft.com/office/drawing/2014/main" id="{865610FA-9ACA-4716-9F4C-3D6B1898D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991" y="5927725"/>
              <a:ext cx="960438" cy="234950"/>
            </a:xfrm>
            <a:custGeom>
              <a:avLst/>
              <a:gdLst>
                <a:gd name="T0" fmla="*/ 2 w 605"/>
                <a:gd name="T1" fmla="*/ 148 h 148"/>
                <a:gd name="T2" fmla="*/ 0 w 605"/>
                <a:gd name="T3" fmla="*/ 141 h 148"/>
                <a:gd name="T4" fmla="*/ 603 w 605"/>
                <a:gd name="T5" fmla="*/ 0 h 148"/>
                <a:gd name="T6" fmla="*/ 605 w 605"/>
                <a:gd name="T7" fmla="*/ 6 h 148"/>
                <a:gd name="T8" fmla="*/ 2 w 605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148">
                  <a:moveTo>
                    <a:pt x="2" y="148"/>
                  </a:moveTo>
                  <a:lnTo>
                    <a:pt x="0" y="141"/>
                  </a:lnTo>
                  <a:lnTo>
                    <a:pt x="603" y="0"/>
                  </a:lnTo>
                  <a:lnTo>
                    <a:pt x="605" y="6"/>
                  </a:lnTo>
                  <a:lnTo>
                    <a:pt x="2" y="148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43">
              <a:extLst>
                <a:ext uri="{FF2B5EF4-FFF2-40B4-BE49-F238E27FC236}">
                  <a16:creationId xmlns:a16="http://schemas.microsoft.com/office/drawing/2014/main" id="{C55FA774-D0E3-4784-8C91-249BD24E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5675313"/>
              <a:ext cx="998538" cy="88900"/>
            </a:xfrm>
            <a:custGeom>
              <a:avLst/>
              <a:gdLst>
                <a:gd name="T0" fmla="*/ 0 w 629"/>
                <a:gd name="T1" fmla="*/ 56 h 56"/>
                <a:gd name="T2" fmla="*/ 0 w 629"/>
                <a:gd name="T3" fmla="*/ 50 h 56"/>
                <a:gd name="T4" fmla="*/ 629 w 629"/>
                <a:gd name="T5" fmla="*/ 0 h 56"/>
                <a:gd name="T6" fmla="*/ 629 w 629"/>
                <a:gd name="T7" fmla="*/ 7 h 56"/>
                <a:gd name="T8" fmla="*/ 0 w 629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56">
                  <a:moveTo>
                    <a:pt x="0" y="56"/>
                  </a:moveTo>
                  <a:lnTo>
                    <a:pt x="0" y="50"/>
                  </a:lnTo>
                  <a:lnTo>
                    <a:pt x="629" y="0"/>
                  </a:lnTo>
                  <a:lnTo>
                    <a:pt x="629" y="7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3B2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Oval 44">
              <a:extLst>
                <a:ext uri="{FF2B5EF4-FFF2-40B4-BE49-F238E27FC236}">
                  <a16:creationId xmlns:a16="http://schemas.microsoft.com/office/drawing/2014/main" id="{50DD3985-0122-49EA-BD6A-7D2FD6E3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016" y="5737225"/>
              <a:ext cx="419100" cy="419100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63348D7D-6CDD-4A30-843E-E1C4DB0A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865" y="5254624"/>
              <a:ext cx="1103314" cy="1101726"/>
            </a:xfrm>
            <a:custGeom>
              <a:avLst/>
              <a:gdLst>
                <a:gd name="connsiteX0" fmla="*/ 553244 w 1103314"/>
                <a:gd name="connsiteY0" fmla="*/ 57150 h 1101726"/>
                <a:gd name="connsiteX1" fmla="*/ 57150 w 1103314"/>
                <a:gd name="connsiteY1" fmla="*/ 552450 h 1101726"/>
                <a:gd name="connsiteX2" fmla="*/ 553244 w 1103314"/>
                <a:gd name="connsiteY2" fmla="*/ 1047750 h 1101726"/>
                <a:gd name="connsiteX3" fmla="*/ 1049338 w 1103314"/>
                <a:gd name="connsiteY3" fmla="*/ 552450 h 1101726"/>
                <a:gd name="connsiteX4" fmla="*/ 553244 w 1103314"/>
                <a:gd name="connsiteY4" fmla="*/ 57150 h 1101726"/>
                <a:gd name="connsiteX5" fmla="*/ 551657 w 1103314"/>
                <a:gd name="connsiteY5" fmla="*/ 0 h 1101726"/>
                <a:gd name="connsiteX6" fmla="*/ 1103314 w 1103314"/>
                <a:gd name="connsiteY6" fmla="*/ 550863 h 1101726"/>
                <a:gd name="connsiteX7" fmla="*/ 551657 w 1103314"/>
                <a:gd name="connsiteY7" fmla="*/ 1101726 h 1101726"/>
                <a:gd name="connsiteX8" fmla="*/ 0 w 1103314"/>
                <a:gd name="connsiteY8" fmla="*/ 550863 h 1101726"/>
                <a:gd name="connsiteX9" fmla="*/ 551657 w 1103314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3314" h="1101726">
                  <a:moveTo>
                    <a:pt x="553244" y="57150"/>
                  </a:moveTo>
                  <a:cubicBezTo>
                    <a:pt x="279259" y="57150"/>
                    <a:pt x="57150" y="278903"/>
                    <a:pt x="57150" y="552450"/>
                  </a:cubicBezTo>
                  <a:cubicBezTo>
                    <a:pt x="57150" y="825997"/>
                    <a:pt x="279259" y="1047750"/>
                    <a:pt x="553244" y="1047750"/>
                  </a:cubicBezTo>
                  <a:cubicBezTo>
                    <a:pt x="827229" y="1047750"/>
                    <a:pt x="1049338" y="825997"/>
                    <a:pt x="1049338" y="552450"/>
                  </a:cubicBezTo>
                  <a:cubicBezTo>
                    <a:pt x="1049338" y="278903"/>
                    <a:pt x="827229" y="57150"/>
                    <a:pt x="553244" y="57150"/>
                  </a:cubicBezTo>
                  <a:close/>
                  <a:moveTo>
                    <a:pt x="551657" y="0"/>
                  </a:moveTo>
                  <a:cubicBezTo>
                    <a:pt x="856329" y="0"/>
                    <a:pt x="1103314" y="246630"/>
                    <a:pt x="1103314" y="550863"/>
                  </a:cubicBezTo>
                  <a:cubicBezTo>
                    <a:pt x="1103314" y="855096"/>
                    <a:pt x="856329" y="1101726"/>
                    <a:pt x="551657" y="1101726"/>
                  </a:cubicBezTo>
                  <a:cubicBezTo>
                    <a:pt x="246985" y="1101726"/>
                    <a:pt x="0" y="855096"/>
                    <a:pt x="0" y="550863"/>
                  </a:cubicBezTo>
                  <a:cubicBezTo>
                    <a:pt x="0" y="246630"/>
                    <a:pt x="246985" y="0"/>
                    <a:pt x="551657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5" name="Oval 47">
              <a:extLst>
                <a:ext uri="{FF2B5EF4-FFF2-40B4-BE49-F238E27FC236}">
                  <a16:creationId xmlns:a16="http://schemas.microsoft.com/office/drawing/2014/main" id="{2D888F55-54A5-4CE7-AC5A-ED62E973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316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8">
              <a:extLst>
                <a:ext uri="{FF2B5EF4-FFF2-40B4-BE49-F238E27FC236}">
                  <a16:creationId xmlns:a16="http://schemas.microsoft.com/office/drawing/2014/main" id="{7EC13D06-C132-4234-8C56-FF6F51A0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554" y="5394325"/>
              <a:ext cx="415925" cy="822325"/>
            </a:xfrm>
            <a:custGeom>
              <a:avLst/>
              <a:gdLst>
                <a:gd name="T0" fmla="*/ 1 w 122"/>
                <a:gd name="T1" fmla="*/ 242 h 242"/>
                <a:gd name="T2" fmla="*/ 0 w 122"/>
                <a:gd name="T3" fmla="*/ 242 h 242"/>
                <a:gd name="T4" fmla="*/ 1 w 122"/>
                <a:gd name="T5" fmla="*/ 241 h 242"/>
                <a:gd name="T6" fmla="*/ 121 w 122"/>
                <a:gd name="T7" fmla="*/ 121 h 242"/>
                <a:gd name="T8" fmla="*/ 1 w 122"/>
                <a:gd name="T9" fmla="*/ 2 h 242"/>
                <a:gd name="T10" fmla="*/ 0 w 122"/>
                <a:gd name="T11" fmla="*/ 1 h 242"/>
                <a:gd name="T12" fmla="*/ 1 w 122"/>
                <a:gd name="T13" fmla="*/ 0 h 242"/>
                <a:gd name="T14" fmla="*/ 122 w 122"/>
                <a:gd name="T15" fmla="*/ 121 h 242"/>
                <a:gd name="T16" fmla="*/ 1 w 122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2" y="55"/>
                    <a:pt x="122" y="121"/>
                  </a:cubicBezTo>
                  <a:cubicBezTo>
                    <a:pt x="122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9">
              <a:extLst>
                <a:ext uri="{FF2B5EF4-FFF2-40B4-BE49-F238E27FC236}">
                  <a16:creationId xmlns:a16="http://schemas.microsoft.com/office/drawing/2014/main" id="{F4667141-05DC-465F-8535-AA3A5B4F8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829" y="5475288"/>
              <a:ext cx="336550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1A056F3-80C0-448C-9211-3F87D4FC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979" y="5254624"/>
              <a:ext cx="1100138" cy="1101726"/>
            </a:xfrm>
            <a:custGeom>
              <a:avLst/>
              <a:gdLst>
                <a:gd name="connsiteX0" fmla="*/ 550862 w 1100138"/>
                <a:gd name="connsiteY0" fmla="*/ 57150 h 1101726"/>
                <a:gd name="connsiteX1" fmla="*/ 55562 w 1100138"/>
                <a:gd name="connsiteY1" fmla="*/ 552450 h 1101726"/>
                <a:gd name="connsiteX2" fmla="*/ 550862 w 1100138"/>
                <a:gd name="connsiteY2" fmla="*/ 1047750 h 1101726"/>
                <a:gd name="connsiteX3" fmla="*/ 1046162 w 1100138"/>
                <a:gd name="connsiteY3" fmla="*/ 552450 h 1101726"/>
                <a:gd name="connsiteX4" fmla="*/ 550862 w 1100138"/>
                <a:gd name="connsiteY4" fmla="*/ 57150 h 1101726"/>
                <a:gd name="connsiteX5" fmla="*/ 550069 w 1100138"/>
                <a:gd name="connsiteY5" fmla="*/ 0 h 1101726"/>
                <a:gd name="connsiteX6" fmla="*/ 1100138 w 1100138"/>
                <a:gd name="connsiteY6" fmla="*/ 550863 h 1101726"/>
                <a:gd name="connsiteX7" fmla="*/ 550069 w 1100138"/>
                <a:gd name="connsiteY7" fmla="*/ 1101726 h 1101726"/>
                <a:gd name="connsiteX8" fmla="*/ 0 w 1100138"/>
                <a:gd name="connsiteY8" fmla="*/ 550863 h 1101726"/>
                <a:gd name="connsiteX9" fmla="*/ 550069 w 1100138"/>
                <a:gd name="connsiteY9" fmla="*/ 0 h 110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0138" h="1101726">
                  <a:moveTo>
                    <a:pt x="550862" y="57150"/>
                  </a:moveTo>
                  <a:cubicBezTo>
                    <a:pt x="277315" y="57150"/>
                    <a:pt x="55562" y="278903"/>
                    <a:pt x="55562" y="552450"/>
                  </a:cubicBezTo>
                  <a:cubicBezTo>
                    <a:pt x="55562" y="825997"/>
                    <a:pt x="277315" y="1047750"/>
                    <a:pt x="550862" y="1047750"/>
                  </a:cubicBezTo>
                  <a:cubicBezTo>
                    <a:pt x="824409" y="1047750"/>
                    <a:pt x="1046162" y="825997"/>
                    <a:pt x="1046162" y="552450"/>
                  </a:cubicBezTo>
                  <a:cubicBezTo>
                    <a:pt x="1046162" y="278903"/>
                    <a:pt x="824409" y="57150"/>
                    <a:pt x="550862" y="57150"/>
                  </a:cubicBezTo>
                  <a:close/>
                  <a:moveTo>
                    <a:pt x="550069" y="0"/>
                  </a:moveTo>
                  <a:cubicBezTo>
                    <a:pt x="853864" y="0"/>
                    <a:pt x="1100138" y="246630"/>
                    <a:pt x="1100138" y="550863"/>
                  </a:cubicBezTo>
                  <a:cubicBezTo>
                    <a:pt x="1100138" y="855096"/>
                    <a:pt x="853864" y="1101726"/>
                    <a:pt x="550069" y="1101726"/>
                  </a:cubicBezTo>
                  <a:cubicBezTo>
                    <a:pt x="246274" y="1101726"/>
                    <a:pt x="0" y="855096"/>
                    <a:pt x="0" y="550863"/>
                  </a:cubicBezTo>
                  <a:cubicBezTo>
                    <a:pt x="0" y="246630"/>
                    <a:pt x="246274" y="0"/>
                    <a:pt x="550069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9" name="Oval 52">
              <a:extLst>
                <a:ext uri="{FF2B5EF4-FFF2-40B4-BE49-F238E27FC236}">
                  <a16:creationId xmlns:a16="http://schemas.microsoft.com/office/drawing/2014/main" id="{F8D139A7-BCB0-4BDA-8F1E-F7A6739A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254" y="5680075"/>
              <a:ext cx="252413" cy="250825"/>
            </a:xfrm>
            <a:prstGeom prst="ellipse">
              <a:avLst/>
            </a:pr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3">
              <a:extLst>
                <a:ext uri="{FF2B5EF4-FFF2-40B4-BE49-F238E27FC236}">
                  <a16:creationId xmlns:a16="http://schemas.microsoft.com/office/drawing/2014/main" id="{A552F0D6-4487-447D-AF3E-422A46E19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491" y="5394325"/>
              <a:ext cx="419100" cy="822325"/>
            </a:xfrm>
            <a:custGeom>
              <a:avLst/>
              <a:gdLst>
                <a:gd name="T0" fmla="*/ 1 w 123"/>
                <a:gd name="T1" fmla="*/ 242 h 242"/>
                <a:gd name="T2" fmla="*/ 0 w 123"/>
                <a:gd name="T3" fmla="*/ 242 h 242"/>
                <a:gd name="T4" fmla="*/ 1 w 123"/>
                <a:gd name="T5" fmla="*/ 241 h 242"/>
                <a:gd name="T6" fmla="*/ 121 w 123"/>
                <a:gd name="T7" fmla="*/ 121 h 242"/>
                <a:gd name="T8" fmla="*/ 1 w 123"/>
                <a:gd name="T9" fmla="*/ 2 h 242"/>
                <a:gd name="T10" fmla="*/ 0 w 123"/>
                <a:gd name="T11" fmla="*/ 1 h 242"/>
                <a:gd name="T12" fmla="*/ 1 w 123"/>
                <a:gd name="T13" fmla="*/ 0 h 242"/>
                <a:gd name="T14" fmla="*/ 123 w 123"/>
                <a:gd name="T15" fmla="*/ 121 h 242"/>
                <a:gd name="T16" fmla="*/ 1 w 12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42">
                  <a:moveTo>
                    <a:pt x="1" y="242"/>
                  </a:moveTo>
                  <a:cubicBezTo>
                    <a:pt x="1" y="242"/>
                    <a:pt x="0" y="242"/>
                    <a:pt x="0" y="242"/>
                  </a:cubicBezTo>
                  <a:cubicBezTo>
                    <a:pt x="0" y="241"/>
                    <a:pt x="1" y="241"/>
                    <a:pt x="1" y="241"/>
                  </a:cubicBezTo>
                  <a:cubicBezTo>
                    <a:pt x="67" y="241"/>
                    <a:pt x="121" y="187"/>
                    <a:pt x="121" y="121"/>
                  </a:cubicBezTo>
                  <a:cubicBezTo>
                    <a:pt x="121" y="56"/>
                    <a:pt x="67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8" y="0"/>
                    <a:pt x="123" y="55"/>
                    <a:pt x="123" y="121"/>
                  </a:cubicBezTo>
                  <a:cubicBezTo>
                    <a:pt x="123" y="188"/>
                    <a:pt x="68" y="242"/>
                    <a:pt x="1" y="242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4">
              <a:extLst>
                <a:ext uri="{FF2B5EF4-FFF2-40B4-BE49-F238E27FC236}">
                  <a16:creationId xmlns:a16="http://schemas.microsoft.com/office/drawing/2014/main" id="{0A05B1F5-05F7-4088-B008-087628C93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66" y="5475288"/>
              <a:ext cx="338138" cy="660400"/>
            </a:xfrm>
            <a:custGeom>
              <a:avLst/>
              <a:gdLst>
                <a:gd name="T0" fmla="*/ 1 w 99"/>
                <a:gd name="T1" fmla="*/ 194 h 194"/>
                <a:gd name="T2" fmla="*/ 0 w 99"/>
                <a:gd name="T3" fmla="*/ 194 h 194"/>
                <a:gd name="T4" fmla="*/ 1 w 99"/>
                <a:gd name="T5" fmla="*/ 193 h 194"/>
                <a:gd name="T6" fmla="*/ 97 w 99"/>
                <a:gd name="T7" fmla="*/ 97 h 194"/>
                <a:gd name="T8" fmla="*/ 1 w 99"/>
                <a:gd name="T9" fmla="*/ 2 h 194"/>
                <a:gd name="T10" fmla="*/ 0 w 99"/>
                <a:gd name="T11" fmla="*/ 1 h 194"/>
                <a:gd name="T12" fmla="*/ 1 w 99"/>
                <a:gd name="T13" fmla="*/ 0 h 194"/>
                <a:gd name="T14" fmla="*/ 99 w 99"/>
                <a:gd name="T15" fmla="*/ 97 h 194"/>
                <a:gd name="T16" fmla="*/ 1 w 99"/>
                <a:gd name="T1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94">
                  <a:moveTo>
                    <a:pt x="1" y="194"/>
                  </a:moveTo>
                  <a:cubicBezTo>
                    <a:pt x="1" y="194"/>
                    <a:pt x="0" y="194"/>
                    <a:pt x="0" y="194"/>
                  </a:cubicBezTo>
                  <a:cubicBezTo>
                    <a:pt x="0" y="193"/>
                    <a:pt x="1" y="193"/>
                    <a:pt x="1" y="193"/>
                  </a:cubicBezTo>
                  <a:cubicBezTo>
                    <a:pt x="54" y="193"/>
                    <a:pt x="97" y="150"/>
                    <a:pt x="97" y="97"/>
                  </a:cubicBezTo>
                  <a:cubicBezTo>
                    <a:pt x="97" y="45"/>
                    <a:pt x="54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5" y="0"/>
                    <a:pt x="99" y="44"/>
                    <a:pt x="99" y="97"/>
                  </a:cubicBezTo>
                  <a:cubicBezTo>
                    <a:pt x="99" y="151"/>
                    <a:pt x="55" y="194"/>
                    <a:pt x="1" y="194"/>
                  </a:cubicBezTo>
                  <a:close/>
                </a:path>
              </a:pathLst>
            </a:custGeom>
            <a:solidFill>
              <a:srgbClr val="344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5">
              <a:extLst>
                <a:ext uri="{FF2B5EF4-FFF2-40B4-BE49-F238E27FC236}">
                  <a16:creationId xmlns:a16="http://schemas.microsoft.com/office/drawing/2014/main" id="{FE673636-3E28-45A0-813D-B5B1A9963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766" y="4645025"/>
              <a:ext cx="374650" cy="119063"/>
            </a:xfrm>
            <a:custGeom>
              <a:avLst/>
              <a:gdLst>
                <a:gd name="T0" fmla="*/ 33 w 110"/>
                <a:gd name="T1" fmla="*/ 12 h 35"/>
                <a:gd name="T2" fmla="*/ 103 w 110"/>
                <a:gd name="T3" fmla="*/ 7 h 35"/>
                <a:gd name="T4" fmla="*/ 68 w 110"/>
                <a:gd name="T5" fmla="*/ 35 h 35"/>
                <a:gd name="T6" fmla="*/ 33 w 110"/>
                <a:gd name="T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35">
                  <a:moveTo>
                    <a:pt x="33" y="12"/>
                  </a:moveTo>
                  <a:cubicBezTo>
                    <a:pt x="33" y="12"/>
                    <a:pt x="96" y="0"/>
                    <a:pt x="103" y="7"/>
                  </a:cubicBezTo>
                  <a:cubicBezTo>
                    <a:pt x="110" y="14"/>
                    <a:pt x="82" y="35"/>
                    <a:pt x="68" y="35"/>
                  </a:cubicBezTo>
                  <a:cubicBezTo>
                    <a:pt x="54" y="35"/>
                    <a:pt x="0" y="30"/>
                    <a:pt x="3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6">
              <a:extLst>
                <a:ext uri="{FF2B5EF4-FFF2-40B4-BE49-F238E27FC236}">
                  <a16:creationId xmlns:a16="http://schemas.microsoft.com/office/drawing/2014/main" id="{2C634869-D72A-42D5-AE65-3E06B8217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3846513"/>
              <a:ext cx="403225" cy="247650"/>
            </a:xfrm>
            <a:custGeom>
              <a:avLst/>
              <a:gdLst>
                <a:gd name="T0" fmla="*/ 17 w 118"/>
                <a:gd name="T1" fmla="*/ 53 h 73"/>
                <a:gd name="T2" fmla="*/ 42 w 118"/>
                <a:gd name="T3" fmla="*/ 35 h 73"/>
                <a:gd name="T4" fmla="*/ 106 w 118"/>
                <a:gd name="T5" fmla="*/ 73 h 73"/>
                <a:gd name="T6" fmla="*/ 108 w 118"/>
                <a:gd name="T7" fmla="*/ 26 h 73"/>
                <a:gd name="T8" fmla="*/ 35 w 118"/>
                <a:gd name="T9" fmla="*/ 8 h 73"/>
                <a:gd name="T10" fmla="*/ 17 w 118"/>
                <a:gd name="T11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73">
                  <a:moveTo>
                    <a:pt x="17" y="53"/>
                  </a:moveTo>
                  <a:cubicBezTo>
                    <a:pt x="17" y="53"/>
                    <a:pt x="28" y="39"/>
                    <a:pt x="42" y="35"/>
                  </a:cubicBezTo>
                  <a:cubicBezTo>
                    <a:pt x="55" y="30"/>
                    <a:pt x="95" y="55"/>
                    <a:pt x="106" y="73"/>
                  </a:cubicBezTo>
                  <a:cubicBezTo>
                    <a:pt x="106" y="73"/>
                    <a:pt x="118" y="50"/>
                    <a:pt x="108" y="26"/>
                  </a:cubicBezTo>
                  <a:cubicBezTo>
                    <a:pt x="97" y="1"/>
                    <a:pt x="52" y="0"/>
                    <a:pt x="35" y="8"/>
                  </a:cubicBezTo>
                  <a:cubicBezTo>
                    <a:pt x="17" y="17"/>
                    <a:pt x="0" y="48"/>
                    <a:pt x="17" y="53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7">
              <a:extLst>
                <a:ext uri="{FF2B5EF4-FFF2-40B4-BE49-F238E27FC236}">
                  <a16:creationId xmlns:a16="http://schemas.microsoft.com/office/drawing/2014/main" id="{AEAF8055-0FA3-4A06-BEB6-B031D317F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754" y="4094163"/>
              <a:ext cx="228600" cy="176213"/>
            </a:xfrm>
            <a:custGeom>
              <a:avLst/>
              <a:gdLst>
                <a:gd name="T0" fmla="*/ 92 w 144"/>
                <a:gd name="T1" fmla="*/ 111 h 111"/>
                <a:gd name="T2" fmla="*/ 0 w 144"/>
                <a:gd name="T3" fmla="*/ 71 h 111"/>
                <a:gd name="T4" fmla="*/ 45 w 144"/>
                <a:gd name="T5" fmla="*/ 0 h 111"/>
                <a:gd name="T6" fmla="*/ 144 w 144"/>
                <a:gd name="T7" fmla="*/ 15 h 111"/>
                <a:gd name="T8" fmla="*/ 92 w 144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1">
                  <a:moveTo>
                    <a:pt x="92" y="111"/>
                  </a:moveTo>
                  <a:lnTo>
                    <a:pt x="0" y="71"/>
                  </a:lnTo>
                  <a:lnTo>
                    <a:pt x="45" y="0"/>
                  </a:lnTo>
                  <a:lnTo>
                    <a:pt x="144" y="15"/>
                  </a:lnTo>
                  <a:lnTo>
                    <a:pt x="92" y="111"/>
                  </a:lnTo>
                  <a:close/>
                </a:path>
              </a:pathLst>
            </a:custGeom>
            <a:solidFill>
              <a:srgbClr val="FA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8">
              <a:extLst>
                <a:ext uri="{FF2B5EF4-FFF2-40B4-BE49-F238E27FC236}">
                  <a16:creationId xmlns:a16="http://schemas.microsoft.com/office/drawing/2014/main" id="{6461299B-3A84-4CB9-A266-0CBBE995F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741" y="4495800"/>
              <a:ext cx="668338" cy="398463"/>
            </a:xfrm>
            <a:custGeom>
              <a:avLst/>
              <a:gdLst>
                <a:gd name="T0" fmla="*/ 174 w 196"/>
                <a:gd name="T1" fmla="*/ 0 h 117"/>
                <a:gd name="T2" fmla="*/ 0 w 196"/>
                <a:gd name="T3" fmla="*/ 73 h 117"/>
                <a:gd name="T4" fmla="*/ 33 w 196"/>
                <a:gd name="T5" fmla="*/ 117 h 117"/>
                <a:gd name="T6" fmla="*/ 179 w 196"/>
                <a:gd name="T7" fmla="*/ 88 h 117"/>
                <a:gd name="T8" fmla="*/ 174 w 19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17">
                  <a:moveTo>
                    <a:pt x="17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26" y="97"/>
                    <a:pt x="33" y="117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96" y="22"/>
                    <a:pt x="1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59">
              <a:extLst>
                <a:ext uri="{FF2B5EF4-FFF2-40B4-BE49-F238E27FC236}">
                  <a16:creationId xmlns:a16="http://schemas.microsoft.com/office/drawing/2014/main" id="{168ABDB4-BDDE-47C7-ACFE-38E89FEB4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391" y="4835525"/>
              <a:ext cx="431800" cy="1003300"/>
            </a:xfrm>
            <a:custGeom>
              <a:avLst/>
              <a:gdLst>
                <a:gd name="T0" fmla="*/ 10 w 127"/>
                <a:gd name="T1" fmla="*/ 295 h 295"/>
                <a:gd name="T2" fmla="*/ 7 w 127"/>
                <a:gd name="T3" fmla="*/ 294 h 295"/>
                <a:gd name="T4" fmla="*/ 2 w 127"/>
                <a:gd name="T5" fmla="*/ 282 h 295"/>
                <a:gd name="T6" fmla="*/ 108 w 127"/>
                <a:gd name="T7" fmla="*/ 7 h 295"/>
                <a:gd name="T8" fmla="*/ 119 w 127"/>
                <a:gd name="T9" fmla="*/ 2 h 295"/>
                <a:gd name="T10" fmla="*/ 125 w 127"/>
                <a:gd name="T11" fmla="*/ 14 h 295"/>
                <a:gd name="T12" fmla="*/ 19 w 127"/>
                <a:gd name="T13" fmla="*/ 289 h 295"/>
                <a:gd name="T14" fmla="*/ 10 w 127"/>
                <a:gd name="T1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95">
                  <a:moveTo>
                    <a:pt x="10" y="295"/>
                  </a:moveTo>
                  <a:cubicBezTo>
                    <a:pt x="9" y="295"/>
                    <a:pt x="8" y="294"/>
                    <a:pt x="7" y="294"/>
                  </a:cubicBezTo>
                  <a:cubicBezTo>
                    <a:pt x="2" y="292"/>
                    <a:pt x="0" y="287"/>
                    <a:pt x="2" y="282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9" y="2"/>
                    <a:pt x="115" y="0"/>
                    <a:pt x="119" y="2"/>
                  </a:cubicBezTo>
                  <a:cubicBezTo>
                    <a:pt x="124" y="3"/>
                    <a:pt x="127" y="9"/>
                    <a:pt x="125" y="14"/>
                  </a:cubicBezTo>
                  <a:cubicBezTo>
                    <a:pt x="19" y="289"/>
                    <a:pt x="19" y="289"/>
                    <a:pt x="19" y="289"/>
                  </a:cubicBezTo>
                  <a:cubicBezTo>
                    <a:pt x="17" y="292"/>
                    <a:pt x="14" y="295"/>
                    <a:pt x="10" y="295"/>
                  </a:cubicBez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60">
              <a:extLst>
                <a:ext uri="{FF2B5EF4-FFF2-40B4-BE49-F238E27FC236}">
                  <a16:creationId xmlns:a16="http://schemas.microsoft.com/office/drawing/2014/main" id="{7C42FF4C-9938-4415-872A-A8776AE62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7441" y="5073650"/>
              <a:ext cx="1825625" cy="908050"/>
            </a:xfrm>
            <a:custGeom>
              <a:avLst/>
              <a:gdLst>
                <a:gd name="T0" fmla="*/ 254 w 536"/>
                <a:gd name="T1" fmla="*/ 267 h 267"/>
                <a:gd name="T2" fmla="*/ 0 w 536"/>
                <a:gd name="T3" fmla="*/ 19 h 267"/>
                <a:gd name="T4" fmla="*/ 12 w 536"/>
                <a:gd name="T5" fmla="*/ 6 h 267"/>
                <a:gd name="T6" fmla="*/ 12 w 536"/>
                <a:gd name="T7" fmla="*/ 3 h 267"/>
                <a:gd name="T8" fmla="*/ 296 w 536"/>
                <a:gd name="T9" fmla="*/ 0 h 267"/>
                <a:gd name="T10" fmla="*/ 527 w 536"/>
                <a:gd name="T11" fmla="*/ 201 h 267"/>
                <a:gd name="T12" fmla="*/ 520 w 536"/>
                <a:gd name="T13" fmla="*/ 226 h 267"/>
                <a:gd name="T14" fmla="*/ 254 w 536"/>
                <a:gd name="T15" fmla="*/ 267 h 267"/>
                <a:gd name="T16" fmla="*/ 28 w 536"/>
                <a:gd name="T17" fmla="*/ 21 h 267"/>
                <a:gd name="T18" fmla="*/ 260 w 536"/>
                <a:gd name="T19" fmla="*/ 247 h 267"/>
                <a:gd name="T20" fmla="*/ 508 w 536"/>
                <a:gd name="T21" fmla="*/ 209 h 267"/>
                <a:gd name="T22" fmla="*/ 289 w 536"/>
                <a:gd name="T23" fmla="*/ 19 h 267"/>
                <a:gd name="T24" fmla="*/ 28 w 536"/>
                <a:gd name="T25" fmla="*/ 2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6" h="267">
                  <a:moveTo>
                    <a:pt x="254" y="267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527" y="201"/>
                    <a:pt x="527" y="201"/>
                    <a:pt x="527" y="201"/>
                  </a:cubicBezTo>
                  <a:cubicBezTo>
                    <a:pt x="536" y="209"/>
                    <a:pt x="532" y="224"/>
                    <a:pt x="520" y="226"/>
                  </a:cubicBezTo>
                  <a:lnTo>
                    <a:pt x="254" y="267"/>
                  </a:lnTo>
                  <a:close/>
                  <a:moveTo>
                    <a:pt x="28" y="21"/>
                  </a:moveTo>
                  <a:cubicBezTo>
                    <a:pt x="260" y="247"/>
                    <a:pt x="260" y="247"/>
                    <a:pt x="260" y="247"/>
                  </a:cubicBezTo>
                  <a:cubicBezTo>
                    <a:pt x="508" y="209"/>
                    <a:pt x="508" y="209"/>
                    <a:pt x="508" y="209"/>
                  </a:cubicBezTo>
                  <a:cubicBezTo>
                    <a:pt x="289" y="19"/>
                    <a:pt x="289" y="19"/>
                    <a:pt x="289" y="19"/>
                  </a:cubicBezTo>
                  <a:lnTo>
                    <a:pt x="28" y="21"/>
                  </a:lnTo>
                  <a:close/>
                </a:path>
              </a:pathLst>
            </a:custGeom>
            <a:solidFill>
              <a:srgbClr val="3B3E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Oval 61">
              <a:extLst>
                <a:ext uri="{FF2B5EF4-FFF2-40B4-BE49-F238E27FC236}">
                  <a16:creationId xmlns:a16="http://schemas.microsoft.com/office/drawing/2014/main" id="{E76FB2C8-B3EE-4A94-A66E-43285D3D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879" y="5907088"/>
              <a:ext cx="82550" cy="85725"/>
            </a:xfrm>
            <a:prstGeom prst="ellipse">
              <a:avLst/>
            </a:prstGeom>
            <a:solidFill>
              <a:srgbClr val="3B3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62">
              <a:extLst>
                <a:ext uri="{FF2B5EF4-FFF2-40B4-BE49-F238E27FC236}">
                  <a16:creationId xmlns:a16="http://schemas.microsoft.com/office/drawing/2014/main" id="{EAF76F59-51AA-4B9F-ACC6-39F63166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341" y="5942013"/>
              <a:ext cx="85725" cy="325438"/>
            </a:xfrm>
            <a:custGeom>
              <a:avLst/>
              <a:gdLst>
                <a:gd name="T0" fmla="*/ 18 w 25"/>
                <a:gd name="T1" fmla="*/ 96 h 96"/>
                <a:gd name="T2" fmla="*/ 12 w 25"/>
                <a:gd name="T3" fmla="*/ 91 h 96"/>
                <a:gd name="T4" fmla="*/ 1 w 25"/>
                <a:gd name="T5" fmla="*/ 7 h 96"/>
                <a:gd name="T6" fmla="*/ 6 w 25"/>
                <a:gd name="T7" fmla="*/ 0 h 96"/>
                <a:gd name="T8" fmla="*/ 13 w 25"/>
                <a:gd name="T9" fmla="*/ 5 h 96"/>
                <a:gd name="T10" fmla="*/ 24 w 25"/>
                <a:gd name="T11" fmla="*/ 89 h 96"/>
                <a:gd name="T12" fmla="*/ 19 w 25"/>
                <a:gd name="T13" fmla="*/ 96 h 96"/>
                <a:gd name="T14" fmla="*/ 18 w 25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6">
                  <a:moveTo>
                    <a:pt x="18" y="96"/>
                  </a:moveTo>
                  <a:cubicBezTo>
                    <a:pt x="15" y="96"/>
                    <a:pt x="12" y="94"/>
                    <a:pt x="12" y="9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2"/>
                    <a:pt x="13" y="5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5" y="92"/>
                    <a:pt x="22" y="95"/>
                    <a:pt x="19" y="96"/>
                  </a:cubicBezTo>
                  <a:cubicBezTo>
                    <a:pt x="19" y="96"/>
                    <a:pt x="18" y="96"/>
                    <a:pt x="18" y="96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63">
              <a:extLst>
                <a:ext uri="{FF2B5EF4-FFF2-40B4-BE49-F238E27FC236}">
                  <a16:creationId xmlns:a16="http://schemas.microsoft.com/office/drawing/2014/main" id="{D67F7495-3CFA-4C5C-A622-D993BA7E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043488"/>
              <a:ext cx="323850" cy="1173163"/>
            </a:xfrm>
            <a:custGeom>
              <a:avLst/>
              <a:gdLst>
                <a:gd name="T0" fmla="*/ 42 w 95"/>
                <a:gd name="T1" fmla="*/ 0 h 345"/>
                <a:gd name="T2" fmla="*/ 6 w 95"/>
                <a:gd name="T3" fmla="*/ 55 h 345"/>
                <a:gd name="T4" fmla="*/ 57 w 95"/>
                <a:gd name="T5" fmla="*/ 266 h 345"/>
                <a:gd name="T6" fmla="*/ 26 w 95"/>
                <a:gd name="T7" fmla="*/ 339 h 345"/>
                <a:gd name="T8" fmla="*/ 44 w 95"/>
                <a:gd name="T9" fmla="*/ 343 h 345"/>
                <a:gd name="T10" fmla="*/ 69 w 95"/>
                <a:gd name="T11" fmla="*/ 309 h 345"/>
                <a:gd name="T12" fmla="*/ 87 w 95"/>
                <a:gd name="T13" fmla="*/ 299 h 345"/>
                <a:gd name="T14" fmla="*/ 80 w 95"/>
                <a:gd name="T15" fmla="*/ 266 h 345"/>
                <a:gd name="T16" fmla="*/ 73 w 95"/>
                <a:gd name="T17" fmla="*/ 84 h 345"/>
                <a:gd name="T18" fmla="*/ 66 w 95"/>
                <a:gd name="T19" fmla="*/ 69 h 345"/>
                <a:gd name="T20" fmla="*/ 83 w 95"/>
                <a:gd name="T21" fmla="*/ 19 h 345"/>
                <a:gd name="T22" fmla="*/ 42 w 95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345">
                  <a:moveTo>
                    <a:pt x="42" y="0"/>
                  </a:moveTo>
                  <a:cubicBezTo>
                    <a:pt x="42" y="0"/>
                    <a:pt x="12" y="42"/>
                    <a:pt x="6" y="55"/>
                  </a:cubicBezTo>
                  <a:cubicBezTo>
                    <a:pt x="0" y="68"/>
                    <a:pt x="57" y="235"/>
                    <a:pt x="57" y="266"/>
                  </a:cubicBezTo>
                  <a:cubicBezTo>
                    <a:pt x="57" y="297"/>
                    <a:pt x="41" y="332"/>
                    <a:pt x="26" y="339"/>
                  </a:cubicBezTo>
                  <a:cubicBezTo>
                    <a:pt x="12" y="345"/>
                    <a:pt x="33" y="343"/>
                    <a:pt x="44" y="343"/>
                  </a:cubicBezTo>
                  <a:cubicBezTo>
                    <a:pt x="55" y="343"/>
                    <a:pt x="61" y="317"/>
                    <a:pt x="69" y="309"/>
                  </a:cubicBezTo>
                  <a:cubicBezTo>
                    <a:pt x="77" y="301"/>
                    <a:pt x="81" y="304"/>
                    <a:pt x="87" y="299"/>
                  </a:cubicBezTo>
                  <a:cubicBezTo>
                    <a:pt x="92" y="293"/>
                    <a:pt x="83" y="270"/>
                    <a:pt x="80" y="266"/>
                  </a:cubicBezTo>
                  <a:cubicBezTo>
                    <a:pt x="76" y="262"/>
                    <a:pt x="95" y="116"/>
                    <a:pt x="73" y="84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83" y="19"/>
                    <a:pt x="83" y="19"/>
                    <a:pt x="83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64">
              <a:extLst>
                <a:ext uri="{FF2B5EF4-FFF2-40B4-BE49-F238E27FC236}">
                  <a16:creationId xmlns:a16="http://schemas.microsoft.com/office/drawing/2014/main" id="{473A8E76-5891-4DF4-B862-CF5FCC1D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441" y="4445000"/>
              <a:ext cx="20638" cy="0"/>
            </a:xfrm>
            <a:custGeom>
              <a:avLst/>
              <a:gdLst>
                <a:gd name="T0" fmla="*/ 3 w 6"/>
                <a:gd name="T1" fmla="*/ 3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">
                  <a:moveTo>
                    <a:pt x="3" y="0"/>
                  </a:moveTo>
                  <a:cubicBezTo>
                    <a:pt x="6" y="0"/>
                    <a:pt x="0" y="0"/>
                    <a:pt x="3" y="0"/>
                  </a:cubicBezTo>
                  <a:close/>
                </a:path>
              </a:pathLst>
            </a:custGeom>
            <a:solidFill>
              <a:srgbClr val="594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65">
              <a:extLst>
                <a:ext uri="{FF2B5EF4-FFF2-40B4-BE49-F238E27FC236}">
                  <a16:creationId xmlns:a16="http://schemas.microsoft.com/office/drawing/2014/main" id="{13ED2184-D70F-4127-9BC4-C94881BE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716" y="4441825"/>
              <a:ext cx="623888" cy="727075"/>
            </a:xfrm>
            <a:custGeom>
              <a:avLst/>
              <a:gdLst>
                <a:gd name="T0" fmla="*/ 140 w 183"/>
                <a:gd name="T1" fmla="*/ 1 h 214"/>
                <a:gd name="T2" fmla="*/ 55 w 183"/>
                <a:gd name="T3" fmla="*/ 57 h 214"/>
                <a:gd name="T4" fmla="*/ 0 w 183"/>
                <a:gd name="T5" fmla="*/ 188 h 214"/>
                <a:gd name="T6" fmla="*/ 56 w 183"/>
                <a:gd name="T7" fmla="*/ 214 h 214"/>
                <a:gd name="T8" fmla="*/ 168 w 183"/>
                <a:gd name="T9" fmla="*/ 58 h 214"/>
                <a:gd name="T10" fmla="*/ 140 w 183"/>
                <a:gd name="T11" fmla="*/ 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14">
                  <a:moveTo>
                    <a:pt x="140" y="1"/>
                  </a:moveTo>
                  <a:cubicBezTo>
                    <a:pt x="103" y="0"/>
                    <a:pt x="69" y="23"/>
                    <a:pt x="55" y="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56" y="214"/>
                    <a:pt x="56" y="214"/>
                    <a:pt x="56" y="214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83" y="7"/>
                    <a:pt x="140" y="1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66">
              <a:extLst>
                <a:ext uri="{FF2B5EF4-FFF2-40B4-BE49-F238E27FC236}">
                  <a16:creationId xmlns:a16="http://schemas.microsoft.com/office/drawing/2014/main" id="{F5ED5767-4E66-47B5-A8AC-A3A7BF508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904" y="4019550"/>
              <a:ext cx="1123950" cy="574675"/>
            </a:xfrm>
            <a:custGeom>
              <a:avLst/>
              <a:gdLst>
                <a:gd name="T0" fmla="*/ 330 w 330"/>
                <a:gd name="T1" fmla="*/ 125 h 169"/>
                <a:gd name="T2" fmla="*/ 177 w 330"/>
                <a:gd name="T3" fmla="*/ 31 h 169"/>
                <a:gd name="T4" fmla="*/ 32 w 330"/>
                <a:gd name="T5" fmla="*/ 40 h 169"/>
                <a:gd name="T6" fmla="*/ 32 w 330"/>
                <a:gd name="T7" fmla="*/ 131 h 169"/>
                <a:gd name="T8" fmla="*/ 153 w 330"/>
                <a:gd name="T9" fmla="*/ 125 h 169"/>
                <a:gd name="T10" fmla="*/ 219 w 330"/>
                <a:gd name="T11" fmla="*/ 169 h 169"/>
                <a:gd name="T12" fmla="*/ 330 w 330"/>
                <a:gd name="T13" fmla="*/ 12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169">
                  <a:moveTo>
                    <a:pt x="330" y="125"/>
                  </a:moveTo>
                  <a:cubicBezTo>
                    <a:pt x="330" y="125"/>
                    <a:pt x="256" y="61"/>
                    <a:pt x="177" y="31"/>
                  </a:cubicBezTo>
                  <a:cubicBezTo>
                    <a:pt x="97" y="0"/>
                    <a:pt x="62" y="17"/>
                    <a:pt x="32" y="40"/>
                  </a:cubicBezTo>
                  <a:cubicBezTo>
                    <a:pt x="2" y="63"/>
                    <a:pt x="0" y="115"/>
                    <a:pt x="32" y="131"/>
                  </a:cubicBezTo>
                  <a:cubicBezTo>
                    <a:pt x="64" y="148"/>
                    <a:pt x="108" y="130"/>
                    <a:pt x="153" y="125"/>
                  </a:cubicBezTo>
                  <a:cubicBezTo>
                    <a:pt x="198" y="120"/>
                    <a:pt x="219" y="169"/>
                    <a:pt x="219" y="169"/>
                  </a:cubicBezTo>
                  <a:cubicBezTo>
                    <a:pt x="219" y="169"/>
                    <a:pt x="318" y="161"/>
                    <a:pt x="330" y="12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67">
              <a:extLst>
                <a:ext uri="{FF2B5EF4-FFF2-40B4-BE49-F238E27FC236}">
                  <a16:creationId xmlns:a16="http://schemas.microsoft.com/office/drawing/2014/main" id="{87C4DEF7-E51E-4783-B558-DF05A86D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891" y="4192588"/>
              <a:ext cx="265113" cy="296863"/>
            </a:xfrm>
            <a:custGeom>
              <a:avLst/>
              <a:gdLst>
                <a:gd name="T0" fmla="*/ 78 w 78"/>
                <a:gd name="T1" fmla="*/ 79 h 87"/>
                <a:gd name="T2" fmla="*/ 68 w 78"/>
                <a:gd name="T3" fmla="*/ 55 h 87"/>
                <a:gd name="T4" fmla="*/ 11 w 78"/>
                <a:gd name="T5" fmla="*/ 0 h 87"/>
                <a:gd name="T6" fmla="*/ 0 w 78"/>
                <a:gd name="T7" fmla="*/ 4 h 87"/>
                <a:gd name="T8" fmla="*/ 22 w 78"/>
                <a:gd name="T9" fmla="*/ 87 h 87"/>
                <a:gd name="T10" fmla="*/ 78 w 78"/>
                <a:gd name="T11" fmla="*/ 7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7">
                  <a:moveTo>
                    <a:pt x="78" y="79"/>
                  </a:moveTo>
                  <a:cubicBezTo>
                    <a:pt x="76" y="71"/>
                    <a:pt x="73" y="63"/>
                    <a:pt x="68" y="55"/>
                  </a:cubicBezTo>
                  <a:cubicBezTo>
                    <a:pt x="52" y="28"/>
                    <a:pt x="11" y="0"/>
                    <a:pt x="1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59" y="83"/>
                    <a:pt x="78" y="79"/>
                  </a:cubicBezTo>
                  <a:close/>
                </a:path>
              </a:pathLst>
            </a:custGeom>
            <a:solidFill>
              <a:srgbClr val="2BBFE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68">
              <a:extLst>
                <a:ext uri="{FF2B5EF4-FFF2-40B4-BE49-F238E27FC236}">
                  <a16:creationId xmlns:a16="http://schemas.microsoft.com/office/drawing/2014/main" id="{F7A0A0F7-7BC3-40D5-9AF7-5FC529F6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D941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9">
              <a:extLst>
                <a:ext uri="{FF2B5EF4-FFF2-40B4-BE49-F238E27FC236}">
                  <a16:creationId xmlns:a16="http://schemas.microsoft.com/office/drawing/2014/main" id="{B29941BE-F5CE-4A0E-B796-E138D286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616" y="4508500"/>
              <a:ext cx="603250" cy="395288"/>
            </a:xfrm>
            <a:custGeom>
              <a:avLst/>
              <a:gdLst>
                <a:gd name="T0" fmla="*/ 7 w 177"/>
                <a:gd name="T1" fmla="*/ 83 h 116"/>
                <a:gd name="T2" fmla="*/ 92 w 177"/>
                <a:gd name="T3" fmla="*/ 54 h 116"/>
                <a:gd name="T4" fmla="*/ 129 w 177"/>
                <a:gd name="T5" fmla="*/ 37 h 116"/>
                <a:gd name="T6" fmla="*/ 120 w 177"/>
                <a:gd name="T7" fmla="*/ 17 h 116"/>
                <a:gd name="T8" fmla="*/ 162 w 177"/>
                <a:gd name="T9" fmla="*/ 0 h 116"/>
                <a:gd name="T10" fmla="*/ 168 w 177"/>
                <a:gd name="T11" fmla="*/ 63 h 116"/>
                <a:gd name="T12" fmla="*/ 35 w 177"/>
                <a:gd name="T13" fmla="*/ 106 h 116"/>
                <a:gd name="T14" fmla="*/ 0 w 177"/>
                <a:gd name="T15" fmla="*/ 116 h 116"/>
                <a:gd name="T16" fmla="*/ 7 w 177"/>
                <a:gd name="T17" fmla="*/ 8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16">
                  <a:moveTo>
                    <a:pt x="7" y="83"/>
                  </a:moveTo>
                  <a:cubicBezTo>
                    <a:pt x="7" y="83"/>
                    <a:pt x="63" y="61"/>
                    <a:pt x="92" y="54"/>
                  </a:cubicBezTo>
                  <a:cubicBezTo>
                    <a:pt x="122" y="48"/>
                    <a:pt x="129" y="37"/>
                    <a:pt x="129" y="37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77" y="54"/>
                    <a:pt x="168" y="63"/>
                  </a:cubicBezTo>
                  <a:cubicBezTo>
                    <a:pt x="159" y="72"/>
                    <a:pt x="64" y="102"/>
                    <a:pt x="35" y="106"/>
                  </a:cubicBezTo>
                  <a:cubicBezTo>
                    <a:pt x="7" y="110"/>
                    <a:pt x="0" y="116"/>
                    <a:pt x="0" y="116"/>
                  </a:cubicBezTo>
                  <a:lnTo>
                    <a:pt x="7" y="83"/>
                  </a:lnTo>
                  <a:close/>
                </a:path>
              </a:pathLst>
            </a:custGeom>
            <a:solidFill>
              <a:srgbClr val="FBB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0">
              <a:extLst>
                <a:ext uri="{FF2B5EF4-FFF2-40B4-BE49-F238E27FC236}">
                  <a16:creationId xmlns:a16="http://schemas.microsoft.com/office/drawing/2014/main" id="{E8319766-1C84-459C-92F3-775223FCD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41" y="4713288"/>
              <a:ext cx="180975" cy="282575"/>
            </a:xfrm>
            <a:custGeom>
              <a:avLst/>
              <a:gdLst>
                <a:gd name="T0" fmla="*/ 42 w 53"/>
                <a:gd name="T1" fmla="*/ 15 h 83"/>
                <a:gd name="T2" fmla="*/ 23 w 53"/>
                <a:gd name="T3" fmla="*/ 5 h 83"/>
                <a:gd name="T4" fmla="*/ 0 w 53"/>
                <a:gd name="T5" fmla="*/ 50 h 83"/>
                <a:gd name="T6" fmla="*/ 37 w 53"/>
                <a:gd name="T7" fmla="*/ 83 h 83"/>
                <a:gd name="T8" fmla="*/ 42 w 53"/>
                <a:gd name="T9" fmla="*/ 66 h 83"/>
                <a:gd name="T10" fmla="*/ 46 w 53"/>
                <a:gd name="T11" fmla="*/ 61 h 83"/>
                <a:gd name="T12" fmla="*/ 46 w 53"/>
                <a:gd name="T13" fmla="*/ 39 h 83"/>
                <a:gd name="T14" fmla="*/ 42 w 53"/>
                <a:gd name="T15" fmla="*/ 1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83">
                  <a:moveTo>
                    <a:pt x="42" y="15"/>
                  </a:moveTo>
                  <a:cubicBezTo>
                    <a:pt x="42" y="15"/>
                    <a:pt x="37" y="0"/>
                    <a:pt x="23" y="5"/>
                  </a:cubicBezTo>
                  <a:cubicBezTo>
                    <a:pt x="9" y="9"/>
                    <a:pt x="0" y="36"/>
                    <a:pt x="0" y="50"/>
                  </a:cubicBezTo>
                  <a:cubicBezTo>
                    <a:pt x="0" y="65"/>
                    <a:pt x="29" y="83"/>
                    <a:pt x="37" y="83"/>
                  </a:cubicBezTo>
                  <a:cubicBezTo>
                    <a:pt x="45" y="83"/>
                    <a:pt x="47" y="71"/>
                    <a:pt x="42" y="66"/>
                  </a:cubicBezTo>
                  <a:cubicBezTo>
                    <a:pt x="37" y="61"/>
                    <a:pt x="39" y="61"/>
                    <a:pt x="46" y="61"/>
                  </a:cubicBezTo>
                  <a:cubicBezTo>
                    <a:pt x="53" y="61"/>
                    <a:pt x="46" y="51"/>
                    <a:pt x="46" y="39"/>
                  </a:cubicBezTo>
                  <a:cubicBezTo>
                    <a:pt x="46" y="27"/>
                    <a:pt x="42" y="15"/>
                    <a:pt x="42" y="15"/>
                  </a:cubicBez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1">
              <a:extLst>
                <a:ext uri="{FF2B5EF4-FFF2-40B4-BE49-F238E27FC236}">
                  <a16:creationId xmlns:a16="http://schemas.microsoft.com/office/drawing/2014/main" id="{26C971F0-985E-4B36-BB69-7E1C76C16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816" y="5945188"/>
              <a:ext cx="395288" cy="295275"/>
            </a:xfrm>
            <a:custGeom>
              <a:avLst/>
              <a:gdLst>
                <a:gd name="T0" fmla="*/ 115 w 116"/>
                <a:gd name="T1" fmla="*/ 43 h 87"/>
                <a:gd name="T2" fmla="*/ 82 w 116"/>
                <a:gd name="T3" fmla="*/ 60 h 87"/>
                <a:gd name="T4" fmla="*/ 41 w 116"/>
                <a:gd name="T5" fmla="*/ 84 h 87"/>
                <a:gd name="T6" fmla="*/ 1 w 116"/>
                <a:gd name="T7" fmla="*/ 78 h 87"/>
                <a:gd name="T8" fmla="*/ 31 w 116"/>
                <a:gd name="T9" fmla="*/ 50 h 87"/>
                <a:gd name="T10" fmla="*/ 55 w 116"/>
                <a:gd name="T11" fmla="*/ 10 h 87"/>
                <a:gd name="T12" fmla="*/ 83 w 116"/>
                <a:gd name="T13" fmla="*/ 2 h 87"/>
                <a:gd name="T14" fmla="*/ 115 w 116"/>
                <a:gd name="T1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87">
                  <a:moveTo>
                    <a:pt x="115" y="43"/>
                  </a:moveTo>
                  <a:cubicBezTo>
                    <a:pt x="115" y="43"/>
                    <a:pt x="95" y="53"/>
                    <a:pt x="82" y="60"/>
                  </a:cubicBezTo>
                  <a:cubicBezTo>
                    <a:pt x="69" y="67"/>
                    <a:pt x="48" y="80"/>
                    <a:pt x="41" y="84"/>
                  </a:cubicBezTo>
                  <a:cubicBezTo>
                    <a:pt x="34" y="87"/>
                    <a:pt x="2" y="84"/>
                    <a:pt x="1" y="78"/>
                  </a:cubicBezTo>
                  <a:cubicBezTo>
                    <a:pt x="0" y="72"/>
                    <a:pt x="22" y="62"/>
                    <a:pt x="31" y="50"/>
                  </a:cubicBezTo>
                  <a:cubicBezTo>
                    <a:pt x="39" y="38"/>
                    <a:pt x="51" y="9"/>
                    <a:pt x="55" y="10"/>
                  </a:cubicBezTo>
                  <a:cubicBezTo>
                    <a:pt x="60" y="12"/>
                    <a:pt x="77" y="0"/>
                    <a:pt x="83" y="2"/>
                  </a:cubicBezTo>
                  <a:cubicBezTo>
                    <a:pt x="89" y="3"/>
                    <a:pt x="116" y="38"/>
                    <a:pt x="115" y="43"/>
                  </a:cubicBezTo>
                  <a:close/>
                </a:path>
              </a:pathLst>
            </a:custGeom>
            <a:solidFill>
              <a:srgbClr val="7274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2">
              <a:extLst>
                <a:ext uri="{FF2B5EF4-FFF2-40B4-BE49-F238E27FC236}">
                  <a16:creationId xmlns:a16="http://schemas.microsoft.com/office/drawing/2014/main" id="{BF3FA0DC-DD5B-4065-A5B7-CC84D378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916" y="6070600"/>
              <a:ext cx="319088" cy="139700"/>
            </a:xfrm>
            <a:custGeom>
              <a:avLst/>
              <a:gdLst>
                <a:gd name="T0" fmla="*/ 94 w 94"/>
                <a:gd name="T1" fmla="*/ 0 h 41"/>
                <a:gd name="T2" fmla="*/ 0 w 94"/>
                <a:gd name="T3" fmla="*/ 41 h 41"/>
                <a:gd name="T4" fmla="*/ 49 w 94"/>
                <a:gd name="T5" fmla="*/ 24 h 41"/>
                <a:gd name="T6" fmla="*/ 71 w 94"/>
                <a:gd name="T7" fmla="*/ 11 h 41"/>
                <a:gd name="T8" fmla="*/ 94 w 9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1">
                  <a:moveTo>
                    <a:pt x="94" y="0"/>
                  </a:moveTo>
                  <a:cubicBezTo>
                    <a:pt x="36" y="19"/>
                    <a:pt x="60" y="28"/>
                    <a:pt x="0" y="41"/>
                  </a:cubicBezTo>
                  <a:cubicBezTo>
                    <a:pt x="15" y="39"/>
                    <a:pt x="37" y="34"/>
                    <a:pt x="49" y="24"/>
                  </a:cubicBezTo>
                  <a:cubicBezTo>
                    <a:pt x="56" y="19"/>
                    <a:pt x="63" y="15"/>
                    <a:pt x="71" y="11"/>
                  </a:cubicBezTo>
                  <a:cubicBezTo>
                    <a:pt x="79" y="7"/>
                    <a:pt x="86" y="3"/>
                    <a:pt x="94" y="0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3">
              <a:extLst>
                <a:ext uri="{FF2B5EF4-FFF2-40B4-BE49-F238E27FC236}">
                  <a16:creationId xmlns:a16="http://schemas.microsoft.com/office/drawing/2014/main" id="{01A00BBB-A79F-4BA6-A674-00DA88492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816" y="6067425"/>
              <a:ext cx="84138" cy="23813"/>
            </a:xfrm>
            <a:custGeom>
              <a:avLst/>
              <a:gdLst>
                <a:gd name="T0" fmla="*/ 25 w 25"/>
                <a:gd name="T1" fmla="*/ 5 h 7"/>
                <a:gd name="T2" fmla="*/ 22 w 25"/>
                <a:gd name="T3" fmla="*/ 7 h 7"/>
                <a:gd name="T4" fmla="*/ 0 w 25"/>
                <a:gd name="T5" fmla="*/ 4 h 7"/>
                <a:gd name="T6" fmla="*/ 2 w 25"/>
                <a:gd name="T7" fmla="*/ 0 h 7"/>
                <a:gd name="T8" fmla="*/ 23 w 25"/>
                <a:gd name="T9" fmla="*/ 3 h 7"/>
                <a:gd name="T10" fmla="*/ 25 w 25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">
                  <a:moveTo>
                    <a:pt x="25" y="5"/>
                  </a:moveTo>
                  <a:cubicBezTo>
                    <a:pt x="24" y="7"/>
                    <a:pt x="23" y="7"/>
                    <a:pt x="22" y="7"/>
                  </a:cubicBezTo>
                  <a:cubicBezTo>
                    <a:pt x="17" y="6"/>
                    <a:pt x="8" y="5"/>
                    <a:pt x="0" y="4"/>
                  </a:cubicBezTo>
                  <a:cubicBezTo>
                    <a:pt x="1" y="3"/>
                    <a:pt x="1" y="1"/>
                    <a:pt x="2" y="0"/>
                  </a:cubicBezTo>
                  <a:cubicBezTo>
                    <a:pt x="12" y="0"/>
                    <a:pt x="22" y="2"/>
                    <a:pt x="23" y="3"/>
                  </a:cubicBezTo>
                  <a:cubicBezTo>
                    <a:pt x="24" y="3"/>
                    <a:pt x="25" y="4"/>
                    <a:pt x="25" y="5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4">
              <a:extLst>
                <a:ext uri="{FF2B5EF4-FFF2-40B4-BE49-F238E27FC236}">
                  <a16:creationId xmlns:a16="http://schemas.microsoft.com/office/drawing/2014/main" id="{28136C4F-03BC-43D2-A243-8B8532D4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629" y="6019800"/>
              <a:ext cx="57150" cy="36513"/>
            </a:xfrm>
            <a:custGeom>
              <a:avLst/>
              <a:gdLst>
                <a:gd name="T0" fmla="*/ 16 w 17"/>
                <a:gd name="T1" fmla="*/ 9 h 11"/>
                <a:gd name="T2" fmla="*/ 13 w 17"/>
                <a:gd name="T3" fmla="*/ 10 h 11"/>
                <a:gd name="T4" fmla="*/ 0 w 17"/>
                <a:gd name="T5" fmla="*/ 4 h 11"/>
                <a:gd name="T6" fmla="*/ 2 w 17"/>
                <a:gd name="T7" fmla="*/ 0 h 11"/>
                <a:gd name="T8" fmla="*/ 16 w 17"/>
                <a:gd name="T9" fmla="*/ 6 h 11"/>
                <a:gd name="T10" fmla="*/ 16 w 1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1">
                  <a:moveTo>
                    <a:pt x="16" y="9"/>
                  </a:moveTo>
                  <a:cubicBezTo>
                    <a:pt x="16" y="10"/>
                    <a:pt x="14" y="11"/>
                    <a:pt x="13" y="10"/>
                  </a:cubicBezTo>
                  <a:cubicBezTo>
                    <a:pt x="13" y="10"/>
                    <a:pt x="7" y="6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10" y="2"/>
                    <a:pt x="15" y="6"/>
                    <a:pt x="16" y="6"/>
                  </a:cubicBezTo>
                  <a:cubicBezTo>
                    <a:pt x="17" y="7"/>
                    <a:pt x="17" y="8"/>
                    <a:pt x="16" y="9"/>
                  </a:cubicBez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5">
              <a:extLst>
                <a:ext uri="{FF2B5EF4-FFF2-40B4-BE49-F238E27FC236}">
                  <a16:creationId xmlns:a16="http://schemas.microsoft.com/office/drawing/2014/main" id="{9714FE7F-DBB7-4D2F-89ED-8779199E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804" y="6203950"/>
              <a:ext cx="187325" cy="77788"/>
            </a:xfrm>
            <a:custGeom>
              <a:avLst/>
              <a:gdLst>
                <a:gd name="T0" fmla="*/ 118 w 118"/>
                <a:gd name="T1" fmla="*/ 27 h 49"/>
                <a:gd name="T2" fmla="*/ 7 w 118"/>
                <a:gd name="T3" fmla="*/ 49 h 49"/>
                <a:gd name="T4" fmla="*/ 0 w 118"/>
                <a:gd name="T5" fmla="*/ 23 h 49"/>
                <a:gd name="T6" fmla="*/ 112 w 118"/>
                <a:gd name="T7" fmla="*/ 0 h 49"/>
                <a:gd name="T8" fmla="*/ 118 w 118"/>
                <a:gd name="T9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49">
                  <a:moveTo>
                    <a:pt x="118" y="27"/>
                  </a:moveTo>
                  <a:lnTo>
                    <a:pt x="7" y="49"/>
                  </a:lnTo>
                  <a:lnTo>
                    <a:pt x="0" y="23"/>
                  </a:lnTo>
                  <a:lnTo>
                    <a:pt x="112" y="0"/>
                  </a:lnTo>
                  <a:lnTo>
                    <a:pt x="118" y="27"/>
                  </a:lnTo>
                  <a:close/>
                </a:path>
              </a:pathLst>
            </a:custGeom>
            <a:solidFill>
              <a:srgbClr val="2C25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6">
              <a:extLst>
                <a:ext uri="{FF2B5EF4-FFF2-40B4-BE49-F238E27FC236}">
                  <a16:creationId xmlns:a16="http://schemas.microsoft.com/office/drawing/2014/main" id="{3F3CD897-4823-4DD1-833B-A81219740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14825"/>
              <a:ext cx="565150" cy="273050"/>
            </a:xfrm>
            <a:custGeom>
              <a:avLst/>
              <a:gdLst>
                <a:gd name="T0" fmla="*/ 113 w 166"/>
                <a:gd name="T1" fmla="*/ 13 h 80"/>
                <a:gd name="T2" fmla="*/ 0 w 166"/>
                <a:gd name="T3" fmla="*/ 9 h 80"/>
                <a:gd name="T4" fmla="*/ 1 w 166"/>
                <a:gd name="T5" fmla="*/ 12 h 80"/>
                <a:gd name="T6" fmla="*/ 112 w 166"/>
                <a:gd name="T7" fmla="*/ 16 h 80"/>
                <a:gd name="T8" fmla="*/ 163 w 166"/>
                <a:gd name="T9" fmla="*/ 80 h 80"/>
                <a:gd name="T10" fmla="*/ 166 w 166"/>
                <a:gd name="T11" fmla="*/ 79 h 80"/>
                <a:gd name="T12" fmla="*/ 113 w 166"/>
                <a:gd name="T13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80">
                  <a:moveTo>
                    <a:pt x="113" y="13"/>
                  </a:moveTo>
                  <a:cubicBezTo>
                    <a:pt x="88" y="0"/>
                    <a:pt x="4" y="8"/>
                    <a:pt x="0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87" y="3"/>
                    <a:pt x="112" y="16"/>
                  </a:cubicBezTo>
                  <a:cubicBezTo>
                    <a:pt x="128" y="23"/>
                    <a:pt x="149" y="56"/>
                    <a:pt x="163" y="80"/>
                  </a:cubicBezTo>
                  <a:cubicBezTo>
                    <a:pt x="164" y="80"/>
                    <a:pt x="165" y="79"/>
                    <a:pt x="166" y="79"/>
                  </a:cubicBezTo>
                  <a:cubicBezTo>
                    <a:pt x="152" y="55"/>
                    <a:pt x="130" y="21"/>
                    <a:pt x="1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7">
              <a:extLst>
                <a:ext uri="{FF2B5EF4-FFF2-40B4-BE49-F238E27FC236}">
                  <a16:creationId xmlns:a16="http://schemas.microsoft.com/office/drawing/2014/main" id="{CF510AF4-7AF8-4A16-A98E-5D9A3FC3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67200"/>
              <a:ext cx="642938" cy="309563"/>
            </a:xfrm>
            <a:custGeom>
              <a:avLst/>
              <a:gdLst>
                <a:gd name="T0" fmla="*/ 122 w 189"/>
                <a:gd name="T1" fmla="*/ 13 h 91"/>
                <a:gd name="T2" fmla="*/ 0 w 189"/>
                <a:gd name="T3" fmla="*/ 10 h 91"/>
                <a:gd name="T4" fmla="*/ 0 w 189"/>
                <a:gd name="T5" fmla="*/ 13 h 91"/>
                <a:gd name="T6" fmla="*/ 121 w 189"/>
                <a:gd name="T7" fmla="*/ 16 h 91"/>
                <a:gd name="T8" fmla="*/ 185 w 189"/>
                <a:gd name="T9" fmla="*/ 91 h 91"/>
                <a:gd name="T10" fmla="*/ 189 w 189"/>
                <a:gd name="T11" fmla="*/ 90 h 91"/>
                <a:gd name="T12" fmla="*/ 122 w 189"/>
                <a:gd name="T13" fmla="*/ 1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91">
                  <a:moveTo>
                    <a:pt x="122" y="13"/>
                  </a:moveTo>
                  <a:cubicBezTo>
                    <a:pt x="90" y="0"/>
                    <a:pt x="4" y="10"/>
                    <a:pt x="0" y="1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90" y="3"/>
                    <a:pt x="121" y="16"/>
                  </a:cubicBezTo>
                  <a:cubicBezTo>
                    <a:pt x="140" y="24"/>
                    <a:pt x="168" y="63"/>
                    <a:pt x="185" y="91"/>
                  </a:cubicBezTo>
                  <a:cubicBezTo>
                    <a:pt x="186" y="91"/>
                    <a:pt x="188" y="90"/>
                    <a:pt x="189" y="90"/>
                  </a:cubicBezTo>
                  <a:cubicBezTo>
                    <a:pt x="171" y="62"/>
                    <a:pt x="143" y="22"/>
                    <a:pt x="12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8">
              <a:extLst>
                <a:ext uri="{FF2B5EF4-FFF2-40B4-BE49-F238E27FC236}">
                  <a16:creationId xmlns:a16="http://schemas.microsoft.com/office/drawing/2014/main" id="{C6C41DBE-B07F-411F-8F9D-80FDCEB8C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791" y="4294188"/>
              <a:ext cx="84138" cy="17463"/>
            </a:xfrm>
            <a:custGeom>
              <a:avLst/>
              <a:gdLst>
                <a:gd name="T0" fmla="*/ 22 w 25"/>
                <a:gd name="T1" fmla="*/ 0 h 5"/>
                <a:gd name="T2" fmla="*/ 0 w 25"/>
                <a:gd name="T3" fmla="*/ 2 h 5"/>
                <a:gd name="T4" fmla="*/ 0 w 25"/>
                <a:gd name="T5" fmla="*/ 5 h 5"/>
                <a:gd name="T6" fmla="*/ 25 w 25"/>
                <a:gd name="T7" fmla="*/ 3 h 5"/>
                <a:gd name="T8" fmla="*/ 22 w 2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">
                  <a:moveTo>
                    <a:pt x="22" y="0"/>
                  </a:moveTo>
                  <a:cubicBezTo>
                    <a:pt x="10" y="1"/>
                    <a:pt x="1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1" y="4"/>
                    <a:pt x="25" y="3"/>
                  </a:cubicBezTo>
                  <a:cubicBezTo>
                    <a:pt x="24" y="2"/>
                    <a:pt x="23" y="1"/>
                    <a:pt x="22" y="0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9">
              <a:extLst>
                <a:ext uri="{FF2B5EF4-FFF2-40B4-BE49-F238E27FC236}">
                  <a16:creationId xmlns:a16="http://schemas.microsoft.com/office/drawing/2014/main" id="{4733302A-1D09-4970-8EEA-8657ECCF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04" y="4338638"/>
              <a:ext cx="98425" cy="17463"/>
            </a:xfrm>
            <a:custGeom>
              <a:avLst/>
              <a:gdLst>
                <a:gd name="T0" fmla="*/ 0 w 29"/>
                <a:gd name="T1" fmla="*/ 2 h 5"/>
                <a:gd name="T2" fmla="*/ 1 w 29"/>
                <a:gd name="T3" fmla="*/ 5 h 5"/>
                <a:gd name="T4" fmla="*/ 29 w 29"/>
                <a:gd name="T5" fmla="*/ 3 h 5"/>
                <a:gd name="T6" fmla="*/ 27 w 29"/>
                <a:gd name="T7" fmla="*/ 0 h 5"/>
                <a:gd name="T8" fmla="*/ 0 w 29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0" y="2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3" y="4"/>
                    <a:pt x="29" y="3"/>
                  </a:cubicBezTo>
                  <a:cubicBezTo>
                    <a:pt x="28" y="2"/>
                    <a:pt x="27" y="1"/>
                    <a:pt x="27" y="0"/>
                  </a:cubicBezTo>
                  <a:cubicBezTo>
                    <a:pt x="12" y="0"/>
                    <a:pt x="2" y="1"/>
                    <a:pt x="0" y="2"/>
                  </a:cubicBezTo>
                  <a:close/>
                </a:path>
              </a:pathLst>
            </a:custGeom>
            <a:solidFill>
              <a:srgbClr val="C6C3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80">
              <a:extLst>
                <a:ext uri="{FF2B5EF4-FFF2-40B4-BE49-F238E27FC236}">
                  <a16:creationId xmlns:a16="http://schemas.microsoft.com/office/drawing/2014/main" id="{9B9F71B0-D50C-4D15-9AD8-A0C17B02F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3354" y="4183063"/>
              <a:ext cx="282575" cy="396875"/>
            </a:xfrm>
            <a:custGeom>
              <a:avLst/>
              <a:gdLst>
                <a:gd name="T0" fmla="*/ 32 w 83"/>
                <a:gd name="T1" fmla="*/ 2 h 117"/>
                <a:gd name="T2" fmla="*/ 72 w 83"/>
                <a:gd name="T3" fmla="*/ 44 h 117"/>
                <a:gd name="T4" fmla="*/ 79 w 83"/>
                <a:gd name="T5" fmla="*/ 92 h 117"/>
                <a:gd name="T6" fmla="*/ 19 w 83"/>
                <a:gd name="T7" fmla="*/ 117 h 117"/>
                <a:gd name="T8" fmla="*/ 10 w 83"/>
                <a:gd name="T9" fmla="*/ 77 h 117"/>
                <a:gd name="T10" fmla="*/ 0 w 83"/>
                <a:gd name="T11" fmla="*/ 39 h 117"/>
                <a:gd name="T12" fmla="*/ 32 w 83"/>
                <a:gd name="T1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17">
                  <a:moveTo>
                    <a:pt x="32" y="2"/>
                  </a:moveTo>
                  <a:cubicBezTo>
                    <a:pt x="55" y="0"/>
                    <a:pt x="65" y="22"/>
                    <a:pt x="72" y="44"/>
                  </a:cubicBezTo>
                  <a:cubicBezTo>
                    <a:pt x="83" y="75"/>
                    <a:pt x="79" y="92"/>
                    <a:pt x="79" y="9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9" y="117"/>
                    <a:pt x="18" y="96"/>
                    <a:pt x="10" y="77"/>
                  </a:cubicBezTo>
                  <a:cubicBezTo>
                    <a:pt x="6" y="65"/>
                    <a:pt x="0" y="52"/>
                    <a:pt x="0" y="39"/>
                  </a:cubicBezTo>
                  <a:cubicBezTo>
                    <a:pt x="0" y="21"/>
                    <a:pt x="16" y="4"/>
                    <a:pt x="32" y="2"/>
                  </a:cubicBezTo>
                  <a:close/>
                </a:path>
              </a:pathLst>
            </a:custGeom>
            <a:solidFill>
              <a:srgbClr val="14B4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82">
              <a:extLst>
                <a:ext uri="{FF2B5EF4-FFF2-40B4-BE49-F238E27FC236}">
                  <a16:creationId xmlns:a16="http://schemas.microsoft.com/office/drawing/2014/main" id="{A92E7C90-4B52-4479-A4AD-36162EF7B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054" y="3957638"/>
              <a:ext cx="163513" cy="115888"/>
            </a:xfrm>
            <a:custGeom>
              <a:avLst/>
              <a:gdLst>
                <a:gd name="T0" fmla="*/ 0 w 103"/>
                <a:gd name="T1" fmla="*/ 67 h 73"/>
                <a:gd name="T2" fmla="*/ 88 w 103"/>
                <a:gd name="T3" fmla="*/ 0 h 73"/>
                <a:gd name="T4" fmla="*/ 103 w 103"/>
                <a:gd name="T5" fmla="*/ 5 h 73"/>
                <a:gd name="T6" fmla="*/ 4 w 103"/>
                <a:gd name="T7" fmla="*/ 73 h 73"/>
                <a:gd name="T8" fmla="*/ 0 w 10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73">
                  <a:moveTo>
                    <a:pt x="0" y="67"/>
                  </a:moveTo>
                  <a:lnTo>
                    <a:pt x="88" y="0"/>
                  </a:lnTo>
                  <a:lnTo>
                    <a:pt x="103" y="5"/>
                  </a:lnTo>
                  <a:lnTo>
                    <a:pt x="4" y="7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83">
              <a:extLst>
                <a:ext uri="{FF2B5EF4-FFF2-40B4-BE49-F238E27FC236}">
                  <a16:creationId xmlns:a16="http://schemas.microsoft.com/office/drawing/2014/main" id="{3FB63911-1825-4AA4-BCAD-916DE6931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004" y="3927475"/>
              <a:ext cx="55563" cy="449263"/>
            </a:xfrm>
            <a:custGeom>
              <a:avLst/>
              <a:gdLst>
                <a:gd name="T0" fmla="*/ 8 w 16"/>
                <a:gd name="T1" fmla="*/ 0 h 132"/>
                <a:gd name="T2" fmla="*/ 12 w 16"/>
                <a:gd name="T3" fmla="*/ 115 h 132"/>
                <a:gd name="T4" fmla="*/ 5 w 16"/>
                <a:gd name="T5" fmla="*/ 126 h 132"/>
                <a:gd name="T6" fmla="*/ 0 w 16"/>
                <a:gd name="T7" fmla="*/ 124 h 132"/>
                <a:gd name="T8" fmla="*/ 2 w 16"/>
                <a:gd name="T9" fmla="*/ 122 h 132"/>
                <a:gd name="T10" fmla="*/ 9 w 16"/>
                <a:gd name="T11" fmla="*/ 66 h 132"/>
                <a:gd name="T12" fmla="*/ 3 w 16"/>
                <a:gd name="T13" fmla="*/ 1 h 132"/>
                <a:gd name="T14" fmla="*/ 8 w 16"/>
                <a:gd name="T1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2">
                  <a:moveTo>
                    <a:pt x="8" y="0"/>
                  </a:moveTo>
                  <a:cubicBezTo>
                    <a:pt x="11" y="26"/>
                    <a:pt x="16" y="89"/>
                    <a:pt x="12" y="115"/>
                  </a:cubicBezTo>
                  <a:cubicBezTo>
                    <a:pt x="11" y="119"/>
                    <a:pt x="10" y="125"/>
                    <a:pt x="5" y="126"/>
                  </a:cubicBezTo>
                  <a:cubicBezTo>
                    <a:pt x="3" y="127"/>
                    <a:pt x="1" y="125"/>
                    <a:pt x="0" y="124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2" y="132"/>
                    <a:pt x="9" y="78"/>
                    <a:pt x="9" y="66"/>
                  </a:cubicBezTo>
                  <a:cubicBezTo>
                    <a:pt x="7" y="44"/>
                    <a:pt x="5" y="23"/>
                    <a:pt x="3" y="1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2B3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84">
              <a:extLst>
                <a:ext uri="{FF2B5EF4-FFF2-40B4-BE49-F238E27FC236}">
                  <a16:creationId xmlns:a16="http://schemas.microsoft.com/office/drawing/2014/main" id="{833EFEB6-3873-4E91-9410-2F5ADE24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004" y="3679825"/>
              <a:ext cx="568325" cy="360363"/>
            </a:xfrm>
            <a:custGeom>
              <a:avLst/>
              <a:gdLst>
                <a:gd name="T0" fmla="*/ 22 w 167"/>
                <a:gd name="T1" fmla="*/ 105 h 106"/>
                <a:gd name="T2" fmla="*/ 48 w 167"/>
                <a:gd name="T3" fmla="*/ 102 h 106"/>
                <a:gd name="T4" fmla="*/ 120 w 167"/>
                <a:gd name="T5" fmla="*/ 85 h 106"/>
                <a:gd name="T6" fmla="*/ 149 w 167"/>
                <a:gd name="T7" fmla="*/ 83 h 106"/>
                <a:gd name="T8" fmla="*/ 158 w 167"/>
                <a:gd name="T9" fmla="*/ 17 h 106"/>
                <a:gd name="T10" fmla="*/ 56 w 167"/>
                <a:gd name="T11" fmla="*/ 24 h 106"/>
                <a:gd name="T12" fmla="*/ 22 w 167"/>
                <a:gd name="T1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06">
                  <a:moveTo>
                    <a:pt x="22" y="105"/>
                  </a:moveTo>
                  <a:cubicBezTo>
                    <a:pt x="22" y="105"/>
                    <a:pt x="23" y="106"/>
                    <a:pt x="48" y="102"/>
                  </a:cubicBezTo>
                  <a:cubicBezTo>
                    <a:pt x="73" y="99"/>
                    <a:pt x="110" y="83"/>
                    <a:pt x="120" y="85"/>
                  </a:cubicBezTo>
                  <a:cubicBezTo>
                    <a:pt x="130" y="86"/>
                    <a:pt x="142" y="86"/>
                    <a:pt x="149" y="83"/>
                  </a:cubicBezTo>
                  <a:cubicBezTo>
                    <a:pt x="157" y="79"/>
                    <a:pt x="167" y="27"/>
                    <a:pt x="158" y="17"/>
                  </a:cubicBezTo>
                  <a:cubicBezTo>
                    <a:pt x="149" y="8"/>
                    <a:pt x="90" y="0"/>
                    <a:pt x="56" y="24"/>
                  </a:cubicBezTo>
                  <a:cubicBezTo>
                    <a:pt x="22" y="49"/>
                    <a:pt x="0" y="90"/>
                    <a:pt x="22" y="105"/>
                  </a:cubicBezTo>
                  <a:close/>
                </a:path>
              </a:pathLst>
            </a:custGeom>
            <a:solidFill>
              <a:srgbClr val="4EC9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85">
              <a:extLst>
                <a:ext uri="{FF2B5EF4-FFF2-40B4-BE49-F238E27FC236}">
                  <a16:creationId xmlns:a16="http://schemas.microsoft.com/office/drawing/2014/main" id="{64874B3D-13B6-4097-9F0D-F1F10BE4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441" y="3775075"/>
              <a:ext cx="481013" cy="261938"/>
            </a:xfrm>
            <a:custGeom>
              <a:avLst/>
              <a:gdLst>
                <a:gd name="T0" fmla="*/ 37 w 141"/>
                <a:gd name="T1" fmla="*/ 29 h 77"/>
                <a:gd name="T2" fmla="*/ 0 w 141"/>
                <a:gd name="T3" fmla="*/ 76 h 77"/>
                <a:gd name="T4" fmla="*/ 1 w 141"/>
                <a:gd name="T5" fmla="*/ 77 h 77"/>
                <a:gd name="T6" fmla="*/ 7 w 141"/>
                <a:gd name="T7" fmla="*/ 77 h 77"/>
                <a:gd name="T8" fmla="*/ 41 w 141"/>
                <a:gd name="T9" fmla="*/ 34 h 77"/>
                <a:gd name="T10" fmla="*/ 141 w 141"/>
                <a:gd name="T11" fmla="*/ 10 h 77"/>
                <a:gd name="T12" fmla="*/ 141 w 141"/>
                <a:gd name="T13" fmla="*/ 3 h 77"/>
                <a:gd name="T14" fmla="*/ 37 w 141"/>
                <a:gd name="T15" fmla="*/ 2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77">
                  <a:moveTo>
                    <a:pt x="37" y="29"/>
                  </a:moveTo>
                  <a:cubicBezTo>
                    <a:pt x="10" y="47"/>
                    <a:pt x="2" y="68"/>
                    <a:pt x="0" y="76"/>
                  </a:cubicBezTo>
                  <a:cubicBezTo>
                    <a:pt x="0" y="76"/>
                    <a:pt x="1" y="76"/>
                    <a:pt x="1" y="77"/>
                  </a:cubicBezTo>
                  <a:cubicBezTo>
                    <a:pt x="1" y="77"/>
                    <a:pt x="2" y="77"/>
                    <a:pt x="7" y="77"/>
                  </a:cubicBezTo>
                  <a:cubicBezTo>
                    <a:pt x="8" y="70"/>
                    <a:pt x="16" y="51"/>
                    <a:pt x="41" y="34"/>
                  </a:cubicBezTo>
                  <a:cubicBezTo>
                    <a:pt x="69" y="14"/>
                    <a:pt x="114" y="6"/>
                    <a:pt x="141" y="10"/>
                  </a:cubicBezTo>
                  <a:cubicBezTo>
                    <a:pt x="141" y="8"/>
                    <a:pt x="141" y="6"/>
                    <a:pt x="141" y="3"/>
                  </a:cubicBezTo>
                  <a:cubicBezTo>
                    <a:pt x="112" y="0"/>
                    <a:pt x="67" y="8"/>
                    <a:pt x="37" y="29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86">
              <a:extLst>
                <a:ext uri="{FF2B5EF4-FFF2-40B4-BE49-F238E27FC236}">
                  <a16:creationId xmlns:a16="http://schemas.microsoft.com/office/drawing/2014/main" id="{8E529712-89C3-4F7C-B337-F77A145DE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454" y="3730625"/>
              <a:ext cx="504825" cy="277813"/>
            </a:xfrm>
            <a:custGeom>
              <a:avLst/>
              <a:gdLst>
                <a:gd name="T0" fmla="*/ 41 w 148"/>
                <a:gd name="T1" fmla="*/ 35 h 82"/>
                <a:gd name="T2" fmla="*/ 148 w 148"/>
                <a:gd name="T3" fmla="*/ 9 h 82"/>
                <a:gd name="T4" fmla="*/ 146 w 148"/>
                <a:gd name="T5" fmla="*/ 3 h 82"/>
                <a:gd name="T6" fmla="*/ 38 w 148"/>
                <a:gd name="T7" fmla="*/ 31 h 82"/>
                <a:gd name="T8" fmla="*/ 0 w 148"/>
                <a:gd name="T9" fmla="*/ 74 h 82"/>
                <a:gd name="T10" fmla="*/ 3 w 148"/>
                <a:gd name="T11" fmla="*/ 82 h 82"/>
                <a:gd name="T12" fmla="*/ 41 w 148"/>
                <a:gd name="T13" fmla="*/ 3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82">
                  <a:moveTo>
                    <a:pt x="41" y="35"/>
                  </a:moveTo>
                  <a:cubicBezTo>
                    <a:pt x="72" y="14"/>
                    <a:pt x="118" y="5"/>
                    <a:pt x="148" y="9"/>
                  </a:cubicBezTo>
                  <a:cubicBezTo>
                    <a:pt x="148" y="6"/>
                    <a:pt x="147" y="5"/>
                    <a:pt x="146" y="3"/>
                  </a:cubicBezTo>
                  <a:cubicBezTo>
                    <a:pt x="115" y="0"/>
                    <a:pt x="70" y="9"/>
                    <a:pt x="38" y="31"/>
                  </a:cubicBezTo>
                  <a:cubicBezTo>
                    <a:pt x="18" y="45"/>
                    <a:pt x="6" y="60"/>
                    <a:pt x="0" y="74"/>
                  </a:cubicBezTo>
                  <a:cubicBezTo>
                    <a:pt x="1" y="77"/>
                    <a:pt x="1" y="79"/>
                    <a:pt x="3" y="82"/>
                  </a:cubicBezTo>
                  <a:cubicBezTo>
                    <a:pt x="7" y="70"/>
                    <a:pt x="18" y="51"/>
                    <a:pt x="41" y="35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87">
              <a:extLst>
                <a:ext uri="{FF2B5EF4-FFF2-40B4-BE49-F238E27FC236}">
                  <a16:creationId xmlns:a16="http://schemas.microsoft.com/office/drawing/2014/main" id="{483FA4DD-8E3B-4DC9-969D-B3CAA4CF0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41" y="4049713"/>
              <a:ext cx="98425" cy="88900"/>
            </a:xfrm>
            <a:custGeom>
              <a:avLst/>
              <a:gdLst>
                <a:gd name="T0" fmla="*/ 9 w 29"/>
                <a:gd name="T1" fmla="*/ 2 h 26"/>
                <a:gd name="T2" fmla="*/ 1 w 29"/>
                <a:gd name="T3" fmla="*/ 6 h 26"/>
                <a:gd name="T4" fmla="*/ 9 w 29"/>
                <a:gd name="T5" fmla="*/ 20 h 26"/>
                <a:gd name="T6" fmla="*/ 28 w 29"/>
                <a:gd name="T7" fmla="*/ 8 h 26"/>
                <a:gd name="T8" fmla="*/ 9 w 29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6">
                  <a:moveTo>
                    <a:pt x="9" y="2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14"/>
                    <a:pt x="9" y="20"/>
                  </a:cubicBezTo>
                  <a:cubicBezTo>
                    <a:pt x="19" y="26"/>
                    <a:pt x="29" y="13"/>
                    <a:pt x="28" y="8"/>
                  </a:cubicBezTo>
                  <a:cubicBezTo>
                    <a:pt x="26" y="4"/>
                    <a:pt x="15" y="0"/>
                    <a:pt x="9" y="2"/>
                  </a:cubicBezTo>
                  <a:close/>
                </a:path>
              </a:pathLst>
            </a:custGeom>
            <a:solidFill>
              <a:srgbClr val="202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88">
              <a:extLst>
                <a:ext uri="{FF2B5EF4-FFF2-40B4-BE49-F238E27FC236}">
                  <a16:creationId xmlns:a16="http://schemas.microsoft.com/office/drawing/2014/main" id="{59DE10B7-4C8E-4826-9A58-432031B3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316" y="4070350"/>
              <a:ext cx="41275" cy="41275"/>
            </a:xfrm>
            <a:custGeom>
              <a:avLst/>
              <a:gdLst>
                <a:gd name="T0" fmla="*/ 2 w 12"/>
                <a:gd name="T1" fmla="*/ 0 h 12"/>
                <a:gd name="T2" fmla="*/ 3 w 12"/>
                <a:gd name="T3" fmla="*/ 8 h 12"/>
                <a:gd name="T4" fmla="*/ 12 w 12"/>
                <a:gd name="T5" fmla="*/ 12 h 12"/>
                <a:gd name="T6" fmla="*/ 2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2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6" y="12"/>
                    <a:pt x="12" y="12"/>
                    <a:pt x="12" y="12"/>
                  </a:cubicBezTo>
                  <a:cubicBezTo>
                    <a:pt x="12" y="12"/>
                    <a:pt x="3" y="10"/>
                    <a:pt x="2" y="0"/>
                  </a:cubicBezTo>
                  <a:close/>
                </a:path>
              </a:pathLst>
            </a:custGeom>
            <a:solidFill>
              <a:srgbClr val="384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01554102-EF2F-47DE-80FA-15E02CFFAD69}"/>
              </a:ext>
            </a:extLst>
          </p:cNvPr>
          <p:cNvSpPr txBox="1"/>
          <p:nvPr/>
        </p:nvSpPr>
        <p:spPr>
          <a:xfrm>
            <a:off x="8414971" y="2399329"/>
            <a:ext cx="3239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</a:t>
            </a:r>
          </a:p>
          <a:p>
            <a:pPr algn="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YOU</a:t>
            </a:r>
          </a:p>
        </p:txBody>
      </p:sp>
      <p:sp>
        <p:nvSpPr>
          <p:cNvPr id="606" name="Freeform 556">
            <a:extLst>
              <a:ext uri="{FF2B5EF4-FFF2-40B4-BE49-F238E27FC236}">
                <a16:creationId xmlns:a16="http://schemas.microsoft.com/office/drawing/2014/main" id="{EC20BAF2-22E7-4F56-B929-938919D3B74D}"/>
              </a:ext>
            </a:extLst>
          </p:cNvPr>
          <p:cNvSpPr>
            <a:spLocks/>
          </p:cNvSpPr>
          <p:nvPr/>
        </p:nvSpPr>
        <p:spPr bwMode="auto">
          <a:xfrm>
            <a:off x="6815288" y="6260685"/>
            <a:ext cx="3590623" cy="211777"/>
          </a:xfrm>
          <a:custGeom>
            <a:avLst/>
            <a:gdLst>
              <a:gd name="T0" fmla="*/ 0 w 2145"/>
              <a:gd name="T1" fmla="*/ 120 h 126"/>
              <a:gd name="T2" fmla="*/ 154 w 2145"/>
              <a:gd name="T3" fmla="*/ 65 h 126"/>
              <a:gd name="T4" fmla="*/ 400 w 2145"/>
              <a:gd name="T5" fmla="*/ 55 h 126"/>
              <a:gd name="T6" fmla="*/ 549 w 2145"/>
              <a:gd name="T7" fmla="*/ 60 h 126"/>
              <a:gd name="T8" fmla="*/ 823 w 2145"/>
              <a:gd name="T9" fmla="*/ 81 h 126"/>
              <a:gd name="T10" fmla="*/ 1230 w 2145"/>
              <a:gd name="T11" fmla="*/ 35 h 126"/>
              <a:gd name="T12" fmla="*/ 1649 w 2145"/>
              <a:gd name="T13" fmla="*/ 65 h 126"/>
              <a:gd name="T14" fmla="*/ 2145 w 2145"/>
              <a:gd name="T15" fmla="*/ 120 h 126"/>
              <a:gd name="T16" fmla="*/ 0 w 2145"/>
              <a:gd name="T17" fmla="*/ 12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5" h="126">
                <a:moveTo>
                  <a:pt x="0" y="120"/>
                </a:moveTo>
                <a:cubicBezTo>
                  <a:pt x="0" y="120"/>
                  <a:pt x="27" y="45"/>
                  <a:pt x="154" y="65"/>
                </a:cubicBezTo>
                <a:cubicBezTo>
                  <a:pt x="281" y="85"/>
                  <a:pt x="337" y="71"/>
                  <a:pt x="400" y="55"/>
                </a:cubicBezTo>
                <a:cubicBezTo>
                  <a:pt x="462" y="39"/>
                  <a:pt x="489" y="38"/>
                  <a:pt x="549" y="60"/>
                </a:cubicBezTo>
                <a:cubicBezTo>
                  <a:pt x="608" y="81"/>
                  <a:pt x="629" y="126"/>
                  <a:pt x="823" y="81"/>
                </a:cubicBezTo>
                <a:cubicBezTo>
                  <a:pt x="1017" y="37"/>
                  <a:pt x="1109" y="0"/>
                  <a:pt x="1230" y="35"/>
                </a:cubicBezTo>
                <a:cubicBezTo>
                  <a:pt x="1351" y="69"/>
                  <a:pt x="1500" y="6"/>
                  <a:pt x="1649" y="65"/>
                </a:cubicBezTo>
                <a:cubicBezTo>
                  <a:pt x="1798" y="124"/>
                  <a:pt x="2028" y="21"/>
                  <a:pt x="2145" y="120"/>
                </a:cubicBezTo>
                <a:cubicBezTo>
                  <a:pt x="0" y="120"/>
                  <a:pt x="0" y="120"/>
                  <a:pt x="0" y="1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8" y="-1192640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646" y="3191099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DA Workflow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622661" y="444097"/>
            <a:ext cx="3907292" cy="3623150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391AFB7-4006-423F-BF25-B348B5D34053}"/>
              </a:ext>
            </a:extLst>
          </p:cNvPr>
          <p:cNvSpPr/>
          <p:nvPr/>
        </p:nvSpPr>
        <p:spPr>
          <a:xfrm>
            <a:off x="5130520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D5195E-FACF-4323-9D58-B476EF04577B}"/>
              </a:ext>
            </a:extLst>
          </p:cNvPr>
          <p:cNvSpPr/>
          <p:nvPr/>
        </p:nvSpPr>
        <p:spPr>
          <a:xfrm>
            <a:off x="7713172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ED573E-C941-4AF5-AC31-033EB83BED9F}"/>
              </a:ext>
            </a:extLst>
          </p:cNvPr>
          <p:cNvSpPr/>
          <p:nvPr/>
        </p:nvSpPr>
        <p:spPr>
          <a:xfrm>
            <a:off x="10295823" y="216999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FA985A-DDBB-416B-AA28-F61B66E4B68B}"/>
              </a:ext>
            </a:extLst>
          </p:cNvPr>
          <p:cNvSpPr/>
          <p:nvPr/>
        </p:nvSpPr>
        <p:spPr>
          <a:xfrm>
            <a:off x="4603358" y="1145705"/>
            <a:ext cx="1765059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0" i="0" u="none" strike="noStrike" cap="none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Clean</a:t>
            </a:r>
            <a:r>
              <a:rPr lang="en-SG" b="1" i="0" u="none" strike="noStrike" cap="none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 </a:t>
            </a:r>
            <a:r>
              <a:rPr lang="en-SG" b="0" i="0" u="none" strike="noStrike" cap="none" dirty="0">
                <a:solidFill>
                  <a:srgbClr val="000000"/>
                </a:solidFill>
                <a:ea typeface="Proxima Nova"/>
                <a:cs typeface="Proxima Nova"/>
                <a:sym typeface="Proxima Nova"/>
              </a:rPr>
              <a:t>and prepare relevant data.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BF3842-E8D5-4105-9426-6FEADB6B427E}"/>
              </a:ext>
            </a:extLst>
          </p:cNvPr>
          <p:cNvSpPr/>
          <p:nvPr/>
        </p:nvSpPr>
        <p:spPr>
          <a:xfrm>
            <a:off x="4575877" y="1673024"/>
            <a:ext cx="1851002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2000" b="1" dirty="0">
                <a:solidFill>
                  <a:srgbClr val="3B3E98"/>
                </a:solidFill>
              </a:rPr>
              <a:t>Wrangle/Prepare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BE9510-FF65-4074-91DD-B3DA6629A19C}"/>
              </a:ext>
            </a:extLst>
          </p:cNvPr>
          <p:cNvSpPr/>
          <p:nvPr/>
        </p:nvSpPr>
        <p:spPr>
          <a:xfrm>
            <a:off x="7201500" y="1178182"/>
            <a:ext cx="1765059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SG" b="0" i="0" u="none" strike="noStrike" cap="none" dirty="0">
                <a:solidFill>
                  <a:schemeClr val="dk1"/>
                </a:solidFill>
                <a:ea typeface="Proxima Nova"/>
                <a:cs typeface="Proxima Nova"/>
                <a:sym typeface="Proxima Nova"/>
              </a:rPr>
              <a:t>Select and import relevant data.</a:t>
            </a:r>
            <a:endParaRPr lang="en-SG" b="0" i="0" u="none" strike="noStrike" cap="none" dirty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16D5E8-BB88-4767-B72C-0F3E76E00D49}"/>
              </a:ext>
            </a:extLst>
          </p:cNvPr>
          <p:cNvSpPr/>
          <p:nvPr/>
        </p:nvSpPr>
        <p:spPr>
          <a:xfrm>
            <a:off x="7158529" y="1686051"/>
            <a:ext cx="176505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2000" b="1" dirty="0">
                <a:solidFill>
                  <a:srgbClr val="3B3E98"/>
                </a:solidFill>
              </a:rPr>
              <a:t>Extract</a:t>
            </a:r>
            <a:endParaRPr lang="en-ID" b="1" dirty="0">
              <a:solidFill>
                <a:srgbClr val="3B3E98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491A41-6070-4292-B80E-4136F40B3B6E}"/>
              </a:ext>
            </a:extLst>
          </p:cNvPr>
          <p:cNvSpPr/>
          <p:nvPr/>
        </p:nvSpPr>
        <p:spPr>
          <a:xfrm>
            <a:off x="9741180" y="624184"/>
            <a:ext cx="1765059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SG" b="0" i="0" u="none" strike="noStrike" cap="none" dirty="0">
                <a:solidFill>
                  <a:schemeClr val="dk1"/>
                </a:solidFill>
                <a:ea typeface="Proxima Nova"/>
                <a:cs typeface="Proxima Nova"/>
                <a:sym typeface="Proxima Nova"/>
              </a:rPr>
              <a:t>Develop hypothesis-driven questions for your analysis.</a:t>
            </a:r>
            <a:endParaRPr lang="en-SG" b="1" i="0" u="none" strike="noStrike" cap="none" dirty="0">
              <a:solidFill>
                <a:srgbClr val="000000"/>
              </a:solidFill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6E901-272A-451B-9E0C-A2A977361C3C}"/>
              </a:ext>
            </a:extLst>
          </p:cNvPr>
          <p:cNvSpPr/>
          <p:nvPr/>
        </p:nvSpPr>
        <p:spPr>
          <a:xfrm>
            <a:off x="9741180" y="1686051"/>
            <a:ext cx="1765059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ID" sz="2000" b="1" dirty="0">
                <a:solidFill>
                  <a:srgbClr val="3B3E98"/>
                </a:solidFill>
              </a:rPr>
              <a:t>Frame</a:t>
            </a:r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02A69F23-4BB1-4F52-B80F-76AC5FA46FCF}"/>
              </a:ext>
            </a:extLst>
          </p:cNvPr>
          <p:cNvSpPr>
            <a:spLocks/>
          </p:cNvSpPr>
          <p:nvPr/>
        </p:nvSpPr>
        <p:spPr bwMode="auto">
          <a:xfrm>
            <a:off x="5309496" y="2348310"/>
            <a:ext cx="297821" cy="299132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F2C462-148A-4C53-82E1-5245EDAED0A3}"/>
              </a:ext>
            </a:extLst>
          </p:cNvPr>
          <p:cNvGrpSpPr/>
          <p:nvPr/>
        </p:nvGrpSpPr>
        <p:grpSpPr>
          <a:xfrm>
            <a:off x="7891492" y="2348310"/>
            <a:ext cx="299132" cy="299132"/>
            <a:chOff x="3390900" y="1803400"/>
            <a:chExt cx="361950" cy="361950"/>
          </a:xfrm>
          <a:solidFill>
            <a:schemeClr val="bg1"/>
          </a:solidFill>
        </p:grpSpPr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90ABF7DE-B278-4E15-83CF-31396FE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AEF5327D-0DA5-48C1-8A93-88B41117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49851366-AA30-4F9D-BBEB-CA0282C86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E9E2572-69A2-4B60-8F55-BBABF3E7DABE}"/>
              </a:ext>
            </a:extLst>
          </p:cNvPr>
          <p:cNvGrpSpPr/>
          <p:nvPr/>
        </p:nvGrpSpPr>
        <p:grpSpPr>
          <a:xfrm>
            <a:off x="10474799" y="2360774"/>
            <a:ext cx="297821" cy="274205"/>
            <a:chOff x="6680200" y="6508750"/>
            <a:chExt cx="360363" cy="331788"/>
          </a:xfrm>
          <a:solidFill>
            <a:schemeClr val="bg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C50692F-BBC8-4100-B6E4-D6EFC561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DA071911-22CB-4ED6-B9D3-CC1BF2EAC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5114739-651E-4F7A-A652-EF684A21FFC6}"/>
              </a:ext>
            </a:extLst>
          </p:cNvPr>
          <p:cNvSpPr/>
          <p:nvPr/>
        </p:nvSpPr>
        <p:spPr>
          <a:xfrm>
            <a:off x="5130520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725F0B-4685-4DA5-84CB-30A24F702C42}"/>
              </a:ext>
            </a:extLst>
          </p:cNvPr>
          <p:cNvSpPr/>
          <p:nvPr/>
        </p:nvSpPr>
        <p:spPr>
          <a:xfrm>
            <a:off x="7713172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A1634-4F7D-4A70-A767-79C2E1D40D7A}"/>
              </a:ext>
            </a:extLst>
          </p:cNvPr>
          <p:cNvSpPr/>
          <p:nvPr/>
        </p:nvSpPr>
        <p:spPr>
          <a:xfrm>
            <a:off x="10295823" y="399963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3D4CA7-7925-4A59-B48D-285F8BA7B493}"/>
              </a:ext>
            </a:extLst>
          </p:cNvPr>
          <p:cNvGrpSpPr/>
          <p:nvPr/>
        </p:nvGrpSpPr>
        <p:grpSpPr>
          <a:xfrm>
            <a:off x="4575877" y="4751320"/>
            <a:ext cx="1765059" cy="1033215"/>
            <a:chOff x="8380506" y="701990"/>
            <a:chExt cx="3238495" cy="10332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6CCD32-996B-430B-96DE-486B5340F640}"/>
                </a:ext>
              </a:extLst>
            </p:cNvPr>
            <p:cNvSpPr/>
            <p:nvPr/>
          </p:nvSpPr>
          <p:spPr>
            <a:xfrm>
              <a:off x="8380506" y="996541"/>
              <a:ext cx="3238495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SG" sz="1600" dirty="0">
                  <a:solidFill>
                    <a:srgbClr val="000000"/>
                  </a:solidFill>
                  <a:sym typeface="Proxima Nova"/>
                </a:rPr>
                <a:t>Structure</a:t>
              </a:r>
              <a:r>
                <a:rPr lang="en-SG" sz="1600" b="0" i="0" u="none" strike="noStrike" cap="none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, comprehend, and visualize data.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6E341E-7BC2-426F-8711-8B2C91B30BD4}"/>
                </a:ext>
              </a:extLst>
            </p:cNvPr>
            <p:cNvSpPr/>
            <p:nvPr/>
          </p:nvSpPr>
          <p:spPr>
            <a:xfrm>
              <a:off x="8380506" y="701990"/>
              <a:ext cx="3238495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 err="1">
                  <a:solidFill>
                    <a:srgbClr val="3B3E98"/>
                  </a:solidFill>
                </a:rPr>
                <a:t>Analyze</a:t>
              </a:r>
              <a:endParaRPr lang="en-ID" sz="2000" b="1" dirty="0">
                <a:solidFill>
                  <a:srgbClr val="3B3E98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4DD80B8-EA31-48DD-96AA-F2B51FB5A210}"/>
              </a:ext>
            </a:extLst>
          </p:cNvPr>
          <p:cNvGrpSpPr/>
          <p:nvPr/>
        </p:nvGrpSpPr>
        <p:grpSpPr>
          <a:xfrm>
            <a:off x="7158529" y="4751320"/>
            <a:ext cx="1765059" cy="987048"/>
            <a:chOff x="8380506" y="701990"/>
            <a:chExt cx="3238495" cy="9870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221C70-A571-4EE2-B419-3255DCDA07FA}"/>
                </a:ext>
              </a:extLst>
            </p:cNvPr>
            <p:cNvSpPr/>
            <p:nvPr/>
          </p:nvSpPr>
          <p:spPr>
            <a:xfrm>
              <a:off x="8380506" y="1042707"/>
              <a:ext cx="323849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SG" sz="1400" dirty="0">
                  <a:latin typeface="+mj-lt"/>
                </a:rPr>
                <a:t>Leverage your analysis to make decisions and recommendations.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A31DE9-279B-4BFE-9455-62239FB20CEA}"/>
                </a:ext>
              </a:extLst>
            </p:cNvPr>
            <p:cNvSpPr/>
            <p:nvPr/>
          </p:nvSpPr>
          <p:spPr>
            <a:xfrm>
              <a:off x="8380506" y="701990"/>
              <a:ext cx="3238495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>
                  <a:solidFill>
                    <a:srgbClr val="3B3E98"/>
                  </a:solidFill>
                </a:rPr>
                <a:t>Interpret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1D0C9C6-BB4E-48D8-8320-80AEA26581DD}"/>
              </a:ext>
            </a:extLst>
          </p:cNvPr>
          <p:cNvGrpSpPr/>
          <p:nvPr/>
        </p:nvGrpSpPr>
        <p:grpSpPr>
          <a:xfrm>
            <a:off x="9741180" y="4751320"/>
            <a:ext cx="1765059" cy="987048"/>
            <a:chOff x="8380506" y="701990"/>
            <a:chExt cx="3238495" cy="98704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2E0B8F-EB59-43C8-B8C9-035FF9844C68}"/>
                </a:ext>
              </a:extLst>
            </p:cNvPr>
            <p:cNvSpPr/>
            <p:nvPr/>
          </p:nvSpPr>
          <p:spPr>
            <a:xfrm>
              <a:off x="8380506" y="1042707"/>
              <a:ext cx="3238495" cy="64633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SG" sz="1400" dirty="0">
                  <a:latin typeface="+mj-lt"/>
                </a:rPr>
                <a:t>Present data-driven findings and insights in a compelling manner.</a:t>
              </a:r>
              <a:endParaRPr lang="en-ID" sz="1400" dirty="0">
                <a:latin typeface="+mj-l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22F99EB-F389-4D13-B141-1ACA54E4C94D}"/>
                </a:ext>
              </a:extLst>
            </p:cNvPr>
            <p:cNvSpPr/>
            <p:nvPr/>
          </p:nvSpPr>
          <p:spPr>
            <a:xfrm>
              <a:off x="8380506" y="701990"/>
              <a:ext cx="3238495" cy="3077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ID" sz="2000" b="1" dirty="0">
                  <a:solidFill>
                    <a:srgbClr val="3B3E98"/>
                  </a:solidFill>
                </a:rPr>
                <a:t>Communicate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3229AF-A5AF-4320-8775-B4D0243C5D0B}"/>
              </a:ext>
            </a:extLst>
          </p:cNvPr>
          <p:cNvGrpSpPr/>
          <p:nvPr/>
        </p:nvGrpSpPr>
        <p:grpSpPr>
          <a:xfrm>
            <a:off x="5309496" y="4184516"/>
            <a:ext cx="297821" cy="286013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FC38AF24-7E27-4D75-AAE9-31A6B888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8019890C-464F-49CE-AAD9-0B1800BEE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A78052BC-4490-43CA-B658-67441703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9" name="Freeform 200">
            <a:extLst>
              <a:ext uri="{FF2B5EF4-FFF2-40B4-BE49-F238E27FC236}">
                <a16:creationId xmlns:a16="http://schemas.microsoft.com/office/drawing/2014/main" id="{693A950A-486B-466C-B47C-7D435501198A}"/>
              </a:ext>
            </a:extLst>
          </p:cNvPr>
          <p:cNvSpPr>
            <a:spLocks noEditPoints="1"/>
          </p:cNvSpPr>
          <p:nvPr/>
        </p:nvSpPr>
        <p:spPr bwMode="auto">
          <a:xfrm>
            <a:off x="7902644" y="4199604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29">
            <a:extLst>
              <a:ext uri="{FF2B5EF4-FFF2-40B4-BE49-F238E27FC236}">
                <a16:creationId xmlns:a16="http://schemas.microsoft.com/office/drawing/2014/main" id="{900020FD-385D-49CE-BA9B-DA630F80C4D1}"/>
              </a:ext>
            </a:extLst>
          </p:cNvPr>
          <p:cNvSpPr>
            <a:spLocks noEditPoints="1"/>
          </p:cNvSpPr>
          <p:nvPr/>
        </p:nvSpPr>
        <p:spPr bwMode="auto">
          <a:xfrm>
            <a:off x="10474799" y="4221252"/>
            <a:ext cx="297821" cy="212541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FD662BC-06DF-DB0E-1870-F7CE86878BE2}"/>
              </a:ext>
            </a:extLst>
          </p:cNvPr>
          <p:cNvSpPr/>
          <p:nvPr/>
        </p:nvSpPr>
        <p:spPr>
          <a:xfrm>
            <a:off x="8873057" y="2369956"/>
            <a:ext cx="951199" cy="30741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AAE6AF4-BF57-DCEE-0C87-C5B6FD50DAA4}"/>
              </a:ext>
            </a:extLst>
          </p:cNvPr>
          <p:cNvSpPr/>
          <p:nvPr/>
        </p:nvSpPr>
        <p:spPr>
          <a:xfrm>
            <a:off x="6283094" y="2369956"/>
            <a:ext cx="951199" cy="30741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FFF8CBE5-D6BD-4436-BED9-98D87C9F0ED4}"/>
              </a:ext>
            </a:extLst>
          </p:cNvPr>
          <p:cNvSpPr/>
          <p:nvPr/>
        </p:nvSpPr>
        <p:spPr>
          <a:xfrm rot="10800000">
            <a:off x="6342039" y="4149659"/>
            <a:ext cx="951199" cy="30741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37BED23-A632-1D06-D72C-C02398E239DE}"/>
              </a:ext>
            </a:extLst>
          </p:cNvPr>
          <p:cNvSpPr/>
          <p:nvPr/>
        </p:nvSpPr>
        <p:spPr>
          <a:xfrm rot="10800000">
            <a:off x="9055415" y="4194324"/>
            <a:ext cx="951199" cy="307411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470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5150677"/>
            <a:ext cx="5989638" cy="1727201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37478199-D72C-4DBB-927B-4E8757F0C8DD}"/>
              </a:ext>
            </a:extLst>
          </p:cNvPr>
          <p:cNvSpPr/>
          <p:nvPr/>
        </p:nvSpPr>
        <p:spPr>
          <a:xfrm rot="16200000">
            <a:off x="6675495" y="-3370256"/>
            <a:ext cx="1822332" cy="92106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16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2" y="4097054"/>
            <a:ext cx="3089974" cy="2636295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3391AFB7-4006-423F-BF25-B348B5D34053}"/>
              </a:ext>
            </a:extLst>
          </p:cNvPr>
          <p:cNvSpPr/>
          <p:nvPr/>
        </p:nvSpPr>
        <p:spPr>
          <a:xfrm>
            <a:off x="5130517" y="-762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D5195E-FACF-4323-9D58-B476EF04577B}"/>
              </a:ext>
            </a:extLst>
          </p:cNvPr>
          <p:cNvSpPr/>
          <p:nvPr/>
        </p:nvSpPr>
        <p:spPr>
          <a:xfrm>
            <a:off x="7713169" y="-762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7ED573E-C941-4AF5-AC31-033EB83BED9F}"/>
              </a:ext>
            </a:extLst>
          </p:cNvPr>
          <p:cNvSpPr/>
          <p:nvPr/>
        </p:nvSpPr>
        <p:spPr>
          <a:xfrm>
            <a:off x="10295820" y="-7626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1">
            <a:extLst>
              <a:ext uri="{FF2B5EF4-FFF2-40B4-BE49-F238E27FC236}">
                <a16:creationId xmlns:a16="http://schemas.microsoft.com/office/drawing/2014/main" id="{02A69F23-4BB1-4F52-B80F-76AC5FA46FCF}"/>
              </a:ext>
            </a:extLst>
          </p:cNvPr>
          <p:cNvSpPr>
            <a:spLocks/>
          </p:cNvSpPr>
          <p:nvPr/>
        </p:nvSpPr>
        <p:spPr bwMode="auto">
          <a:xfrm>
            <a:off x="5309493" y="170694"/>
            <a:ext cx="297821" cy="299132"/>
          </a:xfrm>
          <a:custGeom>
            <a:avLst/>
            <a:gdLst>
              <a:gd name="T0" fmla="*/ 85 w 96"/>
              <a:gd name="T1" fmla="*/ 17 h 96"/>
              <a:gd name="T2" fmla="*/ 73 w 96"/>
              <a:gd name="T3" fmla="*/ 34 h 96"/>
              <a:gd name="T4" fmla="*/ 72 w 96"/>
              <a:gd name="T5" fmla="*/ 34 h 96"/>
              <a:gd name="T6" fmla="*/ 61 w 96"/>
              <a:gd name="T7" fmla="*/ 36 h 96"/>
              <a:gd name="T8" fmla="*/ 64 w 96"/>
              <a:gd name="T9" fmla="*/ 43 h 96"/>
              <a:gd name="T10" fmla="*/ 67 w 96"/>
              <a:gd name="T11" fmla="*/ 42 h 96"/>
              <a:gd name="T12" fmla="*/ 69 w 96"/>
              <a:gd name="T13" fmla="*/ 43 h 96"/>
              <a:gd name="T14" fmla="*/ 64 w 96"/>
              <a:gd name="T15" fmla="*/ 58 h 96"/>
              <a:gd name="T16" fmla="*/ 62 w 96"/>
              <a:gd name="T17" fmla="*/ 60 h 96"/>
              <a:gd name="T18" fmla="*/ 63 w 96"/>
              <a:gd name="T19" fmla="*/ 60 h 96"/>
              <a:gd name="T20" fmla="*/ 65 w 96"/>
              <a:gd name="T21" fmla="*/ 64 h 96"/>
              <a:gd name="T22" fmla="*/ 63 w 96"/>
              <a:gd name="T23" fmla="*/ 67 h 96"/>
              <a:gd name="T24" fmla="*/ 58 w 96"/>
              <a:gd name="T25" fmla="*/ 71 h 96"/>
              <a:gd name="T26" fmla="*/ 44 w 96"/>
              <a:gd name="T27" fmla="*/ 82 h 96"/>
              <a:gd name="T28" fmla="*/ 36 w 96"/>
              <a:gd name="T29" fmla="*/ 70 h 96"/>
              <a:gd name="T30" fmla="*/ 37 w 96"/>
              <a:gd name="T31" fmla="*/ 66 h 96"/>
              <a:gd name="T32" fmla="*/ 38 w 96"/>
              <a:gd name="T33" fmla="*/ 64 h 96"/>
              <a:gd name="T34" fmla="*/ 35 w 96"/>
              <a:gd name="T35" fmla="*/ 59 h 96"/>
              <a:gd name="T36" fmla="*/ 34 w 96"/>
              <a:gd name="T37" fmla="*/ 58 h 96"/>
              <a:gd name="T38" fmla="*/ 33 w 96"/>
              <a:gd name="T39" fmla="*/ 55 h 96"/>
              <a:gd name="T40" fmla="*/ 27 w 96"/>
              <a:gd name="T41" fmla="*/ 54 h 96"/>
              <a:gd name="T42" fmla="*/ 24 w 96"/>
              <a:gd name="T43" fmla="*/ 54 h 96"/>
              <a:gd name="T44" fmla="*/ 16 w 96"/>
              <a:gd name="T45" fmla="*/ 44 h 96"/>
              <a:gd name="T46" fmla="*/ 28 w 96"/>
              <a:gd name="T47" fmla="*/ 26 h 96"/>
              <a:gd name="T48" fmla="*/ 38 w 96"/>
              <a:gd name="T49" fmla="*/ 27 h 96"/>
              <a:gd name="T50" fmla="*/ 40 w 96"/>
              <a:gd name="T51" fmla="*/ 29 h 96"/>
              <a:gd name="T52" fmla="*/ 49 w 96"/>
              <a:gd name="T53" fmla="*/ 29 h 96"/>
              <a:gd name="T54" fmla="*/ 52 w 96"/>
              <a:gd name="T55" fmla="*/ 28 h 96"/>
              <a:gd name="T56" fmla="*/ 52 w 96"/>
              <a:gd name="T57" fmla="*/ 20 h 96"/>
              <a:gd name="T58" fmla="*/ 45 w 96"/>
              <a:gd name="T59" fmla="*/ 20 h 96"/>
              <a:gd name="T60" fmla="*/ 42 w 96"/>
              <a:gd name="T61" fmla="*/ 14 h 96"/>
              <a:gd name="T62" fmla="*/ 60 w 96"/>
              <a:gd name="T63" fmla="*/ 2 h 96"/>
              <a:gd name="T64" fmla="*/ 48 w 96"/>
              <a:gd name="T65" fmla="*/ 0 h 96"/>
              <a:gd name="T66" fmla="*/ 0 w 96"/>
              <a:gd name="T67" fmla="*/ 48 h 96"/>
              <a:gd name="T68" fmla="*/ 48 w 96"/>
              <a:gd name="T69" fmla="*/ 96 h 96"/>
              <a:gd name="T70" fmla="*/ 96 w 96"/>
              <a:gd name="T71" fmla="*/ 48 h 96"/>
              <a:gd name="T72" fmla="*/ 85 w 96"/>
              <a:gd name="T73" fmla="*/ 1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6" h="96">
                <a:moveTo>
                  <a:pt x="85" y="17"/>
                </a:moveTo>
                <a:cubicBezTo>
                  <a:pt x="83" y="22"/>
                  <a:pt x="79" y="31"/>
                  <a:pt x="73" y="34"/>
                </a:cubicBezTo>
                <a:cubicBezTo>
                  <a:pt x="72" y="34"/>
                  <a:pt x="72" y="34"/>
                  <a:pt x="72" y="34"/>
                </a:cubicBezTo>
                <a:cubicBezTo>
                  <a:pt x="67" y="33"/>
                  <a:pt x="63" y="34"/>
                  <a:pt x="61" y="36"/>
                </a:cubicBezTo>
                <a:cubicBezTo>
                  <a:pt x="62" y="37"/>
                  <a:pt x="63" y="39"/>
                  <a:pt x="64" y="43"/>
                </a:cubicBezTo>
                <a:cubicBezTo>
                  <a:pt x="65" y="43"/>
                  <a:pt x="66" y="43"/>
                  <a:pt x="67" y="42"/>
                </a:cubicBezTo>
                <a:cubicBezTo>
                  <a:pt x="68" y="42"/>
                  <a:pt x="69" y="42"/>
                  <a:pt x="69" y="43"/>
                </a:cubicBezTo>
                <a:cubicBezTo>
                  <a:pt x="74" y="47"/>
                  <a:pt x="68" y="54"/>
                  <a:pt x="64" y="58"/>
                </a:cubicBezTo>
                <a:cubicBezTo>
                  <a:pt x="64" y="59"/>
                  <a:pt x="63" y="59"/>
                  <a:pt x="62" y="60"/>
                </a:cubicBezTo>
                <a:cubicBezTo>
                  <a:pt x="62" y="60"/>
                  <a:pt x="63" y="60"/>
                  <a:pt x="63" y="60"/>
                </a:cubicBezTo>
                <a:cubicBezTo>
                  <a:pt x="64" y="61"/>
                  <a:pt x="65" y="62"/>
                  <a:pt x="65" y="64"/>
                </a:cubicBezTo>
                <a:cubicBezTo>
                  <a:pt x="65" y="65"/>
                  <a:pt x="64" y="66"/>
                  <a:pt x="63" y="67"/>
                </a:cubicBezTo>
                <a:cubicBezTo>
                  <a:pt x="61" y="70"/>
                  <a:pt x="59" y="71"/>
                  <a:pt x="58" y="71"/>
                </a:cubicBezTo>
                <a:cubicBezTo>
                  <a:pt x="57" y="78"/>
                  <a:pt x="52" y="82"/>
                  <a:pt x="44" y="82"/>
                </a:cubicBezTo>
                <a:cubicBezTo>
                  <a:pt x="40" y="82"/>
                  <a:pt x="36" y="72"/>
                  <a:pt x="36" y="70"/>
                </a:cubicBezTo>
                <a:cubicBezTo>
                  <a:pt x="36" y="69"/>
                  <a:pt x="37" y="67"/>
                  <a:pt x="37" y="66"/>
                </a:cubicBezTo>
                <a:cubicBezTo>
                  <a:pt x="38" y="65"/>
                  <a:pt x="38" y="65"/>
                  <a:pt x="38" y="64"/>
                </a:cubicBezTo>
                <a:cubicBezTo>
                  <a:pt x="38" y="63"/>
                  <a:pt x="36" y="61"/>
                  <a:pt x="35" y="59"/>
                </a:cubicBezTo>
                <a:cubicBezTo>
                  <a:pt x="34" y="59"/>
                  <a:pt x="34" y="59"/>
                  <a:pt x="34" y="58"/>
                </a:cubicBezTo>
                <a:cubicBezTo>
                  <a:pt x="34" y="56"/>
                  <a:pt x="34" y="55"/>
                  <a:pt x="33" y="55"/>
                </a:cubicBezTo>
                <a:cubicBezTo>
                  <a:pt x="32" y="54"/>
                  <a:pt x="30" y="54"/>
                  <a:pt x="27" y="54"/>
                </a:cubicBezTo>
                <a:cubicBezTo>
                  <a:pt x="26" y="54"/>
                  <a:pt x="25" y="54"/>
                  <a:pt x="24" y="54"/>
                </a:cubicBezTo>
                <a:cubicBezTo>
                  <a:pt x="18" y="54"/>
                  <a:pt x="16" y="47"/>
                  <a:pt x="16" y="44"/>
                </a:cubicBezTo>
                <a:cubicBezTo>
                  <a:pt x="16" y="43"/>
                  <a:pt x="16" y="28"/>
                  <a:pt x="28" y="26"/>
                </a:cubicBezTo>
                <a:cubicBezTo>
                  <a:pt x="33" y="25"/>
                  <a:pt x="36" y="25"/>
                  <a:pt x="38" y="27"/>
                </a:cubicBezTo>
                <a:cubicBezTo>
                  <a:pt x="39" y="28"/>
                  <a:pt x="40" y="28"/>
                  <a:pt x="40" y="29"/>
                </a:cubicBezTo>
                <a:cubicBezTo>
                  <a:pt x="42" y="31"/>
                  <a:pt x="46" y="30"/>
                  <a:pt x="49" y="29"/>
                </a:cubicBezTo>
                <a:cubicBezTo>
                  <a:pt x="50" y="29"/>
                  <a:pt x="51" y="28"/>
                  <a:pt x="52" y="28"/>
                </a:cubicBezTo>
                <a:cubicBezTo>
                  <a:pt x="53" y="25"/>
                  <a:pt x="53" y="22"/>
                  <a:pt x="52" y="20"/>
                </a:cubicBezTo>
                <a:cubicBezTo>
                  <a:pt x="50" y="21"/>
                  <a:pt x="47" y="21"/>
                  <a:pt x="45" y="20"/>
                </a:cubicBezTo>
                <a:cubicBezTo>
                  <a:pt x="43" y="19"/>
                  <a:pt x="42" y="17"/>
                  <a:pt x="42" y="14"/>
                </a:cubicBezTo>
                <a:cubicBezTo>
                  <a:pt x="41" y="8"/>
                  <a:pt x="53" y="4"/>
                  <a:pt x="60" y="2"/>
                </a:cubicBezTo>
                <a:cubicBezTo>
                  <a:pt x="56" y="1"/>
                  <a:pt x="52" y="0"/>
                  <a:pt x="48" y="0"/>
                </a:cubicBez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4" y="96"/>
                  <a:pt x="96" y="74"/>
                  <a:pt x="96" y="48"/>
                </a:cubicBezTo>
                <a:cubicBezTo>
                  <a:pt x="96" y="36"/>
                  <a:pt x="92" y="25"/>
                  <a:pt x="8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F2C462-148A-4C53-82E1-5245EDAED0A3}"/>
              </a:ext>
            </a:extLst>
          </p:cNvPr>
          <p:cNvGrpSpPr/>
          <p:nvPr/>
        </p:nvGrpSpPr>
        <p:grpSpPr>
          <a:xfrm>
            <a:off x="7891489" y="170694"/>
            <a:ext cx="299132" cy="299132"/>
            <a:chOff x="3390900" y="1803400"/>
            <a:chExt cx="361950" cy="361950"/>
          </a:xfrm>
          <a:solidFill>
            <a:schemeClr val="bg1"/>
          </a:solidFill>
        </p:grpSpPr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90ABF7DE-B278-4E15-83CF-31396FEF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2014538"/>
              <a:ext cx="68263" cy="134938"/>
            </a:xfrm>
            <a:custGeom>
              <a:avLst/>
              <a:gdLst>
                <a:gd name="T0" fmla="*/ 16 w 18"/>
                <a:gd name="T1" fmla="*/ 0 h 36"/>
                <a:gd name="T2" fmla="*/ 2 w 18"/>
                <a:gd name="T3" fmla="*/ 0 h 36"/>
                <a:gd name="T4" fmla="*/ 0 w 18"/>
                <a:gd name="T5" fmla="*/ 2 h 36"/>
                <a:gd name="T6" fmla="*/ 0 w 18"/>
                <a:gd name="T7" fmla="*/ 34 h 36"/>
                <a:gd name="T8" fmla="*/ 2 w 18"/>
                <a:gd name="T9" fmla="*/ 36 h 36"/>
                <a:gd name="T10" fmla="*/ 16 w 18"/>
                <a:gd name="T11" fmla="*/ 36 h 36"/>
                <a:gd name="T12" fmla="*/ 18 w 18"/>
                <a:gd name="T13" fmla="*/ 34 h 36"/>
                <a:gd name="T14" fmla="*/ 18 w 18"/>
                <a:gd name="T15" fmla="*/ 2 h 36"/>
                <a:gd name="T16" fmla="*/ 16 w 18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6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8" y="35"/>
                    <a:pt x="18" y="34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AEF5327D-0DA5-48C1-8A93-88B41117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028825"/>
              <a:ext cx="285750" cy="136525"/>
            </a:xfrm>
            <a:custGeom>
              <a:avLst/>
              <a:gdLst>
                <a:gd name="T0" fmla="*/ 75 w 76"/>
                <a:gd name="T1" fmla="*/ 13 h 36"/>
                <a:gd name="T2" fmla="*/ 61 w 76"/>
                <a:gd name="T3" fmla="*/ 8 h 36"/>
                <a:gd name="T4" fmla="*/ 49 w 76"/>
                <a:gd name="T5" fmla="*/ 12 h 36"/>
                <a:gd name="T6" fmla="*/ 49 w 76"/>
                <a:gd name="T7" fmla="*/ 14 h 36"/>
                <a:gd name="T8" fmla="*/ 47 w 76"/>
                <a:gd name="T9" fmla="*/ 21 h 36"/>
                <a:gd name="T10" fmla="*/ 40 w 76"/>
                <a:gd name="T11" fmla="*/ 24 h 36"/>
                <a:gd name="T12" fmla="*/ 18 w 76"/>
                <a:gd name="T13" fmla="*/ 24 h 36"/>
                <a:gd name="T14" fmla="*/ 16 w 76"/>
                <a:gd name="T15" fmla="*/ 22 h 36"/>
                <a:gd name="T16" fmla="*/ 18 w 76"/>
                <a:gd name="T17" fmla="*/ 20 h 36"/>
                <a:gd name="T18" fmla="*/ 40 w 76"/>
                <a:gd name="T19" fmla="*/ 20 h 36"/>
                <a:gd name="T20" fmla="*/ 44 w 76"/>
                <a:gd name="T21" fmla="*/ 18 h 36"/>
                <a:gd name="T22" fmla="*/ 45 w 76"/>
                <a:gd name="T23" fmla="*/ 14 h 36"/>
                <a:gd name="T24" fmla="*/ 40 w 76"/>
                <a:gd name="T25" fmla="*/ 8 h 36"/>
                <a:gd name="T26" fmla="*/ 29 w 76"/>
                <a:gd name="T27" fmla="*/ 8 h 36"/>
                <a:gd name="T28" fmla="*/ 28 w 76"/>
                <a:gd name="T29" fmla="*/ 8 h 36"/>
                <a:gd name="T30" fmla="*/ 27 w 76"/>
                <a:gd name="T31" fmla="*/ 7 h 36"/>
                <a:gd name="T32" fmla="*/ 10 w 76"/>
                <a:gd name="T33" fmla="*/ 0 h 36"/>
                <a:gd name="T34" fmla="*/ 2 w 76"/>
                <a:gd name="T35" fmla="*/ 0 h 36"/>
                <a:gd name="T36" fmla="*/ 0 w 76"/>
                <a:gd name="T37" fmla="*/ 2 h 36"/>
                <a:gd name="T38" fmla="*/ 0 w 76"/>
                <a:gd name="T39" fmla="*/ 24 h 36"/>
                <a:gd name="T40" fmla="*/ 1 w 76"/>
                <a:gd name="T41" fmla="*/ 26 h 36"/>
                <a:gd name="T42" fmla="*/ 17 w 76"/>
                <a:gd name="T43" fmla="*/ 31 h 36"/>
                <a:gd name="T44" fmla="*/ 33 w 76"/>
                <a:gd name="T45" fmla="*/ 36 h 36"/>
                <a:gd name="T46" fmla="*/ 51 w 76"/>
                <a:gd name="T47" fmla="*/ 29 h 36"/>
                <a:gd name="T48" fmla="*/ 75 w 76"/>
                <a:gd name="T49" fmla="*/ 16 h 36"/>
                <a:gd name="T50" fmla="*/ 76 w 76"/>
                <a:gd name="T51" fmla="*/ 14 h 36"/>
                <a:gd name="T52" fmla="*/ 75 w 76"/>
                <a:gd name="T5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36">
                  <a:moveTo>
                    <a:pt x="75" y="13"/>
                  </a:moveTo>
                  <a:cubicBezTo>
                    <a:pt x="71" y="8"/>
                    <a:pt x="67" y="7"/>
                    <a:pt x="61" y="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7"/>
                    <a:pt x="49" y="19"/>
                    <a:pt x="47" y="21"/>
                  </a:cubicBezTo>
                  <a:cubicBezTo>
                    <a:pt x="45" y="23"/>
                    <a:pt x="43" y="24"/>
                    <a:pt x="4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2" y="20"/>
                    <a:pt x="43" y="19"/>
                    <a:pt x="44" y="18"/>
                  </a:cubicBezTo>
                  <a:cubicBezTo>
                    <a:pt x="45" y="17"/>
                    <a:pt x="45" y="16"/>
                    <a:pt x="45" y="14"/>
                  </a:cubicBezTo>
                  <a:cubicBezTo>
                    <a:pt x="45" y="12"/>
                    <a:pt x="44" y="8"/>
                    <a:pt x="40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7" y="8"/>
                    <a:pt x="27" y="7"/>
                  </a:cubicBezTo>
                  <a:cubicBezTo>
                    <a:pt x="24" y="5"/>
                    <a:pt x="18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3" y="30"/>
                    <a:pt x="17" y="31"/>
                  </a:cubicBezTo>
                  <a:cubicBezTo>
                    <a:pt x="25" y="34"/>
                    <a:pt x="29" y="36"/>
                    <a:pt x="33" y="36"/>
                  </a:cubicBezTo>
                  <a:cubicBezTo>
                    <a:pt x="38" y="36"/>
                    <a:pt x="42" y="34"/>
                    <a:pt x="51" y="29"/>
                  </a:cubicBezTo>
                  <a:cubicBezTo>
                    <a:pt x="57" y="25"/>
                    <a:pt x="64" y="21"/>
                    <a:pt x="75" y="16"/>
                  </a:cubicBezTo>
                  <a:cubicBezTo>
                    <a:pt x="75" y="16"/>
                    <a:pt x="76" y="15"/>
                    <a:pt x="76" y="14"/>
                  </a:cubicBezTo>
                  <a:cubicBezTo>
                    <a:pt x="76" y="14"/>
                    <a:pt x="76" y="13"/>
                    <a:pt x="7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49851366-AA30-4F9D-BBEB-CA0282C86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1803400"/>
              <a:ext cx="273050" cy="233363"/>
            </a:xfrm>
            <a:custGeom>
              <a:avLst/>
              <a:gdLst>
                <a:gd name="T0" fmla="*/ 21 w 73"/>
                <a:gd name="T1" fmla="*/ 45 h 62"/>
                <a:gd name="T2" fmla="*/ 29 w 73"/>
                <a:gd name="T3" fmla="*/ 40 h 62"/>
                <a:gd name="T4" fmla="*/ 36 w 73"/>
                <a:gd name="T5" fmla="*/ 59 h 62"/>
                <a:gd name="T6" fmla="*/ 40 w 73"/>
                <a:gd name="T7" fmla="*/ 62 h 62"/>
                <a:gd name="T8" fmla="*/ 44 w 73"/>
                <a:gd name="T9" fmla="*/ 59 h 62"/>
                <a:gd name="T10" fmla="*/ 49 w 73"/>
                <a:gd name="T11" fmla="*/ 49 h 62"/>
                <a:gd name="T12" fmla="*/ 56 w 73"/>
                <a:gd name="T13" fmla="*/ 53 h 62"/>
                <a:gd name="T14" fmla="*/ 56 w 73"/>
                <a:gd name="T15" fmla="*/ 53 h 62"/>
                <a:gd name="T16" fmla="*/ 65 w 73"/>
                <a:gd name="T17" fmla="*/ 48 h 62"/>
                <a:gd name="T18" fmla="*/ 69 w 73"/>
                <a:gd name="T19" fmla="*/ 21 h 62"/>
                <a:gd name="T20" fmla="*/ 68 w 73"/>
                <a:gd name="T21" fmla="*/ 20 h 62"/>
                <a:gd name="T22" fmla="*/ 66 w 73"/>
                <a:gd name="T23" fmla="*/ 20 h 62"/>
                <a:gd name="T24" fmla="*/ 56 w 73"/>
                <a:gd name="T25" fmla="*/ 24 h 62"/>
                <a:gd name="T26" fmla="*/ 47 w 73"/>
                <a:gd name="T27" fmla="*/ 28 h 62"/>
                <a:gd name="T28" fmla="*/ 41 w 73"/>
                <a:gd name="T29" fmla="*/ 37 h 62"/>
                <a:gd name="T30" fmla="*/ 44 w 73"/>
                <a:gd name="T31" fmla="*/ 43 h 62"/>
                <a:gd name="T32" fmla="*/ 41 w 73"/>
                <a:gd name="T33" fmla="*/ 47 h 62"/>
                <a:gd name="T34" fmla="*/ 35 w 73"/>
                <a:gd name="T35" fmla="*/ 35 h 62"/>
                <a:gd name="T36" fmla="*/ 40 w 73"/>
                <a:gd name="T37" fmla="*/ 27 h 62"/>
                <a:gd name="T38" fmla="*/ 36 w 73"/>
                <a:gd name="T39" fmla="*/ 14 h 62"/>
                <a:gd name="T40" fmla="*/ 22 w 73"/>
                <a:gd name="T41" fmla="*/ 7 h 62"/>
                <a:gd name="T42" fmla="*/ 8 w 73"/>
                <a:gd name="T43" fmla="*/ 0 h 62"/>
                <a:gd name="T44" fmla="*/ 6 w 73"/>
                <a:gd name="T45" fmla="*/ 0 h 62"/>
                <a:gd name="T46" fmla="*/ 5 w 73"/>
                <a:gd name="T47" fmla="*/ 1 h 62"/>
                <a:gd name="T48" fmla="*/ 8 w 73"/>
                <a:gd name="T49" fmla="*/ 38 h 62"/>
                <a:gd name="T50" fmla="*/ 21 w 73"/>
                <a:gd name="T51" fmla="*/ 45 h 62"/>
                <a:gd name="T52" fmla="*/ 14 w 73"/>
                <a:gd name="T53" fmla="*/ 15 h 62"/>
                <a:gd name="T54" fmla="*/ 17 w 73"/>
                <a:gd name="T55" fmla="*/ 15 h 62"/>
                <a:gd name="T56" fmla="*/ 33 w 73"/>
                <a:gd name="T57" fmla="*/ 36 h 62"/>
                <a:gd name="T58" fmla="*/ 33 w 73"/>
                <a:gd name="T59" fmla="*/ 36 h 62"/>
                <a:gd name="T60" fmla="*/ 40 w 73"/>
                <a:gd name="T61" fmla="*/ 52 h 62"/>
                <a:gd name="T62" fmla="*/ 57 w 73"/>
                <a:gd name="T63" fmla="*/ 34 h 62"/>
                <a:gd name="T64" fmla="*/ 60 w 73"/>
                <a:gd name="T65" fmla="*/ 35 h 62"/>
                <a:gd name="T66" fmla="*/ 59 w 73"/>
                <a:gd name="T67" fmla="*/ 38 h 62"/>
                <a:gd name="T68" fmla="*/ 42 w 73"/>
                <a:gd name="T69" fmla="*/ 58 h 62"/>
                <a:gd name="T70" fmla="*/ 42 w 73"/>
                <a:gd name="T71" fmla="*/ 58 h 62"/>
                <a:gd name="T72" fmla="*/ 38 w 73"/>
                <a:gd name="T73" fmla="*/ 58 h 62"/>
                <a:gd name="T74" fmla="*/ 30 w 73"/>
                <a:gd name="T75" fmla="*/ 39 h 62"/>
                <a:gd name="T76" fmla="*/ 30 w 73"/>
                <a:gd name="T77" fmla="*/ 39 h 62"/>
                <a:gd name="T78" fmla="*/ 14 w 73"/>
                <a:gd name="T79" fmla="*/ 18 h 62"/>
                <a:gd name="T80" fmla="*/ 14 w 73"/>
                <a:gd name="T81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2">
                  <a:moveTo>
                    <a:pt x="21" y="45"/>
                  </a:moveTo>
                  <a:cubicBezTo>
                    <a:pt x="24" y="45"/>
                    <a:pt x="27" y="43"/>
                    <a:pt x="29" y="40"/>
                  </a:cubicBezTo>
                  <a:cubicBezTo>
                    <a:pt x="34" y="50"/>
                    <a:pt x="36" y="58"/>
                    <a:pt x="36" y="59"/>
                  </a:cubicBezTo>
                  <a:cubicBezTo>
                    <a:pt x="36" y="60"/>
                    <a:pt x="38" y="62"/>
                    <a:pt x="40" y="62"/>
                  </a:cubicBezTo>
                  <a:cubicBezTo>
                    <a:pt x="42" y="62"/>
                    <a:pt x="43" y="61"/>
                    <a:pt x="44" y="59"/>
                  </a:cubicBezTo>
                  <a:cubicBezTo>
                    <a:pt x="44" y="59"/>
                    <a:pt x="46" y="54"/>
                    <a:pt x="49" y="49"/>
                  </a:cubicBezTo>
                  <a:cubicBezTo>
                    <a:pt x="51" y="52"/>
                    <a:pt x="54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9" y="53"/>
                    <a:pt x="62" y="51"/>
                    <a:pt x="65" y="48"/>
                  </a:cubicBezTo>
                  <a:cubicBezTo>
                    <a:pt x="70" y="43"/>
                    <a:pt x="73" y="29"/>
                    <a:pt x="69" y="21"/>
                  </a:cubicBezTo>
                  <a:cubicBezTo>
                    <a:pt x="69" y="20"/>
                    <a:pt x="68" y="20"/>
                    <a:pt x="68" y="20"/>
                  </a:cubicBezTo>
                  <a:cubicBezTo>
                    <a:pt x="67" y="20"/>
                    <a:pt x="67" y="20"/>
                    <a:pt x="66" y="20"/>
                  </a:cubicBezTo>
                  <a:cubicBezTo>
                    <a:pt x="63" y="23"/>
                    <a:pt x="59" y="24"/>
                    <a:pt x="56" y="24"/>
                  </a:cubicBezTo>
                  <a:cubicBezTo>
                    <a:pt x="53" y="25"/>
                    <a:pt x="50" y="26"/>
                    <a:pt x="47" y="28"/>
                  </a:cubicBezTo>
                  <a:cubicBezTo>
                    <a:pt x="43" y="30"/>
                    <a:pt x="41" y="34"/>
                    <a:pt x="41" y="37"/>
                  </a:cubicBezTo>
                  <a:cubicBezTo>
                    <a:pt x="41" y="38"/>
                    <a:pt x="42" y="41"/>
                    <a:pt x="44" y="43"/>
                  </a:cubicBezTo>
                  <a:cubicBezTo>
                    <a:pt x="43" y="44"/>
                    <a:pt x="42" y="46"/>
                    <a:pt x="41" y="47"/>
                  </a:cubicBezTo>
                  <a:cubicBezTo>
                    <a:pt x="39" y="43"/>
                    <a:pt x="37" y="39"/>
                    <a:pt x="35" y="35"/>
                  </a:cubicBezTo>
                  <a:cubicBezTo>
                    <a:pt x="38" y="33"/>
                    <a:pt x="40" y="30"/>
                    <a:pt x="40" y="27"/>
                  </a:cubicBezTo>
                  <a:cubicBezTo>
                    <a:pt x="41" y="23"/>
                    <a:pt x="40" y="19"/>
                    <a:pt x="36" y="14"/>
                  </a:cubicBezTo>
                  <a:cubicBezTo>
                    <a:pt x="32" y="10"/>
                    <a:pt x="27" y="8"/>
                    <a:pt x="22" y="7"/>
                  </a:cubicBezTo>
                  <a:cubicBezTo>
                    <a:pt x="17" y="5"/>
                    <a:pt x="12" y="4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12"/>
                    <a:pt x="2" y="30"/>
                    <a:pt x="8" y="38"/>
                  </a:cubicBezTo>
                  <a:cubicBezTo>
                    <a:pt x="11" y="41"/>
                    <a:pt x="16" y="45"/>
                    <a:pt x="21" y="45"/>
                  </a:cubicBezTo>
                  <a:close/>
                  <a:moveTo>
                    <a:pt x="14" y="15"/>
                  </a:moveTo>
                  <a:cubicBezTo>
                    <a:pt x="14" y="14"/>
                    <a:pt x="15" y="14"/>
                    <a:pt x="17" y="15"/>
                  </a:cubicBezTo>
                  <a:cubicBezTo>
                    <a:pt x="23" y="21"/>
                    <a:pt x="29" y="28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7" y="42"/>
                    <a:pt x="39" y="47"/>
                    <a:pt x="40" y="52"/>
                  </a:cubicBezTo>
                  <a:cubicBezTo>
                    <a:pt x="45" y="45"/>
                    <a:pt x="50" y="38"/>
                    <a:pt x="57" y="34"/>
                  </a:cubicBezTo>
                  <a:cubicBezTo>
                    <a:pt x="58" y="33"/>
                    <a:pt x="59" y="34"/>
                    <a:pt x="60" y="35"/>
                  </a:cubicBezTo>
                  <a:cubicBezTo>
                    <a:pt x="60" y="36"/>
                    <a:pt x="60" y="37"/>
                    <a:pt x="59" y="38"/>
                  </a:cubicBezTo>
                  <a:cubicBezTo>
                    <a:pt x="50" y="42"/>
                    <a:pt x="44" y="53"/>
                    <a:pt x="42" y="58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1" y="60"/>
                    <a:pt x="39" y="60"/>
                    <a:pt x="38" y="58"/>
                  </a:cubicBezTo>
                  <a:cubicBezTo>
                    <a:pt x="37" y="54"/>
                    <a:pt x="36" y="49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26" y="32"/>
                    <a:pt x="21" y="24"/>
                    <a:pt x="14" y="18"/>
                  </a:cubicBezTo>
                  <a:cubicBezTo>
                    <a:pt x="13" y="17"/>
                    <a:pt x="13" y="16"/>
                    <a:pt x="1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E9E2572-69A2-4B60-8F55-BBABF3E7DABE}"/>
              </a:ext>
            </a:extLst>
          </p:cNvPr>
          <p:cNvGrpSpPr/>
          <p:nvPr/>
        </p:nvGrpSpPr>
        <p:grpSpPr>
          <a:xfrm>
            <a:off x="10474796" y="183158"/>
            <a:ext cx="297821" cy="274205"/>
            <a:chOff x="6680200" y="6508750"/>
            <a:chExt cx="360363" cy="331788"/>
          </a:xfrm>
          <a:solidFill>
            <a:schemeClr val="bg1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C50692F-BBC8-4100-B6E4-D6EFC5614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508750"/>
              <a:ext cx="360363" cy="331788"/>
            </a:xfrm>
            <a:custGeom>
              <a:avLst/>
              <a:gdLst>
                <a:gd name="T0" fmla="*/ 95 w 96"/>
                <a:gd name="T1" fmla="*/ 36 h 88"/>
                <a:gd name="T2" fmla="*/ 95 w 96"/>
                <a:gd name="T3" fmla="*/ 33 h 88"/>
                <a:gd name="T4" fmla="*/ 93 w 96"/>
                <a:gd name="T5" fmla="*/ 33 h 88"/>
                <a:gd name="T6" fmla="*/ 80 w 96"/>
                <a:gd name="T7" fmla="*/ 48 h 88"/>
                <a:gd name="T8" fmla="*/ 80 w 96"/>
                <a:gd name="T9" fmla="*/ 54 h 88"/>
                <a:gd name="T10" fmla="*/ 80 w 96"/>
                <a:gd name="T11" fmla="*/ 66 h 88"/>
                <a:gd name="T12" fmla="*/ 80 w 96"/>
                <a:gd name="T13" fmla="*/ 78 h 88"/>
                <a:gd name="T14" fmla="*/ 74 w 96"/>
                <a:gd name="T15" fmla="*/ 84 h 88"/>
                <a:gd name="T16" fmla="*/ 68 w 96"/>
                <a:gd name="T17" fmla="*/ 78 h 88"/>
                <a:gd name="T18" fmla="*/ 68 w 96"/>
                <a:gd name="T19" fmla="*/ 24 h 88"/>
                <a:gd name="T20" fmla="*/ 60 w 96"/>
                <a:gd name="T21" fmla="*/ 16 h 88"/>
                <a:gd name="T22" fmla="*/ 56 w 96"/>
                <a:gd name="T23" fmla="*/ 16 h 88"/>
                <a:gd name="T24" fmla="*/ 56 w 96"/>
                <a:gd name="T25" fmla="*/ 2 h 88"/>
                <a:gd name="T26" fmla="*/ 54 w 96"/>
                <a:gd name="T27" fmla="*/ 0 h 88"/>
                <a:gd name="T28" fmla="*/ 2 w 96"/>
                <a:gd name="T29" fmla="*/ 0 h 88"/>
                <a:gd name="T30" fmla="*/ 0 w 96"/>
                <a:gd name="T31" fmla="*/ 2 h 88"/>
                <a:gd name="T32" fmla="*/ 0 w 96"/>
                <a:gd name="T33" fmla="*/ 32 h 88"/>
                <a:gd name="T34" fmla="*/ 56 w 96"/>
                <a:gd name="T35" fmla="*/ 32 h 88"/>
                <a:gd name="T36" fmla="*/ 56 w 96"/>
                <a:gd name="T37" fmla="*/ 20 h 88"/>
                <a:gd name="T38" fmla="*/ 60 w 96"/>
                <a:gd name="T39" fmla="*/ 20 h 88"/>
                <a:gd name="T40" fmla="*/ 64 w 96"/>
                <a:gd name="T41" fmla="*/ 24 h 88"/>
                <a:gd name="T42" fmla="*/ 64 w 96"/>
                <a:gd name="T43" fmla="*/ 78 h 88"/>
                <a:gd name="T44" fmla="*/ 74 w 96"/>
                <a:gd name="T45" fmla="*/ 88 h 88"/>
                <a:gd name="T46" fmla="*/ 84 w 96"/>
                <a:gd name="T47" fmla="*/ 78 h 88"/>
                <a:gd name="T48" fmla="*/ 84 w 96"/>
                <a:gd name="T49" fmla="*/ 67 h 88"/>
                <a:gd name="T50" fmla="*/ 91 w 96"/>
                <a:gd name="T51" fmla="*/ 64 h 88"/>
                <a:gd name="T52" fmla="*/ 92 w 96"/>
                <a:gd name="T53" fmla="*/ 62 h 88"/>
                <a:gd name="T54" fmla="*/ 92 w 96"/>
                <a:gd name="T55" fmla="*/ 54 h 88"/>
                <a:gd name="T56" fmla="*/ 90 w 96"/>
                <a:gd name="T57" fmla="*/ 52 h 88"/>
                <a:gd name="T58" fmla="*/ 84 w 96"/>
                <a:gd name="T59" fmla="*/ 52 h 88"/>
                <a:gd name="T60" fmla="*/ 84 w 96"/>
                <a:gd name="T61" fmla="*/ 48 h 88"/>
                <a:gd name="T62" fmla="*/ 95 w 96"/>
                <a:gd name="T63" fmla="*/ 36 h 88"/>
                <a:gd name="T64" fmla="*/ 48 w 96"/>
                <a:gd name="T65" fmla="*/ 26 h 88"/>
                <a:gd name="T66" fmla="*/ 46 w 96"/>
                <a:gd name="T67" fmla="*/ 28 h 88"/>
                <a:gd name="T68" fmla="*/ 10 w 96"/>
                <a:gd name="T69" fmla="*/ 28 h 88"/>
                <a:gd name="T70" fmla="*/ 8 w 96"/>
                <a:gd name="T71" fmla="*/ 26 h 88"/>
                <a:gd name="T72" fmla="*/ 8 w 96"/>
                <a:gd name="T73" fmla="*/ 10 h 88"/>
                <a:gd name="T74" fmla="*/ 10 w 96"/>
                <a:gd name="T75" fmla="*/ 8 h 88"/>
                <a:gd name="T76" fmla="*/ 46 w 96"/>
                <a:gd name="T77" fmla="*/ 8 h 88"/>
                <a:gd name="T78" fmla="*/ 48 w 96"/>
                <a:gd name="T79" fmla="*/ 10 h 88"/>
                <a:gd name="T80" fmla="*/ 48 w 96"/>
                <a:gd name="T81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88">
                  <a:moveTo>
                    <a:pt x="95" y="36"/>
                  </a:moveTo>
                  <a:cubicBezTo>
                    <a:pt x="96" y="35"/>
                    <a:pt x="96" y="34"/>
                    <a:pt x="95" y="33"/>
                  </a:cubicBezTo>
                  <a:cubicBezTo>
                    <a:pt x="95" y="32"/>
                    <a:pt x="93" y="32"/>
                    <a:pt x="93" y="33"/>
                  </a:cubicBezTo>
                  <a:cubicBezTo>
                    <a:pt x="88" y="37"/>
                    <a:pt x="80" y="44"/>
                    <a:pt x="80" y="48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81"/>
                    <a:pt x="77" y="84"/>
                    <a:pt x="74" y="84"/>
                  </a:cubicBezTo>
                  <a:cubicBezTo>
                    <a:pt x="71" y="84"/>
                    <a:pt x="68" y="81"/>
                    <a:pt x="68" y="78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0"/>
                    <a:pt x="64" y="16"/>
                    <a:pt x="60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2" y="20"/>
                    <a:pt x="64" y="22"/>
                    <a:pt x="64" y="24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84"/>
                    <a:pt x="68" y="88"/>
                    <a:pt x="74" y="88"/>
                  </a:cubicBezTo>
                  <a:cubicBezTo>
                    <a:pt x="80" y="88"/>
                    <a:pt x="84" y="84"/>
                    <a:pt x="84" y="78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2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3"/>
                    <a:pt x="91" y="52"/>
                    <a:pt x="9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6"/>
                    <a:pt x="90" y="40"/>
                    <a:pt x="95" y="36"/>
                  </a:cubicBezTo>
                  <a:close/>
                  <a:moveTo>
                    <a:pt x="48" y="26"/>
                  </a:moveTo>
                  <a:cubicBezTo>
                    <a:pt x="48" y="27"/>
                    <a:pt x="47" y="28"/>
                    <a:pt x="4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9" y="28"/>
                    <a:pt x="8" y="27"/>
                    <a:pt x="8" y="2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9" y="8"/>
                    <a:pt x="10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8"/>
                    <a:pt x="48" y="9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DA071911-22CB-4ED6-B9D3-CC1BF2EAC1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0200" y="6645275"/>
              <a:ext cx="211138" cy="195263"/>
            </a:xfrm>
            <a:custGeom>
              <a:avLst/>
              <a:gdLst>
                <a:gd name="T0" fmla="*/ 0 w 56"/>
                <a:gd name="T1" fmla="*/ 50 h 52"/>
                <a:gd name="T2" fmla="*/ 2 w 56"/>
                <a:gd name="T3" fmla="*/ 52 h 52"/>
                <a:gd name="T4" fmla="*/ 54 w 56"/>
                <a:gd name="T5" fmla="*/ 52 h 52"/>
                <a:gd name="T6" fmla="*/ 56 w 56"/>
                <a:gd name="T7" fmla="*/ 50 h 52"/>
                <a:gd name="T8" fmla="*/ 56 w 56"/>
                <a:gd name="T9" fmla="*/ 0 h 52"/>
                <a:gd name="T10" fmla="*/ 0 w 56"/>
                <a:gd name="T11" fmla="*/ 0 h 52"/>
                <a:gd name="T12" fmla="*/ 0 w 56"/>
                <a:gd name="T13" fmla="*/ 50 h 52"/>
                <a:gd name="T14" fmla="*/ 32 w 56"/>
                <a:gd name="T15" fmla="*/ 14 h 52"/>
                <a:gd name="T16" fmla="*/ 34 w 56"/>
                <a:gd name="T17" fmla="*/ 12 h 52"/>
                <a:gd name="T18" fmla="*/ 42 w 56"/>
                <a:gd name="T19" fmla="*/ 12 h 52"/>
                <a:gd name="T20" fmla="*/ 44 w 56"/>
                <a:gd name="T21" fmla="*/ 14 h 52"/>
                <a:gd name="T22" fmla="*/ 44 w 56"/>
                <a:gd name="T23" fmla="*/ 30 h 52"/>
                <a:gd name="T24" fmla="*/ 42 w 56"/>
                <a:gd name="T25" fmla="*/ 32 h 52"/>
                <a:gd name="T26" fmla="*/ 34 w 56"/>
                <a:gd name="T27" fmla="*/ 32 h 52"/>
                <a:gd name="T28" fmla="*/ 32 w 56"/>
                <a:gd name="T29" fmla="*/ 30 h 52"/>
                <a:gd name="T30" fmla="*/ 32 w 56"/>
                <a:gd name="T31" fmla="*/ 14 h 52"/>
                <a:gd name="T32" fmla="*/ 34 w 56"/>
                <a:gd name="T33" fmla="*/ 36 h 52"/>
                <a:gd name="T34" fmla="*/ 42 w 56"/>
                <a:gd name="T35" fmla="*/ 36 h 52"/>
                <a:gd name="T36" fmla="*/ 44 w 56"/>
                <a:gd name="T37" fmla="*/ 38 h 52"/>
                <a:gd name="T38" fmla="*/ 42 w 56"/>
                <a:gd name="T39" fmla="*/ 40 h 52"/>
                <a:gd name="T40" fmla="*/ 34 w 56"/>
                <a:gd name="T41" fmla="*/ 40 h 52"/>
                <a:gd name="T42" fmla="*/ 32 w 56"/>
                <a:gd name="T43" fmla="*/ 38 h 52"/>
                <a:gd name="T44" fmla="*/ 34 w 56"/>
                <a:gd name="T4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52">
                  <a:moveTo>
                    <a:pt x="0" y="50"/>
                  </a:moveTo>
                  <a:cubicBezTo>
                    <a:pt x="0" y="51"/>
                    <a:pt x="1" y="52"/>
                    <a:pt x="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1"/>
                    <a:pt x="56" y="5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0"/>
                  </a:lnTo>
                  <a:close/>
                  <a:moveTo>
                    <a:pt x="32" y="14"/>
                  </a:moveTo>
                  <a:cubicBezTo>
                    <a:pt x="32" y="13"/>
                    <a:pt x="33" y="12"/>
                    <a:pt x="34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4" y="13"/>
                    <a:pt x="44" y="1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3" y="32"/>
                    <a:pt x="4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3" y="32"/>
                    <a:pt x="32" y="31"/>
                    <a:pt x="32" y="30"/>
                  </a:cubicBezTo>
                  <a:lnTo>
                    <a:pt x="32" y="14"/>
                  </a:lnTo>
                  <a:close/>
                  <a:moveTo>
                    <a:pt x="34" y="36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4" y="37"/>
                    <a:pt x="44" y="38"/>
                  </a:cubicBezTo>
                  <a:cubicBezTo>
                    <a:pt x="44" y="39"/>
                    <a:pt x="43" y="40"/>
                    <a:pt x="42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40"/>
                    <a:pt x="32" y="39"/>
                    <a:pt x="32" y="38"/>
                  </a:cubicBezTo>
                  <a:cubicBezTo>
                    <a:pt x="32" y="37"/>
                    <a:pt x="33" y="36"/>
                    <a:pt x="3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5114739-651E-4F7A-A652-EF684A21FFC6}"/>
              </a:ext>
            </a:extLst>
          </p:cNvPr>
          <p:cNvSpPr/>
          <p:nvPr/>
        </p:nvSpPr>
        <p:spPr>
          <a:xfrm>
            <a:off x="5130517" y="182202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725F0B-4685-4DA5-84CB-30A24F702C42}"/>
              </a:ext>
            </a:extLst>
          </p:cNvPr>
          <p:cNvSpPr/>
          <p:nvPr/>
        </p:nvSpPr>
        <p:spPr>
          <a:xfrm>
            <a:off x="7713169" y="182202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AA1634-4F7D-4A70-A767-79C2E1D40D7A}"/>
              </a:ext>
            </a:extLst>
          </p:cNvPr>
          <p:cNvSpPr/>
          <p:nvPr/>
        </p:nvSpPr>
        <p:spPr>
          <a:xfrm>
            <a:off x="10295820" y="1822020"/>
            <a:ext cx="655772" cy="655772"/>
          </a:xfrm>
          <a:prstGeom prst="ellipse">
            <a:avLst/>
          </a:prstGeom>
          <a:solidFill>
            <a:srgbClr val="3B3E9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E3229AF-A5AF-4320-8775-B4D0243C5D0B}"/>
              </a:ext>
            </a:extLst>
          </p:cNvPr>
          <p:cNvGrpSpPr/>
          <p:nvPr/>
        </p:nvGrpSpPr>
        <p:grpSpPr>
          <a:xfrm>
            <a:off x="5309493" y="2006900"/>
            <a:ext cx="297821" cy="286013"/>
            <a:chOff x="8445500" y="1847850"/>
            <a:chExt cx="360363" cy="346075"/>
          </a:xfrm>
          <a:solidFill>
            <a:schemeClr val="bg1"/>
          </a:solidFill>
        </p:grpSpPr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FC38AF24-7E27-4D75-AAE9-31A6B888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2054225"/>
              <a:ext cx="241300" cy="139700"/>
            </a:xfrm>
            <a:custGeom>
              <a:avLst/>
              <a:gdLst>
                <a:gd name="T0" fmla="*/ 48 w 64"/>
                <a:gd name="T1" fmla="*/ 14 h 37"/>
                <a:gd name="T2" fmla="*/ 43 w 64"/>
                <a:gd name="T3" fmla="*/ 17 h 37"/>
                <a:gd name="T4" fmla="*/ 37 w 64"/>
                <a:gd name="T5" fmla="*/ 13 h 37"/>
                <a:gd name="T6" fmla="*/ 33 w 64"/>
                <a:gd name="T7" fmla="*/ 0 h 37"/>
                <a:gd name="T8" fmla="*/ 30 w 64"/>
                <a:gd name="T9" fmla="*/ 6 h 37"/>
                <a:gd name="T10" fmla="*/ 25 w 64"/>
                <a:gd name="T11" fmla="*/ 9 h 37"/>
                <a:gd name="T12" fmla="*/ 20 w 64"/>
                <a:gd name="T13" fmla="*/ 6 h 37"/>
                <a:gd name="T14" fmla="*/ 17 w 64"/>
                <a:gd name="T15" fmla="*/ 1 h 37"/>
                <a:gd name="T16" fmla="*/ 16 w 64"/>
                <a:gd name="T17" fmla="*/ 3 h 37"/>
                <a:gd name="T18" fmla="*/ 11 w 64"/>
                <a:gd name="T19" fmla="*/ 5 h 37"/>
                <a:gd name="T20" fmla="*/ 0 w 64"/>
                <a:gd name="T21" fmla="*/ 5 h 37"/>
                <a:gd name="T22" fmla="*/ 32 w 64"/>
                <a:gd name="T23" fmla="*/ 36 h 37"/>
                <a:gd name="T24" fmla="*/ 33 w 64"/>
                <a:gd name="T25" fmla="*/ 37 h 37"/>
                <a:gd name="T26" fmla="*/ 34 w 64"/>
                <a:gd name="T27" fmla="*/ 36 h 37"/>
                <a:gd name="T28" fmla="*/ 64 w 64"/>
                <a:gd name="T29" fmla="*/ 5 h 37"/>
                <a:gd name="T30" fmla="*/ 53 w 64"/>
                <a:gd name="T31" fmla="*/ 5 h 37"/>
                <a:gd name="T32" fmla="*/ 48 w 64"/>
                <a:gd name="T33" fmla="*/ 1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37">
                  <a:moveTo>
                    <a:pt x="48" y="14"/>
                  </a:moveTo>
                  <a:cubicBezTo>
                    <a:pt x="47" y="16"/>
                    <a:pt x="45" y="17"/>
                    <a:pt x="43" y="17"/>
                  </a:cubicBezTo>
                  <a:cubicBezTo>
                    <a:pt x="40" y="17"/>
                    <a:pt x="38" y="15"/>
                    <a:pt x="37" y="1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8"/>
                    <a:pt x="28" y="9"/>
                    <a:pt x="25" y="9"/>
                  </a:cubicBezTo>
                  <a:cubicBezTo>
                    <a:pt x="23" y="9"/>
                    <a:pt x="21" y="8"/>
                    <a:pt x="20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4"/>
                    <a:pt x="13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16"/>
                    <a:pt x="22" y="30"/>
                    <a:pt x="32" y="36"/>
                  </a:cubicBezTo>
                  <a:cubicBezTo>
                    <a:pt x="32" y="36"/>
                    <a:pt x="33" y="37"/>
                    <a:pt x="33" y="37"/>
                  </a:cubicBezTo>
                  <a:cubicBezTo>
                    <a:pt x="33" y="37"/>
                    <a:pt x="34" y="36"/>
                    <a:pt x="34" y="36"/>
                  </a:cubicBezTo>
                  <a:cubicBezTo>
                    <a:pt x="43" y="29"/>
                    <a:pt x="57" y="15"/>
                    <a:pt x="64" y="5"/>
                  </a:cubicBezTo>
                  <a:cubicBezTo>
                    <a:pt x="53" y="5"/>
                    <a:pt x="53" y="5"/>
                    <a:pt x="53" y="5"/>
                  </a:cubicBezTo>
                  <a:lnTo>
                    <a:pt x="4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8019890C-464F-49CE-AAD9-0B1800BEE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1847850"/>
              <a:ext cx="330200" cy="187325"/>
            </a:xfrm>
            <a:custGeom>
              <a:avLst/>
              <a:gdLst>
                <a:gd name="T0" fmla="*/ 4 w 88"/>
                <a:gd name="T1" fmla="*/ 48 h 50"/>
                <a:gd name="T2" fmla="*/ 19 w 88"/>
                <a:gd name="T3" fmla="*/ 48 h 50"/>
                <a:gd name="T4" fmla="*/ 23 w 88"/>
                <a:gd name="T5" fmla="*/ 42 h 50"/>
                <a:gd name="T6" fmla="*/ 28 w 88"/>
                <a:gd name="T7" fmla="*/ 40 h 50"/>
                <a:gd name="T8" fmla="*/ 33 w 88"/>
                <a:gd name="T9" fmla="*/ 43 h 50"/>
                <a:gd name="T10" fmla="*/ 35 w 88"/>
                <a:gd name="T11" fmla="*/ 46 h 50"/>
                <a:gd name="T12" fmla="*/ 41 w 88"/>
                <a:gd name="T13" fmla="*/ 35 h 50"/>
                <a:gd name="T14" fmla="*/ 46 w 88"/>
                <a:gd name="T15" fmla="*/ 32 h 50"/>
                <a:gd name="T16" fmla="*/ 52 w 88"/>
                <a:gd name="T17" fmla="*/ 36 h 50"/>
                <a:gd name="T18" fmla="*/ 56 w 88"/>
                <a:gd name="T19" fmla="*/ 50 h 50"/>
                <a:gd name="T20" fmla="*/ 60 w 88"/>
                <a:gd name="T21" fmla="*/ 48 h 50"/>
                <a:gd name="T22" fmla="*/ 82 w 88"/>
                <a:gd name="T23" fmla="*/ 48 h 50"/>
                <a:gd name="T24" fmla="*/ 88 w 88"/>
                <a:gd name="T25" fmla="*/ 26 h 50"/>
                <a:gd name="T26" fmla="*/ 66 w 88"/>
                <a:gd name="T27" fmla="*/ 0 h 50"/>
                <a:gd name="T28" fmla="*/ 44 w 88"/>
                <a:gd name="T29" fmla="*/ 16 h 50"/>
                <a:gd name="T30" fmla="*/ 23 w 88"/>
                <a:gd name="T31" fmla="*/ 0 h 50"/>
                <a:gd name="T32" fmla="*/ 0 w 88"/>
                <a:gd name="T33" fmla="*/ 29 h 50"/>
                <a:gd name="T34" fmla="*/ 4 w 88"/>
                <a:gd name="T35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" h="50">
                  <a:moveTo>
                    <a:pt x="4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8" y="40"/>
                  </a:cubicBezTo>
                  <a:cubicBezTo>
                    <a:pt x="30" y="40"/>
                    <a:pt x="32" y="41"/>
                    <a:pt x="33" y="43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3"/>
                    <a:pt x="44" y="32"/>
                    <a:pt x="46" y="32"/>
                  </a:cubicBezTo>
                  <a:cubicBezTo>
                    <a:pt x="49" y="32"/>
                    <a:pt x="51" y="34"/>
                    <a:pt x="52" y="36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7" y="49"/>
                    <a:pt x="58" y="48"/>
                    <a:pt x="60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3"/>
                    <a:pt x="88" y="34"/>
                    <a:pt x="88" y="26"/>
                  </a:cubicBezTo>
                  <a:cubicBezTo>
                    <a:pt x="88" y="9"/>
                    <a:pt x="77" y="0"/>
                    <a:pt x="66" y="0"/>
                  </a:cubicBezTo>
                  <a:cubicBezTo>
                    <a:pt x="57" y="0"/>
                    <a:pt x="48" y="5"/>
                    <a:pt x="44" y="16"/>
                  </a:cubicBezTo>
                  <a:cubicBezTo>
                    <a:pt x="40" y="5"/>
                    <a:pt x="31" y="0"/>
                    <a:pt x="23" y="0"/>
                  </a:cubicBezTo>
                  <a:cubicBezTo>
                    <a:pt x="8" y="0"/>
                    <a:pt x="0" y="15"/>
                    <a:pt x="0" y="29"/>
                  </a:cubicBezTo>
                  <a:cubicBezTo>
                    <a:pt x="0" y="36"/>
                    <a:pt x="2" y="44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A78052BC-4490-43CA-B658-67441703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0" y="1982788"/>
              <a:ext cx="360363" cy="120650"/>
            </a:xfrm>
            <a:custGeom>
              <a:avLst/>
              <a:gdLst>
                <a:gd name="T0" fmla="*/ 94 w 96"/>
                <a:gd name="T1" fmla="*/ 16 h 32"/>
                <a:gd name="T2" fmla="*/ 64 w 96"/>
                <a:gd name="T3" fmla="*/ 16 h 32"/>
                <a:gd name="T4" fmla="*/ 62 w 96"/>
                <a:gd name="T5" fmla="*/ 17 h 32"/>
                <a:gd name="T6" fmla="*/ 59 w 96"/>
                <a:gd name="T7" fmla="*/ 25 h 32"/>
                <a:gd name="T8" fmla="*/ 52 w 96"/>
                <a:gd name="T9" fmla="*/ 1 h 32"/>
                <a:gd name="T10" fmla="*/ 50 w 96"/>
                <a:gd name="T11" fmla="*/ 0 h 32"/>
                <a:gd name="T12" fmla="*/ 48 w 96"/>
                <a:gd name="T13" fmla="*/ 1 h 32"/>
                <a:gd name="T14" fmla="*/ 40 w 96"/>
                <a:gd name="T15" fmla="*/ 18 h 32"/>
                <a:gd name="T16" fmla="*/ 34 w 96"/>
                <a:gd name="T17" fmla="*/ 9 h 32"/>
                <a:gd name="T18" fmla="*/ 32 w 96"/>
                <a:gd name="T19" fmla="*/ 8 h 32"/>
                <a:gd name="T20" fmla="*/ 30 w 96"/>
                <a:gd name="T21" fmla="*/ 9 h 32"/>
                <a:gd name="T22" fmla="*/ 25 w 96"/>
                <a:gd name="T23" fmla="*/ 16 h 32"/>
                <a:gd name="T24" fmla="*/ 2 w 96"/>
                <a:gd name="T25" fmla="*/ 16 h 32"/>
                <a:gd name="T26" fmla="*/ 0 w 96"/>
                <a:gd name="T27" fmla="*/ 18 h 32"/>
                <a:gd name="T28" fmla="*/ 2 w 96"/>
                <a:gd name="T29" fmla="*/ 20 h 32"/>
                <a:gd name="T30" fmla="*/ 26 w 96"/>
                <a:gd name="T31" fmla="*/ 20 h 32"/>
                <a:gd name="T32" fmla="*/ 28 w 96"/>
                <a:gd name="T33" fmla="*/ 19 h 32"/>
                <a:gd name="T34" fmla="*/ 32 w 96"/>
                <a:gd name="T35" fmla="*/ 13 h 32"/>
                <a:gd name="T36" fmla="*/ 38 w 96"/>
                <a:gd name="T37" fmla="*/ 23 h 32"/>
                <a:gd name="T38" fmla="*/ 40 w 96"/>
                <a:gd name="T39" fmla="*/ 24 h 32"/>
                <a:gd name="T40" fmla="*/ 42 w 96"/>
                <a:gd name="T41" fmla="*/ 23 h 32"/>
                <a:gd name="T42" fmla="*/ 49 w 96"/>
                <a:gd name="T43" fmla="*/ 8 h 32"/>
                <a:gd name="T44" fmla="*/ 56 w 96"/>
                <a:gd name="T45" fmla="*/ 31 h 32"/>
                <a:gd name="T46" fmla="*/ 58 w 96"/>
                <a:gd name="T47" fmla="*/ 32 h 32"/>
                <a:gd name="T48" fmla="*/ 60 w 96"/>
                <a:gd name="T49" fmla="*/ 31 h 32"/>
                <a:gd name="T50" fmla="*/ 65 w 96"/>
                <a:gd name="T51" fmla="*/ 20 h 32"/>
                <a:gd name="T52" fmla="*/ 94 w 96"/>
                <a:gd name="T53" fmla="*/ 20 h 32"/>
                <a:gd name="T54" fmla="*/ 96 w 96"/>
                <a:gd name="T55" fmla="*/ 18 h 32"/>
                <a:gd name="T56" fmla="*/ 94 w 96"/>
                <a:gd name="T5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" h="32">
                  <a:moveTo>
                    <a:pt x="94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3" y="16"/>
                    <a:pt x="63" y="16"/>
                    <a:pt x="62" y="1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8" y="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1" y="8"/>
                    <a:pt x="31" y="8"/>
                    <a:pt x="30" y="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7" y="20"/>
                    <a:pt x="28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7" y="32"/>
                    <a:pt x="58" y="32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5" y="20"/>
                    <a:pt x="96" y="19"/>
                    <a:pt x="96" y="18"/>
                  </a:cubicBezTo>
                  <a:cubicBezTo>
                    <a:pt x="96" y="17"/>
                    <a:pt x="95" y="16"/>
                    <a:pt x="9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9" name="Freeform 200">
            <a:extLst>
              <a:ext uri="{FF2B5EF4-FFF2-40B4-BE49-F238E27FC236}">
                <a16:creationId xmlns:a16="http://schemas.microsoft.com/office/drawing/2014/main" id="{693A950A-486B-466C-B47C-7D435501198A}"/>
              </a:ext>
            </a:extLst>
          </p:cNvPr>
          <p:cNvSpPr>
            <a:spLocks noEditPoints="1"/>
          </p:cNvSpPr>
          <p:nvPr/>
        </p:nvSpPr>
        <p:spPr bwMode="auto">
          <a:xfrm>
            <a:off x="7902641" y="2021988"/>
            <a:ext cx="276829" cy="255837"/>
          </a:xfrm>
          <a:custGeom>
            <a:avLst/>
            <a:gdLst>
              <a:gd name="T0" fmla="*/ 70 w 89"/>
              <a:gd name="T1" fmla="*/ 32 h 82"/>
              <a:gd name="T2" fmla="*/ 49 w 89"/>
              <a:gd name="T3" fmla="*/ 48 h 82"/>
              <a:gd name="T4" fmla="*/ 40 w 89"/>
              <a:gd name="T5" fmla="*/ 44 h 82"/>
              <a:gd name="T6" fmla="*/ 25 w 89"/>
              <a:gd name="T7" fmla="*/ 47 h 82"/>
              <a:gd name="T8" fmla="*/ 27 w 89"/>
              <a:gd name="T9" fmla="*/ 36 h 82"/>
              <a:gd name="T10" fmla="*/ 27 w 89"/>
              <a:gd name="T11" fmla="*/ 32 h 82"/>
              <a:gd name="T12" fmla="*/ 27 w 89"/>
              <a:gd name="T13" fmla="*/ 31 h 82"/>
              <a:gd name="T14" fmla="*/ 34 w 89"/>
              <a:gd name="T15" fmla="*/ 20 h 82"/>
              <a:gd name="T16" fmla="*/ 29 w 89"/>
              <a:gd name="T17" fmla="*/ 17 h 82"/>
              <a:gd name="T18" fmla="*/ 23 w 89"/>
              <a:gd name="T19" fmla="*/ 25 h 82"/>
              <a:gd name="T20" fmla="*/ 20 w 89"/>
              <a:gd name="T21" fmla="*/ 26 h 82"/>
              <a:gd name="T22" fmla="*/ 19 w 89"/>
              <a:gd name="T23" fmla="*/ 23 h 82"/>
              <a:gd name="T24" fmla="*/ 27 w 89"/>
              <a:gd name="T25" fmla="*/ 13 h 82"/>
              <a:gd name="T26" fmla="*/ 30 w 89"/>
              <a:gd name="T27" fmla="*/ 12 h 82"/>
              <a:gd name="T28" fmla="*/ 38 w 89"/>
              <a:gd name="T29" fmla="*/ 18 h 82"/>
              <a:gd name="T30" fmla="*/ 39 w 89"/>
              <a:gd name="T31" fmla="*/ 21 h 82"/>
              <a:gd name="T32" fmla="*/ 34 w 89"/>
              <a:gd name="T33" fmla="*/ 28 h 82"/>
              <a:gd name="T34" fmla="*/ 32 w 89"/>
              <a:gd name="T35" fmla="*/ 31 h 82"/>
              <a:gd name="T36" fmla="*/ 31 w 89"/>
              <a:gd name="T37" fmla="*/ 33 h 82"/>
              <a:gd name="T38" fmla="*/ 32 w 89"/>
              <a:gd name="T39" fmla="*/ 34 h 82"/>
              <a:gd name="T40" fmla="*/ 34 w 89"/>
              <a:gd name="T41" fmla="*/ 35 h 82"/>
              <a:gd name="T42" fmla="*/ 36 w 89"/>
              <a:gd name="T43" fmla="*/ 36 h 82"/>
              <a:gd name="T44" fmla="*/ 37 w 89"/>
              <a:gd name="T45" fmla="*/ 35 h 82"/>
              <a:gd name="T46" fmla="*/ 48 w 89"/>
              <a:gd name="T47" fmla="*/ 20 h 82"/>
              <a:gd name="T48" fmla="*/ 48 w 89"/>
              <a:gd name="T49" fmla="*/ 17 h 82"/>
              <a:gd name="T50" fmla="*/ 26 w 89"/>
              <a:gd name="T51" fmla="*/ 1 h 82"/>
              <a:gd name="T52" fmla="*/ 25 w 89"/>
              <a:gd name="T53" fmla="*/ 1 h 82"/>
              <a:gd name="T54" fmla="*/ 23 w 89"/>
              <a:gd name="T55" fmla="*/ 1 h 82"/>
              <a:gd name="T56" fmla="*/ 8 w 89"/>
              <a:gd name="T57" fmla="*/ 22 h 82"/>
              <a:gd name="T58" fmla="*/ 1 w 89"/>
              <a:gd name="T59" fmla="*/ 60 h 82"/>
              <a:gd name="T60" fmla="*/ 16 w 89"/>
              <a:gd name="T61" fmla="*/ 76 h 82"/>
              <a:gd name="T62" fmla="*/ 48 w 89"/>
              <a:gd name="T63" fmla="*/ 82 h 82"/>
              <a:gd name="T64" fmla="*/ 89 w 89"/>
              <a:gd name="T65" fmla="*/ 54 h 82"/>
              <a:gd name="T66" fmla="*/ 70 w 89"/>
              <a:gd name="T67" fmla="*/ 32 h 82"/>
              <a:gd name="T68" fmla="*/ 76 w 89"/>
              <a:gd name="T69" fmla="*/ 62 h 82"/>
              <a:gd name="T70" fmla="*/ 68 w 89"/>
              <a:gd name="T71" fmla="*/ 66 h 82"/>
              <a:gd name="T72" fmla="*/ 68 w 89"/>
              <a:gd name="T73" fmla="*/ 66 h 82"/>
              <a:gd name="T74" fmla="*/ 67 w 89"/>
              <a:gd name="T75" fmla="*/ 66 h 82"/>
              <a:gd name="T76" fmla="*/ 66 w 89"/>
              <a:gd name="T77" fmla="*/ 66 h 82"/>
              <a:gd name="T78" fmla="*/ 66 w 89"/>
              <a:gd name="T79" fmla="*/ 66 h 82"/>
              <a:gd name="T80" fmla="*/ 58 w 89"/>
              <a:gd name="T81" fmla="*/ 62 h 82"/>
              <a:gd name="T82" fmla="*/ 57 w 89"/>
              <a:gd name="T83" fmla="*/ 59 h 82"/>
              <a:gd name="T84" fmla="*/ 60 w 89"/>
              <a:gd name="T85" fmla="*/ 58 h 82"/>
              <a:gd name="T86" fmla="*/ 65 w 89"/>
              <a:gd name="T87" fmla="*/ 61 h 82"/>
              <a:gd name="T88" fmla="*/ 65 w 89"/>
              <a:gd name="T89" fmla="*/ 52 h 82"/>
              <a:gd name="T90" fmla="*/ 63 w 89"/>
              <a:gd name="T91" fmla="*/ 52 h 82"/>
              <a:gd name="T92" fmla="*/ 61 w 89"/>
              <a:gd name="T93" fmla="*/ 50 h 82"/>
              <a:gd name="T94" fmla="*/ 63 w 89"/>
              <a:gd name="T95" fmla="*/ 48 h 82"/>
              <a:gd name="T96" fmla="*/ 65 w 89"/>
              <a:gd name="T97" fmla="*/ 48 h 82"/>
              <a:gd name="T98" fmla="*/ 65 w 89"/>
              <a:gd name="T99" fmla="*/ 44 h 82"/>
              <a:gd name="T100" fmla="*/ 67 w 89"/>
              <a:gd name="T101" fmla="*/ 42 h 82"/>
              <a:gd name="T102" fmla="*/ 69 w 89"/>
              <a:gd name="T103" fmla="*/ 44 h 82"/>
              <a:gd name="T104" fmla="*/ 69 w 89"/>
              <a:gd name="T105" fmla="*/ 48 h 82"/>
              <a:gd name="T106" fmla="*/ 71 w 89"/>
              <a:gd name="T107" fmla="*/ 48 h 82"/>
              <a:gd name="T108" fmla="*/ 73 w 89"/>
              <a:gd name="T109" fmla="*/ 50 h 82"/>
              <a:gd name="T110" fmla="*/ 71 w 89"/>
              <a:gd name="T111" fmla="*/ 52 h 82"/>
              <a:gd name="T112" fmla="*/ 69 w 89"/>
              <a:gd name="T113" fmla="*/ 52 h 82"/>
              <a:gd name="T114" fmla="*/ 69 w 89"/>
              <a:gd name="T115" fmla="*/ 61 h 82"/>
              <a:gd name="T116" fmla="*/ 74 w 89"/>
              <a:gd name="T117" fmla="*/ 58 h 82"/>
              <a:gd name="T118" fmla="*/ 77 w 89"/>
              <a:gd name="T119" fmla="*/ 59 h 82"/>
              <a:gd name="T120" fmla="*/ 76 w 89"/>
              <a:gd name="T121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" h="82">
                <a:moveTo>
                  <a:pt x="70" y="32"/>
                </a:moveTo>
                <a:cubicBezTo>
                  <a:pt x="61" y="32"/>
                  <a:pt x="52" y="36"/>
                  <a:pt x="49" y="48"/>
                </a:cubicBezTo>
                <a:cubicBezTo>
                  <a:pt x="47" y="46"/>
                  <a:pt x="44" y="45"/>
                  <a:pt x="40" y="44"/>
                </a:cubicBezTo>
                <a:cubicBezTo>
                  <a:pt x="36" y="44"/>
                  <a:pt x="30" y="44"/>
                  <a:pt x="25" y="47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2"/>
                  <a:pt x="27" y="31"/>
                  <a:pt x="27" y="31"/>
                </a:cubicBezTo>
                <a:cubicBezTo>
                  <a:pt x="34" y="20"/>
                  <a:pt x="34" y="20"/>
                  <a:pt x="34" y="20"/>
                </a:cubicBezTo>
                <a:cubicBezTo>
                  <a:pt x="29" y="17"/>
                  <a:pt x="29" y="17"/>
                  <a:pt x="29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22" y="26"/>
                  <a:pt x="21" y="26"/>
                  <a:pt x="20" y="26"/>
                </a:cubicBezTo>
                <a:cubicBezTo>
                  <a:pt x="19" y="25"/>
                  <a:pt x="19" y="24"/>
                  <a:pt x="19" y="23"/>
                </a:cubicBezTo>
                <a:cubicBezTo>
                  <a:pt x="27" y="13"/>
                  <a:pt x="27" y="13"/>
                  <a:pt x="27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9"/>
                  <a:pt x="39" y="20"/>
                  <a:pt x="39" y="21"/>
                </a:cubicBezTo>
                <a:cubicBezTo>
                  <a:pt x="34" y="28"/>
                  <a:pt x="34" y="28"/>
                  <a:pt x="34" y="28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3"/>
                </a:cubicBezTo>
                <a:cubicBezTo>
                  <a:pt x="31" y="33"/>
                  <a:pt x="32" y="34"/>
                  <a:pt x="32" y="34"/>
                </a:cubicBezTo>
                <a:cubicBezTo>
                  <a:pt x="34" y="35"/>
                  <a:pt x="34" y="35"/>
                  <a:pt x="34" y="35"/>
                </a:cubicBezTo>
                <a:cubicBezTo>
                  <a:pt x="35" y="36"/>
                  <a:pt x="35" y="36"/>
                  <a:pt x="36" y="36"/>
                </a:cubicBezTo>
                <a:cubicBezTo>
                  <a:pt x="36" y="36"/>
                  <a:pt x="37" y="36"/>
                  <a:pt x="37" y="35"/>
                </a:cubicBezTo>
                <a:cubicBezTo>
                  <a:pt x="48" y="20"/>
                  <a:pt x="48" y="20"/>
                  <a:pt x="48" y="20"/>
                </a:cubicBezTo>
                <a:cubicBezTo>
                  <a:pt x="49" y="19"/>
                  <a:pt x="49" y="18"/>
                  <a:pt x="48" y="17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5" y="0"/>
                  <a:pt x="25" y="1"/>
                </a:cubicBezTo>
                <a:cubicBezTo>
                  <a:pt x="24" y="1"/>
                  <a:pt x="24" y="1"/>
                  <a:pt x="23" y="1"/>
                </a:cubicBezTo>
                <a:cubicBezTo>
                  <a:pt x="23" y="1"/>
                  <a:pt x="8" y="20"/>
                  <a:pt x="8" y="22"/>
                </a:cubicBezTo>
                <a:cubicBezTo>
                  <a:pt x="4" y="38"/>
                  <a:pt x="0" y="55"/>
                  <a:pt x="1" y="60"/>
                </a:cubicBezTo>
                <a:cubicBezTo>
                  <a:pt x="1" y="66"/>
                  <a:pt x="6" y="72"/>
                  <a:pt x="16" y="76"/>
                </a:cubicBezTo>
                <a:cubicBezTo>
                  <a:pt x="25" y="80"/>
                  <a:pt x="37" y="82"/>
                  <a:pt x="48" y="82"/>
                </a:cubicBezTo>
                <a:cubicBezTo>
                  <a:pt x="68" y="82"/>
                  <a:pt x="89" y="75"/>
                  <a:pt x="89" y="54"/>
                </a:cubicBezTo>
                <a:cubicBezTo>
                  <a:pt x="89" y="40"/>
                  <a:pt x="79" y="32"/>
                  <a:pt x="70" y="32"/>
                </a:cubicBezTo>
                <a:close/>
                <a:moveTo>
                  <a:pt x="76" y="62"/>
                </a:move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7" y="66"/>
                  <a:pt x="67" y="66"/>
                </a:cubicBezTo>
                <a:cubicBezTo>
                  <a:pt x="67" y="66"/>
                  <a:pt x="66" y="66"/>
                  <a:pt x="66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58" y="62"/>
                  <a:pt x="58" y="62"/>
                  <a:pt x="58" y="62"/>
                </a:cubicBezTo>
                <a:cubicBezTo>
                  <a:pt x="57" y="61"/>
                  <a:pt x="57" y="60"/>
                  <a:pt x="57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2"/>
                  <a:pt x="65" y="52"/>
                  <a:pt x="65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2" y="52"/>
                  <a:pt x="61" y="51"/>
                  <a:pt x="61" y="50"/>
                </a:cubicBezTo>
                <a:cubicBezTo>
                  <a:pt x="61" y="49"/>
                  <a:pt x="62" y="48"/>
                  <a:pt x="6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5" y="44"/>
                  <a:pt x="65" y="44"/>
                  <a:pt x="65" y="44"/>
                </a:cubicBezTo>
                <a:cubicBezTo>
                  <a:pt x="65" y="43"/>
                  <a:pt x="66" y="42"/>
                  <a:pt x="67" y="42"/>
                </a:cubicBezTo>
                <a:cubicBezTo>
                  <a:pt x="68" y="42"/>
                  <a:pt x="69" y="43"/>
                  <a:pt x="69" y="44"/>
                </a:cubicBezTo>
                <a:cubicBezTo>
                  <a:pt x="69" y="48"/>
                  <a:pt x="69" y="48"/>
                  <a:pt x="69" y="48"/>
                </a:cubicBezTo>
                <a:cubicBezTo>
                  <a:pt x="71" y="48"/>
                  <a:pt x="71" y="48"/>
                  <a:pt x="71" y="48"/>
                </a:cubicBezTo>
                <a:cubicBezTo>
                  <a:pt x="72" y="48"/>
                  <a:pt x="73" y="49"/>
                  <a:pt x="73" y="50"/>
                </a:cubicBezTo>
                <a:cubicBezTo>
                  <a:pt x="73" y="51"/>
                  <a:pt x="72" y="52"/>
                  <a:pt x="71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61"/>
                  <a:pt x="69" y="61"/>
                  <a:pt x="69" y="61"/>
                </a:cubicBezTo>
                <a:cubicBezTo>
                  <a:pt x="74" y="58"/>
                  <a:pt x="74" y="58"/>
                  <a:pt x="74" y="58"/>
                </a:cubicBezTo>
                <a:cubicBezTo>
                  <a:pt x="75" y="58"/>
                  <a:pt x="76" y="58"/>
                  <a:pt x="77" y="59"/>
                </a:cubicBezTo>
                <a:cubicBezTo>
                  <a:pt x="77" y="60"/>
                  <a:pt x="77" y="61"/>
                  <a:pt x="76" y="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0" name="Freeform 29">
            <a:extLst>
              <a:ext uri="{FF2B5EF4-FFF2-40B4-BE49-F238E27FC236}">
                <a16:creationId xmlns:a16="http://schemas.microsoft.com/office/drawing/2014/main" id="{900020FD-385D-49CE-BA9B-DA630F80C4D1}"/>
              </a:ext>
            </a:extLst>
          </p:cNvPr>
          <p:cNvSpPr>
            <a:spLocks noEditPoints="1"/>
          </p:cNvSpPr>
          <p:nvPr/>
        </p:nvSpPr>
        <p:spPr bwMode="auto">
          <a:xfrm>
            <a:off x="10474796" y="2043636"/>
            <a:ext cx="297821" cy="212541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074B-133D-898F-13CA-E82EE190B89D}"/>
              </a:ext>
            </a:extLst>
          </p:cNvPr>
          <p:cNvSpPr txBox="1"/>
          <p:nvPr/>
        </p:nvSpPr>
        <p:spPr>
          <a:xfrm>
            <a:off x="5370049" y="2484232"/>
            <a:ext cx="6096000" cy="3145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2800" b="1" u="sng" dirty="0">
                <a:solidFill>
                  <a:srgbClr val="3B3E98"/>
                </a:solidFill>
                <a:latin typeface="+mj-lt"/>
              </a:rPr>
              <a:t>Hypothesis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3B3E98"/>
                </a:solidFill>
                <a:latin typeface="+mj-lt"/>
              </a:rPr>
              <a:t>-	Does users have preferred location for end and starting locations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sz="2800" b="1" dirty="0">
                <a:solidFill>
                  <a:srgbClr val="3B3E98"/>
                </a:solidFill>
                <a:latin typeface="+mj-lt"/>
              </a:rPr>
              <a:t>-	Are any timings that affects the usage rate?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2800" b="1" dirty="0">
              <a:solidFill>
                <a:srgbClr val="3B3E98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8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237565"/>
            <a:ext cx="3973088" cy="640313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>
            <a:off x="544530" y="116764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Peak Usage Timing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B275FA-CDC8-7720-D131-6FEC4ABD1E00}"/>
              </a:ext>
            </a:extLst>
          </p:cNvPr>
          <p:cNvGraphicFramePr>
            <a:graphicFrameLocks/>
          </p:cNvGraphicFramePr>
          <p:nvPr/>
        </p:nvGraphicFramePr>
        <p:xfrm>
          <a:off x="1843874" y="936714"/>
          <a:ext cx="8981515" cy="5476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56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8CFA19-885F-E4C1-EAD4-FE6C3D4FE5F4}"/>
              </a:ext>
            </a:extLst>
          </p:cNvPr>
          <p:cNvGraphicFramePr>
            <a:graphicFrameLocks/>
          </p:cNvGraphicFramePr>
          <p:nvPr/>
        </p:nvGraphicFramePr>
        <p:xfrm>
          <a:off x="1446067" y="49542"/>
          <a:ext cx="9979155" cy="661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 rot="16200000">
            <a:off x="-4900914" y="2699497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Popular Locations</a:t>
            </a:r>
          </a:p>
        </p:txBody>
      </p:sp>
    </p:spTree>
    <p:extLst>
      <p:ext uri="{BB962C8B-B14F-4D97-AF65-F5344CB8AC3E}">
        <p14:creationId xmlns:p14="http://schemas.microsoft.com/office/powerpoint/2010/main" val="214366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 rot="16200000">
            <a:off x="-4900914" y="2699497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Popular Locations(8am)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3464C3-D9B8-42EF-B2F9-6CD567217BD9}"/>
              </a:ext>
            </a:extLst>
          </p:cNvPr>
          <p:cNvGraphicFramePr>
            <a:graphicFrameLocks/>
          </p:cNvGraphicFramePr>
          <p:nvPr/>
        </p:nvGraphicFramePr>
        <p:xfrm>
          <a:off x="1362045" y="0"/>
          <a:ext cx="10250345" cy="6966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185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 rot="16200000">
            <a:off x="-4900914" y="2699497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Popular Routes (8am)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F9F4A3-83CA-41A5-8EB6-C87EED4D52C8}"/>
              </a:ext>
            </a:extLst>
          </p:cNvPr>
          <p:cNvGraphicFramePr>
            <a:graphicFrameLocks/>
          </p:cNvGraphicFramePr>
          <p:nvPr/>
        </p:nvGraphicFramePr>
        <p:xfrm>
          <a:off x="1400783" y="136524"/>
          <a:ext cx="10467549" cy="654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69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 rot="16200000">
            <a:off x="-4900914" y="2699497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Popular Locations (5pm)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AE065F-679F-4A57-8169-FD49F03DBC5E}"/>
              </a:ext>
            </a:extLst>
          </p:cNvPr>
          <p:cNvGraphicFramePr>
            <a:graphicFrameLocks/>
          </p:cNvGraphicFramePr>
          <p:nvPr/>
        </p:nvGraphicFramePr>
        <p:xfrm>
          <a:off x="1176900" y="304800"/>
          <a:ext cx="10777484" cy="586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160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8EA8E6A4-019B-48A2-A837-E44173F91CDC}"/>
              </a:ext>
            </a:extLst>
          </p:cNvPr>
          <p:cNvGrpSpPr/>
          <p:nvPr/>
        </p:nvGrpSpPr>
        <p:grpSpPr>
          <a:xfrm>
            <a:off x="378779" y="6449679"/>
            <a:ext cx="1888171" cy="428199"/>
            <a:chOff x="1344273" y="4726718"/>
            <a:chExt cx="5989638" cy="1727201"/>
          </a:xfrm>
        </p:grpSpPr>
        <p:sp>
          <p:nvSpPr>
            <p:cNvPr id="67" name="Freeform 555">
              <a:extLst>
                <a:ext uri="{FF2B5EF4-FFF2-40B4-BE49-F238E27FC236}">
                  <a16:creationId xmlns:a16="http://schemas.microsoft.com/office/drawing/2014/main" id="{21F99A78-5331-4935-AF85-C4063658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273" y="4726718"/>
              <a:ext cx="4805363" cy="1701800"/>
            </a:xfrm>
            <a:custGeom>
              <a:avLst/>
              <a:gdLst>
                <a:gd name="T0" fmla="*/ 1513 w 1733"/>
                <a:gd name="T1" fmla="*/ 498 h 613"/>
                <a:gd name="T2" fmla="*/ 1284 w 1733"/>
                <a:gd name="T3" fmla="*/ 389 h 613"/>
                <a:gd name="T4" fmla="*/ 1424 w 1733"/>
                <a:gd name="T5" fmla="*/ 253 h 613"/>
                <a:gd name="T6" fmla="*/ 1245 w 1733"/>
                <a:gd name="T7" fmla="*/ 359 h 613"/>
                <a:gd name="T8" fmla="*/ 1230 w 1733"/>
                <a:gd name="T9" fmla="*/ 349 h 613"/>
                <a:gd name="T10" fmla="*/ 1221 w 1733"/>
                <a:gd name="T11" fmla="*/ 209 h 613"/>
                <a:gd name="T12" fmla="*/ 1165 w 1733"/>
                <a:gd name="T13" fmla="*/ 323 h 613"/>
                <a:gd name="T14" fmla="*/ 859 w 1733"/>
                <a:gd name="T15" fmla="*/ 339 h 613"/>
                <a:gd name="T16" fmla="*/ 324 w 1733"/>
                <a:gd name="T17" fmla="*/ 167 h 613"/>
                <a:gd name="T18" fmla="*/ 242 w 1733"/>
                <a:gd name="T19" fmla="*/ 186 h 613"/>
                <a:gd name="T20" fmla="*/ 155 w 1733"/>
                <a:gd name="T21" fmla="*/ 1 h 613"/>
                <a:gd name="T22" fmla="*/ 179 w 1733"/>
                <a:gd name="T23" fmla="*/ 175 h 613"/>
                <a:gd name="T24" fmla="*/ 195 w 1733"/>
                <a:gd name="T25" fmla="*/ 213 h 613"/>
                <a:gd name="T26" fmla="*/ 172 w 1733"/>
                <a:gd name="T27" fmla="*/ 234 h 613"/>
                <a:gd name="T28" fmla="*/ 104 w 1733"/>
                <a:gd name="T29" fmla="*/ 126 h 613"/>
                <a:gd name="T30" fmla="*/ 51 w 1733"/>
                <a:gd name="T31" fmla="*/ 223 h 613"/>
                <a:gd name="T32" fmla="*/ 136 w 1733"/>
                <a:gd name="T33" fmla="*/ 284 h 613"/>
                <a:gd name="T34" fmla="*/ 147 w 1733"/>
                <a:gd name="T35" fmla="*/ 613 h 613"/>
                <a:gd name="T36" fmla="*/ 1733 w 1733"/>
                <a:gd name="T37" fmla="*/ 612 h 613"/>
                <a:gd name="T38" fmla="*/ 1513 w 1733"/>
                <a:gd name="T39" fmla="*/ 4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3" h="613">
                  <a:moveTo>
                    <a:pt x="1513" y="498"/>
                  </a:moveTo>
                  <a:cubicBezTo>
                    <a:pt x="1409" y="496"/>
                    <a:pt x="1345" y="438"/>
                    <a:pt x="1284" y="389"/>
                  </a:cubicBezTo>
                  <a:cubicBezTo>
                    <a:pt x="1372" y="346"/>
                    <a:pt x="1479" y="292"/>
                    <a:pt x="1424" y="253"/>
                  </a:cubicBezTo>
                  <a:cubicBezTo>
                    <a:pt x="1373" y="217"/>
                    <a:pt x="1298" y="292"/>
                    <a:pt x="1245" y="359"/>
                  </a:cubicBezTo>
                  <a:cubicBezTo>
                    <a:pt x="1240" y="356"/>
                    <a:pt x="1235" y="353"/>
                    <a:pt x="1230" y="349"/>
                  </a:cubicBezTo>
                  <a:cubicBezTo>
                    <a:pt x="1252" y="286"/>
                    <a:pt x="1264" y="220"/>
                    <a:pt x="1221" y="209"/>
                  </a:cubicBezTo>
                  <a:cubicBezTo>
                    <a:pt x="1179" y="197"/>
                    <a:pt x="1167" y="257"/>
                    <a:pt x="1165" y="323"/>
                  </a:cubicBezTo>
                  <a:cubicBezTo>
                    <a:pt x="1052" y="299"/>
                    <a:pt x="959" y="308"/>
                    <a:pt x="859" y="339"/>
                  </a:cubicBezTo>
                  <a:cubicBezTo>
                    <a:pt x="759" y="369"/>
                    <a:pt x="617" y="142"/>
                    <a:pt x="324" y="167"/>
                  </a:cubicBezTo>
                  <a:cubicBezTo>
                    <a:pt x="293" y="170"/>
                    <a:pt x="266" y="177"/>
                    <a:pt x="242" y="186"/>
                  </a:cubicBezTo>
                  <a:cubicBezTo>
                    <a:pt x="241" y="106"/>
                    <a:pt x="226" y="1"/>
                    <a:pt x="155" y="1"/>
                  </a:cubicBezTo>
                  <a:cubicBezTo>
                    <a:pt x="40" y="0"/>
                    <a:pt x="164" y="141"/>
                    <a:pt x="179" y="175"/>
                  </a:cubicBezTo>
                  <a:cubicBezTo>
                    <a:pt x="186" y="189"/>
                    <a:pt x="191" y="202"/>
                    <a:pt x="195" y="213"/>
                  </a:cubicBezTo>
                  <a:cubicBezTo>
                    <a:pt x="187" y="219"/>
                    <a:pt x="179" y="226"/>
                    <a:pt x="172" y="234"/>
                  </a:cubicBezTo>
                  <a:cubicBezTo>
                    <a:pt x="158" y="183"/>
                    <a:pt x="136" y="130"/>
                    <a:pt x="104" y="126"/>
                  </a:cubicBezTo>
                  <a:cubicBezTo>
                    <a:pt x="41" y="118"/>
                    <a:pt x="0" y="197"/>
                    <a:pt x="51" y="223"/>
                  </a:cubicBezTo>
                  <a:cubicBezTo>
                    <a:pt x="75" y="236"/>
                    <a:pt x="108" y="261"/>
                    <a:pt x="136" y="284"/>
                  </a:cubicBezTo>
                  <a:cubicBezTo>
                    <a:pt x="74" y="404"/>
                    <a:pt x="114" y="577"/>
                    <a:pt x="147" y="613"/>
                  </a:cubicBezTo>
                  <a:cubicBezTo>
                    <a:pt x="1733" y="612"/>
                    <a:pt x="1733" y="612"/>
                    <a:pt x="1733" y="612"/>
                  </a:cubicBezTo>
                  <a:cubicBezTo>
                    <a:pt x="1733" y="612"/>
                    <a:pt x="1681" y="501"/>
                    <a:pt x="1513" y="498"/>
                  </a:cubicBezTo>
                  <a:close/>
                </a:path>
              </a:pathLst>
            </a:custGeom>
            <a:solidFill>
              <a:srgbClr val="3299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556">
              <a:extLst>
                <a:ext uri="{FF2B5EF4-FFF2-40B4-BE49-F238E27FC236}">
                  <a16:creationId xmlns:a16="http://schemas.microsoft.com/office/drawing/2014/main" id="{868B977D-3493-496E-B7BA-1F5C80DF7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548" y="6103081"/>
              <a:ext cx="5948363" cy="350838"/>
            </a:xfrm>
            <a:custGeom>
              <a:avLst/>
              <a:gdLst>
                <a:gd name="T0" fmla="*/ 0 w 2145"/>
                <a:gd name="T1" fmla="*/ 120 h 126"/>
                <a:gd name="T2" fmla="*/ 154 w 2145"/>
                <a:gd name="T3" fmla="*/ 65 h 126"/>
                <a:gd name="T4" fmla="*/ 400 w 2145"/>
                <a:gd name="T5" fmla="*/ 55 h 126"/>
                <a:gd name="T6" fmla="*/ 549 w 2145"/>
                <a:gd name="T7" fmla="*/ 60 h 126"/>
                <a:gd name="T8" fmla="*/ 823 w 2145"/>
                <a:gd name="T9" fmla="*/ 81 h 126"/>
                <a:gd name="T10" fmla="*/ 1230 w 2145"/>
                <a:gd name="T11" fmla="*/ 35 h 126"/>
                <a:gd name="T12" fmla="*/ 1649 w 2145"/>
                <a:gd name="T13" fmla="*/ 65 h 126"/>
                <a:gd name="T14" fmla="*/ 2145 w 2145"/>
                <a:gd name="T15" fmla="*/ 120 h 126"/>
                <a:gd name="T16" fmla="*/ 0 w 2145"/>
                <a:gd name="T17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5" h="126">
                  <a:moveTo>
                    <a:pt x="0" y="120"/>
                  </a:moveTo>
                  <a:cubicBezTo>
                    <a:pt x="0" y="120"/>
                    <a:pt x="27" y="45"/>
                    <a:pt x="154" y="65"/>
                  </a:cubicBezTo>
                  <a:cubicBezTo>
                    <a:pt x="281" y="85"/>
                    <a:pt x="337" y="71"/>
                    <a:pt x="400" y="55"/>
                  </a:cubicBezTo>
                  <a:cubicBezTo>
                    <a:pt x="462" y="39"/>
                    <a:pt x="489" y="38"/>
                    <a:pt x="549" y="60"/>
                  </a:cubicBezTo>
                  <a:cubicBezTo>
                    <a:pt x="608" y="81"/>
                    <a:pt x="629" y="126"/>
                    <a:pt x="823" y="81"/>
                  </a:cubicBezTo>
                  <a:cubicBezTo>
                    <a:pt x="1017" y="37"/>
                    <a:pt x="1109" y="0"/>
                    <a:pt x="1230" y="35"/>
                  </a:cubicBezTo>
                  <a:cubicBezTo>
                    <a:pt x="1351" y="69"/>
                    <a:pt x="1500" y="6"/>
                    <a:pt x="1649" y="65"/>
                  </a:cubicBezTo>
                  <a:cubicBezTo>
                    <a:pt x="1798" y="124"/>
                    <a:pt x="2028" y="21"/>
                    <a:pt x="2145" y="120"/>
                  </a:cubicBezTo>
                  <a:cubicBezTo>
                    <a:pt x="0" y="120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2CB1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38FD-C1FD-40B9-9F72-2E8A22D6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874" y="1033348"/>
            <a:ext cx="6954854" cy="443198"/>
          </a:xfrm>
        </p:spPr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C08B7C-1DE1-47CA-BF19-F54C841E9520}"/>
              </a:ext>
            </a:extLst>
          </p:cNvPr>
          <p:cNvGrpSpPr/>
          <p:nvPr/>
        </p:nvGrpSpPr>
        <p:grpSpPr>
          <a:xfrm>
            <a:off x="98613" y="5922817"/>
            <a:ext cx="701488" cy="810532"/>
            <a:chOff x="797607" y="1371600"/>
            <a:chExt cx="4869176" cy="45150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2FE16D-0B15-45E7-BABD-4FA994DF9007}"/>
                </a:ext>
              </a:extLst>
            </p:cNvPr>
            <p:cNvGrpSpPr/>
            <p:nvPr/>
          </p:nvGrpSpPr>
          <p:grpSpPr>
            <a:xfrm>
              <a:off x="797607" y="1371600"/>
              <a:ext cx="4869176" cy="4515087"/>
              <a:chOff x="1021878" y="1817924"/>
              <a:chExt cx="4387850" cy="40687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538A8CC-3F7C-45A9-9D32-23AB8F99A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21878" y="4394437"/>
                <a:ext cx="1490663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34EB672-18D7-4D01-AF56-9CCC6BF2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79028" y="4462699"/>
                <a:ext cx="1366838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844B44-EEF2-47F5-82FF-41B38BB2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612428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52C4EE1-3FD1-4989-84F5-3CC312182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17478" y="4394437"/>
                <a:ext cx="1492250" cy="1492250"/>
              </a:xfrm>
              <a:prstGeom prst="ellipse">
                <a:avLst/>
              </a:prstGeom>
              <a:noFill/>
              <a:ln w="155575" cap="flat">
                <a:solidFill>
                  <a:srgbClr val="3B3E9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D830B73-0D35-4E89-8A72-B20A890CD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5741" y="4462699"/>
                <a:ext cx="1365250" cy="1355725"/>
              </a:xfrm>
              <a:prstGeom prst="ellipse">
                <a:avLst/>
              </a:prstGeom>
              <a:noFill/>
              <a:ln w="77788" cap="flat">
                <a:solidFill>
                  <a:srgbClr val="4EC9F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A0E5DB-DFCF-4872-8E20-56C250043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19140" y="4984987"/>
                <a:ext cx="300038" cy="3095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Line 14">
                <a:extLst>
                  <a:ext uri="{FF2B5EF4-FFF2-40B4-BE49-F238E27FC236}">
                    <a16:creationId xmlns:a16="http://schemas.microsoft.com/office/drawing/2014/main" id="{C95D0CAD-6C93-42D6-97F3-3D3C3A41C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14240" y="4937362"/>
                <a:ext cx="1249363" cy="9683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16D301-12D0-4571-9951-9D302B8D6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1828" y="4937362"/>
                <a:ext cx="407988" cy="406400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D06C276-8FA6-4BC4-AC9D-7A333BD8F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58703" y="3435587"/>
                <a:ext cx="504825" cy="144462"/>
              </a:xfrm>
              <a:prstGeom prst="ellipse">
                <a:avLst/>
              </a:prstGeom>
              <a:solidFill>
                <a:srgbClr val="2C25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EC512F17-2FF1-41FE-89AF-ABAE56FA10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74478" y="3095862"/>
                <a:ext cx="977900" cy="1463675"/>
              </a:xfrm>
              <a:custGeom>
                <a:avLst/>
                <a:gdLst>
                  <a:gd name="T0" fmla="*/ 28 w 101"/>
                  <a:gd name="T1" fmla="*/ 0 h 151"/>
                  <a:gd name="T2" fmla="*/ 100 w 101"/>
                  <a:gd name="T3" fmla="*/ 61 h 151"/>
                  <a:gd name="T4" fmla="*/ 35 w 101"/>
                  <a:gd name="T5" fmla="*/ 151 h 151"/>
                  <a:gd name="T6" fmla="*/ 25 w 101"/>
                  <a:gd name="T7" fmla="*/ 140 h 151"/>
                  <a:gd name="T8" fmla="*/ 63 w 101"/>
                  <a:gd name="T9" fmla="*/ 68 h 151"/>
                  <a:gd name="T10" fmla="*/ 0 w 101"/>
                  <a:gd name="T11" fmla="*/ 27 h 151"/>
                  <a:gd name="T12" fmla="*/ 28 w 101"/>
                  <a:gd name="T1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" h="151">
                    <a:moveTo>
                      <a:pt x="28" y="0"/>
                    </a:moveTo>
                    <a:cubicBezTo>
                      <a:pt x="28" y="0"/>
                      <a:pt x="99" y="40"/>
                      <a:pt x="100" y="61"/>
                    </a:cubicBezTo>
                    <a:cubicBezTo>
                      <a:pt x="101" y="81"/>
                      <a:pt x="35" y="151"/>
                      <a:pt x="35" y="151"/>
                    </a:cubicBezTo>
                    <a:cubicBezTo>
                      <a:pt x="25" y="140"/>
                      <a:pt x="25" y="140"/>
                      <a:pt x="25" y="140"/>
                    </a:cubicBezTo>
                    <a:cubicBezTo>
                      <a:pt x="63" y="68"/>
                      <a:pt x="63" y="68"/>
                      <a:pt x="63" y="6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E9C11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3BD41E9-9B5D-430B-988C-CB02E105B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H="1">
                <a:off x="1583853" y="3299062"/>
                <a:ext cx="3079750" cy="1908175"/>
              </a:xfrm>
              <a:custGeom>
                <a:avLst/>
                <a:gdLst>
                  <a:gd name="T0" fmla="*/ 299 w 318"/>
                  <a:gd name="T1" fmla="*/ 190 h 197"/>
                  <a:gd name="T2" fmla="*/ 262 w 318"/>
                  <a:gd name="T3" fmla="*/ 1 h 197"/>
                  <a:gd name="T4" fmla="*/ 94 w 318"/>
                  <a:gd name="T5" fmla="*/ 49 h 197"/>
                  <a:gd name="T6" fmla="*/ 272 w 318"/>
                  <a:gd name="T7" fmla="*/ 49 h 197"/>
                  <a:gd name="T8" fmla="*/ 125 w 318"/>
                  <a:gd name="T9" fmla="*/ 158 h 197"/>
                  <a:gd name="T10" fmla="*/ 276 w 318"/>
                  <a:gd name="T11" fmla="*/ 71 h 197"/>
                  <a:gd name="T12" fmla="*/ 132 w 318"/>
                  <a:gd name="T13" fmla="*/ 190 h 197"/>
                  <a:gd name="T14" fmla="*/ 0 w 318"/>
                  <a:gd name="T15" fmla="*/ 190 h 197"/>
                  <a:gd name="T16" fmla="*/ 91 w 318"/>
                  <a:gd name="T17" fmla="*/ 36 h 197"/>
                  <a:gd name="T18" fmla="*/ 88 w 318"/>
                  <a:gd name="T19" fmla="*/ 27 h 197"/>
                  <a:gd name="T20" fmla="*/ 136 w 318"/>
                  <a:gd name="T21" fmla="*/ 197 h 197"/>
                  <a:gd name="T22" fmla="*/ 254 w 318"/>
                  <a:gd name="T23" fmla="*/ 0 h 197"/>
                  <a:gd name="T24" fmla="*/ 297 w 318"/>
                  <a:gd name="T25" fmla="*/ 0 h 197"/>
                  <a:gd name="T26" fmla="*/ 309 w 318"/>
                  <a:gd name="T27" fmla="*/ 27 h 197"/>
                  <a:gd name="T28" fmla="*/ 284 w 318"/>
                  <a:gd name="T29" fmla="*/ 34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8" h="197">
                    <a:moveTo>
                      <a:pt x="299" y="190"/>
                    </a:moveTo>
                    <a:cubicBezTo>
                      <a:pt x="262" y="1"/>
                      <a:pt x="262" y="1"/>
                      <a:pt x="262" y="1"/>
                    </a:cubicBezTo>
                    <a:moveTo>
                      <a:pt x="94" y="49"/>
                    </a:moveTo>
                    <a:cubicBezTo>
                      <a:pt x="272" y="49"/>
                      <a:pt x="272" y="49"/>
                      <a:pt x="272" y="49"/>
                    </a:cubicBezTo>
                    <a:moveTo>
                      <a:pt x="125" y="158"/>
                    </a:moveTo>
                    <a:cubicBezTo>
                      <a:pt x="125" y="158"/>
                      <a:pt x="176" y="71"/>
                      <a:pt x="276" y="71"/>
                    </a:cubicBezTo>
                    <a:moveTo>
                      <a:pt x="132" y="19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0" y="190"/>
                      <a:pt x="6" y="73"/>
                      <a:pt x="91" y="36"/>
                    </a:cubicBezTo>
                    <a:moveTo>
                      <a:pt x="88" y="27"/>
                    </a:moveTo>
                    <a:cubicBezTo>
                      <a:pt x="136" y="197"/>
                      <a:pt x="136" y="197"/>
                      <a:pt x="136" y="197"/>
                    </a:cubicBezTo>
                    <a:moveTo>
                      <a:pt x="254" y="0"/>
                    </a:moveTo>
                    <a:cubicBezTo>
                      <a:pt x="254" y="0"/>
                      <a:pt x="282" y="0"/>
                      <a:pt x="297" y="0"/>
                    </a:cubicBezTo>
                    <a:cubicBezTo>
                      <a:pt x="313" y="0"/>
                      <a:pt x="318" y="17"/>
                      <a:pt x="309" y="27"/>
                    </a:cubicBezTo>
                    <a:cubicBezTo>
                      <a:pt x="300" y="36"/>
                      <a:pt x="284" y="34"/>
                      <a:pt x="284" y="34"/>
                    </a:cubicBezTo>
                  </a:path>
                </a:pathLst>
              </a:custGeom>
              <a:noFill/>
              <a:ln w="77788" cap="rnd">
                <a:solidFill>
                  <a:srgbClr val="3B3E9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0FB4724C-45E7-4835-B03C-DE3428E9B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45978" y="5246924"/>
                <a:ext cx="1336675" cy="115887"/>
              </a:xfrm>
              <a:prstGeom prst="line">
                <a:avLst/>
              </a:prstGeom>
              <a:noFill/>
              <a:ln w="39688" cap="flat">
                <a:solidFill>
                  <a:srgbClr val="09234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AAB1EE-8470-4EFD-8643-AF9D3C2431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6891" y="2602149"/>
                <a:ext cx="1133475" cy="793750"/>
              </a:xfrm>
              <a:custGeom>
                <a:avLst/>
                <a:gdLst>
                  <a:gd name="T0" fmla="*/ 12 w 117"/>
                  <a:gd name="T1" fmla="*/ 0 h 82"/>
                  <a:gd name="T2" fmla="*/ 35 w 117"/>
                  <a:gd name="T3" fmla="*/ 17 h 82"/>
                  <a:gd name="T4" fmla="*/ 112 w 117"/>
                  <a:gd name="T5" fmla="*/ 64 h 82"/>
                  <a:gd name="T6" fmla="*/ 112 w 117"/>
                  <a:gd name="T7" fmla="*/ 81 h 82"/>
                  <a:gd name="T8" fmla="*/ 97 w 117"/>
                  <a:gd name="T9" fmla="*/ 66 h 82"/>
                  <a:gd name="T10" fmla="*/ 0 w 117"/>
                  <a:gd name="T11" fmla="*/ 14 h 82"/>
                  <a:gd name="T12" fmla="*/ 12 w 117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82">
                    <a:moveTo>
                      <a:pt x="12" y="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7"/>
                      <a:pt x="107" y="56"/>
                      <a:pt x="112" y="64"/>
                    </a:cubicBezTo>
                    <a:cubicBezTo>
                      <a:pt x="117" y="72"/>
                      <a:pt x="115" y="82"/>
                      <a:pt x="112" y="81"/>
                    </a:cubicBezTo>
                    <a:cubicBezTo>
                      <a:pt x="109" y="81"/>
                      <a:pt x="97" y="66"/>
                      <a:pt x="97" y="66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4573271-9C86-45DB-8F29-109527556B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87203" y="4937362"/>
                <a:ext cx="474663" cy="531812"/>
              </a:xfrm>
              <a:custGeom>
                <a:avLst/>
                <a:gdLst>
                  <a:gd name="T0" fmla="*/ 0 w 49"/>
                  <a:gd name="T1" fmla="*/ 5 h 55"/>
                  <a:gd name="T2" fmla="*/ 12 w 49"/>
                  <a:gd name="T3" fmla="*/ 53 h 55"/>
                  <a:gd name="T4" fmla="*/ 47 w 49"/>
                  <a:gd name="T5" fmla="*/ 32 h 55"/>
                  <a:gd name="T6" fmla="*/ 26 w 49"/>
                  <a:gd name="T7" fmla="*/ 36 h 55"/>
                  <a:gd name="T8" fmla="*/ 16 w 49"/>
                  <a:gd name="T9" fmla="*/ 0 h 55"/>
                  <a:gd name="T10" fmla="*/ 0 w 49"/>
                  <a:gd name="T11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55">
                    <a:moveTo>
                      <a:pt x="0" y="5"/>
                    </a:moveTo>
                    <a:cubicBezTo>
                      <a:pt x="0" y="5"/>
                      <a:pt x="9" y="51"/>
                      <a:pt x="12" y="53"/>
                    </a:cubicBezTo>
                    <a:cubicBezTo>
                      <a:pt x="16" y="55"/>
                      <a:pt x="49" y="35"/>
                      <a:pt x="47" y="32"/>
                    </a:cubicBezTo>
                    <a:cubicBezTo>
                      <a:pt x="46" y="30"/>
                      <a:pt x="31" y="39"/>
                      <a:pt x="26" y="36"/>
                    </a:cubicBezTo>
                    <a:cubicBezTo>
                      <a:pt x="20" y="32"/>
                      <a:pt x="16" y="0"/>
                      <a:pt x="16" y="0"/>
                    </a:cubicBezTo>
                    <a:cubicBezTo>
                      <a:pt x="0" y="5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rgbClr val="B2220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CD1A1B-5EDC-4F21-A014-A10F6D8381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696690" y="1952862"/>
                <a:ext cx="427038" cy="427037"/>
              </a:xfrm>
              <a:custGeom>
                <a:avLst/>
                <a:gdLst>
                  <a:gd name="T0" fmla="*/ 35 w 44"/>
                  <a:gd name="T1" fmla="*/ 0 h 44"/>
                  <a:gd name="T2" fmla="*/ 40 w 44"/>
                  <a:gd name="T3" fmla="*/ 37 h 44"/>
                  <a:gd name="T4" fmla="*/ 22 w 44"/>
                  <a:gd name="T5" fmla="*/ 39 h 44"/>
                  <a:gd name="T6" fmla="*/ 14 w 44"/>
                  <a:gd name="T7" fmla="*/ 44 h 44"/>
                  <a:gd name="T8" fmla="*/ 0 w 44"/>
                  <a:gd name="T9" fmla="*/ 39 h 44"/>
                  <a:gd name="T10" fmla="*/ 7 w 44"/>
                  <a:gd name="T11" fmla="*/ 26 h 44"/>
                  <a:gd name="T12" fmla="*/ 6 w 44"/>
                  <a:gd name="T13" fmla="*/ 16 h 44"/>
                  <a:gd name="T14" fmla="*/ 14 w 44"/>
                  <a:gd name="T15" fmla="*/ 17 h 44"/>
                  <a:gd name="T16" fmla="*/ 14 w 44"/>
                  <a:gd name="T17" fmla="*/ 2 h 44"/>
                  <a:gd name="T18" fmla="*/ 35 w 44"/>
                  <a:gd name="T1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35" y="0"/>
                    </a:moveTo>
                    <a:cubicBezTo>
                      <a:pt x="35" y="0"/>
                      <a:pt x="44" y="32"/>
                      <a:pt x="40" y="37"/>
                    </a:cubicBezTo>
                    <a:cubicBezTo>
                      <a:pt x="35" y="42"/>
                      <a:pt x="27" y="38"/>
                      <a:pt x="22" y="39"/>
                    </a:cubicBezTo>
                    <a:cubicBezTo>
                      <a:pt x="17" y="39"/>
                      <a:pt x="14" y="44"/>
                      <a:pt x="14" y="4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3" y="18"/>
                      <a:pt x="6" y="16"/>
                    </a:cubicBezTo>
                    <a:cubicBezTo>
                      <a:pt x="10" y="15"/>
                      <a:pt x="14" y="17"/>
                      <a:pt x="14" y="17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</a:path>
                </a:pathLst>
              </a:custGeom>
              <a:solidFill>
                <a:srgbClr val="FBB89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645FF67-D0C1-44A9-A0BC-68A8319804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920528" y="1992549"/>
                <a:ext cx="212725" cy="338137"/>
              </a:xfrm>
              <a:custGeom>
                <a:avLst/>
                <a:gdLst>
                  <a:gd name="T0" fmla="*/ 1 w 22"/>
                  <a:gd name="T1" fmla="*/ 2 h 35"/>
                  <a:gd name="T2" fmla="*/ 7 w 22"/>
                  <a:gd name="T3" fmla="*/ 28 h 35"/>
                  <a:gd name="T4" fmla="*/ 22 w 22"/>
                  <a:gd name="T5" fmla="*/ 0 h 35"/>
                  <a:gd name="T6" fmla="*/ 1 w 22"/>
                  <a:gd name="T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35">
                    <a:moveTo>
                      <a:pt x="1" y="2"/>
                    </a:moveTo>
                    <a:cubicBezTo>
                      <a:pt x="1" y="2"/>
                      <a:pt x="0" y="22"/>
                      <a:pt x="7" y="28"/>
                    </a:cubicBezTo>
                    <a:cubicBezTo>
                      <a:pt x="13" y="35"/>
                      <a:pt x="22" y="0"/>
                      <a:pt x="22" y="0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3B3E9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CABA783-5F9D-40C9-92E2-7D9DE3B5E3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90328" y="1817924"/>
                <a:ext cx="611188" cy="212725"/>
              </a:xfrm>
              <a:custGeom>
                <a:avLst/>
                <a:gdLst>
                  <a:gd name="T0" fmla="*/ 9 w 63"/>
                  <a:gd name="T1" fmla="*/ 22 h 22"/>
                  <a:gd name="T2" fmla="*/ 63 w 63"/>
                  <a:gd name="T3" fmla="*/ 22 h 22"/>
                  <a:gd name="T4" fmla="*/ 39 w 63"/>
                  <a:gd name="T5" fmla="*/ 3 h 22"/>
                  <a:gd name="T6" fmla="*/ 5 w 63"/>
                  <a:gd name="T7" fmla="*/ 19 h 22"/>
                  <a:gd name="T8" fmla="*/ 9 w 63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">
                    <a:moveTo>
                      <a:pt x="9" y="22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54" y="7"/>
                      <a:pt x="39" y="3"/>
                    </a:cubicBezTo>
                    <a:cubicBezTo>
                      <a:pt x="26" y="0"/>
                      <a:pt x="0" y="1"/>
                      <a:pt x="5" y="19"/>
                    </a:cubicBezTo>
                    <a:cubicBezTo>
                      <a:pt x="5" y="20"/>
                      <a:pt x="7" y="22"/>
                      <a:pt x="9" y="22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6D4E062-725F-4ED0-9E80-94B4B9DFE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77715" y="2892662"/>
                <a:ext cx="833438" cy="2141537"/>
              </a:xfrm>
              <a:custGeom>
                <a:avLst/>
                <a:gdLst>
                  <a:gd name="T0" fmla="*/ 10 w 86"/>
                  <a:gd name="T1" fmla="*/ 0 h 221"/>
                  <a:gd name="T2" fmla="*/ 66 w 86"/>
                  <a:gd name="T3" fmla="*/ 221 h 221"/>
                  <a:gd name="T4" fmla="*/ 86 w 86"/>
                  <a:gd name="T5" fmla="*/ 216 h 221"/>
                  <a:gd name="T6" fmla="*/ 56 w 86"/>
                  <a:gd name="T7" fmla="*/ 19 h 221"/>
                  <a:gd name="T8" fmla="*/ 10 w 86"/>
                  <a:gd name="T9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21">
                    <a:moveTo>
                      <a:pt x="10" y="0"/>
                    </a:moveTo>
                    <a:cubicBezTo>
                      <a:pt x="0" y="21"/>
                      <a:pt x="66" y="221"/>
                      <a:pt x="66" y="221"/>
                    </a:cubicBezTo>
                    <a:cubicBezTo>
                      <a:pt x="86" y="216"/>
                      <a:pt x="86" y="216"/>
                      <a:pt x="86" y="2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0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EDCC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8B6CE5D-CB61-489F-B18F-6728C0CDE3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552228" y="2186224"/>
                <a:ext cx="1501775" cy="1025525"/>
              </a:xfrm>
              <a:custGeom>
                <a:avLst/>
                <a:gdLst>
                  <a:gd name="T0" fmla="*/ 0 w 155"/>
                  <a:gd name="T1" fmla="*/ 80 h 106"/>
                  <a:gd name="T2" fmla="*/ 60 w 155"/>
                  <a:gd name="T3" fmla="*/ 102 h 106"/>
                  <a:gd name="T4" fmla="*/ 107 w 155"/>
                  <a:gd name="T5" fmla="*/ 58 h 106"/>
                  <a:gd name="T6" fmla="*/ 134 w 155"/>
                  <a:gd name="T7" fmla="*/ 73 h 106"/>
                  <a:gd name="T8" fmla="*/ 155 w 155"/>
                  <a:gd name="T9" fmla="*/ 54 h 106"/>
                  <a:gd name="T10" fmla="*/ 99 w 155"/>
                  <a:gd name="T11" fmla="*/ 10 h 106"/>
                  <a:gd name="T12" fmla="*/ 40 w 155"/>
                  <a:gd name="T13" fmla="*/ 34 h 106"/>
                  <a:gd name="T14" fmla="*/ 0 w 155"/>
                  <a:gd name="T15" fmla="*/ 8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" h="106">
                    <a:moveTo>
                      <a:pt x="0" y="80"/>
                    </a:moveTo>
                    <a:cubicBezTo>
                      <a:pt x="0" y="80"/>
                      <a:pt x="41" y="106"/>
                      <a:pt x="60" y="102"/>
                    </a:cubicBezTo>
                    <a:cubicBezTo>
                      <a:pt x="79" y="97"/>
                      <a:pt x="78" y="71"/>
                      <a:pt x="107" y="58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55" y="54"/>
                      <a:pt x="155" y="54"/>
                      <a:pt x="155" y="54"/>
                    </a:cubicBezTo>
                    <a:cubicBezTo>
                      <a:pt x="155" y="54"/>
                      <a:pt x="123" y="20"/>
                      <a:pt x="99" y="10"/>
                    </a:cubicBezTo>
                    <a:cubicBezTo>
                      <a:pt x="75" y="0"/>
                      <a:pt x="63" y="14"/>
                      <a:pt x="40" y="34"/>
                    </a:cubicBezTo>
                    <a:cubicBezTo>
                      <a:pt x="16" y="54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rgbClr val="F160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109DFD-E1B7-44A5-8723-5A83A367DACF}"/>
                </a:ext>
              </a:extLst>
            </p:cNvPr>
            <p:cNvGrpSpPr/>
            <p:nvPr/>
          </p:nvGrpSpPr>
          <p:grpSpPr>
            <a:xfrm rot="932970">
              <a:off x="3258430" y="5046223"/>
              <a:ext cx="67162" cy="204898"/>
              <a:chOff x="3278816" y="5051890"/>
              <a:chExt cx="107809" cy="204898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01C6BDF-480F-4406-A14E-B5DEF231D530}"/>
                  </a:ext>
                </a:extLst>
              </p:cNvPr>
              <p:cNvSpPr/>
              <p:nvPr/>
            </p:nvSpPr>
            <p:spPr>
              <a:xfrm>
                <a:off x="3278816" y="5051890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CCEC1FC-7CE8-4334-B8A4-A1598FBEB5B0}"/>
                  </a:ext>
                </a:extLst>
              </p:cNvPr>
              <p:cNvSpPr/>
              <p:nvPr/>
            </p:nvSpPr>
            <p:spPr>
              <a:xfrm>
                <a:off x="3278816" y="5113726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4FFC130-09F6-4E61-A981-3DED38FB73FD}"/>
                  </a:ext>
                </a:extLst>
              </p:cNvPr>
              <p:cNvSpPr/>
              <p:nvPr/>
            </p:nvSpPr>
            <p:spPr>
              <a:xfrm>
                <a:off x="3278816" y="5175562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74E896-6E28-450F-85B3-EA1738B6478B}"/>
                  </a:ext>
                </a:extLst>
              </p:cNvPr>
              <p:cNvSpPr/>
              <p:nvPr/>
            </p:nvSpPr>
            <p:spPr>
              <a:xfrm>
                <a:off x="3278816" y="5237399"/>
                <a:ext cx="107809" cy="1938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208151A9-7342-477A-A159-E8DC5647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EDD1-DCF3-463D-AB83-28D791F03B8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488CBB-D2E0-D087-C363-2AE7EB0098AD}"/>
              </a:ext>
            </a:extLst>
          </p:cNvPr>
          <p:cNvSpPr txBox="1">
            <a:spLocks/>
          </p:cNvSpPr>
          <p:nvPr/>
        </p:nvSpPr>
        <p:spPr>
          <a:xfrm rot="16200000">
            <a:off x="-4900914" y="2699497"/>
            <a:ext cx="11059886" cy="810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F4B3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Popular Routes (5pm)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1D7F85-BCB8-4D25-B4F0-D985EFFC9DA1}"/>
              </a:ext>
            </a:extLst>
          </p:cNvPr>
          <p:cNvGraphicFramePr>
            <a:graphicFrameLocks/>
          </p:cNvGraphicFramePr>
          <p:nvPr/>
        </p:nvGraphicFramePr>
        <p:xfrm>
          <a:off x="1217051" y="285751"/>
          <a:ext cx="10751187" cy="6729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82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904</Words>
  <Application>Microsoft Office PowerPoint</Application>
  <PresentationFormat>Widescreen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Proxima Nova</vt:lpstr>
      <vt:lpstr>Office Theme</vt:lpstr>
      <vt:lpstr>PowerPoint Presentation</vt:lpstr>
      <vt:lpstr>The DA Workflow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Analysis - Findings</vt:lpstr>
      <vt:lpstr>Analysis - Findings</vt:lpstr>
      <vt:lpstr>Problem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Daphne Xu</dc:creator>
  <cp:lastModifiedBy>Daphne Xu</cp:lastModifiedBy>
  <cp:revision>3</cp:revision>
  <dcterms:created xsi:type="dcterms:W3CDTF">2023-01-14T05:54:41Z</dcterms:created>
  <dcterms:modified xsi:type="dcterms:W3CDTF">2023-01-14T05:58:01Z</dcterms:modified>
</cp:coreProperties>
</file>