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6" r:id="rId7"/>
    <p:sldId id="267" r:id="rId8"/>
    <p:sldId id="26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274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6C7-744D-48EA-BA2E-D6DFB81DD80B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12AB-178C-403A-B021-9CF81909E84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330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6C7-744D-48EA-BA2E-D6DFB81DD80B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12AB-178C-403A-B021-9CF81909E84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83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6C7-744D-48EA-BA2E-D6DFB81DD80B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12AB-178C-403A-B021-9CF81909E84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91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6C7-744D-48EA-BA2E-D6DFB81DD80B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12AB-178C-403A-B021-9CF81909E84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4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6C7-744D-48EA-BA2E-D6DFB81DD80B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12AB-178C-403A-B021-9CF81909E84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49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6C7-744D-48EA-BA2E-D6DFB81DD80B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12AB-178C-403A-B021-9CF81909E84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782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6C7-744D-48EA-BA2E-D6DFB81DD80B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12AB-178C-403A-B021-9CF81909E84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229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6C7-744D-48EA-BA2E-D6DFB81DD80B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12AB-178C-403A-B021-9CF81909E84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24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6C7-744D-48EA-BA2E-D6DFB81DD80B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12AB-178C-403A-B021-9CF81909E84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54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6C7-744D-48EA-BA2E-D6DFB81DD80B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12AB-178C-403A-B021-9CF81909E84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578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6C7-744D-48EA-BA2E-D6DFB81DD80B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12AB-178C-403A-B021-9CF81909E84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90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E76C7-744D-48EA-BA2E-D6DFB81DD80B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312AB-178C-403A-B021-9CF81909E84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764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9632" y="1268760"/>
            <a:ext cx="6805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2D Game Programming</a:t>
            </a:r>
            <a:endParaRPr lang="ko-KR" altLang="en-US" sz="4800" b="1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3" t="74056" r="80632" b="3918"/>
          <a:stretch/>
        </p:blipFill>
        <p:spPr>
          <a:xfrm>
            <a:off x="287382" y="5094514"/>
            <a:ext cx="1489167" cy="15152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71" t="38124" r="15760" b="44266"/>
          <a:stretch/>
        </p:blipFill>
        <p:spPr>
          <a:xfrm>
            <a:off x="8100392" y="5385902"/>
            <a:ext cx="914401" cy="1211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75856" y="1988840"/>
            <a:ext cx="2547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1</a:t>
            </a:r>
            <a:r>
              <a:rPr lang="ko-KR" altLang="en-US" sz="48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차 발표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68924" y="4470211"/>
            <a:ext cx="2509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2014182032</a:t>
            </a:r>
            <a:endParaRPr lang="ko-KR" altLang="en-US" sz="3200" b="1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1721" y="4881354"/>
            <a:ext cx="1694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이재서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2" t="16572" r="22285" b="78666"/>
          <a:stretch/>
        </p:blipFill>
        <p:spPr>
          <a:xfrm>
            <a:off x="1691680" y="2708920"/>
            <a:ext cx="5328592" cy="32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55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81" b="31809"/>
          <a:stretch/>
        </p:blipFill>
        <p:spPr>
          <a:xfrm>
            <a:off x="54212" y="186394"/>
            <a:ext cx="9144001" cy="21814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34683" y="548680"/>
            <a:ext cx="989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목차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027" y="2556193"/>
            <a:ext cx="2430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1. </a:t>
            </a:r>
            <a:r>
              <a:rPr lang="ko-KR" altLang="en-US" sz="32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게임 컨셉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3374" y="3276273"/>
            <a:ext cx="2430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게임 흐름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9398" y="3996353"/>
            <a:ext cx="2430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개발 범위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7430" y="4725144"/>
            <a:ext cx="2430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개발 일정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37470" y="5445224"/>
            <a:ext cx="2430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5. </a:t>
            </a:r>
            <a:r>
              <a:rPr lang="ko-KR" altLang="en-US" sz="32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자체 평가</a:t>
            </a:r>
          </a:p>
        </p:txBody>
      </p:sp>
    </p:spTree>
    <p:extLst>
      <p:ext uri="{BB962C8B-B14F-4D97-AF65-F5344CB8AC3E}">
        <p14:creationId xmlns:p14="http://schemas.microsoft.com/office/powerpoint/2010/main" val="87729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2" t="16572" r="22285" b="78666"/>
          <a:stretch/>
        </p:blipFill>
        <p:spPr>
          <a:xfrm>
            <a:off x="470262" y="1136469"/>
            <a:ext cx="6635931" cy="3265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2522" y="548680"/>
            <a:ext cx="3270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1. </a:t>
            </a:r>
            <a:r>
              <a:rPr lang="ko-KR" altLang="en-US" sz="44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게임 컨셉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07565" y="1507431"/>
            <a:ext cx="2773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1107 STRIKERS</a:t>
            </a:r>
            <a:endParaRPr lang="ko-KR" altLang="en-US" sz="2800" b="1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964595"/>
            <a:ext cx="3672408" cy="25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427984" y="2204864"/>
            <a:ext cx="415049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1945 STRIKERS</a:t>
            </a:r>
            <a:r>
              <a:rPr lang="ko-KR" altLang="en-US" sz="22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를 모티브로 한</a:t>
            </a:r>
            <a:endParaRPr lang="en-US" altLang="ko-KR" sz="2200" b="1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endParaRPr lang="en-US" altLang="ko-KR" sz="2200" b="1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ko-KR" altLang="en-US" sz="22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탄막게임으로 </a:t>
            </a:r>
            <a:endParaRPr lang="en-US" altLang="ko-KR" sz="2200" b="1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endParaRPr lang="en-US" altLang="ko-KR" sz="2200" b="1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en-US" altLang="ko-KR" sz="22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TIP 1107</a:t>
            </a:r>
            <a:r>
              <a:rPr lang="ko-KR" altLang="en-US" sz="22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호가 주인공이 되어</a:t>
            </a:r>
            <a:endParaRPr lang="en-US" altLang="ko-KR" sz="2200" b="1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endParaRPr lang="en-US" altLang="ko-KR" sz="2200" b="1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ko-KR" altLang="en-US" sz="22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미사일 혹은 필살기를 사용하여</a:t>
            </a:r>
            <a:endParaRPr lang="en-US" altLang="ko-KR" sz="2200" b="1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endParaRPr lang="en-US" altLang="ko-KR" sz="2200" b="1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ko-KR" altLang="en-US" sz="22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적 함대를 물리치는 슈팅게임</a:t>
            </a:r>
            <a:endParaRPr lang="en-US" altLang="ko-KR" sz="2200" b="1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endParaRPr lang="en-US" altLang="ko-KR" sz="2200" b="1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98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2" t="16572" r="22285" b="78666"/>
          <a:stretch/>
        </p:blipFill>
        <p:spPr>
          <a:xfrm>
            <a:off x="470262" y="1136469"/>
            <a:ext cx="6635931" cy="3265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2522" y="548680"/>
            <a:ext cx="3270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2. </a:t>
            </a:r>
            <a:r>
              <a:rPr lang="ko-KR" altLang="en-US" sz="44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게임 흐름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3672408" cy="2604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91838" y="2232154"/>
            <a:ext cx="3918060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키보드 입력으로 적의 공격을 회피하고</a:t>
            </a:r>
            <a:endParaRPr lang="en-US" altLang="ko-KR" sz="1300" b="1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endParaRPr lang="en-US" altLang="ko-KR" sz="1300" b="1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ko-KR" altLang="en-US" sz="13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공격으로 적 기체를 격추시킨다</a:t>
            </a:r>
            <a:r>
              <a:rPr lang="en-US" altLang="ko-KR" sz="13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  <a:p>
            <a:endParaRPr lang="en-US" altLang="ko-KR" sz="1300" b="1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ko-KR" altLang="en-US" sz="13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적의 특정 기체 격추 시 미사일 업그레이드</a:t>
            </a:r>
            <a:r>
              <a:rPr lang="en-US" altLang="ko-KR" sz="13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,</a:t>
            </a:r>
          </a:p>
          <a:p>
            <a:endParaRPr lang="en-US" altLang="ko-KR" sz="1300" b="1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ko-KR" altLang="en-US" sz="1300" b="1" dirty="0" err="1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필살기</a:t>
            </a:r>
            <a:r>
              <a:rPr lang="en-US" altLang="ko-KR" sz="13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,</a:t>
            </a:r>
            <a:r>
              <a:rPr lang="ko-KR" altLang="en-US" sz="13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 목숨 추가하는 아이템을 얻을 수 있다</a:t>
            </a:r>
            <a:r>
              <a:rPr lang="en-US" altLang="ko-KR" sz="13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  <a:p>
            <a:endParaRPr lang="en-US" altLang="ko-KR" sz="1300" b="1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ko-KR" altLang="en-US" sz="13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게임 진행 중 보스를 만나게 되며 보스를 격추</a:t>
            </a:r>
            <a:endParaRPr lang="en-US" altLang="ko-KR" sz="1300" b="1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endParaRPr lang="en-US" altLang="ko-KR" sz="1300" b="1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ko-KR" altLang="en-US" sz="13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시킬 시에 게임에서 승리한다</a:t>
            </a:r>
            <a:r>
              <a:rPr lang="en-US" altLang="ko-KR" sz="13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. </a:t>
            </a:r>
            <a:r>
              <a:rPr lang="ko-KR" altLang="en-US" sz="13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만약</a:t>
            </a:r>
            <a:r>
              <a:rPr lang="en-US" altLang="ko-KR" sz="13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, </a:t>
            </a:r>
            <a:r>
              <a:rPr lang="ko-KR" altLang="en-US" sz="13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플레이어가</a:t>
            </a:r>
            <a:endParaRPr lang="en-US" altLang="ko-KR" sz="1300" b="1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endParaRPr lang="en-US" altLang="ko-KR" sz="1300" b="1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ko-KR" altLang="en-US" sz="13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소지 목숨을 모두 소비한 경우 게임에서 패배한다</a:t>
            </a:r>
            <a:r>
              <a:rPr lang="en-US" altLang="ko-KR" sz="13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  <a:p>
            <a:endParaRPr lang="en-US" altLang="ko-KR" sz="1300" b="1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16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2" t="16572" r="22285" b="78666"/>
          <a:stretch/>
        </p:blipFill>
        <p:spPr>
          <a:xfrm>
            <a:off x="470262" y="980728"/>
            <a:ext cx="6635931" cy="3265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2522" y="404664"/>
            <a:ext cx="3270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3. </a:t>
            </a:r>
            <a:r>
              <a:rPr lang="ko-KR" altLang="en-US" sz="44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개발 범위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943614"/>
              </p:ext>
            </p:extLst>
          </p:nvPr>
        </p:nvGraphicFramePr>
        <p:xfrm>
          <a:off x="470263" y="1268760"/>
          <a:ext cx="7558122" cy="5241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9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9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5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잔여 목숨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잔여 </a:t>
                      </a:r>
                      <a:r>
                        <a:rPr lang="ko-KR" altLang="en-US" sz="1400" dirty="0" err="1"/>
                        <a:t>필살기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스코어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 err="1"/>
                        <a:t>일시정지</a:t>
                      </a:r>
                      <a:r>
                        <a:rPr lang="ko-KR" altLang="en-US" sz="1400" baseline="0" dirty="0"/>
                        <a:t> 버튼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컨트롤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키보드 방향키를</a:t>
                      </a:r>
                      <a:r>
                        <a:rPr lang="ko-KR" altLang="en-US" sz="1400" baseline="0" dirty="0"/>
                        <a:t> 이용하여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방향</a:t>
                      </a:r>
                      <a:r>
                        <a:rPr lang="ko-KR" altLang="en-US" sz="1400" baseline="0" dirty="0"/>
                        <a:t> 캐릭터 이동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시작화면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게임 실행화면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보스화면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중간보스 구현</a:t>
                      </a:r>
                      <a:endParaRPr lang="en-US" altLang="ko-KR" sz="1400" dirty="0"/>
                    </a:p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시작</a:t>
                      </a:r>
                      <a:r>
                        <a:rPr lang="ko-KR" altLang="en-US" sz="1400" baseline="0" dirty="0"/>
                        <a:t>화면에서 </a:t>
                      </a:r>
                      <a:r>
                        <a:rPr lang="en-US" altLang="ko-KR" sz="1400" baseline="0" dirty="0"/>
                        <a:t>Easy</a:t>
                      </a:r>
                      <a:r>
                        <a:rPr lang="ko-KR" altLang="en-US" sz="1400" baseline="0" dirty="0"/>
                        <a:t>모드</a:t>
                      </a:r>
                      <a:endParaRPr lang="en-US" altLang="ko-KR" sz="1400" baseline="0" dirty="0"/>
                    </a:p>
                    <a:p>
                      <a:pPr algn="l" latinLnBrk="1"/>
                      <a:r>
                        <a:rPr lang="en-US" altLang="ko-KR" sz="1400" baseline="0" dirty="0"/>
                        <a:t>Hard </a:t>
                      </a:r>
                      <a:r>
                        <a:rPr lang="ko-KR" altLang="en-US" sz="1400" baseline="0" dirty="0"/>
                        <a:t>모드 선택가능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중간보스를 처리하면 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최종보스가 강해짐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미사일 업그레이드 아이템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 err="1"/>
                        <a:t>필살기</a:t>
                      </a:r>
                      <a:r>
                        <a:rPr lang="ko-KR" altLang="en-US" sz="1400" dirty="0"/>
                        <a:t> 추가 아이템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목숨 추가 아이템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일정시간 무적아이템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이동속도 증가아이템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배경음악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적 함대 폭발 사운드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미사일 사운드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 err="1"/>
                        <a:t>필살기</a:t>
                      </a:r>
                      <a:r>
                        <a:rPr lang="ko-KR" altLang="en-US" sz="1400" dirty="0"/>
                        <a:t> 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플레이어 기체 폭발 사운드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적의 미사일 스킬 사운드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적 함대 폭발 모션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플레이어 기체 폭발 모션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아이템 획득 시에 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en-US" altLang="ko-KR" sz="1400" dirty="0"/>
                        <a:t>++ </a:t>
                      </a:r>
                      <a:r>
                        <a:rPr lang="ko-KR" altLang="en-US" sz="1400" dirty="0"/>
                        <a:t>모션구현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169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2" t="16572" r="22285" b="78666"/>
          <a:stretch/>
        </p:blipFill>
        <p:spPr>
          <a:xfrm>
            <a:off x="470262" y="908720"/>
            <a:ext cx="6635931" cy="3265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2522" y="283295"/>
            <a:ext cx="3270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4. </a:t>
            </a:r>
            <a:r>
              <a:rPr lang="ko-KR" altLang="en-US" sz="44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개발 일정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513049"/>
              </p:ext>
            </p:extLst>
          </p:nvPr>
        </p:nvGraphicFramePr>
        <p:xfrm>
          <a:off x="611561" y="1196752"/>
          <a:ext cx="7344815" cy="511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4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3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리소스 수집 및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/>
                        <a:t>플레이어 기체 이동 및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공격 구현</a:t>
                      </a:r>
                      <a:r>
                        <a:rPr lang="en-US" altLang="ko-KR" baseline="0" dirty="0"/>
                        <a:t>,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/>
                        <a:t>게임 </a:t>
                      </a:r>
                      <a:r>
                        <a:rPr lang="ko-KR" altLang="en-US" baseline="0" dirty="0" err="1"/>
                        <a:t>메인화면</a:t>
                      </a:r>
                      <a:r>
                        <a:rPr lang="ko-KR" altLang="en-US" baseline="0" dirty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전체적인 </a:t>
                      </a:r>
                      <a:r>
                        <a:rPr lang="ko-KR" altLang="en-US" dirty="0" err="1"/>
                        <a:t>맵과</a:t>
                      </a:r>
                      <a:r>
                        <a:rPr lang="ko-KR" altLang="en-US" dirty="0"/>
                        <a:t> 적 일반기체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 기체 구현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보스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아이템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충돌체크 및 그로 인한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ko-KR" altLang="en-US" baseline="0" dirty="0"/>
                        <a:t>상태변화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08841"/>
                  </a:ext>
                </a:extLst>
              </a:tr>
              <a:tr h="515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중간 점검 및 </a:t>
                      </a:r>
                      <a:r>
                        <a:rPr lang="en-US" altLang="ko-KR" dirty="0"/>
                        <a:t>1~5</a:t>
                      </a:r>
                      <a:r>
                        <a:rPr lang="ko-KR" altLang="en-US" dirty="0"/>
                        <a:t>주차 미비점 보완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추가 범위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범위 구현 및 최종 수정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발표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572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2" t="16572" r="22285" b="78666"/>
          <a:stretch/>
        </p:blipFill>
        <p:spPr>
          <a:xfrm>
            <a:off x="470262" y="1136468"/>
            <a:ext cx="7702138" cy="3790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2522" y="548680"/>
            <a:ext cx="3270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5. </a:t>
            </a:r>
            <a:r>
              <a:rPr lang="ko-KR" altLang="en-US" sz="44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자체 평가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539876"/>
              </p:ext>
            </p:extLst>
          </p:nvPr>
        </p:nvGraphicFramePr>
        <p:xfrm>
          <a:off x="755576" y="1636008"/>
          <a:ext cx="7704856" cy="2873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4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1400" dirty="0"/>
                        <a:t>(A:</a:t>
                      </a:r>
                      <a:r>
                        <a:rPr lang="ko-KR" altLang="en-US" sz="1400" dirty="0" err="1"/>
                        <a:t>매우잘함</a:t>
                      </a:r>
                      <a:r>
                        <a:rPr lang="en-US" altLang="ko-KR" sz="1400" dirty="0"/>
                        <a:t>,</a:t>
                      </a:r>
                      <a:r>
                        <a:rPr lang="en-US" altLang="ko-KR" sz="1400" baseline="0" dirty="0"/>
                        <a:t> B: </a:t>
                      </a:r>
                      <a:r>
                        <a:rPr lang="ko-KR" altLang="en-US" sz="1400" baseline="0" dirty="0"/>
                        <a:t>잘함</a:t>
                      </a:r>
                      <a:r>
                        <a:rPr lang="en-US" altLang="ko-KR" sz="1400" baseline="0" dirty="0"/>
                        <a:t>, C: </a:t>
                      </a:r>
                      <a:r>
                        <a:rPr lang="ko-KR" altLang="en-US" sz="1400" baseline="0" dirty="0"/>
                        <a:t>보통 </a:t>
                      </a:r>
                      <a:r>
                        <a:rPr lang="en-US" altLang="ko-KR" sz="1400" baseline="0" dirty="0"/>
                        <a:t>, D: </a:t>
                      </a:r>
                      <a:r>
                        <a:rPr lang="ko-KR" altLang="en-US" sz="1400" baseline="0" dirty="0"/>
                        <a:t>못함</a:t>
                      </a:r>
                      <a:r>
                        <a:rPr lang="en-US" altLang="ko-KR" sz="1400" baseline="0" dirty="0"/>
                        <a:t>, E: </a:t>
                      </a:r>
                      <a:r>
                        <a:rPr lang="ko-KR" altLang="en-US" sz="1400" baseline="0" dirty="0" err="1"/>
                        <a:t>매우못함</a:t>
                      </a:r>
                      <a:r>
                        <a:rPr lang="en-US" altLang="ko-KR" sz="1400" baseline="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게임컨셉이</a:t>
                      </a:r>
                      <a:r>
                        <a:rPr lang="ko-KR" altLang="en-US" sz="1400" dirty="0"/>
                        <a:t> 잘 표현 되었는가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A</a:t>
                      </a:r>
                      <a:endParaRPr lang="ko-KR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게임 핵심 </a:t>
                      </a:r>
                      <a:r>
                        <a:rPr lang="ko-KR" altLang="en-US" sz="1400" dirty="0" err="1"/>
                        <a:t>메카닉의</a:t>
                      </a:r>
                      <a:r>
                        <a:rPr lang="ko-KR" altLang="en-US" sz="1400" dirty="0"/>
                        <a:t> 제시가 잘 되었는가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B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게임 실행</a:t>
                      </a:r>
                      <a:r>
                        <a:rPr lang="ko-KR" altLang="en-US" sz="1400" baseline="0" dirty="0"/>
                        <a:t> 흐름이 잘 표현되었는가</a:t>
                      </a:r>
                      <a:r>
                        <a:rPr lang="en-US" altLang="ko-KR" sz="1400" baseline="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개발 범위가 구체적이며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측정 가능한가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B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개발 계획이 구체적이며 실행 가능한가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B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57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2204864"/>
            <a:ext cx="62279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b="1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감사합니다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2" t="16572" r="22285" b="78666"/>
          <a:stretch/>
        </p:blipFill>
        <p:spPr>
          <a:xfrm>
            <a:off x="1691680" y="3573016"/>
            <a:ext cx="5328592" cy="3265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71" t="38124" r="15760" b="44266"/>
          <a:stretch/>
        </p:blipFill>
        <p:spPr>
          <a:xfrm>
            <a:off x="7257999" y="3297670"/>
            <a:ext cx="914401" cy="121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41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343</Words>
  <Application>Microsoft Office PowerPoint</Application>
  <PresentationFormat>화면 슬라이드 쇼(4:3)</PresentationFormat>
  <Paragraphs>113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나눔바른고딕OTF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박 태준</cp:lastModifiedBy>
  <cp:revision>13</cp:revision>
  <dcterms:created xsi:type="dcterms:W3CDTF">2015-04-13T11:51:48Z</dcterms:created>
  <dcterms:modified xsi:type="dcterms:W3CDTF">2018-09-26T10:51:45Z</dcterms:modified>
</cp:coreProperties>
</file>