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6" r:id="rId4"/>
    <p:sldId id="258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7"/>
  </p:normalViewPr>
  <p:slideViewPr>
    <p:cSldViewPr snapToGrid="0" snapToObjects="1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4C516-9C9A-B840-A7FB-EAFDE977B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8095C2-39E0-904D-AA84-859EC551F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5EC9F-09AC-7C46-82A0-1545D21B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CC8A-7ED1-C042-84B9-9ECC5938489E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51C21-2995-8942-9A20-85704F08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7B945-A59A-1643-BF52-46DF385E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EA9A-8373-B943-947F-898C88B109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580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8DEFE-DB96-E649-8CC6-00F19B7E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1F7D3D-EAF6-8F49-A09C-CEED6FF9B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CFD9A-D0CF-EF42-A92B-66218B7E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CC8A-7ED1-C042-84B9-9ECC5938489E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A7B6D-0E3F-3446-B37B-F1B43D91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B075A-F5CE-334F-A46A-50B20DF2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EA9A-8373-B943-947F-898C88B109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841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CC2EFE-71C7-4F4D-9333-00E0A835A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4DCA4B-4072-874D-9F78-C63B67F1C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65DFC-6D94-8F41-9722-D6EB9745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CC8A-7ED1-C042-84B9-9ECC5938489E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002AD-48AC-1A46-B5E7-849D6C27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F069B-5971-9547-887F-2FE974AF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EA9A-8373-B943-947F-898C88B109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775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19EDA-8CA4-744B-BCBA-31682CCD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231FB-0E60-1D41-970B-228AB661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576E3-D15F-E542-AA06-E23BD182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CC8A-7ED1-C042-84B9-9ECC5938489E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137D0-C763-F34F-92D4-5E170386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F6EC3-E518-9D4E-AC57-F5F8DD06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EA9A-8373-B943-947F-898C88B109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243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FEBBA-F7DD-D945-93B4-2D4B2AE3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A54544-EE4A-DD4C-8CC7-FF327AFF0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0DC47-77FA-A540-BCF8-B89B2025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CC8A-7ED1-C042-84B9-9ECC5938489E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7039E-4135-F844-93EF-B200EA86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77EB2-24AE-224D-B908-BA3E7A69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EA9A-8373-B943-947F-898C88B109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39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869BB-9B7C-AE45-A290-58B5FEE7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44DA2-1A77-FC43-84E5-C69CD400E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61D9E-8F0B-044B-B9D1-1A9A8A977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2B76B-1C0D-194B-A640-4BC1389B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CC8A-7ED1-C042-84B9-9ECC5938489E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0DA14-BCAF-7040-90ED-B1F4E7B6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33C4B-1690-9042-895E-5B177DE8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EA9A-8373-B943-947F-898C88B109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308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42009-9CB9-754A-BBFA-FD422F50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354338-406F-A340-8367-8B92392D2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3945C-8A93-9941-8101-3BF070080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BA6F8D-2629-A645-BF67-6EFFC058D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FA4697-1DD9-CA4F-8023-60C96EA23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10F038-BBA0-B941-B677-8FF8767F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CC8A-7ED1-C042-84B9-9ECC5938489E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EA2C31-D886-DC4D-A99A-805AAAA0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81516B-F140-7D46-BE43-F7AF958A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EA9A-8373-B943-947F-898C88B109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906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6E33D-59CF-6344-B892-86CC7CC6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6382DA-7C46-6E43-A484-EFD99DDB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CC8A-7ED1-C042-84B9-9ECC5938489E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BA2BB4-10E7-B042-8A8E-6E255FC7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67264C-2B7D-6C49-BBDE-13765F79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EA9A-8373-B943-947F-898C88B109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562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1E7324-F2A7-9D4D-8B8C-76505686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CC8A-7ED1-C042-84B9-9ECC5938489E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CE7E0B-C490-FA4B-83B8-E901E500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0F8411-8F76-E849-B908-618C4CFA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EA9A-8373-B943-947F-898C88B109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862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E03C2-02E6-AF42-A92C-B6EBCA85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66429-A464-3B42-9FAB-4F61EF5F5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D59E67-CCE6-F343-BF76-A963215CD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3CCC00-8DEB-8C41-B91F-AE0D7329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CC8A-7ED1-C042-84B9-9ECC5938489E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7F4EEA-0512-724C-BEE3-906FCC96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4E92D6-6B93-DE40-8017-5486410A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EA9A-8373-B943-947F-898C88B109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391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23286-04C8-ED4B-AE18-E4CBBD38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F5673-B9CE-8042-8FD9-3AAD8837B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7A5EF-7F43-1D44-B765-5E52E938C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FEAA5-288B-804F-8242-7EFE2747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CC8A-7ED1-C042-84B9-9ECC5938489E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B92F9-CF41-7049-AEE0-3E7DBE01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8D161-93C3-2145-860F-F67BFA43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EA9A-8373-B943-947F-898C88B109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045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53314D-0072-C944-83B3-66D5F58A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5A392A-5AA1-D24A-AE85-2C91C655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E54E9-52E4-644F-93B6-109457B10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CC8A-7ED1-C042-84B9-9ECC5938489E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B820C-9420-B545-8E15-5E87090B0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03089-8EDA-8744-98A7-072335F67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CEA9A-8373-B943-947F-898C88B109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621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90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843C7F-4A5F-2043-BA1B-9646D358861E}"/>
              </a:ext>
            </a:extLst>
          </p:cNvPr>
          <p:cNvSpPr txBox="1"/>
          <p:nvPr/>
        </p:nvSpPr>
        <p:spPr>
          <a:xfrm>
            <a:off x="3506578" y="2719190"/>
            <a:ext cx="4856586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ore-KR" altLang="en-US" sz="3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노마드노트</a:t>
            </a:r>
            <a:r>
              <a:rPr kumimoji="1" lang="ko-KR" altLang="en-US" sz="3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비밀번호 변경 </a:t>
            </a:r>
            <a:r>
              <a:rPr kumimoji="1" lang="ko-KR" altLang="en-US" sz="3000" b="1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로직</a:t>
            </a:r>
            <a:endParaRPr kumimoji="1" lang="en-US" altLang="ko-KR" sz="3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3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스토리보드</a:t>
            </a:r>
            <a:endParaRPr kumimoji="1" lang="en-US" altLang="ko-KR" sz="3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861614-411C-1841-8922-D9FEDCDDFE1B}"/>
              </a:ext>
            </a:extLst>
          </p:cNvPr>
          <p:cNvSpPr/>
          <p:nvPr/>
        </p:nvSpPr>
        <p:spPr>
          <a:xfrm>
            <a:off x="2514600" y="1914525"/>
            <a:ext cx="7043738" cy="3114675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11BB92-F034-9348-B319-D78079AB54F7}"/>
              </a:ext>
            </a:extLst>
          </p:cNvPr>
          <p:cNvSpPr/>
          <p:nvPr/>
        </p:nvSpPr>
        <p:spPr>
          <a:xfrm>
            <a:off x="389762" y="191930"/>
            <a:ext cx="1428596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kumimoji="1" lang="ko-KR" altLang="en-US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추가된 화면</a:t>
            </a:r>
            <a:endParaRPr kumimoji="1" lang="en-US" altLang="ko-KR" b="1" dirty="0">
              <a:solidFill>
                <a:srgbClr val="6490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86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8E7907-33FB-DC4E-AE9F-3B1076976C45}"/>
              </a:ext>
            </a:extLst>
          </p:cNvPr>
          <p:cNvSpPr txBox="1"/>
          <p:nvPr/>
        </p:nvSpPr>
        <p:spPr>
          <a:xfrm>
            <a:off x="3117281" y="2305615"/>
            <a:ext cx="604524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3200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en-US" altLang="ko-KR" sz="3200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kumimoji="1" lang="ko-Kore-KR" altLang="en-US" sz="3200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비로그인</a:t>
            </a:r>
            <a:r>
              <a:rPr kumimoji="1" lang="ko-KR" altLang="en-US" sz="3200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시 </a:t>
            </a:r>
            <a:r>
              <a:rPr kumimoji="1" lang="ko-Kore-KR" altLang="en-US" sz="3200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비밀번호</a:t>
            </a:r>
            <a:r>
              <a:rPr kumimoji="1" lang="ko-KR" altLang="en-US" sz="3200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찾기 및 변경</a:t>
            </a:r>
            <a:endParaRPr kumimoji="1" lang="en-US" altLang="ko-KR" sz="3200" b="1" dirty="0">
              <a:solidFill>
                <a:srgbClr val="6490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3200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 </a:t>
            </a:r>
            <a:r>
              <a:rPr kumimoji="1" lang="ko-KR" altLang="en-US" sz="3200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로그인 시 비밀번호 변경</a:t>
            </a:r>
            <a:endParaRPr kumimoji="1" lang="en-US" altLang="ko-KR" sz="3200" b="1" dirty="0">
              <a:solidFill>
                <a:srgbClr val="6490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3200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kumimoji="1" lang="ko-KR" altLang="en-US" sz="3200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추가된 화면</a:t>
            </a:r>
            <a:endParaRPr kumimoji="1" lang="ko-Kore-KR" altLang="en-US" sz="3200" b="1" dirty="0">
              <a:solidFill>
                <a:srgbClr val="6490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DDA10-FA95-6C48-A35E-1FF89D7D175E}"/>
              </a:ext>
            </a:extLst>
          </p:cNvPr>
          <p:cNvSpPr txBox="1"/>
          <p:nvPr/>
        </p:nvSpPr>
        <p:spPr>
          <a:xfrm>
            <a:off x="2224088" y="1309689"/>
            <a:ext cx="893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3200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목차</a:t>
            </a:r>
            <a:endParaRPr kumimoji="1" lang="ko-Kore-KR" altLang="en-US" sz="3200" b="1" dirty="0">
              <a:solidFill>
                <a:srgbClr val="6490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89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18421209-9B3F-3E45-B409-9693291D3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1828799"/>
            <a:ext cx="2758440" cy="4876800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3577EC-F7B5-774A-AD32-148F155DC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179" y="1828800"/>
            <a:ext cx="2758440" cy="4732020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4D8368-231C-9E41-BDEB-C88C96AAC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543" y="1828800"/>
            <a:ext cx="2758440" cy="4732020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220F9CD-3E69-2849-984C-968410A974DC}"/>
              </a:ext>
            </a:extLst>
          </p:cNvPr>
          <p:cNvSpPr/>
          <p:nvPr/>
        </p:nvSpPr>
        <p:spPr>
          <a:xfrm>
            <a:off x="1257300" y="3228975"/>
            <a:ext cx="2371725" cy="4286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415DA5A-8150-F843-B8FF-D80FB5F94CFC}"/>
              </a:ext>
            </a:extLst>
          </p:cNvPr>
          <p:cNvCxnSpPr>
            <a:stCxn id="9" idx="3"/>
          </p:cNvCxnSpPr>
          <p:nvPr/>
        </p:nvCxnSpPr>
        <p:spPr>
          <a:xfrm>
            <a:off x="3629025" y="3443288"/>
            <a:ext cx="142875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37EA48-C06C-054D-AE71-E70DF0C3AF13}"/>
              </a:ext>
            </a:extLst>
          </p:cNvPr>
          <p:cNvSpPr/>
          <p:nvPr/>
        </p:nvSpPr>
        <p:spPr>
          <a:xfrm>
            <a:off x="5238750" y="4414838"/>
            <a:ext cx="885825" cy="4143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34E7E6-B0F7-BF45-B43D-29474A73A437}"/>
              </a:ext>
            </a:extLst>
          </p:cNvPr>
          <p:cNvSpPr/>
          <p:nvPr/>
        </p:nvSpPr>
        <p:spPr>
          <a:xfrm>
            <a:off x="6200036" y="4400550"/>
            <a:ext cx="885825" cy="4286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64A9927C-4E30-6949-B378-F3F9E8274DDD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4994278" y="3661516"/>
            <a:ext cx="481012" cy="2816330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35AC078D-08AF-4E45-A66D-CB61BFC33724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6903936" y="2778229"/>
            <a:ext cx="414336" cy="2858882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C0768E8-873B-CD44-ABB9-D1967932893C}"/>
              </a:ext>
            </a:extLst>
          </p:cNvPr>
          <p:cNvCxnSpPr>
            <a:cxnSpLocks/>
          </p:cNvCxnSpPr>
          <p:nvPr/>
        </p:nvCxnSpPr>
        <p:spPr>
          <a:xfrm flipV="1">
            <a:off x="2445192" y="1154679"/>
            <a:ext cx="1631135" cy="204096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94454C-8075-C24B-B1DD-FA34836A2302}"/>
              </a:ext>
            </a:extLst>
          </p:cNvPr>
          <p:cNvSpPr txBox="1"/>
          <p:nvPr/>
        </p:nvSpPr>
        <p:spPr>
          <a:xfrm rot="18566664">
            <a:off x="2765794" y="1105122"/>
            <a:ext cx="15696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이메일 인증코드 전송</a:t>
            </a:r>
            <a:endParaRPr kumimoji="1" lang="ko-Kore-KR" altLang="en-US" sz="13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BCF2E3-1A58-8442-BB88-4BCFFD96A234}"/>
              </a:ext>
            </a:extLst>
          </p:cNvPr>
          <p:cNvSpPr txBox="1"/>
          <p:nvPr/>
        </p:nvSpPr>
        <p:spPr>
          <a:xfrm>
            <a:off x="7534773" y="4036367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임시코드가</a:t>
            </a:r>
            <a:r>
              <a:rPr kumimoji="1"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일치할 경우 </a:t>
            </a:r>
            <a:endParaRPr kumimoji="1" lang="en-US" altLang="ko-KR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비밀번호 변경 화면으로 이동</a:t>
            </a:r>
            <a:endParaRPr kumimoji="1" lang="ko-Kore-KR" altLang="en-US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184192E-7ECF-A84D-AF1F-F62A81247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147" y="83345"/>
            <a:ext cx="4521200" cy="1778000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C8C5EA-9298-EA46-83DA-C2F407D7EE63}"/>
              </a:ext>
            </a:extLst>
          </p:cNvPr>
          <p:cNvSpPr/>
          <p:nvPr/>
        </p:nvSpPr>
        <p:spPr>
          <a:xfrm>
            <a:off x="389762" y="191930"/>
            <a:ext cx="3438762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en-US" altLang="ko-KR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ore-KR" altLang="en-US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비로그인</a:t>
            </a:r>
            <a:r>
              <a:rPr kumimoji="1" lang="ko-KR" altLang="en-US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시 </a:t>
            </a:r>
            <a:r>
              <a:rPr kumimoji="1" lang="ko-Kore-KR" altLang="en-US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비밀번호</a:t>
            </a:r>
            <a:r>
              <a:rPr kumimoji="1" lang="ko-KR" altLang="en-US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찾기 및 변경</a:t>
            </a:r>
            <a:endParaRPr kumimoji="1" lang="en-US" altLang="ko-KR" b="1" dirty="0">
              <a:solidFill>
                <a:srgbClr val="6490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57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F5F07CAB-3EB9-BE4A-890B-73F1A0A6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67" y="1200149"/>
            <a:ext cx="2758440" cy="4876800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3577EC-F7B5-774A-AD32-148F155DC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91" y="1200150"/>
            <a:ext cx="2758440" cy="4732020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34E7E6-B0F7-BF45-B43D-29474A73A437}"/>
              </a:ext>
            </a:extLst>
          </p:cNvPr>
          <p:cNvSpPr/>
          <p:nvPr/>
        </p:nvSpPr>
        <p:spPr>
          <a:xfrm>
            <a:off x="6409605" y="3113489"/>
            <a:ext cx="434107" cy="29422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F17F72-8F96-D04A-A95C-DEAAAB9B3C27}"/>
              </a:ext>
            </a:extLst>
          </p:cNvPr>
          <p:cNvSpPr txBox="1"/>
          <p:nvPr/>
        </p:nvSpPr>
        <p:spPr>
          <a:xfrm>
            <a:off x="7227705" y="2893238"/>
            <a:ext cx="1861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제한시간 </a:t>
            </a:r>
            <a:r>
              <a:rPr kumimoji="1" lang="ko-KR" altLang="en-US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만료후</a:t>
            </a:r>
            <a:r>
              <a:rPr kumimoji="1"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알림메시지</a:t>
            </a:r>
            <a:endParaRPr kumimoji="1" lang="ko-Kore-KR" altLang="en-US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E7CF7C1-DE4B-C142-9A8E-8BCDDA247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153" y="3184159"/>
            <a:ext cx="3197391" cy="1474812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073448A-29BC-0943-A903-8F46A1DC9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153" y="4673384"/>
            <a:ext cx="3197392" cy="1403566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6A326F6-E99C-374F-B3BF-BB5FAD3A8798}"/>
              </a:ext>
            </a:extLst>
          </p:cNvPr>
          <p:cNvCxnSpPr>
            <a:cxnSpLocks/>
          </p:cNvCxnSpPr>
          <p:nvPr/>
        </p:nvCxnSpPr>
        <p:spPr>
          <a:xfrm>
            <a:off x="6843828" y="3264984"/>
            <a:ext cx="1068325" cy="30117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6FE63C-1BF6-944B-AD26-2EB0BF2279DB}"/>
              </a:ext>
            </a:extLst>
          </p:cNvPr>
          <p:cNvSpPr txBox="1"/>
          <p:nvPr/>
        </p:nvSpPr>
        <p:spPr>
          <a:xfrm flipH="1">
            <a:off x="10657371" y="3181693"/>
            <a:ext cx="45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iOS</a:t>
            </a:r>
            <a:endParaRPr kumimoji="1" lang="ko-Kore-KR" altLang="en-US" sz="1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24DDF3-AB2A-D048-9B61-B8EF9E12C255}"/>
              </a:ext>
            </a:extLst>
          </p:cNvPr>
          <p:cNvSpPr txBox="1"/>
          <p:nvPr/>
        </p:nvSpPr>
        <p:spPr>
          <a:xfrm>
            <a:off x="10413520" y="4698693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Android</a:t>
            </a:r>
            <a:endParaRPr kumimoji="1" lang="ko-Kore-KR" altLang="en-US" sz="1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2543E4-1935-B34F-B9FE-94B51A44D2D8}"/>
              </a:ext>
            </a:extLst>
          </p:cNvPr>
          <p:cNvSpPr/>
          <p:nvPr/>
        </p:nvSpPr>
        <p:spPr>
          <a:xfrm>
            <a:off x="9909285" y="5670985"/>
            <a:ext cx="434107" cy="29422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794F25-5870-4143-A57E-773AFE32A9A0}"/>
              </a:ext>
            </a:extLst>
          </p:cNvPr>
          <p:cNvSpPr/>
          <p:nvPr/>
        </p:nvSpPr>
        <p:spPr>
          <a:xfrm>
            <a:off x="9987208" y="4236748"/>
            <a:ext cx="670163" cy="2769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9270DEE5-2C1F-874E-8AB7-68DB27B6E5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7990" y="719256"/>
            <a:ext cx="4521200" cy="1778000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6D8C515-7199-9D49-BCCA-307F0DFF9526}"/>
              </a:ext>
            </a:extLst>
          </p:cNvPr>
          <p:cNvCxnSpPr>
            <a:cxnSpLocks/>
          </p:cNvCxnSpPr>
          <p:nvPr/>
        </p:nvCxnSpPr>
        <p:spPr>
          <a:xfrm flipH="1" flipV="1">
            <a:off x="10322289" y="2314575"/>
            <a:ext cx="21103" cy="19562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5DC786C-CF07-E843-9CC9-72F52FF158CB}"/>
              </a:ext>
            </a:extLst>
          </p:cNvPr>
          <p:cNvSpPr/>
          <p:nvPr/>
        </p:nvSpPr>
        <p:spPr>
          <a:xfrm>
            <a:off x="8407228" y="4168078"/>
            <a:ext cx="618578" cy="4143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2DA07E0-0B68-5D4F-AE9E-DD9CACF63FBB}"/>
              </a:ext>
            </a:extLst>
          </p:cNvPr>
          <p:cNvSpPr/>
          <p:nvPr/>
        </p:nvSpPr>
        <p:spPr>
          <a:xfrm>
            <a:off x="10461421" y="5660130"/>
            <a:ext cx="533218" cy="3050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E08CA44-B1D1-9D4A-94F9-FFC7575EE25D}"/>
              </a:ext>
            </a:extLst>
          </p:cNvPr>
          <p:cNvCxnSpPr>
            <a:cxnSpLocks/>
          </p:cNvCxnSpPr>
          <p:nvPr/>
        </p:nvCxnSpPr>
        <p:spPr>
          <a:xfrm flipH="1" flipV="1">
            <a:off x="3583731" y="4270805"/>
            <a:ext cx="4823497" cy="4286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137CB83-EA11-0F4B-9B4A-2CA22B0A7E9B}"/>
              </a:ext>
            </a:extLst>
          </p:cNvPr>
          <p:cNvSpPr/>
          <p:nvPr/>
        </p:nvSpPr>
        <p:spPr>
          <a:xfrm>
            <a:off x="389762" y="191930"/>
            <a:ext cx="3438762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en-US" altLang="ko-KR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ore-KR" altLang="en-US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비로그인</a:t>
            </a:r>
            <a:r>
              <a:rPr kumimoji="1" lang="ko-KR" altLang="en-US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시 </a:t>
            </a:r>
            <a:r>
              <a:rPr kumimoji="1" lang="ko-Kore-KR" altLang="en-US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비밀번호</a:t>
            </a:r>
            <a:r>
              <a:rPr kumimoji="1" lang="ko-KR" altLang="en-US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찾기 및 변경</a:t>
            </a:r>
            <a:endParaRPr kumimoji="1" lang="en-US" altLang="ko-KR" b="1" dirty="0">
              <a:solidFill>
                <a:srgbClr val="6490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8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D4CBEE-9EA1-5447-957F-46A20F6F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88" y="727710"/>
            <a:ext cx="2743200" cy="5402580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86029A-FA85-5342-A95B-985BCE9CD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105" y="1062990"/>
            <a:ext cx="2758440" cy="4732020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9D0BBA7-73D0-004C-AF83-6591090FC445}"/>
              </a:ext>
            </a:extLst>
          </p:cNvPr>
          <p:cNvSpPr/>
          <p:nvPr/>
        </p:nvSpPr>
        <p:spPr>
          <a:xfrm>
            <a:off x="1311663" y="3100389"/>
            <a:ext cx="1088637" cy="21431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1F05D1F-A9F8-4044-9354-0A346EB6E88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00300" y="3207545"/>
            <a:ext cx="2639805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83102C-7736-CE4E-AB0D-0216B518EEDA}"/>
              </a:ext>
            </a:extLst>
          </p:cNvPr>
          <p:cNvSpPr/>
          <p:nvPr/>
        </p:nvSpPr>
        <p:spPr>
          <a:xfrm>
            <a:off x="389762" y="191930"/>
            <a:ext cx="2552302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</a:t>
            </a:r>
            <a:r>
              <a:rPr kumimoji="1" lang="ko-KR" altLang="en-US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로그인 시 비밀번호 변경</a:t>
            </a:r>
            <a:endParaRPr kumimoji="1" lang="en-US" altLang="ko-KR" b="1" dirty="0">
              <a:solidFill>
                <a:srgbClr val="6490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56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86FAC7-72D2-B841-8210-14183E5F0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" y="990600"/>
            <a:ext cx="10340340" cy="4876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BDA8A6-3A08-F947-9D70-0526B7E93E30}"/>
              </a:ext>
            </a:extLst>
          </p:cNvPr>
          <p:cNvSpPr/>
          <p:nvPr/>
        </p:nvSpPr>
        <p:spPr>
          <a:xfrm>
            <a:off x="389762" y="191930"/>
            <a:ext cx="1428596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kumimoji="1" lang="ko-KR" altLang="en-US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추가된 화면</a:t>
            </a:r>
            <a:endParaRPr kumimoji="1" lang="en-US" altLang="ko-KR" b="1" dirty="0">
              <a:solidFill>
                <a:srgbClr val="6490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1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CE6D1E-6751-8F4B-8355-0D79018DC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20" y="727710"/>
            <a:ext cx="6461760" cy="54025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449890E-C9AB-7D4B-8568-BF12C29A7F5A}"/>
              </a:ext>
            </a:extLst>
          </p:cNvPr>
          <p:cNvSpPr/>
          <p:nvPr/>
        </p:nvSpPr>
        <p:spPr>
          <a:xfrm>
            <a:off x="389762" y="191930"/>
            <a:ext cx="1428596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kumimoji="1" lang="ko-KR" altLang="en-US" b="1" dirty="0">
                <a:solidFill>
                  <a:srgbClr val="6490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추가된 화면</a:t>
            </a:r>
            <a:endParaRPr kumimoji="1" lang="en-US" altLang="ko-KR" b="1" dirty="0">
              <a:solidFill>
                <a:srgbClr val="6490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880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73</Words>
  <Application>Microsoft Macintosh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Apple SD Gothic Neo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5</cp:revision>
  <dcterms:created xsi:type="dcterms:W3CDTF">2021-10-19T02:03:42Z</dcterms:created>
  <dcterms:modified xsi:type="dcterms:W3CDTF">2021-10-19T02:56:13Z</dcterms:modified>
</cp:coreProperties>
</file>