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5"/>
    <p:restoredTop sz="96405"/>
  </p:normalViewPr>
  <p:slideViewPr>
    <p:cSldViewPr snapToGrid="0" snapToObjects="1">
      <p:cViewPr varScale="1">
        <p:scale>
          <a:sx n="66" d="100"/>
          <a:sy n="66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977C-D1F0-5A43-B0A7-0C96C7DC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31BFB-1183-AA4C-857F-C812C6244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E2427-8FBB-7643-B03F-0594307F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FE9DA-3945-2746-A301-C4B7FF1A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BC9DB-5BF5-E64C-908B-CB784557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2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F77A-E775-5848-BB15-C8939313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D7F-977B-B540-A687-A43DA0AF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4143-ECA6-F74E-A87D-27EB69A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33BB-5E13-DD40-8F66-5ABB088A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82DF7-4E2C-C640-B7AB-15E3986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555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513BE-CA02-374A-A2CC-6D27C780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BCA1F-5D92-724D-9825-F9404E41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05B4-E636-EA42-887C-6CE0C68C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E8E6C-BE7B-8D42-A4C2-F856932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675C5-BA51-544A-972B-D6F8518B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32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0DB79-63E8-EF43-B164-E4E9A28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7BB1C-3ABB-A84E-B922-1672F97A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D9F74-CA17-4A4D-A219-A6DDDA3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C11D5-FD3C-7942-A90A-9973D3D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2AE21-2880-9A40-8495-CFDC3C0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694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75A5-6ED9-B34B-8D23-5A4D327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F8E6C-9D9C-AB46-B4CB-54AED63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4908C-1CC1-2544-9C40-847D4F1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A4E02-A464-9341-B4BC-11742FD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40CFB-0EA8-104E-ABF8-F6E86FAC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4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4B60C-BEF9-5544-AC7D-4519AE3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04864-B674-5847-BEAF-2B878B2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C230F-56C0-B145-8E57-1B2AAA1F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1C7C2-BB68-CC40-8E7B-0E223B04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FA43F-12C5-474E-BAE7-C551878D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7AB7-45BF-2741-BD54-F727697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8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E0BF-7C1B-A24F-80BA-6A87BC89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455E2-762F-4B47-A33F-929670F3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48087-D53F-EA46-B5BA-198D11B03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7EFF60-E2A3-064B-92A1-59E7C74D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0938D-ABEF-F547-BE8C-8EAB56F6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8F6FD-35CA-CA4C-9C03-57AEE24A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C0D17A-E665-0D4C-9B9F-E2ABBC3C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3972F-39EA-6446-8016-E0F7A3EC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8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8C238-2C81-DA49-B4E4-07B62FDC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73084-B2AC-9141-8941-B66351C9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AF868-DB1B-2648-8AAD-1652FD7B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52426-6BB9-A34A-A915-07753A52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94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7A153-F385-E34A-B38F-B421F8BD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92CB27-7148-DD4E-8FAC-18225744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ADE58-1EB8-BE4A-B91A-A3C76B7F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7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79EBF-D6B9-FB47-A102-8A9502D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FBDA8-9096-A24F-8FE4-F9A6953D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03C22-055E-2946-AF55-BBAB0EEE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49368-EFE2-2E41-B9AC-1C7FDE7C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183AF-D307-B448-8950-5E9D12F5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4E6F3-7C17-F246-9E70-57D6286C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0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B027-D708-6F44-8DE5-9F6B415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22E98-A084-BC4B-B528-AD11B096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7872C-F1FE-514A-A673-2236B697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F6E70-4132-DC4E-A152-96FB8A3D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0F0A9-B331-D146-8ABD-A6F65C8F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9269D-7021-C840-8D22-DE06B9B7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50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B034C-BDAD-9C4B-8451-5228F4B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B19BE-68EC-D640-B3FF-44E3A735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2614E-5205-1B43-B9CD-C8EC63A6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6F5-7427-434A-B1A7-C7700C40F473}" type="datetimeFigureOut">
              <a:rPr kumimoji="1" lang="ko-Kore-KR" altLang="en-US" smtClean="0"/>
              <a:t>2022. 2. 14.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C5828-64B4-6B46-99E2-BF500537C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61581-54E7-E345-BB36-DFEB567B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F618-28B9-3444-AA68-6AD81EF45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0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FD99C0-EA07-9D48-9513-E9D3574AA8FA}"/>
              </a:ext>
            </a:extLst>
          </p:cNvPr>
          <p:cNvSpPr txBox="1"/>
          <p:nvPr/>
        </p:nvSpPr>
        <p:spPr>
          <a:xfrm>
            <a:off x="3225475" y="2835977"/>
            <a:ext cx="6157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err="1">
                <a:solidFill>
                  <a:schemeClr val="bg1"/>
                </a:solidFill>
                <a:latin typeface="+mj-ea"/>
                <a:ea typeface="+mj-ea"/>
              </a:rPr>
              <a:t>노마드노트</a:t>
            </a:r>
            <a:r>
              <a:rPr kumimoji="1"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 프로젝트</a:t>
            </a:r>
            <a:endParaRPr kumimoji="1" lang="en-US" altLang="ko-Kore-KR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7937B08-AC2C-EA41-8EDC-08B7E888F5EF}"/>
              </a:ext>
            </a:extLst>
          </p:cNvPr>
          <p:cNvCxnSpPr>
            <a:cxnSpLocks/>
          </p:cNvCxnSpPr>
          <p:nvPr/>
        </p:nvCxnSpPr>
        <p:spPr>
          <a:xfrm>
            <a:off x="3393176" y="3666974"/>
            <a:ext cx="880123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7576B-2A1A-6848-AD21-CE64FCA6972A}"/>
              </a:ext>
            </a:extLst>
          </p:cNvPr>
          <p:cNvSpPr txBox="1"/>
          <p:nvPr/>
        </p:nvSpPr>
        <p:spPr>
          <a:xfrm>
            <a:off x="346529" y="228310"/>
            <a:ext cx="385394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b="1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1.</a:t>
            </a:r>
            <a:r>
              <a:rPr kumimoji="1" lang="ko-KR" altLang="en-US" sz="6000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 </a:t>
            </a:r>
            <a:r>
              <a:rPr kumimoji="1" lang="ko-KR" altLang="en-US" sz="3200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프로젝트 환경</a:t>
            </a:r>
            <a:endParaRPr kumimoji="1" lang="en-US" altLang="ko-KR" sz="3200" dirty="0">
              <a:solidFill>
                <a:srgbClr val="C5B0F0"/>
              </a:solidFill>
              <a:latin typeface="+mj-ea"/>
              <a:ea typeface="+mj-ea"/>
              <a:cs typeface="Sana" pitchFamily="2" charset="-78"/>
            </a:endParaRPr>
          </a:p>
          <a:p>
            <a:endParaRPr kumimoji="1" lang="en-US" altLang="ko-Kore-KR" sz="3200" dirty="0">
              <a:solidFill>
                <a:srgbClr val="FFFFF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00E6A9-241A-4E4D-9F1C-0297BFE2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9" y="1679886"/>
            <a:ext cx="3517900" cy="344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559CC-3D61-A346-BF3A-579836A81CFF}"/>
              </a:ext>
            </a:extLst>
          </p:cNvPr>
          <p:cNvSpPr txBox="1"/>
          <p:nvPr/>
        </p:nvSpPr>
        <p:spPr>
          <a:xfrm>
            <a:off x="1733633" y="13105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MacOS 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40B88A-19F0-E943-83A6-F7F395876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26" r="6192"/>
          <a:stretch/>
        </p:blipFill>
        <p:spPr>
          <a:xfrm>
            <a:off x="4365863" y="2205971"/>
            <a:ext cx="3880022" cy="2095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773F98-A07E-EC4F-BFB1-6473CBE05348}"/>
              </a:ext>
            </a:extLst>
          </p:cNvPr>
          <p:cNvSpPr txBox="1"/>
          <p:nvPr/>
        </p:nvSpPr>
        <p:spPr>
          <a:xfrm>
            <a:off x="5458806" y="1306037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Xcode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880A947-0162-9945-BC47-02E0C9E0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80" y="2369681"/>
            <a:ext cx="3417358" cy="17680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897585-5855-CF40-B793-69F4E7F1B0AE}"/>
              </a:ext>
            </a:extLst>
          </p:cNvPr>
          <p:cNvSpPr txBox="1"/>
          <p:nvPr/>
        </p:nvSpPr>
        <p:spPr>
          <a:xfrm>
            <a:off x="9068485" y="131055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Android Studio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82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7576B-2A1A-6848-AD21-CE64FCA6972A}"/>
              </a:ext>
            </a:extLst>
          </p:cNvPr>
          <p:cNvSpPr txBox="1"/>
          <p:nvPr/>
        </p:nvSpPr>
        <p:spPr>
          <a:xfrm>
            <a:off x="186872" y="242824"/>
            <a:ext cx="370967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b="1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1.</a:t>
            </a:r>
            <a:r>
              <a:rPr kumimoji="1" lang="ko-KR" altLang="en-US" sz="6000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 </a:t>
            </a:r>
            <a:r>
              <a:rPr kumimoji="1" lang="ko-KR" altLang="en-US" sz="3200" dirty="0">
                <a:solidFill>
                  <a:srgbClr val="C5B0F0"/>
                </a:solidFill>
                <a:latin typeface="+mj-ea"/>
                <a:ea typeface="+mj-ea"/>
                <a:cs typeface="Sana" pitchFamily="2" charset="-78"/>
              </a:rPr>
              <a:t>프로젝트 환경</a:t>
            </a:r>
            <a:endParaRPr kumimoji="1" lang="en-US" altLang="ko-KR" sz="3200" dirty="0">
              <a:solidFill>
                <a:srgbClr val="C5B0F0"/>
              </a:solidFill>
              <a:latin typeface="+mj-ea"/>
              <a:ea typeface="+mj-ea"/>
              <a:cs typeface="Sana" pitchFamily="2" charset="-78"/>
            </a:endParaRPr>
          </a:p>
          <a:p>
            <a:endParaRPr kumimoji="1" lang="en-US" altLang="ko-Kore-KR" sz="3200" dirty="0">
              <a:solidFill>
                <a:srgbClr val="FFFF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C2CD6-1C31-4A45-AF6A-6C96EF980008}"/>
              </a:ext>
            </a:extLst>
          </p:cNvPr>
          <p:cNvSpPr txBox="1"/>
          <p:nvPr/>
        </p:nvSpPr>
        <p:spPr>
          <a:xfrm>
            <a:off x="1896358" y="2026468"/>
            <a:ext cx="390038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Node 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16.13.0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React-native-cli : 2.0.1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React-native : 0.63.4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Npm</a:t>
            </a:r>
            <a:r>
              <a:rPr kumimoji="1" lang="en-US" altLang="ko-KR" sz="2400" dirty="0"/>
              <a:t> : 8.1.0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Homebrew : 3.3.3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70FEFB-B056-8D4E-A251-A574D8758245}"/>
              </a:ext>
            </a:extLst>
          </p:cNvPr>
          <p:cNvSpPr/>
          <p:nvPr/>
        </p:nvSpPr>
        <p:spPr>
          <a:xfrm>
            <a:off x="5796742" y="2026468"/>
            <a:ext cx="6096000" cy="28050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Watchman : 2021.08.30.00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Pod : 1.11.2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Java : 1.8.0_311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Javac</a:t>
            </a:r>
            <a:r>
              <a:rPr kumimoji="1" lang="en-US" altLang="ko-KR" sz="2400" dirty="0"/>
              <a:t> : 1.8.0_311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Android Debug </a:t>
            </a:r>
            <a:r>
              <a:rPr kumimoji="1" lang="en-US" altLang="ko-KR" sz="2400" dirty="0" err="1"/>
              <a:t>Brige</a:t>
            </a:r>
            <a:r>
              <a:rPr kumimoji="1" lang="en-US" altLang="ko-KR" sz="2400" dirty="0"/>
              <a:t> version : 1.0.41</a:t>
            </a:r>
          </a:p>
        </p:txBody>
      </p:sp>
    </p:spTree>
    <p:extLst>
      <p:ext uri="{BB962C8B-B14F-4D97-AF65-F5344CB8AC3E}">
        <p14:creationId xmlns:p14="http://schemas.microsoft.com/office/powerpoint/2010/main" val="1711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2022-02-14T05:24:07Z</dcterms:created>
  <dcterms:modified xsi:type="dcterms:W3CDTF">2022-02-14T07:21:15Z</dcterms:modified>
</cp:coreProperties>
</file>