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65" r:id="rId2"/>
    <p:sldId id="916" r:id="rId3"/>
    <p:sldId id="979" r:id="rId4"/>
    <p:sldId id="982" r:id="rId5"/>
    <p:sldId id="976" r:id="rId6"/>
    <p:sldId id="983" r:id="rId7"/>
    <p:sldId id="975" r:id="rId8"/>
    <p:sldId id="984" r:id="rId9"/>
    <p:sldId id="985" r:id="rId10"/>
    <p:sldId id="986" r:id="rId11"/>
    <p:sldId id="980" r:id="rId12"/>
    <p:sldId id="977" r:id="rId13"/>
    <p:sldId id="981" r:id="rId14"/>
  </p:sldIdLst>
  <p:sldSz cx="9906000" cy="6858000" type="A4"/>
  <p:notesSz cx="6808788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9" pos="6068" userDrawn="1">
          <p15:clr>
            <a:srgbClr val="A4A3A4"/>
          </p15:clr>
        </p15:guide>
        <p15:guide id="22" orient="horz" pos="28" userDrawn="1">
          <p15:clr>
            <a:srgbClr val="A4A3A4"/>
          </p15:clr>
        </p15:guide>
        <p15:guide id="23" orient="horz" pos="3884" userDrawn="1">
          <p15:clr>
            <a:srgbClr val="A4A3A4"/>
          </p15:clr>
        </p15:guide>
        <p15:guide id="24" orient="horz" pos="1298" userDrawn="1">
          <p15:clr>
            <a:srgbClr val="A4A3A4"/>
          </p15:clr>
        </p15:guide>
        <p15:guide id="25" orient="horz" pos="890" userDrawn="1">
          <p15:clr>
            <a:srgbClr val="A4A3A4"/>
          </p15:clr>
        </p15:guide>
        <p15:guide id="26" orient="horz" pos="1570" userDrawn="1">
          <p15:clr>
            <a:srgbClr val="A4A3A4"/>
          </p15:clr>
        </p15:guide>
        <p15:guide id="27" pos="4662" userDrawn="1">
          <p15:clr>
            <a:srgbClr val="A4A3A4"/>
          </p15:clr>
        </p15:guide>
        <p15:guide id="28" pos="10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5352"/>
    <a:srgbClr val="FF7C80"/>
    <a:srgbClr val="B45050"/>
    <a:srgbClr val="BDBDBD"/>
    <a:srgbClr val="FAC090"/>
    <a:srgbClr val="DE4D4C"/>
    <a:srgbClr val="FF0000"/>
    <a:srgbClr val="ED211C"/>
    <a:srgbClr val="FFCCCC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2" autoAdjust="0"/>
    <p:restoredTop sz="96357" autoAdjust="0"/>
  </p:normalViewPr>
  <p:slideViewPr>
    <p:cSldViewPr>
      <p:cViewPr varScale="1">
        <p:scale>
          <a:sx n="112" d="100"/>
          <a:sy n="112" d="100"/>
        </p:scale>
        <p:origin x="900" y="108"/>
      </p:cViewPr>
      <p:guideLst>
        <p:guide pos="6068"/>
        <p:guide orient="horz" pos="28"/>
        <p:guide orient="horz" pos="3884"/>
        <p:guide orient="horz" pos="1298"/>
        <p:guide orient="horz" pos="890"/>
        <p:guide orient="horz" pos="1570"/>
        <p:guide pos="4662"/>
        <p:guide pos="1079"/>
      </p:guideLst>
    </p:cSldViewPr>
  </p:slideViewPr>
  <p:outlineViewPr>
    <p:cViewPr>
      <p:scale>
        <a:sx n="33" d="100"/>
        <a:sy n="33" d="100"/>
      </p:scale>
      <p:origin x="0" y="-11448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14" y="96"/>
      </p:cViewPr>
      <p:guideLst>
        <p:guide orient="horz" pos="3132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E5387-CCF3-48A1-A817-6362B7A9B386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12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0BDBD23-6276-4C40-9BE1-A8AC8F6D9EE3}" type="datetimeFigureOut">
              <a:rPr lang="ko-KR" altLang="en-US" smtClean="0"/>
              <a:pPr/>
              <a:t>2016-08-23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3212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879" y="4722694"/>
            <a:ext cx="54470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0475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737" y="9443662"/>
            <a:ext cx="2950475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C9EFC420-1AF0-48B0-98B8-CE3B6F8438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28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498" y="0"/>
            <a:ext cx="9902502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0"/>
            <a:ext cx="9906000" cy="4403506"/>
          </a:xfrm>
          <a:prstGeom prst="rect">
            <a:avLst/>
          </a:prstGeom>
          <a:solidFill>
            <a:schemeClr val="bg1"/>
          </a:solidFill>
          <a:ln w="317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02945063"/>
              </p:ext>
            </p:extLst>
          </p:nvPr>
        </p:nvGraphicFramePr>
        <p:xfrm>
          <a:off x="656522" y="4979268"/>
          <a:ext cx="2856318" cy="1512138"/>
        </p:xfrm>
        <a:graphic>
          <a:graphicData uri="http://schemas.openxmlformats.org/drawingml/2006/table">
            <a:tbl>
              <a:tblPr/>
              <a:tblGrid>
                <a:gridCol w="9841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404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Version</a:t>
                      </a:r>
                      <a:endParaRPr lang="ko-KR" altLang="en-US" sz="1000" b="0" i="0" u="none" strike="noStrike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4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기간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404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84514" y="1234948"/>
            <a:ext cx="7200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 sz="4000" b="1" kern="1200" baseline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584515" y="1801431"/>
            <a:ext cx="72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ko-KR" altLang="en-US"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 smtClean="0"/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1703115" y="5346342"/>
            <a:ext cx="1737717" cy="20225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179388" indent="0" algn="l">
              <a:buNone/>
              <a:defRPr sz="1200"/>
            </a:lvl2pPr>
            <a:lvl3pPr marL="357187" indent="0" algn="l">
              <a:buNone/>
              <a:defRPr sz="12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altLang="ko-KR" dirty="0" smtClean="0"/>
              <a:t>version </a:t>
            </a:r>
            <a:r>
              <a:rPr lang="ko-KR" altLang="en-US" smtClean="0"/>
              <a:t> </a:t>
            </a:r>
            <a:r>
              <a:rPr lang="en-US" altLang="ko-KR" dirty="0" smtClean="0"/>
              <a:t>: 1.0</a:t>
            </a:r>
            <a:endParaRPr lang="ko-KR" altLang="en-US" dirty="0" smtClean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1712640" y="5673181"/>
            <a:ext cx="1737717" cy="20225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179388" indent="0" algn="l">
              <a:buNone/>
              <a:defRPr sz="1200"/>
            </a:lvl2pPr>
            <a:lvl3pPr marL="357187" indent="0" algn="l">
              <a:buNone/>
              <a:defRPr sz="12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altLang="ko-KR" dirty="0" smtClean="0"/>
              <a:t>version </a:t>
            </a:r>
            <a:r>
              <a:rPr lang="ko-KR" altLang="en-US" smtClean="0"/>
              <a:t> </a:t>
            </a:r>
            <a:r>
              <a:rPr lang="en-US" altLang="ko-KR" dirty="0" smtClean="0"/>
              <a:t>: 1.0</a:t>
            </a:r>
            <a:endParaRPr lang="ko-KR" altLang="en-US" dirty="0" smtClean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712640" y="5987506"/>
            <a:ext cx="1737717" cy="20225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179388" indent="0" algn="l">
              <a:buNone/>
              <a:defRPr sz="1200"/>
            </a:lvl2pPr>
            <a:lvl3pPr marL="357187" indent="0" algn="l">
              <a:buNone/>
              <a:defRPr sz="12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altLang="ko-KR" dirty="0" smtClean="0"/>
              <a:t>version </a:t>
            </a:r>
            <a:r>
              <a:rPr lang="ko-KR" altLang="en-US" smtClean="0"/>
              <a:t> </a:t>
            </a:r>
            <a:r>
              <a:rPr lang="en-US" altLang="ko-KR" dirty="0" smtClean="0"/>
              <a:t>: 1.0</a:t>
            </a:r>
            <a:endParaRPr lang="ko-KR" altLang="en-US" dirty="0" smtClean="0"/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712640" y="6206581"/>
            <a:ext cx="1737717" cy="20225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179388" indent="0" algn="l">
              <a:buNone/>
              <a:defRPr sz="1200"/>
            </a:lvl2pPr>
            <a:lvl3pPr marL="357187" indent="0" algn="l">
              <a:buNone/>
              <a:defRPr sz="12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altLang="ko-KR" dirty="0" smtClean="0"/>
              <a:t>version </a:t>
            </a:r>
            <a:r>
              <a:rPr lang="ko-KR" altLang="en-US" smtClean="0"/>
              <a:t> </a:t>
            </a:r>
            <a:r>
              <a:rPr lang="en-US" altLang="ko-KR" dirty="0" smtClean="0"/>
              <a:t>: 1.0</a:t>
            </a:r>
            <a:endParaRPr lang="ko-KR" altLang="en-US" dirty="0" smtClean="0"/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1703115" y="5032017"/>
            <a:ext cx="1737717" cy="20225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179388" indent="0" algn="l">
              <a:buNone/>
              <a:defRPr sz="1200"/>
            </a:lvl2pPr>
            <a:lvl3pPr marL="357187" indent="0" algn="l">
              <a:buNone/>
              <a:defRPr sz="12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altLang="ko-KR" dirty="0" smtClean="0"/>
              <a:t>version </a:t>
            </a:r>
            <a:r>
              <a:rPr lang="ko-KR" altLang="en-US" smtClean="0"/>
              <a:t> </a:t>
            </a:r>
            <a:r>
              <a:rPr lang="en-US" altLang="ko-KR" dirty="0" smtClean="0"/>
              <a:t>: 1.0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26355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159880"/>
            <a:ext cx="9361040" cy="432000"/>
          </a:xfrm>
        </p:spPr>
        <p:txBody>
          <a:bodyPr/>
          <a:lstStyle>
            <a:lvl1pPr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0"/>
          </p:nvPr>
        </p:nvSpPr>
        <p:spPr>
          <a:xfrm>
            <a:off x="273050" y="692696"/>
            <a:ext cx="9360470" cy="360040"/>
          </a:xfrm>
          <a:prstGeom prst="rect">
            <a:avLst/>
          </a:prstGeom>
        </p:spPr>
        <p:txBody>
          <a:bodyPr/>
          <a:lstStyle>
            <a:lvl1pPr marL="108000" indent="-108000" algn="l" defTabSz="914400" rtl="0" eaLnBrk="1" latinLnBrk="1" hangingPunct="1">
              <a:buFont typeface="Arial" panose="020B0604020202020204" pitchFamily="34" charset="0"/>
              <a:buChar char="•"/>
              <a:defRPr lang="ko-KR" altLang="en-US" sz="14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>
              <a:defRPr sz="1100" b="1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1050" b="1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1571487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_헤드카피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72480" y="159880"/>
            <a:ext cx="9361040" cy="432000"/>
          </a:xfrm>
        </p:spPr>
        <p:txBody>
          <a:bodyPr/>
          <a:lstStyle>
            <a:lvl1pPr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3298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1"/>
          <p:cNvSpPr>
            <a:spLocks noGrp="1"/>
          </p:cNvSpPr>
          <p:nvPr>
            <p:ph type="title"/>
          </p:nvPr>
        </p:nvSpPr>
        <p:spPr bwMode="auto">
          <a:xfrm>
            <a:off x="272478" y="163662"/>
            <a:ext cx="934901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89552" y="6573470"/>
            <a:ext cx="432000" cy="288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i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D80CAB9F-6EB3-4D52-ADDB-8D0F4F2A18A6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2481" y="633808"/>
            <a:ext cx="934900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2"/>
          <p:cNvSpPr txBox="1">
            <a:spLocks/>
          </p:cNvSpPr>
          <p:nvPr userDrawn="1"/>
        </p:nvSpPr>
        <p:spPr>
          <a:xfrm>
            <a:off x="9489552" y="6573470"/>
            <a:ext cx="432000" cy="288000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defRPr/>
            </a:pPr>
            <a:fld id="{D80CAB9F-6EB3-4D52-ADDB-8D0F4F2A18A6}" type="slidenum">
              <a:rPr lang="ko-KR" altLang="en-US" smtClean="0">
                <a:latin typeface="+mn-ea"/>
                <a:ea typeface="+mn-ea"/>
              </a:rPr>
              <a:pPr>
                <a:defRPr/>
              </a:pPr>
              <a:t>‹#›</a:t>
            </a:fld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287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000" b="1" kern="1200">
          <a:solidFill>
            <a:schemeClr val="tx1"/>
          </a:soli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179388" indent="-179388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57188" indent="-177800" algn="l" defTabSz="914400" rtl="0" eaLnBrk="1" latinLnBrk="1" hangingPunct="1">
        <a:spcBef>
          <a:spcPct val="20000"/>
        </a:spcBef>
        <a:buFont typeface="Arial" pitchFamily="34" charset="0"/>
        <a:buChar char="–"/>
        <a:tabLst>
          <a:tab pos="357188" algn="l"/>
        </a:tabLst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36575" indent="-179388" algn="l" defTabSz="914400" rtl="0" eaLnBrk="1" latinLnBrk="1" hangingPunct="1">
        <a:spcBef>
          <a:spcPct val="20000"/>
        </a:spcBef>
        <a:buFont typeface="Arial" pitchFamily="34" charset="0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584514" y="1144251"/>
            <a:ext cx="8616958" cy="504000"/>
          </a:xfrm>
        </p:spPr>
        <p:txBody>
          <a:bodyPr/>
          <a:lstStyle/>
          <a:p>
            <a:r>
              <a:rPr lang="ko-KR" altLang="en-US" dirty="0" err="1" smtClean="0"/>
              <a:t>프로젝트명</a:t>
            </a:r>
            <a:endParaRPr lang="ko-KR" altLang="en-US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584515" y="1652082"/>
            <a:ext cx="7920000" cy="360000"/>
          </a:xfrm>
        </p:spPr>
        <p:txBody>
          <a:bodyPr/>
          <a:lstStyle/>
          <a:p>
            <a:r>
              <a:rPr lang="ko-KR" altLang="en-US" b="0" dirty="0" smtClean="0"/>
              <a:t>코딩가이드</a:t>
            </a:r>
            <a:endParaRPr lang="ko-KR" altLang="en-US" b="0" dirty="0"/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000" dirty="0" smtClean="0"/>
              <a:t>2016.05.04 ~ 2016.07.15</a:t>
            </a:r>
            <a:endParaRPr lang="ko-KR" altLang="en-US" sz="1000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1703115" y="5680298"/>
            <a:ext cx="1737717" cy="202258"/>
          </a:xfrm>
        </p:spPr>
        <p:txBody>
          <a:bodyPr/>
          <a:lstStyle/>
          <a:p>
            <a:r>
              <a:rPr lang="en-US" altLang="ko-KR" sz="1000" dirty="0" smtClean="0"/>
              <a:t>2016.08.11</a:t>
            </a:r>
            <a:endParaRPr lang="ko-KR" altLang="en-US" sz="1000" dirty="0"/>
          </a:p>
        </p:txBody>
      </p:sp>
      <p:sp>
        <p:nvSpPr>
          <p:cNvPr id="11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1703115" y="6002841"/>
            <a:ext cx="1737717" cy="202258"/>
          </a:xfrm>
        </p:spPr>
        <p:txBody>
          <a:bodyPr/>
          <a:lstStyle/>
          <a:p>
            <a:r>
              <a:rPr lang="ko-KR" altLang="en-US" sz="1000" dirty="0" err="1" smtClean="0"/>
              <a:t>지어소프트</a:t>
            </a:r>
            <a:endParaRPr lang="ko-KR" altLang="en-US" sz="1000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1703115" y="6224807"/>
            <a:ext cx="1737717" cy="202258"/>
          </a:xfrm>
        </p:spPr>
        <p:txBody>
          <a:bodyPr/>
          <a:lstStyle/>
          <a:p>
            <a:r>
              <a:rPr lang="ko-KR" altLang="en-US" sz="1000" dirty="0" smtClean="0"/>
              <a:t>박지혜</a:t>
            </a:r>
            <a:endParaRPr lang="ko-KR" altLang="en-US" sz="1000" dirty="0"/>
          </a:p>
        </p:txBody>
      </p:sp>
      <p:sp>
        <p:nvSpPr>
          <p:cNvPr id="13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1703115" y="5034256"/>
            <a:ext cx="1737717" cy="202258"/>
          </a:xfrm>
        </p:spPr>
        <p:txBody>
          <a:bodyPr/>
          <a:lstStyle/>
          <a:p>
            <a:r>
              <a:rPr lang="en-US" altLang="ko-KR" sz="1000" dirty="0" err="1" smtClean="0"/>
              <a:t>Ver</a:t>
            </a:r>
            <a:r>
              <a:rPr lang="en-US" altLang="ko-KR" sz="1000" dirty="0" smtClean="0"/>
              <a:t> 1.0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676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smtClean="0"/>
              <a:t>레이아웃 가이드</a:t>
            </a:r>
            <a:r>
              <a:rPr lang="ko-KR" altLang="en-US" sz="1700" smtClean="0"/>
              <a:t> </a:t>
            </a:r>
            <a:r>
              <a:rPr lang="en-US" altLang="ko-KR" sz="1700" dirty="0" smtClean="0"/>
              <a:t>–  z</a:t>
            </a:r>
            <a:r>
              <a:rPr lang="en-US" altLang="ko-KR" sz="1200" dirty="0" smtClean="0"/>
              <a:t>-</a:t>
            </a:r>
            <a:r>
              <a:rPr lang="en-US" altLang="ko-KR" sz="1700" dirty="0" smtClean="0"/>
              <a:t>index</a:t>
            </a:r>
            <a:endParaRPr lang="ko-KR" altLang="en-US" sz="1700">
              <a:latin typeface="+mn-lt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7880476" y="270034"/>
            <a:ext cx="1740149" cy="308714"/>
            <a:chOff x="7880476" y="270034"/>
            <a:chExt cx="1740149" cy="308714"/>
          </a:xfrm>
        </p:grpSpPr>
        <p:sp>
          <p:nvSpPr>
            <p:cNvPr id="92" name="직사각형 91"/>
            <p:cNvSpPr/>
            <p:nvPr/>
          </p:nvSpPr>
          <p:spPr>
            <a:xfrm>
              <a:off x="7880476" y="270034"/>
              <a:ext cx="1740149" cy="308714"/>
            </a:xfrm>
            <a:prstGeom prst="rect">
              <a:avLst/>
            </a:prstGeom>
            <a:solidFill>
              <a:srgbClr val="FF7C8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제목 1"/>
            <p:cNvSpPr txBox="1">
              <a:spLocks/>
            </p:cNvSpPr>
            <p:nvPr/>
          </p:nvSpPr>
          <p:spPr bwMode="auto">
            <a:xfrm>
              <a:off x="8043482" y="324432"/>
              <a:ext cx="1434235" cy="19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000" b="1" kern="1200">
                  <a:solidFill>
                    <a:schemeClr val="tx1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+mj-cs"/>
                </a:defRPr>
              </a:lvl1pPr>
            </a:lstStyle>
            <a:p>
              <a:pPr algn="ctr" fontAlgn="ctr"/>
              <a:r>
                <a:rPr lang="en-US" altLang="ko-KR" sz="1300" dirty="0" smtClean="0">
                  <a:solidFill>
                    <a:schemeClr val="bg1"/>
                  </a:solidFill>
                </a:rPr>
                <a:t>Sample</a:t>
              </a:r>
              <a:endParaRPr lang="en-US" altLang="ko-KR" sz="13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72480" y="980728"/>
            <a:ext cx="9348145" cy="5111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52663" y="991071"/>
            <a:ext cx="5400675" cy="509111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33638" y="1100608"/>
            <a:ext cx="5038725" cy="84137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</a:rPr>
              <a:t>z-index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defRPr/>
            </a:pPr>
            <a:endParaRPr lang="en-US" altLang="ko-KR" sz="11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2000~2100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33638" y="2007071"/>
            <a:ext cx="1344612" cy="343852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z-index</a:t>
            </a:r>
          </a:p>
          <a:p>
            <a:pPr algn="ctr">
              <a:defRPr/>
            </a:pPr>
            <a:endParaRPr lang="en-US" altLang="ko-KR" sz="11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2000~2100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10013" y="2007071"/>
            <a:ext cx="3562350" cy="343852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33638" y="5547196"/>
            <a:ext cx="5038725" cy="40163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z-index 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</a:rPr>
              <a:t> 2000~2100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10013" y="2026121"/>
            <a:ext cx="3562350" cy="3419475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z-index</a:t>
            </a:r>
            <a:b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0~1000</a:t>
            </a:r>
          </a:p>
          <a:p>
            <a:pPr algn="ctr">
              <a:defRPr/>
            </a:pPr>
            <a:endParaRPr lang="en-US" altLang="ko-KR" sz="11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defRPr/>
            </a:pPr>
            <a:endParaRPr lang="en-US" altLang="ko-KR" sz="11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defRPr/>
            </a:pPr>
            <a:endParaRPr lang="en-US" altLang="ko-KR" sz="11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defRPr/>
            </a:pP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46"/>
          <p:cNvSpPr txBox="1"/>
          <p:nvPr/>
        </p:nvSpPr>
        <p:spPr>
          <a:xfrm>
            <a:off x="3927475" y="2073746"/>
            <a:ext cx="947695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800" b="1" dirty="0">
                <a:solidFill>
                  <a:srgbClr val="FF0000"/>
                </a:solidFill>
                <a:latin typeface="+mn-lt"/>
              </a:rPr>
              <a:t>#</a:t>
            </a:r>
            <a:r>
              <a:rPr lang="en-US" altLang="ko-KR" sz="800" b="1" dirty="0" err="1">
                <a:solidFill>
                  <a:srgbClr val="FF0000"/>
                </a:solidFill>
                <a:latin typeface="+mn-lt"/>
              </a:rPr>
              <a:t>cfmOllehConts</a:t>
            </a:r>
            <a:endParaRPr lang="ko-KR" altLang="en-US" sz="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90988" y="3807296"/>
            <a:ext cx="3216275" cy="1449387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 w="6350">
            <a:solidFill>
              <a:srgbClr val="88888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z-index</a:t>
            </a:r>
            <a:b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4010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15"/>
          <p:cNvSpPr txBox="1"/>
          <p:nvPr/>
        </p:nvSpPr>
        <p:spPr>
          <a:xfrm>
            <a:off x="4097338" y="3815233"/>
            <a:ext cx="9842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800" b="1" dirty="0">
                <a:solidFill>
                  <a:srgbClr val="FF0000"/>
                </a:solidFill>
                <a:latin typeface="+mn-lt"/>
              </a:rPr>
              <a:t>. </a:t>
            </a:r>
            <a:r>
              <a:rPr lang="en-US" altLang="ko-KR" sz="800" b="1" dirty="0" err="1">
                <a:solidFill>
                  <a:srgbClr val="FF0000"/>
                </a:solidFill>
                <a:latin typeface="+mn-lt"/>
              </a:rPr>
              <a:t>pop_layerWrap</a:t>
            </a:r>
            <a:endParaRPr lang="ko-KR" altLang="en-US" sz="8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869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188640"/>
            <a:ext cx="9361040" cy="43200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smtClean="0"/>
              <a:t>스타일 가이드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24806"/>
              </p:ext>
            </p:extLst>
          </p:nvPr>
        </p:nvGraphicFramePr>
        <p:xfrm>
          <a:off x="272480" y="980728"/>
          <a:ext cx="9361040" cy="5690525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파일명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 상세 설명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en-US" altLang="ko-KR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62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3_1.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구성 요소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.html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구성 요소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352425" marR="0" lvl="1" indent="-1714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타이틀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탭 등 기본 디자인 코딩 가이드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352425" marR="0" lvl="1" indent="-1714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참고파일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[sample] 2. 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스타일 가이드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.zip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로컬 확인 가능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(html)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336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6261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6261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6261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6261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6261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6261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6261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6261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6261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7880476" y="270034"/>
            <a:ext cx="1740149" cy="308714"/>
            <a:chOff x="7880476" y="270034"/>
            <a:chExt cx="1740149" cy="308714"/>
          </a:xfrm>
        </p:grpSpPr>
        <p:sp>
          <p:nvSpPr>
            <p:cNvPr id="7" name="직사각형 6"/>
            <p:cNvSpPr/>
            <p:nvPr/>
          </p:nvSpPr>
          <p:spPr>
            <a:xfrm>
              <a:off x="7880476" y="270034"/>
              <a:ext cx="1740149" cy="308714"/>
            </a:xfrm>
            <a:prstGeom prst="rect">
              <a:avLst/>
            </a:prstGeom>
            <a:solidFill>
              <a:srgbClr val="FF7C8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제목 1"/>
            <p:cNvSpPr txBox="1">
              <a:spLocks/>
            </p:cNvSpPr>
            <p:nvPr/>
          </p:nvSpPr>
          <p:spPr bwMode="auto">
            <a:xfrm>
              <a:off x="8043482" y="324432"/>
              <a:ext cx="1434235" cy="19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000" b="1" kern="1200">
                  <a:solidFill>
                    <a:schemeClr val="tx1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+mj-cs"/>
                </a:defRPr>
              </a:lvl1pPr>
            </a:lstStyle>
            <a:p>
              <a:pPr algn="ctr" fontAlgn="ctr"/>
              <a:r>
                <a:rPr lang="en-US" altLang="ko-KR" sz="1300" dirty="0">
                  <a:solidFill>
                    <a:schemeClr val="bg1"/>
                  </a:solidFill>
                </a:rPr>
                <a:t>Sample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278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188640"/>
            <a:ext cx="9361040" cy="432000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smtClean="0"/>
              <a:t>코딩파일 리스트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814915"/>
              </p:ext>
            </p:extLst>
          </p:nvPr>
        </p:nvGraphicFramePr>
        <p:xfrm>
          <a:off x="263602" y="980728"/>
          <a:ext cx="9361040" cy="5762533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92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793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파일명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 상세 설명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en-US" altLang="ko-KR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65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2_1.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프로젝트명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작업현황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.html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홈페이지 파일 리스트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352425" lvl="1" indent="-171450" algn="l" rtl="0" fontAlgn="ctr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 유형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작업완료현황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및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수정내역 표시됨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352425" marR="0" lvl="1" indent="-1714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참고파일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[sample]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작업현황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.html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로컬 확인 가능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(html)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2_2.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프로젝트명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작업파일 리스트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관리자페이지 파일 리스트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서버 업로드 후 확인 가능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6261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6261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6261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6261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6261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6261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6261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6261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6261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7880476" y="270034"/>
            <a:ext cx="1740149" cy="308714"/>
            <a:chOff x="7880476" y="270034"/>
            <a:chExt cx="1740149" cy="308714"/>
          </a:xfrm>
        </p:grpSpPr>
        <p:sp>
          <p:nvSpPr>
            <p:cNvPr id="7" name="직사각형 6"/>
            <p:cNvSpPr/>
            <p:nvPr/>
          </p:nvSpPr>
          <p:spPr>
            <a:xfrm>
              <a:off x="7880476" y="270034"/>
              <a:ext cx="1740149" cy="308714"/>
            </a:xfrm>
            <a:prstGeom prst="rect">
              <a:avLst/>
            </a:prstGeom>
            <a:solidFill>
              <a:srgbClr val="FF7C8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제목 1"/>
            <p:cNvSpPr txBox="1">
              <a:spLocks/>
            </p:cNvSpPr>
            <p:nvPr/>
          </p:nvSpPr>
          <p:spPr bwMode="auto">
            <a:xfrm>
              <a:off x="8043482" y="324432"/>
              <a:ext cx="1434235" cy="19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000" b="1" kern="1200">
                  <a:solidFill>
                    <a:schemeClr val="tx1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+mj-cs"/>
                </a:defRPr>
              </a:lvl1pPr>
            </a:lstStyle>
            <a:p>
              <a:pPr algn="ctr" fontAlgn="ctr"/>
              <a:r>
                <a:rPr lang="en-US" altLang="ko-KR" sz="1300" dirty="0">
                  <a:solidFill>
                    <a:schemeClr val="bg1"/>
                  </a:solidFill>
                </a:rPr>
                <a:t>Sample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968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188640"/>
            <a:ext cx="9361040" cy="432000"/>
          </a:xfrm>
        </p:spPr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smtClean="0"/>
              <a:t>접근성 관련 문서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539239"/>
              </p:ext>
            </p:extLst>
          </p:nvPr>
        </p:nvGraphicFramePr>
        <p:xfrm>
          <a:off x="272480" y="980728"/>
          <a:ext cx="9361040" cy="5292471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파일명 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b="1" i="0" u="none" strike="noStrike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심사 절차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en-US" altLang="ko-KR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62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5_1.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자가진단결과서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.jpg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서면심사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100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점검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(K-</a:t>
                      </a: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wah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62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5_2.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전문가심사 보고서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.pdf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기술심사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조치 완료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62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5_3.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 접근성 품질마크 인증서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.jpg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발급 완료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1000" b="0" i="0" u="none" strike="noStrike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인증서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별첨이 불가능한 경우 획득일 기재</a:t>
                      </a:r>
                      <a:endParaRPr lang="en-US" sz="10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62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dirty="0" smtClean="0"/>
                        <a:t>크로스 </a:t>
                      </a:r>
                      <a:r>
                        <a:rPr lang="ko-KR" altLang="en-US" sz="1000" dirty="0" err="1" smtClean="0"/>
                        <a:t>브라우징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smtClean="0"/>
                        <a:t>기준 브라우져 </a:t>
                      </a:r>
                      <a:r>
                        <a:rPr lang="ko-KR" altLang="en-US" sz="1000" smtClean="0"/>
                        <a:t> </a:t>
                      </a:r>
                      <a:r>
                        <a:rPr lang="ko-KR" altLang="en-US" sz="1000" dirty="0" smtClean="0"/>
                        <a:t>및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smtClean="0"/>
                        <a:t>기준 모바일 단말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브라우져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ie9~ie11, Chrome(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최신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Safari(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최신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단말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삼성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s3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아이폰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이상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6261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6261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6261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6261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6261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6261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6261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7880476" y="270034"/>
            <a:ext cx="1740149" cy="308714"/>
            <a:chOff x="7880476" y="270034"/>
            <a:chExt cx="1740149" cy="308714"/>
          </a:xfrm>
        </p:grpSpPr>
        <p:sp>
          <p:nvSpPr>
            <p:cNvPr id="7" name="직사각형 6"/>
            <p:cNvSpPr/>
            <p:nvPr/>
          </p:nvSpPr>
          <p:spPr>
            <a:xfrm>
              <a:off x="7880476" y="270034"/>
              <a:ext cx="1740149" cy="308714"/>
            </a:xfrm>
            <a:prstGeom prst="rect">
              <a:avLst/>
            </a:prstGeom>
            <a:solidFill>
              <a:srgbClr val="FF7C8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제목 1"/>
            <p:cNvSpPr txBox="1">
              <a:spLocks/>
            </p:cNvSpPr>
            <p:nvPr/>
          </p:nvSpPr>
          <p:spPr bwMode="auto">
            <a:xfrm>
              <a:off x="8043482" y="324432"/>
              <a:ext cx="1434235" cy="19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000" b="1" kern="1200">
                  <a:solidFill>
                    <a:schemeClr val="tx1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+mj-cs"/>
                </a:defRPr>
              </a:lvl1pPr>
            </a:lstStyle>
            <a:p>
              <a:pPr algn="ctr" fontAlgn="ctr"/>
              <a:r>
                <a:rPr lang="en-US" altLang="ko-KR" sz="1300" dirty="0">
                  <a:solidFill>
                    <a:schemeClr val="bg1"/>
                  </a:solidFill>
                </a:rPr>
                <a:t>Sample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695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188640"/>
            <a:ext cx="9361040" cy="432000"/>
          </a:xfrm>
        </p:spPr>
        <p:txBody>
          <a:bodyPr/>
          <a:lstStyle/>
          <a:p>
            <a:r>
              <a:rPr lang="ko-KR" altLang="en-US" dirty="0" smtClean="0"/>
              <a:t>가이드 안내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02607"/>
              </p:ext>
            </p:extLst>
          </p:nvPr>
        </p:nvGraphicFramePr>
        <p:xfrm>
          <a:off x="272480" y="980728"/>
          <a:ext cx="9361040" cy="5688632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1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en-US" altLang="ko-KR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 가이드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css</a:t>
                      </a:r>
                      <a:r>
                        <a:rPr lang="en-US" altLang="ko-KR" sz="9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5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 구성 및 용도에 대한 안내</a:t>
                      </a:r>
                      <a:endParaRPr lang="en-US" altLang="ko-KR" sz="95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해당페이지의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예시를 참고해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최적의 방법으로 작성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 및 내용 변경 가능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폴더 구조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폴더 구조 및 분류 기준 안내</a:t>
                      </a:r>
                      <a:endParaRPr lang="en-US" altLang="ko-KR" sz="95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62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레이아웃 가이드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공통 영역</a:t>
                      </a:r>
                      <a:r>
                        <a:rPr lang="en-US" altLang="ko-KR" sz="9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5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반복되는 요소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5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예외적인 페이지에 대한 안내</a:t>
                      </a:r>
                      <a:endParaRPr lang="en-US" altLang="ko-KR" sz="95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352425" lvl="1" indent="-171450" algn="l" rtl="0" fontAlgn="ctr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5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스타일 가이드에 포함되나 추가 설명이 필요한 사항</a:t>
                      </a:r>
                      <a:endParaRPr lang="en-US" altLang="ko-KR" sz="950" b="0" i="0" u="none" strike="noStrike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352425" lvl="1" indent="-171450" algn="l" rtl="0" fontAlgn="ctr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50" b="0" i="0" u="none" strike="noStrik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레이아웃 가이드 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50" b="0" i="0" u="none" strike="noStrike" baseline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50" b="0" i="0" u="none" strike="noStrike" baseline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서브 공통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50" b="0" i="0" u="none" strike="noStrike" baseline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상단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50" b="0" i="0" u="none" strike="noStrike" baseline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하단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50" b="0" i="0" u="none" strike="noStrike" baseline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좌측메뉴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950" b="0" i="0" u="none" strike="noStrike" baseline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서브메인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50" b="0" i="0" u="none" strike="noStrike" baseline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검색페이지 등   </a:t>
                      </a:r>
                      <a:endParaRPr lang="en-US" altLang="ko-KR" sz="950" b="0" i="0" u="none" strike="noStrike" baseline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0975" lvl="1" indent="0" algn="l" rtl="0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950" b="0" i="0" u="none" strike="noStrik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                   구성이 변경되는 레이아웃에 대한 안내 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50" b="0" i="0" u="none" strike="noStrike" baseline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고정적인 영역에 대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352425" lvl="1" indent="-171450" algn="l" rtl="0" fontAlgn="ctr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50" b="0" i="0" u="none" strike="noStrik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공통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UI / </a:t>
                      </a:r>
                      <a:r>
                        <a:rPr lang="en-US" altLang="ko-KR" sz="950" b="0" i="0" u="none" strike="noStrike" baseline="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css</a:t>
                      </a:r>
                      <a:r>
                        <a:rPr lang="ko-KR" altLang="en-US" sz="950" b="0" i="0" u="none" strike="noStrike" baseline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50" b="0" i="0" u="none" strike="noStrike" baseline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스크립트를 이용한 라디오 버튼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50" b="0" i="0" u="none" strike="noStrike" baseline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롤링배너등 </a:t>
                      </a:r>
                      <a:r>
                        <a:rPr lang="en-US" altLang="ko-KR" sz="950" b="0" i="0" u="none" strike="noStrike" baseline="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css</a:t>
                      </a:r>
                      <a:r>
                        <a:rPr lang="ko-KR" altLang="en-US" sz="950" b="0" i="0" u="none" strike="noStrike" baseline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스크립트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50" b="0" i="0" u="none" strike="noStrike" baseline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코딩이 </a:t>
                      </a:r>
                      <a:endParaRPr lang="en-US" altLang="ko-KR" sz="950" b="0" i="0" u="none" strike="noStrike" baseline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0975" lvl="1" indent="0" algn="l" rtl="0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950" b="0" i="0" u="none" strike="noStrik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                    연계되어 동작하는 요소에 대한 설명</a:t>
                      </a:r>
                      <a:endParaRPr lang="en-US" altLang="ko-KR" sz="95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772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스타일 가이드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반복적으로 사용되는 </a:t>
                      </a:r>
                      <a:r>
                        <a:rPr lang="ko-KR" altLang="en-US" sz="9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디자인 요소에 대한 안내</a:t>
                      </a:r>
                      <a:endParaRPr lang="en-US" altLang="ko-KR" sz="950" b="1" i="0" u="none" strike="noStrike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352425" lvl="1" indent="-171450" algn="l" rtl="0" fontAlgn="ctr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5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구성요소 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50" b="0" i="0" u="none" strike="noStrik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 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50" b="0" i="0" u="none" strike="noStrik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서브타이틀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50" b="0" i="0" u="none" strike="noStrik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50" b="0" i="0" u="none" strike="noStrik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블릿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50" b="0" i="0" u="none" strike="noStrik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스타일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50" b="0" i="0" u="none" strike="noStrik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포인트 컬러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50" b="0" i="0" u="none" strike="noStrik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50" b="0" i="0" u="none" strike="noStrik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950" b="0" i="0" u="none" strike="noStrike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352425" lvl="1" indent="-171450" algn="l" rtl="0" fontAlgn="ctr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5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반복되는 구성 및 주요 페이지 샘플 코딩 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50" b="0" i="0" u="none" strike="noStrik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 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50" b="0" i="0" u="none" strike="noStrik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50" b="0" i="0" u="none" strike="noStrik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상세 안내 페이지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50" b="0" i="0" u="none" strike="noStrik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서브메인 등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950" b="0" i="0" u="none" strike="noStrike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352425" lvl="1" indent="-171450" algn="l" rtl="0" fontAlgn="ctr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50" b="0" i="0" u="none" strike="noStrik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참고파일 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en-US" altLang="ko-KR" sz="950" b="0" i="0" u="sng" strike="noStrik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[sample] 2. </a:t>
                      </a:r>
                      <a:r>
                        <a:rPr lang="ko-KR" altLang="en-US" sz="950" b="0" i="0" u="sng" strike="noStrike" baseline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r>
                        <a:rPr lang="en-US" altLang="ko-KR" sz="950" b="0" i="0" u="sng" strike="noStrik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950" b="0" i="0" u="sng" strike="noStrike" baseline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스타일 가이드</a:t>
                      </a:r>
                      <a:r>
                        <a:rPr lang="en-US" altLang="ko-KR" sz="950" b="0" i="0" u="sng" strike="noStrik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.zip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별도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html </a:t>
                      </a:r>
                      <a:r>
                        <a:rPr lang="ko-KR" altLang="en-US" sz="1000" b="0" i="0" u="none" strike="noStrike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파일로 작업</a:t>
                      </a:r>
                      <a:endParaRPr lang="en-US" altLang="ko-KR" sz="1000" b="0" i="0" u="none" strike="noStrike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rtl="0" fontAlgn="ctr"/>
                      <a:endParaRPr lang="en-US" sz="1000" b="0" i="0" u="none" strike="noStrike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해당페이지의 예시를 참고해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최적의 방법으로 작성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 및 내용 변경 가능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741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코딩파일 리스트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메뉴 별 코딩파일 위치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5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및</a:t>
                      </a:r>
                      <a:r>
                        <a:rPr lang="ko-KR" altLang="en-US" sz="95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파일명 안내</a:t>
                      </a:r>
                      <a:endParaRPr lang="en-US" altLang="ko-KR" sz="95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352425" lvl="1" indent="-171450" algn="l" rtl="0" fontAlgn="ctr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5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파일명 </a:t>
                      </a:r>
                      <a:r>
                        <a:rPr lang="ko-KR" altLang="en-US" sz="950" b="0" i="0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95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해당페이지 </a:t>
                      </a:r>
                      <a:r>
                        <a:rPr lang="ko-KR" altLang="en-US" sz="950" b="0" i="0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새창으로</a:t>
                      </a:r>
                      <a:r>
                        <a:rPr lang="ko-KR" altLang="en-US" sz="95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열림</a:t>
                      </a:r>
                      <a:endParaRPr lang="en-US" altLang="ko-KR" sz="95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rtl="0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일정관리 및 개발팀 공유를 위한 </a:t>
                      </a:r>
                      <a:r>
                        <a:rPr lang="en-US" altLang="ko-KR" sz="9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</a:t>
                      </a:r>
                      <a:r>
                        <a:rPr lang="ko-KR" altLang="en-US" sz="95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작업현황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  <a:r>
                        <a:rPr lang="ko-KR" altLang="en-US" sz="95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대체 가능</a:t>
                      </a:r>
                      <a:endParaRPr lang="en-US" altLang="ko-KR" sz="950" b="1" i="0" u="none" strike="noStrike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352425" lvl="1" indent="-171450" algn="l" rtl="0" fontAlgn="ctr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5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파일명 가이드 문서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50" b="0" i="0" u="none" strike="noStrik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 기재</a:t>
                      </a:r>
                      <a:endParaRPr lang="en-US" altLang="ko-KR" sz="950" b="0" i="0" u="none" strike="noStrike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352425" lvl="1" indent="-171450" algn="l" rtl="0" fontAlgn="ctr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5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파일명 </a:t>
                      </a:r>
                      <a:r>
                        <a:rPr lang="ko-KR" altLang="en-US" sz="950" b="0" i="0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95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해당페이지 </a:t>
                      </a:r>
                      <a:r>
                        <a:rPr lang="ko-KR" altLang="en-US" sz="950" b="0" i="0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새창열림</a:t>
                      </a:r>
                      <a:r>
                        <a:rPr lang="ko-KR" altLang="en-US" sz="95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95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352425" lvl="1" indent="-171450" algn="l" rtl="0" fontAlgn="ctr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5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링크제공이 불가능할 경우 파일경로 표시</a:t>
                      </a:r>
                      <a:endParaRPr lang="en-US" altLang="ko-KR" sz="95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352425" marR="0" lvl="1" indent="-1714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50" b="0" i="0" u="none" strike="noStrik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참고파일 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en-US" altLang="ko-KR" sz="950" b="0" i="0" u="sng" strike="noStrik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[sample] 3.</a:t>
                      </a:r>
                      <a:r>
                        <a:rPr lang="ko-KR" altLang="en-US" sz="950" b="0" i="0" u="sng" strike="noStrike" baseline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프로젝트명</a:t>
                      </a:r>
                      <a:r>
                        <a:rPr lang="en-US" altLang="ko-KR" sz="950" b="0" i="0" u="sng" strike="noStrik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950" b="0" i="0" u="sng" strike="noStrike" baseline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작업현황</a:t>
                      </a:r>
                      <a:r>
                        <a:rPr lang="en-US" altLang="ko-KR" sz="950" b="0" i="0" u="sng" strike="noStrik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.html</a:t>
                      </a:r>
                      <a:endParaRPr lang="en-US" altLang="ko-KR" sz="950" b="0" i="0" u="sng" strike="noStrike" dirty="0" smtClean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별도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html </a:t>
                      </a:r>
                      <a:r>
                        <a:rPr lang="ko-KR" altLang="en-US" sz="1000" b="0" i="0" u="none" strike="noStrike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파일로 작업</a:t>
                      </a:r>
                      <a:endParaRPr lang="en-US" altLang="ko-KR" sz="1000" b="0" i="0" u="none" strike="noStrike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rtl="0" fontAlgn="ctr"/>
                      <a:endParaRPr lang="en-US" altLang="ko-KR" sz="1000" b="0" i="0" u="none" strike="noStrike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해당페이지의 예시를 참고해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최적의 방법으로 작성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 및 내용 변경 가능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6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접근성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관련 문서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접근성</a:t>
                      </a:r>
                      <a:r>
                        <a:rPr lang="ko-KR" altLang="en-US" sz="9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준수 및 획득 프로젝트 일 경우 해당 문서 별첨</a:t>
                      </a:r>
                      <a:endParaRPr lang="en-US" altLang="ko-KR" sz="95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rtl="0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크로스브라우징</a:t>
                      </a:r>
                      <a:r>
                        <a:rPr lang="ko-KR" altLang="en-US" sz="9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관련 내용 기재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7880476" y="270034"/>
            <a:ext cx="1740149" cy="308714"/>
            <a:chOff x="7880476" y="270034"/>
            <a:chExt cx="1740149" cy="308714"/>
          </a:xfrm>
        </p:grpSpPr>
        <p:sp>
          <p:nvSpPr>
            <p:cNvPr id="7" name="직사각형 6"/>
            <p:cNvSpPr/>
            <p:nvPr/>
          </p:nvSpPr>
          <p:spPr>
            <a:xfrm>
              <a:off x="7880476" y="270034"/>
              <a:ext cx="1740149" cy="308714"/>
            </a:xfrm>
            <a:prstGeom prst="rect">
              <a:avLst/>
            </a:prstGeom>
            <a:solidFill>
              <a:srgbClr val="EB5352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제목 1"/>
            <p:cNvSpPr txBox="1">
              <a:spLocks/>
            </p:cNvSpPr>
            <p:nvPr/>
          </p:nvSpPr>
          <p:spPr bwMode="auto">
            <a:xfrm>
              <a:off x="8043482" y="324432"/>
              <a:ext cx="1434235" cy="19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000" b="1" kern="1200">
                  <a:solidFill>
                    <a:schemeClr val="tx1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+mj-cs"/>
                </a:defRPr>
              </a:lvl1pPr>
            </a:lstStyle>
            <a:p>
              <a:pPr algn="ctr" fontAlgn="ctr"/>
              <a:r>
                <a:rPr lang="en-US" altLang="ko-KR" sz="1300" dirty="0" smtClean="0">
                  <a:solidFill>
                    <a:schemeClr val="bg1"/>
                  </a:solidFill>
                </a:rPr>
                <a:t>Guide</a:t>
              </a:r>
              <a:endParaRPr lang="en-US" altLang="ko-KR" sz="1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321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이력 관리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402885"/>
              </p:ext>
            </p:extLst>
          </p:nvPr>
        </p:nvGraphicFramePr>
        <p:xfrm>
          <a:off x="273050" y="980728"/>
          <a:ext cx="9360470" cy="5495248"/>
        </p:xfrm>
        <a:graphic>
          <a:graphicData uri="http://schemas.openxmlformats.org/drawingml/2006/table">
            <a:tbl>
              <a:tblPr/>
              <a:tblGrid>
                <a:gridCol w="719510"/>
                <a:gridCol w="1728192"/>
                <a:gridCol w="4176464"/>
                <a:gridCol w="1368152"/>
                <a:gridCol w="1368152"/>
              </a:tblGrid>
              <a:tr h="273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3015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2016.08.11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 작성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박지혜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5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2016.08.15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디자인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가이드 변경으로 인한 수정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352425" lvl="1" indent="-171450" algn="l" rtl="0" fontAlgn="ctr">
                        <a:buFontTx/>
                        <a:buChar char="-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변경내용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및 포인트 컬러 변경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박지혜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588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588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588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588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588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588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588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588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588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588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588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588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588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588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588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7880476" y="270034"/>
            <a:ext cx="1740149" cy="308714"/>
            <a:chOff x="7880476" y="270034"/>
            <a:chExt cx="1740149" cy="308714"/>
          </a:xfrm>
        </p:grpSpPr>
        <p:sp>
          <p:nvSpPr>
            <p:cNvPr id="7" name="직사각형 6"/>
            <p:cNvSpPr/>
            <p:nvPr/>
          </p:nvSpPr>
          <p:spPr>
            <a:xfrm>
              <a:off x="7880476" y="270034"/>
              <a:ext cx="1740149" cy="308714"/>
            </a:xfrm>
            <a:prstGeom prst="rect">
              <a:avLst/>
            </a:prstGeom>
            <a:solidFill>
              <a:srgbClr val="FF7C8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제목 1"/>
            <p:cNvSpPr txBox="1">
              <a:spLocks/>
            </p:cNvSpPr>
            <p:nvPr/>
          </p:nvSpPr>
          <p:spPr bwMode="auto">
            <a:xfrm>
              <a:off x="8043482" y="324432"/>
              <a:ext cx="1434235" cy="19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000" b="1" kern="1200">
                  <a:solidFill>
                    <a:schemeClr val="tx1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+mj-cs"/>
                </a:defRPr>
              </a:lvl1pPr>
            </a:lstStyle>
            <a:p>
              <a:pPr algn="ctr" fontAlgn="ctr"/>
              <a:r>
                <a:rPr lang="en-US" altLang="ko-KR" sz="1300" dirty="0" smtClean="0">
                  <a:solidFill>
                    <a:schemeClr val="bg1"/>
                  </a:solidFill>
                </a:rPr>
                <a:t>Sample</a:t>
              </a:r>
              <a:endParaRPr lang="en-US" altLang="ko-KR" sz="1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91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/>
              <a:t>파일 </a:t>
            </a:r>
            <a:r>
              <a:rPr lang="ko-KR" altLang="en-US" smtClean="0"/>
              <a:t>가이드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224583"/>
              </p:ext>
            </p:extLst>
          </p:nvPr>
        </p:nvGraphicFramePr>
        <p:xfrm>
          <a:off x="273050" y="980728"/>
          <a:ext cx="9360470" cy="5400596"/>
        </p:xfrm>
        <a:graphic>
          <a:graphicData uri="http://schemas.openxmlformats.org/drawingml/2006/table">
            <a:tbl>
              <a:tblPr/>
              <a:tblGrid>
                <a:gridCol w="719510"/>
                <a:gridCol w="1728192"/>
                <a:gridCol w="4176464"/>
                <a:gridCol w="1368152"/>
                <a:gridCol w="1368152"/>
              </a:tblGrid>
              <a:tr h="273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파일명 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b="1" i="0" u="none" strike="noStrike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폴더명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 상세설명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적용범위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경로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301588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css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common.css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공통영역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공통스타일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레이아웃 등 반복적으로 사용되는 스타일 시트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공통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서브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03_HTML/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css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588"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main.css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메인페이지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스타일 시트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588"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sub.css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서브페이지 스타일 시트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588"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pop.css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팝업페이지 스타일 시트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(common.css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없이 별도로 사용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588"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jquery.selectbox.css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셀렉트박스에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디자인을 적용하기 위해 사용한 스타일 시트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588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common.js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공통적으로 사용되는 스크립트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공통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03_HTML/</a:t>
                      </a: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588"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jquery-1.10.2.js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Jquery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사용을 위한 스크립트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공통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588"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mainbanner.js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메인페이지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배너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스크립트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588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588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588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588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588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588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588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588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588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7880476" y="270034"/>
            <a:ext cx="1740149" cy="308714"/>
            <a:chOff x="7880476" y="270034"/>
            <a:chExt cx="1740149" cy="308714"/>
          </a:xfrm>
        </p:grpSpPr>
        <p:sp>
          <p:nvSpPr>
            <p:cNvPr id="7" name="직사각형 6"/>
            <p:cNvSpPr/>
            <p:nvPr/>
          </p:nvSpPr>
          <p:spPr>
            <a:xfrm>
              <a:off x="7880476" y="270034"/>
              <a:ext cx="1740149" cy="308714"/>
            </a:xfrm>
            <a:prstGeom prst="rect">
              <a:avLst/>
            </a:prstGeom>
            <a:solidFill>
              <a:srgbClr val="FF7C8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제목 1"/>
            <p:cNvSpPr txBox="1">
              <a:spLocks/>
            </p:cNvSpPr>
            <p:nvPr/>
          </p:nvSpPr>
          <p:spPr bwMode="auto">
            <a:xfrm>
              <a:off x="8043482" y="324432"/>
              <a:ext cx="1434235" cy="19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000" b="1" kern="1200">
                  <a:solidFill>
                    <a:schemeClr val="tx1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+mj-cs"/>
                </a:defRPr>
              </a:lvl1pPr>
            </a:lstStyle>
            <a:p>
              <a:pPr algn="ctr" fontAlgn="ctr"/>
              <a:r>
                <a:rPr lang="en-US" altLang="ko-KR" sz="1300" dirty="0" smtClean="0">
                  <a:solidFill>
                    <a:schemeClr val="bg1"/>
                  </a:solidFill>
                </a:rPr>
                <a:t>Sample</a:t>
              </a:r>
              <a:endParaRPr lang="en-US" altLang="ko-KR" sz="1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5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72480" y="908720"/>
            <a:ext cx="9348145" cy="5111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smtClean="0"/>
              <a:t>전체 폴더 </a:t>
            </a:r>
            <a:r>
              <a:rPr lang="ko-KR" altLang="en-US"/>
              <a:t>구조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7880476" y="270034"/>
            <a:ext cx="1740149" cy="308714"/>
            <a:chOff x="7880476" y="270034"/>
            <a:chExt cx="1740149" cy="308714"/>
          </a:xfrm>
        </p:grpSpPr>
        <p:sp>
          <p:nvSpPr>
            <p:cNvPr id="7" name="직사각형 6"/>
            <p:cNvSpPr/>
            <p:nvPr/>
          </p:nvSpPr>
          <p:spPr>
            <a:xfrm>
              <a:off x="7880476" y="270034"/>
              <a:ext cx="1740149" cy="308714"/>
            </a:xfrm>
            <a:prstGeom prst="rect">
              <a:avLst/>
            </a:prstGeom>
            <a:solidFill>
              <a:srgbClr val="FF7C8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제목 1"/>
            <p:cNvSpPr txBox="1">
              <a:spLocks/>
            </p:cNvSpPr>
            <p:nvPr/>
          </p:nvSpPr>
          <p:spPr bwMode="auto">
            <a:xfrm>
              <a:off x="8043482" y="324432"/>
              <a:ext cx="1434235" cy="19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000" b="1" kern="1200">
                  <a:solidFill>
                    <a:schemeClr val="tx1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+mj-cs"/>
                </a:defRPr>
              </a:lvl1pPr>
            </a:lstStyle>
            <a:p>
              <a:pPr algn="ctr" fontAlgn="ctr"/>
              <a:r>
                <a:rPr lang="en-US" altLang="ko-KR" sz="1300" dirty="0" smtClean="0">
                  <a:solidFill>
                    <a:schemeClr val="bg1"/>
                  </a:solidFill>
                </a:rPr>
                <a:t>Sample</a:t>
              </a:r>
              <a:endParaRPr lang="en-US" altLang="ko-KR" sz="13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9"/>
          <p:cNvSpPr txBox="1"/>
          <p:nvPr/>
        </p:nvSpPr>
        <p:spPr bwMode="auto">
          <a:xfrm>
            <a:off x="1906236" y="3455781"/>
            <a:ext cx="1322386" cy="24622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defRPr/>
            </a:pPr>
            <a:endParaRPr lang="en-US" altLang="ko-KR" sz="1000" dirty="0">
              <a:latin typeface="+mn-lt"/>
              <a:ea typeface="+mn-ea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1113334" y="1512996"/>
            <a:ext cx="3217662" cy="1725225"/>
            <a:chOff x="1113334" y="1512996"/>
            <a:chExt cx="3217662" cy="1725225"/>
          </a:xfrm>
        </p:grpSpPr>
        <p:sp>
          <p:nvSpPr>
            <p:cNvPr id="56" name="TextBox 52"/>
            <p:cNvSpPr txBox="1"/>
            <p:nvPr/>
          </p:nvSpPr>
          <p:spPr bwMode="auto">
            <a:xfrm>
              <a:off x="2262486" y="1718351"/>
              <a:ext cx="1898647" cy="2462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b="1" dirty="0">
                  <a:latin typeface="+mn-lt"/>
                  <a:ea typeface="+mn-ea"/>
                </a:rPr>
                <a:t>sample</a:t>
              </a:r>
              <a:r>
                <a:rPr lang="en-US" altLang="ko-KR" sz="1000" dirty="0">
                  <a:latin typeface="+mn-lt"/>
                  <a:ea typeface="+mn-ea"/>
                </a:rPr>
                <a:t> (</a:t>
              </a:r>
              <a:r>
                <a:rPr lang="ko-KR" altLang="en-US" sz="1000">
                  <a:latin typeface="+mn-lt"/>
                  <a:ea typeface="+mn-ea"/>
                </a:rPr>
                <a:t>공통 </a:t>
              </a:r>
              <a:r>
                <a:rPr lang="en-US" altLang="ko-KR" sz="1000" dirty="0">
                  <a:latin typeface="+mn-lt"/>
                  <a:ea typeface="+mn-ea"/>
                </a:rPr>
                <a:t>html </a:t>
              </a:r>
              <a:r>
                <a:rPr lang="ko-KR" altLang="en-US" sz="1000">
                  <a:latin typeface="+mn-lt"/>
                  <a:ea typeface="+mn-ea"/>
                </a:rPr>
                <a:t>샘플</a:t>
              </a:r>
              <a:r>
                <a:rPr lang="en-US" altLang="ko-KR" sz="1000" dirty="0">
                  <a:latin typeface="+mn-lt"/>
                  <a:ea typeface="+mn-ea"/>
                </a:rPr>
                <a:t>)</a:t>
              </a:r>
            </a:p>
          </p:txBody>
        </p:sp>
        <p:sp>
          <p:nvSpPr>
            <p:cNvPr id="57" name="TextBox 53"/>
            <p:cNvSpPr txBox="1"/>
            <p:nvPr/>
          </p:nvSpPr>
          <p:spPr bwMode="auto">
            <a:xfrm>
              <a:off x="2262486" y="1968060"/>
              <a:ext cx="1754186" cy="2462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b="1" dirty="0">
                  <a:latin typeface="+mn-lt"/>
                  <a:ea typeface="+mn-ea"/>
                </a:rPr>
                <a:t>common</a:t>
              </a:r>
              <a:r>
                <a:rPr lang="en-US" altLang="ko-KR" sz="1000" dirty="0">
                  <a:latin typeface="+mn-lt"/>
                  <a:ea typeface="+mn-ea"/>
                </a:rPr>
                <a:t> </a:t>
              </a:r>
              <a:r>
                <a:rPr lang="en-US" altLang="ko-KR" sz="1000" dirty="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(</a:t>
              </a:r>
              <a:r>
                <a:rPr lang="ko-KR" altLang="en-US" sz="100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메인</a:t>
              </a:r>
              <a:r>
                <a:rPr lang="en-US" altLang="ko-KR" sz="1000" dirty="0" smtClean="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)</a:t>
              </a:r>
              <a:endParaRPr lang="en-US" altLang="ko-KR" sz="10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4"/>
            <p:cNvSpPr txBox="1"/>
            <p:nvPr/>
          </p:nvSpPr>
          <p:spPr bwMode="auto">
            <a:xfrm>
              <a:off x="2262486" y="2220474"/>
              <a:ext cx="1811335" cy="2462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b="1" dirty="0" err="1">
                  <a:latin typeface="+mn-lt"/>
                  <a:ea typeface="+mn-ea"/>
                </a:rPr>
                <a:t>billingInfo</a:t>
              </a:r>
              <a:r>
                <a:rPr lang="en-US" altLang="ko-KR" sz="1000" dirty="0">
                  <a:latin typeface="+mn-lt"/>
                  <a:ea typeface="+mn-ea"/>
                </a:rPr>
                <a:t> </a:t>
              </a:r>
              <a:r>
                <a:rPr lang="en-US" altLang="ko-KR" sz="1000" dirty="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(</a:t>
              </a:r>
              <a:r>
                <a:rPr lang="ko-KR" altLang="en-US" sz="100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요금조회</a:t>
              </a:r>
              <a:r>
                <a:rPr lang="en-US" altLang="ko-KR" sz="1000" dirty="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/</a:t>
              </a:r>
              <a:r>
                <a:rPr lang="ko-KR" altLang="en-US" sz="100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납부</a:t>
              </a:r>
              <a:r>
                <a:rPr lang="en-US" altLang="ko-KR" sz="1000" dirty="0" smtClean="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)</a:t>
              </a:r>
              <a:endParaRPr lang="en-US" altLang="ko-KR" sz="10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5"/>
            <p:cNvSpPr txBox="1"/>
            <p:nvPr/>
          </p:nvSpPr>
          <p:spPr bwMode="auto">
            <a:xfrm>
              <a:off x="2262486" y="2476060"/>
              <a:ext cx="2068510" cy="2462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b="1" dirty="0" err="1">
                  <a:latin typeface="+mn-lt"/>
                  <a:ea typeface="+mn-ea"/>
                </a:rPr>
                <a:t>prodInfo</a:t>
              </a:r>
              <a:r>
                <a:rPr lang="en-US" altLang="ko-KR" sz="1000" dirty="0">
                  <a:latin typeface="+mn-lt"/>
                  <a:ea typeface="+mn-ea"/>
                </a:rPr>
                <a:t> </a:t>
              </a:r>
              <a:r>
                <a:rPr lang="en-US" altLang="ko-KR" sz="1000" dirty="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(</a:t>
              </a:r>
              <a:r>
                <a:rPr lang="ko-KR" altLang="en-US" sz="100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가입상품 조회</a:t>
              </a:r>
              <a:r>
                <a:rPr lang="en-US" altLang="ko-KR" sz="1000" dirty="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/</a:t>
              </a:r>
              <a:r>
                <a:rPr lang="ko-KR" altLang="en-US" sz="100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관리</a:t>
              </a:r>
              <a:r>
                <a:rPr lang="en-US" altLang="ko-KR" sz="1000" dirty="0" smtClean="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)</a:t>
              </a:r>
              <a:endParaRPr lang="en-US" altLang="ko-KR" sz="10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6"/>
            <p:cNvSpPr txBox="1"/>
            <p:nvPr/>
          </p:nvSpPr>
          <p:spPr bwMode="auto">
            <a:xfrm>
              <a:off x="2262486" y="2734823"/>
              <a:ext cx="1970085" cy="2462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b="1" dirty="0" err="1">
                  <a:latin typeface="+mn-lt"/>
                  <a:ea typeface="+mn-ea"/>
                </a:rPr>
                <a:t>svcInfo</a:t>
              </a:r>
              <a:r>
                <a:rPr lang="en-US" altLang="ko-KR" sz="1000" dirty="0">
                  <a:latin typeface="+mn-lt"/>
                  <a:ea typeface="+mn-ea"/>
                </a:rPr>
                <a:t> </a:t>
              </a:r>
              <a:r>
                <a:rPr lang="en-US" altLang="ko-KR" sz="1000" dirty="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(</a:t>
              </a:r>
              <a:r>
                <a:rPr lang="ko-KR" altLang="en-US" sz="100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신청</a:t>
              </a:r>
              <a:r>
                <a:rPr lang="en-US" altLang="ko-KR" sz="1000" dirty="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/</a:t>
              </a:r>
              <a:r>
                <a:rPr lang="ko-KR" altLang="en-US" sz="100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변경</a:t>
              </a:r>
              <a:r>
                <a:rPr lang="en-US" altLang="ko-KR" sz="1000" dirty="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61" name="TextBox 57"/>
            <p:cNvSpPr txBox="1"/>
            <p:nvPr/>
          </p:nvSpPr>
          <p:spPr bwMode="auto">
            <a:xfrm>
              <a:off x="2262486" y="2992000"/>
              <a:ext cx="2006597" cy="2462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b="1" dirty="0" err="1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corpInfo</a:t>
              </a:r>
              <a:r>
                <a:rPr lang="en-US" altLang="ko-KR" sz="1000" dirty="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 (</a:t>
              </a:r>
              <a:r>
                <a:rPr lang="ko-KR" altLang="en-US" sz="100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법인명의 본인확인</a:t>
              </a:r>
              <a:r>
                <a:rPr lang="en-US" altLang="ko-KR" sz="1000" dirty="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)</a:t>
              </a:r>
              <a:endParaRPr lang="en-US" altLang="ko-KR" sz="1000" dirty="0">
                <a:latin typeface="+mn-lt"/>
                <a:ea typeface="+mn-ea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1113335" y="1512996"/>
              <a:ext cx="647559" cy="560428"/>
              <a:chOff x="1137089" y="1284396"/>
              <a:chExt cx="647559" cy="560428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2100" y="1284396"/>
                <a:ext cx="602611" cy="560428"/>
              </a:xfrm>
              <a:prstGeom prst="rect">
                <a:avLst/>
              </a:prstGeom>
            </p:spPr>
          </p:pic>
          <p:cxnSp>
            <p:nvCxnSpPr>
              <p:cNvPr id="6" name="직선 연결선 5"/>
              <p:cNvCxnSpPr/>
              <p:nvPr/>
            </p:nvCxnSpPr>
            <p:spPr>
              <a:xfrm>
                <a:off x="1137089" y="1389410"/>
                <a:ext cx="647559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9" name="직선 연결선 88"/>
            <p:cNvCxnSpPr/>
            <p:nvPr/>
          </p:nvCxnSpPr>
          <p:spPr>
            <a:xfrm>
              <a:off x="1782411" y="1841461"/>
              <a:ext cx="454476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그룹 100"/>
            <p:cNvGrpSpPr/>
            <p:nvPr/>
          </p:nvGrpSpPr>
          <p:grpSpPr>
            <a:xfrm>
              <a:off x="2020863" y="1841461"/>
              <a:ext cx="216024" cy="250917"/>
              <a:chOff x="2144688" y="1841461"/>
              <a:chExt cx="216024" cy="250917"/>
            </a:xfrm>
          </p:grpSpPr>
          <p:cxnSp>
            <p:nvCxnSpPr>
              <p:cNvPr id="96" name="직선 연결선 95"/>
              <p:cNvCxnSpPr/>
              <p:nvPr/>
            </p:nvCxnSpPr>
            <p:spPr>
              <a:xfrm>
                <a:off x="2144688" y="1841461"/>
                <a:ext cx="0" cy="250917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2144688" y="2092378"/>
                <a:ext cx="216024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그룹 101"/>
            <p:cNvGrpSpPr/>
            <p:nvPr/>
          </p:nvGrpSpPr>
          <p:grpSpPr>
            <a:xfrm>
              <a:off x="2020863" y="2092378"/>
              <a:ext cx="216024" cy="253230"/>
              <a:chOff x="2144688" y="1839148"/>
              <a:chExt cx="216024" cy="253230"/>
            </a:xfrm>
          </p:grpSpPr>
          <p:cxnSp>
            <p:nvCxnSpPr>
              <p:cNvPr id="103" name="직선 연결선 102"/>
              <p:cNvCxnSpPr/>
              <p:nvPr/>
            </p:nvCxnSpPr>
            <p:spPr>
              <a:xfrm>
                <a:off x="2144688" y="1839148"/>
                <a:ext cx="0" cy="25323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>
                <a:off x="2144688" y="2092378"/>
                <a:ext cx="216024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그룹 104"/>
            <p:cNvGrpSpPr/>
            <p:nvPr/>
          </p:nvGrpSpPr>
          <p:grpSpPr>
            <a:xfrm>
              <a:off x="2020863" y="2345608"/>
              <a:ext cx="216024" cy="254780"/>
              <a:chOff x="2144688" y="1837598"/>
              <a:chExt cx="216024" cy="254780"/>
            </a:xfrm>
          </p:grpSpPr>
          <p:cxnSp>
            <p:nvCxnSpPr>
              <p:cNvPr id="106" name="직선 연결선 105"/>
              <p:cNvCxnSpPr/>
              <p:nvPr/>
            </p:nvCxnSpPr>
            <p:spPr>
              <a:xfrm>
                <a:off x="2144688" y="1837598"/>
                <a:ext cx="0" cy="25478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2144688" y="2092378"/>
                <a:ext cx="216024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그룹 107"/>
            <p:cNvGrpSpPr/>
            <p:nvPr/>
          </p:nvGrpSpPr>
          <p:grpSpPr>
            <a:xfrm>
              <a:off x="2020863" y="2600388"/>
              <a:ext cx="216024" cy="255611"/>
              <a:chOff x="2144688" y="1836767"/>
              <a:chExt cx="216024" cy="255611"/>
            </a:xfrm>
          </p:grpSpPr>
          <p:cxnSp>
            <p:nvCxnSpPr>
              <p:cNvPr id="109" name="직선 연결선 108"/>
              <p:cNvCxnSpPr/>
              <p:nvPr/>
            </p:nvCxnSpPr>
            <p:spPr>
              <a:xfrm>
                <a:off x="2144688" y="1836767"/>
                <a:ext cx="0" cy="255611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>
                <a:off x="2144688" y="2092378"/>
                <a:ext cx="216024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/>
          </p:nvGrpSpPr>
          <p:grpSpPr>
            <a:xfrm>
              <a:off x="2020863" y="2858137"/>
              <a:ext cx="216024" cy="255611"/>
              <a:chOff x="2144688" y="1836767"/>
              <a:chExt cx="216024" cy="255611"/>
            </a:xfrm>
          </p:grpSpPr>
          <p:cxnSp>
            <p:nvCxnSpPr>
              <p:cNvPr id="115" name="직선 연결선 114"/>
              <p:cNvCxnSpPr/>
              <p:nvPr/>
            </p:nvCxnSpPr>
            <p:spPr>
              <a:xfrm>
                <a:off x="2144688" y="1836767"/>
                <a:ext cx="0" cy="255611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>
                <a:off x="2144688" y="2092378"/>
                <a:ext cx="216024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24"/>
            <p:cNvSpPr txBox="1"/>
            <p:nvPr/>
          </p:nvSpPr>
          <p:spPr bwMode="auto">
            <a:xfrm>
              <a:off x="1113334" y="1706067"/>
              <a:ext cx="60762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rPr>
                <a:t>html</a:t>
              </a:r>
              <a:endPara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5709971" y="1512996"/>
            <a:ext cx="3217662" cy="1725225"/>
            <a:chOff x="1113334" y="1512996"/>
            <a:chExt cx="3217662" cy="1725225"/>
          </a:xfrm>
        </p:grpSpPr>
        <p:sp>
          <p:nvSpPr>
            <p:cNvPr id="119" name="TextBox 52"/>
            <p:cNvSpPr txBox="1"/>
            <p:nvPr/>
          </p:nvSpPr>
          <p:spPr bwMode="auto">
            <a:xfrm>
              <a:off x="2262486" y="1718351"/>
              <a:ext cx="1898647" cy="2462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b="1" dirty="0" err="1">
                  <a:latin typeface="+mn-lt"/>
                </a:rPr>
                <a:t>bg</a:t>
              </a:r>
              <a:r>
                <a:rPr lang="en-US" altLang="ko-KR" sz="1000" dirty="0">
                  <a:latin typeface="+mn-lt"/>
                </a:rPr>
                <a:t> (</a:t>
              </a:r>
              <a:r>
                <a:rPr lang="ko-KR" altLang="en-US" sz="1000">
                  <a:latin typeface="+mn-lt"/>
                </a:rPr>
                <a:t>배경이미지</a:t>
              </a:r>
              <a:r>
                <a:rPr lang="en-US" altLang="ko-KR" sz="1000" dirty="0">
                  <a:latin typeface="+mn-lt"/>
                </a:rPr>
                <a:t>)</a:t>
              </a:r>
            </a:p>
          </p:txBody>
        </p:sp>
        <p:sp>
          <p:nvSpPr>
            <p:cNvPr id="120" name="TextBox 53"/>
            <p:cNvSpPr txBox="1"/>
            <p:nvPr/>
          </p:nvSpPr>
          <p:spPr bwMode="auto">
            <a:xfrm>
              <a:off x="2262486" y="1968060"/>
              <a:ext cx="1754186" cy="2462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b="1" dirty="0" err="1">
                  <a:latin typeface="+mn-lt"/>
                </a:rPr>
                <a:t>btn</a:t>
              </a:r>
              <a:r>
                <a:rPr lang="en-US" altLang="ko-KR" sz="1000" dirty="0">
                  <a:latin typeface="+mn-lt"/>
                </a:rPr>
                <a:t> </a:t>
              </a:r>
              <a:r>
                <a:rPr lang="en-US" altLang="ko-KR" sz="1000" dirty="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(</a:t>
              </a:r>
              <a:r>
                <a:rPr lang="ko-KR" altLang="en-US" sz="100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버튼이미지</a:t>
              </a:r>
              <a:r>
                <a:rPr lang="en-US" altLang="ko-KR" sz="1000" dirty="0" smtClean="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)</a:t>
              </a:r>
              <a:endParaRPr lang="en-US" altLang="ko-KR" sz="10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</a:endParaRPr>
            </a:p>
          </p:txBody>
        </p:sp>
        <p:sp>
          <p:nvSpPr>
            <p:cNvPr id="121" name="TextBox 54"/>
            <p:cNvSpPr txBox="1"/>
            <p:nvPr/>
          </p:nvSpPr>
          <p:spPr bwMode="auto">
            <a:xfrm>
              <a:off x="2262486" y="2220474"/>
              <a:ext cx="1811335" cy="2462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b="1" dirty="0">
                  <a:latin typeface="+mn-lt"/>
                </a:rPr>
                <a:t>icon</a:t>
              </a:r>
              <a:r>
                <a:rPr lang="en-US" altLang="ko-KR" sz="1000" dirty="0">
                  <a:latin typeface="+mn-lt"/>
                </a:rPr>
                <a:t> </a:t>
              </a:r>
              <a:r>
                <a:rPr lang="en-US" altLang="ko-KR" sz="1000" dirty="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(</a:t>
              </a:r>
              <a:r>
                <a:rPr lang="ko-KR" altLang="en-US" sz="100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아이콘이미지</a:t>
              </a:r>
              <a:r>
                <a:rPr lang="en-US" altLang="ko-KR" sz="1000" dirty="0" smtClean="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)</a:t>
              </a:r>
              <a:endParaRPr lang="en-US" altLang="ko-KR" sz="10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</a:endParaRPr>
            </a:p>
          </p:txBody>
        </p:sp>
        <p:sp>
          <p:nvSpPr>
            <p:cNvPr id="122" name="TextBox 55"/>
            <p:cNvSpPr txBox="1"/>
            <p:nvPr/>
          </p:nvSpPr>
          <p:spPr bwMode="auto">
            <a:xfrm>
              <a:off x="2262486" y="2476060"/>
              <a:ext cx="2068510" cy="2462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b="1" dirty="0">
                  <a:latin typeface="+mn-lt"/>
                </a:rPr>
                <a:t>pop</a:t>
              </a:r>
              <a:r>
                <a:rPr lang="en-US" altLang="ko-KR" sz="1000" dirty="0">
                  <a:latin typeface="+mn-lt"/>
                </a:rPr>
                <a:t> </a:t>
              </a:r>
              <a:r>
                <a:rPr lang="en-US" altLang="ko-KR" sz="1000" dirty="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(</a:t>
              </a:r>
              <a:r>
                <a:rPr lang="ko-KR" altLang="en-US" sz="100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팝업 이미지</a:t>
              </a:r>
              <a:r>
                <a:rPr lang="en-US" altLang="ko-KR" sz="1000" dirty="0" smtClean="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)</a:t>
              </a:r>
              <a:endParaRPr lang="en-US" altLang="ko-KR" sz="10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</a:endParaRPr>
            </a:p>
          </p:txBody>
        </p:sp>
        <p:sp>
          <p:nvSpPr>
            <p:cNvPr id="123" name="TextBox 56"/>
            <p:cNvSpPr txBox="1"/>
            <p:nvPr/>
          </p:nvSpPr>
          <p:spPr bwMode="auto">
            <a:xfrm>
              <a:off x="2262486" y="2734823"/>
              <a:ext cx="1970085" cy="2462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b="1" dirty="0">
                  <a:latin typeface="+mn-lt"/>
                </a:rPr>
                <a:t>title</a:t>
              </a:r>
              <a:r>
                <a:rPr lang="en-US" altLang="ko-KR" sz="1000" dirty="0">
                  <a:latin typeface="+mn-lt"/>
                </a:rPr>
                <a:t> </a:t>
              </a:r>
              <a:r>
                <a:rPr lang="en-US" altLang="ko-KR" sz="1000" dirty="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(</a:t>
              </a:r>
              <a:r>
                <a:rPr lang="ko-KR" altLang="en-US" sz="100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타이틀 이미지</a:t>
              </a:r>
              <a:r>
                <a:rPr lang="en-US" altLang="ko-KR" sz="1000" dirty="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124" name="TextBox 57"/>
            <p:cNvSpPr txBox="1"/>
            <p:nvPr/>
          </p:nvSpPr>
          <p:spPr bwMode="auto">
            <a:xfrm>
              <a:off x="2262486" y="2992000"/>
              <a:ext cx="2006597" cy="2462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b="1" dirty="0">
                  <a:latin typeface="+mn-lt"/>
                </a:rPr>
                <a:t>common</a:t>
              </a:r>
              <a:r>
                <a:rPr lang="en-US" altLang="ko-KR" sz="1000" dirty="0">
                  <a:latin typeface="+mn-lt"/>
                </a:rPr>
                <a:t> </a:t>
              </a:r>
              <a:r>
                <a:rPr lang="en-US" altLang="ko-KR" sz="1000" dirty="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(</a:t>
              </a:r>
              <a:r>
                <a:rPr lang="ko-KR" altLang="en-US" sz="100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공통이미지</a:t>
              </a:r>
              <a:r>
                <a:rPr lang="en-US" altLang="ko-KR" sz="1000" dirty="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)</a:t>
              </a:r>
              <a:endParaRPr lang="en-US" altLang="ko-KR" sz="1000" dirty="0">
                <a:latin typeface="+mn-lt"/>
              </a:endParaRPr>
            </a:p>
          </p:txBody>
        </p:sp>
        <p:grpSp>
          <p:nvGrpSpPr>
            <p:cNvPr id="125" name="그룹 124"/>
            <p:cNvGrpSpPr/>
            <p:nvPr/>
          </p:nvGrpSpPr>
          <p:grpSpPr>
            <a:xfrm>
              <a:off x="1113335" y="1512996"/>
              <a:ext cx="647559" cy="560428"/>
              <a:chOff x="1137089" y="1284396"/>
              <a:chExt cx="647559" cy="560428"/>
            </a:xfrm>
          </p:grpSpPr>
          <p:pic>
            <p:nvPicPr>
              <p:cNvPr id="143" name="그림 14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2100" y="1284396"/>
                <a:ext cx="602611" cy="560428"/>
              </a:xfrm>
              <a:prstGeom prst="rect">
                <a:avLst/>
              </a:prstGeom>
            </p:spPr>
          </p:pic>
          <p:cxnSp>
            <p:nvCxnSpPr>
              <p:cNvPr id="144" name="직선 연결선 143"/>
              <p:cNvCxnSpPr/>
              <p:nvPr/>
            </p:nvCxnSpPr>
            <p:spPr>
              <a:xfrm>
                <a:off x="1137089" y="1389410"/>
                <a:ext cx="647559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직선 연결선 125"/>
            <p:cNvCxnSpPr/>
            <p:nvPr/>
          </p:nvCxnSpPr>
          <p:spPr>
            <a:xfrm>
              <a:off x="1782411" y="1841461"/>
              <a:ext cx="454476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그룹 126"/>
            <p:cNvGrpSpPr/>
            <p:nvPr/>
          </p:nvGrpSpPr>
          <p:grpSpPr>
            <a:xfrm>
              <a:off x="2020863" y="1841461"/>
              <a:ext cx="216024" cy="250917"/>
              <a:chOff x="2144688" y="1841461"/>
              <a:chExt cx="216024" cy="250917"/>
            </a:xfrm>
          </p:grpSpPr>
          <p:cxnSp>
            <p:nvCxnSpPr>
              <p:cNvPr id="141" name="직선 연결선 140"/>
              <p:cNvCxnSpPr/>
              <p:nvPr/>
            </p:nvCxnSpPr>
            <p:spPr>
              <a:xfrm>
                <a:off x="2144688" y="1841461"/>
                <a:ext cx="0" cy="250917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/>
              <p:cNvCxnSpPr/>
              <p:nvPr/>
            </p:nvCxnSpPr>
            <p:spPr>
              <a:xfrm>
                <a:off x="2144688" y="2092378"/>
                <a:ext cx="216024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그룹 127"/>
            <p:cNvGrpSpPr/>
            <p:nvPr/>
          </p:nvGrpSpPr>
          <p:grpSpPr>
            <a:xfrm>
              <a:off x="2020863" y="2092378"/>
              <a:ext cx="216024" cy="253230"/>
              <a:chOff x="2144688" y="1839148"/>
              <a:chExt cx="216024" cy="253230"/>
            </a:xfrm>
          </p:grpSpPr>
          <p:cxnSp>
            <p:nvCxnSpPr>
              <p:cNvPr id="139" name="직선 연결선 138"/>
              <p:cNvCxnSpPr/>
              <p:nvPr/>
            </p:nvCxnSpPr>
            <p:spPr>
              <a:xfrm>
                <a:off x="2144688" y="1839148"/>
                <a:ext cx="0" cy="25323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>
                <a:off x="2144688" y="2092378"/>
                <a:ext cx="216024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그룹 128"/>
            <p:cNvGrpSpPr/>
            <p:nvPr/>
          </p:nvGrpSpPr>
          <p:grpSpPr>
            <a:xfrm>
              <a:off x="2020863" y="2345608"/>
              <a:ext cx="216024" cy="254780"/>
              <a:chOff x="2144688" y="1837598"/>
              <a:chExt cx="216024" cy="254780"/>
            </a:xfrm>
          </p:grpSpPr>
          <p:cxnSp>
            <p:nvCxnSpPr>
              <p:cNvPr id="137" name="직선 연결선 136"/>
              <p:cNvCxnSpPr/>
              <p:nvPr/>
            </p:nvCxnSpPr>
            <p:spPr>
              <a:xfrm>
                <a:off x="2144688" y="1837598"/>
                <a:ext cx="0" cy="25478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>
                <a:off x="2144688" y="2092378"/>
                <a:ext cx="216024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그룹 129"/>
            <p:cNvGrpSpPr/>
            <p:nvPr/>
          </p:nvGrpSpPr>
          <p:grpSpPr>
            <a:xfrm>
              <a:off x="2020863" y="2600388"/>
              <a:ext cx="216024" cy="255611"/>
              <a:chOff x="2144688" y="1836767"/>
              <a:chExt cx="216024" cy="255611"/>
            </a:xfrm>
          </p:grpSpPr>
          <p:cxnSp>
            <p:nvCxnSpPr>
              <p:cNvPr id="135" name="직선 연결선 134"/>
              <p:cNvCxnSpPr/>
              <p:nvPr/>
            </p:nvCxnSpPr>
            <p:spPr>
              <a:xfrm>
                <a:off x="2144688" y="1836767"/>
                <a:ext cx="0" cy="255611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>
                <a:off x="2144688" y="2092378"/>
                <a:ext cx="216024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그룹 130"/>
            <p:cNvGrpSpPr/>
            <p:nvPr/>
          </p:nvGrpSpPr>
          <p:grpSpPr>
            <a:xfrm>
              <a:off x="2020863" y="2858137"/>
              <a:ext cx="216024" cy="255611"/>
              <a:chOff x="2144688" y="1836767"/>
              <a:chExt cx="216024" cy="255611"/>
            </a:xfrm>
          </p:grpSpPr>
          <p:cxnSp>
            <p:nvCxnSpPr>
              <p:cNvPr id="133" name="직선 연결선 132"/>
              <p:cNvCxnSpPr/>
              <p:nvPr/>
            </p:nvCxnSpPr>
            <p:spPr>
              <a:xfrm>
                <a:off x="2144688" y="1836767"/>
                <a:ext cx="0" cy="255611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>
              <a:xfrm>
                <a:off x="2144688" y="2092378"/>
                <a:ext cx="216024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24"/>
            <p:cNvSpPr txBox="1"/>
            <p:nvPr/>
          </p:nvSpPr>
          <p:spPr bwMode="auto">
            <a:xfrm>
              <a:off x="1113334" y="1706067"/>
              <a:ext cx="60762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rPr>
                <a:t>images</a:t>
              </a:r>
              <a:endPara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1113334" y="4530610"/>
            <a:ext cx="3047799" cy="953699"/>
            <a:chOff x="1113334" y="1512996"/>
            <a:chExt cx="3047799" cy="953699"/>
          </a:xfrm>
        </p:grpSpPr>
        <p:sp>
          <p:nvSpPr>
            <p:cNvPr id="146" name="TextBox 52"/>
            <p:cNvSpPr txBox="1"/>
            <p:nvPr/>
          </p:nvSpPr>
          <p:spPr bwMode="auto">
            <a:xfrm>
              <a:off x="2262486" y="1718351"/>
              <a:ext cx="1898647" cy="2462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b="1" dirty="0" smtClean="0">
                  <a:latin typeface="+mn-lt"/>
                  <a:ea typeface="+mn-ea"/>
                </a:rPr>
                <a:t>Font</a:t>
              </a:r>
              <a:r>
                <a:rPr lang="en-US" altLang="ko-KR" sz="1000" dirty="0" smtClean="0">
                  <a:latin typeface="+mn-lt"/>
                  <a:ea typeface="+mn-ea"/>
                </a:rPr>
                <a:t> (</a:t>
              </a:r>
              <a:r>
                <a:rPr lang="ko-KR" altLang="en-US" sz="1000">
                  <a:latin typeface="+mn-lt"/>
                </a:rPr>
                <a:t>웹 폰트 파일 폴더</a:t>
              </a:r>
              <a:r>
                <a:rPr lang="en-US" altLang="ko-KR" sz="1000" dirty="0" smtClean="0">
                  <a:latin typeface="+mn-lt"/>
                  <a:ea typeface="+mn-ea"/>
                </a:rPr>
                <a:t>)</a:t>
              </a:r>
              <a:endParaRPr lang="en-US" altLang="ko-KR" sz="1000" dirty="0">
                <a:latin typeface="+mn-lt"/>
                <a:ea typeface="+mn-ea"/>
              </a:endParaRPr>
            </a:p>
          </p:txBody>
        </p:sp>
        <p:sp>
          <p:nvSpPr>
            <p:cNvPr id="147" name="TextBox 53"/>
            <p:cNvSpPr txBox="1"/>
            <p:nvPr/>
          </p:nvSpPr>
          <p:spPr bwMode="auto">
            <a:xfrm>
              <a:off x="2262486" y="1968060"/>
              <a:ext cx="1754186" cy="2462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b="1" dirty="0" smtClean="0">
                  <a:latin typeface="+mn-lt"/>
                  <a:ea typeface="+mn-ea"/>
                </a:rPr>
                <a:t>admin</a:t>
              </a:r>
              <a:r>
                <a:rPr lang="en-US" altLang="ko-KR" sz="1000" dirty="0" smtClean="0">
                  <a:latin typeface="+mn-lt"/>
                  <a:ea typeface="+mn-ea"/>
                </a:rPr>
                <a:t> </a:t>
              </a:r>
              <a:r>
                <a:rPr lang="en-US" altLang="ko-KR" sz="1000" dirty="0" smtClean="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(</a:t>
              </a:r>
              <a:r>
                <a:rPr lang="ko-KR" altLang="en-US" sz="1000" smtClean="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관리자 </a:t>
              </a:r>
              <a:r>
                <a:rPr lang="en-US" altLang="ko-KR" sz="1000" dirty="0" err="1" smtClean="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css</a:t>
              </a:r>
              <a:r>
                <a:rPr lang="en-US" altLang="ko-KR" sz="1000" dirty="0" smtClean="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)</a:t>
              </a:r>
              <a:endParaRPr lang="en-US" altLang="ko-KR" sz="10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</a:endParaRPr>
            </a:p>
          </p:txBody>
        </p:sp>
        <p:sp>
          <p:nvSpPr>
            <p:cNvPr id="148" name="TextBox 54"/>
            <p:cNvSpPr txBox="1"/>
            <p:nvPr/>
          </p:nvSpPr>
          <p:spPr bwMode="auto">
            <a:xfrm>
              <a:off x="2262486" y="2220474"/>
              <a:ext cx="1811335" cy="2462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>
                <a:defRPr/>
              </a:pPr>
              <a:endParaRPr lang="en-US" altLang="ko-KR" sz="10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</a:endParaRPr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1113335" y="1512996"/>
              <a:ext cx="647559" cy="560428"/>
              <a:chOff x="1137089" y="1284396"/>
              <a:chExt cx="647559" cy="560428"/>
            </a:xfrm>
          </p:grpSpPr>
          <p:pic>
            <p:nvPicPr>
              <p:cNvPr id="170" name="그림 16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2100" y="1284396"/>
                <a:ext cx="602611" cy="560428"/>
              </a:xfrm>
              <a:prstGeom prst="rect">
                <a:avLst/>
              </a:prstGeom>
            </p:spPr>
          </p:pic>
          <p:cxnSp>
            <p:nvCxnSpPr>
              <p:cNvPr id="171" name="직선 연결선 170"/>
              <p:cNvCxnSpPr/>
              <p:nvPr/>
            </p:nvCxnSpPr>
            <p:spPr>
              <a:xfrm>
                <a:off x="1137089" y="1389410"/>
                <a:ext cx="647559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직선 연결선 152"/>
            <p:cNvCxnSpPr/>
            <p:nvPr/>
          </p:nvCxnSpPr>
          <p:spPr>
            <a:xfrm>
              <a:off x="1782411" y="1841461"/>
              <a:ext cx="454476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그룹 153"/>
            <p:cNvGrpSpPr/>
            <p:nvPr/>
          </p:nvGrpSpPr>
          <p:grpSpPr>
            <a:xfrm>
              <a:off x="2020863" y="1841461"/>
              <a:ext cx="216024" cy="250917"/>
              <a:chOff x="2144688" y="1841461"/>
              <a:chExt cx="216024" cy="250917"/>
            </a:xfrm>
          </p:grpSpPr>
          <p:cxnSp>
            <p:nvCxnSpPr>
              <p:cNvPr id="168" name="직선 연결선 167"/>
              <p:cNvCxnSpPr/>
              <p:nvPr/>
            </p:nvCxnSpPr>
            <p:spPr>
              <a:xfrm>
                <a:off x="2144688" y="1841461"/>
                <a:ext cx="0" cy="250917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/>
              <p:cNvCxnSpPr/>
              <p:nvPr/>
            </p:nvCxnSpPr>
            <p:spPr>
              <a:xfrm>
                <a:off x="2144688" y="2092378"/>
                <a:ext cx="216024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24"/>
            <p:cNvSpPr txBox="1"/>
            <p:nvPr/>
          </p:nvSpPr>
          <p:spPr bwMode="auto">
            <a:xfrm>
              <a:off x="1113334" y="1706067"/>
              <a:ext cx="60762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0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rPr>
                <a:t>css</a:t>
              </a:r>
              <a:endPara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5709971" y="4530610"/>
            <a:ext cx="3047799" cy="701285"/>
            <a:chOff x="1113334" y="1512996"/>
            <a:chExt cx="3047799" cy="701285"/>
          </a:xfrm>
        </p:grpSpPr>
        <p:sp>
          <p:nvSpPr>
            <p:cNvPr id="173" name="TextBox 52"/>
            <p:cNvSpPr txBox="1"/>
            <p:nvPr/>
          </p:nvSpPr>
          <p:spPr bwMode="auto">
            <a:xfrm>
              <a:off x="2262486" y="1718351"/>
              <a:ext cx="1898647" cy="2462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b="1" dirty="0" err="1">
                  <a:latin typeface="+mn-lt"/>
                </a:rPr>
                <a:t>jquery</a:t>
              </a:r>
              <a:r>
                <a:rPr lang="en-US" altLang="ko-KR" sz="1000" dirty="0">
                  <a:latin typeface="+mn-lt"/>
                </a:rPr>
                <a:t> (</a:t>
              </a:r>
              <a:r>
                <a:rPr lang="ko-KR" altLang="en-US" sz="1000">
                  <a:latin typeface="+mn-lt"/>
                </a:rPr>
                <a:t>제이쿼리 라이브러리</a:t>
              </a:r>
              <a:r>
                <a:rPr lang="en-US" altLang="ko-KR" sz="1000" dirty="0">
                  <a:latin typeface="+mn-lt"/>
                </a:rPr>
                <a:t>)</a:t>
              </a:r>
            </a:p>
          </p:txBody>
        </p:sp>
        <p:sp>
          <p:nvSpPr>
            <p:cNvPr id="174" name="TextBox 53"/>
            <p:cNvSpPr txBox="1"/>
            <p:nvPr/>
          </p:nvSpPr>
          <p:spPr bwMode="auto">
            <a:xfrm>
              <a:off x="2262486" y="1968060"/>
              <a:ext cx="1754186" cy="2462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b="1" dirty="0" smtClean="0">
                  <a:latin typeface="+mn-lt"/>
                </a:rPr>
                <a:t>banner</a:t>
              </a:r>
              <a:r>
                <a:rPr lang="en-US" altLang="ko-KR" sz="1000" dirty="0" smtClean="0">
                  <a:latin typeface="+mn-lt"/>
                </a:rPr>
                <a:t> </a:t>
              </a:r>
              <a:r>
                <a:rPr lang="en-US" altLang="ko-KR" sz="1000" dirty="0" smtClean="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(</a:t>
              </a:r>
              <a:r>
                <a:rPr lang="ko-KR" altLang="en-US" sz="1000" smtClean="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배너 스크립트</a:t>
              </a:r>
              <a:r>
                <a:rPr lang="en-US" altLang="ko-KR" sz="1000" dirty="0" smtClean="0">
                  <a:solidFill>
                    <a:prstClr val="black"/>
                  </a:solidFill>
                  <a:latin typeface="+mn-lt"/>
                  <a:ea typeface="맑은 고딕" panose="020B0503020000020004" pitchFamily="50" charset="-127"/>
                </a:rPr>
                <a:t>)</a:t>
              </a:r>
              <a:endParaRPr lang="en-US" altLang="ko-KR" sz="10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</a:endParaRPr>
            </a:p>
          </p:txBody>
        </p:sp>
        <p:grpSp>
          <p:nvGrpSpPr>
            <p:cNvPr id="179" name="그룹 178"/>
            <p:cNvGrpSpPr/>
            <p:nvPr/>
          </p:nvGrpSpPr>
          <p:grpSpPr>
            <a:xfrm>
              <a:off x="1113335" y="1512996"/>
              <a:ext cx="647559" cy="560428"/>
              <a:chOff x="1137089" y="1284396"/>
              <a:chExt cx="647559" cy="560428"/>
            </a:xfrm>
          </p:grpSpPr>
          <p:pic>
            <p:nvPicPr>
              <p:cNvPr id="197" name="그림 19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2100" y="1284396"/>
                <a:ext cx="602611" cy="560428"/>
              </a:xfrm>
              <a:prstGeom prst="rect">
                <a:avLst/>
              </a:prstGeom>
            </p:spPr>
          </p:pic>
          <p:cxnSp>
            <p:nvCxnSpPr>
              <p:cNvPr id="198" name="직선 연결선 197"/>
              <p:cNvCxnSpPr/>
              <p:nvPr/>
            </p:nvCxnSpPr>
            <p:spPr>
              <a:xfrm>
                <a:off x="1137089" y="1389410"/>
                <a:ext cx="647559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0" name="직선 연결선 179"/>
            <p:cNvCxnSpPr/>
            <p:nvPr/>
          </p:nvCxnSpPr>
          <p:spPr>
            <a:xfrm>
              <a:off x="1782411" y="1841461"/>
              <a:ext cx="454476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그룹 180"/>
            <p:cNvGrpSpPr/>
            <p:nvPr/>
          </p:nvGrpSpPr>
          <p:grpSpPr>
            <a:xfrm>
              <a:off x="2020863" y="1841461"/>
              <a:ext cx="216024" cy="250917"/>
              <a:chOff x="2144688" y="1841461"/>
              <a:chExt cx="216024" cy="250917"/>
            </a:xfrm>
          </p:grpSpPr>
          <p:cxnSp>
            <p:nvCxnSpPr>
              <p:cNvPr id="195" name="직선 연결선 194"/>
              <p:cNvCxnSpPr/>
              <p:nvPr/>
            </p:nvCxnSpPr>
            <p:spPr>
              <a:xfrm>
                <a:off x="2144688" y="1841461"/>
                <a:ext cx="0" cy="250917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>
                <a:off x="2144688" y="2092378"/>
                <a:ext cx="216024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6" name="TextBox 24"/>
            <p:cNvSpPr txBox="1"/>
            <p:nvPr/>
          </p:nvSpPr>
          <p:spPr bwMode="auto">
            <a:xfrm>
              <a:off x="1113334" y="1706067"/>
              <a:ext cx="60762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0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rPr>
                <a:t>js</a:t>
              </a:r>
              <a:endPara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09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/>
              <a:t>레이아웃 </a:t>
            </a:r>
            <a:r>
              <a:rPr lang="ko-KR" altLang="en-US" smtClean="0"/>
              <a:t>가이드</a:t>
            </a:r>
            <a:r>
              <a:rPr lang="ko-KR" altLang="en-US" sz="1700" smtClean="0"/>
              <a:t> </a:t>
            </a:r>
            <a:r>
              <a:rPr lang="en-US" altLang="ko-KR" sz="1700" dirty="0" smtClean="0"/>
              <a:t>– header </a:t>
            </a:r>
            <a:r>
              <a:rPr lang="ko-KR" altLang="en-US" sz="1700" smtClean="0"/>
              <a:t>기본 정보</a:t>
            </a:r>
            <a:endParaRPr lang="ko-KR" altLang="en-US" sz="1700"/>
          </a:p>
        </p:txBody>
      </p:sp>
      <p:grpSp>
        <p:nvGrpSpPr>
          <p:cNvPr id="91" name="그룹 90"/>
          <p:cNvGrpSpPr/>
          <p:nvPr/>
        </p:nvGrpSpPr>
        <p:grpSpPr>
          <a:xfrm>
            <a:off x="7880476" y="270034"/>
            <a:ext cx="1740149" cy="308714"/>
            <a:chOff x="7880476" y="270034"/>
            <a:chExt cx="1740149" cy="308714"/>
          </a:xfrm>
        </p:grpSpPr>
        <p:sp>
          <p:nvSpPr>
            <p:cNvPr id="92" name="직사각형 91"/>
            <p:cNvSpPr/>
            <p:nvPr/>
          </p:nvSpPr>
          <p:spPr>
            <a:xfrm>
              <a:off x="7880476" y="270034"/>
              <a:ext cx="1740149" cy="308714"/>
            </a:xfrm>
            <a:prstGeom prst="rect">
              <a:avLst/>
            </a:prstGeom>
            <a:solidFill>
              <a:srgbClr val="FF7C8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제목 1"/>
            <p:cNvSpPr txBox="1">
              <a:spLocks/>
            </p:cNvSpPr>
            <p:nvPr/>
          </p:nvSpPr>
          <p:spPr bwMode="auto">
            <a:xfrm>
              <a:off x="8043482" y="324432"/>
              <a:ext cx="1434235" cy="19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000" b="1" kern="1200">
                  <a:solidFill>
                    <a:schemeClr val="tx1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+mj-cs"/>
                </a:defRPr>
              </a:lvl1pPr>
            </a:lstStyle>
            <a:p>
              <a:pPr algn="ctr" fontAlgn="ctr"/>
              <a:r>
                <a:rPr lang="en-US" altLang="ko-KR" sz="1300" dirty="0" smtClean="0">
                  <a:solidFill>
                    <a:schemeClr val="bg1"/>
                  </a:solidFill>
                </a:rPr>
                <a:t>Sample</a:t>
              </a:r>
              <a:endParaRPr lang="en-US" altLang="ko-KR" sz="13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648671"/>
              </p:ext>
            </p:extLst>
          </p:nvPr>
        </p:nvGraphicFramePr>
        <p:xfrm>
          <a:off x="273049" y="980728"/>
          <a:ext cx="9347576" cy="1393617"/>
        </p:xfrm>
        <a:graphic>
          <a:graphicData uri="http://schemas.openxmlformats.org/drawingml/2006/table">
            <a:tbl>
              <a:tblPr/>
              <a:tblGrid>
                <a:gridCol w="9347576"/>
              </a:tblGrid>
              <a:tr h="3136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dirty="0" err="1" smtClean="0">
                          <a:solidFill>
                            <a:schemeClr val="bg1"/>
                          </a:solidFill>
                        </a:rPr>
                        <a:t>Doctype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b="0" dirty="0" smtClean="0"/>
                        <a:t>XHTML</a:t>
                      </a:r>
                      <a:endParaRPr lang="en-US" altLang="ko-KR" sz="800" b="0" dirty="0" smtClean="0"/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/>
                        <a:t>&lt;!DOCTYPE html PUBLIC "-//W3C//DTD XHTML 1.0 Transitional//EN" "http://www.w3.org/TR/xhtml1/DTD/xhtml1-transitional.dtd"&gt;</a:t>
                      </a: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/>
                        <a:t>&lt;html </a:t>
                      </a:r>
                      <a:r>
                        <a:rPr lang="en-US" altLang="ko-KR" sz="900" b="0" dirty="0" err="1" smtClean="0"/>
                        <a:t>xmlns</a:t>
                      </a:r>
                      <a:r>
                        <a:rPr lang="en-US" altLang="ko-KR" sz="900" b="0" dirty="0" smtClean="0"/>
                        <a:t>="http://www.w3.org/1999/xhtml" </a:t>
                      </a:r>
                      <a:r>
                        <a:rPr lang="en-US" altLang="ko-KR" sz="900" b="0" dirty="0" err="1" smtClean="0"/>
                        <a:t>lang</a:t>
                      </a:r>
                      <a:r>
                        <a:rPr lang="en-US" altLang="ko-KR" sz="900" b="0" dirty="0" smtClean="0"/>
                        <a:t>="</a:t>
                      </a:r>
                      <a:r>
                        <a:rPr lang="en-US" altLang="ko-KR" sz="900" b="0" dirty="0" err="1" smtClean="0"/>
                        <a:t>ko</a:t>
                      </a:r>
                      <a:r>
                        <a:rPr lang="en-US" altLang="ko-KR" sz="900" b="0" dirty="0" smtClean="0"/>
                        <a:t>" </a:t>
                      </a:r>
                      <a:r>
                        <a:rPr lang="en-US" altLang="ko-KR" sz="900" b="0" dirty="0" err="1" smtClean="0"/>
                        <a:t>xml:lang</a:t>
                      </a:r>
                      <a:r>
                        <a:rPr lang="en-US" altLang="ko-KR" sz="900" b="0" dirty="0" smtClean="0"/>
                        <a:t>="</a:t>
                      </a:r>
                      <a:r>
                        <a:rPr lang="en-US" altLang="ko-KR" sz="900" b="0" dirty="0" err="1" smtClean="0"/>
                        <a:t>ko</a:t>
                      </a:r>
                      <a:r>
                        <a:rPr lang="en-US" altLang="ko-KR" sz="900" b="0" dirty="0" smtClean="0"/>
                        <a:t>"&gt;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279422"/>
              </p:ext>
            </p:extLst>
          </p:nvPr>
        </p:nvGraphicFramePr>
        <p:xfrm>
          <a:off x="9641941" y="1720158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mpd="sng">
                      <a:noFill/>
                      <a:prstDash val="solid"/>
                    </a:lnL>
                    <a:lnR w="3175" cmpd="sng">
                      <a:solidFill>
                        <a:schemeClr val="bg1"/>
                      </a:solidFill>
                      <a:prstDash val="solid"/>
                    </a:lnR>
                    <a:lnT w="3175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57817"/>
              </p:ext>
            </p:extLst>
          </p:nvPr>
        </p:nvGraphicFramePr>
        <p:xfrm>
          <a:off x="273049" y="2647219"/>
          <a:ext cx="9347576" cy="2113617"/>
        </p:xfrm>
        <a:graphic>
          <a:graphicData uri="http://schemas.openxmlformats.org/drawingml/2006/table">
            <a:tbl>
              <a:tblPr/>
              <a:tblGrid>
                <a:gridCol w="9347576"/>
              </a:tblGrid>
              <a:tr h="3136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Meta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1800000">
                <a:tc>
                  <a:txBody>
                    <a:bodyPr/>
                    <a:lstStyle/>
                    <a:p>
                      <a:pPr lvl="1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/>
                        <a:t>&lt;meta http-</a:t>
                      </a:r>
                      <a:r>
                        <a:rPr lang="en-US" altLang="ko-KR" sz="900" b="0" dirty="0" err="1" smtClean="0"/>
                        <a:t>equiv</a:t>
                      </a:r>
                      <a:r>
                        <a:rPr lang="en-US" altLang="ko-KR" sz="900" b="0" dirty="0" smtClean="0"/>
                        <a:t>="content-Type" content="text/html; charset=utf-8" /&gt;</a:t>
                      </a:r>
                    </a:p>
                    <a:p>
                      <a:pPr lvl="1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/>
                        <a:t>&lt;meta http-</a:t>
                      </a:r>
                      <a:r>
                        <a:rPr lang="en-US" altLang="ko-KR" sz="900" b="0" dirty="0" err="1" smtClean="0"/>
                        <a:t>equiv</a:t>
                      </a:r>
                      <a:r>
                        <a:rPr lang="en-US" altLang="ko-KR" sz="900" b="0" dirty="0" smtClean="0"/>
                        <a:t>="Expires" content="-1" /&gt;</a:t>
                      </a:r>
                    </a:p>
                    <a:p>
                      <a:pPr lvl="1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/>
                        <a:t>&lt;meta http-</a:t>
                      </a:r>
                      <a:r>
                        <a:rPr lang="en-US" altLang="ko-KR" sz="900" b="0" dirty="0" err="1" smtClean="0"/>
                        <a:t>equiv</a:t>
                      </a:r>
                      <a:r>
                        <a:rPr lang="en-US" altLang="ko-KR" sz="900" b="0" dirty="0" smtClean="0"/>
                        <a:t>="Pragma" content="no-cache" /&gt;</a:t>
                      </a:r>
                    </a:p>
                    <a:p>
                      <a:pPr lvl="1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/>
                        <a:t>&lt;meta http-</a:t>
                      </a:r>
                      <a:r>
                        <a:rPr lang="en-US" altLang="ko-KR" sz="900" b="0" dirty="0" err="1" smtClean="0"/>
                        <a:t>equiv</a:t>
                      </a:r>
                      <a:r>
                        <a:rPr lang="en-US" altLang="ko-KR" sz="900" b="0" dirty="0" smtClean="0"/>
                        <a:t>="Cache-Control" content="No-Cache" /&gt;</a:t>
                      </a:r>
                    </a:p>
                    <a:p>
                      <a:pPr lvl="1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/>
                        <a:t>&lt;meta http-</a:t>
                      </a:r>
                      <a:r>
                        <a:rPr lang="en-US" altLang="ko-KR" sz="900" b="0" dirty="0" err="1" smtClean="0"/>
                        <a:t>equiv</a:t>
                      </a:r>
                      <a:r>
                        <a:rPr lang="en-US" altLang="ko-KR" sz="900" b="0" dirty="0" smtClean="0"/>
                        <a:t>="X-UA-Compatible" content="IE=edge" /&gt;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791752"/>
              </p:ext>
            </p:extLst>
          </p:nvPr>
        </p:nvGraphicFramePr>
        <p:xfrm>
          <a:off x="273049" y="5067494"/>
          <a:ext cx="9347576" cy="1393617"/>
        </p:xfrm>
        <a:graphic>
          <a:graphicData uri="http://schemas.openxmlformats.org/drawingml/2006/table">
            <a:tbl>
              <a:tblPr/>
              <a:tblGrid>
                <a:gridCol w="9347576"/>
              </a:tblGrid>
              <a:tr h="3136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Title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/>
                        <a:t>&lt;title&gt;[My</a:t>
                      </a:r>
                      <a:r>
                        <a:rPr lang="ko-KR" altLang="en-US" sz="900" b="0" smtClean="0"/>
                        <a:t>페이지</a:t>
                      </a:r>
                      <a:r>
                        <a:rPr lang="en-US" altLang="ko-KR" sz="900" b="0" dirty="0" smtClean="0"/>
                        <a:t>] </a:t>
                      </a:r>
                      <a:r>
                        <a:rPr lang="ko-KR" altLang="en-US" sz="900" b="0" smtClean="0"/>
                        <a:t>대한민국 </a:t>
                      </a:r>
                      <a:r>
                        <a:rPr lang="en-US" altLang="ko-KR" sz="900" b="0" dirty="0" smtClean="0"/>
                        <a:t>1</a:t>
                      </a:r>
                      <a:r>
                        <a:rPr lang="ko-KR" altLang="en-US" sz="900" b="0" smtClean="0"/>
                        <a:t>등 비즈니스 성공 파트너</a:t>
                      </a:r>
                      <a:r>
                        <a:rPr lang="en-US" altLang="ko-KR" sz="900" b="0" dirty="0" smtClean="0"/>
                        <a:t>&lt;/title&gt;</a:t>
                      </a: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/>
                        <a:t>&lt;title&gt;[My</a:t>
                      </a:r>
                      <a:r>
                        <a:rPr lang="ko-KR" altLang="en-US" sz="900" b="0" smtClean="0"/>
                        <a:t>페이지</a:t>
                      </a:r>
                      <a:r>
                        <a:rPr lang="en-US" altLang="ko-KR" sz="900" b="0" dirty="0" smtClean="0"/>
                        <a:t>] </a:t>
                      </a:r>
                      <a:r>
                        <a:rPr lang="ko-KR" altLang="en-US" sz="900" b="0" smtClean="0"/>
                        <a:t>모바일 부가서비스 신청 </a:t>
                      </a:r>
                      <a:r>
                        <a:rPr lang="en-US" altLang="ko-KR" sz="900" b="0" dirty="0" smtClean="0"/>
                        <a:t>- </a:t>
                      </a:r>
                      <a:r>
                        <a:rPr lang="ko-KR" altLang="en-US" sz="900" b="0" smtClean="0"/>
                        <a:t>대한민국 </a:t>
                      </a:r>
                      <a:r>
                        <a:rPr lang="en-US" altLang="ko-KR" sz="900" b="0" dirty="0" smtClean="0"/>
                        <a:t>1</a:t>
                      </a:r>
                      <a:r>
                        <a:rPr lang="ko-KR" altLang="en-US" sz="900" b="0" smtClean="0"/>
                        <a:t>등 비즈니스 성공 파트너</a:t>
                      </a:r>
                      <a:r>
                        <a:rPr lang="en-US" altLang="ko-KR" sz="900" b="0" dirty="0" smtClean="0"/>
                        <a:t>&lt;/title&gt;</a:t>
                      </a:r>
                      <a:endParaRPr lang="en-US" altLang="ko-KR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00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smtClean="0"/>
              <a:t>레이아웃 가이드</a:t>
            </a:r>
            <a:r>
              <a:rPr lang="ko-KR" altLang="en-US" sz="1700" smtClean="0"/>
              <a:t> </a:t>
            </a:r>
            <a:r>
              <a:rPr lang="en-US" altLang="ko-KR" sz="1700" dirty="0" smtClean="0"/>
              <a:t>– </a:t>
            </a:r>
            <a:r>
              <a:rPr lang="ko-KR" altLang="en-US" sz="1700" smtClean="0"/>
              <a:t>레이아웃 셀렉터</a:t>
            </a:r>
            <a:endParaRPr lang="ko-KR" altLang="en-US" sz="1700"/>
          </a:p>
        </p:txBody>
      </p:sp>
      <p:grpSp>
        <p:nvGrpSpPr>
          <p:cNvPr id="91" name="그룹 90"/>
          <p:cNvGrpSpPr/>
          <p:nvPr/>
        </p:nvGrpSpPr>
        <p:grpSpPr>
          <a:xfrm>
            <a:off x="7880476" y="270034"/>
            <a:ext cx="1740149" cy="308714"/>
            <a:chOff x="7880476" y="270034"/>
            <a:chExt cx="1740149" cy="308714"/>
          </a:xfrm>
        </p:grpSpPr>
        <p:sp>
          <p:nvSpPr>
            <p:cNvPr id="92" name="직사각형 91"/>
            <p:cNvSpPr/>
            <p:nvPr/>
          </p:nvSpPr>
          <p:spPr>
            <a:xfrm>
              <a:off x="7880476" y="270034"/>
              <a:ext cx="1740149" cy="308714"/>
            </a:xfrm>
            <a:prstGeom prst="rect">
              <a:avLst/>
            </a:prstGeom>
            <a:solidFill>
              <a:srgbClr val="FF7C8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제목 1"/>
            <p:cNvSpPr txBox="1">
              <a:spLocks/>
            </p:cNvSpPr>
            <p:nvPr/>
          </p:nvSpPr>
          <p:spPr bwMode="auto">
            <a:xfrm>
              <a:off x="8043482" y="324432"/>
              <a:ext cx="1434235" cy="19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000" b="1" kern="1200">
                  <a:solidFill>
                    <a:schemeClr val="tx1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+mj-cs"/>
                </a:defRPr>
              </a:lvl1pPr>
            </a:lstStyle>
            <a:p>
              <a:pPr algn="ctr" fontAlgn="ctr"/>
              <a:r>
                <a:rPr lang="en-US" altLang="ko-KR" sz="1300" dirty="0" smtClean="0">
                  <a:solidFill>
                    <a:schemeClr val="bg1"/>
                  </a:solidFill>
                </a:rPr>
                <a:t>Sample</a:t>
              </a:r>
              <a:endParaRPr lang="en-US" altLang="ko-KR" sz="13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570500"/>
              </p:ext>
            </p:extLst>
          </p:nvPr>
        </p:nvGraphicFramePr>
        <p:xfrm>
          <a:off x="273049" y="980728"/>
          <a:ext cx="9347576" cy="5360040"/>
        </p:xfrm>
        <a:graphic>
          <a:graphicData uri="http://schemas.openxmlformats.org/drawingml/2006/table">
            <a:tbl>
              <a:tblPr/>
              <a:tblGrid>
                <a:gridCol w="4673788"/>
                <a:gridCol w="4673788"/>
              </a:tblGrid>
              <a:tr h="313617">
                <a:tc gridSpan="2"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Layout Selector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0"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endParaRPr lang="en-US" altLang="ko-KR" sz="900" b="0" dirty="0" smtClean="0">
                        <a:latin typeface="+mn-lt"/>
                      </a:endParaRP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endParaRPr lang="en-US" altLang="ko-KR" sz="1100" b="1" dirty="0" smtClean="0">
                        <a:latin typeface="+mn-lt"/>
                      </a:endParaRPr>
                    </a:p>
                    <a:p>
                      <a:pPr marL="685800" lvl="1" indent="-228600">
                        <a:lnSpc>
                          <a:spcPct val="150000"/>
                        </a:lnSpc>
                        <a:buFont typeface="Wingdings" panose="05000000000000000000" pitchFamily="2" charset="2"/>
                        <a:buAutoNum type="arabicPeriod"/>
                        <a:defRPr/>
                      </a:pPr>
                      <a:r>
                        <a:rPr lang="ko-KR" altLang="en-US" sz="1100" b="1" dirty="0" smtClean="0">
                          <a:latin typeface="+mn-lt"/>
                        </a:rPr>
                        <a:t>메인</a:t>
                      </a:r>
                      <a:endParaRPr lang="en-US" altLang="ko-KR" sz="1100" b="1" dirty="0" smtClean="0">
                        <a:latin typeface="+mn-lt"/>
                      </a:endParaRPr>
                    </a:p>
                    <a:p>
                      <a:pPr marL="685800" lvl="1" indent="-228600">
                        <a:lnSpc>
                          <a:spcPct val="150000"/>
                        </a:lnSpc>
                        <a:buFont typeface="Wingdings" panose="05000000000000000000" pitchFamily="2" charset="2"/>
                        <a:buAutoNum type="arabicPeriod"/>
                        <a:defRPr/>
                      </a:pPr>
                      <a:endParaRPr lang="en-US" altLang="ko-KR" sz="900" b="0" dirty="0" smtClean="0">
                        <a:latin typeface="+mn-lt"/>
                      </a:endParaRP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>
                          <a:latin typeface="+mn-lt"/>
                        </a:rPr>
                        <a:t>#</a:t>
                      </a:r>
                      <a:r>
                        <a:rPr lang="en-US" altLang="ko-KR" sz="900" b="0" dirty="0" err="1" smtClean="0">
                          <a:latin typeface="+mn-lt"/>
                        </a:rPr>
                        <a:t>cfmOllehWrap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  :  wrap</a:t>
                      </a: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>
                          <a:latin typeface="+mn-lt"/>
                        </a:rPr>
                        <a:t>#</a:t>
                      </a:r>
                      <a:r>
                        <a:rPr lang="en-US" altLang="ko-KR" sz="900" b="0" dirty="0" err="1" smtClean="0">
                          <a:latin typeface="+mn-lt"/>
                        </a:rPr>
                        <a:t>cfmOllehSkipNavi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  :  </a:t>
                      </a:r>
                      <a:r>
                        <a:rPr lang="ko-KR" altLang="en-US" sz="900" b="0" smtClean="0">
                          <a:latin typeface="+mn-lt"/>
                        </a:rPr>
                        <a:t>스킵 네비게이션</a:t>
                      </a: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>
                          <a:latin typeface="+mn-lt"/>
                        </a:rPr>
                        <a:t>#</a:t>
                      </a:r>
                      <a:r>
                        <a:rPr lang="en-US" altLang="ko-KR" sz="900" b="0" dirty="0" err="1" smtClean="0">
                          <a:latin typeface="+mn-lt"/>
                        </a:rPr>
                        <a:t>cfmOllehGnb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  :  </a:t>
                      </a:r>
                      <a:r>
                        <a:rPr lang="ko-KR" altLang="en-US" sz="900" b="0" smtClean="0">
                          <a:latin typeface="+mn-lt"/>
                        </a:rPr>
                        <a:t>상단 </a:t>
                      </a:r>
                      <a:r>
                        <a:rPr lang="en-US" altLang="ko-KR" sz="900" b="0" dirty="0" err="1" smtClean="0">
                          <a:latin typeface="+mn-lt"/>
                        </a:rPr>
                        <a:t>gnb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 wrap</a:t>
                      </a: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>
                          <a:latin typeface="+mn-lt"/>
                        </a:rPr>
                        <a:t>.cfmOllehY15logo  :  </a:t>
                      </a:r>
                      <a:r>
                        <a:rPr lang="ko-KR" altLang="en-US" sz="900" b="0" smtClean="0">
                          <a:latin typeface="+mn-lt"/>
                        </a:rPr>
                        <a:t>올레 로고</a:t>
                      </a: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>
                          <a:latin typeface="+mn-lt"/>
                        </a:rPr>
                        <a:t>.cfmOllehY15Util  :  </a:t>
                      </a:r>
                      <a:r>
                        <a:rPr lang="ko-KR" altLang="en-US" sz="900" b="0" smtClean="0">
                          <a:latin typeface="+mn-lt"/>
                        </a:rPr>
                        <a:t>고객 채널 선택 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(</a:t>
                      </a:r>
                      <a:r>
                        <a:rPr lang="ko-KR" altLang="en-US" sz="900" b="0" smtClean="0">
                          <a:latin typeface="+mn-lt"/>
                        </a:rPr>
                        <a:t>상단 왼쪽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)</a:t>
                      </a: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>
                          <a:latin typeface="+mn-lt"/>
                        </a:rPr>
                        <a:t>.cfmOllehY15UtilAr  :  </a:t>
                      </a:r>
                      <a:r>
                        <a:rPr lang="ko-KR" altLang="en-US" sz="900" b="0" smtClean="0">
                          <a:latin typeface="+mn-lt"/>
                        </a:rPr>
                        <a:t>회원가입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, </a:t>
                      </a:r>
                      <a:r>
                        <a:rPr lang="ko-KR" altLang="en-US" sz="900" b="0" smtClean="0">
                          <a:latin typeface="+mn-lt"/>
                        </a:rPr>
                        <a:t>로그인 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(</a:t>
                      </a:r>
                      <a:r>
                        <a:rPr lang="ko-KR" altLang="en-US" sz="900" b="0" smtClean="0">
                          <a:latin typeface="+mn-lt"/>
                        </a:rPr>
                        <a:t>상단 오른쪽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)</a:t>
                      </a: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>
                          <a:latin typeface="+mn-lt"/>
                        </a:rPr>
                        <a:t>.</a:t>
                      </a:r>
                      <a:r>
                        <a:rPr lang="en-US" altLang="ko-KR" sz="900" b="0" dirty="0" err="1" smtClean="0">
                          <a:latin typeface="+mn-lt"/>
                        </a:rPr>
                        <a:t>cfmOllehGnb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-menu  :  </a:t>
                      </a:r>
                      <a:r>
                        <a:rPr lang="en-US" altLang="ko-KR" sz="900" b="0" dirty="0" err="1" smtClean="0">
                          <a:latin typeface="+mn-lt"/>
                        </a:rPr>
                        <a:t>gnb</a:t>
                      </a:r>
                      <a:endParaRPr lang="en-US" altLang="ko-KR" sz="900" b="0" dirty="0" smtClean="0">
                        <a:latin typeface="+mn-lt"/>
                      </a:endParaRP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>
                          <a:latin typeface="+mn-lt"/>
                        </a:rPr>
                        <a:t>.</a:t>
                      </a:r>
                      <a:r>
                        <a:rPr lang="en-US" altLang="ko-KR" sz="900" b="0" dirty="0" err="1" smtClean="0">
                          <a:latin typeface="+mn-lt"/>
                        </a:rPr>
                        <a:t>cfmOllehGnb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-menu-item  :  </a:t>
                      </a:r>
                      <a:r>
                        <a:rPr lang="ko-KR" altLang="en-US" sz="900" b="0" smtClean="0">
                          <a:latin typeface="+mn-lt"/>
                        </a:rPr>
                        <a:t>주메뉴 리스트 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(1depth)</a:t>
                      </a: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>
                          <a:latin typeface="+mn-lt"/>
                        </a:rPr>
                        <a:t>.</a:t>
                      </a:r>
                      <a:r>
                        <a:rPr lang="en-US" altLang="ko-KR" sz="900" b="0" dirty="0" err="1" smtClean="0">
                          <a:latin typeface="+mn-lt"/>
                        </a:rPr>
                        <a:t>cfmOllehGnb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-submenu  :  </a:t>
                      </a:r>
                      <a:r>
                        <a:rPr lang="ko-KR" altLang="en-US" sz="900" b="0" smtClean="0">
                          <a:latin typeface="+mn-lt"/>
                        </a:rPr>
                        <a:t>주메뉴 하위메뉴 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(2depth)</a:t>
                      </a: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>
                          <a:latin typeface="+mn-lt"/>
                        </a:rPr>
                        <a:t>.</a:t>
                      </a:r>
                      <a:r>
                        <a:rPr lang="en-US" altLang="ko-KR" sz="900" b="0" dirty="0" err="1" smtClean="0">
                          <a:latin typeface="+mn-lt"/>
                        </a:rPr>
                        <a:t>cfmOllehMainCommonSearch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  :  </a:t>
                      </a:r>
                      <a:r>
                        <a:rPr lang="ko-KR" altLang="en-US" sz="900" b="0" smtClean="0">
                          <a:latin typeface="+mn-lt"/>
                        </a:rPr>
                        <a:t>통합검색</a:t>
                      </a: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>
                          <a:latin typeface="+mn-lt"/>
                        </a:rPr>
                        <a:t>.</a:t>
                      </a:r>
                      <a:r>
                        <a:rPr lang="en-US" altLang="ko-KR" sz="900" b="0" dirty="0" err="1" smtClean="0">
                          <a:latin typeface="+mn-lt"/>
                        </a:rPr>
                        <a:t>cfmOllehButtonTotal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  :  </a:t>
                      </a:r>
                      <a:r>
                        <a:rPr lang="ko-KR" altLang="en-US" sz="900" b="0" smtClean="0">
                          <a:latin typeface="+mn-lt"/>
                        </a:rPr>
                        <a:t>사이트맵 버튼</a:t>
                      </a: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>
                          <a:latin typeface="+mn-lt"/>
                        </a:rPr>
                        <a:t>#</a:t>
                      </a:r>
                      <a:r>
                        <a:rPr lang="en-US" altLang="ko-KR" sz="900" b="0" dirty="0" err="1" smtClean="0">
                          <a:latin typeface="+mn-lt"/>
                        </a:rPr>
                        <a:t>cfmOllehTotalSection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  :  </a:t>
                      </a:r>
                      <a:r>
                        <a:rPr lang="ko-KR" altLang="en-US" sz="900" b="0" smtClean="0">
                          <a:latin typeface="+mn-lt"/>
                        </a:rPr>
                        <a:t>사이트맵</a:t>
                      </a: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>
                          <a:latin typeface="+mn-lt"/>
                        </a:rPr>
                        <a:t>#</a:t>
                      </a:r>
                      <a:r>
                        <a:rPr lang="en-US" altLang="ko-KR" sz="900" b="0" dirty="0" err="1" smtClean="0">
                          <a:latin typeface="+mn-lt"/>
                        </a:rPr>
                        <a:t>cfmOllehContainer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  :  </a:t>
                      </a:r>
                      <a:r>
                        <a:rPr lang="ko-KR" altLang="en-US" sz="900" b="0" smtClean="0">
                          <a:latin typeface="+mn-lt"/>
                        </a:rPr>
                        <a:t>서비스메뉴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, </a:t>
                      </a:r>
                      <a:r>
                        <a:rPr lang="ko-KR" altLang="en-US" sz="900" b="0" smtClean="0">
                          <a:latin typeface="+mn-lt"/>
                        </a:rPr>
                        <a:t>본문영역</a:t>
                      </a:r>
                      <a:endParaRPr lang="ko-KR" altLang="en-US" sz="900" b="0" dirty="0" smtClean="0">
                        <a:latin typeface="+mn-lt"/>
                      </a:endParaRP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#</a:t>
                      </a:r>
                      <a:r>
                        <a:rPr lang="en-US" altLang="ko-KR" sz="900" b="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cfmOllehMainConts</a:t>
                      </a:r>
                      <a:r>
                        <a:rPr lang="en-US" altLang="ko-KR" sz="9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  :  </a:t>
                      </a:r>
                      <a:r>
                        <a:rPr lang="ko-KR" altLang="en-US" sz="900" b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메인본문영역</a:t>
                      </a:r>
                      <a:endParaRPr lang="ko-KR" altLang="en-US" sz="900" b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>
                          <a:latin typeface="+mn-lt"/>
                        </a:rPr>
                        <a:t>#</a:t>
                      </a:r>
                      <a:r>
                        <a:rPr lang="en-US" altLang="ko-KR" sz="900" b="0" dirty="0" err="1" smtClean="0">
                          <a:latin typeface="+mn-lt"/>
                        </a:rPr>
                        <a:t>cfmOllehFooter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  :  </a:t>
                      </a:r>
                      <a:r>
                        <a:rPr lang="ko-KR" altLang="en-US" sz="900" b="0" smtClean="0">
                          <a:latin typeface="+mn-lt"/>
                        </a:rPr>
                        <a:t>하단영역</a:t>
                      </a:r>
                      <a:endParaRPr lang="en-US" altLang="ko-KR" sz="900" b="0" dirty="0" smtClean="0">
                        <a:latin typeface="+mn-lt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endParaRPr lang="en-US" altLang="ko-KR" sz="1100" b="1" dirty="0" smtClean="0">
                        <a:latin typeface="+mn-lt"/>
                      </a:endParaRP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endParaRPr lang="en-US" altLang="ko-KR" sz="1100" b="1" dirty="0" smtClean="0">
                        <a:latin typeface="+mn-lt"/>
                      </a:endParaRP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100" b="1" dirty="0" smtClean="0">
                          <a:latin typeface="+mn-lt"/>
                        </a:rPr>
                        <a:t>2. </a:t>
                      </a:r>
                      <a:r>
                        <a:rPr lang="ko-KR" altLang="en-US" sz="1100" b="1" smtClean="0">
                          <a:latin typeface="+mn-lt"/>
                        </a:rPr>
                        <a:t>서브</a:t>
                      </a:r>
                      <a:endParaRPr lang="en-US" altLang="ko-KR" sz="1100" b="1" dirty="0" smtClean="0">
                        <a:latin typeface="+mn-lt"/>
                      </a:endParaRP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endParaRPr lang="en-US" altLang="ko-KR" sz="900" b="0" dirty="0" smtClean="0">
                        <a:latin typeface="+mn-lt"/>
                      </a:endParaRP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>
                          <a:latin typeface="+mn-lt"/>
                        </a:rPr>
                        <a:t>#</a:t>
                      </a:r>
                      <a:r>
                        <a:rPr lang="en-US" altLang="ko-KR" sz="900" b="0" dirty="0" err="1" smtClean="0">
                          <a:latin typeface="+mn-lt"/>
                        </a:rPr>
                        <a:t>cfmOllehWrap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  :  wrap</a:t>
                      </a: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>
                          <a:latin typeface="+mn-lt"/>
                        </a:rPr>
                        <a:t>#</a:t>
                      </a:r>
                      <a:r>
                        <a:rPr lang="en-US" altLang="ko-KR" sz="900" b="0" dirty="0" err="1" smtClean="0">
                          <a:latin typeface="+mn-lt"/>
                        </a:rPr>
                        <a:t>cfmOllehSkipNavi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  :  </a:t>
                      </a:r>
                      <a:r>
                        <a:rPr lang="ko-KR" altLang="en-US" sz="900" b="0" smtClean="0">
                          <a:latin typeface="+mn-lt"/>
                        </a:rPr>
                        <a:t>스킵 네비게이션</a:t>
                      </a: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>
                          <a:latin typeface="+mn-lt"/>
                        </a:rPr>
                        <a:t>#</a:t>
                      </a:r>
                      <a:r>
                        <a:rPr lang="en-US" altLang="ko-KR" sz="900" b="0" dirty="0" err="1" smtClean="0">
                          <a:latin typeface="+mn-lt"/>
                        </a:rPr>
                        <a:t>cfmOllehGnb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  :  </a:t>
                      </a:r>
                      <a:r>
                        <a:rPr lang="ko-KR" altLang="en-US" sz="900" b="0" smtClean="0">
                          <a:latin typeface="+mn-lt"/>
                        </a:rPr>
                        <a:t>상단 </a:t>
                      </a:r>
                      <a:r>
                        <a:rPr lang="en-US" altLang="ko-KR" sz="900" b="0" dirty="0" err="1" smtClean="0">
                          <a:latin typeface="+mn-lt"/>
                        </a:rPr>
                        <a:t>gnb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 wrap</a:t>
                      </a: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>
                          <a:latin typeface="+mn-lt"/>
                        </a:rPr>
                        <a:t>.cfmOllehY15logo  :  </a:t>
                      </a:r>
                      <a:r>
                        <a:rPr lang="ko-KR" altLang="en-US" sz="900" b="0" smtClean="0">
                          <a:latin typeface="+mn-lt"/>
                        </a:rPr>
                        <a:t>올레 로고</a:t>
                      </a: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>
                          <a:latin typeface="+mn-lt"/>
                        </a:rPr>
                        <a:t>.cfmOllehY15Util  :  </a:t>
                      </a:r>
                      <a:r>
                        <a:rPr lang="ko-KR" altLang="en-US" sz="900" b="0" smtClean="0">
                          <a:latin typeface="+mn-lt"/>
                        </a:rPr>
                        <a:t>고객 채널 선택 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(</a:t>
                      </a:r>
                      <a:r>
                        <a:rPr lang="ko-KR" altLang="en-US" sz="900" b="0" smtClean="0">
                          <a:latin typeface="+mn-lt"/>
                        </a:rPr>
                        <a:t>상단 왼쪽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)</a:t>
                      </a: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>
                          <a:latin typeface="+mn-lt"/>
                        </a:rPr>
                        <a:t>.cfmOllehY15UtilAr  :  </a:t>
                      </a:r>
                      <a:r>
                        <a:rPr lang="ko-KR" altLang="en-US" sz="900" b="0" smtClean="0">
                          <a:latin typeface="+mn-lt"/>
                        </a:rPr>
                        <a:t>회원가입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, </a:t>
                      </a:r>
                      <a:r>
                        <a:rPr lang="ko-KR" altLang="en-US" sz="900" b="0" smtClean="0">
                          <a:latin typeface="+mn-lt"/>
                        </a:rPr>
                        <a:t>로그인 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(</a:t>
                      </a:r>
                      <a:r>
                        <a:rPr lang="ko-KR" altLang="en-US" sz="900" b="0" smtClean="0">
                          <a:latin typeface="+mn-lt"/>
                        </a:rPr>
                        <a:t>상단 오른쪽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)</a:t>
                      </a: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>
                          <a:latin typeface="+mn-lt"/>
                        </a:rPr>
                        <a:t>.</a:t>
                      </a:r>
                      <a:r>
                        <a:rPr lang="en-US" altLang="ko-KR" sz="900" b="0" dirty="0" err="1" smtClean="0">
                          <a:latin typeface="+mn-lt"/>
                        </a:rPr>
                        <a:t>cfmOllehGnb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-menu  :  </a:t>
                      </a:r>
                      <a:r>
                        <a:rPr lang="en-US" altLang="ko-KR" sz="900" b="0" dirty="0" err="1" smtClean="0">
                          <a:latin typeface="+mn-lt"/>
                        </a:rPr>
                        <a:t>gnb</a:t>
                      </a:r>
                      <a:endParaRPr lang="en-US" altLang="ko-KR" sz="900" b="0" dirty="0" smtClean="0">
                        <a:latin typeface="+mn-lt"/>
                      </a:endParaRP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>
                          <a:latin typeface="+mn-lt"/>
                        </a:rPr>
                        <a:t>.</a:t>
                      </a:r>
                      <a:r>
                        <a:rPr lang="en-US" altLang="ko-KR" sz="900" b="0" dirty="0" err="1" smtClean="0">
                          <a:latin typeface="+mn-lt"/>
                        </a:rPr>
                        <a:t>cfmOllehGnb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-menu-item  :  </a:t>
                      </a:r>
                      <a:r>
                        <a:rPr lang="ko-KR" altLang="en-US" sz="900" b="0" smtClean="0">
                          <a:latin typeface="+mn-lt"/>
                        </a:rPr>
                        <a:t>주메뉴 리스트 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(1depth)</a:t>
                      </a: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>
                          <a:latin typeface="+mn-lt"/>
                        </a:rPr>
                        <a:t>.</a:t>
                      </a:r>
                      <a:r>
                        <a:rPr lang="en-US" altLang="ko-KR" sz="900" b="0" dirty="0" err="1" smtClean="0">
                          <a:latin typeface="+mn-lt"/>
                        </a:rPr>
                        <a:t>cfmOllehGnb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-submenu  :  </a:t>
                      </a:r>
                      <a:r>
                        <a:rPr lang="ko-KR" altLang="en-US" sz="900" b="0" smtClean="0">
                          <a:latin typeface="+mn-lt"/>
                        </a:rPr>
                        <a:t>주메뉴 하위메뉴 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(2depth)</a:t>
                      </a: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>
                          <a:latin typeface="+mn-lt"/>
                        </a:rPr>
                        <a:t>.</a:t>
                      </a:r>
                      <a:r>
                        <a:rPr lang="en-US" altLang="ko-KR" sz="900" b="0" dirty="0" err="1" smtClean="0">
                          <a:latin typeface="+mn-lt"/>
                        </a:rPr>
                        <a:t>cfmOllehMainCommonSearch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  :  </a:t>
                      </a:r>
                      <a:r>
                        <a:rPr lang="ko-KR" altLang="en-US" sz="900" b="0" smtClean="0">
                          <a:latin typeface="+mn-lt"/>
                        </a:rPr>
                        <a:t>통합검색</a:t>
                      </a: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>
                          <a:latin typeface="+mn-lt"/>
                        </a:rPr>
                        <a:t>.</a:t>
                      </a:r>
                      <a:r>
                        <a:rPr lang="en-US" altLang="ko-KR" sz="900" b="0" dirty="0" err="1" smtClean="0">
                          <a:latin typeface="+mn-lt"/>
                        </a:rPr>
                        <a:t>cfmOllehButtonTotal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  :  </a:t>
                      </a:r>
                      <a:r>
                        <a:rPr lang="ko-KR" altLang="en-US" sz="900" b="0" smtClean="0">
                          <a:latin typeface="+mn-lt"/>
                        </a:rPr>
                        <a:t>사이트맵 버튼</a:t>
                      </a: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>
                          <a:latin typeface="+mn-lt"/>
                        </a:rPr>
                        <a:t>#</a:t>
                      </a:r>
                      <a:r>
                        <a:rPr lang="en-US" altLang="ko-KR" sz="900" b="0" dirty="0" err="1" smtClean="0">
                          <a:latin typeface="+mn-lt"/>
                        </a:rPr>
                        <a:t>cfmOllehTotalSection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  :  </a:t>
                      </a:r>
                      <a:r>
                        <a:rPr lang="ko-KR" altLang="en-US" sz="900" b="0" smtClean="0">
                          <a:latin typeface="+mn-lt"/>
                        </a:rPr>
                        <a:t>사이트맵</a:t>
                      </a: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>
                          <a:latin typeface="+mn-lt"/>
                        </a:rPr>
                        <a:t>#</a:t>
                      </a:r>
                      <a:r>
                        <a:rPr lang="en-US" altLang="ko-KR" sz="900" b="0" dirty="0" err="1" smtClean="0">
                          <a:latin typeface="+mn-lt"/>
                        </a:rPr>
                        <a:t>cfmOllehContainer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  :  </a:t>
                      </a:r>
                      <a:r>
                        <a:rPr lang="ko-KR" altLang="en-US" sz="900" b="0" smtClean="0">
                          <a:latin typeface="+mn-lt"/>
                        </a:rPr>
                        <a:t>서비스메뉴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, </a:t>
                      </a:r>
                      <a:r>
                        <a:rPr lang="ko-KR" altLang="en-US" sz="900" b="0" smtClean="0">
                          <a:latin typeface="+mn-lt"/>
                        </a:rPr>
                        <a:t>본문영역</a:t>
                      </a:r>
                      <a:endParaRPr lang="ko-KR" altLang="en-US" sz="900" b="0" dirty="0" smtClean="0">
                        <a:latin typeface="+mn-lt"/>
                      </a:endParaRP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#</a:t>
                      </a:r>
                      <a:r>
                        <a:rPr lang="en-US" altLang="ko-KR" sz="900" b="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cfmOllehLnb</a:t>
                      </a:r>
                      <a:r>
                        <a:rPr lang="en-US" altLang="ko-KR" sz="9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  :  </a:t>
                      </a:r>
                      <a:r>
                        <a:rPr lang="ko-KR" altLang="en-US" sz="900" b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서비스메뉴</a:t>
                      </a: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#</a:t>
                      </a:r>
                      <a:r>
                        <a:rPr lang="en-US" altLang="ko-KR" sz="900" b="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cfmOllehConts</a:t>
                      </a:r>
                      <a:r>
                        <a:rPr lang="en-US" altLang="ko-KR" sz="9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  :  </a:t>
                      </a:r>
                      <a:r>
                        <a:rPr lang="ko-KR" altLang="en-US" sz="900" b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본문영역</a:t>
                      </a: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.</a:t>
                      </a:r>
                      <a:r>
                        <a:rPr lang="en-US" altLang="ko-KR" sz="900" b="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cfmOllehcontsLnbOn</a:t>
                      </a:r>
                      <a:r>
                        <a:rPr lang="en-US" altLang="ko-KR" sz="9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  :  LNB</a:t>
                      </a:r>
                      <a:r>
                        <a:rPr lang="ko-KR" altLang="en-US" sz="900" b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가 있을 경우의 본문영역</a:t>
                      </a:r>
                      <a:endParaRPr lang="ko-KR" altLang="en-US" sz="900" b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900" b="0" dirty="0" smtClean="0">
                          <a:latin typeface="+mn-lt"/>
                        </a:rPr>
                        <a:t>#</a:t>
                      </a:r>
                      <a:r>
                        <a:rPr lang="en-US" altLang="ko-KR" sz="900" b="0" dirty="0" err="1" smtClean="0">
                          <a:latin typeface="+mn-lt"/>
                        </a:rPr>
                        <a:t>cfmOllehFooter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  :  </a:t>
                      </a:r>
                      <a:r>
                        <a:rPr lang="ko-KR" altLang="en-US" sz="900" b="0" smtClean="0">
                          <a:latin typeface="+mn-lt"/>
                        </a:rPr>
                        <a:t>하단영역</a:t>
                      </a:r>
                      <a:endParaRPr lang="en-US" altLang="ko-KR" sz="900" b="0" dirty="0" smtClean="0">
                        <a:latin typeface="+mn-lt"/>
                      </a:endParaRPr>
                    </a:p>
                    <a:p>
                      <a:pPr lvl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endParaRPr lang="en-US" altLang="ko-KR" sz="900" b="0" dirty="0" smtClean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 bwMode="auto">
          <a:xfrm>
            <a:off x="272480" y="1268760"/>
            <a:ext cx="9375722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algn="r"/>
            <a:r>
              <a:rPr lang="ko-KR" altLang="en-US" sz="1000" b="0" dirty="0" smtClean="0"/>
              <a:t>■</a:t>
            </a:r>
            <a:r>
              <a:rPr lang="ko-KR" altLang="en-US" sz="800" b="0" dirty="0" smtClean="0"/>
              <a:t>  공통 레이아웃  </a:t>
            </a:r>
            <a:r>
              <a:rPr lang="en-US" altLang="ko-KR" sz="800" b="0" dirty="0" smtClean="0"/>
              <a:t>/  </a:t>
            </a:r>
            <a:r>
              <a:rPr lang="ko-KR" altLang="en-US" sz="1000" b="0" smtClean="0">
                <a:solidFill>
                  <a:schemeClr val="accent5">
                    <a:lumMod val="75000"/>
                  </a:schemeClr>
                </a:solidFill>
              </a:rPr>
              <a:t>■</a:t>
            </a:r>
            <a:r>
              <a:rPr lang="ko-KR" altLang="en-US" sz="800" b="0" smtClean="0">
                <a:solidFill>
                  <a:schemeClr val="accent5">
                    <a:lumMod val="75000"/>
                  </a:schemeClr>
                </a:solidFill>
              </a:rPr>
              <a:t>  페이지별 레이아웃</a:t>
            </a:r>
            <a:endParaRPr lang="ko-KR" altLang="en-US" sz="800" b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64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432292"/>
            <a:ext cx="8751224" cy="53090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90368" y="1197760"/>
            <a:ext cx="2959517" cy="176997"/>
          </a:xfrm>
          <a:prstGeom prst="rect">
            <a:avLst/>
          </a:prstGeom>
          <a:solidFill>
            <a:srgbClr val="FF0000">
              <a:alpha val="70000"/>
            </a:srgbClr>
          </a:solidFill>
          <a:ln w="317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smtClean="0"/>
              <a:t>레이아웃 가이드</a:t>
            </a:r>
            <a:r>
              <a:rPr lang="ko-KR" altLang="en-US" sz="1700" smtClean="0"/>
              <a:t> </a:t>
            </a:r>
            <a:r>
              <a:rPr lang="en-US" altLang="ko-KR" sz="1700" dirty="0" smtClean="0"/>
              <a:t>- </a:t>
            </a:r>
            <a:r>
              <a:rPr lang="ko-KR" altLang="en-US" sz="1700" smtClean="0"/>
              <a:t>메인</a:t>
            </a:r>
            <a:r>
              <a:rPr lang="en-US" altLang="ko-KR" sz="1700" dirty="0" smtClean="0"/>
              <a:t> </a:t>
            </a:r>
            <a:endParaRPr lang="ko-KR" altLang="en-US" sz="1700"/>
          </a:p>
        </p:txBody>
      </p:sp>
      <p:grpSp>
        <p:nvGrpSpPr>
          <p:cNvPr id="91" name="그룹 90"/>
          <p:cNvGrpSpPr/>
          <p:nvPr/>
        </p:nvGrpSpPr>
        <p:grpSpPr>
          <a:xfrm>
            <a:off x="7880476" y="270034"/>
            <a:ext cx="1740149" cy="308714"/>
            <a:chOff x="7880476" y="270034"/>
            <a:chExt cx="1740149" cy="308714"/>
          </a:xfrm>
        </p:grpSpPr>
        <p:sp>
          <p:nvSpPr>
            <p:cNvPr id="92" name="직사각형 91"/>
            <p:cNvSpPr/>
            <p:nvPr/>
          </p:nvSpPr>
          <p:spPr>
            <a:xfrm>
              <a:off x="7880476" y="270034"/>
              <a:ext cx="1740149" cy="308714"/>
            </a:xfrm>
            <a:prstGeom prst="rect">
              <a:avLst/>
            </a:prstGeom>
            <a:solidFill>
              <a:srgbClr val="FF7C8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제목 1"/>
            <p:cNvSpPr txBox="1">
              <a:spLocks/>
            </p:cNvSpPr>
            <p:nvPr/>
          </p:nvSpPr>
          <p:spPr bwMode="auto">
            <a:xfrm>
              <a:off x="8043482" y="324432"/>
              <a:ext cx="1434235" cy="19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000" b="1" kern="1200">
                  <a:solidFill>
                    <a:schemeClr val="tx1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+mj-cs"/>
                </a:defRPr>
              </a:lvl1pPr>
            </a:lstStyle>
            <a:p>
              <a:pPr algn="ctr" fontAlgn="ctr"/>
              <a:r>
                <a:rPr lang="en-US" altLang="ko-KR" sz="1300" dirty="0" smtClean="0">
                  <a:solidFill>
                    <a:schemeClr val="bg1"/>
                  </a:solidFill>
                </a:rPr>
                <a:t>Sample</a:t>
              </a:r>
              <a:endParaRPr lang="en-US" altLang="ko-KR" sz="13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485376" y="1374676"/>
            <a:ext cx="8897654" cy="720080"/>
          </a:xfrm>
          <a:prstGeom prst="rect">
            <a:avLst/>
          </a:prstGeom>
          <a:noFill/>
          <a:ln w="6350">
            <a:solidFill>
              <a:srgbClr val="FF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제목 1"/>
          <p:cNvSpPr txBox="1">
            <a:spLocks/>
          </p:cNvSpPr>
          <p:nvPr/>
        </p:nvSpPr>
        <p:spPr bwMode="auto">
          <a:xfrm>
            <a:off x="491026" y="1229913"/>
            <a:ext cx="3381854" cy="11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fontAlgn="ctr"/>
            <a:r>
              <a:rPr lang="en-US" altLang="ko-KR" sz="900" dirty="0" smtClean="0">
                <a:solidFill>
                  <a:schemeClr val="bg1"/>
                </a:solidFill>
              </a:rPr>
              <a:t>*</a:t>
            </a:r>
            <a:r>
              <a:rPr lang="ko-KR" altLang="en-US" sz="900" smtClean="0">
                <a:solidFill>
                  <a:schemeClr val="bg1"/>
                </a:solidFill>
              </a:rPr>
              <a:t>상단 메뉴 및 검색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smtClean="0">
                <a:solidFill>
                  <a:schemeClr val="bg1"/>
                </a:solidFill>
              </a:rPr>
              <a:t> </a:t>
            </a:r>
            <a:r>
              <a:rPr lang="en-US" altLang="ko-KR" sz="900" b="0" dirty="0" smtClean="0">
                <a:solidFill>
                  <a:schemeClr val="bg1"/>
                </a:solidFill>
              </a:rPr>
              <a:t>/  Include : </a:t>
            </a:r>
            <a:r>
              <a:rPr lang="en-US" altLang="ko-KR" sz="900" b="0" dirty="0" err="1" smtClean="0">
                <a:solidFill>
                  <a:schemeClr val="bg1"/>
                </a:solidFill>
              </a:rPr>
              <a:t>gnb.jsp</a:t>
            </a:r>
            <a:r>
              <a:rPr lang="en-US" altLang="ko-KR" sz="900" b="0" dirty="0">
                <a:solidFill>
                  <a:schemeClr val="bg1"/>
                </a:solidFill>
              </a:rPr>
              <a:t> (</a:t>
            </a:r>
            <a:r>
              <a:rPr lang="ko-KR" altLang="en-US" sz="900" b="0">
                <a:solidFill>
                  <a:schemeClr val="bg1"/>
                </a:solidFill>
              </a:rPr>
              <a:t>메인</a:t>
            </a:r>
            <a:r>
              <a:rPr lang="en-US" altLang="ko-KR" sz="900" b="0" dirty="0">
                <a:solidFill>
                  <a:schemeClr val="bg1"/>
                </a:solidFill>
              </a:rPr>
              <a:t>,</a:t>
            </a:r>
            <a:r>
              <a:rPr lang="ko-KR" altLang="en-US" sz="900" b="0">
                <a:solidFill>
                  <a:schemeClr val="bg1"/>
                </a:solidFill>
              </a:rPr>
              <a:t>서브 공통</a:t>
            </a:r>
            <a:r>
              <a:rPr lang="en-US" altLang="ko-KR" sz="900" b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2936776" y="1412776"/>
            <a:ext cx="3744416" cy="252385"/>
          </a:xfrm>
          <a:prstGeom prst="rect">
            <a:avLst/>
          </a:prstGeom>
          <a:solidFill>
            <a:schemeClr val="accent6">
              <a:alpha val="5000"/>
            </a:schemeClr>
          </a:solidFill>
          <a:ln w="15875">
            <a:solidFill>
              <a:schemeClr val="accent6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000672" y="1736716"/>
            <a:ext cx="6004710" cy="281578"/>
          </a:xfrm>
          <a:prstGeom prst="rect">
            <a:avLst/>
          </a:prstGeom>
          <a:solidFill>
            <a:schemeClr val="accent6">
              <a:alpha val="5000"/>
            </a:schemeClr>
          </a:solidFill>
          <a:ln w="15875">
            <a:solidFill>
              <a:schemeClr val="accent6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제목 1"/>
          <p:cNvSpPr txBox="1">
            <a:spLocks/>
          </p:cNvSpPr>
          <p:nvPr/>
        </p:nvSpPr>
        <p:spPr bwMode="auto">
          <a:xfrm>
            <a:off x="380700" y="1737020"/>
            <a:ext cx="1656184" cy="24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algn="r" fontAlgn="ctr"/>
            <a:r>
              <a:rPr lang="ko-KR" altLang="en-US" sz="800" b="0" dirty="0" smtClean="0">
                <a:solidFill>
                  <a:schemeClr val="accent6"/>
                </a:solidFill>
              </a:rPr>
              <a:t>상단메뉴</a:t>
            </a:r>
            <a:r>
              <a:rPr lang="en-US" altLang="ko-KR" sz="800" b="0" dirty="0" smtClean="0">
                <a:solidFill>
                  <a:schemeClr val="accent6"/>
                </a:solidFill>
              </a:rPr>
              <a:t>(</a:t>
            </a:r>
            <a:r>
              <a:rPr lang="ko-KR" altLang="en-US" sz="800" b="0" smtClean="0">
                <a:solidFill>
                  <a:schemeClr val="accent6"/>
                </a:solidFill>
              </a:rPr>
              <a:t>메인</a:t>
            </a:r>
            <a:r>
              <a:rPr lang="en-US" altLang="ko-KR" sz="800" b="0" dirty="0" smtClean="0">
                <a:solidFill>
                  <a:schemeClr val="accent6"/>
                </a:solidFill>
              </a:rPr>
              <a:t>,</a:t>
            </a:r>
            <a:r>
              <a:rPr lang="ko-KR" altLang="en-US" sz="800" b="0" smtClean="0">
                <a:solidFill>
                  <a:schemeClr val="accent6"/>
                </a:solidFill>
              </a:rPr>
              <a:t>서브 공통</a:t>
            </a:r>
            <a:r>
              <a:rPr lang="en-US" altLang="ko-KR" sz="800" b="0" dirty="0" smtClean="0">
                <a:solidFill>
                  <a:schemeClr val="accent6"/>
                </a:solidFill>
              </a:rPr>
              <a:t>) </a:t>
            </a:r>
            <a:r>
              <a:rPr lang="ko-KR" altLang="en-US" sz="800" b="0" smtClean="0">
                <a:solidFill>
                  <a:schemeClr val="accent6"/>
                </a:solidFill>
              </a:rPr>
              <a:t>◀</a:t>
            </a:r>
            <a:endParaRPr lang="en-US" altLang="ko-KR" sz="800" b="0" dirty="0" smtClean="0">
              <a:solidFill>
                <a:schemeClr val="accent6"/>
              </a:solidFill>
            </a:endParaRPr>
          </a:p>
          <a:p>
            <a:pPr algn="r" fontAlgn="ctr"/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 class="</a:t>
            </a:r>
            <a:r>
              <a:rPr lang="en-US" altLang="ko-KR" sz="8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gnbWrap</a:t>
            </a:r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</a:t>
            </a:r>
          </a:p>
        </p:txBody>
      </p:sp>
      <p:sp>
        <p:nvSpPr>
          <p:cNvPr id="101" name="제목 1"/>
          <p:cNvSpPr txBox="1">
            <a:spLocks/>
          </p:cNvSpPr>
          <p:nvPr/>
        </p:nvSpPr>
        <p:spPr bwMode="auto">
          <a:xfrm>
            <a:off x="1354846" y="1436047"/>
            <a:ext cx="1581930" cy="18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algn="r" fontAlgn="ctr"/>
            <a:r>
              <a:rPr lang="ko-KR" altLang="en-US" sz="800" b="0" dirty="0" smtClean="0">
                <a:solidFill>
                  <a:schemeClr val="accent6"/>
                </a:solidFill>
              </a:rPr>
              <a:t>통합 </a:t>
            </a:r>
            <a:r>
              <a:rPr lang="ko-KR" altLang="en-US" sz="800" b="0" dirty="0">
                <a:solidFill>
                  <a:schemeClr val="accent6"/>
                </a:solidFill>
              </a:rPr>
              <a:t>검색 </a:t>
            </a:r>
            <a:r>
              <a:rPr lang="ko-KR" altLang="en-US" sz="800" b="0" dirty="0" smtClean="0">
                <a:solidFill>
                  <a:schemeClr val="accent6"/>
                </a:solidFill>
              </a:rPr>
              <a:t>영역 ◀</a:t>
            </a:r>
            <a:endParaRPr lang="en-US" altLang="ko-KR" sz="800" b="0" dirty="0" smtClean="0">
              <a:solidFill>
                <a:schemeClr val="accent6"/>
              </a:solidFill>
            </a:endParaRPr>
          </a:p>
          <a:p>
            <a:pPr algn="r" fontAlgn="ctr"/>
            <a:r>
              <a:rPr lang="en-US" altLang="ko-KR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div </a:t>
            </a:r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class="</a:t>
            </a:r>
            <a:r>
              <a:rPr lang="en-US" altLang="ko-KR" sz="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searchWrap</a:t>
            </a:r>
            <a:r>
              <a:rPr lang="en-US" altLang="ko-KR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endParaRPr lang="en-US" altLang="ko-KR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931123" y="1410919"/>
            <a:ext cx="1074259" cy="252385"/>
          </a:xfrm>
          <a:prstGeom prst="rect">
            <a:avLst/>
          </a:prstGeom>
          <a:solidFill>
            <a:schemeClr val="accent6">
              <a:alpha val="5000"/>
            </a:schemeClr>
          </a:solidFill>
          <a:ln w="15875">
            <a:solidFill>
              <a:schemeClr val="accent6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제목 1"/>
          <p:cNvSpPr txBox="1">
            <a:spLocks/>
          </p:cNvSpPr>
          <p:nvPr/>
        </p:nvSpPr>
        <p:spPr bwMode="auto">
          <a:xfrm>
            <a:off x="7977336" y="1444918"/>
            <a:ext cx="1510370" cy="15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fontAlgn="ctr"/>
            <a:r>
              <a:rPr lang="ko-KR" altLang="en-US" sz="800" b="0" dirty="0" smtClean="0">
                <a:solidFill>
                  <a:schemeClr val="accent6"/>
                </a:solidFill>
              </a:rPr>
              <a:t>▶ 상단 로그아웃 및 정보수정</a:t>
            </a:r>
            <a:endParaRPr lang="en-US" altLang="ko-KR" sz="800" b="0" dirty="0" smtClean="0">
              <a:solidFill>
                <a:schemeClr val="accent6"/>
              </a:solidFill>
            </a:endParaRPr>
          </a:p>
          <a:p>
            <a:pPr fontAlgn="ctr"/>
            <a:r>
              <a:rPr lang="en-US" altLang="ko-KR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div </a:t>
            </a:r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class="</a:t>
            </a:r>
            <a:r>
              <a:rPr lang="en-US" altLang="ko-KR" sz="8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globalBtn</a:t>
            </a:r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</a:t>
            </a:r>
          </a:p>
        </p:txBody>
      </p:sp>
      <p:sp>
        <p:nvSpPr>
          <p:cNvPr id="15" name="제목 1"/>
          <p:cNvSpPr txBox="1">
            <a:spLocks/>
          </p:cNvSpPr>
          <p:nvPr/>
        </p:nvSpPr>
        <p:spPr bwMode="auto">
          <a:xfrm>
            <a:off x="272480" y="692744"/>
            <a:ext cx="936104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sz="1000" dirty="0" smtClean="0"/>
              <a:t>※ </a:t>
            </a:r>
            <a:r>
              <a:rPr lang="ko-KR" altLang="en-US" sz="1000" smtClean="0"/>
              <a:t>색상 </a:t>
            </a:r>
            <a:r>
              <a:rPr lang="ko-KR" altLang="en-US" sz="1000" dirty="0" smtClean="0"/>
              <a:t>이용 순서 </a:t>
            </a:r>
            <a:r>
              <a:rPr lang="en-US" altLang="ko-KR" sz="1000" dirty="0" smtClean="0"/>
              <a:t>:  </a:t>
            </a:r>
            <a:r>
              <a:rPr lang="ko-KR" altLang="en-US" sz="1000" smtClean="0">
                <a:solidFill>
                  <a:srgbClr val="FF0000"/>
                </a:solidFill>
              </a:rPr>
              <a:t>■</a:t>
            </a:r>
            <a:r>
              <a:rPr lang="ko-KR" altLang="en-US" sz="1000" smtClean="0"/>
              <a:t>  </a:t>
            </a:r>
            <a:r>
              <a:rPr lang="ko-KR" altLang="en-US" sz="1000" smtClean="0">
                <a:solidFill>
                  <a:srgbClr val="FFC000"/>
                </a:solidFill>
              </a:rPr>
              <a:t>■</a:t>
            </a:r>
            <a:r>
              <a:rPr lang="ko-KR" altLang="en-US" sz="1000" smtClean="0"/>
              <a:t>  </a:t>
            </a:r>
            <a:r>
              <a:rPr lang="ko-KR" altLang="en-US" sz="1000" smtClean="0">
                <a:solidFill>
                  <a:srgbClr val="92D050"/>
                </a:solidFill>
              </a:rPr>
              <a:t>■</a:t>
            </a:r>
            <a:r>
              <a:rPr lang="ko-KR" altLang="en-US" sz="1000" smtClean="0"/>
              <a:t>  </a:t>
            </a:r>
            <a:r>
              <a:rPr lang="ko-KR" altLang="en-US" sz="1000" smtClean="0">
                <a:solidFill>
                  <a:srgbClr val="00B0F0"/>
                </a:solidFill>
              </a:rPr>
              <a:t>■</a:t>
            </a:r>
            <a:r>
              <a:rPr lang="ko-KR" altLang="en-US" sz="1000" smtClean="0"/>
              <a:t>  </a:t>
            </a:r>
            <a:r>
              <a:rPr lang="ko-KR" altLang="en-US" sz="1000" smtClean="0">
                <a:solidFill>
                  <a:srgbClr val="00B050"/>
                </a:solidFill>
              </a:rPr>
              <a:t>■</a:t>
            </a:r>
            <a:r>
              <a:rPr lang="ko-KR" altLang="en-US" sz="1000" smtClean="0"/>
              <a:t>   </a:t>
            </a:r>
            <a:r>
              <a:rPr lang="en-US" altLang="ko-KR" sz="1000" b="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000" b="0" smtClean="0">
                <a:solidFill>
                  <a:schemeClr val="bg1">
                    <a:lumMod val="50000"/>
                  </a:schemeClr>
                </a:solidFill>
              </a:rPr>
              <a:t>레이아웃 가이드 첫번째 페이지 상단에 위치</a:t>
            </a:r>
            <a:r>
              <a:rPr lang="en-US" altLang="ko-KR" sz="1000" b="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000" b="0" smtClean="0"/>
              <a:t>    </a:t>
            </a:r>
            <a:endParaRPr lang="ko-KR" altLang="en-US" sz="1000" b="0"/>
          </a:p>
        </p:txBody>
      </p:sp>
      <p:sp>
        <p:nvSpPr>
          <p:cNvPr id="18" name="직사각형 17"/>
          <p:cNvSpPr/>
          <p:nvPr/>
        </p:nvSpPr>
        <p:spPr>
          <a:xfrm>
            <a:off x="491716" y="6372275"/>
            <a:ext cx="2637457" cy="176997"/>
          </a:xfrm>
          <a:prstGeom prst="rect">
            <a:avLst/>
          </a:prstGeom>
          <a:solidFill>
            <a:srgbClr val="FF0000">
              <a:alpha val="70000"/>
            </a:srgbClr>
          </a:solidFill>
          <a:ln w="317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5376" y="6363222"/>
            <a:ext cx="8901496" cy="288032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 bwMode="auto">
          <a:xfrm>
            <a:off x="488504" y="6397550"/>
            <a:ext cx="3240360" cy="11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fontAlgn="ctr"/>
            <a:r>
              <a:rPr lang="en-US" altLang="ko-KR" sz="900" dirty="0" smtClean="0">
                <a:solidFill>
                  <a:schemeClr val="bg1"/>
                </a:solidFill>
              </a:rPr>
              <a:t>* </a:t>
            </a:r>
            <a:r>
              <a:rPr lang="ko-KR" altLang="en-US" sz="900" smtClean="0">
                <a:solidFill>
                  <a:schemeClr val="bg1"/>
                </a:solidFill>
              </a:rPr>
              <a:t>하단 푸터 </a:t>
            </a:r>
            <a:r>
              <a:rPr lang="en-US" altLang="ko-KR" sz="900" dirty="0" smtClean="0">
                <a:solidFill>
                  <a:schemeClr val="bg1"/>
                </a:solidFill>
              </a:rPr>
              <a:t>/ Include : </a:t>
            </a:r>
            <a:r>
              <a:rPr lang="en-US" altLang="ko-KR" sz="900" dirty="0" err="1" smtClean="0">
                <a:solidFill>
                  <a:schemeClr val="bg1"/>
                </a:solidFill>
              </a:rPr>
              <a:t>footer.jsp</a:t>
            </a:r>
            <a:r>
              <a:rPr lang="en-US" altLang="ko-KR" sz="900" b="0" dirty="0">
                <a:solidFill>
                  <a:schemeClr val="bg1"/>
                </a:solidFill>
              </a:rPr>
              <a:t> (</a:t>
            </a:r>
            <a:r>
              <a:rPr lang="ko-KR" altLang="en-US" sz="900" b="0">
                <a:solidFill>
                  <a:schemeClr val="bg1"/>
                </a:solidFill>
              </a:rPr>
              <a:t>메인</a:t>
            </a:r>
            <a:r>
              <a:rPr lang="en-US" altLang="ko-KR" sz="900" b="0" dirty="0">
                <a:solidFill>
                  <a:schemeClr val="bg1"/>
                </a:solidFill>
              </a:rPr>
              <a:t>,</a:t>
            </a:r>
            <a:r>
              <a:rPr lang="ko-KR" altLang="en-US" sz="900" b="0">
                <a:solidFill>
                  <a:schemeClr val="bg1"/>
                </a:solidFill>
              </a:rPr>
              <a:t>서브 공통</a:t>
            </a:r>
            <a:r>
              <a:rPr lang="en-US" altLang="ko-KR" sz="900" b="0" dirty="0">
                <a:solidFill>
                  <a:schemeClr val="bg1"/>
                </a:solidFill>
              </a:rPr>
              <a:t>)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8504" y="2173424"/>
            <a:ext cx="8897654" cy="4110187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09725" y="2237507"/>
            <a:ext cx="1143075" cy="1864660"/>
          </a:xfrm>
          <a:prstGeom prst="rect">
            <a:avLst/>
          </a:prstGeom>
          <a:solidFill>
            <a:schemeClr val="accent6">
              <a:alpha val="5000"/>
            </a:schemeClr>
          </a:solidFill>
          <a:ln w="15875">
            <a:solidFill>
              <a:schemeClr val="accent6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4534" y="2182490"/>
            <a:ext cx="2131184" cy="177195"/>
          </a:xfrm>
          <a:prstGeom prst="rect">
            <a:avLst/>
          </a:prstGeom>
          <a:solidFill>
            <a:srgbClr val="FF0000">
              <a:alpha val="70000"/>
            </a:srgbClr>
          </a:solidFill>
          <a:ln w="317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 bwMode="auto">
          <a:xfrm>
            <a:off x="501034" y="2178715"/>
            <a:ext cx="2255514" cy="18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fontAlgn="ctr"/>
            <a:r>
              <a:rPr lang="en-US" altLang="ko-KR" sz="900" dirty="0" smtClean="0">
                <a:solidFill>
                  <a:schemeClr val="bg1"/>
                </a:solidFill>
              </a:rPr>
              <a:t>*</a:t>
            </a:r>
            <a:r>
              <a:rPr lang="ko-KR" altLang="en-US" sz="900" smtClean="0">
                <a:solidFill>
                  <a:schemeClr val="bg1"/>
                </a:solidFill>
              </a:rPr>
              <a:t>서브 </a:t>
            </a:r>
            <a:r>
              <a:rPr lang="ko-KR" altLang="en-US" sz="900" err="1" smtClean="0">
                <a:solidFill>
                  <a:schemeClr val="bg1"/>
                </a:solidFill>
              </a:rPr>
              <a:t>컨텐츠</a:t>
            </a:r>
            <a:r>
              <a:rPr lang="ko-KR" altLang="en-US" sz="900" smtClean="0">
                <a:solidFill>
                  <a:schemeClr val="bg1"/>
                </a:solidFill>
              </a:rPr>
              <a:t> 영역</a:t>
            </a:r>
            <a:r>
              <a:rPr lang="en-US" altLang="ko-KR" sz="900" b="0" dirty="0">
                <a:solidFill>
                  <a:schemeClr val="bg1"/>
                </a:solidFill>
              </a:rPr>
              <a:t> </a:t>
            </a:r>
            <a:r>
              <a:rPr lang="en-US" altLang="ko-KR" sz="900" b="0" dirty="0" smtClean="0">
                <a:solidFill>
                  <a:schemeClr val="bg1"/>
                </a:solidFill>
              </a:rPr>
              <a:t>/ div </a:t>
            </a:r>
            <a:r>
              <a:rPr lang="en-US" altLang="ko-KR" sz="900" b="0" dirty="0">
                <a:solidFill>
                  <a:schemeClr val="bg1"/>
                </a:solidFill>
              </a:rPr>
              <a:t>class</a:t>
            </a:r>
            <a:r>
              <a:rPr lang="en-US" altLang="ko-KR" sz="900" b="0" dirty="0" smtClean="0">
                <a:solidFill>
                  <a:schemeClr val="bg1"/>
                </a:solidFill>
              </a:rPr>
              <a:t>=“</a:t>
            </a:r>
            <a:r>
              <a:rPr lang="en-US" altLang="ko-KR" sz="900" b="0" dirty="0" err="1" smtClean="0">
                <a:solidFill>
                  <a:schemeClr val="bg1"/>
                </a:solidFill>
              </a:rPr>
              <a:t>subCon</a:t>
            </a:r>
            <a:r>
              <a:rPr lang="en-US" altLang="ko-KR" sz="900" b="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214727" y="2237507"/>
            <a:ext cx="4601931" cy="3694264"/>
          </a:xfrm>
          <a:prstGeom prst="rect">
            <a:avLst/>
          </a:prstGeom>
          <a:solidFill>
            <a:schemeClr val="accent6">
              <a:alpha val="5000"/>
            </a:schemeClr>
          </a:solidFill>
          <a:ln w="15875">
            <a:solidFill>
              <a:schemeClr val="accent6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 bwMode="auto">
          <a:xfrm>
            <a:off x="8294546" y="2333464"/>
            <a:ext cx="1595615" cy="66348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fontAlgn="ctr"/>
            <a:r>
              <a:rPr lang="ko-KR" altLang="en-US" sz="800" b="0" dirty="0" smtClean="0">
                <a:solidFill>
                  <a:srgbClr val="FF0000"/>
                </a:solidFill>
              </a:rPr>
              <a:t>▶ </a:t>
            </a:r>
            <a:r>
              <a:rPr lang="en-US" altLang="ko-KR" sz="800" b="0" dirty="0" smtClean="0">
                <a:solidFill>
                  <a:srgbClr val="FF0000"/>
                </a:solidFill>
              </a:rPr>
              <a:t>QUICK MENU</a:t>
            </a:r>
          </a:p>
          <a:p>
            <a:pPr fontAlgn="ctr"/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ko-KR" sz="800" b="0" dirty="0" smtClean="0">
                <a:solidFill>
                  <a:srgbClr val="FF0000"/>
                </a:solidFill>
              </a:rPr>
              <a:t>: </a:t>
            </a:r>
            <a:r>
              <a:rPr lang="en-US" altLang="ko-KR" sz="800" b="0" dirty="0" err="1" smtClean="0">
                <a:solidFill>
                  <a:srgbClr val="FF0000"/>
                </a:solidFill>
              </a:rPr>
              <a:t>footer.jsp</a:t>
            </a:r>
            <a:r>
              <a:rPr lang="ko-KR" altLang="en-US" sz="800" b="0">
                <a:solidFill>
                  <a:srgbClr val="FF0000"/>
                </a:solidFill>
              </a:rPr>
              <a:t>파일 내 </a:t>
            </a:r>
            <a:r>
              <a:rPr lang="ko-KR" altLang="en-US" sz="800" b="0" smtClean="0">
                <a:solidFill>
                  <a:srgbClr val="FF0000"/>
                </a:solidFill>
              </a:rPr>
              <a:t>위치</a:t>
            </a:r>
            <a:endParaRPr lang="en-US" altLang="ko-KR" sz="800" b="0" dirty="0" smtClean="0">
              <a:solidFill>
                <a:srgbClr val="FF0000"/>
              </a:solidFill>
            </a:endParaRPr>
          </a:p>
          <a:p>
            <a:pPr fontAlgn="ctr"/>
            <a:endParaRPr lang="en-US" altLang="ko-KR" sz="800" b="0" dirty="0" smtClean="0">
              <a:solidFill>
                <a:srgbClr val="FF0000"/>
              </a:solidFill>
            </a:endParaRPr>
          </a:p>
          <a:p>
            <a:pPr fontAlgn="ctr"/>
            <a:r>
              <a:rPr lang="en-US" altLang="ko-KR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div class=“</a:t>
            </a:r>
            <a:r>
              <a:rPr lang="en-US" altLang="ko-KR" sz="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quickMenuWrap</a:t>
            </a:r>
            <a:r>
              <a:rPr lang="en-US" altLang="ko-KR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  </a:t>
            </a:r>
          </a:p>
          <a:p>
            <a:pPr fontAlgn="ctr"/>
            <a:r>
              <a:rPr lang="en-US" altLang="ko-KR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id=“</a:t>
            </a:r>
            <a:r>
              <a:rPr lang="en-US" altLang="ko-KR" sz="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floatMenu</a:t>
            </a:r>
            <a:r>
              <a:rPr lang="en-US" altLang="ko-KR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endParaRPr lang="en-US" altLang="ko-KR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78585" y="2237507"/>
            <a:ext cx="442795" cy="2775670"/>
          </a:xfrm>
          <a:prstGeom prst="rect">
            <a:avLst/>
          </a:prstGeom>
          <a:solidFill>
            <a:schemeClr val="tx1">
              <a:lumMod val="50000"/>
              <a:lumOff val="50000"/>
              <a:alpha val="5000"/>
            </a:schemeClr>
          </a:solidFill>
          <a:ln w="158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 bwMode="auto">
          <a:xfrm>
            <a:off x="537722" y="3789040"/>
            <a:ext cx="1534958" cy="29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algn="r" fontAlgn="ctr"/>
            <a:r>
              <a:rPr lang="ko-KR" altLang="en-US" sz="800" b="0" dirty="0" smtClean="0">
                <a:solidFill>
                  <a:schemeClr val="accent6"/>
                </a:solidFill>
              </a:rPr>
              <a:t>좌측메뉴</a:t>
            </a:r>
            <a:r>
              <a:rPr lang="en-US" altLang="ko-KR" sz="800" b="0" dirty="0" smtClean="0">
                <a:solidFill>
                  <a:schemeClr val="accent6"/>
                </a:solidFill>
              </a:rPr>
              <a:t>(</a:t>
            </a:r>
            <a:r>
              <a:rPr lang="ko-KR" altLang="en-US" sz="800" b="0" smtClean="0">
                <a:solidFill>
                  <a:schemeClr val="accent6"/>
                </a:solidFill>
              </a:rPr>
              <a:t>서브공통</a:t>
            </a:r>
            <a:r>
              <a:rPr lang="en-US" altLang="ko-KR" sz="800" b="0" dirty="0" smtClean="0">
                <a:solidFill>
                  <a:schemeClr val="accent6"/>
                </a:solidFill>
              </a:rPr>
              <a:t>)</a:t>
            </a:r>
            <a:r>
              <a:rPr lang="ko-KR" altLang="en-US" sz="800" b="0" smtClean="0">
                <a:solidFill>
                  <a:schemeClr val="accent6"/>
                </a:solidFill>
              </a:rPr>
              <a:t>◀</a:t>
            </a:r>
            <a:endParaRPr lang="en-US" altLang="ko-KR" sz="800" b="0" dirty="0" smtClean="0">
              <a:solidFill>
                <a:schemeClr val="accent6"/>
              </a:solidFill>
            </a:endParaRPr>
          </a:p>
          <a:p>
            <a:pPr algn="r" fontAlgn="ctr"/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 class="</a:t>
            </a:r>
            <a:r>
              <a:rPr lang="en-US" altLang="ko-KR" sz="8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mainL</a:t>
            </a:r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48995" y="2304474"/>
            <a:ext cx="4333392" cy="222939"/>
          </a:xfrm>
          <a:prstGeom prst="rect">
            <a:avLst/>
          </a:prstGeom>
          <a:solidFill>
            <a:srgbClr val="92D050">
              <a:alpha val="5000"/>
            </a:srgbClr>
          </a:solidFill>
          <a:ln w="15875">
            <a:solidFill>
              <a:srgbClr val="92D05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제목 1"/>
          <p:cNvSpPr txBox="1">
            <a:spLocks/>
          </p:cNvSpPr>
          <p:nvPr/>
        </p:nvSpPr>
        <p:spPr bwMode="auto">
          <a:xfrm>
            <a:off x="1707625" y="5622140"/>
            <a:ext cx="1534958" cy="29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algn="r" fontAlgn="ctr"/>
            <a:r>
              <a:rPr lang="ko-KR" altLang="en-US" sz="800" b="0" dirty="0" err="1" smtClean="0">
                <a:solidFill>
                  <a:schemeClr val="accent6"/>
                </a:solidFill>
              </a:rPr>
              <a:t>컨텐츠</a:t>
            </a:r>
            <a:r>
              <a:rPr lang="ko-KR" altLang="en-US" sz="800" b="0" dirty="0" smtClean="0">
                <a:solidFill>
                  <a:schemeClr val="accent6"/>
                </a:solidFill>
              </a:rPr>
              <a:t> 영역</a:t>
            </a:r>
            <a:r>
              <a:rPr lang="en-US" altLang="ko-KR" sz="800" b="0" dirty="0" smtClean="0">
                <a:solidFill>
                  <a:schemeClr val="accent6"/>
                </a:solidFill>
              </a:rPr>
              <a:t>(</a:t>
            </a:r>
            <a:r>
              <a:rPr lang="ko-KR" altLang="en-US" sz="800" b="0" smtClean="0">
                <a:solidFill>
                  <a:schemeClr val="accent6"/>
                </a:solidFill>
              </a:rPr>
              <a:t>서브공통</a:t>
            </a:r>
            <a:r>
              <a:rPr lang="en-US" altLang="ko-KR" sz="800" b="0" dirty="0" smtClean="0">
                <a:solidFill>
                  <a:schemeClr val="accent6"/>
                </a:solidFill>
              </a:rPr>
              <a:t>)</a:t>
            </a:r>
            <a:r>
              <a:rPr lang="ko-KR" altLang="en-US" sz="800" b="0" smtClean="0">
                <a:solidFill>
                  <a:schemeClr val="accent6"/>
                </a:solidFill>
              </a:rPr>
              <a:t>◀</a:t>
            </a:r>
            <a:endParaRPr lang="en-US" altLang="ko-KR" sz="800" b="0" dirty="0" smtClean="0">
              <a:solidFill>
                <a:schemeClr val="accent6"/>
              </a:solidFill>
            </a:endParaRPr>
          </a:p>
          <a:p>
            <a:pPr algn="r" fontAlgn="ctr"/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 </a:t>
            </a:r>
            <a:r>
              <a:rPr lang="en-US" altLang="ko-KR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id="</a:t>
            </a:r>
            <a:r>
              <a:rPr lang="en-US" altLang="ko-KR" sz="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conWrap</a:t>
            </a:r>
            <a:r>
              <a:rPr lang="en-US" altLang="ko-KR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"</a:t>
            </a:r>
            <a:endParaRPr lang="en-US" altLang="ko-KR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 bwMode="auto">
          <a:xfrm>
            <a:off x="4054191" y="2320132"/>
            <a:ext cx="1822990" cy="26227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fontAlgn="ctr"/>
            <a:r>
              <a:rPr lang="ko-KR" altLang="en-US" sz="800" b="0" dirty="0" smtClean="0">
                <a:solidFill>
                  <a:srgbClr val="92D050"/>
                </a:solidFill>
              </a:rPr>
              <a:t>▶ </a:t>
            </a:r>
            <a:r>
              <a:rPr lang="ko-KR" altLang="en-US" sz="800" b="0" dirty="0" err="1" smtClean="0">
                <a:solidFill>
                  <a:schemeClr val="accent3">
                    <a:lumMod val="75000"/>
                  </a:schemeClr>
                </a:solidFill>
              </a:rPr>
              <a:t>컨텐츠</a:t>
            </a:r>
            <a:r>
              <a:rPr lang="ko-KR" altLang="en-US" sz="800" b="0" dirty="0" smtClean="0">
                <a:solidFill>
                  <a:schemeClr val="accent3">
                    <a:lumMod val="75000"/>
                  </a:schemeClr>
                </a:solidFill>
              </a:rPr>
              <a:t> 타이틀 </a:t>
            </a:r>
            <a:r>
              <a:rPr lang="en-US" altLang="ko-KR" sz="800" b="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ko-KR" altLang="en-US" sz="800" b="0" smtClean="0">
                <a:solidFill>
                  <a:schemeClr val="accent3">
                    <a:lumMod val="75000"/>
                  </a:schemeClr>
                </a:solidFill>
              </a:rPr>
              <a:t>서브공통</a:t>
            </a:r>
            <a:r>
              <a:rPr lang="en-US" altLang="ko-KR" sz="800" b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fontAlgn="ctr"/>
            <a:r>
              <a:rPr lang="en-US" altLang="ko-KR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div class="</a:t>
            </a:r>
            <a:r>
              <a:rPr lang="en-US" altLang="ko-KR" sz="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titWrap</a:t>
            </a:r>
            <a:r>
              <a:rPr lang="en-US" altLang="ko-KR" sz="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"</a:t>
            </a:r>
            <a:endParaRPr lang="en-US" altLang="ko-KR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339891" y="2626785"/>
            <a:ext cx="4351601" cy="3178479"/>
          </a:xfrm>
          <a:prstGeom prst="rect">
            <a:avLst/>
          </a:prstGeom>
          <a:solidFill>
            <a:schemeClr val="accent5">
              <a:alpha val="5000"/>
            </a:schemeClr>
          </a:solidFill>
          <a:ln w="15875">
            <a:solidFill>
              <a:schemeClr val="accent5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제목 1"/>
          <p:cNvSpPr txBox="1">
            <a:spLocks/>
          </p:cNvSpPr>
          <p:nvPr/>
        </p:nvSpPr>
        <p:spPr bwMode="auto">
          <a:xfrm>
            <a:off x="3390578" y="2664071"/>
            <a:ext cx="1369640" cy="19705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fontAlgn="ctr"/>
            <a:r>
              <a:rPr lang="ko-KR" altLang="en-US" sz="800" b="0" dirty="0" smtClean="0">
                <a:solidFill>
                  <a:schemeClr val="accent5">
                    <a:lumMod val="75000"/>
                  </a:schemeClr>
                </a:solidFill>
              </a:rPr>
              <a:t>▶ 게시판 공통 </a:t>
            </a:r>
            <a:r>
              <a:rPr lang="en-US" altLang="ko-KR" sz="800" b="0" dirty="0" smtClean="0">
                <a:solidFill>
                  <a:schemeClr val="accent5">
                    <a:lumMod val="75000"/>
                  </a:schemeClr>
                </a:solidFill>
              </a:rPr>
              <a:t>iframe </a:t>
            </a:r>
            <a:r>
              <a:rPr lang="ko-KR" altLang="en-US" sz="800" b="0" smtClean="0">
                <a:solidFill>
                  <a:schemeClr val="accent5">
                    <a:lumMod val="75000"/>
                  </a:schemeClr>
                </a:solidFill>
              </a:rPr>
              <a:t>영역</a:t>
            </a:r>
            <a:endParaRPr lang="en-US" altLang="ko-KR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2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smtClean="0"/>
              <a:t>레이아웃 가이드</a:t>
            </a:r>
            <a:r>
              <a:rPr lang="ko-KR" altLang="en-US" sz="1700" smtClean="0"/>
              <a:t> </a:t>
            </a:r>
            <a:r>
              <a:rPr lang="en-US" altLang="ko-KR" sz="1700" dirty="0" smtClean="0"/>
              <a:t>- </a:t>
            </a:r>
            <a:r>
              <a:rPr lang="ko-KR" altLang="en-US" sz="1700">
                <a:latin typeface="+mn-lt"/>
              </a:rPr>
              <a:t>공통 </a:t>
            </a:r>
            <a:r>
              <a:rPr lang="en-US" altLang="ko-KR" sz="1700" dirty="0">
                <a:latin typeface="+mn-lt"/>
              </a:rPr>
              <a:t>UI /</a:t>
            </a:r>
            <a:r>
              <a:rPr lang="ko-KR" altLang="en-US" sz="1700">
                <a:latin typeface="+mn-lt"/>
              </a:rPr>
              <a:t> </a:t>
            </a:r>
            <a:r>
              <a:rPr lang="en-US" altLang="ko-KR" sz="1700" dirty="0">
                <a:latin typeface="+mn-lt"/>
              </a:rPr>
              <a:t>CSS </a:t>
            </a:r>
            <a:r>
              <a:rPr lang="ko-KR" altLang="en-US" sz="1700">
                <a:latin typeface="+mn-lt"/>
              </a:rPr>
              <a:t>정의 </a:t>
            </a:r>
            <a:r>
              <a:rPr lang="en-US" altLang="ko-KR" sz="1700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ko-KR" altLang="en-US" sz="1700" smtClean="0">
                <a:solidFill>
                  <a:srgbClr val="FF0000"/>
                </a:solidFill>
                <a:latin typeface="+mn-lt"/>
              </a:rPr>
              <a:t>체크 </a:t>
            </a:r>
            <a:r>
              <a:rPr lang="ko-KR" altLang="en-US" sz="1700">
                <a:solidFill>
                  <a:srgbClr val="FF0000"/>
                </a:solidFill>
                <a:latin typeface="+mn-lt"/>
              </a:rPr>
              <a:t>박스</a:t>
            </a:r>
            <a:r>
              <a:rPr lang="en-US" altLang="ko-KR" sz="1700" dirty="0">
                <a:solidFill>
                  <a:srgbClr val="FF0000"/>
                </a:solidFill>
                <a:latin typeface="+mn-lt"/>
              </a:rPr>
              <a:t>)</a:t>
            </a:r>
            <a:r>
              <a:rPr lang="en-US" altLang="ko-KR" sz="1700" dirty="0" smtClean="0">
                <a:latin typeface="+mn-lt"/>
              </a:rPr>
              <a:t> </a:t>
            </a:r>
            <a:endParaRPr lang="ko-KR" altLang="en-US" sz="1700">
              <a:latin typeface="+mn-lt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7880476" y="270034"/>
            <a:ext cx="1740149" cy="308714"/>
            <a:chOff x="7880476" y="270034"/>
            <a:chExt cx="1740149" cy="308714"/>
          </a:xfrm>
        </p:grpSpPr>
        <p:sp>
          <p:nvSpPr>
            <p:cNvPr id="92" name="직사각형 91"/>
            <p:cNvSpPr/>
            <p:nvPr/>
          </p:nvSpPr>
          <p:spPr>
            <a:xfrm>
              <a:off x="7880476" y="270034"/>
              <a:ext cx="1740149" cy="308714"/>
            </a:xfrm>
            <a:prstGeom prst="rect">
              <a:avLst/>
            </a:prstGeom>
            <a:solidFill>
              <a:srgbClr val="FF7C8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제목 1"/>
            <p:cNvSpPr txBox="1">
              <a:spLocks/>
            </p:cNvSpPr>
            <p:nvPr/>
          </p:nvSpPr>
          <p:spPr bwMode="auto">
            <a:xfrm>
              <a:off x="8043482" y="324432"/>
              <a:ext cx="1434235" cy="19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000" b="1" kern="1200">
                  <a:solidFill>
                    <a:schemeClr val="tx1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+mj-cs"/>
                </a:defRPr>
              </a:lvl1pPr>
            </a:lstStyle>
            <a:p>
              <a:pPr algn="ctr" fontAlgn="ctr"/>
              <a:r>
                <a:rPr lang="en-US" altLang="ko-KR" sz="1300" dirty="0" smtClean="0">
                  <a:solidFill>
                    <a:schemeClr val="bg1"/>
                  </a:solidFill>
                </a:rPr>
                <a:t>Sample</a:t>
              </a:r>
              <a:endParaRPr lang="en-US" altLang="ko-KR" sz="13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11635"/>
              </p:ext>
            </p:extLst>
          </p:nvPr>
        </p:nvGraphicFramePr>
        <p:xfrm>
          <a:off x="273049" y="980728"/>
          <a:ext cx="4319911" cy="1753617"/>
        </p:xfrm>
        <a:graphic>
          <a:graphicData uri="http://schemas.openxmlformats.org/drawingml/2006/table">
            <a:tbl>
              <a:tblPr/>
              <a:tblGrid>
                <a:gridCol w="4319911"/>
              </a:tblGrid>
              <a:tr h="3136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html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144000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800" b="0" dirty="0" smtClean="0"/>
                        <a:t>&lt;div class="</a:t>
                      </a:r>
                      <a:r>
                        <a:rPr lang="en-US" altLang="ko-KR" sz="800" b="0" dirty="0" err="1" smtClean="0"/>
                        <a:t>comm_checkbox</a:t>
                      </a:r>
                      <a:r>
                        <a:rPr lang="en-US" altLang="ko-KR" sz="800" b="0" dirty="0" smtClean="0"/>
                        <a:t>"&gt;</a:t>
                      </a:r>
                    </a:p>
                    <a:p>
                      <a:pPr lvl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800" b="0" dirty="0" smtClean="0"/>
                        <a:t>    &lt;input type="checkbox" name="</a:t>
                      </a:r>
                      <a:r>
                        <a:rPr lang="en-US" altLang="ko-KR" sz="800" b="0" dirty="0" err="1" smtClean="0"/>
                        <a:t>checkEx</a:t>
                      </a:r>
                      <a:r>
                        <a:rPr lang="en-US" altLang="ko-KR" sz="800" b="0" dirty="0" smtClean="0"/>
                        <a:t>" id="checkEx01"/&gt;&lt;</a:t>
                      </a:r>
                      <a:r>
                        <a:rPr lang="en-US" altLang="ko-KR" sz="800" b="0" dirty="0" err="1" smtClean="0"/>
                        <a:t>i</a:t>
                      </a:r>
                      <a:r>
                        <a:rPr lang="en-US" altLang="ko-KR" sz="800" b="0" dirty="0" smtClean="0"/>
                        <a:t>&gt;&lt;/</a:t>
                      </a:r>
                      <a:r>
                        <a:rPr lang="en-US" altLang="ko-KR" sz="800" b="0" dirty="0" err="1" smtClean="0"/>
                        <a:t>i</a:t>
                      </a:r>
                      <a:r>
                        <a:rPr lang="en-US" altLang="ko-KR" sz="800" b="0" dirty="0" smtClean="0"/>
                        <a:t>&gt;</a:t>
                      </a:r>
                    </a:p>
                    <a:p>
                      <a:pPr lvl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800" b="0" dirty="0" smtClean="0"/>
                        <a:t>    &lt;label for="checkEx01"&gt;</a:t>
                      </a:r>
                      <a:r>
                        <a:rPr lang="ko-KR" altLang="en-US" sz="800" b="0" smtClean="0"/>
                        <a:t>체크박스</a:t>
                      </a:r>
                      <a:r>
                        <a:rPr lang="en-US" altLang="ko-KR" sz="800" b="0" dirty="0" smtClean="0"/>
                        <a:t>01&lt;/label&gt;</a:t>
                      </a:r>
                    </a:p>
                    <a:p>
                      <a:pPr lvl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800" b="0" dirty="0" smtClean="0"/>
                        <a:t>&lt;/div&gt;</a:t>
                      </a:r>
                    </a:p>
                    <a:p>
                      <a:pPr lvl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800" b="0" dirty="0" smtClean="0"/>
                        <a:t>&lt;div class="</a:t>
                      </a:r>
                      <a:r>
                        <a:rPr lang="en-US" altLang="ko-KR" sz="800" b="0" dirty="0" err="1" smtClean="0"/>
                        <a:t>comm_checkbox</a:t>
                      </a:r>
                      <a:r>
                        <a:rPr lang="en-US" altLang="ko-KR" sz="800" b="0" dirty="0" smtClean="0"/>
                        <a:t> ml15"&gt;</a:t>
                      </a:r>
                    </a:p>
                    <a:p>
                      <a:pPr lvl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800" b="0" dirty="0" smtClean="0"/>
                        <a:t>    &lt;input type="checkbox" name="</a:t>
                      </a:r>
                      <a:r>
                        <a:rPr lang="en-US" altLang="ko-KR" sz="800" b="0" dirty="0" err="1" smtClean="0"/>
                        <a:t>checkEx</a:t>
                      </a:r>
                      <a:r>
                        <a:rPr lang="en-US" altLang="ko-KR" sz="800" b="0" dirty="0" smtClean="0"/>
                        <a:t>" id="checkEx02" /&gt;&lt;</a:t>
                      </a:r>
                      <a:r>
                        <a:rPr lang="en-US" altLang="ko-KR" sz="800" b="0" dirty="0" err="1" smtClean="0"/>
                        <a:t>i</a:t>
                      </a:r>
                      <a:r>
                        <a:rPr lang="en-US" altLang="ko-KR" sz="800" b="0" dirty="0" smtClean="0"/>
                        <a:t>&gt;&lt;/</a:t>
                      </a:r>
                      <a:r>
                        <a:rPr lang="en-US" altLang="ko-KR" sz="800" b="0" dirty="0" err="1" smtClean="0"/>
                        <a:t>i</a:t>
                      </a:r>
                      <a:r>
                        <a:rPr lang="en-US" altLang="ko-KR" sz="800" b="0" dirty="0" smtClean="0"/>
                        <a:t>&gt;</a:t>
                      </a:r>
                    </a:p>
                    <a:p>
                      <a:pPr lvl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800" b="0" dirty="0" smtClean="0"/>
                        <a:t>    &lt;label for="checkEx02"&gt;</a:t>
                      </a:r>
                      <a:r>
                        <a:rPr lang="ko-KR" altLang="en-US" sz="800" b="0" smtClean="0"/>
                        <a:t>체크박스</a:t>
                      </a:r>
                      <a:r>
                        <a:rPr lang="en-US" altLang="ko-KR" sz="800" b="0" dirty="0" smtClean="0"/>
                        <a:t>02&lt;/label&gt;</a:t>
                      </a:r>
                    </a:p>
                    <a:p>
                      <a:pPr lvl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800" b="0" dirty="0" smtClean="0"/>
                        <a:t>&lt;/div&gt;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063894"/>
              </p:ext>
            </p:extLst>
          </p:nvPr>
        </p:nvGraphicFramePr>
        <p:xfrm>
          <a:off x="273049" y="2996952"/>
          <a:ext cx="4319911" cy="2113617"/>
        </p:xfrm>
        <a:graphic>
          <a:graphicData uri="http://schemas.openxmlformats.org/drawingml/2006/table">
            <a:tbl>
              <a:tblPr/>
              <a:tblGrid>
                <a:gridCol w="4319911"/>
              </a:tblGrid>
              <a:tr h="3136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script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180000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800" b="0" dirty="0" smtClean="0"/>
                        <a:t> .</a:t>
                      </a:r>
                      <a:r>
                        <a:rPr lang="en-US" altLang="ko-KR" sz="800" b="0" dirty="0" err="1" smtClean="0"/>
                        <a:t>ktBizCheckRadio</a:t>
                      </a:r>
                      <a:r>
                        <a:rPr lang="en-US" altLang="ko-KR" sz="800" b="0" dirty="0" smtClean="0"/>
                        <a:t> = function(){</a:t>
                      </a:r>
                    </a:p>
                    <a:p>
                      <a:pPr lvl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800" b="0" dirty="0" smtClean="0"/>
                        <a:t>        $('</a:t>
                      </a:r>
                      <a:r>
                        <a:rPr lang="en-US" altLang="ko-KR" sz="800" b="0" dirty="0" err="1" smtClean="0"/>
                        <a:t>input:radio:checked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en-US" altLang="ko-KR" sz="800" b="0" dirty="0" err="1" smtClean="0"/>
                        <a:t>input:checkbox:checked</a:t>
                      </a:r>
                      <a:r>
                        <a:rPr lang="en-US" altLang="ko-KR" sz="800" b="0" dirty="0" smtClean="0"/>
                        <a:t>').next('</a:t>
                      </a:r>
                      <a:r>
                        <a:rPr lang="en-US" altLang="ko-KR" sz="800" b="0" dirty="0" err="1" smtClean="0"/>
                        <a:t>i</a:t>
                      </a:r>
                      <a:r>
                        <a:rPr lang="en-US" altLang="ko-KR" sz="800" b="0" dirty="0" smtClean="0"/>
                        <a:t>').</a:t>
                      </a:r>
                      <a:r>
                        <a:rPr lang="en-US" altLang="ko-KR" sz="800" b="0" dirty="0" err="1" smtClean="0"/>
                        <a:t>addClass</a:t>
                      </a:r>
                      <a:r>
                        <a:rPr lang="en-US" altLang="ko-KR" sz="800" b="0" dirty="0" smtClean="0"/>
                        <a:t>('checked');</a:t>
                      </a:r>
                    </a:p>
                    <a:p>
                      <a:pPr lvl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800" b="0" dirty="0" smtClean="0"/>
                        <a:t>        $('</a:t>
                      </a:r>
                      <a:r>
                        <a:rPr lang="en-US" altLang="ko-KR" sz="800" b="0" dirty="0" err="1" smtClean="0"/>
                        <a:t>input:radio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en-US" altLang="ko-KR" sz="800" b="0" dirty="0" err="1" smtClean="0"/>
                        <a:t>input:checkbox</a:t>
                      </a:r>
                      <a:r>
                        <a:rPr lang="en-US" altLang="ko-KR" sz="800" b="0" dirty="0" smtClean="0"/>
                        <a:t>').click(function(){</a:t>
                      </a:r>
                    </a:p>
                    <a:p>
                      <a:pPr lvl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800" b="0" dirty="0" smtClean="0"/>
                        <a:t>          </a:t>
                      </a:r>
                      <a:r>
                        <a:rPr lang="en-US" altLang="ko-KR" sz="800" b="0" dirty="0" err="1" smtClean="0"/>
                        <a:t>var</a:t>
                      </a:r>
                      <a:r>
                        <a:rPr lang="en-US" altLang="ko-KR" sz="800" b="0" dirty="0" smtClean="0"/>
                        <a:t> name = $(this).</a:t>
                      </a:r>
                      <a:r>
                        <a:rPr lang="en-US" altLang="ko-KR" sz="800" b="0" dirty="0" err="1" smtClean="0"/>
                        <a:t>attr</a:t>
                      </a:r>
                      <a:r>
                        <a:rPr lang="en-US" altLang="ko-KR" sz="800" b="0" dirty="0" smtClean="0"/>
                        <a:t>('name');</a:t>
                      </a:r>
                    </a:p>
                    <a:p>
                      <a:pPr lvl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800" b="0" dirty="0" smtClean="0"/>
                        <a:t>          $("input[name="+name+"]:enabled").next('</a:t>
                      </a:r>
                      <a:r>
                        <a:rPr lang="en-US" altLang="ko-KR" sz="800" b="0" dirty="0" err="1" smtClean="0"/>
                        <a:t>i</a:t>
                      </a:r>
                      <a:r>
                        <a:rPr lang="en-US" altLang="ko-KR" sz="800" b="0" dirty="0" smtClean="0"/>
                        <a:t>').</a:t>
                      </a:r>
                      <a:r>
                        <a:rPr lang="en-US" altLang="ko-KR" sz="800" b="0" dirty="0" err="1" smtClean="0"/>
                        <a:t>removeClass</a:t>
                      </a:r>
                      <a:r>
                        <a:rPr lang="en-US" altLang="ko-KR" sz="800" b="0" dirty="0" smtClean="0"/>
                        <a:t>('checked');</a:t>
                      </a:r>
                    </a:p>
                    <a:p>
                      <a:pPr lvl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800" b="0" dirty="0" smtClean="0"/>
                        <a:t>          $(this).next('</a:t>
                      </a:r>
                      <a:r>
                        <a:rPr lang="en-US" altLang="ko-KR" sz="800" b="0" dirty="0" err="1" smtClean="0"/>
                        <a:t>i</a:t>
                      </a:r>
                      <a:r>
                        <a:rPr lang="en-US" altLang="ko-KR" sz="800" b="0" dirty="0" smtClean="0"/>
                        <a:t>').</a:t>
                      </a:r>
                      <a:r>
                        <a:rPr lang="en-US" altLang="ko-KR" sz="800" b="0" dirty="0" err="1" smtClean="0"/>
                        <a:t>addClass</a:t>
                      </a:r>
                      <a:r>
                        <a:rPr lang="en-US" altLang="ko-KR" sz="800" b="0" dirty="0" smtClean="0"/>
                        <a:t>('checked');</a:t>
                      </a:r>
                    </a:p>
                    <a:p>
                      <a:pPr lvl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800" b="0" dirty="0" smtClean="0"/>
                        <a:t>        });</a:t>
                      </a:r>
                    </a:p>
                    <a:p>
                      <a:pPr lvl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800" b="0" dirty="0" smtClean="0"/>
                        <a:t>    };</a:t>
                      </a:r>
                    </a:p>
                    <a:p>
                      <a:pPr lvl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800" b="0" dirty="0" smtClean="0"/>
                        <a:t>    $.</a:t>
                      </a:r>
                      <a:r>
                        <a:rPr lang="en-US" altLang="ko-KR" sz="800" b="0" dirty="0" err="1" smtClean="0"/>
                        <a:t>ktBizCheckRadio</a:t>
                      </a:r>
                      <a:r>
                        <a:rPr lang="en-US" altLang="ko-KR" sz="800" b="0" dirty="0" smtClean="0"/>
                        <a:t>();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380894"/>
              </p:ext>
            </p:extLst>
          </p:nvPr>
        </p:nvGraphicFramePr>
        <p:xfrm>
          <a:off x="273049" y="5383735"/>
          <a:ext cx="4319911" cy="1213617"/>
        </p:xfrm>
        <a:graphic>
          <a:graphicData uri="http://schemas.openxmlformats.org/drawingml/2006/table">
            <a:tbl>
              <a:tblPr/>
              <a:tblGrid>
                <a:gridCol w="4319911"/>
              </a:tblGrid>
              <a:tr h="3136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result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endParaRPr lang="en-US" altLang="ko-KR" sz="800" b="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60" y="5985214"/>
            <a:ext cx="2763000" cy="306000"/>
          </a:xfrm>
          <a:prstGeom prst="rect">
            <a:avLst/>
          </a:prstGeom>
        </p:spPr>
      </p:pic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431094"/>
              </p:ext>
            </p:extLst>
          </p:nvPr>
        </p:nvGraphicFramePr>
        <p:xfrm>
          <a:off x="4953000" y="980728"/>
          <a:ext cx="4667625" cy="5605617"/>
        </p:xfrm>
        <a:graphic>
          <a:graphicData uri="http://schemas.openxmlformats.org/drawingml/2006/table">
            <a:tbl>
              <a:tblPr/>
              <a:tblGrid>
                <a:gridCol w="4667625"/>
              </a:tblGrid>
              <a:tr h="3136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dirty="0" err="1" smtClean="0">
                          <a:solidFill>
                            <a:schemeClr val="bg1"/>
                          </a:solidFill>
                        </a:rPr>
                        <a:t>css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529200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800" b="0" dirty="0" smtClean="0"/>
                        <a:t>/* checkbox */</a:t>
                      </a:r>
                    </a:p>
                    <a:p>
                      <a:pPr lvl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800" b="0" dirty="0" smtClean="0"/>
                        <a:t>.</a:t>
                      </a:r>
                      <a:r>
                        <a:rPr lang="en-US" altLang="ko-KR" sz="800" b="0" dirty="0" err="1" smtClean="0"/>
                        <a:t>comm_checkbox</a:t>
                      </a:r>
                      <a:r>
                        <a:rPr lang="en-US" altLang="ko-KR" sz="800" b="0" dirty="0" smtClean="0"/>
                        <a:t> input {width:24px;height: 24px;}</a:t>
                      </a:r>
                    </a:p>
                    <a:p>
                      <a:pPr lvl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800" b="0" dirty="0" smtClean="0"/>
                        <a:t>.</a:t>
                      </a:r>
                      <a:r>
                        <a:rPr lang="en-US" altLang="ko-KR" sz="800" b="0" dirty="0" err="1" smtClean="0"/>
                        <a:t>comm_checkbox</a:t>
                      </a:r>
                      <a:r>
                        <a:rPr lang="en-US" altLang="ko-KR" sz="800" b="0" dirty="0" smtClean="0"/>
                        <a:t> </a:t>
                      </a:r>
                      <a:r>
                        <a:rPr lang="en-US" altLang="ko-KR" sz="800" b="0" dirty="0" err="1" smtClean="0"/>
                        <a:t>input:focus</a:t>
                      </a:r>
                      <a:r>
                        <a:rPr lang="en-US" altLang="ko-KR" sz="800" b="0" dirty="0" smtClean="0"/>
                        <a:t> + </a:t>
                      </a:r>
                      <a:r>
                        <a:rPr lang="en-US" altLang="ko-KR" sz="800" b="0" dirty="0" err="1" smtClean="0"/>
                        <a:t>i</a:t>
                      </a:r>
                      <a:r>
                        <a:rPr lang="en-US" altLang="ko-KR" sz="800" b="0" dirty="0" smtClean="0"/>
                        <a:t> {background-position: -1px -1px; border: 1px dotted #000;}</a:t>
                      </a:r>
                    </a:p>
                    <a:p>
                      <a:pPr lvl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800" b="0" dirty="0" smtClean="0"/>
                        <a:t>.</a:t>
                      </a:r>
                      <a:r>
                        <a:rPr lang="en-US" altLang="ko-KR" sz="800" b="0" dirty="0" err="1" smtClean="0"/>
                        <a:t>comm_checkbox</a:t>
                      </a:r>
                      <a:r>
                        <a:rPr lang="en-US" altLang="ko-KR" sz="800" b="0" dirty="0" smtClean="0"/>
                        <a:t> </a:t>
                      </a:r>
                      <a:r>
                        <a:rPr lang="en-US" altLang="ko-KR" sz="800" b="0" dirty="0" err="1" smtClean="0"/>
                        <a:t>input.active:focus</a:t>
                      </a:r>
                      <a:r>
                        <a:rPr lang="en-US" altLang="ko-KR" sz="800" b="0" dirty="0" smtClean="0"/>
                        <a:t> + </a:t>
                      </a:r>
                      <a:r>
                        <a:rPr lang="en-US" altLang="ko-KR" sz="800" b="0" dirty="0" err="1" smtClean="0"/>
                        <a:t>i</a:t>
                      </a:r>
                      <a:r>
                        <a:rPr lang="en-US" altLang="ko-KR" sz="800" b="0" dirty="0" smtClean="0"/>
                        <a:t> {border:0;}</a:t>
                      </a:r>
                    </a:p>
                    <a:p>
                      <a:pPr lvl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800" b="0" dirty="0" smtClean="0"/>
                        <a:t>.</a:t>
                      </a:r>
                      <a:r>
                        <a:rPr lang="en-US" altLang="ko-KR" sz="800" b="0" dirty="0" err="1" smtClean="0"/>
                        <a:t>comm_checkbox</a:t>
                      </a:r>
                      <a:r>
                        <a:rPr lang="en-US" altLang="ko-KR" sz="800" b="0" dirty="0" smtClean="0"/>
                        <a:t> </a:t>
                      </a:r>
                      <a:r>
                        <a:rPr lang="en-US" altLang="ko-KR" sz="800" b="0" dirty="0" err="1" smtClean="0"/>
                        <a:t>input:checked</a:t>
                      </a:r>
                      <a:r>
                        <a:rPr lang="en-US" altLang="ko-KR" sz="800" b="0" dirty="0" smtClean="0"/>
                        <a:t> + </a:t>
                      </a:r>
                      <a:r>
                        <a:rPr lang="en-US" altLang="ko-KR" sz="800" b="0" dirty="0" err="1" smtClean="0"/>
                        <a:t>i</a:t>
                      </a:r>
                      <a:r>
                        <a:rPr lang="en-US" altLang="ko-KR" sz="800" b="0" dirty="0" smtClean="0"/>
                        <a:t> {background-position: -23px 0;}</a:t>
                      </a:r>
                    </a:p>
                    <a:p>
                      <a:pPr lvl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800" b="0" dirty="0" smtClean="0"/>
                        <a:t>.</a:t>
                      </a:r>
                      <a:r>
                        <a:rPr lang="en-US" altLang="ko-KR" sz="800" b="0" dirty="0" err="1" smtClean="0"/>
                        <a:t>comm_checkbox</a:t>
                      </a:r>
                      <a:r>
                        <a:rPr lang="en-US" altLang="ko-KR" sz="800" b="0" dirty="0" smtClean="0"/>
                        <a:t> </a:t>
                      </a:r>
                      <a:r>
                        <a:rPr lang="en-US" altLang="ko-KR" sz="800" b="0" dirty="0" err="1" smtClean="0"/>
                        <a:t>input:checked:focus</a:t>
                      </a:r>
                      <a:r>
                        <a:rPr lang="en-US" altLang="ko-KR" sz="800" b="0" dirty="0" smtClean="0"/>
                        <a:t> + </a:t>
                      </a:r>
                      <a:r>
                        <a:rPr lang="en-US" altLang="ko-KR" sz="800" b="0" dirty="0" err="1" smtClean="0"/>
                        <a:t>i</a:t>
                      </a:r>
                      <a:r>
                        <a:rPr lang="en-US" altLang="ko-KR" sz="800" b="0" dirty="0" smtClean="0"/>
                        <a:t> {background-position: -24px -1px; }</a:t>
                      </a:r>
                    </a:p>
                    <a:p>
                      <a:pPr lvl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800" b="0" dirty="0" smtClean="0"/>
                        <a:t>.</a:t>
                      </a:r>
                      <a:r>
                        <a:rPr lang="en-US" altLang="ko-KR" sz="800" b="0" dirty="0" err="1" smtClean="0"/>
                        <a:t>comm_checkbox</a:t>
                      </a:r>
                      <a:r>
                        <a:rPr lang="en-US" altLang="ko-KR" sz="800" b="0" dirty="0" smtClean="0"/>
                        <a:t> label {height:24px;line-height: 24px;padding-left:30px;}</a:t>
                      </a:r>
                    </a:p>
                    <a:p>
                      <a:pPr lvl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800" b="0" dirty="0" smtClean="0"/>
                        <a:t>.</a:t>
                      </a:r>
                      <a:r>
                        <a:rPr lang="en-US" altLang="ko-KR" sz="800" b="0" dirty="0" err="1" smtClean="0"/>
                        <a:t>comm_checkbox</a:t>
                      </a:r>
                      <a:r>
                        <a:rPr lang="en-US" altLang="ko-KR" sz="800" b="0" dirty="0" smtClean="0"/>
                        <a:t> </a:t>
                      </a:r>
                      <a:r>
                        <a:rPr lang="en-US" altLang="ko-KR" sz="800" b="0" dirty="0" err="1" smtClean="0"/>
                        <a:t>i</a:t>
                      </a:r>
                      <a:r>
                        <a:rPr lang="en-US" altLang="ko-KR" sz="800" b="0" dirty="0" smtClean="0"/>
                        <a:t> {width:24px;height: 24px; background-position: 0 0;}</a:t>
                      </a:r>
                    </a:p>
                    <a:p>
                      <a:pPr lvl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800" b="0" dirty="0" smtClean="0"/>
                        <a:t>.</a:t>
                      </a:r>
                      <a:r>
                        <a:rPr lang="en-US" altLang="ko-KR" sz="800" b="0" dirty="0" err="1" smtClean="0"/>
                        <a:t>comm_checkbox</a:t>
                      </a:r>
                      <a:r>
                        <a:rPr lang="en-US" altLang="ko-KR" sz="800" b="0" dirty="0" smtClean="0"/>
                        <a:t> input[disabled] + </a:t>
                      </a:r>
                      <a:r>
                        <a:rPr lang="en-US" altLang="ko-KR" sz="800" b="0" dirty="0" err="1" smtClean="0"/>
                        <a:t>i</a:t>
                      </a:r>
                      <a:r>
                        <a:rPr lang="en-US" altLang="ko-KR" sz="800" b="0" dirty="0" smtClean="0"/>
                        <a:t> {background-position: -92px 0px !important;}</a:t>
                      </a:r>
                    </a:p>
                    <a:p>
                      <a:pPr lvl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800" b="0" dirty="0" smtClean="0"/>
                        <a:t>.</a:t>
                      </a:r>
                      <a:r>
                        <a:rPr lang="en-US" altLang="ko-KR" sz="800" b="0" dirty="0" err="1" smtClean="0"/>
                        <a:t>comm_checkbox</a:t>
                      </a:r>
                      <a:r>
                        <a:rPr lang="en-US" altLang="ko-KR" sz="800" b="0" dirty="0" smtClean="0"/>
                        <a:t> input[disabled] + </a:t>
                      </a:r>
                      <a:r>
                        <a:rPr lang="en-US" altLang="ko-KR" sz="800" b="0" dirty="0" err="1" smtClean="0"/>
                        <a:t>i.checked</a:t>
                      </a:r>
                      <a:r>
                        <a:rPr lang="en-US" altLang="ko-KR" sz="800" b="0" dirty="0" smtClean="0"/>
                        <a:t> {background-position: -116px 0px !important;}</a:t>
                      </a:r>
                    </a:p>
                    <a:p>
                      <a:pPr lvl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endParaRPr lang="en-US" altLang="ko-KR" sz="800" b="0" dirty="0" smtClean="0"/>
                    </a:p>
                    <a:p>
                      <a:pPr lvl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800" b="0" dirty="0" smtClean="0"/>
                        <a:t>.chrome .</a:t>
                      </a:r>
                      <a:r>
                        <a:rPr lang="en-US" altLang="ko-KR" sz="800" b="0" dirty="0" err="1" smtClean="0"/>
                        <a:t>comm_checkbox</a:t>
                      </a:r>
                      <a:r>
                        <a:rPr lang="en-US" altLang="ko-KR" sz="800" b="0" dirty="0" smtClean="0"/>
                        <a:t> </a:t>
                      </a:r>
                      <a:r>
                        <a:rPr lang="en-US" altLang="ko-KR" sz="800" b="0" dirty="0" err="1" smtClean="0"/>
                        <a:t>input:focus</a:t>
                      </a:r>
                      <a:r>
                        <a:rPr lang="en-US" altLang="ko-KR" sz="800" b="0" dirty="0" smtClean="0"/>
                        <a:t> + </a:t>
                      </a:r>
                      <a:r>
                        <a:rPr lang="en-US" altLang="ko-KR" sz="800" b="0" dirty="0" err="1" smtClean="0"/>
                        <a:t>i</a:t>
                      </a:r>
                      <a:r>
                        <a:rPr lang="en-US" altLang="ko-KR" sz="800" b="0" dirty="0" smtClean="0"/>
                        <a:t>, .Safari .</a:t>
                      </a:r>
                      <a:r>
                        <a:rPr lang="en-US" altLang="ko-KR" sz="800" b="0" dirty="0" err="1" smtClean="0"/>
                        <a:t>comm_checkbox</a:t>
                      </a:r>
                      <a:r>
                        <a:rPr lang="en-US" altLang="ko-KR" sz="800" b="0" dirty="0" smtClean="0"/>
                        <a:t> </a:t>
                      </a:r>
                      <a:r>
                        <a:rPr lang="en-US" altLang="ko-KR" sz="800" b="0" dirty="0" err="1" smtClean="0"/>
                        <a:t>input:focus</a:t>
                      </a:r>
                      <a:r>
                        <a:rPr lang="en-US" altLang="ko-KR" sz="800" b="0" dirty="0" smtClean="0"/>
                        <a:t> + </a:t>
                      </a:r>
                      <a:r>
                        <a:rPr lang="en-US" altLang="ko-KR" sz="800" b="0" dirty="0" err="1" smtClean="0"/>
                        <a:t>i</a:t>
                      </a:r>
                      <a:r>
                        <a:rPr lang="en-US" altLang="ko-KR" sz="800" b="0" dirty="0" smtClean="0"/>
                        <a:t> {background-position: -2px -2px;}</a:t>
                      </a:r>
                    </a:p>
                    <a:p>
                      <a:pPr lvl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800" b="0" dirty="0" smtClean="0"/>
                        <a:t>.chrome .</a:t>
                      </a:r>
                      <a:r>
                        <a:rPr lang="en-US" altLang="ko-KR" sz="800" b="0" dirty="0" err="1" smtClean="0"/>
                        <a:t>comm_checkbox</a:t>
                      </a:r>
                      <a:r>
                        <a:rPr lang="en-US" altLang="ko-KR" sz="800" b="0" dirty="0" smtClean="0"/>
                        <a:t> </a:t>
                      </a:r>
                      <a:r>
                        <a:rPr lang="en-US" altLang="ko-KR" sz="800" b="0" dirty="0" err="1" smtClean="0"/>
                        <a:t>input:checked</a:t>
                      </a:r>
                      <a:r>
                        <a:rPr lang="en-US" altLang="ko-KR" sz="800" b="0" dirty="0" smtClean="0"/>
                        <a:t> + </a:t>
                      </a:r>
                      <a:r>
                        <a:rPr lang="en-US" altLang="ko-KR" sz="800" b="0" dirty="0" err="1" smtClean="0"/>
                        <a:t>i</a:t>
                      </a:r>
                      <a:r>
                        <a:rPr lang="en-US" altLang="ko-KR" sz="800" b="0" dirty="0" smtClean="0"/>
                        <a:t>, .Safari .</a:t>
                      </a:r>
                      <a:r>
                        <a:rPr lang="en-US" altLang="ko-KR" sz="800" b="0" dirty="0" err="1" smtClean="0"/>
                        <a:t>comm_checkbox</a:t>
                      </a:r>
                      <a:r>
                        <a:rPr lang="en-US" altLang="ko-KR" sz="800" b="0" dirty="0" smtClean="0"/>
                        <a:t> </a:t>
                      </a:r>
                      <a:r>
                        <a:rPr lang="en-US" altLang="ko-KR" sz="800" b="0" dirty="0" err="1" smtClean="0"/>
                        <a:t>input:checked</a:t>
                      </a:r>
                      <a:r>
                        <a:rPr lang="en-US" altLang="ko-KR" sz="800" b="0" dirty="0" smtClean="0"/>
                        <a:t> + </a:t>
                      </a:r>
                      <a:r>
                        <a:rPr lang="en-US" altLang="ko-KR" sz="800" b="0" dirty="0" err="1" smtClean="0"/>
                        <a:t>i</a:t>
                      </a:r>
                      <a:r>
                        <a:rPr lang="en-US" altLang="ko-KR" sz="800" b="0" dirty="0" smtClean="0"/>
                        <a:t> {background-position: -24px 0;}</a:t>
                      </a:r>
                    </a:p>
                    <a:p>
                      <a:pPr lvl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800" b="0" dirty="0" smtClean="0"/>
                        <a:t>.chrome .</a:t>
                      </a:r>
                      <a:r>
                        <a:rPr lang="en-US" altLang="ko-KR" sz="800" b="0" dirty="0" err="1" smtClean="0"/>
                        <a:t>comm_checkbox</a:t>
                      </a:r>
                      <a:r>
                        <a:rPr lang="en-US" altLang="ko-KR" sz="800" b="0" dirty="0" smtClean="0"/>
                        <a:t> </a:t>
                      </a:r>
                      <a:r>
                        <a:rPr lang="en-US" altLang="ko-KR" sz="800" b="0" dirty="0" err="1" smtClean="0"/>
                        <a:t>input:checked:focus</a:t>
                      </a:r>
                      <a:r>
                        <a:rPr lang="en-US" altLang="ko-KR" sz="800" b="0" dirty="0" smtClean="0"/>
                        <a:t> + </a:t>
                      </a:r>
                      <a:r>
                        <a:rPr lang="en-US" altLang="ko-KR" sz="800" b="0" dirty="0" err="1" smtClean="0"/>
                        <a:t>i</a:t>
                      </a:r>
                      <a:r>
                        <a:rPr lang="en-US" altLang="ko-KR" sz="800" b="0" dirty="0" smtClean="0"/>
                        <a:t>, .Safari .</a:t>
                      </a:r>
                      <a:r>
                        <a:rPr lang="en-US" altLang="ko-KR" sz="800" b="0" dirty="0" err="1" smtClean="0"/>
                        <a:t>comm_checkbox</a:t>
                      </a:r>
                      <a:r>
                        <a:rPr lang="en-US" altLang="ko-KR" sz="800" b="0" dirty="0" smtClean="0"/>
                        <a:t> </a:t>
                      </a:r>
                      <a:r>
                        <a:rPr lang="en-US" altLang="ko-KR" sz="800" b="0" dirty="0" err="1" smtClean="0"/>
                        <a:t>input:checked:focus</a:t>
                      </a:r>
                      <a:r>
                        <a:rPr lang="en-US" altLang="ko-KR" sz="800" b="0" dirty="0" smtClean="0"/>
                        <a:t> + </a:t>
                      </a:r>
                      <a:r>
                        <a:rPr lang="en-US" altLang="ko-KR" sz="800" b="0" dirty="0" err="1" smtClean="0"/>
                        <a:t>i</a:t>
                      </a:r>
                      <a:r>
                        <a:rPr lang="en-US" altLang="ko-KR" sz="800" b="0" dirty="0" smtClean="0"/>
                        <a:t> {background-position: -26px -2px;}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제목 1"/>
          <p:cNvSpPr txBox="1">
            <a:spLocks/>
          </p:cNvSpPr>
          <p:nvPr/>
        </p:nvSpPr>
        <p:spPr bwMode="auto">
          <a:xfrm>
            <a:off x="259585" y="689420"/>
            <a:ext cx="936104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sz="1000" b="0" dirty="0" smtClean="0">
                <a:solidFill>
                  <a:srgbClr val="EB5352"/>
                </a:solidFill>
                <a:latin typeface="+mn-lt"/>
              </a:rPr>
              <a:t>※</a:t>
            </a:r>
            <a:r>
              <a:rPr lang="en-US" altLang="ko-KR" sz="900" b="0" dirty="0" smtClean="0">
                <a:solidFill>
                  <a:srgbClr val="EB5352"/>
                </a:solidFill>
                <a:latin typeface="+mn-lt"/>
              </a:rPr>
              <a:t> </a:t>
            </a:r>
            <a:r>
              <a:rPr lang="en-US" altLang="ko-KR" sz="900" b="0" dirty="0" err="1" smtClean="0">
                <a:solidFill>
                  <a:srgbClr val="EB5352"/>
                </a:solidFill>
                <a:latin typeface="+mn-lt"/>
              </a:rPr>
              <a:t>css</a:t>
            </a:r>
            <a:r>
              <a:rPr lang="en-US" altLang="ko-KR" sz="900" b="0" dirty="0" smtClean="0">
                <a:solidFill>
                  <a:srgbClr val="EB5352"/>
                </a:solidFill>
                <a:latin typeface="+mn-lt"/>
              </a:rPr>
              <a:t>, </a:t>
            </a:r>
            <a:r>
              <a:rPr lang="en-US" altLang="ko-KR" sz="900" b="0" dirty="0" err="1" smtClean="0">
                <a:solidFill>
                  <a:srgbClr val="EB5352"/>
                </a:solidFill>
                <a:latin typeface="+mn-lt"/>
              </a:rPr>
              <a:t>js</a:t>
            </a:r>
            <a:r>
              <a:rPr lang="en-US" altLang="ko-KR" sz="900" b="0" dirty="0" smtClean="0">
                <a:solidFill>
                  <a:srgbClr val="EB5352"/>
                </a:solidFill>
                <a:latin typeface="+mn-lt"/>
              </a:rPr>
              <a:t>, </a:t>
            </a:r>
            <a:r>
              <a:rPr lang="ko-KR" altLang="en-US" sz="900" b="0" smtClean="0">
                <a:solidFill>
                  <a:srgbClr val="EB5352"/>
                </a:solidFill>
                <a:latin typeface="+mn-lt"/>
              </a:rPr>
              <a:t>코딩이 연계되어 동작하는 경우 가이드 필요함 </a:t>
            </a:r>
            <a:r>
              <a:rPr lang="en-US" altLang="ko-KR" sz="900" b="0" dirty="0" smtClean="0">
                <a:solidFill>
                  <a:srgbClr val="EB5352"/>
                </a:solidFill>
                <a:latin typeface="+mn-lt"/>
              </a:rPr>
              <a:t>(</a:t>
            </a:r>
            <a:r>
              <a:rPr lang="ko-KR" altLang="en-US" sz="900" b="0" smtClean="0">
                <a:solidFill>
                  <a:srgbClr val="EB5352"/>
                </a:solidFill>
                <a:latin typeface="+mn-lt"/>
              </a:rPr>
              <a:t>예</a:t>
            </a:r>
            <a:r>
              <a:rPr lang="en-US" altLang="ko-KR" sz="900" b="0" dirty="0" smtClean="0">
                <a:solidFill>
                  <a:srgbClr val="EB5352"/>
                </a:solidFill>
                <a:latin typeface="+mn-lt"/>
              </a:rPr>
              <a:t>: </a:t>
            </a:r>
            <a:r>
              <a:rPr lang="ko-KR" altLang="en-US" sz="900" b="0" smtClean="0">
                <a:solidFill>
                  <a:srgbClr val="EB5352"/>
                </a:solidFill>
                <a:latin typeface="+mn-lt"/>
              </a:rPr>
              <a:t>이미지 체크박스</a:t>
            </a:r>
            <a:r>
              <a:rPr lang="en-US" altLang="ko-KR" sz="900" b="0" dirty="0" smtClean="0">
                <a:solidFill>
                  <a:srgbClr val="EB5352"/>
                </a:solidFill>
                <a:latin typeface="+mn-lt"/>
              </a:rPr>
              <a:t>, </a:t>
            </a:r>
            <a:r>
              <a:rPr lang="ko-KR" altLang="en-US" sz="900" b="0" smtClean="0">
                <a:solidFill>
                  <a:srgbClr val="EB5352"/>
                </a:solidFill>
                <a:latin typeface="+mn-lt"/>
              </a:rPr>
              <a:t>롤링배너</a:t>
            </a:r>
            <a:r>
              <a:rPr lang="en-US" altLang="ko-KR" sz="900" b="0" dirty="0" smtClean="0">
                <a:solidFill>
                  <a:srgbClr val="EB5352"/>
                </a:solidFill>
                <a:latin typeface="+mn-lt"/>
              </a:rPr>
              <a:t>, </a:t>
            </a:r>
            <a:r>
              <a:rPr lang="ko-KR" altLang="en-US" sz="900" b="0" smtClean="0">
                <a:solidFill>
                  <a:srgbClr val="EB5352"/>
                </a:solidFill>
                <a:latin typeface="+mn-lt"/>
              </a:rPr>
              <a:t>퀵메뉴 등</a:t>
            </a:r>
            <a:r>
              <a:rPr lang="en-US" altLang="ko-KR" sz="900" b="0" dirty="0" smtClean="0">
                <a:solidFill>
                  <a:srgbClr val="EB5352"/>
                </a:solidFill>
                <a:latin typeface="+mn-lt"/>
              </a:rPr>
              <a:t>)</a:t>
            </a:r>
            <a:endParaRPr lang="ko-KR" altLang="en-US" sz="900" b="0">
              <a:solidFill>
                <a:srgbClr val="EB535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218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올레 Guid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50000"/>
            <a:lumOff val="50000"/>
          </a:schemeClr>
        </a:solidFill>
        <a:ln w="3175">
          <a:solidFill>
            <a:schemeClr val="tx1">
              <a:lumMod val="50000"/>
              <a:lumOff val="50000"/>
            </a:schemeClr>
          </a:solidFill>
          <a:prstDash val="solid"/>
        </a:ln>
        <a:effectLst/>
      </a:spPr>
      <a:bodyPr rtlCol="0" anchor="ctr"/>
      <a:lstStyle>
        <a:defPPr algn="ctr">
          <a:defRPr sz="1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33447</TotalTime>
  <Words>1614</Words>
  <Application>Microsoft Office PowerPoint</Application>
  <PresentationFormat>A4 용지(210x297mm)</PresentationFormat>
  <Paragraphs>318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가는둥근제목체</vt:lpstr>
      <vt:lpstr>굴림</vt:lpstr>
      <vt:lpstr>나눔고딕</vt:lpstr>
      <vt:lpstr>맑은 고딕</vt:lpstr>
      <vt:lpstr>Arial</vt:lpstr>
      <vt:lpstr>Wingdings</vt:lpstr>
      <vt:lpstr>m올레 Guide Template</vt:lpstr>
      <vt:lpstr>프로젝트명</vt:lpstr>
      <vt:lpstr>가이드 안내</vt:lpstr>
      <vt:lpstr>이력 관리</vt:lpstr>
      <vt:lpstr>1. 파일 가이드</vt:lpstr>
      <vt:lpstr>2. 전체 폴더 구조</vt:lpstr>
      <vt:lpstr>3. 레이아웃 가이드 – header 기본 정보</vt:lpstr>
      <vt:lpstr>3. 레이아웃 가이드 – 레이아웃 셀렉터</vt:lpstr>
      <vt:lpstr>3. 레이아웃 가이드 - 메인 </vt:lpstr>
      <vt:lpstr>3. 레이아웃 가이드 - 공통 UI / CSS 정의 (체크 박스) </vt:lpstr>
      <vt:lpstr>3. 레이아웃 가이드 –  z-index</vt:lpstr>
      <vt:lpstr>4. 스타일 가이드</vt:lpstr>
      <vt:lpstr>5. 코딩파일 리스트</vt:lpstr>
      <vt:lpstr>6. 접근성 관련 문서</vt:lpstr>
    </vt:vector>
  </TitlesOfParts>
  <Company>auney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ticktock</dc:creator>
  <cp:keywords>olleh.com</cp:keywords>
  <cp:lastModifiedBy>jhp83</cp:lastModifiedBy>
  <cp:revision>5773</cp:revision>
  <cp:lastPrinted>2015-06-10T01:23:09Z</cp:lastPrinted>
  <dcterms:created xsi:type="dcterms:W3CDTF">2012-07-04T05:19:03Z</dcterms:created>
  <dcterms:modified xsi:type="dcterms:W3CDTF">2016-08-23T08:59:52Z</dcterms:modified>
</cp:coreProperties>
</file>