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4_D41A18EA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omments/modernComment_110_F0E24BB2.xml" ContentType="application/vnd.ms-powerpoint.comment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9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7351479-2FE1-8A4E-6916-42B64CB3BBF9}" name="최지현" initials="최" userId="S::20161306@office.daejin.ac.kr::4e7c3377-5996-42d9-a346-c4702af2125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321932752"/>
        <c:axId val="321928400"/>
      </c:barChart>
      <c:catAx>
        <c:axId val="321932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1928400"/>
        <c:crosses val="autoZero"/>
        <c:auto val="1"/>
        <c:lblAlgn val="ctr"/>
        <c:lblOffset val="100"/>
        <c:noMultiLvlLbl val="0"/>
      </c:catAx>
      <c:valAx>
        <c:axId val="32192840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32193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321932752"/>
        <c:axId val="321928400"/>
      </c:barChart>
      <c:catAx>
        <c:axId val="321932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1928400"/>
        <c:crosses val="autoZero"/>
        <c:auto val="1"/>
        <c:lblAlgn val="ctr"/>
        <c:lblOffset val="100"/>
        <c:noMultiLvlLbl val="0"/>
      </c:catAx>
      <c:valAx>
        <c:axId val="32192840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32193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321932752"/>
        <c:axId val="321928400"/>
      </c:barChart>
      <c:catAx>
        <c:axId val="321932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1928400"/>
        <c:crosses val="autoZero"/>
        <c:auto val="1"/>
        <c:lblAlgn val="ctr"/>
        <c:lblOffset val="100"/>
        <c:noMultiLvlLbl val="0"/>
      </c:catAx>
      <c:valAx>
        <c:axId val="32192840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32193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321932752"/>
        <c:axId val="321928400"/>
      </c:barChart>
      <c:catAx>
        <c:axId val="321932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1928400"/>
        <c:crosses val="autoZero"/>
        <c:auto val="1"/>
        <c:lblAlgn val="ctr"/>
        <c:lblOffset val="100"/>
        <c:noMultiLvlLbl val="0"/>
      </c:catAx>
      <c:valAx>
        <c:axId val="32192840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32193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321932752"/>
        <c:axId val="321928400"/>
      </c:barChart>
      <c:catAx>
        <c:axId val="321932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1928400"/>
        <c:crosses val="autoZero"/>
        <c:auto val="1"/>
        <c:lblAlgn val="ctr"/>
        <c:lblOffset val="100"/>
        <c:noMultiLvlLbl val="0"/>
      </c:catAx>
      <c:valAx>
        <c:axId val="32192840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32193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321932752"/>
        <c:axId val="321928400"/>
      </c:barChart>
      <c:catAx>
        <c:axId val="321932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1928400"/>
        <c:crosses val="autoZero"/>
        <c:auto val="1"/>
        <c:lblAlgn val="ctr"/>
        <c:lblOffset val="100"/>
        <c:noMultiLvlLbl val="0"/>
      </c:catAx>
      <c:valAx>
        <c:axId val="32192840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32193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321932752"/>
        <c:axId val="321928400"/>
      </c:barChart>
      <c:catAx>
        <c:axId val="321932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1928400"/>
        <c:crosses val="autoZero"/>
        <c:auto val="1"/>
        <c:lblAlgn val="ctr"/>
        <c:lblOffset val="100"/>
        <c:noMultiLvlLbl val="0"/>
      </c:catAx>
      <c:valAx>
        <c:axId val="32192840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32193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321932752"/>
        <c:axId val="321928400"/>
      </c:barChart>
      <c:catAx>
        <c:axId val="321932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1928400"/>
        <c:crosses val="autoZero"/>
        <c:auto val="1"/>
        <c:lblAlgn val="ctr"/>
        <c:lblOffset val="100"/>
        <c:noMultiLvlLbl val="0"/>
      </c:catAx>
      <c:valAx>
        <c:axId val="32192840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32193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321932752"/>
        <c:axId val="321928400"/>
      </c:barChart>
      <c:catAx>
        <c:axId val="321932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1928400"/>
        <c:crosses val="autoZero"/>
        <c:auto val="1"/>
        <c:lblAlgn val="ctr"/>
        <c:lblOffset val="100"/>
        <c:noMultiLvlLbl val="0"/>
      </c:catAx>
      <c:valAx>
        <c:axId val="32192840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32193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321932752"/>
        <c:axId val="321928400"/>
      </c:barChart>
      <c:catAx>
        <c:axId val="321932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1928400"/>
        <c:crosses val="autoZero"/>
        <c:auto val="1"/>
        <c:lblAlgn val="ctr"/>
        <c:lblOffset val="100"/>
        <c:noMultiLvlLbl val="0"/>
      </c:catAx>
      <c:valAx>
        <c:axId val="32192840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32193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321932752"/>
        <c:axId val="321928400"/>
      </c:barChart>
      <c:catAx>
        <c:axId val="321932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1928400"/>
        <c:crosses val="autoZero"/>
        <c:auto val="1"/>
        <c:lblAlgn val="ctr"/>
        <c:lblOffset val="100"/>
        <c:noMultiLvlLbl val="0"/>
      </c:catAx>
      <c:valAx>
        <c:axId val="32192840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32193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321932752"/>
        <c:axId val="321928400"/>
      </c:barChart>
      <c:catAx>
        <c:axId val="321932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1928400"/>
        <c:crosses val="autoZero"/>
        <c:auto val="1"/>
        <c:lblAlgn val="ctr"/>
        <c:lblOffset val="100"/>
        <c:noMultiLvlLbl val="0"/>
      </c:catAx>
      <c:valAx>
        <c:axId val="32192840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32193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4_D41A18E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6DD8DB8-3A79-422E-A676-D8FB0EE940FE}" authorId="{C7351479-2FE1-8A4E-6916-42B64CB3BBF9}" created="2021-11-18T04:08:54.059">
    <pc:sldMkLst xmlns:pc="http://schemas.microsoft.com/office/powerpoint/2013/main/command">
      <pc:docMk/>
      <pc:sldMk cId="3558480106" sldId="260"/>
    </pc:sldMkLst>
    <p188:txBody>
      <a:bodyPr/>
      <a:lstStyle/>
      <a:p>
        <a:r>
          <a:rPr lang="ko-KR" altLang="en-US"/>
          <a:t>1. 프로그램 소개
2. 기능 간략하게 소개</a:t>
        </a:r>
      </a:p>
    </p188:txBody>
  </p188:cm>
</p188:cmLst>
</file>

<file path=ppt/comments/modernComment_110_F0E24BB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81267C3-AC8E-492F-890A-91E950E9220B}" authorId="{C7351479-2FE1-8A4E-6916-42B64CB3BBF9}" created="2021-11-18T04:10:06.485">
    <pc:sldMkLst xmlns:pc="http://schemas.microsoft.com/office/powerpoint/2013/main/command">
      <pc:docMk/>
      <pc:sldMk cId="4041362354" sldId="272"/>
    </pc:sldMkLst>
    <p188:txBody>
      <a:bodyPr/>
      <a:lstStyle/>
      <a:p>
        <a:r>
          <a:rPr lang="ko-KR" altLang="en-US"/>
          <a:t>시연 동영상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87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63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87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6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81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2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1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36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2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7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6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hart" Target="../charts/chart11.xml"/><Relationship Id="rId2" Type="http://schemas.microsoft.com/office/2018/10/relationships/comments" Target="../comments/modernComment_110_F0E24BB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04_D41A18EA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000256" y="1803449"/>
            <a:ext cx="4191488" cy="2168525"/>
            <a:chOff x="290512" y="266699"/>
            <a:chExt cx="11610976" cy="6007101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490594" y="584200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758955" y="3971974"/>
            <a:ext cx="4672013" cy="180262"/>
            <a:chOff x="100012" y="6273801"/>
            <a:chExt cx="11991976" cy="342900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06E199-7A3B-42EE-8BEE-EB2E661BD2BC}"/>
              </a:ext>
            </a:extLst>
          </p:cNvPr>
          <p:cNvSpPr/>
          <p:nvPr/>
        </p:nvSpPr>
        <p:spPr>
          <a:xfrm>
            <a:off x="4072484" y="1918065"/>
            <a:ext cx="4047032" cy="456039"/>
          </a:xfrm>
          <a:prstGeom prst="rect">
            <a:avLst/>
          </a:prstGeom>
          <a:solidFill>
            <a:schemeClr val="accent5"/>
          </a:solidFill>
          <a:ln w="22225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700" kern="0" dirty="0">
                <a:ln w="1270">
                  <a:noFill/>
                </a:ln>
                <a:solidFill>
                  <a:prstClr val="white"/>
                </a:solidFill>
              </a:rPr>
              <a:t>자바 프로젝트</a:t>
            </a:r>
            <a:endParaRPr lang="ko-KR" altLang="en-US" sz="4400" kern="0" dirty="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79460" y="2699225"/>
            <a:ext cx="35173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Korea Market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1542864" y="2165692"/>
            <a:ext cx="628118" cy="628118"/>
            <a:chOff x="1651388" y="2172798"/>
            <a:chExt cx="1083168" cy="1083168"/>
          </a:xfrm>
        </p:grpSpPr>
        <p:sp>
          <p:nvSpPr>
            <p:cNvPr id="59" name="타원 58"/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10137331" y="2181296"/>
            <a:ext cx="628118" cy="628118"/>
            <a:chOff x="8846116" y="4168827"/>
            <a:chExt cx="1083168" cy="1083168"/>
          </a:xfrm>
        </p:grpSpPr>
        <p:sp>
          <p:nvSpPr>
            <p:cNvPr id="62" name="타원 61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2770478" y="2181295"/>
            <a:ext cx="628118" cy="628118"/>
            <a:chOff x="8723358" y="1778931"/>
            <a:chExt cx="1083168" cy="1083168"/>
          </a:xfrm>
        </p:grpSpPr>
        <p:sp>
          <p:nvSpPr>
            <p:cNvPr id="65" name="타원 64"/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>
            <a:off x="8909714" y="2181295"/>
            <a:ext cx="628118" cy="628118"/>
            <a:chOff x="2899657" y="4303429"/>
            <a:chExt cx="1083168" cy="1083168"/>
          </a:xfrm>
        </p:grpSpPr>
        <p:sp>
          <p:nvSpPr>
            <p:cNvPr id="68" name="타원 67"/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</p:spPr>
        </p:pic>
      </p:grpSp>
      <p:sp>
        <p:nvSpPr>
          <p:cNvPr id="70" name="직사각형 69"/>
          <p:cNvSpPr/>
          <p:nvPr/>
        </p:nvSpPr>
        <p:spPr>
          <a:xfrm>
            <a:off x="8705806" y="2871455"/>
            <a:ext cx="1035934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양 혜린</a:t>
            </a:r>
            <a:endParaRPr lang="en-US" altLang="ko-KR" sz="12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rgbClr val="4B4541"/>
                </a:solidFill>
              </a:rPr>
              <a:t> 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9933422" y="2871455"/>
            <a:ext cx="1035934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최 지현</a:t>
            </a:r>
            <a:endParaRPr lang="en-US" altLang="ko-KR" sz="12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srgbClr val="4B454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566569" y="2821568"/>
            <a:ext cx="1035934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이 현정</a:t>
            </a:r>
            <a:endParaRPr lang="en-US" altLang="ko-KR" sz="12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900" dirty="0">
              <a:solidFill>
                <a:srgbClr val="4B454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100124" y="2817557"/>
            <a:ext cx="151359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남궁 재선</a:t>
            </a:r>
            <a:endParaRPr lang="en-US" altLang="ko-KR" sz="1200" b="1" dirty="0">
              <a:solidFill>
                <a:srgbClr val="4B454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DCF5A7-A970-4542-B89C-1B30AB942A39}"/>
              </a:ext>
            </a:extLst>
          </p:cNvPr>
          <p:cNvSpPr txBox="1"/>
          <p:nvPr/>
        </p:nvSpPr>
        <p:spPr>
          <a:xfrm>
            <a:off x="5711158" y="3374349"/>
            <a:ext cx="2750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작은 중고마켓</a:t>
            </a:r>
          </a:p>
        </p:txBody>
      </p:sp>
    </p:spTree>
    <p:extLst>
      <p:ext uri="{BB962C8B-B14F-4D97-AF65-F5344CB8AC3E}">
        <p14:creationId xmlns:p14="http://schemas.microsoft.com/office/powerpoint/2010/main" val="56978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490594" y="584200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r>
                <a:rPr lang="ko-KR" altLang="en-US" sz="6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프로젝트 소개</a:t>
              </a:r>
              <a:endParaRPr lang="en-US" altLang="ko-KR" sz="600" b="1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800" b="1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구성 소개</a:t>
              </a:r>
              <a:endParaRPr lang="en-US" altLang="ko-KR" sz="800" b="1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6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시연</a:t>
              </a:r>
              <a:endParaRPr lang="en-US" altLang="ko-KR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ko-KR" sz="8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Q&amp;A</a:t>
              </a: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2.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구성소개 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–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상품 등록 페이지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</a:t>
              </a: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78F3DFCC-8E71-4CFB-88B7-DBEEE28F36D7}"/>
                  </a:ext>
                </a:extLst>
              </p:cNvPr>
              <p:cNvGrpSpPr/>
              <p:nvPr/>
            </p:nvGrpSpPr>
            <p:grpSpPr>
              <a:xfrm>
                <a:off x="654844" y="775802"/>
                <a:ext cx="541337" cy="541337"/>
                <a:chOff x="3286414" y="4710429"/>
                <a:chExt cx="1083168" cy="1083168"/>
              </a:xfrm>
            </p:grpSpPr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7DE94B8D-DD59-44C5-A413-E8180E98B720}"/>
                    </a:ext>
                  </a:extLst>
                </p:cNvPr>
                <p:cNvSpPr/>
                <p:nvPr/>
              </p:nvSpPr>
              <p:spPr>
                <a:xfrm>
                  <a:off x="3286414" y="4710429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2BDE7D23-7046-4826-B981-41EB7353FF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4737" y="4858752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A47E8728-F9F3-4401-8C91-CE6B017DD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09" y="1647077"/>
                <a:ext cx="368206" cy="368206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492821C3-B759-488F-BC29-87D31EBD61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09" y="2432940"/>
                <a:ext cx="365900" cy="365900"/>
              </a:xfrm>
              <a:prstGeom prst="rect">
                <a:avLst/>
              </a:prstGeom>
            </p:spPr>
          </p:pic>
        </p:grpSp>
      </p:grpSp>
      <p:graphicFrame>
        <p:nvGraphicFramePr>
          <p:cNvPr id="29" name="차트 28"/>
          <p:cNvGraphicFramePr/>
          <p:nvPr/>
        </p:nvGraphicFramePr>
        <p:xfrm>
          <a:off x="2305491" y="2054586"/>
          <a:ext cx="7956600" cy="2511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F8BA74B-AFD7-448D-B53F-7271F29579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0343" y="1401742"/>
            <a:ext cx="5753457" cy="43454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298933B-1668-4E57-847C-79E304BE67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537406"/>
            <a:ext cx="4007992" cy="192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84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490594" y="584200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r>
                <a:rPr lang="ko-KR" altLang="en-US" sz="6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프로젝트 소개</a:t>
              </a:r>
              <a:endParaRPr lang="en-US" altLang="ko-KR" sz="600" b="1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800" b="1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구성 소개</a:t>
              </a:r>
              <a:endParaRPr lang="en-US" altLang="ko-KR" sz="800" b="1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6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시연</a:t>
              </a:r>
              <a:endParaRPr lang="en-US" altLang="ko-KR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ko-KR" sz="8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Q&amp;A</a:t>
              </a: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2.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구성소개 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–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상품 보기 페이지</a:t>
              </a: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78F3DFCC-8E71-4CFB-88B7-DBEEE28F36D7}"/>
                  </a:ext>
                </a:extLst>
              </p:cNvPr>
              <p:cNvGrpSpPr/>
              <p:nvPr/>
            </p:nvGrpSpPr>
            <p:grpSpPr>
              <a:xfrm>
                <a:off x="654844" y="775802"/>
                <a:ext cx="541337" cy="541337"/>
                <a:chOff x="3286414" y="4710429"/>
                <a:chExt cx="1083168" cy="1083168"/>
              </a:xfrm>
            </p:grpSpPr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7DE94B8D-DD59-44C5-A413-E8180E98B720}"/>
                    </a:ext>
                  </a:extLst>
                </p:cNvPr>
                <p:cNvSpPr/>
                <p:nvPr/>
              </p:nvSpPr>
              <p:spPr>
                <a:xfrm>
                  <a:off x="3286414" y="4710429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2BDE7D23-7046-4826-B981-41EB7353FF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4737" y="4858752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A47E8728-F9F3-4401-8C91-CE6B017DD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09" y="1647077"/>
                <a:ext cx="368206" cy="368206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492821C3-B759-488F-BC29-87D31EBD61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09" y="2432940"/>
                <a:ext cx="365900" cy="365900"/>
              </a:xfrm>
              <a:prstGeom prst="rect">
                <a:avLst/>
              </a:prstGeom>
            </p:spPr>
          </p:pic>
        </p:grpSp>
      </p:grpSp>
      <p:graphicFrame>
        <p:nvGraphicFramePr>
          <p:cNvPr id="29" name="차트 28"/>
          <p:cNvGraphicFramePr/>
          <p:nvPr/>
        </p:nvGraphicFramePr>
        <p:xfrm>
          <a:off x="2305491" y="2054586"/>
          <a:ext cx="7956600" cy="2511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4830C7ED-D4F6-4CCF-B59D-A765FBFA8F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38" y="1341350"/>
            <a:ext cx="9042923" cy="461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7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</a:rPr>
                <a:t>아니 뭐 맨날 날먹이다 </a:t>
              </a:r>
            </a:p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490594" y="584200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r>
                <a:rPr lang="ko-KR" altLang="en-US" sz="6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프로젝트 소개</a:t>
              </a:r>
              <a:endParaRPr lang="en-US" altLang="ko-KR" sz="600" b="1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800" b="1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구성 소개</a:t>
              </a:r>
              <a:endParaRPr lang="en-US" altLang="ko-KR" sz="800" b="1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6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시연</a:t>
              </a:r>
              <a:endParaRPr lang="en-US" altLang="ko-KR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ko-KR" sz="8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Q&amp;A</a:t>
              </a: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2.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구성소개 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–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상품 결제 페이지</a:t>
              </a: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78F3DFCC-8E71-4CFB-88B7-DBEEE28F36D7}"/>
                  </a:ext>
                </a:extLst>
              </p:cNvPr>
              <p:cNvGrpSpPr/>
              <p:nvPr/>
            </p:nvGrpSpPr>
            <p:grpSpPr>
              <a:xfrm>
                <a:off x="654844" y="775802"/>
                <a:ext cx="541337" cy="541337"/>
                <a:chOff x="3286414" y="4710429"/>
                <a:chExt cx="1083168" cy="1083168"/>
              </a:xfrm>
            </p:grpSpPr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7DE94B8D-DD59-44C5-A413-E8180E98B720}"/>
                    </a:ext>
                  </a:extLst>
                </p:cNvPr>
                <p:cNvSpPr/>
                <p:nvPr/>
              </p:nvSpPr>
              <p:spPr>
                <a:xfrm>
                  <a:off x="3286414" y="4710429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2BDE7D23-7046-4826-B981-41EB7353FF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4737" y="4858752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A47E8728-F9F3-4401-8C91-CE6B017DD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09" y="1647077"/>
                <a:ext cx="368206" cy="368206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492821C3-B759-488F-BC29-87D31EBD61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09" y="2432940"/>
                <a:ext cx="365900" cy="365900"/>
              </a:xfrm>
              <a:prstGeom prst="rect">
                <a:avLst/>
              </a:prstGeom>
            </p:spPr>
          </p:pic>
        </p:grpSp>
      </p:grpSp>
      <p:graphicFrame>
        <p:nvGraphicFramePr>
          <p:cNvPr id="29" name="차트 28"/>
          <p:cNvGraphicFramePr/>
          <p:nvPr/>
        </p:nvGraphicFramePr>
        <p:xfrm>
          <a:off x="2305491" y="2054586"/>
          <a:ext cx="7956600" cy="2511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38FF8B5-8486-45BB-A237-EA74F746EE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4422" y="1341350"/>
            <a:ext cx="3304432" cy="47622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2DBF594-96E8-4D41-849C-BB480ECB91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4494" y="2896755"/>
            <a:ext cx="2676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58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</a:rPr>
                <a:t>아니 뭐 맨날 날먹이다 </a:t>
              </a:r>
            </a:p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490594" y="584200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r>
                <a:rPr lang="ko-KR" altLang="en-US" sz="6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프로젝트 소개</a:t>
              </a:r>
              <a:endParaRPr lang="en-US" altLang="ko-KR" sz="600" b="1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800" b="1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구성 소개</a:t>
              </a:r>
              <a:endParaRPr lang="en-US" altLang="ko-KR" sz="800" b="1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6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시연</a:t>
              </a:r>
              <a:endParaRPr lang="en-US" altLang="ko-KR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ko-KR" sz="8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Q&amp;A</a:t>
              </a: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2.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구성소개 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–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마이 페이지</a:t>
              </a: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78F3DFCC-8E71-4CFB-88B7-DBEEE28F36D7}"/>
                  </a:ext>
                </a:extLst>
              </p:cNvPr>
              <p:cNvGrpSpPr/>
              <p:nvPr/>
            </p:nvGrpSpPr>
            <p:grpSpPr>
              <a:xfrm>
                <a:off x="654844" y="775802"/>
                <a:ext cx="541337" cy="541337"/>
                <a:chOff x="3286414" y="4710429"/>
                <a:chExt cx="1083168" cy="1083168"/>
              </a:xfrm>
            </p:grpSpPr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7DE94B8D-DD59-44C5-A413-E8180E98B720}"/>
                    </a:ext>
                  </a:extLst>
                </p:cNvPr>
                <p:cNvSpPr/>
                <p:nvPr/>
              </p:nvSpPr>
              <p:spPr>
                <a:xfrm>
                  <a:off x="3286414" y="4710429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2BDE7D23-7046-4826-B981-41EB7353FF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4737" y="4858752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A47E8728-F9F3-4401-8C91-CE6B017DD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09" y="1647077"/>
                <a:ext cx="368206" cy="368206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492821C3-B759-488F-BC29-87D31EBD61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09" y="2432940"/>
                <a:ext cx="365900" cy="365900"/>
              </a:xfrm>
              <a:prstGeom prst="rect">
                <a:avLst/>
              </a:prstGeom>
            </p:spPr>
          </p:pic>
        </p:grpSp>
      </p:grpSp>
      <p:graphicFrame>
        <p:nvGraphicFramePr>
          <p:cNvPr id="29" name="차트 28"/>
          <p:cNvGraphicFramePr/>
          <p:nvPr/>
        </p:nvGraphicFramePr>
        <p:xfrm>
          <a:off x="2305491" y="2054586"/>
          <a:ext cx="7956600" cy="2511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84D7F827-5CBF-41BE-89DB-7024BB2968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8021" y="1249119"/>
            <a:ext cx="3408727" cy="48827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AD2531-29F2-4723-8D83-219C1FB566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0820" y="1401652"/>
            <a:ext cx="5789295" cy="20177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855D0B2-DDE5-4004-9A23-40C13E48DC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0821" y="3419356"/>
            <a:ext cx="5789294" cy="269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62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</a:rPr>
                <a:t>아니 뭐 맨날 날먹이다 </a:t>
              </a:r>
            </a:p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490594" y="584200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r>
                <a:rPr lang="ko-KR" altLang="en-US" sz="6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프로젝트 소개</a:t>
              </a:r>
              <a:endParaRPr lang="en-US" altLang="ko-KR" sz="600" b="1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8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구성소개 </a:t>
              </a:r>
              <a:r>
                <a:rPr lang="ko-KR" altLang="en-US" sz="700" b="1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시연 </a:t>
              </a:r>
              <a:endParaRPr lang="en-US" altLang="ko-KR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ko-KR" sz="8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Q&amp;A</a:t>
              </a: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3.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시연</a:t>
              </a: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78F3DFCC-8E71-4CFB-88B7-DBEEE28F36D7}"/>
                  </a:ext>
                </a:extLst>
              </p:cNvPr>
              <p:cNvGrpSpPr/>
              <p:nvPr/>
            </p:nvGrpSpPr>
            <p:grpSpPr>
              <a:xfrm>
                <a:off x="654844" y="775802"/>
                <a:ext cx="541337" cy="541337"/>
                <a:chOff x="3286414" y="4710429"/>
                <a:chExt cx="1083168" cy="1083168"/>
              </a:xfrm>
            </p:grpSpPr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7DE94B8D-DD59-44C5-A413-E8180E98B720}"/>
                    </a:ext>
                  </a:extLst>
                </p:cNvPr>
                <p:cNvSpPr/>
                <p:nvPr/>
              </p:nvSpPr>
              <p:spPr>
                <a:xfrm>
                  <a:off x="3286414" y="4710429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2BDE7D23-7046-4826-B981-41EB7353FF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4737" y="4858752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A47E8728-F9F3-4401-8C91-CE6B017DD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09" y="1647077"/>
                <a:ext cx="368206" cy="368206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492821C3-B759-488F-BC29-87D31EBD61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09" y="2432940"/>
                <a:ext cx="365900" cy="365900"/>
              </a:xfrm>
              <a:prstGeom prst="rect">
                <a:avLst/>
              </a:prstGeom>
            </p:spPr>
          </p:pic>
        </p:grpSp>
      </p:grpSp>
      <p:graphicFrame>
        <p:nvGraphicFramePr>
          <p:cNvPr id="29" name="차트 28"/>
          <p:cNvGraphicFramePr/>
          <p:nvPr/>
        </p:nvGraphicFramePr>
        <p:xfrm>
          <a:off x="2305491" y="2054586"/>
          <a:ext cx="7956600" cy="2511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0413623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맑은 고딕" panose="020B0503020000020004" pitchFamily="50" charset="-127"/>
                </a:rPr>
                <a:t>아니 뭐 맨날 날먹이다 </a:t>
              </a:r>
            </a:p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490594" y="584200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r>
                <a:rPr lang="ko-KR" altLang="en-US" sz="6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프로젝트 소개</a:t>
              </a:r>
              <a:endParaRPr lang="en-US" altLang="ko-KR" sz="600" b="1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8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구성소개 </a:t>
              </a:r>
              <a:r>
                <a:rPr lang="ko-KR" altLang="en-US" sz="7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시연</a:t>
              </a:r>
              <a:endParaRPr lang="en-US" altLang="ko-KR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ko-KR" sz="800" b="1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Q&amp;A</a:t>
              </a:r>
              <a:endParaRPr lang="en-US" altLang="ko-KR" sz="800" b="1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4. Q&amp;A</a:t>
              </a: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78F3DFCC-8E71-4CFB-88B7-DBEEE28F36D7}"/>
                  </a:ext>
                </a:extLst>
              </p:cNvPr>
              <p:cNvGrpSpPr/>
              <p:nvPr/>
            </p:nvGrpSpPr>
            <p:grpSpPr>
              <a:xfrm>
                <a:off x="654844" y="775802"/>
                <a:ext cx="541337" cy="541337"/>
                <a:chOff x="3286414" y="4710429"/>
                <a:chExt cx="1083168" cy="1083168"/>
              </a:xfrm>
            </p:grpSpPr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7DE94B8D-DD59-44C5-A413-E8180E98B720}"/>
                    </a:ext>
                  </a:extLst>
                </p:cNvPr>
                <p:cNvSpPr/>
                <p:nvPr/>
              </p:nvSpPr>
              <p:spPr>
                <a:xfrm>
                  <a:off x="3286414" y="4710429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2BDE7D23-7046-4826-B981-41EB7353FF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4737" y="4858752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A47E8728-F9F3-4401-8C91-CE6B017DD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09" y="1647077"/>
                <a:ext cx="368206" cy="368206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492821C3-B759-488F-BC29-87D31EBD61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09" y="2432940"/>
                <a:ext cx="365900" cy="365900"/>
              </a:xfrm>
              <a:prstGeom prst="rect">
                <a:avLst/>
              </a:prstGeom>
            </p:spPr>
          </p:pic>
        </p:grpSp>
      </p:grpSp>
      <p:graphicFrame>
        <p:nvGraphicFramePr>
          <p:cNvPr id="29" name="차트 28"/>
          <p:cNvGraphicFramePr/>
          <p:nvPr/>
        </p:nvGraphicFramePr>
        <p:xfrm>
          <a:off x="2305491" y="2054586"/>
          <a:ext cx="7956600" cy="2511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33D5296D-02FA-45B3-8715-9247BAD60B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231" y="1540804"/>
            <a:ext cx="4200041" cy="42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09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348912" y="1822575"/>
            <a:ext cx="5494176" cy="3144112"/>
            <a:chOff x="3040225" y="1643743"/>
            <a:chExt cx="5494176" cy="314411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939065-6105-4663-9193-AB41E8370C9F}"/>
                </a:ext>
              </a:extLst>
            </p:cNvPr>
            <p:cNvSpPr/>
            <p:nvPr/>
          </p:nvSpPr>
          <p:spPr>
            <a:xfrm>
              <a:off x="3040225" y="1643743"/>
              <a:ext cx="5494176" cy="3144112"/>
            </a:xfrm>
            <a:prstGeom prst="roundRect">
              <a:avLst>
                <a:gd name="adj" fmla="val 3405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9DF7223B-D1DA-4E24-AB28-64E4D74CF639}"/>
                </a:ext>
              </a:extLst>
            </p:cNvPr>
            <p:cNvSpPr/>
            <p:nvPr/>
          </p:nvSpPr>
          <p:spPr>
            <a:xfrm>
              <a:off x="3040225" y="1643743"/>
              <a:ext cx="5494176" cy="2933721"/>
            </a:xfrm>
            <a:prstGeom prst="round2SameRect">
              <a:avLst>
                <a:gd name="adj1" fmla="val 3826"/>
                <a:gd name="adj2" fmla="val 0"/>
              </a:avLst>
            </a:prstGeom>
            <a:solidFill>
              <a:srgbClr val="00B0F0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4214D9A-9C89-4BC4-A3C1-AF61AE1F62A0}"/>
                </a:ext>
              </a:extLst>
            </p:cNvPr>
            <p:cNvSpPr/>
            <p:nvPr/>
          </p:nvSpPr>
          <p:spPr>
            <a:xfrm>
              <a:off x="3192576" y="1775475"/>
              <a:ext cx="5189471" cy="28019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32461CF-7BE1-4982-8768-896E73DFFC60}"/>
                </a:ext>
              </a:extLst>
            </p:cNvPr>
            <p:cNvSpPr/>
            <p:nvPr/>
          </p:nvSpPr>
          <p:spPr>
            <a:xfrm>
              <a:off x="3192576" y="1775474"/>
              <a:ext cx="5189471" cy="3428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4ABF4F-7407-478A-A867-D679129C3816}"/>
                </a:ext>
              </a:extLst>
            </p:cNvPr>
            <p:cNvSpPr/>
            <p:nvPr/>
          </p:nvSpPr>
          <p:spPr>
            <a:xfrm>
              <a:off x="3885155" y="1837882"/>
              <a:ext cx="3707976" cy="21480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 latinLnBrk="0">
                <a:defRPr/>
              </a:pP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www.KoreaMarket.com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2596B52-7803-40A8-8E5B-65C31B1DC24E}"/>
                </a:ext>
              </a:extLst>
            </p:cNvPr>
            <p:cNvGrpSpPr/>
            <p:nvPr/>
          </p:nvGrpSpPr>
          <p:grpSpPr>
            <a:xfrm>
              <a:off x="7730130" y="1866486"/>
              <a:ext cx="466671" cy="126254"/>
              <a:chOff x="9688404" y="466716"/>
              <a:chExt cx="998066" cy="255149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0C802C97-CE11-43B0-B97D-8DA6DA870EDD}"/>
                  </a:ext>
                </a:extLst>
              </p:cNvPr>
              <p:cNvSpPr/>
              <p:nvPr/>
            </p:nvSpPr>
            <p:spPr>
              <a:xfrm>
                <a:off x="9688404" y="472402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B7FD00F-4A02-4178-8C32-DB9FB9914E21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rgbClr val="FF7C8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8F9D8B7-C472-46CC-903B-34B5651B549E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rgbClr val="00B0F0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18E2478-F653-4DB5-BEDA-E3254887F927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F8EA5E1-2169-4E79-B4F7-86B0D39AD1D4}"/>
                  </a:ext>
                </a:extLst>
              </p:cNvPr>
              <p:cNvSpPr/>
              <p:nvPr/>
            </p:nvSpPr>
            <p:spPr>
              <a:xfrm>
                <a:off x="9759135" y="639901"/>
                <a:ext cx="108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74D1A3B-EFA4-4EC3-9209-60A37116C40B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BCD58F1-55F9-4D94-88A0-D2AECEB9739F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6C06846-D3D4-4B89-9EBF-92611B812D51}"/>
                </a:ext>
              </a:extLst>
            </p:cNvPr>
            <p:cNvGrpSpPr/>
            <p:nvPr/>
          </p:nvGrpSpPr>
          <p:grpSpPr>
            <a:xfrm>
              <a:off x="3284140" y="1894241"/>
              <a:ext cx="513969" cy="105017"/>
              <a:chOff x="6934019" y="667237"/>
              <a:chExt cx="932285" cy="1800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" name="자유형 10">
                <a:extLst>
                  <a:ext uri="{FF2B5EF4-FFF2-40B4-BE49-F238E27FC236}">
                    <a16:creationId xmlns:a16="http://schemas.microsoft.com/office/drawing/2014/main" id="{BB99908F-9CA1-45F4-A5B3-B01897D81B78}"/>
                  </a:ext>
                </a:extLst>
              </p:cNvPr>
              <p:cNvSpPr/>
              <p:nvPr/>
            </p:nvSpPr>
            <p:spPr>
              <a:xfrm>
                <a:off x="6934019" y="681248"/>
                <a:ext cx="167797" cy="165121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0ACD21F8-DC70-4704-81CF-C467D1A8FAF3}"/>
                  </a:ext>
                </a:extLst>
              </p:cNvPr>
              <p:cNvSpPr/>
              <p:nvPr/>
            </p:nvSpPr>
            <p:spPr>
              <a:xfrm rot="10800000">
                <a:off x="7199686" y="722379"/>
                <a:ext cx="143506" cy="8285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덧셈 기호 25">
                <a:extLst>
                  <a:ext uri="{FF2B5EF4-FFF2-40B4-BE49-F238E27FC236}">
                    <a16:creationId xmlns:a16="http://schemas.microsoft.com/office/drawing/2014/main" id="{26445E36-C2DD-4CC6-BD8D-AE73EF1D504A}"/>
                  </a:ext>
                </a:extLst>
              </p:cNvPr>
              <p:cNvSpPr/>
              <p:nvPr/>
            </p:nvSpPr>
            <p:spPr>
              <a:xfrm rot="18900000">
                <a:off x="7686304" y="667237"/>
                <a:ext cx="180000" cy="180000"/>
              </a:xfrm>
              <a:prstGeom prst="mathPlus">
                <a:avLst>
                  <a:gd name="adj1" fmla="val 1667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C8A91B25-8C5D-4D48-A2CC-5E80FE1DA045}"/>
                  </a:ext>
                </a:extLst>
              </p:cNvPr>
              <p:cNvSpPr/>
              <p:nvPr/>
            </p:nvSpPr>
            <p:spPr>
              <a:xfrm>
                <a:off x="7464940" y="690773"/>
                <a:ext cx="133173" cy="133173"/>
              </a:xfrm>
              <a:prstGeom prst="arc">
                <a:avLst>
                  <a:gd name="adj1" fmla="val 16200000"/>
                  <a:gd name="adj2" fmla="val 13365011"/>
                </a:avLst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C94BC43-AADC-491C-9147-E5426D7101CB}"/>
                </a:ext>
              </a:extLst>
            </p:cNvPr>
            <p:cNvSpPr/>
            <p:nvPr/>
          </p:nvSpPr>
          <p:spPr>
            <a:xfrm>
              <a:off x="3331228" y="2118024"/>
              <a:ext cx="4912166" cy="245944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4000" b="1" kern="0" dirty="0">
                  <a:ln w="12700">
                    <a:solidFill>
                      <a:srgbClr val="44546A"/>
                    </a:solidFill>
                  </a:ln>
                  <a:solidFill>
                    <a:srgbClr val="00B0F0"/>
                  </a:solidFill>
                  <a:effectLst>
                    <a:outerShdw dist="50800" dir="2700000" algn="tl" rotWithShape="0">
                      <a:srgbClr val="44546A"/>
                    </a:outerShdw>
                  </a:effectLst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감사합니다</a:t>
              </a:r>
              <a:r>
                <a:rPr lang="en-US" altLang="ko-KR" sz="4000" b="1" kern="0" dirty="0">
                  <a:ln w="12700">
                    <a:solidFill>
                      <a:srgbClr val="44546A"/>
                    </a:solidFill>
                  </a:ln>
                  <a:solidFill>
                    <a:srgbClr val="00B0F0"/>
                  </a:solidFill>
                  <a:effectLst>
                    <a:outerShdw dist="50800" dir="2700000" algn="tl" rotWithShape="0">
                      <a:srgbClr val="44546A"/>
                    </a:outerShdw>
                  </a:effectLst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!</a:t>
              </a:r>
              <a:endParaRPr lang="en-US" altLang="ko-KR" sz="4800" b="1" kern="0" dirty="0">
                <a:ln w="19050">
                  <a:noFill/>
                </a:ln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CEC68E4-3F1C-478B-B6AD-E45C872EB8ED}"/>
                </a:ext>
              </a:extLst>
            </p:cNvPr>
            <p:cNvSpPr/>
            <p:nvPr/>
          </p:nvSpPr>
          <p:spPr>
            <a:xfrm>
              <a:off x="8243394" y="3058735"/>
              <a:ext cx="138652" cy="1873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dist="50800" dir="189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3D70153-4100-4CF6-87A0-C1FFDA059F42}"/>
                </a:ext>
              </a:extLst>
            </p:cNvPr>
            <p:cNvSpPr/>
            <p:nvPr/>
          </p:nvSpPr>
          <p:spPr>
            <a:xfrm>
              <a:off x="5739143" y="4630804"/>
              <a:ext cx="96340" cy="101954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02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2118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490594" y="584200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목 차</a:t>
              </a:r>
              <a:endParaRPr lang="ko-KR" altLang="en-US" sz="44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78F3DFCC-8E71-4CFB-88B7-DBEEE28F36D7}"/>
                  </a:ext>
                </a:extLst>
              </p:cNvPr>
              <p:cNvGrpSpPr/>
              <p:nvPr/>
            </p:nvGrpSpPr>
            <p:grpSpPr>
              <a:xfrm>
                <a:off x="654844" y="775802"/>
                <a:ext cx="541337" cy="541337"/>
                <a:chOff x="3286414" y="4710429"/>
                <a:chExt cx="1083168" cy="1083168"/>
              </a:xfrm>
            </p:grpSpPr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7DE94B8D-DD59-44C5-A413-E8180E98B720}"/>
                    </a:ext>
                  </a:extLst>
                </p:cNvPr>
                <p:cNvSpPr/>
                <p:nvPr/>
              </p:nvSpPr>
              <p:spPr>
                <a:xfrm>
                  <a:off x="3286414" y="4710429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2BDE7D23-7046-4826-B981-41EB7353FF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4737" y="4858752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A47E8728-F9F3-4401-8C91-CE6B017DD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09" y="1647077"/>
                <a:ext cx="368206" cy="368206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492821C3-B759-488F-BC29-87D31EBD61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09" y="2432940"/>
                <a:ext cx="365900" cy="365900"/>
              </a:xfrm>
              <a:prstGeom prst="rect">
                <a:avLst/>
              </a:prstGeom>
            </p:spPr>
          </p:pic>
        </p:grp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CEA96E3-9BDD-4260-85F4-4DC62F8F55D0}"/>
              </a:ext>
            </a:extLst>
          </p:cNvPr>
          <p:cNvSpPr/>
          <p:nvPr/>
        </p:nvSpPr>
        <p:spPr>
          <a:xfrm>
            <a:off x="4753704" y="2570045"/>
            <a:ext cx="132440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프로젝트 소개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5B7D6F4-57D2-447C-881A-5B669D77F739}"/>
              </a:ext>
            </a:extLst>
          </p:cNvPr>
          <p:cNvSpPr/>
          <p:nvPr/>
        </p:nvSpPr>
        <p:spPr>
          <a:xfrm>
            <a:off x="4674047" y="3933590"/>
            <a:ext cx="54373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시연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67" name="사각형: 둥근 모서리 14">
            <a:extLst>
              <a:ext uri="{FF2B5EF4-FFF2-40B4-BE49-F238E27FC236}">
                <a16:creationId xmlns:a16="http://schemas.microsoft.com/office/drawing/2014/main" id="{ABFAAB93-63C0-418F-B9C3-56C101A774EA}"/>
              </a:ext>
            </a:extLst>
          </p:cNvPr>
          <p:cNvSpPr/>
          <p:nvPr/>
        </p:nvSpPr>
        <p:spPr>
          <a:xfrm>
            <a:off x="7065236" y="1663927"/>
            <a:ext cx="124412" cy="4122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사각형: 둥근 모서리 15">
            <a:extLst>
              <a:ext uri="{FF2B5EF4-FFF2-40B4-BE49-F238E27FC236}">
                <a16:creationId xmlns:a16="http://schemas.microsoft.com/office/drawing/2014/main" id="{80E3A287-3E50-4FE6-A1BA-B0A471F7207A}"/>
              </a:ext>
            </a:extLst>
          </p:cNvPr>
          <p:cNvSpPr/>
          <p:nvPr/>
        </p:nvSpPr>
        <p:spPr>
          <a:xfrm>
            <a:off x="6927755" y="3331554"/>
            <a:ext cx="399373" cy="96532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설명선: 굽은 선(테두리 없음) 16">
            <a:extLst>
              <a:ext uri="{FF2B5EF4-FFF2-40B4-BE49-F238E27FC236}">
                <a16:creationId xmlns:a16="http://schemas.microsoft.com/office/drawing/2014/main" id="{5C450B38-F6B2-40B2-9A94-BAF5DEB60E77}"/>
              </a:ext>
            </a:extLst>
          </p:cNvPr>
          <p:cNvSpPr/>
          <p:nvPr/>
        </p:nvSpPr>
        <p:spPr>
          <a:xfrm>
            <a:off x="8430681" y="1795467"/>
            <a:ext cx="2527432" cy="1400041"/>
          </a:xfrm>
          <a:prstGeom prst="callout2">
            <a:avLst>
              <a:gd name="adj1" fmla="val 52374"/>
              <a:gd name="adj2" fmla="val 1030"/>
              <a:gd name="adj3" fmla="val 52345"/>
              <a:gd name="adj4" fmla="val -22603"/>
              <a:gd name="adj5" fmla="val 113067"/>
              <a:gd name="adj6" fmla="val -39932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구성 소개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068E2A60-FD5A-4AE0-BEE6-E48C19DE7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878654"/>
              </p:ext>
            </p:extLst>
          </p:nvPr>
        </p:nvGraphicFramePr>
        <p:xfrm>
          <a:off x="6203504" y="2745816"/>
          <a:ext cx="396000" cy="162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1" name="사각형: 둥근 모서리 18">
            <a:extLst>
              <a:ext uri="{FF2B5EF4-FFF2-40B4-BE49-F238E27FC236}">
                <a16:creationId xmlns:a16="http://schemas.microsoft.com/office/drawing/2014/main" id="{C32588DD-938A-4A7B-9999-A33EE891AB27}"/>
              </a:ext>
            </a:extLst>
          </p:cNvPr>
          <p:cNvSpPr/>
          <p:nvPr/>
        </p:nvSpPr>
        <p:spPr>
          <a:xfrm>
            <a:off x="5571824" y="1663927"/>
            <a:ext cx="124412" cy="412255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사각형: 둥근 모서리 19">
            <a:extLst>
              <a:ext uri="{FF2B5EF4-FFF2-40B4-BE49-F238E27FC236}">
                <a16:creationId xmlns:a16="http://schemas.microsoft.com/office/drawing/2014/main" id="{5A8F9621-FFCC-4E33-8EB9-F0C09F720D22}"/>
              </a:ext>
            </a:extLst>
          </p:cNvPr>
          <p:cNvSpPr/>
          <p:nvPr/>
        </p:nvSpPr>
        <p:spPr>
          <a:xfrm>
            <a:off x="5434342" y="2917189"/>
            <a:ext cx="399373" cy="965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설명선: 굽은 선(테두리 없음) 20">
            <a:extLst>
              <a:ext uri="{FF2B5EF4-FFF2-40B4-BE49-F238E27FC236}">
                <a16:creationId xmlns:a16="http://schemas.microsoft.com/office/drawing/2014/main" id="{FA75C9D7-6E54-4526-ACF0-FB542D3E39CD}"/>
              </a:ext>
            </a:extLst>
          </p:cNvPr>
          <p:cNvSpPr/>
          <p:nvPr/>
        </p:nvSpPr>
        <p:spPr>
          <a:xfrm flipH="1">
            <a:off x="1494658" y="3845046"/>
            <a:ext cx="2915177" cy="1400041"/>
          </a:xfrm>
          <a:prstGeom prst="callout2">
            <a:avLst>
              <a:gd name="adj1" fmla="val 51764"/>
              <a:gd name="adj2" fmla="val 1944"/>
              <a:gd name="adj3" fmla="val 51796"/>
              <a:gd name="adj4" fmla="val -13143"/>
              <a:gd name="adj5" fmla="val -4645"/>
              <a:gd name="adj6" fmla="val -31912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                  3.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시연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4" name="사각형: 둥근 모서리 19">
            <a:extLst>
              <a:ext uri="{FF2B5EF4-FFF2-40B4-BE49-F238E27FC236}">
                <a16:creationId xmlns:a16="http://schemas.microsoft.com/office/drawing/2014/main" id="{BEB3A794-683C-41E4-8803-3A81D87D5225}"/>
              </a:ext>
            </a:extLst>
          </p:cNvPr>
          <p:cNvSpPr/>
          <p:nvPr/>
        </p:nvSpPr>
        <p:spPr>
          <a:xfrm>
            <a:off x="5430917" y="3725202"/>
            <a:ext cx="399373" cy="965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사각형: 둥근 모서리 15">
            <a:extLst>
              <a:ext uri="{FF2B5EF4-FFF2-40B4-BE49-F238E27FC236}">
                <a16:creationId xmlns:a16="http://schemas.microsoft.com/office/drawing/2014/main" id="{B9BE8203-0348-4D32-8B68-5E9F23794655}"/>
              </a:ext>
            </a:extLst>
          </p:cNvPr>
          <p:cNvSpPr/>
          <p:nvPr/>
        </p:nvSpPr>
        <p:spPr>
          <a:xfrm>
            <a:off x="6927755" y="4115269"/>
            <a:ext cx="399373" cy="96532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설명선: 굽은 선(테두리 없음) 16">
            <a:extLst>
              <a:ext uri="{FF2B5EF4-FFF2-40B4-BE49-F238E27FC236}">
                <a16:creationId xmlns:a16="http://schemas.microsoft.com/office/drawing/2014/main" id="{B91DD295-4EEC-4D4F-B1EE-69429CDA45E7}"/>
              </a:ext>
            </a:extLst>
          </p:cNvPr>
          <p:cNvSpPr/>
          <p:nvPr/>
        </p:nvSpPr>
        <p:spPr>
          <a:xfrm flipH="1">
            <a:off x="1822339" y="1385178"/>
            <a:ext cx="2517713" cy="1400041"/>
          </a:xfrm>
          <a:prstGeom prst="callout2">
            <a:avLst>
              <a:gd name="adj1" fmla="val 51276"/>
              <a:gd name="adj2" fmla="val 136"/>
              <a:gd name="adj3" fmla="val 51247"/>
              <a:gd name="adj4" fmla="val -22603"/>
              <a:gd name="adj5" fmla="val 113067"/>
              <a:gd name="adj6" fmla="val -39932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 1.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소개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7" name="설명선: 굽은 선(테두리 없음) 20">
            <a:extLst>
              <a:ext uri="{FF2B5EF4-FFF2-40B4-BE49-F238E27FC236}">
                <a16:creationId xmlns:a16="http://schemas.microsoft.com/office/drawing/2014/main" id="{80FEA478-E77F-418A-B39E-EBAAF70646D4}"/>
              </a:ext>
            </a:extLst>
          </p:cNvPr>
          <p:cNvSpPr/>
          <p:nvPr/>
        </p:nvSpPr>
        <p:spPr>
          <a:xfrm>
            <a:off x="8499981" y="4232604"/>
            <a:ext cx="3383613" cy="1400041"/>
          </a:xfrm>
          <a:prstGeom prst="callout2">
            <a:avLst>
              <a:gd name="adj1" fmla="val 53411"/>
              <a:gd name="adj2" fmla="val 488"/>
              <a:gd name="adj3" fmla="val 53443"/>
              <a:gd name="adj4" fmla="val -11781"/>
              <a:gd name="adj5" fmla="val -4645"/>
              <a:gd name="adj6" fmla="val -31912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4. Q&amp;A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48010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666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490594" y="584200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r>
                <a:rPr lang="ko-KR" altLang="en-US" sz="600" b="1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프로젝트 소개</a:t>
              </a:r>
              <a:endParaRPr lang="en-US" altLang="ko-KR" sz="600" dirty="0">
                <a:solidFill>
                  <a:srgbClr val="44546A">
                    <a:lumMod val="75000"/>
                  </a:srgb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8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구성 소개</a:t>
              </a:r>
              <a:r>
                <a:rPr lang="en-US" altLang="ko-KR" sz="8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 </a:t>
              </a:r>
              <a:endParaRPr lang="en-US" altLang="ko-KR" sz="600" b="1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6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시연</a:t>
              </a:r>
              <a:endParaRPr lang="en-US" altLang="ko-KR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ko-KR" sz="8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Q&amp;A</a:t>
              </a: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000" b="1" kern="0" dirty="0">
                  <a:solidFill>
                    <a:prstClr val="white"/>
                  </a:solidFill>
                  <a:ea typeface="야놀자 야체 B" panose="02020603020101020101"/>
                </a:rPr>
                <a:t>1. </a:t>
              </a:r>
              <a:r>
                <a:rPr lang="ko-KR" altLang="en-US" sz="3000" b="1" kern="0" dirty="0">
                  <a:solidFill>
                    <a:prstClr val="white"/>
                  </a:solidFill>
                  <a:ea typeface="야놀자 야체 B" panose="02020603020101020101"/>
                </a:rPr>
                <a:t>프로젝트 소개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78F3DFCC-8E71-4CFB-88B7-DBEEE28F36D7}"/>
                  </a:ext>
                </a:extLst>
              </p:cNvPr>
              <p:cNvGrpSpPr/>
              <p:nvPr/>
            </p:nvGrpSpPr>
            <p:grpSpPr>
              <a:xfrm>
                <a:off x="654844" y="775802"/>
                <a:ext cx="541337" cy="541337"/>
                <a:chOff x="3286414" y="4710429"/>
                <a:chExt cx="1083168" cy="1083168"/>
              </a:xfrm>
            </p:grpSpPr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7DE94B8D-DD59-44C5-A413-E8180E98B720}"/>
                    </a:ext>
                  </a:extLst>
                </p:cNvPr>
                <p:cNvSpPr/>
                <p:nvPr/>
              </p:nvSpPr>
              <p:spPr>
                <a:xfrm>
                  <a:off x="3286414" y="4710429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2BDE7D23-7046-4826-B981-41EB7353FF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4737" y="4858752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A47E8728-F9F3-4401-8C91-CE6B017DD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09" y="1647077"/>
                <a:ext cx="368206" cy="368206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492821C3-B759-488F-BC29-87D31EBD61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09" y="2432940"/>
                <a:ext cx="365900" cy="365900"/>
              </a:xfrm>
              <a:prstGeom prst="rect">
                <a:avLst/>
              </a:prstGeom>
            </p:spPr>
          </p:pic>
        </p:grp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F66BD4C4-AE59-4B4B-9E3A-62F3213C2C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853" y="1640129"/>
            <a:ext cx="4200041" cy="420004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ECC5C4B-451D-48CF-AF5C-2600352D19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7988" y="3028194"/>
            <a:ext cx="1104900" cy="10858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D83819E-8B93-460C-9006-280AF8BD72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4494" y="1923294"/>
            <a:ext cx="20574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0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666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490594" y="584200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r>
                <a:rPr lang="ko-KR" altLang="en-US" sz="6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프로젝트 소개</a:t>
              </a:r>
              <a:endParaRPr lang="en-US" altLang="ko-KR" sz="600" b="1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800" b="1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구성 소개</a:t>
              </a:r>
              <a:endParaRPr lang="en-US" altLang="ko-KR" sz="800" b="1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6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시연</a:t>
              </a:r>
              <a:endParaRPr lang="en-US" altLang="ko-KR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ko-KR" sz="8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Q&amp;A</a:t>
              </a: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0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2. </a:t>
              </a:r>
              <a:r>
                <a:rPr lang="ko-KR" altLang="en-US" sz="30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구성소개 </a:t>
              </a:r>
              <a:r>
                <a:rPr lang="en-US" altLang="ko-KR" sz="30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- </a:t>
              </a:r>
              <a:r>
                <a:rPr lang="ko-KR" altLang="en-US" sz="30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로그인 프레임</a:t>
              </a:r>
              <a:endParaRPr lang="ko-KR" altLang="en-US" sz="30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78F3DFCC-8E71-4CFB-88B7-DBEEE28F36D7}"/>
                  </a:ext>
                </a:extLst>
              </p:cNvPr>
              <p:cNvGrpSpPr/>
              <p:nvPr/>
            </p:nvGrpSpPr>
            <p:grpSpPr>
              <a:xfrm>
                <a:off x="654844" y="775802"/>
                <a:ext cx="541337" cy="541337"/>
                <a:chOff x="3286414" y="4710429"/>
                <a:chExt cx="1083168" cy="1083168"/>
              </a:xfrm>
            </p:grpSpPr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7DE94B8D-DD59-44C5-A413-E8180E98B720}"/>
                    </a:ext>
                  </a:extLst>
                </p:cNvPr>
                <p:cNvSpPr/>
                <p:nvPr/>
              </p:nvSpPr>
              <p:spPr>
                <a:xfrm>
                  <a:off x="3286414" y="4710429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2BDE7D23-7046-4826-B981-41EB7353FF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4737" y="4858752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A47E8728-F9F3-4401-8C91-CE6B017DD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09" y="1647077"/>
                <a:ext cx="368206" cy="368206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492821C3-B759-488F-BC29-87D31EBD61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09" y="2432940"/>
                <a:ext cx="365900" cy="365900"/>
              </a:xfrm>
              <a:prstGeom prst="rect">
                <a:avLst/>
              </a:prstGeom>
            </p:spPr>
          </p:pic>
        </p:grpSp>
      </p:grpSp>
      <p:graphicFrame>
        <p:nvGraphicFramePr>
          <p:cNvPr id="29" name="차트 28"/>
          <p:cNvGraphicFramePr/>
          <p:nvPr/>
        </p:nvGraphicFramePr>
        <p:xfrm>
          <a:off x="2305491" y="2054586"/>
          <a:ext cx="7956600" cy="2511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00938E1-A252-4FE0-AAC4-7BB148E9DD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9181" y="1296352"/>
            <a:ext cx="4543425" cy="46767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10B88D-77B2-488D-8AC5-C326E49CE4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6135" y="1322248"/>
            <a:ext cx="3906456" cy="465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6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490594" y="584200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r>
                <a:rPr lang="ko-KR" altLang="en-US" sz="6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프로젝트 소개</a:t>
              </a:r>
              <a:endParaRPr lang="en-US" altLang="ko-KR" sz="600" b="1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800" b="1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구성 소개</a:t>
              </a:r>
              <a:endParaRPr lang="en-US" altLang="ko-KR" sz="800" b="1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6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시연</a:t>
              </a:r>
              <a:endParaRPr lang="en-US" altLang="ko-KR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ko-KR" sz="8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Q&amp;A</a:t>
              </a: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0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2. </a:t>
              </a:r>
              <a:r>
                <a:rPr lang="ko-KR" altLang="en-US" sz="30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구성소개 </a:t>
              </a:r>
              <a:r>
                <a:rPr lang="en-US" altLang="ko-KR" sz="30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- </a:t>
              </a:r>
              <a:r>
                <a:rPr lang="ko-KR" altLang="en-US" sz="30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회원가입</a:t>
              </a:r>
              <a:endParaRPr lang="ko-KR" altLang="en-US" sz="30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78F3DFCC-8E71-4CFB-88B7-DBEEE28F36D7}"/>
                  </a:ext>
                </a:extLst>
              </p:cNvPr>
              <p:cNvGrpSpPr/>
              <p:nvPr/>
            </p:nvGrpSpPr>
            <p:grpSpPr>
              <a:xfrm>
                <a:off x="654844" y="775802"/>
                <a:ext cx="541337" cy="541337"/>
                <a:chOff x="3286414" y="4710429"/>
                <a:chExt cx="1083168" cy="1083168"/>
              </a:xfrm>
            </p:grpSpPr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7DE94B8D-DD59-44C5-A413-E8180E98B720}"/>
                    </a:ext>
                  </a:extLst>
                </p:cNvPr>
                <p:cNvSpPr/>
                <p:nvPr/>
              </p:nvSpPr>
              <p:spPr>
                <a:xfrm>
                  <a:off x="3286414" y="4710429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2BDE7D23-7046-4826-B981-41EB7353FF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4737" y="4858752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A47E8728-F9F3-4401-8C91-CE6B017DD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09" y="1647077"/>
                <a:ext cx="368206" cy="368206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492821C3-B759-488F-BC29-87D31EBD61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09" y="2432940"/>
                <a:ext cx="365900" cy="365900"/>
              </a:xfrm>
              <a:prstGeom prst="rect">
                <a:avLst/>
              </a:prstGeom>
            </p:spPr>
          </p:pic>
        </p:grpSp>
      </p:grpSp>
      <p:graphicFrame>
        <p:nvGraphicFramePr>
          <p:cNvPr id="29" name="차트 28"/>
          <p:cNvGraphicFramePr/>
          <p:nvPr/>
        </p:nvGraphicFramePr>
        <p:xfrm>
          <a:off x="2305491" y="2054586"/>
          <a:ext cx="7956600" cy="2511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35" name="그림 34">
            <a:extLst>
              <a:ext uri="{FF2B5EF4-FFF2-40B4-BE49-F238E27FC236}">
                <a16:creationId xmlns:a16="http://schemas.microsoft.com/office/drawing/2014/main" id="{5B6EEEF3-DBE0-47EA-A892-DA19879F96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630" y="1278452"/>
            <a:ext cx="8579244" cy="489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6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666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490594" y="584200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r>
                <a:rPr lang="ko-KR" altLang="en-US" sz="6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프로젝트 소개</a:t>
              </a:r>
              <a:endParaRPr lang="en-US" altLang="ko-KR" sz="600" b="1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800" b="1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구성 소개</a:t>
              </a:r>
              <a:endParaRPr lang="en-US" altLang="ko-KR" sz="800" b="1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6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시연</a:t>
              </a:r>
              <a:endParaRPr lang="en-US" altLang="ko-KR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ko-KR" sz="8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Q&amp;A</a:t>
              </a: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2.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구성소개 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–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회원가입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</a:t>
              </a: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78F3DFCC-8E71-4CFB-88B7-DBEEE28F36D7}"/>
                  </a:ext>
                </a:extLst>
              </p:cNvPr>
              <p:cNvGrpSpPr/>
              <p:nvPr/>
            </p:nvGrpSpPr>
            <p:grpSpPr>
              <a:xfrm>
                <a:off x="654844" y="775802"/>
                <a:ext cx="541337" cy="541337"/>
                <a:chOff x="3286414" y="4710429"/>
                <a:chExt cx="1083168" cy="1083168"/>
              </a:xfrm>
            </p:grpSpPr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7DE94B8D-DD59-44C5-A413-E8180E98B720}"/>
                    </a:ext>
                  </a:extLst>
                </p:cNvPr>
                <p:cNvSpPr/>
                <p:nvPr/>
              </p:nvSpPr>
              <p:spPr>
                <a:xfrm>
                  <a:off x="3286414" y="4710429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2BDE7D23-7046-4826-B981-41EB7353FF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4737" y="4858752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A47E8728-F9F3-4401-8C91-CE6B017DD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09" y="1647077"/>
                <a:ext cx="368206" cy="368206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492821C3-B759-488F-BC29-87D31EBD61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09" y="2432940"/>
                <a:ext cx="365900" cy="365900"/>
              </a:xfrm>
              <a:prstGeom prst="rect">
                <a:avLst/>
              </a:prstGeom>
            </p:spPr>
          </p:pic>
        </p:grpSp>
      </p:grpSp>
      <p:graphicFrame>
        <p:nvGraphicFramePr>
          <p:cNvPr id="29" name="차트 28"/>
          <p:cNvGraphicFramePr/>
          <p:nvPr/>
        </p:nvGraphicFramePr>
        <p:xfrm>
          <a:off x="2305491" y="2054586"/>
          <a:ext cx="7956600" cy="2511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4B17836D-8940-40AA-9FA0-3A55717000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3996" y="3739906"/>
            <a:ext cx="3819525" cy="156077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6D21FFF-79B0-4B50-A964-36EB6EC3FB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3996" y="1906660"/>
            <a:ext cx="3819525" cy="16744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D571A57-0EBE-4C41-BDD3-67EA4B49B3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7506" y="1270043"/>
            <a:ext cx="5766108" cy="462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9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666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490594" y="584200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r>
                <a:rPr lang="ko-KR" altLang="en-US" sz="6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프로젝트 소개</a:t>
              </a:r>
              <a:endParaRPr lang="en-US" altLang="ko-KR" sz="600" b="1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800" b="1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구성 소개</a:t>
              </a:r>
              <a:endParaRPr lang="en-US" altLang="ko-KR" sz="800" b="1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6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시연</a:t>
              </a:r>
              <a:endParaRPr lang="en-US" altLang="ko-KR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ko-KR" sz="8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Q&amp;A</a:t>
              </a: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2.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구성소개 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–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로그인 기능</a:t>
              </a: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78F3DFCC-8E71-4CFB-88B7-DBEEE28F36D7}"/>
                  </a:ext>
                </a:extLst>
              </p:cNvPr>
              <p:cNvGrpSpPr/>
              <p:nvPr/>
            </p:nvGrpSpPr>
            <p:grpSpPr>
              <a:xfrm>
                <a:off x="654844" y="775802"/>
                <a:ext cx="541337" cy="541337"/>
                <a:chOff x="3286414" y="4710429"/>
                <a:chExt cx="1083168" cy="1083168"/>
              </a:xfrm>
            </p:grpSpPr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7DE94B8D-DD59-44C5-A413-E8180E98B720}"/>
                    </a:ext>
                  </a:extLst>
                </p:cNvPr>
                <p:cNvSpPr/>
                <p:nvPr/>
              </p:nvSpPr>
              <p:spPr>
                <a:xfrm>
                  <a:off x="3286414" y="4710429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2BDE7D23-7046-4826-B981-41EB7353FF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4737" y="4858752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A47E8728-F9F3-4401-8C91-CE6B017DD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09" y="1647077"/>
                <a:ext cx="368206" cy="368206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492821C3-B759-488F-BC29-87D31EBD61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09" y="2432940"/>
                <a:ext cx="365900" cy="365900"/>
              </a:xfrm>
              <a:prstGeom prst="rect">
                <a:avLst/>
              </a:prstGeom>
            </p:spPr>
          </p:pic>
        </p:grpSp>
      </p:grpSp>
      <p:graphicFrame>
        <p:nvGraphicFramePr>
          <p:cNvPr id="29" name="차트 28"/>
          <p:cNvGraphicFramePr/>
          <p:nvPr/>
        </p:nvGraphicFramePr>
        <p:xfrm>
          <a:off x="2305491" y="2054586"/>
          <a:ext cx="7956600" cy="2511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9368374-6615-4194-9A58-E1E87AEA0A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6585" y="1689169"/>
            <a:ext cx="3555434" cy="363759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FFAF23-87EA-4483-9D90-994EC2FCC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1168" y="1996937"/>
            <a:ext cx="6136904" cy="297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65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490594" y="584200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r>
                <a:rPr lang="ko-KR" altLang="en-US" sz="6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프로젝트 소개</a:t>
              </a:r>
              <a:endParaRPr lang="en-US" altLang="ko-KR" sz="600" b="1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800" b="1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구성 소개</a:t>
              </a:r>
              <a:endParaRPr lang="en-US" altLang="ko-KR" sz="800" b="1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6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시연</a:t>
              </a:r>
              <a:endParaRPr lang="en-US" altLang="ko-KR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ko-KR" sz="8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Q&amp;A</a:t>
              </a: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2.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구성소개 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–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메인 페이지</a:t>
              </a: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78F3DFCC-8E71-4CFB-88B7-DBEEE28F36D7}"/>
                  </a:ext>
                </a:extLst>
              </p:cNvPr>
              <p:cNvGrpSpPr/>
              <p:nvPr/>
            </p:nvGrpSpPr>
            <p:grpSpPr>
              <a:xfrm>
                <a:off x="654844" y="775802"/>
                <a:ext cx="541337" cy="541337"/>
                <a:chOff x="3286414" y="4710429"/>
                <a:chExt cx="1083168" cy="1083168"/>
              </a:xfrm>
            </p:grpSpPr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7DE94B8D-DD59-44C5-A413-E8180E98B720}"/>
                    </a:ext>
                  </a:extLst>
                </p:cNvPr>
                <p:cNvSpPr/>
                <p:nvPr/>
              </p:nvSpPr>
              <p:spPr>
                <a:xfrm>
                  <a:off x="3286414" y="4710429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2BDE7D23-7046-4826-B981-41EB7353FF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4737" y="4858752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A47E8728-F9F3-4401-8C91-CE6B017DD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09" y="1647077"/>
                <a:ext cx="368206" cy="368206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492821C3-B759-488F-BC29-87D31EBD61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09" y="2432940"/>
                <a:ext cx="365900" cy="365900"/>
              </a:xfrm>
              <a:prstGeom prst="rect">
                <a:avLst/>
              </a:prstGeom>
            </p:spPr>
          </p:pic>
        </p:grpSp>
      </p:grpSp>
      <p:graphicFrame>
        <p:nvGraphicFramePr>
          <p:cNvPr id="29" name="차트 28"/>
          <p:cNvGraphicFramePr/>
          <p:nvPr/>
        </p:nvGraphicFramePr>
        <p:xfrm>
          <a:off x="2305491" y="2054586"/>
          <a:ext cx="7956600" cy="2511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8CE18455-22D2-424F-837F-467CA2DF7B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860" y="1368992"/>
            <a:ext cx="7533861" cy="471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2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012" y="253999"/>
            <a:ext cx="11991976" cy="6350002"/>
            <a:chOff x="100012" y="266699"/>
            <a:chExt cx="11991976" cy="635000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5E000A-7070-4A9B-8F8B-C37B96875689}"/>
                </a:ext>
              </a:extLst>
            </p:cNvPr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name="adj1" fmla="val 1796"/>
                <a:gd name="adj2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chemeClr val="tx2"/>
              </a:solidFill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2DF1CD-ED7F-445D-BE7A-BB139F1DF813}"/>
                </a:ext>
              </a:extLst>
            </p:cNvPr>
            <p:cNvSpPr/>
            <p:nvPr/>
          </p:nvSpPr>
          <p:spPr>
            <a:xfrm>
              <a:off x="490594" y="584200"/>
              <a:ext cx="11210813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E53B37FA-802F-4BFF-81B0-AFB12F792ED2}"/>
                </a:ext>
              </a:extLst>
            </p:cNvPr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 w="22225">
              <a:solidFill>
                <a:schemeClr val="tx2"/>
              </a:solidFill>
            </a:ln>
            <a:effectLst>
              <a:outerShdw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2EE7024-12EA-4ACE-8475-89B9FA38EDFA}"/>
                </a:ext>
              </a:extLst>
            </p:cNvPr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name="adj1" fmla="val 1796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DD157B-2759-4D00-8B10-F453ED362CAA}"/>
                </a:ext>
              </a:extLst>
            </p:cNvPr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828000" rtlCol="0" anchor="b"/>
            <a:lstStyle/>
            <a:p>
              <a:pPr>
                <a:lnSpc>
                  <a:spcPct val="200000"/>
                </a:lnSpc>
              </a:pPr>
              <a:r>
                <a:rPr lang="ko-KR" altLang="en-US" sz="6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프로젝트 소개</a:t>
              </a:r>
              <a:endParaRPr lang="en-US" altLang="ko-KR" sz="600" b="1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800" b="1" dirty="0">
                  <a:solidFill>
                    <a:srgbClr val="44546A">
                      <a:lumMod val="75000"/>
                    </a:srgbClr>
                  </a:solidFill>
                  <a:cs typeface="Aharoni" panose="02010803020104030203" pitchFamily="2" charset="-79"/>
                </a:rPr>
                <a:t>구성 소개</a:t>
              </a:r>
              <a:endParaRPr lang="en-US" altLang="ko-KR" sz="800" b="1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6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시연</a:t>
              </a:r>
              <a:endParaRPr lang="en-US" altLang="ko-KR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en-US" altLang="ko-KR" sz="800" b="1" dirty="0">
                  <a:solidFill>
                    <a:prstClr val="white">
                      <a:lumMod val="75000"/>
                    </a:prstClr>
                  </a:solidFill>
                  <a:cs typeface="Aharoni" panose="02010803020104030203" pitchFamily="2" charset="-79"/>
                </a:rPr>
                <a:t>Q&amp;A</a:t>
              </a:r>
              <a:endParaRPr lang="ko-KR" altLang="en-US" sz="6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306E199-7A3B-42EE-8BEE-EB2E661BD2BC}"/>
                </a:ext>
              </a:extLst>
            </p:cNvPr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w="22225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2.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구성소개 </a:t>
              </a:r>
              <a:r>
                <a:rPr lang="en-US" altLang="ko-KR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– </a:t>
              </a:r>
              <a:r>
                <a:rPr lang="ko-KR" altLang="en-US" sz="3200" b="1" kern="0" dirty="0">
                  <a:ln w="1905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상품 등록 페이지</a:t>
              </a: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78F3DFCC-8E71-4CFB-88B7-DBEEE28F36D7}"/>
                  </a:ext>
                </a:extLst>
              </p:cNvPr>
              <p:cNvGrpSpPr/>
              <p:nvPr/>
            </p:nvGrpSpPr>
            <p:grpSpPr>
              <a:xfrm>
                <a:off x="654844" y="775802"/>
                <a:ext cx="541337" cy="541337"/>
                <a:chOff x="3286414" y="4710429"/>
                <a:chExt cx="1083168" cy="1083168"/>
              </a:xfrm>
            </p:grpSpPr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7DE94B8D-DD59-44C5-A413-E8180E98B720}"/>
                    </a:ext>
                  </a:extLst>
                </p:cNvPr>
                <p:cNvSpPr/>
                <p:nvPr/>
              </p:nvSpPr>
              <p:spPr>
                <a:xfrm>
                  <a:off x="3286414" y="4710429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2BDE7D23-7046-4826-B981-41EB7353FF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4737" y="4858752"/>
                  <a:ext cx="786521" cy="786521"/>
                </a:xfrm>
                <a:prstGeom prst="rect">
                  <a:avLst/>
                </a:prstGeom>
              </p:spPr>
            </p:pic>
          </p:grp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AAE65C-F338-4D7C-8A6A-F71B1D71928B}"/>
                  </a:ext>
                </a:extLst>
              </p:cNvPr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CFC8DE2-35DD-4F02-A10F-68971C0BB0EB}"/>
                  </a:ext>
                </a:extLst>
              </p:cNvPr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AF2CB06-3C81-4F7F-8AC0-86DAEC90D3E1}"/>
                  </a:ext>
                </a:extLst>
              </p:cNvPr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AAC9CCE1-8522-4BB6-9211-DCEBE5C8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A47E8728-F9F3-4401-8C91-CE6B017DD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09" y="1647077"/>
                <a:ext cx="368206" cy="368206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492821C3-B759-488F-BC29-87D31EBD61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09" y="2432940"/>
                <a:ext cx="365900" cy="365900"/>
              </a:xfrm>
              <a:prstGeom prst="rect">
                <a:avLst/>
              </a:prstGeom>
            </p:spPr>
          </p:pic>
        </p:grpSp>
      </p:grpSp>
      <p:graphicFrame>
        <p:nvGraphicFramePr>
          <p:cNvPr id="29" name="차트 28"/>
          <p:cNvGraphicFramePr/>
          <p:nvPr/>
        </p:nvGraphicFramePr>
        <p:xfrm>
          <a:off x="2305491" y="2054586"/>
          <a:ext cx="7956600" cy="2511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95D595DC-A54B-4178-B27D-91993D3D38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304404"/>
            <a:ext cx="10098516" cy="482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3261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243</Words>
  <Application>Microsoft Office PowerPoint</Application>
  <PresentationFormat>와이드스크린</PresentationFormat>
  <Paragraphs>88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야놀자 야체 B</vt:lpstr>
      <vt:lpstr>Arial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최지현</cp:lastModifiedBy>
  <cp:revision>31</cp:revision>
  <dcterms:created xsi:type="dcterms:W3CDTF">2021-11-11T03:39:20Z</dcterms:created>
  <dcterms:modified xsi:type="dcterms:W3CDTF">2021-11-18T04:10:09Z</dcterms:modified>
</cp:coreProperties>
</file>