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embeddedFontLst>
    <p:embeddedFont>
      <p:font typeface="함초롬돋움" panose="020B0604000101010101" pitchFamily="50" charset="-127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a425867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9" name="Google Shape;129;g64a425867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a425867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9" name="Google Shape;129;g64a425867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505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a425867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9" name="Google Shape;129;g64a425867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93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a425867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9" name="Google Shape;129;g64a425867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243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2436659" y="3578453"/>
            <a:ext cx="7318681" cy="787341"/>
          </a:xfrm>
          <a:prstGeom prst="rect">
            <a:avLst/>
          </a:prstGeom>
          <a:solidFill>
            <a:srgbClr val="7FAD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922950" y="3657365"/>
            <a:ext cx="6346097" cy="1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dirty="0" smtClean="0">
                <a:solidFill>
                  <a:schemeClr val="lt1"/>
                </a:solidFill>
              </a:rPr>
              <a:t>자료구조실습 </a:t>
            </a:r>
            <a:r>
              <a:rPr lang="en-US" altLang="ko-KR" sz="1200" dirty="0" smtClean="0">
                <a:solidFill>
                  <a:schemeClr val="lt1"/>
                </a:solidFill>
              </a:rPr>
              <a:t>(6</a:t>
            </a:r>
            <a:r>
              <a:rPr lang="ko-KR" altLang="en-US" sz="1200" dirty="0" smtClean="0">
                <a:solidFill>
                  <a:schemeClr val="lt1"/>
                </a:solidFill>
              </a:rPr>
              <a:t>조</a:t>
            </a:r>
            <a:r>
              <a:rPr lang="en-US" altLang="ko-KR" sz="1200" dirty="0" smtClean="0">
                <a:solidFill>
                  <a:schemeClr val="lt1"/>
                </a:solidFill>
              </a:rPr>
              <a:t>)</a:t>
            </a:r>
            <a:endParaRPr lang="en-US" altLang="ko-KR" sz="12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dirty="0" smtClean="0">
                <a:solidFill>
                  <a:schemeClr val="lt1"/>
                </a:solidFill>
              </a:rPr>
              <a:t>이동규</a:t>
            </a:r>
            <a:r>
              <a:rPr lang="en-US" altLang="ko-KR" sz="1200" dirty="0" smtClean="0">
                <a:solidFill>
                  <a:schemeClr val="lt1"/>
                </a:solidFill>
              </a:rPr>
              <a:t>(2019203094</a:t>
            </a:r>
            <a:r>
              <a:rPr lang="en-US" altLang="ko-KR" sz="1200" dirty="0" smtClean="0">
                <a:solidFill>
                  <a:schemeClr val="lt1"/>
                </a:solidFill>
              </a:rPr>
              <a:t>), </a:t>
            </a:r>
            <a:r>
              <a:rPr lang="ko-KR" altLang="en-US" sz="1200" dirty="0" smtClean="0">
                <a:solidFill>
                  <a:schemeClr val="lt1"/>
                </a:solidFill>
              </a:rPr>
              <a:t>이재승</a:t>
            </a:r>
            <a:r>
              <a:rPr lang="en-US" altLang="ko-KR" sz="1200" dirty="0" smtClean="0">
                <a:solidFill>
                  <a:schemeClr val="lt1"/>
                </a:solidFill>
              </a:rPr>
              <a:t>(2017203094), </a:t>
            </a:r>
            <a:r>
              <a:rPr lang="ko-KR" altLang="en-US" sz="1200" dirty="0" smtClean="0">
                <a:solidFill>
                  <a:schemeClr val="lt1"/>
                </a:solidFill>
              </a:rPr>
              <a:t>최지훈</a:t>
            </a:r>
            <a:r>
              <a:rPr lang="en-US" altLang="ko-KR" sz="1200" dirty="0" smtClean="0">
                <a:solidFill>
                  <a:schemeClr val="lt1"/>
                </a:solidFill>
              </a:rPr>
              <a:t>(2019203072), </a:t>
            </a:r>
            <a:r>
              <a:rPr lang="ko-KR" altLang="en-US" sz="1200" dirty="0" err="1" smtClean="0">
                <a:solidFill>
                  <a:schemeClr val="lt1"/>
                </a:solidFill>
              </a:rPr>
              <a:t>강연경</a:t>
            </a:r>
            <a:r>
              <a:rPr lang="en-US" altLang="ko-KR" sz="1200" dirty="0" smtClean="0">
                <a:solidFill>
                  <a:schemeClr val="lt1"/>
                </a:solidFill>
              </a:rPr>
              <a:t>(2019203061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0" y="2272265"/>
            <a:ext cx="121920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6600" dirty="0" smtClean="0">
                <a:solidFill>
                  <a:schemeClr val="dk1"/>
                </a:solidFill>
              </a:rPr>
              <a:t>Ubuntu Talk</a:t>
            </a:r>
            <a:endParaRPr sz="6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040"/>
            <a:ext cx="12192000" cy="68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087382" y="422733"/>
            <a:ext cx="6814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</a:t>
            </a:r>
            <a:endParaRPr sz="900" b="0" i="0" u="none" strike="noStrike" cap="none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V="1">
            <a:off x="1087382" y="967740"/>
            <a:ext cx="1065268" cy="1047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7"/>
          <p:cNvSpPr txBox="1"/>
          <p:nvPr/>
        </p:nvSpPr>
        <p:spPr>
          <a:xfrm>
            <a:off x="672860" y="539211"/>
            <a:ext cx="18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323F4F"/>
                </a:solidFill>
              </a:rPr>
              <a:t>1</a:t>
            </a: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397707" y="4859000"/>
            <a:ext cx="9396585" cy="182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기존에 사용자간 통신관련 명령어인 </a:t>
            </a:r>
            <a:r>
              <a:rPr lang="en-US" alt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write</a:t>
            </a:r>
            <a:r>
              <a:rPr lang="ko-KR" altLang="en-US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wall</a:t>
            </a:r>
            <a:r>
              <a:rPr lang="ko-KR" altLang="en-US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같은 기능이 있지만</a:t>
            </a:r>
            <a:r>
              <a:rPr lang="en-US" altLang="ko-KR" sz="1800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매우 불편하다</a:t>
            </a:r>
            <a:r>
              <a:rPr lang="en-US" alt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dirty="0" err="1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카카오톡</a:t>
            </a:r>
            <a:r>
              <a:rPr lang="ko-KR" altLang="en-US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같은 편리한 메신저 프로그램이 절실하다</a:t>
            </a:r>
            <a:r>
              <a:rPr lang="en-US" alt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.</a:t>
            </a:r>
            <a:endParaRPr sz="18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6" name="Picture 2" descr="리뷰 | 클라우드 환경에 강하다 '우분투 LTS' - CIO Kore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38" y="1715328"/>
            <a:ext cx="3455844" cy="2305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카카오톡 또 먹통…“메시지 수·발신ㆍPC 로그인 문제” - 중앙일보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909" y="1715328"/>
            <a:ext cx="4399836" cy="2302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04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096618" y="422733"/>
            <a:ext cx="6814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dirty="0" smtClean="0">
                <a:solidFill>
                  <a:schemeClr val="dk1"/>
                </a:solidFill>
              </a:rPr>
              <a:t>구성 소개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V="1">
            <a:off x="1087382" y="965200"/>
            <a:ext cx="1859018" cy="1301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7"/>
          <p:cNvSpPr txBox="1"/>
          <p:nvPr/>
        </p:nvSpPr>
        <p:spPr>
          <a:xfrm>
            <a:off x="672860" y="539211"/>
            <a:ext cx="18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323F4F"/>
                </a:solidFill>
              </a:rPr>
              <a:t>2</a:t>
            </a: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688169" y="5014346"/>
            <a:ext cx="3678582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자료구조와 시스템 소프트웨어 사용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구조체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벡터를 이용해 데이터 구현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시그널을 사용해 함수 호출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sz="16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60" y="1406121"/>
            <a:ext cx="3357880" cy="2819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565" y="1406121"/>
            <a:ext cx="2195040" cy="2828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12450"/>
          <a:stretch/>
        </p:blipFill>
        <p:spPr>
          <a:xfrm>
            <a:off x="7441430" y="1415226"/>
            <a:ext cx="4207779" cy="2819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086" y="3360271"/>
            <a:ext cx="306705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Google Shape;138;p17"/>
          <p:cNvSpPr txBox="1"/>
          <p:nvPr/>
        </p:nvSpPr>
        <p:spPr>
          <a:xfrm>
            <a:off x="4591050" y="5009117"/>
            <a:ext cx="2889538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chat2.hpp, chat2.cpp, main2.cpp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사용하여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각각 선언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실행을 담당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sz="16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Google Shape;138;p17"/>
          <p:cNvSpPr txBox="1"/>
          <p:nvPr/>
        </p:nvSpPr>
        <p:spPr>
          <a:xfrm>
            <a:off x="7825249" y="5009117"/>
            <a:ext cx="3678582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데이터는 이진 파일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(.</a:t>
            </a:r>
            <a:r>
              <a:rPr lang="en-US" altLang="ko-KR" sz="1600" dirty="0" err="1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</a:t>
            </a:r>
            <a:r>
              <a:rPr lang="en-US" altLang="ko-KR" sz="1600" dirty="0" err="1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tmp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폴더에 저장되어 언제나 데이터를 불러오고 저장 할 수 있다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sz="16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9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04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087382" y="422733"/>
            <a:ext cx="6814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dirty="0" smtClean="0">
                <a:solidFill>
                  <a:schemeClr val="dk1"/>
                </a:solidFill>
              </a:rPr>
              <a:t>기능 소개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V="1">
            <a:off x="1087382" y="971550"/>
            <a:ext cx="1868543" cy="6665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7"/>
          <p:cNvSpPr txBox="1"/>
          <p:nvPr/>
        </p:nvSpPr>
        <p:spPr>
          <a:xfrm>
            <a:off x="672860" y="539211"/>
            <a:ext cx="18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323F4F"/>
                </a:solidFill>
              </a:rPr>
              <a:t>1</a:t>
            </a: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62382" y="4541375"/>
            <a:ext cx="4549380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회원가입 가능</a:t>
            </a: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 중복 확인과 비밀번호 보안 기능 보유</a:t>
            </a:r>
            <a:endParaRPr lang="en-US" altLang="ko-KR" sz="2000" dirty="0" smtClean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60" y="1730083"/>
            <a:ext cx="4375225" cy="251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9560" y="1730083"/>
            <a:ext cx="3212980" cy="251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786" y="1730083"/>
            <a:ext cx="3167315" cy="251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138;p17"/>
          <p:cNvSpPr txBox="1"/>
          <p:nvPr/>
        </p:nvSpPr>
        <p:spPr>
          <a:xfrm>
            <a:off x="5115786" y="4541375"/>
            <a:ext cx="3245894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상태 메시지 시스템</a:t>
            </a: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유저마다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수정 및 열람 가능</a:t>
            </a:r>
            <a:endParaRPr lang="en-US" altLang="ko-KR" sz="2000" dirty="0" smtClean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Google Shape;138;p17"/>
          <p:cNvSpPr txBox="1"/>
          <p:nvPr/>
        </p:nvSpPr>
        <p:spPr>
          <a:xfrm>
            <a:off x="8529560" y="4541375"/>
            <a:ext cx="3212980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유저간의 </a:t>
            </a:r>
            <a:r>
              <a:rPr lang="ko-KR" altLang="en-US" sz="2000" dirty="0" err="1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채팅방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</a:t>
            </a: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 보내기</a:t>
            </a: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 기록 보기 가능</a:t>
            </a:r>
            <a:endParaRPr lang="en-US" altLang="ko-KR" sz="2000" dirty="0" smtClean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4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04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087382" y="422733"/>
            <a:ext cx="6814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dirty="0" smtClean="0">
                <a:solidFill>
                  <a:schemeClr val="dk1"/>
                </a:solidFill>
              </a:rPr>
              <a:t>사용 방법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V="1">
            <a:off x="1087382" y="971550"/>
            <a:ext cx="1868543" cy="6665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7"/>
          <p:cNvSpPr txBox="1"/>
          <p:nvPr/>
        </p:nvSpPr>
        <p:spPr>
          <a:xfrm>
            <a:off x="672860" y="539211"/>
            <a:ext cx="18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323F4F"/>
                </a:solidFill>
              </a:rPr>
              <a:t>1</a:t>
            </a: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777" y="1224693"/>
            <a:ext cx="7553325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712" y="3208206"/>
            <a:ext cx="4314825" cy="140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Google Shape;138;p17"/>
          <p:cNvSpPr txBox="1"/>
          <p:nvPr/>
        </p:nvSpPr>
        <p:spPr>
          <a:xfrm>
            <a:off x="1776598" y="4700356"/>
            <a:ext cx="8821681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24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위 사진과 같이 우분투 터미널을 통해 실행 가능</a:t>
            </a:r>
            <a:r>
              <a:rPr lang="en-US" altLang="ko-KR" sz="24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24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 정보는 </a:t>
            </a:r>
            <a:r>
              <a:rPr lang="en-US" altLang="ko-KR" sz="24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README </a:t>
            </a:r>
            <a:r>
              <a:rPr lang="ko-KR" altLang="en-US" sz="24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참고</a:t>
            </a:r>
            <a:endParaRPr lang="en-US" altLang="ko-KR" sz="2400" dirty="0" smtClean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184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170</Words>
  <Application>Microsoft Office PowerPoint</Application>
  <PresentationFormat>와이드스크린</PresentationFormat>
  <Paragraphs>21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함초롬돋움</vt:lpstr>
      <vt:lpstr>Arial</vt:lpstr>
      <vt:lpstr>Tema de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WOO SOOKMI</cp:lastModifiedBy>
  <cp:revision>21</cp:revision>
  <dcterms:modified xsi:type="dcterms:W3CDTF">2020-12-16T16:06:31Z</dcterms:modified>
</cp:coreProperties>
</file>