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embeddedFontLst>
    <p:embeddedFont>
      <p:font typeface="함초롬돋움" panose="020B0604000101010101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05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93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995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43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aeseung-lee/multitalk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436659" y="3578453"/>
            <a:ext cx="7318681" cy="787341"/>
          </a:xfrm>
          <a:prstGeom prst="rect">
            <a:avLst/>
          </a:prstGeom>
          <a:solidFill>
            <a:srgbClr val="7FAD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922950" y="3657365"/>
            <a:ext cx="6346097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자료구조실습 </a:t>
            </a:r>
            <a:r>
              <a:rPr lang="en-US" altLang="ko-KR" sz="1200" dirty="0" smtClean="0">
                <a:solidFill>
                  <a:schemeClr val="lt1"/>
                </a:solidFill>
              </a:rPr>
              <a:t>(6</a:t>
            </a:r>
            <a:r>
              <a:rPr lang="ko-KR" altLang="en-US" sz="1200" dirty="0" smtClean="0">
                <a:solidFill>
                  <a:schemeClr val="lt1"/>
                </a:solidFill>
              </a:rPr>
              <a:t>조</a:t>
            </a:r>
            <a:r>
              <a:rPr lang="en-US" altLang="ko-KR" sz="1200" dirty="0" smtClean="0">
                <a:solidFill>
                  <a:schemeClr val="lt1"/>
                </a:solidFill>
              </a:rPr>
              <a:t>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이동규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(2019203094), </a:t>
            </a:r>
            <a:r>
              <a:rPr lang="ko-KR" altLang="en-US" sz="1200" dirty="0" smtClean="0">
                <a:solidFill>
                  <a:schemeClr val="lt1"/>
                </a:solidFill>
              </a:rPr>
              <a:t>이재승</a:t>
            </a:r>
            <a:r>
              <a:rPr lang="en-US" altLang="ko-KR" sz="1200" dirty="0" smtClean="0">
                <a:solidFill>
                  <a:schemeClr val="lt1"/>
                </a:solidFill>
              </a:rPr>
              <a:t>(2017203094), </a:t>
            </a:r>
            <a:r>
              <a:rPr lang="ko-KR" altLang="en-US" sz="1200" dirty="0" smtClean="0">
                <a:solidFill>
                  <a:schemeClr val="lt1"/>
                </a:solidFill>
              </a:rPr>
              <a:t>최지훈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(2019203072), </a:t>
            </a:r>
            <a:r>
              <a:rPr lang="ko-KR" altLang="en-US" sz="1200" dirty="0" err="1" smtClean="0">
                <a:solidFill>
                  <a:schemeClr val="lt1"/>
                </a:solidFill>
              </a:rPr>
              <a:t>강연경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(2019203061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2272265"/>
            <a:ext cx="12192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dirty="0" smtClean="0">
                <a:solidFill>
                  <a:schemeClr val="dk1"/>
                </a:solidFill>
              </a:rPr>
              <a:t>Ubuntu Talk</a:t>
            </a:r>
            <a:endParaRPr sz="6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040"/>
            <a:ext cx="12192000" cy="68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sz="900" b="0" i="0" u="none" strike="noStrike" cap="none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7740"/>
            <a:ext cx="1065268" cy="1047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1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397707" y="4859000"/>
            <a:ext cx="9396585" cy="182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사용자간 통신관련 명령어인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wall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같은 기능이 있지만</a:t>
            </a:r>
            <a:r>
              <a:rPr lang="en-US" alt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불편하다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카카오톡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편리한 메신저 프로그램이 절실하다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리뷰 | 클라우드 환경에 강하다 '우분투 LTS' - CIO Ko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8" y="1715328"/>
            <a:ext cx="3455844" cy="2305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카카오톡 또 먹통…“메시지 수·발신ㆍPC 로그인 문제” - 중앙일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09" y="1715328"/>
            <a:ext cx="4399836" cy="2302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96618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구성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5200"/>
            <a:ext cx="1859018" cy="1301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2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88169" y="5014346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자료구조와 시스템 소프트웨어 사용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벡터를 이용해 데이터 구현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사용해 함수 호출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0" y="1406121"/>
            <a:ext cx="3357880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65" y="1406121"/>
            <a:ext cx="2195040" cy="282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2450"/>
          <a:stretch/>
        </p:blipFill>
        <p:spPr>
          <a:xfrm>
            <a:off x="7441430" y="1415226"/>
            <a:ext cx="4207779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86" y="3360271"/>
            <a:ext cx="30670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138;p17"/>
          <p:cNvSpPr txBox="1"/>
          <p:nvPr/>
        </p:nvSpPr>
        <p:spPr>
          <a:xfrm>
            <a:off x="4591050" y="5009117"/>
            <a:ext cx="2889538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chat2.hpp, chat2.cpp, main2.cpp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 선언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실행을 담당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Google Shape;138;p17"/>
          <p:cNvSpPr txBox="1"/>
          <p:nvPr/>
        </p:nvSpPr>
        <p:spPr>
          <a:xfrm>
            <a:off x="7825249" y="5009117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데이터는 이진 파일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tmp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폴더에 저장되어 언제나 데이터를 불러오고 저장 할 수 있다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9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기능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3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2382" y="4541375"/>
            <a:ext cx="45493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로그인과 회원가입 가능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중복 확인과 비밀번호 보안 기능 보유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0" y="1730083"/>
            <a:ext cx="437522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560" y="1730083"/>
            <a:ext cx="3212980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86" y="1730083"/>
            <a:ext cx="316731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138;p17"/>
          <p:cNvSpPr txBox="1"/>
          <p:nvPr/>
        </p:nvSpPr>
        <p:spPr>
          <a:xfrm>
            <a:off x="5115786" y="4541375"/>
            <a:ext cx="3245894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 메시지 시스템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유저마다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 및 열람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Google Shape;138;p17"/>
          <p:cNvSpPr txBox="1"/>
          <p:nvPr/>
        </p:nvSpPr>
        <p:spPr>
          <a:xfrm>
            <a:off x="8529560" y="4541375"/>
            <a:ext cx="32129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유저간의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보내기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기록 보기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역할 분담</a:t>
            </a:r>
            <a:endParaRPr sz="2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4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0" y="2484189"/>
            <a:ext cx="10380600" cy="193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3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사용 방법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5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777" y="1224693"/>
            <a:ext cx="7553325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12" y="3208206"/>
            <a:ext cx="43148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138;p17"/>
          <p:cNvSpPr txBox="1"/>
          <p:nvPr/>
        </p:nvSpPr>
        <p:spPr>
          <a:xfrm>
            <a:off x="1776598" y="4736737"/>
            <a:ext cx="8821681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위 사진과 같이 우분투 터미널을 통해 실행 가능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정보는 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README </a:t>
            </a: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참고</a:t>
            </a:r>
            <a:endParaRPr lang="en-US" altLang="ko-KR" sz="24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smtClean="0">
                <a:hlinkClick r:id="rId6"/>
              </a:rPr>
              <a:t>https://github.com/jaeseung-lee/multitalk</a:t>
            </a:r>
            <a:endParaRPr lang="en-US" altLang="ko-KR" sz="24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184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177</Words>
  <Application>Microsoft Office PowerPoint</Application>
  <PresentationFormat>와이드스크린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함초롬돋움</vt:lpstr>
      <vt:lpstr>맑은 고딕</vt:lpstr>
      <vt:lpstr>Tema de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WOO SOOKMI</cp:lastModifiedBy>
  <cp:revision>23</cp:revision>
  <dcterms:modified xsi:type="dcterms:W3CDTF">2020-12-17T00:56:28Z</dcterms:modified>
</cp:coreProperties>
</file>