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6" y="3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6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2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1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7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2565-F80B-4906-BB53-0E9989E6AE1F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DFED-F692-48C4-A5EB-7451848F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B0D6F4D-F804-4849-8E59-55497810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65" y="636214"/>
            <a:ext cx="3759439" cy="5653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D485F-66DA-4F5F-9D6E-25E2C895E4B0}"/>
              </a:ext>
            </a:extLst>
          </p:cNvPr>
          <p:cNvSpPr txBox="1"/>
          <p:nvPr/>
        </p:nvSpPr>
        <p:spPr>
          <a:xfrm>
            <a:off x="2616192" y="5458947"/>
            <a:ext cx="4839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Hello World in Go</a:t>
            </a:r>
          </a:p>
        </p:txBody>
      </p:sp>
    </p:spTree>
    <p:extLst>
      <p:ext uri="{BB962C8B-B14F-4D97-AF65-F5344CB8AC3E}">
        <p14:creationId xmlns:p14="http://schemas.microsoft.com/office/powerpoint/2010/main" val="72562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First. </a:t>
            </a:r>
            <a:r>
              <a:rPr lang="en-US" altLang="ko-KR" b="1" dirty="0" err="1"/>
              <a:t>Sourceforge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637B9F-1D76-42BA-A56C-E534E6B1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7" y="1690690"/>
            <a:ext cx="7351665" cy="46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4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Second.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Release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A48570-06EE-4C66-BF77-6C1F2F52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0" y="1690690"/>
            <a:ext cx="7703199" cy="48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8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Both Unzip &amp; Click Executable File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E9273-AFC1-40A3-BB69-4DF7AE7D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13" y="1467677"/>
            <a:ext cx="6052973" cy="49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Both Unzip &amp; Click Executable File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382AEE-C5B1-4649-8AD8-2E4E9741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65" y="1543549"/>
            <a:ext cx="5947870" cy="48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7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/>
              <a:t>LiteIDE</a:t>
            </a:r>
            <a:r>
              <a:rPr lang="en-US" altLang="ko-KR" b="1" dirty="0"/>
              <a:t> Were Open!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FF04C-C381-4166-B1E3-5A1E5E9C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20" y="1375761"/>
            <a:ext cx="6318359" cy="49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0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Make a New File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ECF6FE-E8C5-484C-A371-D7FE9BDB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42" y="1332392"/>
            <a:ext cx="6534315" cy="516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Make a New File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D7513A-C54F-4A79-BDA3-691E567A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8" y="1319959"/>
            <a:ext cx="6749284" cy="53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5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Make a New File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C1FA5C-FF1C-4B88-B4E8-9F69D36E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75" y="1426084"/>
            <a:ext cx="6307849" cy="49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Make a New File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258916-C8F6-41EB-B1CC-16B3F7AF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6" y="1450428"/>
            <a:ext cx="6330308" cy="49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Open a File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99FA8E-ABE3-44F5-8114-1B0D22DF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65" y="1465199"/>
            <a:ext cx="6328870" cy="49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2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629D-2685-4158-AFF7-E2D1DBDB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0. Hello</a:t>
            </a:r>
            <a:r>
              <a:rPr lang="ko-KR" altLang="en-US" b="1" dirty="0"/>
              <a:t> </a:t>
            </a:r>
            <a:r>
              <a:rPr lang="en-US" altLang="ko-KR" b="1" dirty="0"/>
              <a:t>World</a:t>
            </a:r>
            <a:r>
              <a:rPr lang="ko-KR" altLang="en-US" b="1" dirty="0"/>
              <a:t> </a:t>
            </a:r>
            <a:r>
              <a:rPr lang="en-US" altLang="ko-KR" b="1" dirty="0"/>
              <a:t>in</a:t>
            </a:r>
            <a:r>
              <a:rPr lang="ko-KR" altLang="en-US" b="1" dirty="0"/>
              <a:t> </a:t>
            </a:r>
            <a:r>
              <a:rPr lang="en-US" altLang="ko-KR" b="1" dirty="0"/>
              <a:t>Go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87BF1-EE77-4FDD-910A-694D51B35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Install Go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8287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Open a File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A35F43-AD48-4B6C-90B6-7894EC75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75" y="1415575"/>
            <a:ext cx="6307849" cy="49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Open a File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258916-C8F6-41EB-B1CC-16B3F7AF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6" y="1450428"/>
            <a:ext cx="6330308" cy="49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1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629D-2685-4158-AFF7-E2D1DBDB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0. Hello</a:t>
            </a:r>
            <a:r>
              <a:rPr lang="ko-KR" altLang="en-US" b="1" dirty="0"/>
              <a:t> </a:t>
            </a:r>
            <a:r>
              <a:rPr lang="en-US" altLang="ko-KR" b="1" dirty="0"/>
              <a:t>World</a:t>
            </a:r>
            <a:r>
              <a:rPr lang="ko-KR" altLang="en-US" b="1" dirty="0"/>
              <a:t> </a:t>
            </a:r>
            <a:r>
              <a:rPr lang="en-US" altLang="ko-KR" b="1" dirty="0"/>
              <a:t>in</a:t>
            </a:r>
            <a:r>
              <a:rPr lang="ko-KR" altLang="en-US" b="1" dirty="0"/>
              <a:t> </a:t>
            </a:r>
            <a:r>
              <a:rPr lang="en-US" altLang="ko-KR" b="1" dirty="0"/>
              <a:t>Go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87BF1-EE77-4FDD-910A-694D51B35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Write HelloWorld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034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Let’s Build and RUN!</a:t>
            </a:r>
            <a:br>
              <a:rPr lang="en-US" altLang="ko-KR" b="1" dirty="0"/>
            </a:br>
            <a:r>
              <a:rPr lang="en-US" altLang="ko-KR" b="1" dirty="0"/>
              <a:t>Click 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80"/>
                </a:highlight>
              </a:rPr>
              <a:t>BR</a:t>
            </a:r>
            <a:r>
              <a:rPr lang="en-US" altLang="ko-KR" b="1" dirty="0"/>
              <a:t> Button on Top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11C938-FC08-477C-8BE6-1D59D3C7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41" y="1690690"/>
            <a:ext cx="6276318" cy="49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9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And Finished!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29821-2048-4AB3-BD8A-7660A933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61" y="1286144"/>
            <a:ext cx="6843877" cy="53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DBBCA11-92CB-4684-8F8F-F5A4A7C9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 Go – Go to golang.org &amp; Click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D4AD68-7168-4150-A29A-AB97AE88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82" y="1345324"/>
            <a:ext cx="8266235" cy="52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6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E708-7C98-4492-AFBD-81668BEB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 Go – Click and Download Installer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F5D9D-69AD-4D13-A063-7743E6D5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1690689"/>
            <a:ext cx="8441941" cy="496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0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999B2-5AF0-493A-8C6D-1EDDB6D9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 Go – Check Installed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563AA8-E9C2-4E2C-A56B-BA524AD1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421524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629D-2685-4158-AFF7-E2D1DBDB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0. Hello</a:t>
            </a:r>
            <a:r>
              <a:rPr lang="ko-KR" altLang="en-US" b="1" dirty="0"/>
              <a:t> </a:t>
            </a:r>
            <a:r>
              <a:rPr lang="en-US" altLang="ko-KR" b="1" dirty="0"/>
              <a:t>World</a:t>
            </a:r>
            <a:r>
              <a:rPr lang="ko-KR" altLang="en-US" b="1" dirty="0"/>
              <a:t> </a:t>
            </a:r>
            <a:r>
              <a:rPr lang="en-US" altLang="ko-KR" b="1" dirty="0"/>
              <a:t>in</a:t>
            </a:r>
            <a:r>
              <a:rPr lang="ko-KR" altLang="en-US" b="1" dirty="0"/>
              <a:t> </a:t>
            </a:r>
            <a:r>
              <a:rPr lang="en-US" altLang="ko-KR" b="1" dirty="0"/>
              <a:t>Go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87BF1-EE77-4FDD-910A-694D51B35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Install </a:t>
            </a:r>
            <a:r>
              <a:rPr lang="en-US" altLang="ko-KR" sz="4400" dirty="0" err="1"/>
              <a:t>LiteIDE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8364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Go To - github.com/</a:t>
            </a:r>
            <a:r>
              <a:rPr lang="en-US" altLang="ko-KR" b="1" dirty="0" err="1"/>
              <a:t>visualfc</a:t>
            </a:r>
            <a:r>
              <a:rPr lang="en-US" altLang="ko-KR" b="1" dirty="0"/>
              <a:t>/</a:t>
            </a:r>
            <a:r>
              <a:rPr lang="en-US" altLang="ko-KR" b="1" dirty="0" err="1"/>
              <a:t>liteide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23869D-7342-420E-959A-CA321B56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0" y="1522525"/>
            <a:ext cx="7703199" cy="486893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8445AA5-5D84-4726-8948-96DBA9A71459}"/>
              </a:ext>
            </a:extLst>
          </p:cNvPr>
          <p:cNvSpPr/>
          <p:nvPr/>
        </p:nvSpPr>
        <p:spPr>
          <a:xfrm>
            <a:off x="8933794" y="2354317"/>
            <a:ext cx="420413" cy="388852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8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Two Ways To Download</a:t>
            </a:r>
            <a:br>
              <a:rPr lang="en-US" altLang="ko-KR" b="1" dirty="0"/>
            </a:br>
            <a:r>
              <a:rPr lang="en-US" altLang="ko-KR" b="1" dirty="0" err="1"/>
              <a:t>Sourceforge</a:t>
            </a:r>
            <a:r>
              <a:rPr lang="en-US" altLang="ko-KR" b="1" dirty="0"/>
              <a:t> OR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Release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3E8CB3-4F9C-4777-829D-BB985A12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38" y="1554056"/>
            <a:ext cx="7268524" cy="4594192"/>
          </a:xfrm>
          <a:prstGeom prst="rect">
            <a:avLst/>
          </a:prstGeom>
        </p:spPr>
      </p:pic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2662EDF5-E3D9-4034-ABEE-35C16BA31833}"/>
              </a:ext>
            </a:extLst>
          </p:cNvPr>
          <p:cNvSpPr/>
          <p:nvPr/>
        </p:nvSpPr>
        <p:spPr>
          <a:xfrm>
            <a:off x="4745314" y="4177551"/>
            <a:ext cx="454212" cy="44225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7AC76-083D-47AB-B109-7FDC58C8D04F}"/>
              </a:ext>
            </a:extLst>
          </p:cNvPr>
          <p:cNvSpPr txBox="1"/>
          <p:nvPr/>
        </p:nvSpPr>
        <p:spPr>
          <a:xfrm>
            <a:off x="5281143" y="4214014"/>
            <a:ext cx="245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Two Ways To Download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937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E10974-FE5B-4310-AF64-9065D11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First. </a:t>
            </a:r>
            <a:r>
              <a:rPr lang="en-US" altLang="ko-KR" b="1" dirty="0" err="1"/>
              <a:t>Sourceforge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3A7348-7A11-4006-8AA8-CD711813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69" y="1690690"/>
            <a:ext cx="7535062" cy="47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127</Words>
  <Application>Microsoft Office PowerPoint</Application>
  <PresentationFormat>A4 용지(210x297mm)</PresentationFormat>
  <Paragraphs>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0. Hello World in Go</vt:lpstr>
      <vt:lpstr>Install Go – Go to golang.org &amp; Click</vt:lpstr>
      <vt:lpstr>Install Go – Click and Download Installer</vt:lpstr>
      <vt:lpstr>Install Go – Check Installed</vt:lpstr>
      <vt:lpstr>0. Hello World in Go</vt:lpstr>
      <vt:lpstr>Go To - github.com/visualfc/liteide</vt:lpstr>
      <vt:lpstr>Two Ways To Download Sourceforge OR Github Release</vt:lpstr>
      <vt:lpstr>First. Sourceforge</vt:lpstr>
      <vt:lpstr>First. Sourceforge</vt:lpstr>
      <vt:lpstr>Second. Github Release</vt:lpstr>
      <vt:lpstr>Both Unzip &amp; Click Executable File</vt:lpstr>
      <vt:lpstr>Both Unzip &amp; Click Executable File</vt:lpstr>
      <vt:lpstr>LiteIDE Were Open!</vt:lpstr>
      <vt:lpstr>Make a New File</vt:lpstr>
      <vt:lpstr>Make a New File</vt:lpstr>
      <vt:lpstr>Make a New File</vt:lpstr>
      <vt:lpstr>Make a New File</vt:lpstr>
      <vt:lpstr>Open a File</vt:lpstr>
      <vt:lpstr>Open a File</vt:lpstr>
      <vt:lpstr>Open a File</vt:lpstr>
      <vt:lpstr>0. Hello World in Go</vt:lpstr>
      <vt:lpstr>Let’s Build and RUN! Click BR Button on Top</vt:lpstr>
      <vt:lpstr>And Finished!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JoeLee</dc:creator>
  <cp:lastModifiedBy>JoeLee</cp:lastModifiedBy>
  <cp:revision>8</cp:revision>
  <dcterms:created xsi:type="dcterms:W3CDTF">2018-01-27T05:36:30Z</dcterms:created>
  <dcterms:modified xsi:type="dcterms:W3CDTF">2018-01-27T06:47:33Z</dcterms:modified>
</cp:coreProperties>
</file>