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8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32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4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2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7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2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32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00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42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0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4721-ADAC-49A4-B3B5-5C6DE777ACDC}" type="datetimeFigureOut">
              <a:rPr lang="zh-TW" altLang="en-US" smtClean="0"/>
              <a:t>2019/8/26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17946-21F9-4755-A67B-C5CF8E55E5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2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872343" y="252547"/>
            <a:ext cx="1689463" cy="87956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Opensky</a:t>
            </a:r>
            <a:endParaRPr lang="zh-TW" altLang="en-US" dirty="0"/>
          </a:p>
        </p:txBody>
      </p:sp>
      <p:cxnSp>
        <p:nvCxnSpPr>
          <p:cNvPr id="6" name="肘形接點 5"/>
          <p:cNvCxnSpPr/>
          <p:nvPr/>
        </p:nvCxnSpPr>
        <p:spPr>
          <a:xfrm rot="16200000" flipH="1">
            <a:off x="2455818" y="1319238"/>
            <a:ext cx="827314" cy="531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79270" y="1171192"/>
            <a:ext cx="114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Callsign</a:t>
            </a:r>
            <a:endParaRPr lang="en-US" altLang="zh-TW" dirty="0" smtClean="0"/>
          </a:p>
          <a:p>
            <a:r>
              <a:rPr lang="en-US" altLang="zh-TW" dirty="0" smtClean="0"/>
              <a:t>Longitude</a:t>
            </a:r>
          </a:p>
          <a:p>
            <a:r>
              <a:rPr lang="en-US" altLang="zh-TW" dirty="0"/>
              <a:t>L</a:t>
            </a:r>
            <a:r>
              <a:rPr lang="en-US" altLang="zh-TW" dirty="0" smtClean="0"/>
              <a:t>atitude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2181497" y="1968137"/>
            <a:ext cx="1950720" cy="104502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Search_fun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81441" y="3884356"/>
            <a:ext cx="1881052" cy="10798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是否有這個</a:t>
            </a:r>
            <a:r>
              <a:rPr lang="en-US" altLang="zh-TW" dirty="0" err="1" smtClean="0"/>
              <a:t>Callsign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17543" y="3264095"/>
            <a:ext cx="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是</a:t>
            </a:r>
            <a:endParaRPr lang="en-US" altLang="zh-TW" dirty="0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9541177" y="1304329"/>
            <a:ext cx="461665" cy="13019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 smtClean="0"/>
              <a:t>返回起迄地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529500" y="4779552"/>
            <a:ext cx="35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否</a:t>
            </a:r>
            <a:endParaRPr lang="zh-TW" altLang="en-US" dirty="0"/>
          </a:p>
        </p:txBody>
      </p:sp>
      <p:sp>
        <p:nvSpPr>
          <p:cNvPr id="26" name="向右箭號 25"/>
          <p:cNvSpPr/>
          <p:nvPr/>
        </p:nvSpPr>
        <p:spPr>
          <a:xfrm>
            <a:off x="1820091" y="1466333"/>
            <a:ext cx="722701" cy="333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5400000">
            <a:off x="2795506" y="3282237"/>
            <a:ext cx="722701" cy="333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肘形接點 30"/>
          <p:cNvCxnSpPr>
            <a:stCxn id="14" idx="3"/>
          </p:cNvCxnSpPr>
          <p:nvPr/>
        </p:nvCxnSpPr>
        <p:spPr>
          <a:xfrm flipV="1">
            <a:off x="4062493" y="3662543"/>
            <a:ext cx="910101" cy="761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4" idx="3"/>
          </p:cNvCxnSpPr>
          <p:nvPr/>
        </p:nvCxnSpPr>
        <p:spPr>
          <a:xfrm>
            <a:off x="4062493" y="4424287"/>
            <a:ext cx="914400" cy="339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269861" y="2907254"/>
            <a:ext cx="2314304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機場資訊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判別函數</a:t>
            </a:r>
            <a:endParaRPr lang="zh-TW" altLang="en-US" dirty="0"/>
          </a:p>
        </p:txBody>
      </p:sp>
      <p:sp>
        <p:nvSpPr>
          <p:cNvPr id="38" name="加號 37"/>
          <p:cNvSpPr/>
          <p:nvPr/>
        </p:nvSpPr>
        <p:spPr>
          <a:xfrm>
            <a:off x="7773084" y="2914060"/>
            <a:ext cx="512377" cy="370336"/>
          </a:xfrm>
          <a:prstGeom prst="mathPlus">
            <a:avLst>
              <a:gd name="adj1" fmla="val 18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肘形接點 49"/>
          <p:cNvCxnSpPr>
            <a:endCxn id="51" idx="1"/>
          </p:cNvCxnSpPr>
          <p:nvPr/>
        </p:nvCxnSpPr>
        <p:spPr>
          <a:xfrm flipV="1">
            <a:off x="4888759" y="2521353"/>
            <a:ext cx="5822784" cy="11411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五邊形 50"/>
          <p:cNvSpPr/>
          <p:nvPr/>
        </p:nvSpPr>
        <p:spPr>
          <a:xfrm>
            <a:off x="10711543" y="1955295"/>
            <a:ext cx="1480457" cy="1132115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Ouput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050971" y="4593938"/>
            <a:ext cx="180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Flightaware</a:t>
            </a:r>
            <a:r>
              <a:rPr lang="zh-TW" altLang="en-US" dirty="0" smtClean="0"/>
              <a:t>爬蟲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06631" y="3731682"/>
            <a:ext cx="38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</a:t>
            </a:r>
            <a:endParaRPr lang="en-US" altLang="zh-TW" dirty="0" smtClean="0"/>
          </a:p>
        </p:txBody>
      </p:sp>
      <p:sp>
        <p:nvSpPr>
          <p:cNvPr id="58" name="太陽 57"/>
          <p:cNvSpPr/>
          <p:nvPr/>
        </p:nvSpPr>
        <p:spPr>
          <a:xfrm>
            <a:off x="5442857" y="1584849"/>
            <a:ext cx="1558834" cy="905802"/>
          </a:xfrm>
          <a:prstGeom prst="sun">
            <a:avLst/>
          </a:prstGeom>
          <a:solidFill>
            <a:schemeClr val="tx2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key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6637837" y="3094878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cxnSp>
        <p:nvCxnSpPr>
          <p:cNvPr id="67" name="肘形接點 66"/>
          <p:cNvCxnSpPr>
            <a:stCxn id="53" idx="3"/>
          </p:cNvCxnSpPr>
          <p:nvPr/>
        </p:nvCxnSpPr>
        <p:spPr>
          <a:xfrm flipV="1">
            <a:off x="6857945" y="3662543"/>
            <a:ext cx="666261" cy="1116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弧形向右箭號 74"/>
          <p:cNvSpPr/>
          <p:nvPr/>
        </p:nvSpPr>
        <p:spPr>
          <a:xfrm rot="10578807">
            <a:off x="6707671" y="2582579"/>
            <a:ext cx="628481" cy="19781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77" name="肘形接點 76"/>
          <p:cNvCxnSpPr/>
          <p:nvPr/>
        </p:nvCxnSpPr>
        <p:spPr>
          <a:xfrm>
            <a:off x="6849237" y="4793619"/>
            <a:ext cx="1371545" cy="10125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524206" y="5032409"/>
            <a:ext cx="3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無</a:t>
            </a:r>
            <a:endParaRPr lang="zh-TW" altLang="en-US" dirty="0"/>
          </a:p>
        </p:txBody>
      </p:sp>
      <p:sp>
        <p:nvSpPr>
          <p:cNvPr id="81" name="橢圓 80"/>
          <p:cNvSpPr/>
          <p:nvPr/>
        </p:nvSpPr>
        <p:spPr>
          <a:xfrm>
            <a:off x="8229490" y="5268686"/>
            <a:ext cx="1097390" cy="8708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</a:t>
            </a:r>
            <a:endParaRPr lang="zh-TW" altLang="en-US" dirty="0"/>
          </a:p>
        </p:txBody>
      </p:sp>
      <p:cxnSp>
        <p:nvCxnSpPr>
          <p:cNvPr id="83" name="弧形接點 82"/>
          <p:cNvCxnSpPr>
            <a:stCxn id="81" idx="6"/>
            <a:endCxn id="51" idx="2"/>
          </p:cNvCxnSpPr>
          <p:nvPr/>
        </p:nvCxnSpPr>
        <p:spPr>
          <a:xfrm flipV="1">
            <a:off x="9326880" y="3087410"/>
            <a:ext cx="1841863" cy="2616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弧形箭號 (左彎) 84"/>
          <p:cNvSpPr/>
          <p:nvPr/>
        </p:nvSpPr>
        <p:spPr>
          <a:xfrm>
            <a:off x="6751077" y="4869480"/>
            <a:ext cx="465964" cy="102518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8" name="流程圖: 替代程序 87"/>
          <p:cNvSpPr/>
          <p:nvPr/>
        </p:nvSpPr>
        <p:spPr>
          <a:xfrm>
            <a:off x="5215418" y="5573486"/>
            <a:ext cx="1436804" cy="43542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Non_avai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572607" y="5135094"/>
            <a:ext cx="64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新增</a:t>
            </a:r>
            <a:endParaRPr lang="zh-TW" altLang="en-US" dirty="0"/>
          </a:p>
        </p:txBody>
      </p:sp>
      <p:sp>
        <p:nvSpPr>
          <p:cNvPr id="92" name="向右箭號 91"/>
          <p:cNvSpPr/>
          <p:nvPr/>
        </p:nvSpPr>
        <p:spPr>
          <a:xfrm rot="18989604">
            <a:off x="1530556" y="5073143"/>
            <a:ext cx="722701" cy="333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670423" y="5560167"/>
            <a:ext cx="134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Update_fun</a:t>
            </a:r>
            <a:endParaRPr lang="zh-TW" altLang="en-US" dirty="0"/>
          </a:p>
        </p:txBody>
      </p:sp>
      <p:cxnSp>
        <p:nvCxnSpPr>
          <p:cNvPr id="97" name="弧形接點 96"/>
          <p:cNvCxnSpPr>
            <a:stCxn id="75" idx="4"/>
          </p:cNvCxnSpPr>
          <p:nvPr/>
        </p:nvCxnSpPr>
        <p:spPr>
          <a:xfrm rot="10800000">
            <a:off x="4132217" y="4043415"/>
            <a:ext cx="2634650" cy="457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5358830" y="3871591"/>
            <a:ext cx="148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Add_list_fun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99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5319" y="745762"/>
            <a:ext cx="11275423" cy="559407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Type 1 :</a:t>
            </a:r>
            <a:r>
              <a:rPr lang="zh-TW" altLang="en-US" dirty="0"/>
              <a:t>更新資料表程式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Type </a:t>
            </a:r>
            <a:r>
              <a:rPr lang="en-US" altLang="zh-TW" dirty="0"/>
              <a:t>2 :</a:t>
            </a:r>
            <a:r>
              <a:rPr lang="zh-TW" altLang="en-US" dirty="0"/>
              <a:t>新增資料表程式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Type 3 :</a:t>
            </a:r>
            <a:r>
              <a:rPr lang="zh-TW" altLang="en-US" dirty="0"/>
              <a:t>運用現有資料表單純回傳起迄地程式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Type 4 :</a:t>
            </a:r>
            <a:r>
              <a:rPr lang="zh-TW" altLang="en-US" dirty="0"/>
              <a:t>回傳起迄地，如果沒有此</a:t>
            </a:r>
            <a:r>
              <a:rPr lang="en-US" altLang="zh-TW" dirty="0" err="1"/>
              <a:t>callsign</a:t>
            </a:r>
            <a:r>
              <a:rPr lang="zh-TW" altLang="en-US" dirty="0"/>
              <a:t>的資料表，會自動去</a:t>
            </a:r>
            <a:r>
              <a:rPr lang="en-US" altLang="zh-TW" dirty="0" err="1"/>
              <a:t>flightaware</a:t>
            </a:r>
            <a:r>
              <a:rPr lang="zh-TW" altLang="en-US" dirty="0"/>
              <a:t>爬取</a:t>
            </a:r>
            <a:r>
              <a:rPr lang="zh-TW" altLang="en-US" dirty="0" smtClean="0"/>
              <a:t>，但</a:t>
            </a:r>
            <a:r>
              <a:rPr lang="zh-TW" altLang="en-US" dirty="0"/>
              <a:t>在過去紀錄中，無法爬取的話，就不會再去</a:t>
            </a:r>
            <a:r>
              <a:rPr lang="en-US" altLang="zh-TW" dirty="0" err="1"/>
              <a:t>flightaware</a:t>
            </a:r>
            <a:r>
              <a:rPr lang="zh-TW" altLang="en-US" dirty="0"/>
              <a:t>爬取，消耗</a:t>
            </a:r>
            <a:r>
              <a:rPr lang="zh-TW" altLang="en-US" dirty="0" smtClean="0"/>
              <a:t>時間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en-US" altLang="zh-TW" dirty="0"/>
              <a:t>Type 5 :</a:t>
            </a:r>
            <a:r>
              <a:rPr lang="zh-TW" altLang="en-US" dirty="0"/>
              <a:t>回傳起迄地，如果沒有此</a:t>
            </a:r>
            <a:r>
              <a:rPr lang="en-US" altLang="zh-TW" dirty="0" err="1"/>
              <a:t>callsign</a:t>
            </a:r>
            <a:r>
              <a:rPr lang="zh-TW" altLang="en-US" dirty="0"/>
              <a:t>，就會自動去</a:t>
            </a:r>
            <a:r>
              <a:rPr lang="en-US" altLang="zh-TW" dirty="0" err="1"/>
              <a:t>flightaware</a:t>
            </a:r>
            <a:r>
              <a:rPr lang="zh-TW" altLang="en-US" dirty="0"/>
              <a:t>爬取</a:t>
            </a:r>
            <a:r>
              <a:rPr lang="zh-TW" altLang="en-US" dirty="0" smtClean="0"/>
              <a:t>資料</a:t>
            </a:r>
            <a:r>
              <a:rPr lang="zh-TW" altLang="en-US" dirty="0"/>
              <a:t>，</a:t>
            </a:r>
            <a:r>
              <a:rPr lang="zh-TW" altLang="en-US" dirty="0" smtClean="0"/>
              <a:t>無論</a:t>
            </a:r>
            <a:r>
              <a:rPr lang="zh-TW" altLang="en-US" dirty="0"/>
              <a:t>有沒有出現在過去紀錄中，會重複爬取資料，以防</a:t>
            </a:r>
            <a:r>
              <a:rPr lang="en-US" altLang="zh-TW" dirty="0" err="1"/>
              <a:t>flightaware</a:t>
            </a:r>
            <a:r>
              <a:rPr lang="zh-TW" altLang="en-US" dirty="0"/>
              <a:t>資料庫有更新。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507772" y="37876"/>
            <a:ext cx="1785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Format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5631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649070" y="443753"/>
            <a:ext cx="843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/>
              <a:t>機場經緯度</a:t>
            </a:r>
            <a:endParaRPr lang="zh-TW" altLang="en-US" sz="4000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820271" y="1546412"/>
            <a:ext cx="109862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使用</a:t>
            </a:r>
            <a:r>
              <a:rPr lang="en-US" altLang="zh-TW" sz="2800" dirty="0" err="1"/>
              <a:t>ourAirport</a:t>
            </a:r>
            <a:r>
              <a:rPr lang="zh-TW" altLang="en-US" sz="2800" dirty="0"/>
              <a:t> 網站，查詢機場</a:t>
            </a:r>
            <a:r>
              <a:rPr lang="en-US" altLang="zh-TW" sz="2800" dirty="0"/>
              <a:t>ICAO</a:t>
            </a:r>
            <a:r>
              <a:rPr lang="zh-TW" altLang="en-US" sz="2800" dirty="0"/>
              <a:t>獲得機場經緯度資訊，擴充機場經緯度的數量。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方法一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zh-TW" altLang="en-US" sz="2800" dirty="0"/>
              <a:t>使用公開網站</a:t>
            </a:r>
            <a:r>
              <a:rPr lang="en-US" altLang="zh-TW" sz="2800" dirty="0" err="1"/>
              <a:t>opensky</a:t>
            </a:r>
            <a:r>
              <a:rPr lang="zh-TW" altLang="en-US" sz="2800" dirty="0"/>
              <a:t>獲得機場經緯度，不斷搜尋新出現的</a:t>
            </a:r>
            <a:r>
              <a:rPr lang="en-US" altLang="zh-TW" sz="2800" dirty="0"/>
              <a:t>ICAO</a:t>
            </a:r>
            <a:r>
              <a:rPr lang="zh-TW" altLang="en-US" sz="2800" dirty="0"/>
              <a:t>，並記錄下來，獲取新機場資訊</a:t>
            </a:r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r>
              <a:rPr lang="zh-TW" altLang="en-US" sz="2800" dirty="0"/>
              <a:t>方法二</a:t>
            </a:r>
            <a:r>
              <a:rPr lang="en-US" altLang="zh-TW" sz="2800" dirty="0"/>
              <a:t>:</a:t>
            </a:r>
            <a:r>
              <a:rPr lang="zh-TW" altLang="en-US" sz="2800" dirty="0"/>
              <a:t>查找所有</a:t>
            </a:r>
            <a:r>
              <a:rPr lang="en-US" altLang="zh-TW" sz="2800" dirty="0" err="1"/>
              <a:t>flightaware</a:t>
            </a:r>
            <a:r>
              <a:rPr lang="zh-TW" altLang="en-US" sz="2800" dirty="0"/>
              <a:t>爬下來資料中的起飛與目的地之機場</a:t>
            </a:r>
            <a:r>
              <a:rPr lang="en-US" altLang="zh-TW" sz="2800" dirty="0"/>
              <a:t>ICAO</a:t>
            </a:r>
            <a:r>
              <a:rPr lang="zh-TW" altLang="en-US" sz="2800" dirty="0"/>
              <a:t>，再去</a:t>
            </a:r>
            <a:r>
              <a:rPr lang="en-US" altLang="zh-TW" sz="2800" dirty="0" err="1"/>
              <a:t>ourairport</a:t>
            </a:r>
            <a:r>
              <a:rPr lang="zh-TW" altLang="en-US" sz="2800" dirty="0"/>
              <a:t>查找，以獲取新的機場資訊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159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231</Words>
  <Application>Microsoft Office PowerPoint</Application>
  <PresentationFormat>寬螢幕</PresentationFormat>
  <Paragraphs>41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10</cp:revision>
  <dcterms:created xsi:type="dcterms:W3CDTF">2019-07-11T14:27:33Z</dcterms:created>
  <dcterms:modified xsi:type="dcterms:W3CDTF">2019-08-26T06:51:43Z</dcterms:modified>
</cp:coreProperties>
</file>