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8" r:id="rId2"/>
    <p:sldId id="349" r:id="rId3"/>
    <p:sldId id="361" r:id="rId4"/>
    <p:sldId id="352" r:id="rId5"/>
    <p:sldId id="351" r:id="rId6"/>
    <p:sldId id="360" r:id="rId7"/>
    <p:sldId id="354" r:id="rId8"/>
    <p:sldId id="355" r:id="rId9"/>
    <p:sldId id="362" r:id="rId10"/>
    <p:sldId id="363" r:id="rId11"/>
    <p:sldId id="369" r:id="rId12"/>
    <p:sldId id="357" r:id="rId13"/>
    <p:sldId id="364" r:id="rId14"/>
    <p:sldId id="365" r:id="rId15"/>
    <p:sldId id="358" r:id="rId16"/>
    <p:sldId id="366" r:id="rId17"/>
    <p:sldId id="356" r:id="rId18"/>
    <p:sldId id="359" r:id="rId19"/>
    <p:sldId id="368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71" d="100"/>
          <a:sy n="71" d="100"/>
        </p:scale>
        <p:origin x="78" y="6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19C1015-1B35-495F-9ECD-CC34925055F3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EAF2DCB-7F36-4D04-A96E-44330265ACE8}" type="par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4B699507-B284-47D4-AA0C-789FF99C0F1E}" type="sib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1ABFC241-D804-4D93-8335-9E223B818166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22FF379-C9B4-4EB3-89E7-867A393619FC}" type="par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B839D6E8-0C28-411B-ADEA-8B1CA4CA2B82}" type="sib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948B6C7E-53FD-44F4-8600-414936C64535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D4274C5-FAD8-43B5-B5DD-7D15BB6F104F}" type="par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6505858D-F925-4590-A7E9-43B8E60E36F0}" type="sib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27D0711E-7DFC-4087-A65C-FABA9C98ACA9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CF065FA-6090-4C48-8506-13A228556C97}" type="par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AB9996E4-85DA-4175-9966-0605D8C30EF7}" type="sib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11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11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11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11"/>
      <dgm:spPr/>
    </dgm:pt>
    <dgm:pt modelId="{72A3E307-7064-4DDE-B3FE-B8A44B293D0E}" type="pres">
      <dgm:prSet presAssocID="{8F50F8AE-163F-4C73-9336-9A68B287360D}" presName="vert1" presStyleCnt="0"/>
      <dgm:spPr/>
    </dgm:pt>
    <dgm:pt modelId="{976A42AE-1F77-481E-A631-A924D364BDDB}" type="pres">
      <dgm:prSet presAssocID="{A19C1015-1B35-495F-9ECD-CC34925055F3}" presName="thickLine" presStyleLbl="alignNode1" presStyleIdx="2" presStyleCnt="11"/>
      <dgm:spPr/>
    </dgm:pt>
    <dgm:pt modelId="{57292FC4-D5E8-47F4-8222-2C1C3D587629}" type="pres">
      <dgm:prSet presAssocID="{A19C1015-1B35-495F-9ECD-CC34925055F3}" presName="horz1" presStyleCnt="0"/>
      <dgm:spPr/>
    </dgm:pt>
    <dgm:pt modelId="{FE72E39C-B285-4689-8896-782A532C4CC3}" type="pres">
      <dgm:prSet presAssocID="{A19C1015-1B35-495F-9ECD-CC34925055F3}" presName="tx1" presStyleLbl="revTx" presStyleIdx="2" presStyleCnt="11"/>
      <dgm:spPr/>
    </dgm:pt>
    <dgm:pt modelId="{E494FB73-D288-405D-8543-68B1F74309B9}" type="pres">
      <dgm:prSet presAssocID="{A19C1015-1B35-495F-9ECD-CC34925055F3}" presName="vert1" presStyleCnt="0"/>
      <dgm:spPr/>
    </dgm:pt>
    <dgm:pt modelId="{2E4415D0-686D-429B-929A-105473E68CCA}" type="pres">
      <dgm:prSet presAssocID="{196A3C21-1CB4-4E25-B554-BA11860C257A}" presName="thickLine" presStyleLbl="alignNode1" presStyleIdx="3" presStyleCnt="11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3" presStyleCnt="11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4" presStyleCnt="11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4" presStyleCnt="11"/>
      <dgm:spPr/>
    </dgm:pt>
    <dgm:pt modelId="{74694333-1109-428E-9C2D-5E5AEB70971B}" type="pres">
      <dgm:prSet presAssocID="{72AE87C4-1F58-44C1-B848-144A5580AF7A}" presName="vert1" presStyleCnt="0"/>
      <dgm:spPr/>
    </dgm:pt>
    <dgm:pt modelId="{8A9693EA-882A-4CB7-BBAE-FDE25C28FD9C}" type="pres">
      <dgm:prSet presAssocID="{1ABFC241-D804-4D93-8335-9E223B818166}" presName="thickLine" presStyleLbl="alignNode1" presStyleIdx="5" presStyleCnt="11"/>
      <dgm:spPr/>
    </dgm:pt>
    <dgm:pt modelId="{69B63993-15F3-4169-AFAE-DBBCC4D63501}" type="pres">
      <dgm:prSet presAssocID="{1ABFC241-D804-4D93-8335-9E223B818166}" presName="horz1" presStyleCnt="0"/>
      <dgm:spPr/>
    </dgm:pt>
    <dgm:pt modelId="{E9BE7629-24D0-4CF1-8CF7-8317667C4C3A}" type="pres">
      <dgm:prSet presAssocID="{1ABFC241-D804-4D93-8335-9E223B818166}" presName="tx1" presStyleLbl="revTx" presStyleIdx="5" presStyleCnt="11"/>
      <dgm:spPr/>
    </dgm:pt>
    <dgm:pt modelId="{510EAEFE-BA47-4657-8515-4FA44C896E86}" type="pres">
      <dgm:prSet presAssocID="{1ABFC241-D804-4D93-8335-9E223B818166}" presName="vert1" presStyleCnt="0"/>
      <dgm:spPr/>
    </dgm:pt>
    <dgm:pt modelId="{1D698840-E1DC-4FBB-8AB0-1E41EBEFC94E}" type="pres">
      <dgm:prSet presAssocID="{0D75378F-F7AD-4020-9D6A-B44F0DCA66D0}" presName="thickLine" presStyleLbl="alignNode1" presStyleIdx="6" presStyleCnt="11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6" presStyleCnt="11"/>
      <dgm:spPr/>
    </dgm:pt>
    <dgm:pt modelId="{331752CB-E9D1-4997-919B-FC8F6D3B03C1}" type="pres">
      <dgm:prSet presAssocID="{0D75378F-F7AD-4020-9D6A-B44F0DCA66D0}" presName="vert1" presStyleCnt="0"/>
      <dgm:spPr/>
    </dgm:pt>
    <dgm:pt modelId="{C258EA59-9201-476E-816A-B98A64BBFBA0}" type="pres">
      <dgm:prSet presAssocID="{948B6C7E-53FD-44F4-8600-414936C64535}" presName="thickLine" presStyleLbl="alignNode1" presStyleIdx="7" presStyleCnt="11"/>
      <dgm:spPr/>
    </dgm:pt>
    <dgm:pt modelId="{BE9D619E-FA1D-48F0-9595-ED97EFD41599}" type="pres">
      <dgm:prSet presAssocID="{948B6C7E-53FD-44F4-8600-414936C64535}" presName="horz1" presStyleCnt="0"/>
      <dgm:spPr/>
    </dgm:pt>
    <dgm:pt modelId="{6B03DBF3-8085-486B-89CB-9935E8B7B1D2}" type="pres">
      <dgm:prSet presAssocID="{948B6C7E-53FD-44F4-8600-414936C64535}" presName="tx1" presStyleLbl="revTx" presStyleIdx="7" presStyleCnt="11"/>
      <dgm:spPr/>
    </dgm:pt>
    <dgm:pt modelId="{761A0BBE-FA89-4DD8-90C8-0C26418CE0F9}" type="pres">
      <dgm:prSet presAssocID="{948B6C7E-53FD-44F4-8600-414936C64535}" presName="vert1" presStyleCnt="0"/>
      <dgm:spPr/>
    </dgm:pt>
    <dgm:pt modelId="{811A59A7-EF60-4B7D-AAF4-EBD9E195CB1D}" type="pres">
      <dgm:prSet presAssocID="{7B234BA7-A4A9-4894-979A-4B7035326BDE}" presName="thickLine" presStyleLbl="alignNode1" presStyleIdx="8" presStyleCnt="11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8" presStyleCnt="11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9" presStyleCnt="11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9" presStyleCnt="11"/>
      <dgm:spPr/>
    </dgm:pt>
    <dgm:pt modelId="{2547978E-3339-4439-95FA-1A3A48F1136C}" type="pres">
      <dgm:prSet presAssocID="{F3A1BF8D-2B85-4ABD-97AC-9EDA9EACAC14}" presName="vert1" presStyleCnt="0"/>
      <dgm:spPr/>
    </dgm:pt>
    <dgm:pt modelId="{68FB2AA6-A3DF-4759-A2F0-0FE81CA71B01}" type="pres">
      <dgm:prSet presAssocID="{27D0711E-7DFC-4087-A65C-FABA9C98ACA9}" presName="thickLine" presStyleLbl="alignNode1" presStyleIdx="10" presStyleCnt="11"/>
      <dgm:spPr/>
    </dgm:pt>
    <dgm:pt modelId="{74F6F049-F00D-4722-846F-B15B3834715A}" type="pres">
      <dgm:prSet presAssocID="{27D0711E-7DFC-4087-A65C-FABA9C98ACA9}" presName="horz1" presStyleCnt="0"/>
      <dgm:spPr/>
    </dgm:pt>
    <dgm:pt modelId="{86B005D8-73DF-49D7-B00E-E045146B8E94}" type="pres">
      <dgm:prSet presAssocID="{27D0711E-7DFC-4087-A65C-FABA9C98ACA9}" presName="tx1" presStyleLbl="revTx" presStyleIdx="10" presStyleCnt="11"/>
      <dgm:spPr/>
    </dgm:pt>
    <dgm:pt modelId="{C4EAD115-2C3E-4275-944C-EA2320030547}" type="pres">
      <dgm:prSet presAssocID="{27D0711E-7DFC-4087-A65C-FABA9C98ACA9}" presName="vert1" presStyleCnt="0"/>
      <dgm:spPr/>
    </dgm:pt>
  </dgm:ptLst>
  <dgm:cxnLst>
    <dgm:cxn modelId="{C4EC280A-0B9A-4C97-B565-A818EE8E2D6F}" type="presOf" srcId="{1ABFC241-D804-4D93-8335-9E223B818166}" destId="{E9BE7629-24D0-4CF1-8CF7-8317667C4C3A}" srcOrd="0" destOrd="0" presId="urn:microsoft.com/office/officeart/2008/layout/LinedList"/>
    <dgm:cxn modelId="{3A20A20C-D1D1-47C2-BFB7-22C88A336C64}" srcId="{C93B0EAA-BEEC-4B92-A689-98575F49DF64}" destId="{72AE87C4-1F58-44C1-B848-144A5580AF7A}" srcOrd="4" destOrd="0" parTransId="{4D040239-6C17-4714-BF84-54D29BC92C4B}" sibTransId="{11C365A8-469E-4B78-8C2C-D0F7D9274202}"/>
    <dgm:cxn modelId="{E0CF1E2E-04FC-45BC-BAD3-22E97FC31081}" type="presOf" srcId="{27D0711E-7DFC-4087-A65C-FABA9C98ACA9}" destId="{86B005D8-73DF-49D7-B00E-E045146B8E94}" srcOrd="0" destOrd="0" presId="urn:microsoft.com/office/officeart/2008/layout/LinedList"/>
    <dgm:cxn modelId="{CACEBC32-1281-4166-91D5-D298A238B6F5}" srcId="{C93B0EAA-BEEC-4B92-A689-98575F49DF64}" destId="{F3A1BF8D-2B85-4ABD-97AC-9EDA9EACAC14}" srcOrd="9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6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D42BB275-66A9-4685-8611-B12336EDFD61}" srcId="{C93B0EAA-BEEC-4B92-A689-98575F49DF64}" destId="{A19C1015-1B35-495F-9ECD-CC34925055F3}" srcOrd="2" destOrd="0" parTransId="{0EAF2DCB-7F36-4D04-A96E-44330265ACE8}" sibTransId="{4B699507-B284-47D4-AA0C-789FF99C0F1E}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3" destOrd="0" parTransId="{D095CA7A-ED09-4DBA-8FBA-5ECADDC0694D}" sibTransId="{2F0CB957-3B30-497A-9366-916A34D76B66}"/>
    <dgm:cxn modelId="{182A2A8E-B5A7-4EE9-8010-9CA6649E8365}" srcId="{C93B0EAA-BEEC-4B92-A689-98575F49DF64}" destId="{1ABFC241-D804-4D93-8335-9E223B818166}" srcOrd="5" destOrd="0" parTransId="{A22FF379-C9B4-4EB3-89E7-867A393619FC}" sibTransId="{B839D6E8-0C28-411B-ADEA-8B1CA4CA2B82}"/>
    <dgm:cxn modelId="{D3160F8F-0648-4EA7-AF7A-6C9DB9AB0464}" srcId="{C93B0EAA-BEEC-4B92-A689-98575F49DF64}" destId="{7B234BA7-A4A9-4894-979A-4B7035326BDE}" srcOrd="8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0A1488BC-B7B4-41D8-BF78-6FFCB2D175F9}" type="presOf" srcId="{A19C1015-1B35-495F-9ECD-CC34925055F3}" destId="{FE72E39C-B285-4689-8896-782A532C4CC3}" srcOrd="0" destOrd="0" presId="urn:microsoft.com/office/officeart/2008/layout/LinedList"/>
    <dgm:cxn modelId="{4D273DD3-686B-4CE1-8435-E4B2F4D776B1}" srcId="{C93B0EAA-BEEC-4B92-A689-98575F49DF64}" destId="{948B6C7E-53FD-44F4-8600-414936C64535}" srcOrd="7" destOrd="0" parTransId="{2D4274C5-FAD8-43B5-B5DD-7D15BB6F104F}" sibTransId="{6505858D-F925-4590-A7E9-43B8E60E36F0}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A1A203DE-8F30-4A8F-9AA8-809AA3137BB9}" srcId="{C93B0EAA-BEEC-4B92-A689-98575F49DF64}" destId="{27D0711E-7DFC-4087-A65C-FABA9C98ACA9}" srcOrd="10" destOrd="0" parTransId="{1CF065FA-6090-4C48-8506-13A228556C97}" sibTransId="{AB9996E4-85DA-4175-9966-0605D8C30EF7}"/>
    <dgm:cxn modelId="{82F3CEF1-8E2F-4B70-B17F-9D63381A9463}" type="presOf" srcId="{948B6C7E-53FD-44F4-8600-414936C64535}" destId="{6B03DBF3-8085-486B-89CB-9935E8B7B1D2}" srcOrd="0" destOrd="0" presId="urn:microsoft.com/office/officeart/2008/layout/LinedList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0FC36862-6AAF-4E25-9C10-D1D4F02F80B6}" type="presParOf" srcId="{0BE92389-3511-4F13-8B5E-0728544DE4FE}" destId="{976A42AE-1F77-481E-A631-A924D364BDDB}" srcOrd="4" destOrd="0" presId="urn:microsoft.com/office/officeart/2008/layout/LinedList"/>
    <dgm:cxn modelId="{9837FCD9-6432-48F3-9E2F-70C866DDECCF}" type="presParOf" srcId="{0BE92389-3511-4F13-8B5E-0728544DE4FE}" destId="{57292FC4-D5E8-47F4-8222-2C1C3D587629}" srcOrd="5" destOrd="0" presId="urn:microsoft.com/office/officeart/2008/layout/LinedList"/>
    <dgm:cxn modelId="{A3502239-648B-4277-95FA-C4D9C9C0D6A4}" type="presParOf" srcId="{57292FC4-D5E8-47F4-8222-2C1C3D587629}" destId="{FE72E39C-B285-4689-8896-782A532C4CC3}" srcOrd="0" destOrd="0" presId="urn:microsoft.com/office/officeart/2008/layout/LinedList"/>
    <dgm:cxn modelId="{F6FAD8ED-4BF2-4D6B-94CC-3390192177FE}" type="presParOf" srcId="{57292FC4-D5E8-47F4-8222-2C1C3D587629}" destId="{E494FB73-D288-405D-8543-68B1F74309B9}" srcOrd="1" destOrd="0" presId="urn:microsoft.com/office/officeart/2008/layout/LinedList"/>
    <dgm:cxn modelId="{760DBD4C-09CF-48D4-9452-FE5B93F2347A}" type="presParOf" srcId="{0BE92389-3511-4F13-8B5E-0728544DE4FE}" destId="{2E4415D0-686D-429B-929A-105473E68CCA}" srcOrd="6" destOrd="0" presId="urn:microsoft.com/office/officeart/2008/layout/LinedList"/>
    <dgm:cxn modelId="{72394C7E-176B-42DA-9B46-CB2FC77C6097}" type="presParOf" srcId="{0BE92389-3511-4F13-8B5E-0728544DE4FE}" destId="{1261EA35-56EF-41E3-A477-F31984BB9EC1}" srcOrd="7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8" destOrd="0" presId="urn:microsoft.com/office/officeart/2008/layout/LinedList"/>
    <dgm:cxn modelId="{CBDD0F87-77DC-48E8-A5C2-3DF0EFFCE6DA}" type="presParOf" srcId="{0BE92389-3511-4F13-8B5E-0728544DE4FE}" destId="{2679E85A-5D5C-4434-961C-875402A868CC}" srcOrd="9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0A6046F2-F282-497F-9BC9-D9B198A3262E}" type="presParOf" srcId="{0BE92389-3511-4F13-8B5E-0728544DE4FE}" destId="{8A9693EA-882A-4CB7-BBAE-FDE25C28FD9C}" srcOrd="10" destOrd="0" presId="urn:microsoft.com/office/officeart/2008/layout/LinedList"/>
    <dgm:cxn modelId="{69D9448B-A23E-49C3-8BE3-221FD050A0E5}" type="presParOf" srcId="{0BE92389-3511-4F13-8B5E-0728544DE4FE}" destId="{69B63993-15F3-4169-AFAE-DBBCC4D63501}" srcOrd="11" destOrd="0" presId="urn:microsoft.com/office/officeart/2008/layout/LinedList"/>
    <dgm:cxn modelId="{46AD914B-EAFC-4EF2-868C-134FD5026CE4}" type="presParOf" srcId="{69B63993-15F3-4169-AFAE-DBBCC4D63501}" destId="{E9BE7629-24D0-4CF1-8CF7-8317667C4C3A}" srcOrd="0" destOrd="0" presId="urn:microsoft.com/office/officeart/2008/layout/LinedList"/>
    <dgm:cxn modelId="{84BE4000-CFB8-4A93-B784-3FA874EC378A}" type="presParOf" srcId="{69B63993-15F3-4169-AFAE-DBBCC4D63501}" destId="{510EAEFE-BA47-4657-8515-4FA44C896E86}" srcOrd="1" destOrd="0" presId="urn:microsoft.com/office/officeart/2008/layout/LinedList"/>
    <dgm:cxn modelId="{3822385B-F9E1-477D-9546-FACF4CAB9B5E}" type="presParOf" srcId="{0BE92389-3511-4F13-8B5E-0728544DE4FE}" destId="{1D698840-E1DC-4FBB-8AB0-1E41EBEFC94E}" srcOrd="12" destOrd="0" presId="urn:microsoft.com/office/officeart/2008/layout/LinedList"/>
    <dgm:cxn modelId="{80469C36-578C-4902-A95C-D0B93C3E477F}" type="presParOf" srcId="{0BE92389-3511-4F13-8B5E-0728544DE4FE}" destId="{583026DE-6D84-492F-BDFA-9711DEC47F2E}" srcOrd="13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D5F66075-2C93-4CCC-BEDF-4E13FA79F426}" type="presParOf" srcId="{0BE92389-3511-4F13-8B5E-0728544DE4FE}" destId="{C258EA59-9201-476E-816A-B98A64BBFBA0}" srcOrd="14" destOrd="0" presId="urn:microsoft.com/office/officeart/2008/layout/LinedList"/>
    <dgm:cxn modelId="{CB6EFDC7-C8E1-481B-8117-A3BA972EB628}" type="presParOf" srcId="{0BE92389-3511-4F13-8B5E-0728544DE4FE}" destId="{BE9D619E-FA1D-48F0-9595-ED97EFD41599}" srcOrd="15" destOrd="0" presId="urn:microsoft.com/office/officeart/2008/layout/LinedList"/>
    <dgm:cxn modelId="{573F840A-2C72-40B5-A324-607BD5680F2F}" type="presParOf" srcId="{BE9D619E-FA1D-48F0-9595-ED97EFD41599}" destId="{6B03DBF3-8085-486B-89CB-9935E8B7B1D2}" srcOrd="0" destOrd="0" presId="urn:microsoft.com/office/officeart/2008/layout/LinedList"/>
    <dgm:cxn modelId="{59A29D30-3D72-4CE6-A88E-F221F218D24B}" type="presParOf" srcId="{BE9D619E-FA1D-48F0-9595-ED97EFD41599}" destId="{761A0BBE-FA89-4DD8-90C8-0C26418CE0F9}" srcOrd="1" destOrd="0" presId="urn:microsoft.com/office/officeart/2008/layout/LinedList"/>
    <dgm:cxn modelId="{C1C174C1-E8B1-4338-97D0-219CC15B9E5C}" type="presParOf" srcId="{0BE92389-3511-4F13-8B5E-0728544DE4FE}" destId="{811A59A7-EF60-4B7D-AAF4-EBD9E195CB1D}" srcOrd="16" destOrd="0" presId="urn:microsoft.com/office/officeart/2008/layout/LinedList"/>
    <dgm:cxn modelId="{3834CD50-9D07-418F-BDF1-B33C3AA0E6D3}" type="presParOf" srcId="{0BE92389-3511-4F13-8B5E-0728544DE4FE}" destId="{CDEE081B-4485-40E0-9ECA-9BF33A107FFD}" srcOrd="17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8" destOrd="0" presId="urn:microsoft.com/office/officeart/2008/layout/LinedList"/>
    <dgm:cxn modelId="{0C3CAEE0-A31A-4FB7-A89B-B50CDE12822B}" type="presParOf" srcId="{0BE92389-3511-4F13-8B5E-0728544DE4FE}" destId="{23F19644-31A0-44E4-BE29-317A5F920554}" srcOrd="19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05EAC169-1F26-46A5-B58F-196278356B3B}" type="presParOf" srcId="{0BE92389-3511-4F13-8B5E-0728544DE4FE}" destId="{68FB2AA6-A3DF-4759-A2F0-0FE81CA71B01}" srcOrd="20" destOrd="0" presId="urn:microsoft.com/office/officeart/2008/layout/LinedList"/>
    <dgm:cxn modelId="{5D617009-2045-47E6-9B0E-FCE2D115FE07}" type="presParOf" srcId="{0BE92389-3511-4F13-8B5E-0728544DE4FE}" destId="{74F6F049-F00D-4722-846F-B15B3834715A}" srcOrd="21" destOrd="0" presId="urn:microsoft.com/office/officeart/2008/layout/LinedList"/>
    <dgm:cxn modelId="{1D8B71BE-911D-48AC-84B5-E3DF6B36E4C3}" type="presParOf" srcId="{74F6F049-F00D-4722-846F-B15B3834715A}" destId="{86B005D8-73DF-49D7-B00E-E045146B8E94}" srcOrd="0" destOrd="0" presId="urn:microsoft.com/office/officeart/2008/layout/LinedList"/>
    <dgm:cxn modelId="{B70FD406-36AB-4A55-9C98-44D7DF3101BD}" type="presParOf" srcId="{74F6F049-F00D-4722-846F-B15B3834715A}" destId="{C4EAD115-2C3E-4275-944C-EA2320030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26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26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687"/>
        <a:ext cx="6027076" cy="499937"/>
      </dsp:txXfrm>
    </dsp:sp>
    <dsp:sp modelId="{8D2AFF2E-9F2D-45C2-B937-BC3019A2CA27}">
      <dsp:nvSpPr>
        <dsp:cNvPr id="0" name=""/>
        <dsp:cNvSpPr/>
      </dsp:nvSpPr>
      <dsp:spPr>
        <a:xfrm>
          <a:off x="0" y="5026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5026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2625"/>
        <a:ext cx="6027076" cy="499937"/>
      </dsp:txXfrm>
    </dsp:sp>
    <dsp:sp modelId="{976A42AE-1F77-481E-A631-A924D364BDDB}">
      <dsp:nvSpPr>
        <dsp:cNvPr id="0" name=""/>
        <dsp:cNvSpPr/>
      </dsp:nvSpPr>
      <dsp:spPr>
        <a:xfrm>
          <a:off x="0" y="10025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E39C-B285-4689-8896-782A532C4CC3}">
      <dsp:nvSpPr>
        <dsp:cNvPr id="0" name=""/>
        <dsp:cNvSpPr/>
      </dsp:nvSpPr>
      <dsp:spPr>
        <a:xfrm>
          <a:off x="0" y="10025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002562"/>
        <a:ext cx="6027076" cy="499937"/>
      </dsp:txXfrm>
    </dsp:sp>
    <dsp:sp modelId="{2E4415D0-686D-429B-929A-105473E68CCA}">
      <dsp:nvSpPr>
        <dsp:cNvPr id="0" name=""/>
        <dsp:cNvSpPr/>
      </dsp:nvSpPr>
      <dsp:spPr>
        <a:xfrm>
          <a:off x="0" y="150250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50250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502500"/>
        <a:ext cx="6027076" cy="499937"/>
      </dsp:txXfrm>
    </dsp:sp>
    <dsp:sp modelId="{9E3BA096-0F85-43BD-8B21-B528EA871CAB}">
      <dsp:nvSpPr>
        <dsp:cNvPr id="0" name=""/>
        <dsp:cNvSpPr/>
      </dsp:nvSpPr>
      <dsp:spPr>
        <a:xfrm>
          <a:off x="0" y="200243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00243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002437"/>
        <a:ext cx="6027076" cy="499937"/>
      </dsp:txXfrm>
    </dsp:sp>
    <dsp:sp modelId="{8A9693EA-882A-4CB7-BBAE-FDE25C28FD9C}">
      <dsp:nvSpPr>
        <dsp:cNvPr id="0" name=""/>
        <dsp:cNvSpPr/>
      </dsp:nvSpPr>
      <dsp:spPr>
        <a:xfrm>
          <a:off x="0" y="250237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7629-24D0-4CF1-8CF7-8317667C4C3A}">
      <dsp:nvSpPr>
        <dsp:cNvPr id="0" name=""/>
        <dsp:cNvSpPr/>
      </dsp:nvSpPr>
      <dsp:spPr>
        <a:xfrm>
          <a:off x="0" y="250237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502375"/>
        <a:ext cx="6027076" cy="499937"/>
      </dsp:txXfrm>
    </dsp:sp>
    <dsp:sp modelId="{1D698840-E1DC-4FBB-8AB0-1E41EBEFC94E}">
      <dsp:nvSpPr>
        <dsp:cNvPr id="0" name=""/>
        <dsp:cNvSpPr/>
      </dsp:nvSpPr>
      <dsp:spPr>
        <a:xfrm>
          <a:off x="0" y="300231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300231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002312"/>
        <a:ext cx="6027076" cy="499937"/>
      </dsp:txXfrm>
    </dsp:sp>
    <dsp:sp modelId="{C258EA59-9201-476E-816A-B98A64BBFBA0}">
      <dsp:nvSpPr>
        <dsp:cNvPr id="0" name=""/>
        <dsp:cNvSpPr/>
      </dsp:nvSpPr>
      <dsp:spPr>
        <a:xfrm>
          <a:off x="0" y="350225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DBF3-8085-486B-89CB-9935E8B7B1D2}">
      <dsp:nvSpPr>
        <dsp:cNvPr id="0" name=""/>
        <dsp:cNvSpPr/>
      </dsp:nvSpPr>
      <dsp:spPr>
        <a:xfrm>
          <a:off x="0" y="350225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502250"/>
        <a:ext cx="6027076" cy="499937"/>
      </dsp:txXfrm>
    </dsp:sp>
    <dsp:sp modelId="{811A59A7-EF60-4B7D-AAF4-EBD9E195CB1D}">
      <dsp:nvSpPr>
        <dsp:cNvPr id="0" name=""/>
        <dsp:cNvSpPr/>
      </dsp:nvSpPr>
      <dsp:spPr>
        <a:xfrm>
          <a:off x="0" y="40021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40021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17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002187"/>
        <a:ext cx="6027076" cy="499937"/>
      </dsp:txXfrm>
    </dsp:sp>
    <dsp:sp modelId="{0F224865-7244-446F-BEDA-15B7A79F726D}">
      <dsp:nvSpPr>
        <dsp:cNvPr id="0" name=""/>
        <dsp:cNvSpPr/>
      </dsp:nvSpPr>
      <dsp:spPr>
        <a:xfrm>
          <a:off x="0" y="45021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5021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502125"/>
        <a:ext cx="6027076" cy="499937"/>
      </dsp:txXfrm>
    </dsp:sp>
    <dsp:sp modelId="{68FB2AA6-A3DF-4759-A2F0-0FE81CA71B01}">
      <dsp:nvSpPr>
        <dsp:cNvPr id="0" name=""/>
        <dsp:cNvSpPr/>
      </dsp:nvSpPr>
      <dsp:spPr>
        <a:xfrm>
          <a:off x="0" y="50020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05D8-73DF-49D7-B00E-E045146B8E94}">
      <dsp:nvSpPr>
        <dsp:cNvPr id="0" name=""/>
        <dsp:cNvSpPr/>
      </dsp:nvSpPr>
      <dsp:spPr>
        <a:xfrm>
          <a:off x="0" y="50020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02062"/>
        <a:ext cx="6027076" cy="49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2022-03-01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8592672" y="4820389"/>
            <a:ext cx="3751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이재솔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2015154001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7785847" y="406487"/>
            <a:ext cx="4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 설계서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553266" cy="316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PlaceObjectByTouch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 터치 시 객체 생성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 좌표를 읽는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 좌표에 객체를 생성한다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Input.GetTouch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위치의 좌표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Input.touchCount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횟수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6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169223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D2EEAA6-D8AF-49DB-BFA1-8EF01CEEF491}"/>
              </a:ext>
            </a:extLst>
          </p:cNvPr>
          <p:cNvSpPr txBox="1"/>
          <p:nvPr/>
        </p:nvSpPr>
        <p:spPr>
          <a:xfrm>
            <a:off x="1319367" y="1571856"/>
            <a:ext cx="9553266" cy="371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UpdateCenterObject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 객체가 배치되어 있을 경우 터치하여 객체를 이동시킴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충돌을 감지하는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ARRaycastManager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위치에 객체가 존재할 경우 카메라의 중앙으로 객체를 이동시킨다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Camera.current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카메라 속성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placeObject.transform.SetPositionAndRotation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오브젝트의 위치와 회전속성을 변경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OnClickTest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생성할 객체를 변경함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현재 생성되어 있는 객체를 삭제하고 생성할 객체를 변경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임시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OnClickExit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실행중인 어플리케이션을 종료함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553266" cy="94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분류 모듈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asdf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asdf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asdf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2020.3.26f1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버전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Android 7.0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ARFoundation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프레임워크의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 증강현실에 제품 배치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1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6515602" cy="3744000"/>
          </a:xfrm>
          <a:prstGeom prst="rect">
            <a:avLst/>
          </a:prstGeom>
        </p:spPr>
      </p:pic>
      <p:sp>
        <p:nvSpPr>
          <p:cNvPr id="8" name="TextBox 39">
            <a:extLst>
              <a:ext uri="{FF2B5EF4-FFF2-40B4-BE49-F238E27FC236}">
                <a16:creationId xmlns:a16="http://schemas.microsoft.com/office/drawing/2014/main" id="{3AD553B1-02FA-4B24-AB37-B2976E7A9F51}"/>
              </a:ext>
            </a:extLst>
          </p:cNvPr>
          <p:cNvSpPr txBox="1"/>
          <p:nvPr/>
        </p:nvSpPr>
        <p:spPr>
          <a:xfrm>
            <a:off x="7745505" y="2736502"/>
            <a:ext cx="4043803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팀원별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팀장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wlsdnjs0707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</a:t>
            </a:r>
          </a:p>
        </p:txBody>
      </p:sp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데모 환경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어플리케이션과의 통신 여부 점검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원하는 객체의 생성이 가능한지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객체를 이동시키는데 문제가 없는지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촬영한 이미지를 분류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분류된 이미지를 토대로 비슷한 스타일의 제품 선택지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4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86901"/>
              </p:ext>
            </p:extLst>
          </p:nvPr>
        </p:nvGraphicFramePr>
        <p:xfrm>
          <a:off x="916354" y="1463526"/>
          <a:ext cx="10203930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46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138082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299447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  <a:gridCol w="2312460">
                  <a:extLst>
                    <a:ext uri="{9D8B030D-6E8A-4147-A177-3AD203B41FA5}">
                      <a16:colId xmlns:a16="http://schemas.microsoft.com/office/drawing/2014/main" val="1799035950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권준혁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 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2519"/>
              </p:ext>
            </p:extLst>
          </p:nvPr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C22F101-9208-4B38-902B-EF4E77EC74C1}"/>
              </a:ext>
            </a:extLst>
          </p:cNvPr>
          <p:cNvSpPr/>
          <p:nvPr/>
        </p:nvSpPr>
        <p:spPr>
          <a:xfrm>
            <a:off x="5486400" y="3406755"/>
            <a:ext cx="389965" cy="277740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필요 기술 및 참고 문헌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20A724-8FE1-4634-95C2-3A31D3D8578F}"/>
              </a:ext>
            </a:extLst>
          </p:cNvPr>
          <p:cNvSpPr txBox="1"/>
          <p:nvPr/>
        </p:nvSpPr>
        <p:spPr>
          <a:xfrm>
            <a:off x="916355" y="1747681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유니티 </a:t>
            </a:r>
            <a:r>
              <a:rPr lang="en-US" altLang="ko-KR" sz="2000" dirty="0"/>
              <a:t>AR Foundation</a:t>
            </a:r>
          </a:p>
          <a:p>
            <a:r>
              <a:rPr lang="en-US" altLang="ko-KR" sz="2000" dirty="0"/>
              <a:t>https://docs.unity3d.com/Packages/com.unity.xr.arfoundation@4.2/manual/index.html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AF7E9-3A48-4180-8E88-52E22F0A6DF6}"/>
              </a:ext>
            </a:extLst>
          </p:cNvPr>
          <p:cNvSpPr txBox="1"/>
          <p:nvPr/>
        </p:nvSpPr>
        <p:spPr>
          <a:xfrm>
            <a:off x="916355" y="2665572"/>
            <a:ext cx="1001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/>
              <a:t>AR </a:t>
            </a:r>
            <a:r>
              <a:rPr lang="en-US" altLang="ko-KR" sz="2000" dirty="0" err="1"/>
              <a:t>Raycast</a:t>
            </a:r>
            <a:r>
              <a:rPr lang="en-US" altLang="ko-KR" sz="2000" dirty="0"/>
              <a:t> Manager</a:t>
            </a:r>
          </a:p>
          <a:p>
            <a:r>
              <a:rPr lang="en-US" altLang="ko-KR" sz="2000" dirty="0"/>
              <a:t>https://docs.unity3d.com/Packages/com.unity.xr.arfoundation@4.2/manual/raycast-manager.html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4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77235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 제품 배치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인한 실내 거주 시간의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어플은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 멀리 떨어져 있는 사용자에게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직관적으로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어플의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손쉬운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무드에 맞는 가구를 추천 받으며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접근이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 극대화 추구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06143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791332"/>
            <a:ext cx="9072498" cy="20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지난 발표 지적 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 스타일 분류와 추천에 대한 구체적 방안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☞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인식한 사진을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 기법을 이용하여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스타일에 가까운지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관련 연구 및 사례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1340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339667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184382" y="3346312"/>
            <a:ext cx="97410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앱에서 가전제품 선택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옵션 선택 시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가전제품을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IKEA Place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앱과 유사한 방식으로 배치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266528" y="1578395"/>
            <a:ext cx="851396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IKEA Place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IKEA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출시한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증강현실 기술을 이용한 가구 시뮬레이션 어플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 실행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카탈로그에서 배치해보고 싶은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이케아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가구를 선택 후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눌러서 가구를 배치하고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드래그 제스처를 통해 가구를 이동</a:t>
            </a:r>
            <a:endParaRPr lang="en-US" altLang="ko-KR" dirty="0"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CCB33-EB3B-4672-A727-63817D59FA25}"/>
              </a:ext>
            </a:extLst>
          </p:cNvPr>
          <p:cNvSpPr/>
          <p:nvPr/>
        </p:nvSpPr>
        <p:spPr>
          <a:xfrm>
            <a:off x="916355" y="499279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E4307A0-CC1A-4B34-9817-6D0C9C06B3ED}"/>
              </a:ext>
            </a:extLst>
          </p:cNvPr>
          <p:cNvSpPr txBox="1"/>
          <p:nvPr/>
        </p:nvSpPr>
        <p:spPr>
          <a:xfrm>
            <a:off x="1266527" y="4797387"/>
            <a:ext cx="980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기존 제품과의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차별점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정보와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가구들을 분석하여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가구를 추천해주는 기능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3529B-C212-4CF7-A0D5-2B8424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07" y="349418"/>
            <a:ext cx="2013039" cy="41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34AA0-F333-4B6D-8D25-187D50E0B7E1}"/>
              </a:ext>
            </a:extLst>
          </p:cNvPr>
          <p:cNvSpPr txBox="1"/>
          <p:nvPr/>
        </p:nvSpPr>
        <p:spPr>
          <a:xfrm>
            <a:off x="9710755" y="4695720"/>
            <a:ext cx="24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&lt;IKEA place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시스템 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2" y="5257932"/>
            <a:ext cx="10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738723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321212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6A0E6-AEAC-44C7-BAEC-C82FCC2FB16B}"/>
              </a:ext>
            </a:extLst>
          </p:cNvPr>
          <p:cNvSpPr/>
          <p:nvPr/>
        </p:nvSpPr>
        <p:spPr>
          <a:xfrm>
            <a:off x="9470496" y="2618893"/>
            <a:ext cx="1732958" cy="360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F191C-30CA-4C03-B795-D63697995DE0}"/>
              </a:ext>
            </a:extLst>
          </p:cNvPr>
          <p:cNvSpPr/>
          <p:nvPr/>
        </p:nvSpPr>
        <p:spPr>
          <a:xfrm>
            <a:off x="6514375" y="2618893"/>
            <a:ext cx="2845673" cy="305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6955BB-3416-4A06-9DC6-B82A90BF8698}"/>
              </a:ext>
            </a:extLst>
          </p:cNvPr>
          <p:cNvGrpSpPr/>
          <p:nvPr/>
        </p:nvGrpSpPr>
        <p:grpSpPr>
          <a:xfrm>
            <a:off x="916355" y="2405976"/>
            <a:ext cx="4979205" cy="2989726"/>
            <a:chOff x="827316" y="1808965"/>
            <a:chExt cx="6337831" cy="3785088"/>
          </a:xfrm>
        </p:grpSpPr>
        <p:pic>
          <p:nvPicPr>
            <p:cNvPr id="6" name="Рисунок 3">
              <a:extLst>
                <a:ext uri="{FF2B5EF4-FFF2-40B4-BE49-F238E27FC236}">
                  <a16:creationId xmlns:a16="http://schemas.microsoft.com/office/drawing/2014/main" id="{4F47BEF7-B72B-44E9-BBDD-D046A92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16" y="2254201"/>
              <a:ext cx="1803537" cy="333611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790C25-437D-4FA3-8737-D11E67941C66}"/>
                </a:ext>
              </a:extLst>
            </p:cNvPr>
            <p:cNvSpPr/>
            <p:nvPr/>
          </p:nvSpPr>
          <p:spPr>
            <a:xfrm>
              <a:off x="4365386" y="2257938"/>
              <a:ext cx="2799761" cy="3336115"/>
            </a:xfrm>
            <a:prstGeom prst="roundRect">
              <a:avLst/>
            </a:prstGeom>
            <a:noFill/>
            <a:ln w="825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015E54-DBA4-4E10-9882-8E1C75DE9A1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30853" y="3925648"/>
              <a:ext cx="1734533" cy="348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396B5-4E96-411A-BFFF-F2E6398B476B}"/>
                </a:ext>
              </a:extLst>
            </p:cNvPr>
            <p:cNvSpPr txBox="1"/>
            <p:nvPr/>
          </p:nvSpPr>
          <p:spPr>
            <a:xfrm>
              <a:off x="4847367" y="1808965"/>
              <a:ext cx="1926372" cy="46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클라우드 서버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4D1C529-A910-42A2-9730-2104E351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550" y="2621089"/>
              <a:ext cx="1146716" cy="1146716"/>
            </a:xfrm>
            <a:prstGeom prst="rect">
              <a:avLst/>
            </a:prstGeom>
          </p:spPr>
        </p:pic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5674CA6C-2349-4CA6-8920-31B706593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364914"/>
                </p:ext>
              </p:extLst>
            </p:nvPr>
          </p:nvGraphicFramePr>
          <p:xfrm>
            <a:off x="5234329" y="4062575"/>
            <a:ext cx="1146716" cy="105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r:id="rId5" imgW="3669840" imgH="3390120" progId="">
                    <p:embed/>
                  </p:oleObj>
                </mc:Choice>
                <mc:Fallback>
                  <p:oleObj r:id="rId5" imgW="3669840" imgH="3390120" progId="">
                    <p:embed/>
                    <p:pic>
                      <p:nvPicPr>
                        <p:cNvPr id="1045" name="개체 1044">
                          <a:extLst>
                            <a:ext uri="{FF2B5EF4-FFF2-40B4-BE49-F238E27FC236}">
                              <a16:creationId xmlns:a16="http://schemas.microsoft.com/office/drawing/2014/main" id="{17F4DAFB-15EA-4D3B-ADBA-084175A189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4329" y="4062575"/>
                          <a:ext cx="1146716" cy="105942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A22120-581E-40B9-B51A-04979283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8324" y="2567564"/>
              <a:ext cx="1253765" cy="1253765"/>
            </a:xfrm>
            <a:prstGeom prst="rect">
              <a:avLst/>
            </a:prstGeom>
          </p:spPr>
        </p:pic>
        <p:pic>
          <p:nvPicPr>
            <p:cNvPr id="31" name="Picture 10" descr="Introduction to Augmented Reality and ARCore | Coursera">
              <a:extLst>
                <a:ext uri="{FF2B5EF4-FFF2-40B4-BE49-F238E27FC236}">
                  <a16:creationId xmlns:a16="http://schemas.microsoft.com/office/drawing/2014/main" id="{7982CE14-B9F7-4EE8-97DE-1BC099AF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675" y="2889765"/>
              <a:ext cx="922817" cy="922817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9E3F4959-A91A-469A-86D4-33E4AC888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227" y="3925996"/>
              <a:ext cx="887715" cy="109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5CA84-100A-4A7D-852F-014D2FD67B49}"/>
              </a:ext>
            </a:extLst>
          </p:cNvPr>
          <p:cNvSpPr/>
          <p:nvPr/>
        </p:nvSpPr>
        <p:spPr>
          <a:xfrm>
            <a:off x="6769379" y="2077421"/>
            <a:ext cx="244611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 </a:t>
            </a:r>
            <a:r>
              <a:rPr lang="ko-KR" altLang="en-US" dirty="0"/>
              <a:t>모바일 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64191-54C9-4DD2-A150-7DF48544F5DA}"/>
              </a:ext>
            </a:extLst>
          </p:cNvPr>
          <p:cNvSpPr/>
          <p:nvPr/>
        </p:nvSpPr>
        <p:spPr>
          <a:xfrm>
            <a:off x="6710656" y="274153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E2712-28C7-4B5C-AD26-4471AB66E2B5}"/>
              </a:ext>
            </a:extLst>
          </p:cNvPr>
          <p:cNvSpPr/>
          <p:nvPr/>
        </p:nvSpPr>
        <p:spPr>
          <a:xfrm>
            <a:off x="6710656" y="3501189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가구 배치 시뮬레이션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51DC-35DB-475C-AAEC-0DF8A7AB0C73}"/>
              </a:ext>
            </a:extLst>
          </p:cNvPr>
          <p:cNvSpPr/>
          <p:nvPr/>
        </p:nvSpPr>
        <p:spPr>
          <a:xfrm>
            <a:off x="6710656" y="412662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ARCore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6B4EEC8-FC73-4C44-AB06-13C2B3D87A6C}"/>
              </a:ext>
            </a:extLst>
          </p:cNvPr>
          <p:cNvSpPr/>
          <p:nvPr/>
        </p:nvSpPr>
        <p:spPr>
          <a:xfrm>
            <a:off x="9835787" y="3067070"/>
            <a:ext cx="1077650" cy="77640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B26F8-F185-4B6C-A385-5D54497B3C20}"/>
              </a:ext>
            </a:extLst>
          </p:cNvPr>
          <p:cNvSpPr/>
          <p:nvPr/>
        </p:nvSpPr>
        <p:spPr>
          <a:xfrm>
            <a:off x="6710656" y="4734305"/>
            <a:ext cx="2446112" cy="719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가구 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1ADDE-09A6-4755-93E8-9512CD9434D4}"/>
              </a:ext>
            </a:extLst>
          </p:cNvPr>
          <p:cNvSpPr/>
          <p:nvPr/>
        </p:nvSpPr>
        <p:spPr>
          <a:xfrm>
            <a:off x="9569231" y="5314067"/>
            <a:ext cx="1520806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01D698-0BDB-46F9-82C4-9C3F9F2A4A81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9156768" y="3843476"/>
            <a:ext cx="1217844" cy="5216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CD1A59D-5F96-4A0A-B6FF-4993168E1D07}"/>
              </a:ext>
            </a:extLst>
          </p:cNvPr>
          <p:cNvCxnSpPr>
            <a:cxnSpLocks/>
          </p:cNvCxnSpPr>
          <p:nvPr/>
        </p:nvCxnSpPr>
        <p:spPr>
          <a:xfrm>
            <a:off x="9156768" y="4928026"/>
            <a:ext cx="1416669" cy="359687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E78B72-5546-4DC1-B4BE-2503DE3AB463}"/>
              </a:ext>
            </a:extLst>
          </p:cNvPr>
          <p:cNvSpPr txBox="1"/>
          <p:nvPr/>
        </p:nvSpPr>
        <p:spPr>
          <a:xfrm>
            <a:off x="9431642" y="46367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실내공간 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C61B4-9A12-4FFE-9209-90B278DAC66E}"/>
              </a:ext>
            </a:extLst>
          </p:cNvPr>
          <p:cNvSpPr txBox="1"/>
          <p:nvPr/>
        </p:nvSpPr>
        <p:spPr>
          <a:xfrm>
            <a:off x="9394832" y="4903124"/>
            <a:ext cx="9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추천된 가구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3263BE-7406-4CEF-BF35-758448EA383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690529" y="4674962"/>
            <a:ext cx="154609" cy="112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0EE37-C31B-4A18-9304-A1755C9F39D5}"/>
              </a:ext>
            </a:extLst>
          </p:cNvPr>
          <p:cNvSpPr/>
          <p:nvPr/>
        </p:nvSpPr>
        <p:spPr>
          <a:xfrm>
            <a:off x="9540047" y="2077421"/>
            <a:ext cx="1579778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4B49A6-7270-4402-8250-7DD81336B27B}"/>
              </a:ext>
            </a:extLst>
          </p:cNvPr>
          <p:cNvSpPr txBox="1"/>
          <p:nvPr/>
        </p:nvSpPr>
        <p:spPr>
          <a:xfrm>
            <a:off x="9776594" y="5850612"/>
            <a:ext cx="102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분류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D5477-F46D-4D55-8006-7F3B209DBB11}"/>
              </a:ext>
            </a:extLst>
          </p:cNvPr>
          <p:cNvSpPr txBox="1"/>
          <p:nvPr/>
        </p:nvSpPr>
        <p:spPr>
          <a:xfrm>
            <a:off x="9691701" y="40828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가구 정보</a:t>
            </a:r>
          </a:p>
        </p:txBody>
      </p:sp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EFF15-481C-4F41-93B9-8ED51EBC2D75}"/>
              </a:ext>
            </a:extLst>
          </p:cNvPr>
          <p:cNvSpPr/>
          <p:nvPr/>
        </p:nvSpPr>
        <p:spPr>
          <a:xfrm>
            <a:off x="916355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가구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EEB785-F407-4225-B330-8CA3668B2C34}"/>
              </a:ext>
            </a:extLst>
          </p:cNvPr>
          <p:cNvSpPr/>
          <p:nvPr/>
        </p:nvSpPr>
        <p:spPr>
          <a:xfrm>
            <a:off x="916355" y="1724663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E37BBB-859B-4125-8C7C-F4159F0B5930}"/>
              </a:ext>
            </a:extLst>
          </p:cNvPr>
          <p:cNvSpPr/>
          <p:nvPr/>
        </p:nvSpPr>
        <p:spPr>
          <a:xfrm>
            <a:off x="3535724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제품 배치</a:t>
            </a:r>
            <a:endParaRPr lang="en-US" altLang="ko-KR" dirty="0">
              <a:solidFill>
                <a:schemeClr val="tx1"/>
              </a:solidFill>
              <a:ea typeface="Noto Sans KR" panose="020B050000000000000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)</a:t>
            </a:r>
            <a:endParaRPr lang="ko-KR" altLang="en-US" dirty="0">
              <a:solidFill>
                <a:schemeClr val="tx1"/>
              </a:solidFill>
              <a:ea typeface="Noto Sans KR" panose="020B0500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80615-8662-47E3-9712-36B48808723B}"/>
              </a:ext>
            </a:extLst>
          </p:cNvPr>
          <p:cNvSpPr/>
          <p:nvPr/>
        </p:nvSpPr>
        <p:spPr>
          <a:xfrm>
            <a:off x="916355" y="2511419"/>
            <a:ext cx="161169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E1D57E-00F7-438F-9681-E7B1F00C8B6C}"/>
              </a:ext>
            </a:extLst>
          </p:cNvPr>
          <p:cNvCxnSpPr>
            <a:cxnSpLocks/>
          </p:cNvCxnSpPr>
          <p:nvPr/>
        </p:nvCxnSpPr>
        <p:spPr>
          <a:xfrm rot="10800000">
            <a:off x="2510524" y="3663962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93F18E-6B0E-41B4-8195-D42EF863F7E3}"/>
              </a:ext>
            </a:extLst>
          </p:cNvPr>
          <p:cNvCxnSpPr>
            <a:cxnSpLocks/>
          </p:cNvCxnSpPr>
          <p:nvPr/>
        </p:nvCxnSpPr>
        <p:spPr>
          <a:xfrm>
            <a:off x="2510524" y="3395022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568AE-6323-49CD-A9AA-D1D607F20295}"/>
              </a:ext>
            </a:extLst>
          </p:cNvPr>
          <p:cNvSpPr/>
          <p:nvPr/>
        </p:nvSpPr>
        <p:spPr>
          <a:xfrm>
            <a:off x="5751333" y="1722791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349443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835</Words>
  <Application>Microsoft Office PowerPoint</Application>
  <PresentationFormat>와이드스크린</PresentationFormat>
  <Paragraphs>199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김진원(2016154011)</cp:lastModifiedBy>
  <cp:revision>77</cp:revision>
  <dcterms:created xsi:type="dcterms:W3CDTF">2018-10-06T07:20:02Z</dcterms:created>
  <dcterms:modified xsi:type="dcterms:W3CDTF">2022-03-01T12:37:08Z</dcterms:modified>
</cp:coreProperties>
</file>