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8" r:id="rId2"/>
    <p:sldId id="349" r:id="rId3"/>
    <p:sldId id="348" r:id="rId4"/>
    <p:sldId id="351" r:id="rId5"/>
    <p:sldId id="352" r:id="rId6"/>
    <p:sldId id="354" r:id="rId7"/>
    <p:sldId id="355" r:id="rId8"/>
    <p:sldId id="357" r:id="rId9"/>
    <p:sldId id="356" r:id="rId10"/>
    <p:sldId id="359" r:id="rId11"/>
    <p:sldId id="358" r:id="rId12"/>
    <p:sldId id="31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DDF"/>
    <a:srgbClr val="BAA595"/>
    <a:srgbClr val="ECB5E2"/>
    <a:srgbClr val="D1E0BB"/>
    <a:srgbClr val="D2C2EE"/>
    <a:srgbClr val="B7CEFB"/>
    <a:srgbClr val="62C655"/>
    <a:srgbClr val="F4BF4F"/>
    <a:srgbClr val="ED6A5E"/>
    <a:srgbClr val="DF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7"/>
  </p:normalViewPr>
  <p:slideViewPr>
    <p:cSldViewPr snapToGrid="0" snapToObjects="1">
      <p:cViewPr varScale="1">
        <p:scale>
          <a:sx n="85" d="100"/>
          <a:sy n="85" d="100"/>
        </p:scale>
        <p:origin x="634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B0EAA-BEEC-4B92-A689-98575F49DF64}" type="doc">
      <dgm:prSet loTypeId="urn:microsoft.com/office/officeart/2008/layout/Lin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EF906699-F5C1-4957-B6EB-7ACCE1589E9C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개요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C85AF99-587D-4B77-84EC-26D16C1F0482}" type="parTrans" cxnId="{8C1B81A3-C412-4D4B-9C89-1F798B4216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275CC79-20DC-4518-B58E-2C0E750746E2}" type="sibTrans" cxnId="{8C1B81A3-C412-4D4B-9C89-1F798B4216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96A3C21-1CB4-4E25-B554-BA11860C257A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수행 시나리오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D095CA7A-ED09-4DBA-8FBA-5ECADDC0694D}" type="parTrans" cxnId="{08EE908D-646E-42ED-BB0E-F5265E7A66C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F0CB957-3B30-497A-9366-916A34D76B66}" type="sibTrans" cxnId="{08EE908D-646E-42ED-BB0E-F5265E7A66C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2AE87C4-1F58-44C1-B848-144A5580AF7A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구성도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4D040239-6C17-4714-BF84-54D29BC92C4B}" type="parTrans" cxnId="{3A20A20C-D1D1-47C2-BFB7-22C88A336C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1C365A8-469E-4B78-8C2C-D0F7D9274202}" type="sibTrans" cxnId="{3A20A20C-D1D1-47C2-BFB7-22C88A336C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D75378F-F7AD-4020-9D6A-B44F0DCA66D0}">
      <dgm:prSet/>
      <dgm:spPr/>
      <dgm:t>
        <a:bodyPr/>
        <a:lstStyle/>
        <a:p>
          <a:r>
            <a:rPr lang="ko-KR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개발 환경 및 개발 방법</a:t>
          </a:r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57844802-AF3D-4D62-A117-0182FB123FB7}" type="parTrans" cxnId="{860C203F-9FE7-4F3A-914A-8FC1B072AC26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B2AADE35-BC07-47DE-8774-69A0FD515856}" type="sibTrans" cxnId="{860C203F-9FE7-4F3A-914A-8FC1B072AC26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B234BA7-A4A9-4894-979A-4B7035326BDE}">
      <dgm:prSet/>
      <dgm:spPr/>
      <dgm:t>
        <a:bodyPr/>
        <a:lstStyle/>
        <a:p>
          <a:r>
            <a:rPr lang="ko-KR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업무 분담</a:t>
          </a:r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FAD52793-7F02-4F1A-B068-89DD353BB999}" type="parTrans" cxnId="{D3160F8F-0648-4EA7-AF7A-6C9DB9AB04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90F7C8B-0497-45FA-9476-175A509B77E1}" type="sibTrans" cxnId="{D3160F8F-0648-4EA7-AF7A-6C9DB9AB04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F3A1BF8D-2B85-4ABD-97AC-9EDA9EACAC14}">
      <dgm:prSet/>
      <dgm:spPr/>
      <dgm:t>
        <a:bodyPr/>
        <a:lstStyle/>
        <a:p>
          <a:r>
            <a:rPr lang="ko-KR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수행 일정</a:t>
          </a:r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C747B1C9-4633-401A-B065-C0D1D81FD46A}" type="parTrans" cxnId="{CACEBC32-1281-4166-91D5-D298A238B6F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CCA17047-28BE-42F9-B7E8-943D09FE51CA}" type="sibTrans" cxnId="{CACEBC32-1281-4166-91D5-D298A238B6F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8D0A92B3-10FE-484F-B951-569B9492D498}">
      <dgm:prSet/>
      <dgm:spPr/>
      <dgm:t>
        <a:bodyPr/>
        <a:lstStyle/>
        <a:p>
          <a:r>
            <a:rPr lang="ko-KR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필요기술 및 참고문헌</a:t>
          </a:r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5112E37F-87D1-48ED-A914-38C1B200ADC4}" type="parTrans" cxnId="{E12CD71C-0C54-432B-961A-D2BBAB5A3CE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7C75364-72B8-4EC6-B893-B9021C33076B}" type="sibTrans" cxnId="{E12CD71C-0C54-432B-961A-D2BBAB5A3CE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8F50F8AE-163F-4C73-9336-9A68B287360D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 및 개발 목표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7B0F58D-A236-49D9-828B-D7E0370FF607}" type="sibTrans" cxnId="{B1AE3BDC-C5EE-4A5E-B40B-015D0715C3F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A094469-3B08-4B02-B5A5-B69DFA6E4DD0}" type="parTrans" cxnId="{B1AE3BDC-C5EE-4A5E-B40B-015D0715C3F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BE92389-3511-4F13-8B5E-0728544DE4FE}" type="pres">
      <dgm:prSet presAssocID="{C93B0EAA-BEEC-4B92-A689-98575F49DF64}" presName="vert0" presStyleCnt="0">
        <dgm:presLayoutVars>
          <dgm:dir/>
          <dgm:animOne val="branch"/>
          <dgm:animLvl val="lvl"/>
        </dgm:presLayoutVars>
      </dgm:prSet>
      <dgm:spPr/>
    </dgm:pt>
    <dgm:pt modelId="{73BB800E-716A-4E00-81F8-9FB0171E8DBB}" type="pres">
      <dgm:prSet presAssocID="{EF906699-F5C1-4957-B6EB-7ACCE1589E9C}" presName="thickLine" presStyleLbl="alignNode1" presStyleIdx="0" presStyleCnt="8"/>
      <dgm:spPr/>
    </dgm:pt>
    <dgm:pt modelId="{93D283DB-5376-418E-BB3F-B884B8151F32}" type="pres">
      <dgm:prSet presAssocID="{EF906699-F5C1-4957-B6EB-7ACCE1589E9C}" presName="horz1" presStyleCnt="0"/>
      <dgm:spPr/>
    </dgm:pt>
    <dgm:pt modelId="{17F5ED93-5A6F-4B16-A17B-BC5B049CDF74}" type="pres">
      <dgm:prSet presAssocID="{EF906699-F5C1-4957-B6EB-7ACCE1589E9C}" presName="tx1" presStyleLbl="revTx" presStyleIdx="0" presStyleCnt="8"/>
      <dgm:spPr/>
    </dgm:pt>
    <dgm:pt modelId="{3C0BAE54-A68A-426E-97BB-05D4C25635EE}" type="pres">
      <dgm:prSet presAssocID="{EF906699-F5C1-4957-B6EB-7ACCE1589E9C}" presName="vert1" presStyleCnt="0"/>
      <dgm:spPr/>
    </dgm:pt>
    <dgm:pt modelId="{8D2AFF2E-9F2D-45C2-B937-BC3019A2CA27}" type="pres">
      <dgm:prSet presAssocID="{8F50F8AE-163F-4C73-9336-9A68B287360D}" presName="thickLine" presStyleLbl="alignNode1" presStyleIdx="1" presStyleCnt="8"/>
      <dgm:spPr/>
    </dgm:pt>
    <dgm:pt modelId="{E6F6FF7A-C024-4101-B646-18F22E09F608}" type="pres">
      <dgm:prSet presAssocID="{8F50F8AE-163F-4C73-9336-9A68B287360D}" presName="horz1" presStyleCnt="0"/>
      <dgm:spPr/>
    </dgm:pt>
    <dgm:pt modelId="{CE7FE8B1-F833-4A98-9BDD-5E4A84505748}" type="pres">
      <dgm:prSet presAssocID="{8F50F8AE-163F-4C73-9336-9A68B287360D}" presName="tx1" presStyleLbl="revTx" presStyleIdx="1" presStyleCnt="8"/>
      <dgm:spPr/>
    </dgm:pt>
    <dgm:pt modelId="{72A3E307-7064-4DDE-B3FE-B8A44B293D0E}" type="pres">
      <dgm:prSet presAssocID="{8F50F8AE-163F-4C73-9336-9A68B287360D}" presName="vert1" presStyleCnt="0"/>
      <dgm:spPr/>
    </dgm:pt>
    <dgm:pt modelId="{2E4415D0-686D-429B-929A-105473E68CCA}" type="pres">
      <dgm:prSet presAssocID="{196A3C21-1CB4-4E25-B554-BA11860C257A}" presName="thickLine" presStyleLbl="alignNode1" presStyleIdx="2" presStyleCnt="8"/>
      <dgm:spPr/>
    </dgm:pt>
    <dgm:pt modelId="{1261EA35-56EF-41E3-A477-F31984BB9EC1}" type="pres">
      <dgm:prSet presAssocID="{196A3C21-1CB4-4E25-B554-BA11860C257A}" presName="horz1" presStyleCnt="0"/>
      <dgm:spPr/>
    </dgm:pt>
    <dgm:pt modelId="{D15C3C8D-2FDB-4FCF-8168-4F1B8A96CA96}" type="pres">
      <dgm:prSet presAssocID="{196A3C21-1CB4-4E25-B554-BA11860C257A}" presName="tx1" presStyleLbl="revTx" presStyleIdx="2" presStyleCnt="8"/>
      <dgm:spPr/>
    </dgm:pt>
    <dgm:pt modelId="{D795B2EC-9CEE-4677-AF15-3670F91722B2}" type="pres">
      <dgm:prSet presAssocID="{196A3C21-1CB4-4E25-B554-BA11860C257A}" presName="vert1" presStyleCnt="0"/>
      <dgm:spPr/>
    </dgm:pt>
    <dgm:pt modelId="{9E3BA096-0F85-43BD-8B21-B528EA871CAB}" type="pres">
      <dgm:prSet presAssocID="{72AE87C4-1F58-44C1-B848-144A5580AF7A}" presName="thickLine" presStyleLbl="alignNode1" presStyleIdx="3" presStyleCnt="8"/>
      <dgm:spPr/>
    </dgm:pt>
    <dgm:pt modelId="{2679E85A-5D5C-4434-961C-875402A868CC}" type="pres">
      <dgm:prSet presAssocID="{72AE87C4-1F58-44C1-B848-144A5580AF7A}" presName="horz1" presStyleCnt="0"/>
      <dgm:spPr/>
    </dgm:pt>
    <dgm:pt modelId="{69B87424-12B4-4C45-BC99-B2858D887042}" type="pres">
      <dgm:prSet presAssocID="{72AE87C4-1F58-44C1-B848-144A5580AF7A}" presName="tx1" presStyleLbl="revTx" presStyleIdx="3" presStyleCnt="8"/>
      <dgm:spPr/>
    </dgm:pt>
    <dgm:pt modelId="{74694333-1109-428E-9C2D-5E5AEB70971B}" type="pres">
      <dgm:prSet presAssocID="{72AE87C4-1F58-44C1-B848-144A5580AF7A}" presName="vert1" presStyleCnt="0"/>
      <dgm:spPr/>
    </dgm:pt>
    <dgm:pt modelId="{1D698840-E1DC-4FBB-8AB0-1E41EBEFC94E}" type="pres">
      <dgm:prSet presAssocID="{0D75378F-F7AD-4020-9D6A-B44F0DCA66D0}" presName="thickLine" presStyleLbl="alignNode1" presStyleIdx="4" presStyleCnt="8"/>
      <dgm:spPr/>
    </dgm:pt>
    <dgm:pt modelId="{583026DE-6D84-492F-BDFA-9711DEC47F2E}" type="pres">
      <dgm:prSet presAssocID="{0D75378F-F7AD-4020-9D6A-B44F0DCA66D0}" presName="horz1" presStyleCnt="0"/>
      <dgm:spPr/>
    </dgm:pt>
    <dgm:pt modelId="{1F7A2AB6-6879-4FB8-BF00-BFD830641BB7}" type="pres">
      <dgm:prSet presAssocID="{0D75378F-F7AD-4020-9D6A-B44F0DCA66D0}" presName="tx1" presStyleLbl="revTx" presStyleIdx="4" presStyleCnt="8"/>
      <dgm:spPr/>
    </dgm:pt>
    <dgm:pt modelId="{331752CB-E9D1-4997-919B-FC8F6D3B03C1}" type="pres">
      <dgm:prSet presAssocID="{0D75378F-F7AD-4020-9D6A-B44F0DCA66D0}" presName="vert1" presStyleCnt="0"/>
      <dgm:spPr/>
    </dgm:pt>
    <dgm:pt modelId="{811A59A7-EF60-4B7D-AAF4-EBD9E195CB1D}" type="pres">
      <dgm:prSet presAssocID="{7B234BA7-A4A9-4894-979A-4B7035326BDE}" presName="thickLine" presStyleLbl="alignNode1" presStyleIdx="5" presStyleCnt="8"/>
      <dgm:spPr/>
    </dgm:pt>
    <dgm:pt modelId="{CDEE081B-4485-40E0-9ECA-9BF33A107FFD}" type="pres">
      <dgm:prSet presAssocID="{7B234BA7-A4A9-4894-979A-4B7035326BDE}" presName="horz1" presStyleCnt="0"/>
      <dgm:spPr/>
    </dgm:pt>
    <dgm:pt modelId="{A506EE69-4F5D-4ED4-9B87-220273713636}" type="pres">
      <dgm:prSet presAssocID="{7B234BA7-A4A9-4894-979A-4B7035326BDE}" presName="tx1" presStyleLbl="revTx" presStyleIdx="5" presStyleCnt="8"/>
      <dgm:spPr/>
    </dgm:pt>
    <dgm:pt modelId="{814A08E8-CE57-49A5-AA36-73CB78F5BE98}" type="pres">
      <dgm:prSet presAssocID="{7B234BA7-A4A9-4894-979A-4B7035326BDE}" presName="vert1" presStyleCnt="0"/>
      <dgm:spPr/>
    </dgm:pt>
    <dgm:pt modelId="{0F224865-7244-446F-BEDA-15B7A79F726D}" type="pres">
      <dgm:prSet presAssocID="{F3A1BF8D-2B85-4ABD-97AC-9EDA9EACAC14}" presName="thickLine" presStyleLbl="alignNode1" presStyleIdx="6" presStyleCnt="8"/>
      <dgm:spPr/>
    </dgm:pt>
    <dgm:pt modelId="{23F19644-31A0-44E4-BE29-317A5F920554}" type="pres">
      <dgm:prSet presAssocID="{F3A1BF8D-2B85-4ABD-97AC-9EDA9EACAC14}" presName="horz1" presStyleCnt="0"/>
      <dgm:spPr/>
    </dgm:pt>
    <dgm:pt modelId="{12A3F962-5AA4-41D3-AB1B-BA325462DBB1}" type="pres">
      <dgm:prSet presAssocID="{F3A1BF8D-2B85-4ABD-97AC-9EDA9EACAC14}" presName="tx1" presStyleLbl="revTx" presStyleIdx="6" presStyleCnt="8"/>
      <dgm:spPr/>
    </dgm:pt>
    <dgm:pt modelId="{2547978E-3339-4439-95FA-1A3A48F1136C}" type="pres">
      <dgm:prSet presAssocID="{F3A1BF8D-2B85-4ABD-97AC-9EDA9EACAC14}" presName="vert1" presStyleCnt="0"/>
      <dgm:spPr/>
    </dgm:pt>
    <dgm:pt modelId="{F3184BBB-72FE-4AD1-9198-07DF1628D8B6}" type="pres">
      <dgm:prSet presAssocID="{8D0A92B3-10FE-484F-B951-569B9492D498}" presName="thickLine" presStyleLbl="alignNode1" presStyleIdx="7" presStyleCnt="8"/>
      <dgm:spPr/>
    </dgm:pt>
    <dgm:pt modelId="{AC34E5FD-3187-4749-8448-F96EA3F30D60}" type="pres">
      <dgm:prSet presAssocID="{8D0A92B3-10FE-484F-B951-569B9492D498}" presName="horz1" presStyleCnt="0"/>
      <dgm:spPr/>
    </dgm:pt>
    <dgm:pt modelId="{838874BB-4C0A-445A-959C-6190672BC18B}" type="pres">
      <dgm:prSet presAssocID="{8D0A92B3-10FE-484F-B951-569B9492D498}" presName="tx1" presStyleLbl="revTx" presStyleIdx="7" presStyleCnt="8"/>
      <dgm:spPr/>
    </dgm:pt>
    <dgm:pt modelId="{197973E7-526B-48A9-A428-8336D20DAE3D}" type="pres">
      <dgm:prSet presAssocID="{8D0A92B3-10FE-484F-B951-569B9492D498}" presName="vert1" presStyleCnt="0"/>
      <dgm:spPr/>
    </dgm:pt>
  </dgm:ptLst>
  <dgm:cxnLst>
    <dgm:cxn modelId="{3A20A20C-D1D1-47C2-BFB7-22C88A336C64}" srcId="{C93B0EAA-BEEC-4B92-A689-98575F49DF64}" destId="{72AE87C4-1F58-44C1-B848-144A5580AF7A}" srcOrd="3" destOrd="0" parTransId="{4D040239-6C17-4714-BF84-54D29BC92C4B}" sibTransId="{11C365A8-469E-4B78-8C2C-D0F7D9274202}"/>
    <dgm:cxn modelId="{E12CD71C-0C54-432B-961A-D2BBAB5A3CE5}" srcId="{C93B0EAA-BEEC-4B92-A689-98575F49DF64}" destId="{8D0A92B3-10FE-484F-B951-569B9492D498}" srcOrd="7" destOrd="0" parTransId="{5112E37F-87D1-48ED-A914-38C1B200ADC4}" sibTransId="{17C75364-72B8-4EC6-B893-B9021C33076B}"/>
    <dgm:cxn modelId="{CACEBC32-1281-4166-91D5-D298A238B6F5}" srcId="{C93B0EAA-BEEC-4B92-A689-98575F49DF64}" destId="{F3A1BF8D-2B85-4ABD-97AC-9EDA9EACAC14}" srcOrd="6" destOrd="0" parTransId="{C747B1C9-4633-401A-B065-C0D1D81FD46A}" sibTransId="{CCA17047-28BE-42F9-B7E8-943D09FE51CA}"/>
    <dgm:cxn modelId="{92DFA433-0523-4575-9E96-C22EA319D5E4}" type="presOf" srcId="{0D75378F-F7AD-4020-9D6A-B44F0DCA66D0}" destId="{1F7A2AB6-6879-4FB8-BF00-BFD830641BB7}" srcOrd="0" destOrd="0" presId="urn:microsoft.com/office/officeart/2008/layout/LinedList"/>
    <dgm:cxn modelId="{860C203F-9FE7-4F3A-914A-8FC1B072AC26}" srcId="{C93B0EAA-BEEC-4B92-A689-98575F49DF64}" destId="{0D75378F-F7AD-4020-9D6A-B44F0DCA66D0}" srcOrd="4" destOrd="0" parTransId="{57844802-AF3D-4D62-A117-0182FB123FB7}" sibTransId="{B2AADE35-BC07-47DE-8774-69A0FD515856}"/>
    <dgm:cxn modelId="{9C78BC62-2B6C-4560-A289-3FEFF1179956}" type="presOf" srcId="{72AE87C4-1F58-44C1-B848-144A5580AF7A}" destId="{69B87424-12B4-4C45-BC99-B2858D887042}" srcOrd="0" destOrd="0" presId="urn:microsoft.com/office/officeart/2008/layout/LinedList"/>
    <dgm:cxn modelId="{725D256A-7D00-4E26-A6D2-8988EE1491DE}" type="presOf" srcId="{196A3C21-1CB4-4E25-B554-BA11860C257A}" destId="{D15C3C8D-2FDB-4FCF-8168-4F1B8A96CA96}" srcOrd="0" destOrd="0" presId="urn:microsoft.com/office/officeart/2008/layout/LinedList"/>
    <dgm:cxn modelId="{28626E56-B6B7-4AF6-A350-4E1A19B25D36}" type="presOf" srcId="{F3A1BF8D-2B85-4ABD-97AC-9EDA9EACAC14}" destId="{12A3F962-5AA4-41D3-AB1B-BA325462DBB1}" srcOrd="0" destOrd="0" presId="urn:microsoft.com/office/officeart/2008/layout/LinedList"/>
    <dgm:cxn modelId="{AFCE7476-E235-421C-AA36-D1ECBA34F2C3}" type="presOf" srcId="{C93B0EAA-BEEC-4B92-A689-98575F49DF64}" destId="{0BE92389-3511-4F13-8B5E-0728544DE4FE}" srcOrd="0" destOrd="0" presId="urn:microsoft.com/office/officeart/2008/layout/LinedList"/>
    <dgm:cxn modelId="{742FF07F-91E2-42CB-8621-1345BF845C90}" type="presOf" srcId="{8D0A92B3-10FE-484F-B951-569B9492D498}" destId="{838874BB-4C0A-445A-959C-6190672BC18B}" srcOrd="0" destOrd="0" presId="urn:microsoft.com/office/officeart/2008/layout/LinedList"/>
    <dgm:cxn modelId="{D2394282-B3C6-4830-BC0A-2EDA6913F822}" type="presOf" srcId="{8F50F8AE-163F-4C73-9336-9A68B287360D}" destId="{CE7FE8B1-F833-4A98-9BDD-5E4A84505748}" srcOrd="0" destOrd="0" presId="urn:microsoft.com/office/officeart/2008/layout/LinedList"/>
    <dgm:cxn modelId="{08EE908D-646E-42ED-BB0E-F5265E7A66CE}" srcId="{C93B0EAA-BEEC-4B92-A689-98575F49DF64}" destId="{196A3C21-1CB4-4E25-B554-BA11860C257A}" srcOrd="2" destOrd="0" parTransId="{D095CA7A-ED09-4DBA-8FBA-5ECADDC0694D}" sibTransId="{2F0CB957-3B30-497A-9366-916A34D76B66}"/>
    <dgm:cxn modelId="{D3160F8F-0648-4EA7-AF7A-6C9DB9AB0464}" srcId="{C93B0EAA-BEEC-4B92-A689-98575F49DF64}" destId="{7B234BA7-A4A9-4894-979A-4B7035326BDE}" srcOrd="5" destOrd="0" parTransId="{FAD52793-7F02-4F1A-B068-89DD353BB999}" sibTransId="{790F7C8B-0497-45FA-9476-175A509B77E1}"/>
    <dgm:cxn modelId="{489E189C-A551-4732-BD7B-A380F3CAA2F1}" type="presOf" srcId="{EF906699-F5C1-4957-B6EB-7ACCE1589E9C}" destId="{17F5ED93-5A6F-4B16-A17B-BC5B049CDF74}" srcOrd="0" destOrd="0" presId="urn:microsoft.com/office/officeart/2008/layout/LinedList"/>
    <dgm:cxn modelId="{8C1B81A3-C412-4D4B-9C89-1F798B421683}" srcId="{C93B0EAA-BEEC-4B92-A689-98575F49DF64}" destId="{EF906699-F5C1-4957-B6EB-7ACCE1589E9C}" srcOrd="0" destOrd="0" parTransId="{AC85AF99-587D-4B77-84EC-26D16C1F0482}" sibTransId="{1275CC79-20DC-4518-B58E-2C0E750746E2}"/>
    <dgm:cxn modelId="{B1AE3BDC-C5EE-4A5E-B40B-015D0715C3F3}" srcId="{C93B0EAA-BEEC-4B92-A689-98575F49DF64}" destId="{8F50F8AE-163F-4C73-9336-9A68B287360D}" srcOrd="1" destOrd="0" parTransId="{3A094469-3B08-4B02-B5A5-B69DFA6E4DD0}" sibTransId="{77B0F58D-A236-49D9-828B-D7E0370FF607}"/>
    <dgm:cxn modelId="{C7F972F2-FF6E-4436-A9F2-87C82E198B50}" type="presOf" srcId="{7B234BA7-A4A9-4894-979A-4B7035326BDE}" destId="{A506EE69-4F5D-4ED4-9B87-220273713636}" srcOrd="0" destOrd="0" presId="urn:microsoft.com/office/officeart/2008/layout/LinedList"/>
    <dgm:cxn modelId="{0DD7F366-FAF8-41BB-A238-0D78BEB86D4A}" type="presParOf" srcId="{0BE92389-3511-4F13-8B5E-0728544DE4FE}" destId="{73BB800E-716A-4E00-81F8-9FB0171E8DBB}" srcOrd="0" destOrd="0" presId="urn:microsoft.com/office/officeart/2008/layout/LinedList"/>
    <dgm:cxn modelId="{3A41B07B-F2D6-471A-ABD1-0042BF1CE38A}" type="presParOf" srcId="{0BE92389-3511-4F13-8B5E-0728544DE4FE}" destId="{93D283DB-5376-418E-BB3F-B884B8151F32}" srcOrd="1" destOrd="0" presId="urn:microsoft.com/office/officeart/2008/layout/LinedList"/>
    <dgm:cxn modelId="{113FE3F6-DAF4-44A7-AEBA-533C780C7312}" type="presParOf" srcId="{93D283DB-5376-418E-BB3F-B884B8151F32}" destId="{17F5ED93-5A6F-4B16-A17B-BC5B049CDF74}" srcOrd="0" destOrd="0" presId="urn:microsoft.com/office/officeart/2008/layout/LinedList"/>
    <dgm:cxn modelId="{598CA7E1-C554-46AC-AA4E-DE5FE355C70C}" type="presParOf" srcId="{93D283DB-5376-418E-BB3F-B884B8151F32}" destId="{3C0BAE54-A68A-426E-97BB-05D4C25635EE}" srcOrd="1" destOrd="0" presId="urn:microsoft.com/office/officeart/2008/layout/LinedList"/>
    <dgm:cxn modelId="{57B71139-24F3-48A9-A664-E96FF8F9AC23}" type="presParOf" srcId="{0BE92389-3511-4F13-8B5E-0728544DE4FE}" destId="{8D2AFF2E-9F2D-45C2-B937-BC3019A2CA27}" srcOrd="2" destOrd="0" presId="urn:microsoft.com/office/officeart/2008/layout/LinedList"/>
    <dgm:cxn modelId="{77ED8BD6-50C6-4C7B-8CC8-F4227F13AC19}" type="presParOf" srcId="{0BE92389-3511-4F13-8B5E-0728544DE4FE}" destId="{E6F6FF7A-C024-4101-B646-18F22E09F608}" srcOrd="3" destOrd="0" presId="urn:microsoft.com/office/officeart/2008/layout/LinedList"/>
    <dgm:cxn modelId="{DB612254-6D1F-4A8D-8FB0-B22690885014}" type="presParOf" srcId="{E6F6FF7A-C024-4101-B646-18F22E09F608}" destId="{CE7FE8B1-F833-4A98-9BDD-5E4A84505748}" srcOrd="0" destOrd="0" presId="urn:microsoft.com/office/officeart/2008/layout/LinedList"/>
    <dgm:cxn modelId="{A2734FDF-A709-4A03-B1D9-E948BB3AC5CD}" type="presParOf" srcId="{E6F6FF7A-C024-4101-B646-18F22E09F608}" destId="{72A3E307-7064-4DDE-B3FE-B8A44B293D0E}" srcOrd="1" destOrd="0" presId="urn:microsoft.com/office/officeart/2008/layout/LinedList"/>
    <dgm:cxn modelId="{760DBD4C-09CF-48D4-9452-FE5B93F2347A}" type="presParOf" srcId="{0BE92389-3511-4F13-8B5E-0728544DE4FE}" destId="{2E4415D0-686D-429B-929A-105473E68CCA}" srcOrd="4" destOrd="0" presId="urn:microsoft.com/office/officeart/2008/layout/LinedList"/>
    <dgm:cxn modelId="{72394C7E-176B-42DA-9B46-CB2FC77C6097}" type="presParOf" srcId="{0BE92389-3511-4F13-8B5E-0728544DE4FE}" destId="{1261EA35-56EF-41E3-A477-F31984BB9EC1}" srcOrd="5" destOrd="0" presId="urn:microsoft.com/office/officeart/2008/layout/LinedList"/>
    <dgm:cxn modelId="{AD651CB5-360D-4789-9C66-5815E864418C}" type="presParOf" srcId="{1261EA35-56EF-41E3-A477-F31984BB9EC1}" destId="{D15C3C8D-2FDB-4FCF-8168-4F1B8A96CA96}" srcOrd="0" destOrd="0" presId="urn:microsoft.com/office/officeart/2008/layout/LinedList"/>
    <dgm:cxn modelId="{4EC0A6E6-8AAE-481E-90BE-5F7C85486933}" type="presParOf" srcId="{1261EA35-56EF-41E3-A477-F31984BB9EC1}" destId="{D795B2EC-9CEE-4677-AF15-3670F91722B2}" srcOrd="1" destOrd="0" presId="urn:microsoft.com/office/officeart/2008/layout/LinedList"/>
    <dgm:cxn modelId="{29E08C09-0435-4E7D-9D34-58569D6019DC}" type="presParOf" srcId="{0BE92389-3511-4F13-8B5E-0728544DE4FE}" destId="{9E3BA096-0F85-43BD-8B21-B528EA871CAB}" srcOrd="6" destOrd="0" presId="urn:microsoft.com/office/officeart/2008/layout/LinedList"/>
    <dgm:cxn modelId="{CBDD0F87-77DC-48E8-A5C2-3DF0EFFCE6DA}" type="presParOf" srcId="{0BE92389-3511-4F13-8B5E-0728544DE4FE}" destId="{2679E85A-5D5C-4434-961C-875402A868CC}" srcOrd="7" destOrd="0" presId="urn:microsoft.com/office/officeart/2008/layout/LinedList"/>
    <dgm:cxn modelId="{5C5EE5F8-6D16-4EC9-BF8E-BB39DDC528C9}" type="presParOf" srcId="{2679E85A-5D5C-4434-961C-875402A868CC}" destId="{69B87424-12B4-4C45-BC99-B2858D887042}" srcOrd="0" destOrd="0" presId="urn:microsoft.com/office/officeart/2008/layout/LinedList"/>
    <dgm:cxn modelId="{098D04BF-954D-467B-A6B2-227DDA46748A}" type="presParOf" srcId="{2679E85A-5D5C-4434-961C-875402A868CC}" destId="{74694333-1109-428E-9C2D-5E5AEB70971B}" srcOrd="1" destOrd="0" presId="urn:microsoft.com/office/officeart/2008/layout/LinedList"/>
    <dgm:cxn modelId="{3822385B-F9E1-477D-9546-FACF4CAB9B5E}" type="presParOf" srcId="{0BE92389-3511-4F13-8B5E-0728544DE4FE}" destId="{1D698840-E1DC-4FBB-8AB0-1E41EBEFC94E}" srcOrd="8" destOrd="0" presId="urn:microsoft.com/office/officeart/2008/layout/LinedList"/>
    <dgm:cxn modelId="{80469C36-578C-4902-A95C-D0B93C3E477F}" type="presParOf" srcId="{0BE92389-3511-4F13-8B5E-0728544DE4FE}" destId="{583026DE-6D84-492F-BDFA-9711DEC47F2E}" srcOrd="9" destOrd="0" presId="urn:microsoft.com/office/officeart/2008/layout/LinedList"/>
    <dgm:cxn modelId="{0F791276-1B6E-4800-9773-BF4F229A94D5}" type="presParOf" srcId="{583026DE-6D84-492F-BDFA-9711DEC47F2E}" destId="{1F7A2AB6-6879-4FB8-BF00-BFD830641BB7}" srcOrd="0" destOrd="0" presId="urn:microsoft.com/office/officeart/2008/layout/LinedList"/>
    <dgm:cxn modelId="{8C7AB6B6-3B6D-4C5A-946B-929DFC764474}" type="presParOf" srcId="{583026DE-6D84-492F-BDFA-9711DEC47F2E}" destId="{331752CB-E9D1-4997-919B-FC8F6D3B03C1}" srcOrd="1" destOrd="0" presId="urn:microsoft.com/office/officeart/2008/layout/LinedList"/>
    <dgm:cxn modelId="{C1C174C1-E8B1-4338-97D0-219CC15B9E5C}" type="presParOf" srcId="{0BE92389-3511-4F13-8B5E-0728544DE4FE}" destId="{811A59A7-EF60-4B7D-AAF4-EBD9E195CB1D}" srcOrd="10" destOrd="0" presId="urn:microsoft.com/office/officeart/2008/layout/LinedList"/>
    <dgm:cxn modelId="{3834CD50-9D07-418F-BDF1-B33C3AA0E6D3}" type="presParOf" srcId="{0BE92389-3511-4F13-8B5E-0728544DE4FE}" destId="{CDEE081B-4485-40E0-9ECA-9BF33A107FFD}" srcOrd="11" destOrd="0" presId="urn:microsoft.com/office/officeart/2008/layout/LinedList"/>
    <dgm:cxn modelId="{A499B8AC-C31A-4190-B303-353F8D38B72C}" type="presParOf" srcId="{CDEE081B-4485-40E0-9ECA-9BF33A107FFD}" destId="{A506EE69-4F5D-4ED4-9B87-220273713636}" srcOrd="0" destOrd="0" presId="urn:microsoft.com/office/officeart/2008/layout/LinedList"/>
    <dgm:cxn modelId="{E4A95FD5-168C-433B-A9A4-B261333954A7}" type="presParOf" srcId="{CDEE081B-4485-40E0-9ECA-9BF33A107FFD}" destId="{814A08E8-CE57-49A5-AA36-73CB78F5BE98}" srcOrd="1" destOrd="0" presId="urn:microsoft.com/office/officeart/2008/layout/LinedList"/>
    <dgm:cxn modelId="{3CECF06C-4F03-4908-A3AE-1AEB532F7B79}" type="presParOf" srcId="{0BE92389-3511-4F13-8B5E-0728544DE4FE}" destId="{0F224865-7244-446F-BEDA-15B7A79F726D}" srcOrd="12" destOrd="0" presId="urn:microsoft.com/office/officeart/2008/layout/LinedList"/>
    <dgm:cxn modelId="{0C3CAEE0-A31A-4FB7-A89B-B50CDE12822B}" type="presParOf" srcId="{0BE92389-3511-4F13-8B5E-0728544DE4FE}" destId="{23F19644-31A0-44E4-BE29-317A5F920554}" srcOrd="13" destOrd="0" presId="urn:microsoft.com/office/officeart/2008/layout/LinedList"/>
    <dgm:cxn modelId="{AB07903D-0AFF-4E88-81EC-769B4562E0ED}" type="presParOf" srcId="{23F19644-31A0-44E4-BE29-317A5F920554}" destId="{12A3F962-5AA4-41D3-AB1B-BA325462DBB1}" srcOrd="0" destOrd="0" presId="urn:microsoft.com/office/officeart/2008/layout/LinedList"/>
    <dgm:cxn modelId="{7170910E-80EB-4745-98EB-8F383F0A442E}" type="presParOf" srcId="{23F19644-31A0-44E4-BE29-317A5F920554}" destId="{2547978E-3339-4439-95FA-1A3A48F1136C}" srcOrd="1" destOrd="0" presId="urn:microsoft.com/office/officeart/2008/layout/LinedList"/>
    <dgm:cxn modelId="{DB488718-67F0-4C7B-9E0C-66012C3DEF52}" type="presParOf" srcId="{0BE92389-3511-4F13-8B5E-0728544DE4FE}" destId="{F3184BBB-72FE-4AD1-9198-07DF1628D8B6}" srcOrd="14" destOrd="0" presId="urn:microsoft.com/office/officeart/2008/layout/LinedList"/>
    <dgm:cxn modelId="{0F6BF1A1-C71D-4E0B-9BCD-A21000193F58}" type="presParOf" srcId="{0BE92389-3511-4F13-8B5E-0728544DE4FE}" destId="{AC34E5FD-3187-4749-8448-F96EA3F30D60}" srcOrd="15" destOrd="0" presId="urn:microsoft.com/office/officeart/2008/layout/LinedList"/>
    <dgm:cxn modelId="{80D07C78-AE74-40A0-BCA2-E8FAFE478AD6}" type="presParOf" srcId="{AC34E5FD-3187-4749-8448-F96EA3F30D60}" destId="{838874BB-4C0A-445A-959C-6190672BC18B}" srcOrd="0" destOrd="0" presId="urn:microsoft.com/office/officeart/2008/layout/LinedList"/>
    <dgm:cxn modelId="{D733E44F-1C6C-4F23-9E11-4BB5B43CFE9F}" type="presParOf" srcId="{AC34E5FD-3187-4749-8448-F96EA3F30D60}" destId="{197973E7-526B-48A9-A428-8336D20DAE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B800E-716A-4E00-81F8-9FB0171E8DBB}">
      <dsp:nvSpPr>
        <dsp:cNvPr id="0" name=""/>
        <dsp:cNvSpPr/>
      </dsp:nvSpPr>
      <dsp:spPr>
        <a:xfrm>
          <a:off x="0" y="0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5ED93-5A6F-4B16-A17B-BC5B049CDF74}">
      <dsp:nvSpPr>
        <dsp:cNvPr id="0" name=""/>
        <dsp:cNvSpPr/>
      </dsp:nvSpPr>
      <dsp:spPr>
        <a:xfrm>
          <a:off x="0" y="0"/>
          <a:ext cx="6027076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개요</a:t>
          </a:r>
          <a:endParaRPr lang="en-US" sz="23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0"/>
        <a:ext cx="6027076" cy="688085"/>
      </dsp:txXfrm>
    </dsp:sp>
    <dsp:sp modelId="{8D2AFF2E-9F2D-45C2-B937-BC3019A2CA27}">
      <dsp:nvSpPr>
        <dsp:cNvPr id="0" name=""/>
        <dsp:cNvSpPr/>
      </dsp:nvSpPr>
      <dsp:spPr>
        <a:xfrm>
          <a:off x="0" y="68808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899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89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FE8B1-F833-4A98-9BDD-5E4A84505748}">
      <dsp:nvSpPr>
        <dsp:cNvPr id="0" name=""/>
        <dsp:cNvSpPr/>
      </dsp:nvSpPr>
      <dsp:spPr>
        <a:xfrm>
          <a:off x="0" y="688085"/>
          <a:ext cx="6027076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 및 개발 목표</a:t>
          </a:r>
          <a:endParaRPr lang="en-US" sz="23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688085"/>
        <a:ext cx="6027076" cy="688085"/>
      </dsp:txXfrm>
    </dsp:sp>
    <dsp:sp modelId="{2E4415D0-686D-429B-929A-105473E68CCA}">
      <dsp:nvSpPr>
        <dsp:cNvPr id="0" name=""/>
        <dsp:cNvSpPr/>
      </dsp:nvSpPr>
      <dsp:spPr>
        <a:xfrm>
          <a:off x="0" y="1376171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C3C8D-2FDB-4FCF-8168-4F1B8A96CA96}">
      <dsp:nvSpPr>
        <dsp:cNvPr id="0" name=""/>
        <dsp:cNvSpPr/>
      </dsp:nvSpPr>
      <dsp:spPr>
        <a:xfrm>
          <a:off x="0" y="1376171"/>
          <a:ext cx="6027076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수행 시나리오</a:t>
          </a:r>
          <a:endParaRPr lang="en-US" sz="23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1376171"/>
        <a:ext cx="6027076" cy="688085"/>
      </dsp:txXfrm>
    </dsp:sp>
    <dsp:sp modelId="{9E3BA096-0F85-43BD-8B21-B528EA871CAB}">
      <dsp:nvSpPr>
        <dsp:cNvPr id="0" name=""/>
        <dsp:cNvSpPr/>
      </dsp:nvSpPr>
      <dsp:spPr>
        <a:xfrm>
          <a:off x="0" y="206425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6971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6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87424-12B4-4C45-BC99-B2858D887042}">
      <dsp:nvSpPr>
        <dsp:cNvPr id="0" name=""/>
        <dsp:cNvSpPr/>
      </dsp:nvSpPr>
      <dsp:spPr>
        <a:xfrm>
          <a:off x="0" y="2064257"/>
          <a:ext cx="6027076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구성도</a:t>
          </a:r>
          <a:endParaRPr lang="en-US" sz="23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064257"/>
        <a:ext cx="6027076" cy="688085"/>
      </dsp:txXfrm>
    </dsp:sp>
    <dsp:sp modelId="{1D698840-E1DC-4FBB-8AB0-1E41EBEFC94E}">
      <dsp:nvSpPr>
        <dsp:cNvPr id="0" name=""/>
        <dsp:cNvSpPr/>
      </dsp:nvSpPr>
      <dsp:spPr>
        <a:xfrm>
          <a:off x="0" y="2752343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35962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2AB6-6879-4FB8-BF00-BFD830641BB7}">
      <dsp:nvSpPr>
        <dsp:cNvPr id="0" name=""/>
        <dsp:cNvSpPr/>
      </dsp:nvSpPr>
      <dsp:spPr>
        <a:xfrm>
          <a:off x="0" y="2752343"/>
          <a:ext cx="6027076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개발 환경 및 개발 방법</a:t>
          </a:r>
          <a:endParaRPr lang="en-US" sz="2300" kern="120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752343"/>
        <a:ext cx="6027076" cy="688085"/>
      </dsp:txXfrm>
    </dsp:sp>
    <dsp:sp modelId="{811A59A7-EF60-4B7D-AAF4-EBD9E195CB1D}">
      <dsp:nvSpPr>
        <dsp:cNvPr id="0" name=""/>
        <dsp:cNvSpPr/>
      </dsp:nvSpPr>
      <dsp:spPr>
        <a:xfrm>
          <a:off x="0" y="3440430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6971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6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6EE69-4F5D-4ED4-9B87-220273713636}">
      <dsp:nvSpPr>
        <dsp:cNvPr id="0" name=""/>
        <dsp:cNvSpPr/>
      </dsp:nvSpPr>
      <dsp:spPr>
        <a:xfrm>
          <a:off x="0" y="3440429"/>
          <a:ext cx="6027076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업무 분담</a:t>
          </a:r>
          <a:endParaRPr lang="en-US" sz="2300" kern="120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3440429"/>
        <a:ext cx="6027076" cy="688085"/>
      </dsp:txXfrm>
    </dsp:sp>
    <dsp:sp modelId="{0F224865-7244-446F-BEDA-15B7A79F726D}">
      <dsp:nvSpPr>
        <dsp:cNvPr id="0" name=""/>
        <dsp:cNvSpPr/>
      </dsp:nvSpPr>
      <dsp:spPr>
        <a:xfrm>
          <a:off x="0" y="412851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3F962-5AA4-41D3-AB1B-BA325462DBB1}">
      <dsp:nvSpPr>
        <dsp:cNvPr id="0" name=""/>
        <dsp:cNvSpPr/>
      </dsp:nvSpPr>
      <dsp:spPr>
        <a:xfrm>
          <a:off x="0" y="4128515"/>
          <a:ext cx="6027076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수행 일정</a:t>
          </a:r>
          <a:endParaRPr lang="en-US" sz="2300" kern="120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4128515"/>
        <a:ext cx="6027076" cy="688085"/>
      </dsp:txXfrm>
    </dsp:sp>
    <dsp:sp modelId="{F3184BBB-72FE-4AD1-9198-07DF1628D8B6}">
      <dsp:nvSpPr>
        <dsp:cNvPr id="0" name=""/>
        <dsp:cNvSpPr/>
      </dsp:nvSpPr>
      <dsp:spPr>
        <a:xfrm>
          <a:off x="0" y="4816601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899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89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74BB-4C0A-445A-959C-6190672BC18B}">
      <dsp:nvSpPr>
        <dsp:cNvPr id="0" name=""/>
        <dsp:cNvSpPr/>
      </dsp:nvSpPr>
      <dsp:spPr>
        <a:xfrm>
          <a:off x="0" y="4816601"/>
          <a:ext cx="6027076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필요기술 및 참고문헌</a:t>
          </a:r>
          <a:endParaRPr lang="en-US" sz="2300" kern="120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4816601"/>
        <a:ext cx="6027076" cy="68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t>2021-12-23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7337E-E703-4C51-89ED-E6AD62D9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ADDA4-34A2-4169-BDC1-5B4370E9F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57524-2A37-40D4-922D-8BFE5AD5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584E6-FBCB-4BCD-B2D0-A08D4A79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3BD86-251F-4D19-8F02-1325C90F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805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C35B-A49A-4756-9E95-058879E1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785F4-FE61-474B-A1A9-0BE38A315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96045-97F1-42FA-99EF-80415B13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C9C2A-EF5C-4C8A-8261-1AFBBA38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7F14A-00B8-43FC-A2DF-FE363F42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4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9472F-D0A6-43C3-BE40-D6841E4A6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1A1E2-8F4C-49EB-9BB2-EC60A270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F47F9-A982-4EB6-BBE4-B0A33610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284FF-7ACA-45B8-9C4C-B356903F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8B35E-8B66-42FB-9091-0E40E2B7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45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2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0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6363-58B5-44C1-A6CF-07C50A0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F9C9-87FD-4A19-BF22-A1654CE2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CBDE4-A99A-4611-97A2-C04D4728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79777-7334-4C0E-A8CB-248FC744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52CED-817E-42CC-A0E9-603F4DF3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1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9932-B8E6-4775-AAEF-823ED98E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5679D-7112-4F6B-BA77-F3486C10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B3A79-62F8-429C-B705-56AAD4CE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1E87A-F0F0-450A-9770-E233AC55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841F4-750C-4A29-96FE-D6FF51F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8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73F40-BF59-42C6-B4B8-2B5BB208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20CA8-B2CF-4425-BC80-6608E1B61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A25F7-222B-48BF-8BF9-3EA0928E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80473-D7E6-4492-9C95-440B3DB4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54600-70AA-41E0-B60B-9D315A8C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B17D6-5A17-4F1F-A80C-803DA5A4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01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0C804-B1A6-4ACF-8F42-5EBAF2D1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A45C1-9E91-4E09-9D0E-41D9A225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39317-8F04-4AFB-82A3-1E273BC5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4FCFCF-80AD-478E-89FA-70D2854BC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9F945-113E-4E18-B223-B14375E3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C125A7-5007-4307-9733-DC6D7BCA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B5F103-2A35-4722-B627-BF80397C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3C5ED2-C8D1-47F8-9F79-11BE737D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77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4DC78-FF9A-4DBE-95AD-59AC415F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FF7B7B-C769-4993-8F2D-10E2E3E4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329FA-088C-4FC3-9E6A-71C56267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BCEF6-9412-478C-B66B-6B475754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97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301BF9-DE28-4F76-B56A-1F3329FB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3A154D-5216-4C9D-8120-32910DC5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3D6DD-5CC6-4458-8740-572C8D57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055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64DB5-4CE8-451C-97FD-E9F301BA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8BB12-60DC-4A0C-ABA1-638A1B19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0C959-D16F-4F33-A834-8B39F699B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BDCB4-0A16-4037-A357-5E3FC673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E8A68-953A-436F-8F06-857274E5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902C3-53D9-4A38-9FDE-4067EE6F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5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D2B33-6ED6-4AAC-BE54-8C41E6DE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E5EFCE-1B9F-46BC-B858-1C8303F1B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00B3F-49B7-4413-B7D5-2DB95C4A6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B9B79-C76C-45FB-BA42-2A7FD9F2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085CE-108C-40E2-8E6A-33C8E45F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34554-1B82-44E7-9C8C-B950DA66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15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D4C179-3CFC-482B-8B10-C158C84A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C8D39-DF85-48D0-B167-3632A676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8BF91-2C89-435F-8C92-ACC6C6BC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C5315-CD57-4393-A4F1-A426DB19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C4ED3-11B9-4CEF-968E-C0877077E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05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ED46C1-4D2B-6647-B82C-DDADCDA2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28145" y="2510175"/>
            <a:ext cx="1896266" cy="1778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68D6BE-9FB8-B14F-A5A0-5653E1B89931}"/>
              </a:ext>
            </a:extLst>
          </p:cNvPr>
          <p:cNvSpPr/>
          <p:nvPr/>
        </p:nvSpPr>
        <p:spPr>
          <a:xfrm>
            <a:off x="4027168" y="2510175"/>
            <a:ext cx="5933878" cy="136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2EDC9-A8D2-D94F-8776-A662523064DE}"/>
              </a:ext>
            </a:extLst>
          </p:cNvPr>
          <p:cNvSpPr txBox="1"/>
          <p:nvPr/>
        </p:nvSpPr>
        <p:spPr>
          <a:xfrm>
            <a:off x="4120222" y="2524820"/>
            <a:ext cx="5738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기술을 이용한</a:t>
            </a:r>
            <a:endParaRPr lang="en-US" altLang="ko-KR" sz="4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dist"/>
            <a:r>
              <a:rPr lang="ko-KR" altLang="en-US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 프로그램</a:t>
            </a:r>
            <a:endParaRPr lang="ko-KR" altLang="en-US" sz="4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A5F30-B8DF-433C-891C-E120BDEBC739}"/>
              </a:ext>
            </a:extLst>
          </p:cNvPr>
          <p:cNvSpPr txBox="1"/>
          <p:nvPr/>
        </p:nvSpPr>
        <p:spPr>
          <a:xfrm>
            <a:off x="6096000" y="6246718"/>
            <a:ext cx="73573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2016154011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김진원  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2016154023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7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이재솔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2019150052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최정인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89F9ED-26FF-43DE-A4A0-05BEEE9C3A70}"/>
              </a:ext>
            </a:extLst>
          </p:cNvPr>
          <p:cNvSpPr/>
          <p:nvPr/>
        </p:nvSpPr>
        <p:spPr>
          <a:xfrm>
            <a:off x="4027168" y="3926437"/>
            <a:ext cx="5933878" cy="3539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DD7B9-45CE-4625-AFFC-9D9E9C4E89D8}"/>
              </a:ext>
            </a:extLst>
          </p:cNvPr>
          <p:cNvSpPr txBox="1"/>
          <p:nvPr/>
        </p:nvSpPr>
        <p:spPr>
          <a:xfrm>
            <a:off x="4754784" y="3919269"/>
            <a:ext cx="454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Furniture</a:t>
            </a:r>
            <a:r>
              <a:rPr lang="ko-KR" altLang="en-US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Visualization APP</a:t>
            </a:r>
            <a:endParaRPr lang="ko-KR" altLang="en-US" spc="3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9445-945B-4EDD-9F80-ECCD2BFBBC20}"/>
              </a:ext>
            </a:extLst>
          </p:cNvPr>
          <p:cNvSpPr txBox="1"/>
          <p:nvPr/>
        </p:nvSpPr>
        <p:spPr>
          <a:xfrm>
            <a:off x="10441858" y="254378"/>
            <a:ext cx="18877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종합설계 제안서</a:t>
            </a:r>
          </a:p>
        </p:txBody>
      </p:sp>
    </p:spTree>
    <p:extLst>
      <p:ext uri="{BB962C8B-B14F-4D97-AF65-F5344CB8AC3E}">
        <p14:creationId xmlns:p14="http://schemas.microsoft.com/office/powerpoint/2010/main" val="329068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종합 설계 수행일정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383033D1-EF97-4621-8A18-33056E0539EE}"/>
              </a:ext>
            </a:extLst>
          </p:cNvPr>
          <p:cNvGraphicFramePr>
            <a:graphicFrameLocks noGrp="1"/>
          </p:cNvGraphicFramePr>
          <p:nvPr/>
        </p:nvGraphicFramePr>
        <p:xfrm>
          <a:off x="916354" y="1517308"/>
          <a:ext cx="10203926" cy="502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31">
                  <a:extLst>
                    <a:ext uri="{9D8B030D-6E8A-4147-A177-3AD203B41FA5}">
                      <a16:colId xmlns:a16="http://schemas.microsoft.com/office/drawing/2014/main" val="3015807243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721993953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10106668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252042315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514649979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725437708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7774261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47262290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297560182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246216579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911506114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985592073"/>
                    </a:ext>
                  </a:extLst>
                </a:gridCol>
              </a:tblGrid>
              <a:tr h="541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항목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1421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요구 사항 정의 및 분석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47602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시스템 설계 및 상세 설계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223044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45951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시험 및 데모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295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문서화 및 발표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05497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산업기술대전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2445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 보고서 작성 및</a:t>
                      </a:r>
                      <a:endParaRPr lang="en-US" altLang="ko-KR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패키징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3726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6D7F-04EA-406E-93EE-312334AE2A30}"/>
              </a:ext>
            </a:extLst>
          </p:cNvPr>
          <p:cNvSpPr/>
          <p:nvPr/>
        </p:nvSpPr>
        <p:spPr>
          <a:xfrm>
            <a:off x="3173615" y="2227910"/>
            <a:ext cx="707505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B3A2-5CE2-4863-B731-015FB4F9AABE}"/>
              </a:ext>
            </a:extLst>
          </p:cNvPr>
          <p:cNvSpPr/>
          <p:nvPr/>
        </p:nvSpPr>
        <p:spPr>
          <a:xfrm>
            <a:off x="3173615" y="2960894"/>
            <a:ext cx="1426094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500AF8-1EEB-4B35-9108-9B09BB55EC72}"/>
              </a:ext>
            </a:extLst>
          </p:cNvPr>
          <p:cNvSpPr/>
          <p:nvPr/>
        </p:nvSpPr>
        <p:spPr>
          <a:xfrm>
            <a:off x="4599708" y="3557889"/>
            <a:ext cx="3599412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5BC52C-DC85-47FA-A4C2-2154E3612395}"/>
              </a:ext>
            </a:extLst>
          </p:cNvPr>
          <p:cNvSpPr/>
          <p:nvPr/>
        </p:nvSpPr>
        <p:spPr>
          <a:xfrm>
            <a:off x="9728040" y="4666018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AE9DC-6761-4D0B-851F-700FD10A64DF}"/>
              </a:ext>
            </a:extLst>
          </p:cNvPr>
          <p:cNvSpPr/>
          <p:nvPr/>
        </p:nvSpPr>
        <p:spPr>
          <a:xfrm>
            <a:off x="9728040" y="5304267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FF2D81-B2A5-43D2-866C-7580A9A8D26F}"/>
              </a:ext>
            </a:extLst>
          </p:cNvPr>
          <p:cNvSpPr/>
          <p:nvPr/>
        </p:nvSpPr>
        <p:spPr>
          <a:xfrm>
            <a:off x="10424160" y="5987110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76C403-220F-43C6-9984-9410DD18AA99}"/>
              </a:ext>
            </a:extLst>
          </p:cNvPr>
          <p:cNvSpPr/>
          <p:nvPr/>
        </p:nvSpPr>
        <p:spPr>
          <a:xfrm>
            <a:off x="7518400" y="4115890"/>
            <a:ext cx="220964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6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Github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01337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2" y="1470012"/>
            <a:ext cx="10203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Github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https://github.com/wlsdnjs0707/kpu_Arrangement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80B64-EB28-4F5D-960B-574A1B6B0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b="22997"/>
          <a:stretch/>
        </p:blipFill>
        <p:spPr>
          <a:xfrm>
            <a:off x="947516" y="2638932"/>
            <a:ext cx="10172768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9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31519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spc="1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oppins SemiBold" panose="02000000000000000000" pitchFamily="2" charset="0"/>
              </a:rPr>
              <a:t>감사합니다</a:t>
            </a:r>
            <a:endParaRPr lang="en-US" sz="4800" b="1" spc="1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2A58392-BD40-4644-BFF6-1C2361689E73}"/>
              </a:ext>
            </a:extLst>
          </p:cNvPr>
          <p:cNvSpPr txBox="1">
            <a:spLocks/>
          </p:cNvSpPr>
          <p:nvPr/>
        </p:nvSpPr>
        <p:spPr>
          <a:xfrm>
            <a:off x="809360" y="2754053"/>
            <a:ext cx="3374136" cy="55678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CONTENT</a:t>
            </a:r>
            <a:endParaRPr lang="ko-KR" altLang="en-US" sz="5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2F91A17C-A360-4AE3-83A7-94EBA9EED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180591"/>
              </p:ext>
            </p:extLst>
          </p:nvPr>
        </p:nvGraphicFramePr>
        <p:xfrm>
          <a:off x="5093208" y="620392"/>
          <a:ext cx="6027076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A8A3B66-D5C3-4974-AC38-C9DD54F69B35}"/>
              </a:ext>
            </a:extLst>
          </p:cNvPr>
          <p:cNvSpPr txBox="1">
            <a:spLocks/>
          </p:cNvSpPr>
          <p:nvPr/>
        </p:nvSpPr>
        <p:spPr>
          <a:xfrm>
            <a:off x="852812" y="2537374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2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종합 설계 개요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2054166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C61D0781-6A84-4F12-944A-28490EC6E256}"/>
              </a:ext>
            </a:extLst>
          </p:cNvPr>
          <p:cNvSpPr txBox="1"/>
          <p:nvPr/>
        </p:nvSpPr>
        <p:spPr>
          <a:xfrm>
            <a:off x="1379192" y="1963168"/>
            <a:ext cx="981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통해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배치를 시뮬레이션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할 수 있는 모바일 어플리케이션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C521B9-1581-4531-958D-6F0E87AE9369}"/>
              </a:ext>
            </a:extLst>
          </p:cNvPr>
          <p:cNvSpPr/>
          <p:nvPr/>
        </p:nvSpPr>
        <p:spPr>
          <a:xfrm>
            <a:off x="926188" y="3237440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926188" y="442071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379193" y="4329716"/>
            <a:ext cx="907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증강현실 기술을 이용하여 제품을 공간에 배치해 볼 수 있다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E76EDD-E11C-4A06-BC08-C9E3BF09F6AE}"/>
              </a:ext>
            </a:extLst>
          </p:cNvPr>
          <p:cNvSpPr/>
          <p:nvPr/>
        </p:nvSpPr>
        <p:spPr>
          <a:xfrm>
            <a:off x="926188" y="560398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4083885A-B49D-4CD8-90B4-3AAC15BAFC57}"/>
              </a:ext>
            </a:extLst>
          </p:cNvPr>
          <p:cNvSpPr txBox="1"/>
          <p:nvPr/>
        </p:nvSpPr>
        <p:spPr>
          <a:xfrm>
            <a:off x="1379193" y="3146442"/>
            <a:ext cx="81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판매자가 판매하는 제품의 모델링과 정보를 사용자에게 제공한다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18DB4BAE-75C6-493A-BCA9-D56E8F64DF27}"/>
              </a:ext>
            </a:extLst>
          </p:cNvPr>
          <p:cNvSpPr txBox="1"/>
          <p:nvPr/>
        </p:nvSpPr>
        <p:spPr>
          <a:xfrm>
            <a:off x="1379192" y="5512990"/>
            <a:ext cx="9217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추천 알고리즘과 입력된 사용자 정보를 바탕으로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사용자에게 적합한 제품을 추천한다</a:t>
            </a:r>
          </a:p>
        </p:txBody>
      </p:sp>
    </p:spTree>
    <p:extLst>
      <p:ext uri="{BB962C8B-B14F-4D97-AF65-F5344CB8AC3E}">
        <p14:creationId xmlns:p14="http://schemas.microsoft.com/office/powerpoint/2010/main" val="22142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85120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926188" y="4358807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379193" y="4149278"/>
            <a:ext cx="9741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개발 목표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증강현실 기술을 이용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직접 판매점에 가지 않고도 제품을 배치해볼 수 있다</a:t>
            </a:r>
            <a:r>
              <a:rPr lang="en-US" altLang="ko-KR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학습을 통한 이미지 분류를 통하여 실제 공간에 적합한 가구를 추천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3" y="1670309"/>
            <a:ext cx="9072498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주제 선정 배경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코로나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19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인하여 실내에 있는 시간이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길어짐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인테리어에 대한 관심의 증가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비대면으로 제품 선택에 도움을 줄 수 있는 방법의 필요성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1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912581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2" y="1696170"/>
            <a:ext cx="10203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직접 판매점에 가지 않고도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제품의 크기</a:t>
            </a:r>
            <a:r>
              <a:rPr lang="en-US" altLang="ko-KR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모양</a:t>
            </a:r>
            <a:r>
              <a:rPr lang="ko-KR" altLang="en-US" sz="2400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등의 정보를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직관적으로 얻을 수 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어플을 통해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배치를 시뮬레이션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해 볼 수 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어플을 통해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실내공간의 무드에 맞는 가구를 추천 받고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인테리어에 쉽게 접근 할 수 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판매자는 사용자에게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서비스를 제공하여 수익성을 극대화 할 수 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0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9CA2D2-94B6-4D59-9BF0-4950AE075176}"/>
              </a:ext>
            </a:extLst>
          </p:cNvPr>
          <p:cNvSpPr/>
          <p:nvPr/>
        </p:nvSpPr>
        <p:spPr>
          <a:xfrm>
            <a:off x="5245028" y="2361022"/>
            <a:ext cx="3575000" cy="38869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C14651C6-69E1-4391-8982-739112F9DC0C}"/>
              </a:ext>
            </a:extLst>
          </p:cNvPr>
          <p:cNvSpPr/>
          <p:nvPr/>
        </p:nvSpPr>
        <p:spPr>
          <a:xfrm>
            <a:off x="7216286" y="2624528"/>
            <a:ext cx="1240337" cy="128700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E5F8D3-AEEA-4293-A75F-48A38952AD82}"/>
              </a:ext>
            </a:extLst>
          </p:cNvPr>
          <p:cNvSpPr/>
          <p:nvPr/>
        </p:nvSpPr>
        <p:spPr>
          <a:xfrm>
            <a:off x="916355" y="2361023"/>
            <a:ext cx="3575000" cy="38869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4" name="Рисунок 3">
            <a:extLst>
              <a:ext uri="{FF2B5EF4-FFF2-40B4-BE49-F238E27FC236}">
                <a16:creationId xmlns:a16="http://schemas.microsoft.com/office/drawing/2014/main" id="{CF4077B8-7897-46C3-9688-C8E0B635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91" y="4556781"/>
            <a:ext cx="813978" cy="150566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8128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수행 시나리오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57BE3E5C-BB5A-4ECB-B778-B096DDAC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75" y="2592325"/>
            <a:ext cx="813978" cy="15056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F38557-2DE6-48FC-951D-3CF26F028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07" y="3119804"/>
            <a:ext cx="678914" cy="724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7C9F8A-74EC-4381-9874-90AD26E6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53011" y="3735559"/>
            <a:ext cx="678913" cy="7248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68D240-8857-4BC5-8E26-09D65CAF1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428" y="1648040"/>
            <a:ext cx="542968" cy="5429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BA243A9-AB21-4479-BA70-06B45C5EE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2453" y="2520366"/>
            <a:ext cx="1391615" cy="13916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C35E62B-26CA-4C56-8037-D083A9C5076F}"/>
              </a:ext>
            </a:extLst>
          </p:cNvPr>
          <p:cNvSpPr txBox="1"/>
          <p:nvPr/>
        </p:nvSpPr>
        <p:spPr>
          <a:xfrm>
            <a:off x="1882204" y="3017367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시뮬레이션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6A96DD-A3C5-40C0-8E12-645C66012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440" y="4893307"/>
            <a:ext cx="923330" cy="92333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F86E77C-EABD-404A-97FF-E9B166074B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4581" y="2782749"/>
            <a:ext cx="531394" cy="53139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6A2007D-6D9C-4330-94D8-FC144BAF90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9255" y="4763203"/>
            <a:ext cx="554867" cy="5548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A193244-C086-418F-A939-3425C1029D9A}"/>
              </a:ext>
            </a:extLst>
          </p:cNvPr>
          <p:cNvSpPr txBox="1"/>
          <p:nvPr/>
        </p:nvSpPr>
        <p:spPr>
          <a:xfrm>
            <a:off x="2023585" y="4881267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맞춤형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추천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960D9B-1D5A-4E32-9DB0-57D5E11AE265}"/>
              </a:ext>
            </a:extLst>
          </p:cNvPr>
          <p:cNvSpPr txBox="1"/>
          <p:nvPr/>
        </p:nvSpPr>
        <p:spPr>
          <a:xfrm>
            <a:off x="3497643" y="5257932"/>
            <a:ext cx="97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실내공간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96D54248-26DC-4E15-A4C0-7B3EBB9EA1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8120" y="2731040"/>
            <a:ext cx="1146716" cy="114671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13853E7-D451-4F69-8351-64B991E36A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6215" y="4739905"/>
            <a:ext cx="923330" cy="923330"/>
          </a:xfrm>
          <a:prstGeom prst="rect">
            <a:avLst/>
          </a:prstGeom>
        </p:spPr>
      </p:pic>
      <p:pic>
        <p:nvPicPr>
          <p:cNvPr id="1033" name="그림 1032">
            <a:extLst>
              <a:ext uri="{FF2B5EF4-FFF2-40B4-BE49-F238E27FC236}">
                <a16:creationId xmlns:a16="http://schemas.microsoft.com/office/drawing/2014/main" id="{F5FDBD4C-917A-4A9F-A635-36D954DA6E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28036" y="2862853"/>
            <a:ext cx="684943" cy="684943"/>
          </a:xfrm>
          <a:prstGeom prst="rect">
            <a:avLst/>
          </a:prstGeom>
        </p:spPr>
      </p:pic>
      <p:pic>
        <p:nvPicPr>
          <p:cNvPr id="1035" name="그림 1034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F9B24FFF-11CC-453C-9E3F-31DBFEAF78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6208" y="3166122"/>
            <a:ext cx="684943" cy="684943"/>
          </a:xfrm>
          <a:prstGeom prst="rect">
            <a:avLst/>
          </a:prstGeom>
        </p:spPr>
      </p:pic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3B82101C-E418-401D-B089-74912EC07644}"/>
              </a:ext>
            </a:extLst>
          </p:cNvPr>
          <p:cNvCxnSpPr>
            <a:cxnSpLocks/>
            <a:endCxn id="1037" idx="1"/>
          </p:cNvCxnSpPr>
          <p:nvPr/>
        </p:nvCxnSpPr>
        <p:spPr>
          <a:xfrm flipV="1">
            <a:off x="6532880" y="3268032"/>
            <a:ext cx="683406" cy="160968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5971A4EF-4D54-4F98-B3C4-0AF0DCF1DB99}"/>
              </a:ext>
            </a:extLst>
          </p:cNvPr>
          <p:cNvSpPr txBox="1"/>
          <p:nvPr/>
        </p:nvSpPr>
        <p:spPr>
          <a:xfrm>
            <a:off x="5476240" y="3867494"/>
            <a:ext cx="337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DB</a:t>
            </a:r>
          </a:p>
        </p:txBody>
      </p:sp>
      <p:pic>
        <p:nvPicPr>
          <p:cNvPr id="1043" name="Picture 10" descr="Introduction to Augmented Reality and ARCore | Coursera">
            <a:extLst>
              <a:ext uri="{FF2B5EF4-FFF2-40B4-BE49-F238E27FC236}">
                <a16:creationId xmlns:a16="http://schemas.microsoft.com/office/drawing/2014/main" id="{6B8E25FF-1009-412E-A131-68D91B8F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05" y="2873660"/>
            <a:ext cx="922817" cy="92281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5" name="개체 1044">
            <a:extLst>
              <a:ext uri="{FF2B5EF4-FFF2-40B4-BE49-F238E27FC236}">
                <a16:creationId xmlns:a16="http://schemas.microsoft.com/office/drawing/2014/main" id="{17F4DAFB-15EA-4D3B-ADBA-084175A18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32555"/>
              </p:ext>
            </p:extLst>
          </p:nvPr>
        </p:nvGraphicFramePr>
        <p:xfrm>
          <a:off x="7199701" y="4480321"/>
          <a:ext cx="1273506" cy="1176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16" imgW="3669840" imgH="3390120" progId="">
                  <p:embed/>
                </p:oleObj>
              </mc:Choice>
              <mc:Fallback>
                <p:oleObj r:id="rId16" imgW="3669840" imgH="3390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99701" y="4480321"/>
                        <a:ext cx="1273506" cy="1176561"/>
                      </a:xfrm>
                      <a:prstGeom prst="rect">
                        <a:avLst/>
                      </a:prstGeom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TextBox 1045">
            <a:extLst>
              <a:ext uri="{FF2B5EF4-FFF2-40B4-BE49-F238E27FC236}">
                <a16:creationId xmlns:a16="http://schemas.microsoft.com/office/drawing/2014/main" id="{FB7BBDE9-D080-4CB3-BD96-B9F11E793151}"/>
              </a:ext>
            </a:extLst>
          </p:cNvPr>
          <p:cNvSpPr txBox="1"/>
          <p:nvPr/>
        </p:nvSpPr>
        <p:spPr>
          <a:xfrm>
            <a:off x="10027175" y="5658041"/>
            <a:ext cx="1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크롤링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48" name="직선 화살표 연결선 1047">
            <a:extLst>
              <a:ext uri="{FF2B5EF4-FFF2-40B4-BE49-F238E27FC236}">
                <a16:creationId xmlns:a16="http://schemas.microsoft.com/office/drawing/2014/main" id="{BA780FC8-5E6C-468B-BD46-D17D6B841DC1}"/>
              </a:ext>
            </a:extLst>
          </p:cNvPr>
          <p:cNvCxnSpPr/>
          <p:nvPr/>
        </p:nvCxnSpPr>
        <p:spPr>
          <a:xfrm>
            <a:off x="4411622" y="3017367"/>
            <a:ext cx="1320800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A4D3E58-EFE6-42C8-80CB-3C5812C7C3D9}"/>
              </a:ext>
            </a:extLst>
          </p:cNvPr>
          <p:cNvCxnSpPr/>
          <p:nvPr/>
        </p:nvCxnSpPr>
        <p:spPr>
          <a:xfrm>
            <a:off x="4381142" y="3635174"/>
            <a:ext cx="1320800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4A05EE08-1F16-42E0-96DD-BDBE61B5A579}"/>
              </a:ext>
            </a:extLst>
          </p:cNvPr>
          <p:cNvSpPr txBox="1"/>
          <p:nvPr/>
        </p:nvSpPr>
        <p:spPr>
          <a:xfrm>
            <a:off x="9761781" y="2212370"/>
            <a:ext cx="142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학습된 모델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7205197-527C-4C88-8A88-0BC50F924495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10427880" y="3890525"/>
            <a:ext cx="381" cy="84938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A9A50B6-0059-4D26-877F-AF525A764356}"/>
              </a:ext>
            </a:extLst>
          </p:cNvPr>
          <p:cNvSpPr txBox="1"/>
          <p:nvPr/>
        </p:nvSpPr>
        <p:spPr>
          <a:xfrm>
            <a:off x="7203842" y="5734565"/>
            <a:ext cx="157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분류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E127EB5-2AED-45BF-A4F8-ECE831F9C4C4}"/>
              </a:ext>
            </a:extLst>
          </p:cNvPr>
          <p:cNvCxnSpPr>
            <a:cxnSpLocks/>
          </p:cNvCxnSpPr>
          <p:nvPr/>
        </p:nvCxnSpPr>
        <p:spPr>
          <a:xfrm>
            <a:off x="4444570" y="4893307"/>
            <a:ext cx="2771716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8067D0D-33D5-4D61-8B6A-42BE7DCB76C3}"/>
              </a:ext>
            </a:extLst>
          </p:cNvPr>
          <p:cNvCxnSpPr>
            <a:cxnSpLocks/>
          </p:cNvCxnSpPr>
          <p:nvPr/>
        </p:nvCxnSpPr>
        <p:spPr>
          <a:xfrm flipV="1">
            <a:off x="8530017" y="3556738"/>
            <a:ext cx="1202436" cy="864754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BF42206-07B7-4C9A-93E4-B4EF773FC448}"/>
              </a:ext>
            </a:extLst>
          </p:cNvPr>
          <p:cNvCxnSpPr>
            <a:cxnSpLocks/>
          </p:cNvCxnSpPr>
          <p:nvPr/>
        </p:nvCxnSpPr>
        <p:spPr>
          <a:xfrm>
            <a:off x="1882204" y="5984627"/>
            <a:ext cx="3362824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59F8244-2C22-4E04-A691-BD339D5E8D0C}"/>
              </a:ext>
            </a:extLst>
          </p:cNvPr>
          <p:cNvSpPr txBox="1"/>
          <p:nvPr/>
        </p:nvSpPr>
        <p:spPr>
          <a:xfrm>
            <a:off x="4484803" y="3168319"/>
            <a:ext cx="14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가구 정보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99ED0C8-E517-4072-89C3-9E032291DB16}"/>
              </a:ext>
            </a:extLst>
          </p:cNvPr>
          <p:cNvSpPr txBox="1"/>
          <p:nvPr/>
        </p:nvSpPr>
        <p:spPr>
          <a:xfrm>
            <a:off x="3112165" y="6038825"/>
            <a:ext cx="244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추천된 가구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22A26772-D8BA-4CBA-B5D1-8D69D6AB5C33}"/>
              </a:ext>
            </a:extLst>
          </p:cNvPr>
          <p:cNvSpPr txBox="1"/>
          <p:nvPr/>
        </p:nvSpPr>
        <p:spPr>
          <a:xfrm>
            <a:off x="5895044" y="1582783"/>
            <a:ext cx="37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Server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1067" name="그림 1066">
            <a:extLst>
              <a:ext uri="{FF2B5EF4-FFF2-40B4-BE49-F238E27FC236}">
                <a16:creationId xmlns:a16="http://schemas.microsoft.com/office/drawing/2014/main" id="{ADFDE832-52D1-4460-9E9F-7459C03D16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2569" y="1592709"/>
            <a:ext cx="605405" cy="605405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F45B52E-A75D-4086-B4C2-09EBC6133A16}"/>
              </a:ext>
            </a:extLst>
          </p:cNvPr>
          <p:cNvSpPr txBox="1"/>
          <p:nvPr/>
        </p:nvSpPr>
        <p:spPr>
          <a:xfrm>
            <a:off x="1536404" y="1582783"/>
            <a:ext cx="37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Application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48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구성도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Рисунок 3">
            <a:extLst>
              <a:ext uri="{FF2B5EF4-FFF2-40B4-BE49-F238E27FC236}">
                <a16:creationId xmlns:a16="http://schemas.microsoft.com/office/drawing/2014/main" id="{4F47BEF7-B72B-44E9-BBDD-D046A924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010" y="2254201"/>
            <a:ext cx="1803537" cy="333611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0790C25-437D-4FA3-8737-D11E67941C66}"/>
              </a:ext>
            </a:extLst>
          </p:cNvPr>
          <p:cNvSpPr/>
          <p:nvPr/>
        </p:nvSpPr>
        <p:spPr>
          <a:xfrm>
            <a:off x="6429080" y="2257938"/>
            <a:ext cx="2799761" cy="3336115"/>
          </a:xfrm>
          <a:prstGeom prst="roundRect">
            <a:avLst/>
          </a:prstGeom>
          <a:noFill/>
          <a:ln w="825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015E54-DBA4-4E10-9882-8E1C75DE9A1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694547" y="3925648"/>
            <a:ext cx="1734533" cy="348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6396B5-4E96-411A-BFFF-F2E6398B476B}"/>
              </a:ext>
            </a:extLst>
          </p:cNvPr>
          <p:cNvSpPr txBox="1"/>
          <p:nvPr/>
        </p:nvSpPr>
        <p:spPr>
          <a:xfrm>
            <a:off x="7079529" y="1808965"/>
            <a:ext cx="158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클라우드 서버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4D1C529-A910-42A2-9730-2104E3515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244" y="2621089"/>
            <a:ext cx="1146716" cy="1146716"/>
          </a:xfrm>
          <a:prstGeom prst="rect">
            <a:avLst/>
          </a:prstGeom>
        </p:spPr>
      </p:pic>
      <p:graphicFrame>
        <p:nvGraphicFramePr>
          <p:cNvPr id="29" name="개체 28">
            <a:extLst>
              <a:ext uri="{FF2B5EF4-FFF2-40B4-BE49-F238E27FC236}">
                <a16:creationId xmlns:a16="http://schemas.microsoft.com/office/drawing/2014/main" id="{5674CA6C-2349-4CA6-8920-31B706593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760270"/>
              </p:ext>
            </p:extLst>
          </p:nvPr>
        </p:nvGraphicFramePr>
        <p:xfrm>
          <a:off x="7298023" y="4062575"/>
          <a:ext cx="1146716" cy="1059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5" imgW="3669840" imgH="3390120" progId="">
                  <p:embed/>
                </p:oleObj>
              </mc:Choice>
              <mc:Fallback>
                <p:oleObj r:id="rId5" imgW="3669840" imgH="3390120" progId="">
                  <p:embed/>
                  <p:pic>
                    <p:nvPicPr>
                      <p:cNvPr id="1045" name="개체 1044">
                        <a:extLst>
                          <a:ext uri="{FF2B5EF4-FFF2-40B4-BE49-F238E27FC236}">
                            <a16:creationId xmlns:a16="http://schemas.microsoft.com/office/drawing/2014/main" id="{17F4DAFB-15EA-4D3B-ADBA-084175A189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98023" y="4062575"/>
                        <a:ext cx="1146716" cy="1059423"/>
                      </a:xfrm>
                      <a:prstGeom prst="rect">
                        <a:avLst/>
                      </a:prstGeom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5CA22120-581E-40B9-B51A-04979283F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2018" y="2567564"/>
            <a:ext cx="1253765" cy="1253765"/>
          </a:xfrm>
          <a:prstGeom prst="rect">
            <a:avLst/>
          </a:prstGeom>
        </p:spPr>
      </p:pic>
      <p:pic>
        <p:nvPicPr>
          <p:cNvPr id="31" name="Picture 10" descr="Introduction to Augmented Reality and ARCore | Coursera">
            <a:extLst>
              <a:ext uri="{FF2B5EF4-FFF2-40B4-BE49-F238E27FC236}">
                <a16:creationId xmlns:a16="http://schemas.microsoft.com/office/drawing/2014/main" id="{7982CE14-B9F7-4EE8-97DE-1BC099AF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69" y="2889765"/>
            <a:ext cx="922817" cy="92281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9E3F4959-A91A-469A-86D4-33E4AC888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21" y="3925996"/>
            <a:ext cx="887715" cy="109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1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개발 방법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75713"/>
            <a:ext cx="9072498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Application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Unity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이용한 안드로이드 어플리케이션 개발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ARCore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SDK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통한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OpenCV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Yolo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Object Detection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통한 객체 인식 구현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Server / DB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클라우드 플랫폼을 이용한 서버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Tensorflow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통한 딥 러닝 서버 환경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베이스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이용한 이미지 분류 구현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크롤링을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통해 얻은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training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data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set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통하여 학습된 모델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3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업무 분담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CF9AE572-D8DB-44C9-8275-FAF1636C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31565"/>
              </p:ext>
            </p:extLst>
          </p:nvPr>
        </p:nvGraphicFramePr>
        <p:xfrm>
          <a:off x="916354" y="1517314"/>
          <a:ext cx="10203929" cy="50626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2640">
                  <a:extLst>
                    <a:ext uri="{9D8B030D-6E8A-4147-A177-3AD203B41FA5}">
                      <a16:colId xmlns:a16="http://schemas.microsoft.com/office/drawing/2014/main" val="4055946609"/>
                    </a:ext>
                  </a:extLst>
                </a:gridCol>
                <a:gridCol w="2877547">
                  <a:extLst>
                    <a:ext uri="{9D8B030D-6E8A-4147-A177-3AD203B41FA5}">
                      <a16:colId xmlns:a16="http://schemas.microsoft.com/office/drawing/2014/main" val="764934878"/>
                    </a:ext>
                  </a:extLst>
                </a:gridCol>
                <a:gridCol w="2961871">
                  <a:extLst>
                    <a:ext uri="{9D8B030D-6E8A-4147-A177-3AD203B41FA5}">
                      <a16:colId xmlns:a16="http://schemas.microsoft.com/office/drawing/2014/main" val="4291216306"/>
                    </a:ext>
                  </a:extLst>
                </a:gridCol>
                <a:gridCol w="2961871">
                  <a:extLst>
                    <a:ext uri="{9D8B030D-6E8A-4147-A177-3AD203B41FA5}">
                      <a16:colId xmlns:a16="http://schemas.microsoft.com/office/drawing/2014/main" val="2597158613"/>
                    </a:ext>
                  </a:extLst>
                </a:gridCol>
              </a:tblGrid>
              <a:tr h="65010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김진원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이재솔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451319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Unity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 Core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Unity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클라우드 서버 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Tensorflow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CNN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모델 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92486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    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 core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서버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DB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의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연동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CNN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모델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83182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    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카메라를 통한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클라우드 서버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분류 모델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95522"/>
                  </a:ext>
                </a:extLst>
              </a:tr>
              <a:tr h="1151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가구 배치 기능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정확성 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가구 추천 기능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통합 테스트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21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48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3676</TotalTime>
  <Words>476</Words>
  <Application>Microsoft Office PowerPoint</Application>
  <PresentationFormat>와이드스크린</PresentationFormat>
  <Paragraphs>127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Adobe Caslon Pro</vt:lpstr>
      <vt:lpstr>Linux Libertine</vt:lpstr>
      <vt:lpstr>Nixie</vt:lpstr>
      <vt:lpstr>Noto Sans KR</vt:lpstr>
      <vt:lpstr>Noto Sans KR Black</vt:lpstr>
      <vt:lpstr>맑은 고딕</vt:lpstr>
      <vt:lpstr>Arial</vt:lpstr>
      <vt:lpstr>Lato</vt:lpstr>
      <vt:lpstr>Poppins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musou6413@naver.com</cp:lastModifiedBy>
  <cp:revision>60</cp:revision>
  <dcterms:created xsi:type="dcterms:W3CDTF">2018-10-06T07:20:02Z</dcterms:created>
  <dcterms:modified xsi:type="dcterms:W3CDTF">2021-12-23T08:04:55Z</dcterms:modified>
</cp:coreProperties>
</file>