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349" r:id="rId3"/>
    <p:sldId id="348" r:id="rId4"/>
    <p:sldId id="351" r:id="rId5"/>
    <p:sldId id="352" r:id="rId6"/>
    <p:sldId id="360" r:id="rId7"/>
    <p:sldId id="354" r:id="rId8"/>
    <p:sldId id="355" r:id="rId9"/>
    <p:sldId id="357" r:id="rId10"/>
    <p:sldId id="356" r:id="rId11"/>
    <p:sldId id="359" r:id="rId12"/>
    <p:sldId id="358" r:id="rId13"/>
    <p:sldId id="31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162" d="100"/>
          <a:sy n="162" d="100"/>
        </p:scale>
        <p:origin x="33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D0A92B3-10FE-484F-B951-569B9492D498}">
      <dgm:prSet/>
      <dgm:spPr/>
      <dgm:t>
        <a:bodyPr/>
        <a:lstStyle/>
        <a:p>
          <a:r>
            <a:rPr lang="en-US" b="0" dirty="0" err="1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Github</a:t>
          </a:r>
          <a:endParaRPr lang="en-US" b="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112E37F-87D1-48ED-A914-38C1B200ADC4}" type="parTrans" cxnId="{E12CD71C-0C54-432B-961A-D2BBAB5A3CE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7C75364-72B8-4EC6-B893-B9021C33076B}" type="sibTrans" cxnId="{E12CD71C-0C54-432B-961A-D2BBAB5A3CE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19C1015-1B35-495F-9ECD-CC34925055F3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EAF2DCB-7F36-4D04-A96E-44330265ACE8}" type="par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4B699507-B284-47D4-AA0C-789FF99C0F1E}" type="sib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9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9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9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9"/>
      <dgm:spPr/>
    </dgm:pt>
    <dgm:pt modelId="{72A3E307-7064-4DDE-B3FE-B8A44B293D0E}" type="pres">
      <dgm:prSet presAssocID="{8F50F8AE-163F-4C73-9336-9A68B287360D}" presName="vert1" presStyleCnt="0"/>
      <dgm:spPr/>
    </dgm:pt>
    <dgm:pt modelId="{976A42AE-1F77-481E-A631-A924D364BDDB}" type="pres">
      <dgm:prSet presAssocID="{A19C1015-1B35-495F-9ECD-CC34925055F3}" presName="thickLine" presStyleLbl="alignNode1" presStyleIdx="2" presStyleCnt="9"/>
      <dgm:spPr/>
    </dgm:pt>
    <dgm:pt modelId="{57292FC4-D5E8-47F4-8222-2C1C3D587629}" type="pres">
      <dgm:prSet presAssocID="{A19C1015-1B35-495F-9ECD-CC34925055F3}" presName="horz1" presStyleCnt="0"/>
      <dgm:spPr/>
    </dgm:pt>
    <dgm:pt modelId="{FE72E39C-B285-4689-8896-782A532C4CC3}" type="pres">
      <dgm:prSet presAssocID="{A19C1015-1B35-495F-9ECD-CC34925055F3}" presName="tx1" presStyleLbl="revTx" presStyleIdx="2" presStyleCnt="9"/>
      <dgm:spPr/>
    </dgm:pt>
    <dgm:pt modelId="{E494FB73-D288-405D-8543-68B1F74309B9}" type="pres">
      <dgm:prSet presAssocID="{A19C1015-1B35-495F-9ECD-CC34925055F3}" presName="vert1" presStyleCnt="0"/>
      <dgm:spPr/>
    </dgm:pt>
    <dgm:pt modelId="{2E4415D0-686D-429B-929A-105473E68CCA}" type="pres">
      <dgm:prSet presAssocID="{196A3C21-1CB4-4E25-B554-BA11860C257A}" presName="thickLine" presStyleLbl="alignNode1" presStyleIdx="3" presStyleCnt="9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3" presStyleCnt="9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4" presStyleCnt="9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4" presStyleCnt="9"/>
      <dgm:spPr/>
    </dgm:pt>
    <dgm:pt modelId="{74694333-1109-428E-9C2D-5E5AEB70971B}" type="pres">
      <dgm:prSet presAssocID="{72AE87C4-1F58-44C1-B848-144A5580AF7A}" presName="vert1" presStyleCnt="0"/>
      <dgm:spPr/>
    </dgm:pt>
    <dgm:pt modelId="{1D698840-E1DC-4FBB-8AB0-1E41EBEFC94E}" type="pres">
      <dgm:prSet presAssocID="{0D75378F-F7AD-4020-9D6A-B44F0DCA66D0}" presName="thickLine" presStyleLbl="alignNode1" presStyleIdx="5" presStyleCnt="9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5" presStyleCnt="9"/>
      <dgm:spPr/>
    </dgm:pt>
    <dgm:pt modelId="{331752CB-E9D1-4997-919B-FC8F6D3B03C1}" type="pres">
      <dgm:prSet presAssocID="{0D75378F-F7AD-4020-9D6A-B44F0DCA66D0}" presName="vert1" presStyleCnt="0"/>
      <dgm:spPr/>
    </dgm:pt>
    <dgm:pt modelId="{811A59A7-EF60-4B7D-AAF4-EBD9E195CB1D}" type="pres">
      <dgm:prSet presAssocID="{7B234BA7-A4A9-4894-979A-4B7035326BDE}" presName="thickLine" presStyleLbl="alignNode1" presStyleIdx="6" presStyleCnt="9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6" presStyleCnt="9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7" presStyleCnt="9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7" presStyleCnt="9"/>
      <dgm:spPr/>
    </dgm:pt>
    <dgm:pt modelId="{2547978E-3339-4439-95FA-1A3A48F1136C}" type="pres">
      <dgm:prSet presAssocID="{F3A1BF8D-2B85-4ABD-97AC-9EDA9EACAC14}" presName="vert1" presStyleCnt="0"/>
      <dgm:spPr/>
    </dgm:pt>
    <dgm:pt modelId="{F3184BBB-72FE-4AD1-9198-07DF1628D8B6}" type="pres">
      <dgm:prSet presAssocID="{8D0A92B3-10FE-484F-B951-569B9492D498}" presName="thickLine" presStyleLbl="alignNode1" presStyleIdx="8" presStyleCnt="9"/>
      <dgm:spPr/>
    </dgm:pt>
    <dgm:pt modelId="{AC34E5FD-3187-4749-8448-F96EA3F30D60}" type="pres">
      <dgm:prSet presAssocID="{8D0A92B3-10FE-484F-B951-569B9492D498}" presName="horz1" presStyleCnt="0"/>
      <dgm:spPr/>
    </dgm:pt>
    <dgm:pt modelId="{838874BB-4C0A-445A-959C-6190672BC18B}" type="pres">
      <dgm:prSet presAssocID="{8D0A92B3-10FE-484F-B951-569B9492D498}" presName="tx1" presStyleLbl="revTx" presStyleIdx="8" presStyleCnt="9"/>
      <dgm:spPr/>
    </dgm:pt>
    <dgm:pt modelId="{197973E7-526B-48A9-A428-8336D20DAE3D}" type="pres">
      <dgm:prSet presAssocID="{8D0A92B3-10FE-484F-B951-569B9492D498}" presName="vert1" presStyleCnt="0"/>
      <dgm:spPr/>
    </dgm:pt>
  </dgm:ptLst>
  <dgm:cxnLst>
    <dgm:cxn modelId="{3A20A20C-D1D1-47C2-BFB7-22C88A336C64}" srcId="{C93B0EAA-BEEC-4B92-A689-98575F49DF64}" destId="{72AE87C4-1F58-44C1-B848-144A5580AF7A}" srcOrd="4" destOrd="0" parTransId="{4D040239-6C17-4714-BF84-54D29BC92C4B}" sibTransId="{11C365A8-469E-4B78-8C2C-D0F7D9274202}"/>
    <dgm:cxn modelId="{E12CD71C-0C54-432B-961A-D2BBAB5A3CE5}" srcId="{C93B0EAA-BEEC-4B92-A689-98575F49DF64}" destId="{8D0A92B3-10FE-484F-B951-569B9492D498}" srcOrd="8" destOrd="0" parTransId="{5112E37F-87D1-48ED-A914-38C1B200ADC4}" sibTransId="{17C75364-72B8-4EC6-B893-B9021C33076B}"/>
    <dgm:cxn modelId="{CACEBC32-1281-4166-91D5-D298A238B6F5}" srcId="{C93B0EAA-BEEC-4B92-A689-98575F49DF64}" destId="{F3A1BF8D-2B85-4ABD-97AC-9EDA9EACAC14}" srcOrd="7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5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D42BB275-66A9-4685-8611-B12336EDFD61}" srcId="{C93B0EAA-BEEC-4B92-A689-98575F49DF64}" destId="{A19C1015-1B35-495F-9ECD-CC34925055F3}" srcOrd="2" destOrd="0" parTransId="{0EAF2DCB-7F36-4D04-A96E-44330265ACE8}" sibTransId="{4B699507-B284-47D4-AA0C-789FF99C0F1E}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742FF07F-91E2-42CB-8621-1345BF845C90}" type="presOf" srcId="{8D0A92B3-10FE-484F-B951-569B9492D498}" destId="{838874BB-4C0A-445A-959C-6190672BC18B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3" destOrd="0" parTransId="{D095CA7A-ED09-4DBA-8FBA-5ECADDC0694D}" sibTransId="{2F0CB957-3B30-497A-9366-916A34D76B66}"/>
    <dgm:cxn modelId="{D3160F8F-0648-4EA7-AF7A-6C9DB9AB0464}" srcId="{C93B0EAA-BEEC-4B92-A689-98575F49DF64}" destId="{7B234BA7-A4A9-4894-979A-4B7035326BDE}" srcOrd="6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0A1488BC-B7B4-41D8-BF78-6FFCB2D175F9}" type="presOf" srcId="{A19C1015-1B35-495F-9ECD-CC34925055F3}" destId="{FE72E39C-B285-4689-8896-782A532C4CC3}" srcOrd="0" destOrd="0" presId="urn:microsoft.com/office/officeart/2008/layout/LinedList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0FC36862-6AAF-4E25-9C10-D1D4F02F80B6}" type="presParOf" srcId="{0BE92389-3511-4F13-8B5E-0728544DE4FE}" destId="{976A42AE-1F77-481E-A631-A924D364BDDB}" srcOrd="4" destOrd="0" presId="urn:microsoft.com/office/officeart/2008/layout/LinedList"/>
    <dgm:cxn modelId="{9837FCD9-6432-48F3-9E2F-70C866DDECCF}" type="presParOf" srcId="{0BE92389-3511-4F13-8B5E-0728544DE4FE}" destId="{57292FC4-D5E8-47F4-8222-2C1C3D587629}" srcOrd="5" destOrd="0" presId="urn:microsoft.com/office/officeart/2008/layout/LinedList"/>
    <dgm:cxn modelId="{A3502239-648B-4277-95FA-C4D9C9C0D6A4}" type="presParOf" srcId="{57292FC4-D5E8-47F4-8222-2C1C3D587629}" destId="{FE72E39C-B285-4689-8896-782A532C4CC3}" srcOrd="0" destOrd="0" presId="urn:microsoft.com/office/officeart/2008/layout/LinedList"/>
    <dgm:cxn modelId="{F6FAD8ED-4BF2-4D6B-94CC-3390192177FE}" type="presParOf" srcId="{57292FC4-D5E8-47F4-8222-2C1C3D587629}" destId="{E494FB73-D288-405D-8543-68B1F74309B9}" srcOrd="1" destOrd="0" presId="urn:microsoft.com/office/officeart/2008/layout/LinedList"/>
    <dgm:cxn modelId="{760DBD4C-09CF-48D4-9452-FE5B93F2347A}" type="presParOf" srcId="{0BE92389-3511-4F13-8B5E-0728544DE4FE}" destId="{2E4415D0-686D-429B-929A-105473E68CCA}" srcOrd="6" destOrd="0" presId="urn:microsoft.com/office/officeart/2008/layout/LinedList"/>
    <dgm:cxn modelId="{72394C7E-176B-42DA-9B46-CB2FC77C6097}" type="presParOf" srcId="{0BE92389-3511-4F13-8B5E-0728544DE4FE}" destId="{1261EA35-56EF-41E3-A477-F31984BB9EC1}" srcOrd="7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8" destOrd="0" presId="urn:microsoft.com/office/officeart/2008/layout/LinedList"/>
    <dgm:cxn modelId="{CBDD0F87-77DC-48E8-A5C2-3DF0EFFCE6DA}" type="presParOf" srcId="{0BE92389-3511-4F13-8B5E-0728544DE4FE}" destId="{2679E85A-5D5C-4434-961C-875402A868CC}" srcOrd="9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3822385B-F9E1-477D-9546-FACF4CAB9B5E}" type="presParOf" srcId="{0BE92389-3511-4F13-8B5E-0728544DE4FE}" destId="{1D698840-E1DC-4FBB-8AB0-1E41EBEFC94E}" srcOrd="10" destOrd="0" presId="urn:microsoft.com/office/officeart/2008/layout/LinedList"/>
    <dgm:cxn modelId="{80469C36-578C-4902-A95C-D0B93C3E477F}" type="presParOf" srcId="{0BE92389-3511-4F13-8B5E-0728544DE4FE}" destId="{583026DE-6D84-492F-BDFA-9711DEC47F2E}" srcOrd="11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C1C174C1-E8B1-4338-97D0-219CC15B9E5C}" type="presParOf" srcId="{0BE92389-3511-4F13-8B5E-0728544DE4FE}" destId="{811A59A7-EF60-4B7D-AAF4-EBD9E195CB1D}" srcOrd="12" destOrd="0" presId="urn:microsoft.com/office/officeart/2008/layout/LinedList"/>
    <dgm:cxn modelId="{3834CD50-9D07-418F-BDF1-B33C3AA0E6D3}" type="presParOf" srcId="{0BE92389-3511-4F13-8B5E-0728544DE4FE}" destId="{CDEE081B-4485-40E0-9ECA-9BF33A107FFD}" srcOrd="13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4" destOrd="0" presId="urn:microsoft.com/office/officeart/2008/layout/LinedList"/>
    <dgm:cxn modelId="{0C3CAEE0-A31A-4FB7-A89B-B50CDE12822B}" type="presParOf" srcId="{0BE92389-3511-4F13-8B5E-0728544DE4FE}" destId="{23F19644-31A0-44E4-BE29-317A5F920554}" srcOrd="15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DB488718-67F0-4C7B-9E0C-66012C3DEF52}" type="presParOf" srcId="{0BE92389-3511-4F13-8B5E-0728544DE4FE}" destId="{F3184BBB-72FE-4AD1-9198-07DF1628D8B6}" srcOrd="16" destOrd="0" presId="urn:microsoft.com/office/officeart/2008/layout/LinedList"/>
    <dgm:cxn modelId="{0F6BF1A1-C71D-4E0B-9BCD-A21000193F58}" type="presParOf" srcId="{0BE92389-3511-4F13-8B5E-0728544DE4FE}" destId="{AC34E5FD-3187-4749-8448-F96EA3F30D60}" srcOrd="17" destOrd="0" presId="urn:microsoft.com/office/officeart/2008/layout/LinedList"/>
    <dgm:cxn modelId="{80D07C78-AE74-40A0-BCA2-E8FAFE478AD6}" type="presParOf" srcId="{AC34E5FD-3187-4749-8448-F96EA3F30D60}" destId="{838874BB-4C0A-445A-959C-6190672BC18B}" srcOrd="0" destOrd="0" presId="urn:microsoft.com/office/officeart/2008/layout/LinedList"/>
    <dgm:cxn modelId="{D733E44F-1C6C-4F23-9E11-4BB5B43CFE9F}" type="presParOf" srcId="{AC34E5FD-3187-4749-8448-F96EA3F30D60}" destId="{197973E7-526B-48A9-A428-8336D20DAE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671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671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671"/>
        <a:ext cx="6027076" cy="611482"/>
      </dsp:txXfrm>
    </dsp:sp>
    <dsp:sp modelId="{8D2AFF2E-9F2D-45C2-B937-BC3019A2CA27}">
      <dsp:nvSpPr>
        <dsp:cNvPr id="0" name=""/>
        <dsp:cNvSpPr/>
      </dsp:nvSpPr>
      <dsp:spPr>
        <a:xfrm>
          <a:off x="0" y="612154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7992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9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612154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612154"/>
        <a:ext cx="6027076" cy="611482"/>
      </dsp:txXfrm>
    </dsp:sp>
    <dsp:sp modelId="{976A42AE-1F77-481E-A631-A924D364BDDB}">
      <dsp:nvSpPr>
        <dsp:cNvPr id="0" name=""/>
        <dsp:cNvSpPr/>
      </dsp:nvSpPr>
      <dsp:spPr>
        <a:xfrm>
          <a:off x="0" y="122363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598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5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E39C-B285-4689-8896-782A532C4CC3}">
      <dsp:nvSpPr>
        <dsp:cNvPr id="0" name=""/>
        <dsp:cNvSpPr/>
      </dsp:nvSpPr>
      <dsp:spPr>
        <a:xfrm>
          <a:off x="0" y="1223637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223637"/>
        <a:ext cx="6027076" cy="611482"/>
      </dsp:txXfrm>
    </dsp:sp>
    <dsp:sp modelId="{2E4415D0-686D-429B-929A-105473E68CCA}">
      <dsp:nvSpPr>
        <dsp:cNvPr id="0" name=""/>
        <dsp:cNvSpPr/>
      </dsp:nvSpPr>
      <dsp:spPr>
        <a:xfrm>
          <a:off x="0" y="1835119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835119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835119"/>
        <a:ext cx="6027076" cy="611482"/>
      </dsp:txXfrm>
    </dsp:sp>
    <dsp:sp modelId="{9E3BA096-0F85-43BD-8B21-B528EA871CAB}">
      <dsp:nvSpPr>
        <dsp:cNvPr id="0" name=""/>
        <dsp:cNvSpPr/>
      </dsp:nvSpPr>
      <dsp:spPr>
        <a:xfrm>
          <a:off x="0" y="244660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196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1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446602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446602"/>
        <a:ext cx="6027076" cy="611482"/>
      </dsp:txXfrm>
    </dsp:sp>
    <dsp:sp modelId="{1D698840-E1DC-4FBB-8AB0-1E41EBEFC94E}">
      <dsp:nvSpPr>
        <dsp:cNvPr id="0" name=""/>
        <dsp:cNvSpPr/>
      </dsp:nvSpPr>
      <dsp:spPr>
        <a:xfrm>
          <a:off x="0" y="305808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196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19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3058085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21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058085"/>
        <a:ext cx="6027076" cy="611482"/>
      </dsp:txXfrm>
    </dsp:sp>
    <dsp:sp modelId="{811A59A7-EF60-4B7D-AAF4-EBD9E195CB1D}">
      <dsp:nvSpPr>
        <dsp:cNvPr id="0" name=""/>
        <dsp:cNvSpPr/>
      </dsp:nvSpPr>
      <dsp:spPr>
        <a:xfrm>
          <a:off x="0" y="3669568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3669568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2100" kern="120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669568"/>
        <a:ext cx="6027076" cy="611482"/>
      </dsp:txXfrm>
    </dsp:sp>
    <dsp:sp modelId="{0F224865-7244-446F-BEDA-15B7A79F726D}">
      <dsp:nvSpPr>
        <dsp:cNvPr id="0" name=""/>
        <dsp:cNvSpPr/>
      </dsp:nvSpPr>
      <dsp:spPr>
        <a:xfrm>
          <a:off x="0" y="428105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598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59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281050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21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281050"/>
        <a:ext cx="6027076" cy="611482"/>
      </dsp:txXfrm>
    </dsp:sp>
    <dsp:sp modelId="{F3184BBB-72FE-4AD1-9198-07DF1628D8B6}">
      <dsp:nvSpPr>
        <dsp:cNvPr id="0" name=""/>
        <dsp:cNvSpPr/>
      </dsp:nvSpPr>
      <dsp:spPr>
        <a:xfrm>
          <a:off x="0" y="4892533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7992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79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74BB-4C0A-445A-959C-6190672BC18B}">
      <dsp:nvSpPr>
        <dsp:cNvPr id="0" name=""/>
        <dsp:cNvSpPr/>
      </dsp:nvSpPr>
      <dsp:spPr>
        <a:xfrm>
          <a:off x="0" y="4892533"/>
          <a:ext cx="6027076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 err="1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Github</a:t>
          </a:r>
          <a:endParaRPr lang="en-US" sz="2100" b="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892533"/>
        <a:ext cx="6027076" cy="61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2021-12-30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6096000" y="6246718"/>
            <a:ext cx="73573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 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7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10441858" y="254378"/>
            <a:ext cx="18877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제안서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31565"/>
              </p:ext>
            </p:extLst>
          </p:nvPr>
        </p:nvGraphicFramePr>
        <p:xfrm>
          <a:off x="916354" y="1517314"/>
          <a:ext cx="10203929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640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877547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961871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961871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Core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core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DB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의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연동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모델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분류 모델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 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2519"/>
              </p:ext>
            </p:extLst>
          </p:nvPr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Github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10172768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061072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개요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2054166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1379192" y="1963168"/>
            <a:ext cx="981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통해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배치를 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할 수 있는 모바일 어플리케이션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C521B9-1581-4531-958D-6F0E87AE9369}"/>
              </a:ext>
            </a:extLst>
          </p:cNvPr>
          <p:cNvSpPr/>
          <p:nvPr/>
        </p:nvSpPr>
        <p:spPr>
          <a:xfrm>
            <a:off x="926188" y="323744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42071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329716"/>
            <a:ext cx="907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이용하여 제품을 공간에 배치 가능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E76EDD-E11C-4A06-BC08-C9E3BF09F6AE}"/>
              </a:ext>
            </a:extLst>
          </p:cNvPr>
          <p:cNvSpPr/>
          <p:nvPr/>
        </p:nvSpPr>
        <p:spPr>
          <a:xfrm>
            <a:off x="926188" y="560398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083885A-B49D-4CD8-90B4-3AAC15BAFC57}"/>
              </a:ext>
            </a:extLst>
          </p:cNvPr>
          <p:cNvSpPr txBox="1"/>
          <p:nvPr/>
        </p:nvSpPr>
        <p:spPr>
          <a:xfrm>
            <a:off x="1379193" y="3146442"/>
            <a:ext cx="869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판매자가 판매하는 제품의 모델링과 정보를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제공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18DB4BAE-75C6-493A-BCA9-D56E8F64DF27}"/>
              </a:ext>
            </a:extLst>
          </p:cNvPr>
          <p:cNvSpPr txBox="1"/>
          <p:nvPr/>
        </p:nvSpPr>
        <p:spPr>
          <a:xfrm>
            <a:off x="1379192" y="5512990"/>
            <a:ext cx="9217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 알고리즘과 입력된 사용자 정보를 바탕으로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제품을 추천</a:t>
            </a:r>
          </a:p>
        </p:txBody>
      </p: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 제품 배치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인한 실내 거주 시간의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어플은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 멀리 떨어져 있는 사용자에게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직관적으로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어플의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손쉬운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무드에 맞는 가구를 추천 받으며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접근이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 극대화 추구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관련 연구 및 사례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1340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339667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184382" y="3346312"/>
            <a:ext cx="97410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앱에서 가전제품 선택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옵션 선택 시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가전제품을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IKEA Place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앱과 유사한 방식으로 배치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266528" y="1578395"/>
            <a:ext cx="851396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IKEA Place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IKEA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출시한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증강현실 기술을 이용한 가구 시뮬레이션 어플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 실행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카탈로그에서 배치해보고 싶은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이케아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가구를 선택 후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눌러서 가구를 배치하고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드래그 제스처를 통해 가구를 이동</a:t>
            </a:r>
            <a:endParaRPr lang="en-US" altLang="ko-KR" dirty="0"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CCB33-EB3B-4672-A727-63817D59FA25}"/>
              </a:ext>
            </a:extLst>
          </p:cNvPr>
          <p:cNvSpPr/>
          <p:nvPr/>
        </p:nvSpPr>
        <p:spPr>
          <a:xfrm>
            <a:off x="916355" y="499279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E4307A0-CC1A-4B34-9817-6D0C9C06B3ED}"/>
              </a:ext>
            </a:extLst>
          </p:cNvPr>
          <p:cNvSpPr txBox="1"/>
          <p:nvPr/>
        </p:nvSpPr>
        <p:spPr>
          <a:xfrm>
            <a:off x="1266527" y="4797387"/>
            <a:ext cx="980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기존 제품과의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차별점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정보와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주변 가구들을 분석하여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가구를 추천해주는 기능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3529B-C212-4CF7-A0D5-2B8424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07" y="349418"/>
            <a:ext cx="2013039" cy="41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34AA0-F333-4B6D-8D25-187D50E0B7E1}"/>
              </a:ext>
            </a:extLst>
          </p:cNvPr>
          <p:cNvSpPr txBox="1"/>
          <p:nvPr/>
        </p:nvSpPr>
        <p:spPr>
          <a:xfrm>
            <a:off x="9710755" y="4695720"/>
            <a:ext cx="24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&lt;IKEA place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시스템 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3" y="5257932"/>
            <a:ext cx="97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658041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038825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6A0E6-AEAC-44C7-BAEC-C82FCC2FB16B}"/>
              </a:ext>
            </a:extLst>
          </p:cNvPr>
          <p:cNvSpPr/>
          <p:nvPr/>
        </p:nvSpPr>
        <p:spPr>
          <a:xfrm>
            <a:off x="9470496" y="2618893"/>
            <a:ext cx="1732958" cy="360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F191C-30CA-4C03-B795-D63697995DE0}"/>
              </a:ext>
            </a:extLst>
          </p:cNvPr>
          <p:cNvSpPr/>
          <p:nvPr/>
        </p:nvSpPr>
        <p:spPr>
          <a:xfrm>
            <a:off x="6514375" y="2618893"/>
            <a:ext cx="2845673" cy="305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6955BB-3416-4A06-9DC6-B82A90BF8698}"/>
              </a:ext>
            </a:extLst>
          </p:cNvPr>
          <p:cNvGrpSpPr/>
          <p:nvPr/>
        </p:nvGrpSpPr>
        <p:grpSpPr>
          <a:xfrm>
            <a:off x="916355" y="2405976"/>
            <a:ext cx="4979205" cy="2989726"/>
            <a:chOff x="827316" y="1808965"/>
            <a:chExt cx="6337831" cy="3785088"/>
          </a:xfrm>
        </p:grpSpPr>
        <p:pic>
          <p:nvPicPr>
            <p:cNvPr id="6" name="Рисунок 3">
              <a:extLst>
                <a:ext uri="{FF2B5EF4-FFF2-40B4-BE49-F238E27FC236}">
                  <a16:creationId xmlns:a16="http://schemas.microsoft.com/office/drawing/2014/main" id="{4F47BEF7-B72B-44E9-BBDD-D046A92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16" y="2254201"/>
              <a:ext cx="1803537" cy="333611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790C25-437D-4FA3-8737-D11E67941C66}"/>
                </a:ext>
              </a:extLst>
            </p:cNvPr>
            <p:cNvSpPr/>
            <p:nvPr/>
          </p:nvSpPr>
          <p:spPr>
            <a:xfrm>
              <a:off x="4365386" y="2257938"/>
              <a:ext cx="2799761" cy="3336115"/>
            </a:xfrm>
            <a:prstGeom prst="roundRect">
              <a:avLst/>
            </a:prstGeom>
            <a:noFill/>
            <a:ln w="825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015E54-DBA4-4E10-9882-8E1C75DE9A1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30853" y="3925648"/>
              <a:ext cx="1734533" cy="348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396B5-4E96-411A-BFFF-F2E6398B476B}"/>
                </a:ext>
              </a:extLst>
            </p:cNvPr>
            <p:cNvSpPr txBox="1"/>
            <p:nvPr/>
          </p:nvSpPr>
          <p:spPr>
            <a:xfrm>
              <a:off x="4847367" y="1808965"/>
              <a:ext cx="1926372" cy="46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클라우드 서버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4D1C529-A910-42A2-9730-2104E351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550" y="2621089"/>
              <a:ext cx="1146716" cy="1146716"/>
            </a:xfrm>
            <a:prstGeom prst="rect">
              <a:avLst/>
            </a:prstGeom>
          </p:spPr>
        </p:pic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5674CA6C-2349-4CA6-8920-31B706593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364914"/>
                </p:ext>
              </p:extLst>
            </p:nvPr>
          </p:nvGraphicFramePr>
          <p:xfrm>
            <a:off x="5234329" y="4062575"/>
            <a:ext cx="1146716" cy="105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r:id="rId5" imgW="3669840" imgH="3390120" progId="">
                    <p:embed/>
                  </p:oleObj>
                </mc:Choice>
                <mc:Fallback>
                  <p:oleObj r:id="rId5" imgW="3669840" imgH="3390120" progId="">
                    <p:embed/>
                    <p:pic>
                      <p:nvPicPr>
                        <p:cNvPr id="1045" name="개체 1044">
                          <a:extLst>
                            <a:ext uri="{FF2B5EF4-FFF2-40B4-BE49-F238E27FC236}">
                              <a16:creationId xmlns:a16="http://schemas.microsoft.com/office/drawing/2014/main" id="{17F4DAFB-15EA-4D3B-ADBA-084175A189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4329" y="4062575"/>
                          <a:ext cx="1146716" cy="105942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A22120-581E-40B9-B51A-04979283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8324" y="2567564"/>
              <a:ext cx="1253765" cy="1253765"/>
            </a:xfrm>
            <a:prstGeom prst="rect">
              <a:avLst/>
            </a:prstGeom>
          </p:spPr>
        </p:pic>
        <p:pic>
          <p:nvPicPr>
            <p:cNvPr id="31" name="Picture 10" descr="Introduction to Augmented Reality and ARCore | Coursera">
              <a:extLst>
                <a:ext uri="{FF2B5EF4-FFF2-40B4-BE49-F238E27FC236}">
                  <a16:creationId xmlns:a16="http://schemas.microsoft.com/office/drawing/2014/main" id="{7982CE14-B9F7-4EE8-97DE-1BC099AF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675" y="2889765"/>
              <a:ext cx="922817" cy="922817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9E3F4959-A91A-469A-86D4-33E4AC888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227" y="3925996"/>
              <a:ext cx="887715" cy="109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5CA84-100A-4A7D-852F-014D2FD67B49}"/>
              </a:ext>
            </a:extLst>
          </p:cNvPr>
          <p:cNvSpPr/>
          <p:nvPr/>
        </p:nvSpPr>
        <p:spPr>
          <a:xfrm>
            <a:off x="6769379" y="2077421"/>
            <a:ext cx="244611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 </a:t>
            </a:r>
            <a:r>
              <a:rPr lang="ko-KR" altLang="en-US" dirty="0"/>
              <a:t>모바일 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64191-54C9-4DD2-A150-7DF48544F5DA}"/>
              </a:ext>
            </a:extLst>
          </p:cNvPr>
          <p:cNvSpPr/>
          <p:nvPr/>
        </p:nvSpPr>
        <p:spPr>
          <a:xfrm>
            <a:off x="6710656" y="274153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E2712-28C7-4B5C-AD26-4471AB66E2B5}"/>
              </a:ext>
            </a:extLst>
          </p:cNvPr>
          <p:cNvSpPr/>
          <p:nvPr/>
        </p:nvSpPr>
        <p:spPr>
          <a:xfrm>
            <a:off x="6710656" y="3501189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가구 배치 시뮬레이션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51DC-35DB-475C-AAEC-0DF8A7AB0C73}"/>
              </a:ext>
            </a:extLst>
          </p:cNvPr>
          <p:cNvSpPr/>
          <p:nvPr/>
        </p:nvSpPr>
        <p:spPr>
          <a:xfrm>
            <a:off x="6710656" y="412662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ARCore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6B4EEC8-FC73-4C44-AB06-13C2B3D87A6C}"/>
              </a:ext>
            </a:extLst>
          </p:cNvPr>
          <p:cNvSpPr/>
          <p:nvPr/>
        </p:nvSpPr>
        <p:spPr>
          <a:xfrm>
            <a:off x="9835787" y="3067070"/>
            <a:ext cx="1077650" cy="77640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B26F8-F185-4B6C-A385-5D54497B3C20}"/>
              </a:ext>
            </a:extLst>
          </p:cNvPr>
          <p:cNvSpPr/>
          <p:nvPr/>
        </p:nvSpPr>
        <p:spPr>
          <a:xfrm>
            <a:off x="6710656" y="4734305"/>
            <a:ext cx="2446112" cy="719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가구 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1ADDE-09A6-4755-93E8-9512CD9434D4}"/>
              </a:ext>
            </a:extLst>
          </p:cNvPr>
          <p:cNvSpPr/>
          <p:nvPr/>
        </p:nvSpPr>
        <p:spPr>
          <a:xfrm>
            <a:off x="9569231" y="5314067"/>
            <a:ext cx="1520806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01D698-0BDB-46F9-82C4-9C3F9F2A4A81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9156768" y="3843476"/>
            <a:ext cx="1217844" cy="5216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CD1A59D-5F96-4A0A-B6FF-4993168E1D07}"/>
              </a:ext>
            </a:extLst>
          </p:cNvPr>
          <p:cNvCxnSpPr>
            <a:cxnSpLocks/>
          </p:cNvCxnSpPr>
          <p:nvPr/>
        </p:nvCxnSpPr>
        <p:spPr>
          <a:xfrm>
            <a:off x="9156768" y="4928026"/>
            <a:ext cx="1416669" cy="359687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E78B72-5546-4DC1-B4BE-2503DE3AB463}"/>
              </a:ext>
            </a:extLst>
          </p:cNvPr>
          <p:cNvSpPr txBox="1"/>
          <p:nvPr/>
        </p:nvSpPr>
        <p:spPr>
          <a:xfrm>
            <a:off x="9431642" y="46367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실내공간 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C61B4-9A12-4FFE-9209-90B278DAC66E}"/>
              </a:ext>
            </a:extLst>
          </p:cNvPr>
          <p:cNvSpPr txBox="1"/>
          <p:nvPr/>
        </p:nvSpPr>
        <p:spPr>
          <a:xfrm>
            <a:off x="9394832" y="4903124"/>
            <a:ext cx="9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추천된 가구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3263BE-7406-4CEF-BF35-758448EA383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690529" y="4674962"/>
            <a:ext cx="154609" cy="112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0EE37-C31B-4A18-9304-A1755C9F39D5}"/>
              </a:ext>
            </a:extLst>
          </p:cNvPr>
          <p:cNvSpPr/>
          <p:nvPr/>
        </p:nvSpPr>
        <p:spPr>
          <a:xfrm>
            <a:off x="9540047" y="2077421"/>
            <a:ext cx="1579778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4B49A6-7270-4402-8250-7DD81336B27B}"/>
              </a:ext>
            </a:extLst>
          </p:cNvPr>
          <p:cNvSpPr txBox="1"/>
          <p:nvPr/>
        </p:nvSpPr>
        <p:spPr>
          <a:xfrm>
            <a:off x="9776594" y="5850612"/>
            <a:ext cx="102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분류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D5477-F46D-4D55-8006-7F3B209DBB11}"/>
              </a:ext>
            </a:extLst>
          </p:cNvPr>
          <p:cNvSpPr txBox="1"/>
          <p:nvPr/>
        </p:nvSpPr>
        <p:spPr>
          <a:xfrm>
            <a:off x="9691701" y="40828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가구 정보</a:t>
            </a:r>
          </a:p>
        </p:txBody>
      </p:sp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SDK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OpenCV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Yolo</a:t>
            </a:r>
            <a:r>
              <a:rPr lang="ko-KR" altLang="en-US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Object Detection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통한 객체 인식 구현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575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최정인(2019150052)</cp:lastModifiedBy>
  <cp:revision>69</cp:revision>
  <dcterms:created xsi:type="dcterms:W3CDTF">2018-10-06T07:20:02Z</dcterms:created>
  <dcterms:modified xsi:type="dcterms:W3CDTF">2021-12-30T09:02:39Z</dcterms:modified>
</cp:coreProperties>
</file>