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49" r:id="rId3"/>
    <p:sldId id="361" r:id="rId4"/>
    <p:sldId id="352" r:id="rId5"/>
    <p:sldId id="351" r:id="rId6"/>
    <p:sldId id="360" r:id="rId7"/>
    <p:sldId id="354" r:id="rId8"/>
    <p:sldId id="355" r:id="rId9"/>
    <p:sldId id="362" r:id="rId10"/>
    <p:sldId id="363" r:id="rId11"/>
    <p:sldId id="369" r:id="rId12"/>
    <p:sldId id="357" r:id="rId13"/>
    <p:sldId id="364" r:id="rId14"/>
    <p:sldId id="370" r:id="rId15"/>
    <p:sldId id="365" r:id="rId16"/>
    <p:sldId id="358" r:id="rId17"/>
    <p:sldId id="366" r:id="rId18"/>
    <p:sldId id="356" r:id="rId19"/>
    <p:sldId id="359" r:id="rId20"/>
    <p:sldId id="368" r:id="rId21"/>
    <p:sldId id="31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BAA595"/>
    <a:srgbClr val="ECB5E2"/>
    <a:srgbClr val="D1E0BB"/>
    <a:srgbClr val="D2C2EE"/>
    <a:srgbClr val="B7CEFB"/>
    <a:srgbClr val="62C655"/>
    <a:srgbClr val="F4BF4F"/>
    <a:srgbClr val="ED6A5E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7"/>
  </p:normalViewPr>
  <p:slideViewPr>
    <p:cSldViewPr snapToGrid="0" snapToObjects="1">
      <p:cViewPr varScale="1">
        <p:scale>
          <a:sx n="85" d="100"/>
          <a:sy n="85" d="100"/>
        </p:scale>
        <p:origin x="63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B0EAA-BEEC-4B92-A689-98575F49DF64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EF906699-F5C1-4957-B6EB-7ACCE1589E9C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C85AF99-587D-4B77-84EC-26D16C1F0482}" type="par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275CC79-20DC-4518-B58E-2C0E750746E2}" type="sib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96A3C21-1CB4-4E25-B554-BA11860C25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095CA7A-ED09-4DBA-8FBA-5ECADDC0694D}" type="par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F0CB957-3B30-497A-9366-916A34D76B66}" type="sib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2AE87C4-1F58-44C1-B848-144A5580AF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4D040239-6C17-4714-BF84-54D29BC92C4B}" type="par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1C365A8-469E-4B78-8C2C-D0F7D9274202}" type="sib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D75378F-F7AD-4020-9D6A-B44F0DCA66D0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7844802-AF3D-4D62-A117-0182FB123FB7}" type="par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2AADE35-BC07-47DE-8774-69A0FD515856}" type="sib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B234BA7-A4A9-4894-979A-4B7035326BDE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AD52793-7F02-4F1A-B068-89DD353BB999}" type="par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90F7C8B-0497-45FA-9476-175A509B77E1}" type="sib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3A1BF8D-2B85-4ABD-97AC-9EDA9EACAC14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747B1C9-4633-401A-B065-C0D1D81FD46A}" type="par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CA17047-28BE-42F9-B7E8-943D09FE51CA}" type="sib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F50F8AE-163F-4C73-9336-9A68B287360D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7B0F58D-A236-49D9-828B-D7E0370FF607}" type="sib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A094469-3B08-4B02-B5A5-B69DFA6E4DD0}" type="par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19C1015-1B35-495F-9ECD-CC34925055F3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EAF2DCB-7F36-4D04-A96E-44330265ACE8}" type="par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4B699507-B284-47D4-AA0C-789FF99C0F1E}" type="sib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1ABFC241-D804-4D93-8335-9E223B818166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22FF379-C9B4-4EB3-89E7-867A393619FC}" type="par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B839D6E8-0C28-411B-ADEA-8B1CA4CA2B82}" type="sib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948B6C7E-53FD-44F4-8600-414936C64535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D4274C5-FAD8-43B5-B5DD-7D15BB6F104F}" type="par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6505858D-F925-4590-A7E9-43B8E60E36F0}" type="sib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27D0711E-7DFC-4087-A65C-FABA9C98ACA9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CF065FA-6090-4C48-8506-13A228556C97}" type="par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AB9996E4-85DA-4175-9966-0605D8C30EF7}" type="sib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0BE92389-3511-4F13-8B5E-0728544DE4FE}" type="pres">
      <dgm:prSet presAssocID="{C93B0EAA-BEEC-4B92-A689-98575F49DF64}" presName="vert0" presStyleCnt="0">
        <dgm:presLayoutVars>
          <dgm:dir/>
          <dgm:animOne val="branch"/>
          <dgm:animLvl val="lvl"/>
        </dgm:presLayoutVars>
      </dgm:prSet>
      <dgm:spPr/>
    </dgm:pt>
    <dgm:pt modelId="{73BB800E-716A-4E00-81F8-9FB0171E8DBB}" type="pres">
      <dgm:prSet presAssocID="{EF906699-F5C1-4957-B6EB-7ACCE1589E9C}" presName="thickLine" presStyleLbl="alignNode1" presStyleIdx="0" presStyleCnt="11"/>
      <dgm:spPr/>
    </dgm:pt>
    <dgm:pt modelId="{93D283DB-5376-418E-BB3F-B884B8151F32}" type="pres">
      <dgm:prSet presAssocID="{EF906699-F5C1-4957-B6EB-7ACCE1589E9C}" presName="horz1" presStyleCnt="0"/>
      <dgm:spPr/>
    </dgm:pt>
    <dgm:pt modelId="{17F5ED93-5A6F-4B16-A17B-BC5B049CDF74}" type="pres">
      <dgm:prSet presAssocID="{EF906699-F5C1-4957-B6EB-7ACCE1589E9C}" presName="tx1" presStyleLbl="revTx" presStyleIdx="0" presStyleCnt="11"/>
      <dgm:spPr/>
    </dgm:pt>
    <dgm:pt modelId="{3C0BAE54-A68A-426E-97BB-05D4C25635EE}" type="pres">
      <dgm:prSet presAssocID="{EF906699-F5C1-4957-B6EB-7ACCE1589E9C}" presName="vert1" presStyleCnt="0"/>
      <dgm:spPr/>
    </dgm:pt>
    <dgm:pt modelId="{8D2AFF2E-9F2D-45C2-B937-BC3019A2CA27}" type="pres">
      <dgm:prSet presAssocID="{8F50F8AE-163F-4C73-9336-9A68B287360D}" presName="thickLine" presStyleLbl="alignNode1" presStyleIdx="1" presStyleCnt="11"/>
      <dgm:spPr/>
    </dgm:pt>
    <dgm:pt modelId="{E6F6FF7A-C024-4101-B646-18F22E09F608}" type="pres">
      <dgm:prSet presAssocID="{8F50F8AE-163F-4C73-9336-9A68B287360D}" presName="horz1" presStyleCnt="0"/>
      <dgm:spPr/>
    </dgm:pt>
    <dgm:pt modelId="{CE7FE8B1-F833-4A98-9BDD-5E4A84505748}" type="pres">
      <dgm:prSet presAssocID="{8F50F8AE-163F-4C73-9336-9A68B287360D}" presName="tx1" presStyleLbl="revTx" presStyleIdx="1" presStyleCnt="11"/>
      <dgm:spPr/>
    </dgm:pt>
    <dgm:pt modelId="{72A3E307-7064-4DDE-B3FE-B8A44B293D0E}" type="pres">
      <dgm:prSet presAssocID="{8F50F8AE-163F-4C73-9336-9A68B287360D}" presName="vert1" presStyleCnt="0"/>
      <dgm:spPr/>
    </dgm:pt>
    <dgm:pt modelId="{976A42AE-1F77-481E-A631-A924D364BDDB}" type="pres">
      <dgm:prSet presAssocID="{A19C1015-1B35-495F-9ECD-CC34925055F3}" presName="thickLine" presStyleLbl="alignNode1" presStyleIdx="2" presStyleCnt="11"/>
      <dgm:spPr/>
    </dgm:pt>
    <dgm:pt modelId="{57292FC4-D5E8-47F4-8222-2C1C3D587629}" type="pres">
      <dgm:prSet presAssocID="{A19C1015-1B35-495F-9ECD-CC34925055F3}" presName="horz1" presStyleCnt="0"/>
      <dgm:spPr/>
    </dgm:pt>
    <dgm:pt modelId="{FE72E39C-B285-4689-8896-782A532C4CC3}" type="pres">
      <dgm:prSet presAssocID="{A19C1015-1B35-495F-9ECD-CC34925055F3}" presName="tx1" presStyleLbl="revTx" presStyleIdx="2" presStyleCnt="11"/>
      <dgm:spPr/>
    </dgm:pt>
    <dgm:pt modelId="{E494FB73-D288-405D-8543-68B1F74309B9}" type="pres">
      <dgm:prSet presAssocID="{A19C1015-1B35-495F-9ECD-CC34925055F3}" presName="vert1" presStyleCnt="0"/>
      <dgm:spPr/>
    </dgm:pt>
    <dgm:pt modelId="{2E4415D0-686D-429B-929A-105473E68CCA}" type="pres">
      <dgm:prSet presAssocID="{196A3C21-1CB4-4E25-B554-BA11860C257A}" presName="thickLine" presStyleLbl="alignNode1" presStyleIdx="3" presStyleCnt="11"/>
      <dgm:spPr/>
    </dgm:pt>
    <dgm:pt modelId="{1261EA35-56EF-41E3-A477-F31984BB9EC1}" type="pres">
      <dgm:prSet presAssocID="{196A3C21-1CB4-4E25-B554-BA11860C257A}" presName="horz1" presStyleCnt="0"/>
      <dgm:spPr/>
    </dgm:pt>
    <dgm:pt modelId="{D15C3C8D-2FDB-4FCF-8168-4F1B8A96CA96}" type="pres">
      <dgm:prSet presAssocID="{196A3C21-1CB4-4E25-B554-BA11860C257A}" presName="tx1" presStyleLbl="revTx" presStyleIdx="3" presStyleCnt="11"/>
      <dgm:spPr/>
    </dgm:pt>
    <dgm:pt modelId="{D795B2EC-9CEE-4677-AF15-3670F91722B2}" type="pres">
      <dgm:prSet presAssocID="{196A3C21-1CB4-4E25-B554-BA11860C257A}" presName="vert1" presStyleCnt="0"/>
      <dgm:spPr/>
    </dgm:pt>
    <dgm:pt modelId="{9E3BA096-0F85-43BD-8B21-B528EA871CAB}" type="pres">
      <dgm:prSet presAssocID="{72AE87C4-1F58-44C1-B848-144A5580AF7A}" presName="thickLine" presStyleLbl="alignNode1" presStyleIdx="4" presStyleCnt="11"/>
      <dgm:spPr/>
    </dgm:pt>
    <dgm:pt modelId="{2679E85A-5D5C-4434-961C-875402A868CC}" type="pres">
      <dgm:prSet presAssocID="{72AE87C4-1F58-44C1-B848-144A5580AF7A}" presName="horz1" presStyleCnt="0"/>
      <dgm:spPr/>
    </dgm:pt>
    <dgm:pt modelId="{69B87424-12B4-4C45-BC99-B2858D887042}" type="pres">
      <dgm:prSet presAssocID="{72AE87C4-1F58-44C1-B848-144A5580AF7A}" presName="tx1" presStyleLbl="revTx" presStyleIdx="4" presStyleCnt="11"/>
      <dgm:spPr/>
    </dgm:pt>
    <dgm:pt modelId="{74694333-1109-428E-9C2D-5E5AEB70971B}" type="pres">
      <dgm:prSet presAssocID="{72AE87C4-1F58-44C1-B848-144A5580AF7A}" presName="vert1" presStyleCnt="0"/>
      <dgm:spPr/>
    </dgm:pt>
    <dgm:pt modelId="{8A9693EA-882A-4CB7-BBAE-FDE25C28FD9C}" type="pres">
      <dgm:prSet presAssocID="{1ABFC241-D804-4D93-8335-9E223B818166}" presName="thickLine" presStyleLbl="alignNode1" presStyleIdx="5" presStyleCnt="11"/>
      <dgm:spPr/>
    </dgm:pt>
    <dgm:pt modelId="{69B63993-15F3-4169-AFAE-DBBCC4D63501}" type="pres">
      <dgm:prSet presAssocID="{1ABFC241-D804-4D93-8335-9E223B818166}" presName="horz1" presStyleCnt="0"/>
      <dgm:spPr/>
    </dgm:pt>
    <dgm:pt modelId="{E9BE7629-24D0-4CF1-8CF7-8317667C4C3A}" type="pres">
      <dgm:prSet presAssocID="{1ABFC241-D804-4D93-8335-9E223B818166}" presName="tx1" presStyleLbl="revTx" presStyleIdx="5" presStyleCnt="11"/>
      <dgm:spPr/>
    </dgm:pt>
    <dgm:pt modelId="{510EAEFE-BA47-4657-8515-4FA44C896E86}" type="pres">
      <dgm:prSet presAssocID="{1ABFC241-D804-4D93-8335-9E223B818166}" presName="vert1" presStyleCnt="0"/>
      <dgm:spPr/>
    </dgm:pt>
    <dgm:pt modelId="{1D698840-E1DC-4FBB-8AB0-1E41EBEFC94E}" type="pres">
      <dgm:prSet presAssocID="{0D75378F-F7AD-4020-9D6A-B44F0DCA66D0}" presName="thickLine" presStyleLbl="alignNode1" presStyleIdx="6" presStyleCnt="11"/>
      <dgm:spPr/>
    </dgm:pt>
    <dgm:pt modelId="{583026DE-6D84-492F-BDFA-9711DEC47F2E}" type="pres">
      <dgm:prSet presAssocID="{0D75378F-F7AD-4020-9D6A-B44F0DCA66D0}" presName="horz1" presStyleCnt="0"/>
      <dgm:spPr/>
    </dgm:pt>
    <dgm:pt modelId="{1F7A2AB6-6879-4FB8-BF00-BFD830641BB7}" type="pres">
      <dgm:prSet presAssocID="{0D75378F-F7AD-4020-9D6A-B44F0DCA66D0}" presName="tx1" presStyleLbl="revTx" presStyleIdx="6" presStyleCnt="11"/>
      <dgm:spPr/>
    </dgm:pt>
    <dgm:pt modelId="{331752CB-E9D1-4997-919B-FC8F6D3B03C1}" type="pres">
      <dgm:prSet presAssocID="{0D75378F-F7AD-4020-9D6A-B44F0DCA66D0}" presName="vert1" presStyleCnt="0"/>
      <dgm:spPr/>
    </dgm:pt>
    <dgm:pt modelId="{C258EA59-9201-476E-816A-B98A64BBFBA0}" type="pres">
      <dgm:prSet presAssocID="{948B6C7E-53FD-44F4-8600-414936C64535}" presName="thickLine" presStyleLbl="alignNode1" presStyleIdx="7" presStyleCnt="11"/>
      <dgm:spPr/>
    </dgm:pt>
    <dgm:pt modelId="{BE9D619E-FA1D-48F0-9595-ED97EFD41599}" type="pres">
      <dgm:prSet presAssocID="{948B6C7E-53FD-44F4-8600-414936C64535}" presName="horz1" presStyleCnt="0"/>
      <dgm:spPr/>
    </dgm:pt>
    <dgm:pt modelId="{6B03DBF3-8085-486B-89CB-9935E8B7B1D2}" type="pres">
      <dgm:prSet presAssocID="{948B6C7E-53FD-44F4-8600-414936C64535}" presName="tx1" presStyleLbl="revTx" presStyleIdx="7" presStyleCnt="11"/>
      <dgm:spPr/>
    </dgm:pt>
    <dgm:pt modelId="{761A0BBE-FA89-4DD8-90C8-0C26418CE0F9}" type="pres">
      <dgm:prSet presAssocID="{948B6C7E-53FD-44F4-8600-414936C64535}" presName="vert1" presStyleCnt="0"/>
      <dgm:spPr/>
    </dgm:pt>
    <dgm:pt modelId="{811A59A7-EF60-4B7D-AAF4-EBD9E195CB1D}" type="pres">
      <dgm:prSet presAssocID="{7B234BA7-A4A9-4894-979A-4B7035326BDE}" presName="thickLine" presStyleLbl="alignNode1" presStyleIdx="8" presStyleCnt="11"/>
      <dgm:spPr/>
    </dgm:pt>
    <dgm:pt modelId="{CDEE081B-4485-40E0-9ECA-9BF33A107FFD}" type="pres">
      <dgm:prSet presAssocID="{7B234BA7-A4A9-4894-979A-4B7035326BDE}" presName="horz1" presStyleCnt="0"/>
      <dgm:spPr/>
    </dgm:pt>
    <dgm:pt modelId="{A506EE69-4F5D-4ED4-9B87-220273713636}" type="pres">
      <dgm:prSet presAssocID="{7B234BA7-A4A9-4894-979A-4B7035326BDE}" presName="tx1" presStyleLbl="revTx" presStyleIdx="8" presStyleCnt="11"/>
      <dgm:spPr/>
    </dgm:pt>
    <dgm:pt modelId="{814A08E8-CE57-49A5-AA36-73CB78F5BE98}" type="pres">
      <dgm:prSet presAssocID="{7B234BA7-A4A9-4894-979A-4B7035326BDE}" presName="vert1" presStyleCnt="0"/>
      <dgm:spPr/>
    </dgm:pt>
    <dgm:pt modelId="{0F224865-7244-446F-BEDA-15B7A79F726D}" type="pres">
      <dgm:prSet presAssocID="{F3A1BF8D-2B85-4ABD-97AC-9EDA9EACAC14}" presName="thickLine" presStyleLbl="alignNode1" presStyleIdx="9" presStyleCnt="11"/>
      <dgm:spPr/>
    </dgm:pt>
    <dgm:pt modelId="{23F19644-31A0-44E4-BE29-317A5F920554}" type="pres">
      <dgm:prSet presAssocID="{F3A1BF8D-2B85-4ABD-97AC-9EDA9EACAC14}" presName="horz1" presStyleCnt="0"/>
      <dgm:spPr/>
    </dgm:pt>
    <dgm:pt modelId="{12A3F962-5AA4-41D3-AB1B-BA325462DBB1}" type="pres">
      <dgm:prSet presAssocID="{F3A1BF8D-2B85-4ABD-97AC-9EDA9EACAC14}" presName="tx1" presStyleLbl="revTx" presStyleIdx="9" presStyleCnt="11"/>
      <dgm:spPr/>
    </dgm:pt>
    <dgm:pt modelId="{2547978E-3339-4439-95FA-1A3A48F1136C}" type="pres">
      <dgm:prSet presAssocID="{F3A1BF8D-2B85-4ABD-97AC-9EDA9EACAC14}" presName="vert1" presStyleCnt="0"/>
      <dgm:spPr/>
    </dgm:pt>
    <dgm:pt modelId="{68FB2AA6-A3DF-4759-A2F0-0FE81CA71B01}" type="pres">
      <dgm:prSet presAssocID="{27D0711E-7DFC-4087-A65C-FABA9C98ACA9}" presName="thickLine" presStyleLbl="alignNode1" presStyleIdx="10" presStyleCnt="11"/>
      <dgm:spPr/>
    </dgm:pt>
    <dgm:pt modelId="{74F6F049-F00D-4722-846F-B15B3834715A}" type="pres">
      <dgm:prSet presAssocID="{27D0711E-7DFC-4087-A65C-FABA9C98ACA9}" presName="horz1" presStyleCnt="0"/>
      <dgm:spPr/>
    </dgm:pt>
    <dgm:pt modelId="{86B005D8-73DF-49D7-B00E-E045146B8E94}" type="pres">
      <dgm:prSet presAssocID="{27D0711E-7DFC-4087-A65C-FABA9C98ACA9}" presName="tx1" presStyleLbl="revTx" presStyleIdx="10" presStyleCnt="11"/>
      <dgm:spPr/>
    </dgm:pt>
    <dgm:pt modelId="{C4EAD115-2C3E-4275-944C-EA2320030547}" type="pres">
      <dgm:prSet presAssocID="{27D0711E-7DFC-4087-A65C-FABA9C98ACA9}" presName="vert1" presStyleCnt="0"/>
      <dgm:spPr/>
    </dgm:pt>
  </dgm:ptLst>
  <dgm:cxnLst>
    <dgm:cxn modelId="{C4EC280A-0B9A-4C97-B565-A818EE8E2D6F}" type="presOf" srcId="{1ABFC241-D804-4D93-8335-9E223B818166}" destId="{E9BE7629-24D0-4CF1-8CF7-8317667C4C3A}" srcOrd="0" destOrd="0" presId="urn:microsoft.com/office/officeart/2008/layout/LinedList"/>
    <dgm:cxn modelId="{3A20A20C-D1D1-47C2-BFB7-22C88A336C64}" srcId="{C93B0EAA-BEEC-4B92-A689-98575F49DF64}" destId="{72AE87C4-1F58-44C1-B848-144A5580AF7A}" srcOrd="4" destOrd="0" parTransId="{4D040239-6C17-4714-BF84-54D29BC92C4B}" sibTransId="{11C365A8-469E-4B78-8C2C-D0F7D9274202}"/>
    <dgm:cxn modelId="{E0CF1E2E-04FC-45BC-BAD3-22E97FC31081}" type="presOf" srcId="{27D0711E-7DFC-4087-A65C-FABA9C98ACA9}" destId="{86B005D8-73DF-49D7-B00E-E045146B8E94}" srcOrd="0" destOrd="0" presId="urn:microsoft.com/office/officeart/2008/layout/LinedList"/>
    <dgm:cxn modelId="{CACEBC32-1281-4166-91D5-D298A238B6F5}" srcId="{C93B0EAA-BEEC-4B92-A689-98575F49DF64}" destId="{F3A1BF8D-2B85-4ABD-97AC-9EDA9EACAC14}" srcOrd="9" destOrd="0" parTransId="{C747B1C9-4633-401A-B065-C0D1D81FD46A}" sibTransId="{CCA17047-28BE-42F9-B7E8-943D09FE51CA}"/>
    <dgm:cxn modelId="{92DFA433-0523-4575-9E96-C22EA319D5E4}" type="presOf" srcId="{0D75378F-F7AD-4020-9D6A-B44F0DCA66D0}" destId="{1F7A2AB6-6879-4FB8-BF00-BFD830641BB7}" srcOrd="0" destOrd="0" presId="urn:microsoft.com/office/officeart/2008/layout/LinedList"/>
    <dgm:cxn modelId="{860C203F-9FE7-4F3A-914A-8FC1B072AC26}" srcId="{C93B0EAA-BEEC-4B92-A689-98575F49DF64}" destId="{0D75378F-F7AD-4020-9D6A-B44F0DCA66D0}" srcOrd="6" destOrd="0" parTransId="{57844802-AF3D-4D62-A117-0182FB123FB7}" sibTransId="{B2AADE35-BC07-47DE-8774-69A0FD515856}"/>
    <dgm:cxn modelId="{9C78BC62-2B6C-4560-A289-3FEFF1179956}" type="presOf" srcId="{72AE87C4-1F58-44C1-B848-144A5580AF7A}" destId="{69B87424-12B4-4C45-BC99-B2858D887042}" srcOrd="0" destOrd="0" presId="urn:microsoft.com/office/officeart/2008/layout/LinedList"/>
    <dgm:cxn modelId="{725D256A-7D00-4E26-A6D2-8988EE1491DE}" type="presOf" srcId="{196A3C21-1CB4-4E25-B554-BA11860C257A}" destId="{D15C3C8D-2FDB-4FCF-8168-4F1B8A96CA96}" srcOrd="0" destOrd="0" presId="urn:microsoft.com/office/officeart/2008/layout/LinedList"/>
    <dgm:cxn modelId="{D42BB275-66A9-4685-8611-B12336EDFD61}" srcId="{C93B0EAA-BEEC-4B92-A689-98575F49DF64}" destId="{A19C1015-1B35-495F-9ECD-CC34925055F3}" srcOrd="2" destOrd="0" parTransId="{0EAF2DCB-7F36-4D04-A96E-44330265ACE8}" sibTransId="{4B699507-B284-47D4-AA0C-789FF99C0F1E}"/>
    <dgm:cxn modelId="{28626E56-B6B7-4AF6-A350-4E1A19B25D36}" type="presOf" srcId="{F3A1BF8D-2B85-4ABD-97AC-9EDA9EACAC14}" destId="{12A3F962-5AA4-41D3-AB1B-BA325462DBB1}" srcOrd="0" destOrd="0" presId="urn:microsoft.com/office/officeart/2008/layout/LinedList"/>
    <dgm:cxn modelId="{AFCE7476-E235-421C-AA36-D1ECBA34F2C3}" type="presOf" srcId="{C93B0EAA-BEEC-4B92-A689-98575F49DF64}" destId="{0BE92389-3511-4F13-8B5E-0728544DE4FE}" srcOrd="0" destOrd="0" presId="urn:microsoft.com/office/officeart/2008/layout/LinedList"/>
    <dgm:cxn modelId="{D2394282-B3C6-4830-BC0A-2EDA6913F822}" type="presOf" srcId="{8F50F8AE-163F-4C73-9336-9A68B287360D}" destId="{CE7FE8B1-F833-4A98-9BDD-5E4A84505748}" srcOrd="0" destOrd="0" presId="urn:microsoft.com/office/officeart/2008/layout/LinedList"/>
    <dgm:cxn modelId="{08EE908D-646E-42ED-BB0E-F5265E7A66CE}" srcId="{C93B0EAA-BEEC-4B92-A689-98575F49DF64}" destId="{196A3C21-1CB4-4E25-B554-BA11860C257A}" srcOrd="3" destOrd="0" parTransId="{D095CA7A-ED09-4DBA-8FBA-5ECADDC0694D}" sibTransId="{2F0CB957-3B30-497A-9366-916A34D76B66}"/>
    <dgm:cxn modelId="{182A2A8E-B5A7-4EE9-8010-9CA6649E8365}" srcId="{C93B0EAA-BEEC-4B92-A689-98575F49DF64}" destId="{1ABFC241-D804-4D93-8335-9E223B818166}" srcOrd="5" destOrd="0" parTransId="{A22FF379-C9B4-4EB3-89E7-867A393619FC}" sibTransId="{B839D6E8-0C28-411B-ADEA-8B1CA4CA2B82}"/>
    <dgm:cxn modelId="{D3160F8F-0648-4EA7-AF7A-6C9DB9AB0464}" srcId="{C93B0EAA-BEEC-4B92-A689-98575F49DF64}" destId="{7B234BA7-A4A9-4894-979A-4B7035326BDE}" srcOrd="8" destOrd="0" parTransId="{FAD52793-7F02-4F1A-B068-89DD353BB999}" sibTransId="{790F7C8B-0497-45FA-9476-175A509B77E1}"/>
    <dgm:cxn modelId="{489E189C-A551-4732-BD7B-A380F3CAA2F1}" type="presOf" srcId="{EF906699-F5C1-4957-B6EB-7ACCE1589E9C}" destId="{17F5ED93-5A6F-4B16-A17B-BC5B049CDF74}" srcOrd="0" destOrd="0" presId="urn:microsoft.com/office/officeart/2008/layout/LinedList"/>
    <dgm:cxn modelId="{8C1B81A3-C412-4D4B-9C89-1F798B421683}" srcId="{C93B0EAA-BEEC-4B92-A689-98575F49DF64}" destId="{EF906699-F5C1-4957-B6EB-7ACCE1589E9C}" srcOrd="0" destOrd="0" parTransId="{AC85AF99-587D-4B77-84EC-26D16C1F0482}" sibTransId="{1275CC79-20DC-4518-B58E-2C0E750746E2}"/>
    <dgm:cxn modelId="{0A1488BC-B7B4-41D8-BF78-6FFCB2D175F9}" type="presOf" srcId="{A19C1015-1B35-495F-9ECD-CC34925055F3}" destId="{FE72E39C-B285-4689-8896-782A532C4CC3}" srcOrd="0" destOrd="0" presId="urn:microsoft.com/office/officeart/2008/layout/LinedList"/>
    <dgm:cxn modelId="{4D273DD3-686B-4CE1-8435-E4B2F4D776B1}" srcId="{C93B0EAA-BEEC-4B92-A689-98575F49DF64}" destId="{948B6C7E-53FD-44F4-8600-414936C64535}" srcOrd="7" destOrd="0" parTransId="{2D4274C5-FAD8-43B5-B5DD-7D15BB6F104F}" sibTransId="{6505858D-F925-4590-A7E9-43B8E60E36F0}"/>
    <dgm:cxn modelId="{B1AE3BDC-C5EE-4A5E-B40B-015D0715C3F3}" srcId="{C93B0EAA-BEEC-4B92-A689-98575F49DF64}" destId="{8F50F8AE-163F-4C73-9336-9A68B287360D}" srcOrd="1" destOrd="0" parTransId="{3A094469-3B08-4B02-B5A5-B69DFA6E4DD0}" sibTransId="{77B0F58D-A236-49D9-828B-D7E0370FF607}"/>
    <dgm:cxn modelId="{A1A203DE-8F30-4A8F-9AA8-809AA3137BB9}" srcId="{C93B0EAA-BEEC-4B92-A689-98575F49DF64}" destId="{27D0711E-7DFC-4087-A65C-FABA9C98ACA9}" srcOrd="10" destOrd="0" parTransId="{1CF065FA-6090-4C48-8506-13A228556C97}" sibTransId="{AB9996E4-85DA-4175-9966-0605D8C30EF7}"/>
    <dgm:cxn modelId="{82F3CEF1-8E2F-4B70-B17F-9D63381A9463}" type="presOf" srcId="{948B6C7E-53FD-44F4-8600-414936C64535}" destId="{6B03DBF3-8085-486B-89CB-9935E8B7B1D2}" srcOrd="0" destOrd="0" presId="urn:microsoft.com/office/officeart/2008/layout/LinedList"/>
    <dgm:cxn modelId="{C7F972F2-FF6E-4436-A9F2-87C82E198B50}" type="presOf" srcId="{7B234BA7-A4A9-4894-979A-4B7035326BDE}" destId="{A506EE69-4F5D-4ED4-9B87-220273713636}" srcOrd="0" destOrd="0" presId="urn:microsoft.com/office/officeart/2008/layout/LinedList"/>
    <dgm:cxn modelId="{0DD7F366-FAF8-41BB-A238-0D78BEB86D4A}" type="presParOf" srcId="{0BE92389-3511-4F13-8B5E-0728544DE4FE}" destId="{73BB800E-716A-4E00-81F8-9FB0171E8DBB}" srcOrd="0" destOrd="0" presId="urn:microsoft.com/office/officeart/2008/layout/LinedList"/>
    <dgm:cxn modelId="{3A41B07B-F2D6-471A-ABD1-0042BF1CE38A}" type="presParOf" srcId="{0BE92389-3511-4F13-8B5E-0728544DE4FE}" destId="{93D283DB-5376-418E-BB3F-B884B8151F32}" srcOrd="1" destOrd="0" presId="urn:microsoft.com/office/officeart/2008/layout/LinedList"/>
    <dgm:cxn modelId="{113FE3F6-DAF4-44A7-AEBA-533C780C7312}" type="presParOf" srcId="{93D283DB-5376-418E-BB3F-B884B8151F32}" destId="{17F5ED93-5A6F-4B16-A17B-BC5B049CDF74}" srcOrd="0" destOrd="0" presId="urn:microsoft.com/office/officeart/2008/layout/LinedList"/>
    <dgm:cxn modelId="{598CA7E1-C554-46AC-AA4E-DE5FE355C70C}" type="presParOf" srcId="{93D283DB-5376-418E-BB3F-B884B8151F32}" destId="{3C0BAE54-A68A-426E-97BB-05D4C25635EE}" srcOrd="1" destOrd="0" presId="urn:microsoft.com/office/officeart/2008/layout/LinedList"/>
    <dgm:cxn modelId="{57B71139-24F3-48A9-A664-E96FF8F9AC23}" type="presParOf" srcId="{0BE92389-3511-4F13-8B5E-0728544DE4FE}" destId="{8D2AFF2E-9F2D-45C2-B937-BC3019A2CA27}" srcOrd="2" destOrd="0" presId="urn:microsoft.com/office/officeart/2008/layout/LinedList"/>
    <dgm:cxn modelId="{77ED8BD6-50C6-4C7B-8CC8-F4227F13AC19}" type="presParOf" srcId="{0BE92389-3511-4F13-8B5E-0728544DE4FE}" destId="{E6F6FF7A-C024-4101-B646-18F22E09F608}" srcOrd="3" destOrd="0" presId="urn:microsoft.com/office/officeart/2008/layout/LinedList"/>
    <dgm:cxn modelId="{DB612254-6D1F-4A8D-8FB0-B22690885014}" type="presParOf" srcId="{E6F6FF7A-C024-4101-B646-18F22E09F608}" destId="{CE7FE8B1-F833-4A98-9BDD-5E4A84505748}" srcOrd="0" destOrd="0" presId="urn:microsoft.com/office/officeart/2008/layout/LinedList"/>
    <dgm:cxn modelId="{A2734FDF-A709-4A03-B1D9-E948BB3AC5CD}" type="presParOf" srcId="{E6F6FF7A-C024-4101-B646-18F22E09F608}" destId="{72A3E307-7064-4DDE-B3FE-B8A44B293D0E}" srcOrd="1" destOrd="0" presId="urn:microsoft.com/office/officeart/2008/layout/LinedList"/>
    <dgm:cxn modelId="{0FC36862-6AAF-4E25-9C10-D1D4F02F80B6}" type="presParOf" srcId="{0BE92389-3511-4F13-8B5E-0728544DE4FE}" destId="{976A42AE-1F77-481E-A631-A924D364BDDB}" srcOrd="4" destOrd="0" presId="urn:microsoft.com/office/officeart/2008/layout/LinedList"/>
    <dgm:cxn modelId="{9837FCD9-6432-48F3-9E2F-70C866DDECCF}" type="presParOf" srcId="{0BE92389-3511-4F13-8B5E-0728544DE4FE}" destId="{57292FC4-D5E8-47F4-8222-2C1C3D587629}" srcOrd="5" destOrd="0" presId="urn:microsoft.com/office/officeart/2008/layout/LinedList"/>
    <dgm:cxn modelId="{A3502239-648B-4277-95FA-C4D9C9C0D6A4}" type="presParOf" srcId="{57292FC4-D5E8-47F4-8222-2C1C3D587629}" destId="{FE72E39C-B285-4689-8896-782A532C4CC3}" srcOrd="0" destOrd="0" presId="urn:microsoft.com/office/officeart/2008/layout/LinedList"/>
    <dgm:cxn modelId="{F6FAD8ED-4BF2-4D6B-94CC-3390192177FE}" type="presParOf" srcId="{57292FC4-D5E8-47F4-8222-2C1C3D587629}" destId="{E494FB73-D288-405D-8543-68B1F74309B9}" srcOrd="1" destOrd="0" presId="urn:microsoft.com/office/officeart/2008/layout/LinedList"/>
    <dgm:cxn modelId="{760DBD4C-09CF-48D4-9452-FE5B93F2347A}" type="presParOf" srcId="{0BE92389-3511-4F13-8B5E-0728544DE4FE}" destId="{2E4415D0-686D-429B-929A-105473E68CCA}" srcOrd="6" destOrd="0" presId="urn:microsoft.com/office/officeart/2008/layout/LinedList"/>
    <dgm:cxn modelId="{72394C7E-176B-42DA-9B46-CB2FC77C6097}" type="presParOf" srcId="{0BE92389-3511-4F13-8B5E-0728544DE4FE}" destId="{1261EA35-56EF-41E3-A477-F31984BB9EC1}" srcOrd="7" destOrd="0" presId="urn:microsoft.com/office/officeart/2008/layout/LinedList"/>
    <dgm:cxn modelId="{AD651CB5-360D-4789-9C66-5815E864418C}" type="presParOf" srcId="{1261EA35-56EF-41E3-A477-F31984BB9EC1}" destId="{D15C3C8D-2FDB-4FCF-8168-4F1B8A96CA96}" srcOrd="0" destOrd="0" presId="urn:microsoft.com/office/officeart/2008/layout/LinedList"/>
    <dgm:cxn modelId="{4EC0A6E6-8AAE-481E-90BE-5F7C85486933}" type="presParOf" srcId="{1261EA35-56EF-41E3-A477-F31984BB9EC1}" destId="{D795B2EC-9CEE-4677-AF15-3670F91722B2}" srcOrd="1" destOrd="0" presId="urn:microsoft.com/office/officeart/2008/layout/LinedList"/>
    <dgm:cxn modelId="{29E08C09-0435-4E7D-9D34-58569D6019DC}" type="presParOf" srcId="{0BE92389-3511-4F13-8B5E-0728544DE4FE}" destId="{9E3BA096-0F85-43BD-8B21-B528EA871CAB}" srcOrd="8" destOrd="0" presId="urn:microsoft.com/office/officeart/2008/layout/LinedList"/>
    <dgm:cxn modelId="{CBDD0F87-77DC-48E8-A5C2-3DF0EFFCE6DA}" type="presParOf" srcId="{0BE92389-3511-4F13-8B5E-0728544DE4FE}" destId="{2679E85A-5D5C-4434-961C-875402A868CC}" srcOrd="9" destOrd="0" presId="urn:microsoft.com/office/officeart/2008/layout/LinedList"/>
    <dgm:cxn modelId="{5C5EE5F8-6D16-4EC9-BF8E-BB39DDC528C9}" type="presParOf" srcId="{2679E85A-5D5C-4434-961C-875402A868CC}" destId="{69B87424-12B4-4C45-BC99-B2858D887042}" srcOrd="0" destOrd="0" presId="urn:microsoft.com/office/officeart/2008/layout/LinedList"/>
    <dgm:cxn modelId="{098D04BF-954D-467B-A6B2-227DDA46748A}" type="presParOf" srcId="{2679E85A-5D5C-4434-961C-875402A868CC}" destId="{74694333-1109-428E-9C2D-5E5AEB70971B}" srcOrd="1" destOrd="0" presId="urn:microsoft.com/office/officeart/2008/layout/LinedList"/>
    <dgm:cxn modelId="{0A6046F2-F282-497F-9BC9-D9B198A3262E}" type="presParOf" srcId="{0BE92389-3511-4F13-8B5E-0728544DE4FE}" destId="{8A9693EA-882A-4CB7-BBAE-FDE25C28FD9C}" srcOrd="10" destOrd="0" presId="urn:microsoft.com/office/officeart/2008/layout/LinedList"/>
    <dgm:cxn modelId="{69D9448B-A23E-49C3-8BE3-221FD050A0E5}" type="presParOf" srcId="{0BE92389-3511-4F13-8B5E-0728544DE4FE}" destId="{69B63993-15F3-4169-AFAE-DBBCC4D63501}" srcOrd="11" destOrd="0" presId="urn:microsoft.com/office/officeart/2008/layout/LinedList"/>
    <dgm:cxn modelId="{46AD914B-EAFC-4EF2-868C-134FD5026CE4}" type="presParOf" srcId="{69B63993-15F3-4169-AFAE-DBBCC4D63501}" destId="{E9BE7629-24D0-4CF1-8CF7-8317667C4C3A}" srcOrd="0" destOrd="0" presId="urn:microsoft.com/office/officeart/2008/layout/LinedList"/>
    <dgm:cxn modelId="{84BE4000-CFB8-4A93-B784-3FA874EC378A}" type="presParOf" srcId="{69B63993-15F3-4169-AFAE-DBBCC4D63501}" destId="{510EAEFE-BA47-4657-8515-4FA44C896E86}" srcOrd="1" destOrd="0" presId="urn:microsoft.com/office/officeart/2008/layout/LinedList"/>
    <dgm:cxn modelId="{3822385B-F9E1-477D-9546-FACF4CAB9B5E}" type="presParOf" srcId="{0BE92389-3511-4F13-8B5E-0728544DE4FE}" destId="{1D698840-E1DC-4FBB-8AB0-1E41EBEFC94E}" srcOrd="12" destOrd="0" presId="urn:microsoft.com/office/officeart/2008/layout/LinedList"/>
    <dgm:cxn modelId="{80469C36-578C-4902-A95C-D0B93C3E477F}" type="presParOf" srcId="{0BE92389-3511-4F13-8B5E-0728544DE4FE}" destId="{583026DE-6D84-492F-BDFA-9711DEC47F2E}" srcOrd="13" destOrd="0" presId="urn:microsoft.com/office/officeart/2008/layout/LinedList"/>
    <dgm:cxn modelId="{0F791276-1B6E-4800-9773-BF4F229A94D5}" type="presParOf" srcId="{583026DE-6D84-492F-BDFA-9711DEC47F2E}" destId="{1F7A2AB6-6879-4FB8-BF00-BFD830641BB7}" srcOrd="0" destOrd="0" presId="urn:microsoft.com/office/officeart/2008/layout/LinedList"/>
    <dgm:cxn modelId="{8C7AB6B6-3B6D-4C5A-946B-929DFC764474}" type="presParOf" srcId="{583026DE-6D84-492F-BDFA-9711DEC47F2E}" destId="{331752CB-E9D1-4997-919B-FC8F6D3B03C1}" srcOrd="1" destOrd="0" presId="urn:microsoft.com/office/officeart/2008/layout/LinedList"/>
    <dgm:cxn modelId="{D5F66075-2C93-4CCC-BEDF-4E13FA79F426}" type="presParOf" srcId="{0BE92389-3511-4F13-8B5E-0728544DE4FE}" destId="{C258EA59-9201-476E-816A-B98A64BBFBA0}" srcOrd="14" destOrd="0" presId="urn:microsoft.com/office/officeart/2008/layout/LinedList"/>
    <dgm:cxn modelId="{CB6EFDC7-C8E1-481B-8117-A3BA972EB628}" type="presParOf" srcId="{0BE92389-3511-4F13-8B5E-0728544DE4FE}" destId="{BE9D619E-FA1D-48F0-9595-ED97EFD41599}" srcOrd="15" destOrd="0" presId="urn:microsoft.com/office/officeart/2008/layout/LinedList"/>
    <dgm:cxn modelId="{573F840A-2C72-40B5-A324-607BD5680F2F}" type="presParOf" srcId="{BE9D619E-FA1D-48F0-9595-ED97EFD41599}" destId="{6B03DBF3-8085-486B-89CB-9935E8B7B1D2}" srcOrd="0" destOrd="0" presId="urn:microsoft.com/office/officeart/2008/layout/LinedList"/>
    <dgm:cxn modelId="{59A29D30-3D72-4CE6-A88E-F221F218D24B}" type="presParOf" srcId="{BE9D619E-FA1D-48F0-9595-ED97EFD41599}" destId="{761A0BBE-FA89-4DD8-90C8-0C26418CE0F9}" srcOrd="1" destOrd="0" presId="urn:microsoft.com/office/officeart/2008/layout/LinedList"/>
    <dgm:cxn modelId="{C1C174C1-E8B1-4338-97D0-219CC15B9E5C}" type="presParOf" srcId="{0BE92389-3511-4F13-8B5E-0728544DE4FE}" destId="{811A59A7-EF60-4B7D-AAF4-EBD9E195CB1D}" srcOrd="16" destOrd="0" presId="urn:microsoft.com/office/officeart/2008/layout/LinedList"/>
    <dgm:cxn modelId="{3834CD50-9D07-418F-BDF1-B33C3AA0E6D3}" type="presParOf" srcId="{0BE92389-3511-4F13-8B5E-0728544DE4FE}" destId="{CDEE081B-4485-40E0-9ECA-9BF33A107FFD}" srcOrd="17" destOrd="0" presId="urn:microsoft.com/office/officeart/2008/layout/LinedList"/>
    <dgm:cxn modelId="{A499B8AC-C31A-4190-B303-353F8D38B72C}" type="presParOf" srcId="{CDEE081B-4485-40E0-9ECA-9BF33A107FFD}" destId="{A506EE69-4F5D-4ED4-9B87-220273713636}" srcOrd="0" destOrd="0" presId="urn:microsoft.com/office/officeart/2008/layout/LinedList"/>
    <dgm:cxn modelId="{E4A95FD5-168C-433B-A9A4-B261333954A7}" type="presParOf" srcId="{CDEE081B-4485-40E0-9ECA-9BF33A107FFD}" destId="{814A08E8-CE57-49A5-AA36-73CB78F5BE98}" srcOrd="1" destOrd="0" presId="urn:microsoft.com/office/officeart/2008/layout/LinedList"/>
    <dgm:cxn modelId="{3CECF06C-4F03-4908-A3AE-1AEB532F7B79}" type="presParOf" srcId="{0BE92389-3511-4F13-8B5E-0728544DE4FE}" destId="{0F224865-7244-446F-BEDA-15B7A79F726D}" srcOrd="18" destOrd="0" presId="urn:microsoft.com/office/officeart/2008/layout/LinedList"/>
    <dgm:cxn modelId="{0C3CAEE0-A31A-4FB7-A89B-B50CDE12822B}" type="presParOf" srcId="{0BE92389-3511-4F13-8B5E-0728544DE4FE}" destId="{23F19644-31A0-44E4-BE29-317A5F920554}" srcOrd="19" destOrd="0" presId="urn:microsoft.com/office/officeart/2008/layout/LinedList"/>
    <dgm:cxn modelId="{AB07903D-0AFF-4E88-81EC-769B4562E0ED}" type="presParOf" srcId="{23F19644-31A0-44E4-BE29-317A5F920554}" destId="{12A3F962-5AA4-41D3-AB1B-BA325462DBB1}" srcOrd="0" destOrd="0" presId="urn:microsoft.com/office/officeart/2008/layout/LinedList"/>
    <dgm:cxn modelId="{7170910E-80EB-4745-98EB-8F383F0A442E}" type="presParOf" srcId="{23F19644-31A0-44E4-BE29-317A5F920554}" destId="{2547978E-3339-4439-95FA-1A3A48F1136C}" srcOrd="1" destOrd="0" presId="urn:microsoft.com/office/officeart/2008/layout/LinedList"/>
    <dgm:cxn modelId="{05EAC169-1F26-46A5-B58F-196278356B3B}" type="presParOf" srcId="{0BE92389-3511-4F13-8B5E-0728544DE4FE}" destId="{68FB2AA6-A3DF-4759-A2F0-0FE81CA71B01}" srcOrd="20" destOrd="0" presId="urn:microsoft.com/office/officeart/2008/layout/LinedList"/>
    <dgm:cxn modelId="{5D617009-2045-47E6-9B0E-FCE2D115FE07}" type="presParOf" srcId="{0BE92389-3511-4F13-8B5E-0728544DE4FE}" destId="{74F6F049-F00D-4722-846F-B15B3834715A}" srcOrd="21" destOrd="0" presId="urn:microsoft.com/office/officeart/2008/layout/LinedList"/>
    <dgm:cxn modelId="{1D8B71BE-911D-48AC-84B5-E3DF6B36E4C3}" type="presParOf" srcId="{74F6F049-F00D-4722-846F-B15B3834715A}" destId="{86B005D8-73DF-49D7-B00E-E045146B8E94}" srcOrd="0" destOrd="0" presId="urn:microsoft.com/office/officeart/2008/layout/LinedList"/>
    <dgm:cxn modelId="{B70FD406-36AB-4A55-9C98-44D7DF3101BD}" type="presParOf" srcId="{74F6F049-F00D-4722-846F-B15B3834715A}" destId="{C4EAD115-2C3E-4275-944C-EA23200305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00E-716A-4E00-81F8-9FB0171E8DBB}">
      <dsp:nvSpPr>
        <dsp:cNvPr id="0" name=""/>
        <dsp:cNvSpPr/>
      </dsp:nvSpPr>
      <dsp:spPr>
        <a:xfrm>
          <a:off x="0" y="26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ED93-5A6F-4B16-A17B-BC5B049CDF74}">
      <dsp:nvSpPr>
        <dsp:cNvPr id="0" name=""/>
        <dsp:cNvSpPr/>
      </dsp:nvSpPr>
      <dsp:spPr>
        <a:xfrm>
          <a:off x="0" y="26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687"/>
        <a:ext cx="6027076" cy="499937"/>
      </dsp:txXfrm>
    </dsp:sp>
    <dsp:sp modelId="{8D2AFF2E-9F2D-45C2-B937-BC3019A2CA27}">
      <dsp:nvSpPr>
        <dsp:cNvPr id="0" name=""/>
        <dsp:cNvSpPr/>
      </dsp:nvSpPr>
      <dsp:spPr>
        <a:xfrm>
          <a:off x="0" y="5026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E8B1-F833-4A98-9BDD-5E4A84505748}">
      <dsp:nvSpPr>
        <dsp:cNvPr id="0" name=""/>
        <dsp:cNvSpPr/>
      </dsp:nvSpPr>
      <dsp:spPr>
        <a:xfrm>
          <a:off x="0" y="5026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2625"/>
        <a:ext cx="6027076" cy="499937"/>
      </dsp:txXfrm>
    </dsp:sp>
    <dsp:sp modelId="{976A42AE-1F77-481E-A631-A924D364BDDB}">
      <dsp:nvSpPr>
        <dsp:cNvPr id="0" name=""/>
        <dsp:cNvSpPr/>
      </dsp:nvSpPr>
      <dsp:spPr>
        <a:xfrm>
          <a:off x="0" y="10025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E39C-B285-4689-8896-782A532C4CC3}">
      <dsp:nvSpPr>
        <dsp:cNvPr id="0" name=""/>
        <dsp:cNvSpPr/>
      </dsp:nvSpPr>
      <dsp:spPr>
        <a:xfrm>
          <a:off x="0" y="10025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002562"/>
        <a:ext cx="6027076" cy="499937"/>
      </dsp:txXfrm>
    </dsp:sp>
    <dsp:sp modelId="{2E4415D0-686D-429B-929A-105473E68CCA}">
      <dsp:nvSpPr>
        <dsp:cNvPr id="0" name=""/>
        <dsp:cNvSpPr/>
      </dsp:nvSpPr>
      <dsp:spPr>
        <a:xfrm>
          <a:off x="0" y="150250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3C8D-2FDB-4FCF-8168-4F1B8A96CA96}">
      <dsp:nvSpPr>
        <dsp:cNvPr id="0" name=""/>
        <dsp:cNvSpPr/>
      </dsp:nvSpPr>
      <dsp:spPr>
        <a:xfrm>
          <a:off x="0" y="150250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502500"/>
        <a:ext cx="6027076" cy="499937"/>
      </dsp:txXfrm>
    </dsp:sp>
    <dsp:sp modelId="{9E3BA096-0F85-43BD-8B21-B528EA871CAB}">
      <dsp:nvSpPr>
        <dsp:cNvPr id="0" name=""/>
        <dsp:cNvSpPr/>
      </dsp:nvSpPr>
      <dsp:spPr>
        <a:xfrm>
          <a:off x="0" y="200243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7424-12B4-4C45-BC99-B2858D887042}">
      <dsp:nvSpPr>
        <dsp:cNvPr id="0" name=""/>
        <dsp:cNvSpPr/>
      </dsp:nvSpPr>
      <dsp:spPr>
        <a:xfrm>
          <a:off x="0" y="200243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002437"/>
        <a:ext cx="6027076" cy="499937"/>
      </dsp:txXfrm>
    </dsp:sp>
    <dsp:sp modelId="{8A9693EA-882A-4CB7-BBAE-FDE25C28FD9C}">
      <dsp:nvSpPr>
        <dsp:cNvPr id="0" name=""/>
        <dsp:cNvSpPr/>
      </dsp:nvSpPr>
      <dsp:spPr>
        <a:xfrm>
          <a:off x="0" y="250237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7629-24D0-4CF1-8CF7-8317667C4C3A}">
      <dsp:nvSpPr>
        <dsp:cNvPr id="0" name=""/>
        <dsp:cNvSpPr/>
      </dsp:nvSpPr>
      <dsp:spPr>
        <a:xfrm>
          <a:off x="0" y="250237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502375"/>
        <a:ext cx="6027076" cy="499937"/>
      </dsp:txXfrm>
    </dsp:sp>
    <dsp:sp modelId="{1D698840-E1DC-4FBB-8AB0-1E41EBEFC94E}">
      <dsp:nvSpPr>
        <dsp:cNvPr id="0" name=""/>
        <dsp:cNvSpPr/>
      </dsp:nvSpPr>
      <dsp:spPr>
        <a:xfrm>
          <a:off x="0" y="300231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B6-6879-4FB8-BF00-BFD830641BB7}">
      <dsp:nvSpPr>
        <dsp:cNvPr id="0" name=""/>
        <dsp:cNvSpPr/>
      </dsp:nvSpPr>
      <dsp:spPr>
        <a:xfrm>
          <a:off x="0" y="300231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002312"/>
        <a:ext cx="6027076" cy="499937"/>
      </dsp:txXfrm>
    </dsp:sp>
    <dsp:sp modelId="{C258EA59-9201-476E-816A-B98A64BBFBA0}">
      <dsp:nvSpPr>
        <dsp:cNvPr id="0" name=""/>
        <dsp:cNvSpPr/>
      </dsp:nvSpPr>
      <dsp:spPr>
        <a:xfrm>
          <a:off x="0" y="350225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DBF3-8085-486B-89CB-9935E8B7B1D2}">
      <dsp:nvSpPr>
        <dsp:cNvPr id="0" name=""/>
        <dsp:cNvSpPr/>
      </dsp:nvSpPr>
      <dsp:spPr>
        <a:xfrm>
          <a:off x="0" y="350225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502250"/>
        <a:ext cx="6027076" cy="499937"/>
      </dsp:txXfrm>
    </dsp:sp>
    <dsp:sp modelId="{811A59A7-EF60-4B7D-AAF4-EBD9E195CB1D}">
      <dsp:nvSpPr>
        <dsp:cNvPr id="0" name=""/>
        <dsp:cNvSpPr/>
      </dsp:nvSpPr>
      <dsp:spPr>
        <a:xfrm>
          <a:off x="0" y="40021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EE69-4F5D-4ED4-9B87-220273713636}">
      <dsp:nvSpPr>
        <dsp:cNvPr id="0" name=""/>
        <dsp:cNvSpPr/>
      </dsp:nvSpPr>
      <dsp:spPr>
        <a:xfrm>
          <a:off x="0" y="40021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002187"/>
        <a:ext cx="6027076" cy="499937"/>
      </dsp:txXfrm>
    </dsp:sp>
    <dsp:sp modelId="{0F224865-7244-446F-BEDA-15B7A79F726D}">
      <dsp:nvSpPr>
        <dsp:cNvPr id="0" name=""/>
        <dsp:cNvSpPr/>
      </dsp:nvSpPr>
      <dsp:spPr>
        <a:xfrm>
          <a:off x="0" y="45021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F962-5AA4-41D3-AB1B-BA325462DBB1}">
      <dsp:nvSpPr>
        <dsp:cNvPr id="0" name=""/>
        <dsp:cNvSpPr/>
      </dsp:nvSpPr>
      <dsp:spPr>
        <a:xfrm>
          <a:off x="0" y="45021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502125"/>
        <a:ext cx="6027076" cy="499937"/>
      </dsp:txXfrm>
    </dsp:sp>
    <dsp:sp modelId="{68FB2AA6-A3DF-4759-A2F0-0FE81CA71B01}">
      <dsp:nvSpPr>
        <dsp:cNvPr id="0" name=""/>
        <dsp:cNvSpPr/>
      </dsp:nvSpPr>
      <dsp:spPr>
        <a:xfrm>
          <a:off x="0" y="50020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05D8-73DF-49D7-B00E-E045146B8E94}">
      <dsp:nvSpPr>
        <dsp:cNvPr id="0" name=""/>
        <dsp:cNvSpPr/>
      </dsp:nvSpPr>
      <dsp:spPr>
        <a:xfrm>
          <a:off x="0" y="50020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02062"/>
        <a:ext cx="6027076" cy="49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2022-03-06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337E-E703-4C51-89ED-E6AD62D9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DDA4-34A2-4169-BDC1-5B4370E9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7524-2A37-40D4-922D-8BFE5A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84E6-FBCB-4BCD-B2D0-A08D4A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BD86-251F-4D19-8F02-1325C90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0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C35B-A49A-4756-9E95-058879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85F4-FE61-474B-A1A9-0BE38A3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6045-97F1-42FA-99EF-80415B1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C9C2A-EF5C-4C8A-8261-1AFBBA3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F14A-00B8-43FC-A2DF-FE363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9472F-D0A6-43C3-BE40-D6841E4A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A1E2-8F4C-49EB-9BB2-EC60A270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47F9-A982-4EB6-BBE4-B0A33610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84FF-7ACA-45B8-9C4C-B356903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B35E-8B66-42FB-9091-0E40E2B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363-58B5-44C1-A6CF-07C50A0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9C9-87FD-4A19-BF22-A1654CE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BDE4-A99A-4611-97A2-C04D472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9777-7334-4C0E-A8CB-248FC74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2CED-817E-42CC-A0E9-603F4D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932-B8E6-4775-AAEF-823ED98E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679D-7112-4F6B-BA77-F3486C1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3A79-62F8-429C-B705-56AAD4C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E87A-F0F0-450A-9770-E233AC5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41F4-750C-4A29-96FE-D6FF51F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3F40-BF59-42C6-B4B8-2B5BB20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0CA8-B2CF-4425-BC80-6608E1B6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25F7-222B-48BF-8BF9-3EA0928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80473-D7E6-4492-9C95-440B3D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600-70AA-41E0-B60B-9D315A8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B17D6-5A17-4F1F-A80C-803DA5A4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804-B1A6-4ACF-8F42-5EBAF2D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A45C1-9E91-4E09-9D0E-41D9A22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39317-8F04-4AFB-82A3-1E273BC5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FCFCF-80AD-478E-89FA-70D2854B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9F945-113E-4E18-B223-B14375E3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125A7-5007-4307-9733-DC6D7BC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5F103-2A35-4722-B627-BF80397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C5ED2-C8D1-47F8-9F79-11BE737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7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4DC78-FF9A-4DBE-95AD-59AC415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F7B7B-C769-4993-8F2D-10E2E3E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329FA-088C-4FC3-9E6A-71C5626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CEF6-9412-478C-B66B-6B47575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97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01BF9-DE28-4F76-B56A-1F3329F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A154D-5216-4C9D-8120-32910DC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D6DD-5CC6-4458-8740-572C8D5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5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4DB5-4CE8-451C-97FD-E9F301BA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BB12-60DC-4A0C-ABA1-638A1B1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0C959-D16F-4F33-A834-8B39F699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BDCB4-0A16-4037-A357-5E3FC6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8A68-953A-436F-8F06-857274E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902C3-53D9-4A38-9FDE-4067EE6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5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2B33-6ED6-4AAC-BE54-8C41E6DE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EFCE-1B9F-46BC-B858-1C8303F1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00B3F-49B7-4413-B7D5-2DB95C4A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B9B79-C76C-45FB-BA42-2A7FD9F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5CE-108C-40E2-8E6A-33C8E45F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554-1B82-44E7-9C8C-B950DA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4C179-3CFC-482B-8B10-C158C84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C8D39-DF85-48D0-B167-3632A67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BF91-2C89-435F-8C92-ACC6C6BC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315-CD57-4393-A4F1-A426DB19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4ED3-11B9-4CEF-968E-C0877077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145" y="2510175"/>
            <a:ext cx="1896266" cy="1778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4027168" y="2510175"/>
            <a:ext cx="5933878" cy="136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2EDC9-A8D2-D94F-8776-A662523064DE}"/>
              </a:ext>
            </a:extLst>
          </p:cNvPr>
          <p:cNvSpPr txBox="1"/>
          <p:nvPr/>
        </p:nvSpPr>
        <p:spPr>
          <a:xfrm>
            <a:off x="4120222" y="2524820"/>
            <a:ext cx="573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기술을 이용한</a:t>
            </a:r>
            <a:endParaRPr lang="en-US" altLang="ko-KR" sz="4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dist"/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 프로그램</a:t>
            </a:r>
            <a:endParaRPr lang="ko-KR" altLang="en-US" sz="4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5F30-B8DF-433C-891C-E120BDEBC739}"/>
              </a:ext>
            </a:extLst>
          </p:cNvPr>
          <p:cNvSpPr txBox="1"/>
          <p:nvPr/>
        </p:nvSpPr>
        <p:spPr>
          <a:xfrm>
            <a:off x="8592672" y="4820389"/>
            <a:ext cx="3751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2016154011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2016154023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이재솔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2019150052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2015154001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9F9ED-26FF-43DE-A4A0-05BEEE9C3A70}"/>
              </a:ext>
            </a:extLst>
          </p:cNvPr>
          <p:cNvSpPr/>
          <p:nvPr/>
        </p:nvSpPr>
        <p:spPr>
          <a:xfrm>
            <a:off x="4027168" y="3926437"/>
            <a:ext cx="5933878" cy="353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D7B9-45CE-4625-AFFC-9D9E9C4E89D8}"/>
              </a:ext>
            </a:extLst>
          </p:cNvPr>
          <p:cNvSpPr txBox="1"/>
          <p:nvPr/>
        </p:nvSpPr>
        <p:spPr>
          <a:xfrm>
            <a:off x="4754784" y="3919269"/>
            <a:ext cx="454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Furniture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Visualization APP</a:t>
            </a:r>
            <a:endParaRPr lang="ko-KR" altLang="en-US" spc="3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9445-945B-4EDD-9F80-ECCD2BFBBC20}"/>
              </a:ext>
            </a:extLst>
          </p:cNvPr>
          <p:cNvSpPr txBox="1"/>
          <p:nvPr/>
        </p:nvSpPr>
        <p:spPr>
          <a:xfrm>
            <a:off x="7785847" y="406487"/>
            <a:ext cx="40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종합설계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 설계서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553266" cy="316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PlaceObjectByTouch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 터치 시 객체 생성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 좌표를 읽는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 좌표에 객체를 생성한다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Input.GetTouch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위치의 좌표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Input.touchCount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횟수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6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169223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D2EEAA6-D8AF-49DB-BFA1-8EF01CEEF491}"/>
              </a:ext>
            </a:extLst>
          </p:cNvPr>
          <p:cNvSpPr txBox="1"/>
          <p:nvPr/>
        </p:nvSpPr>
        <p:spPr>
          <a:xfrm>
            <a:off x="1319367" y="1571856"/>
            <a:ext cx="9553266" cy="371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UpdateCenterObject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 객체가 배치되어 있을 경우 터치하여 객체를 이동시킴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충돌을 감지하는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ARRaycastManager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위치에 객체가 존재할 경우 카메라의 중앙으로 객체를 이동시킨다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Camera.current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카메라 속성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placeObject.transform.SetPositionAndRotation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오브젝트의 위치와 회전속성을 변경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072498" cy="14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OnClickTest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생성할 객체를 변경함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현재 생성되어 있는 객체를 삭제하고 생성할 객체를 변경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임시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OnClickExit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실행중인 어플리케이션을 종료함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26188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67750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Conv2D(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합성곱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신경망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(CNN)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층 형성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해당 층에서 이미지의 특징을 감지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29B999AC-31F9-4E7D-93AE-D1037C6CE3D8}"/>
              </a:ext>
            </a:extLst>
          </p:cNvPr>
          <p:cNvSpPr txBox="1"/>
          <p:nvPr/>
        </p:nvSpPr>
        <p:spPr>
          <a:xfrm>
            <a:off x="1379193" y="3776353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Dense(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신경망의 밀집 층 형성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에서 감지한 특징을 바탕으로 클래스에 따른 분류 확률 출력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3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26188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19367" y="1615014"/>
            <a:ext cx="9553266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Callbacks.ModelCheckpoint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반복 수행되는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에포크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(epoch)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마다 모델을 저장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save_best_only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매개변수에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True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를 지정하여 가장 낮은 검증 손실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 의 모델을 저장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52608" y="413548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29B999AC-31F9-4E7D-93AE-D1037C6CE3D8}"/>
              </a:ext>
            </a:extLst>
          </p:cNvPr>
          <p:cNvSpPr txBox="1"/>
          <p:nvPr/>
        </p:nvSpPr>
        <p:spPr>
          <a:xfrm>
            <a:off x="1379193" y="4010993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Callbacks.EarlyStopping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검증 손실이 증가하여 과대적합이 시작되기 전 훈련을 미리 중단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하이퍼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파라미터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patience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를 이용해 훈련 중단 기준치 설정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94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플랫폼을 이용한 서버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Tensorflow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딥 러닝 서버 환경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이미지 분류 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얻은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통하여 학습된 모델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Unity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이용한 안드로이드 어플리케이션 개발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2020.3.26f1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버전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Android 7.0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ARFoundation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프레임워크의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ARCore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이용하여 증강현실에 제품 배치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1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 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0133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470012"/>
            <a:ext cx="102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https://github.com/wlsdnjs0707/kpu_Arrangement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80B64-EB28-4F5D-960B-574A1B6B0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22997"/>
          <a:stretch/>
        </p:blipFill>
        <p:spPr>
          <a:xfrm>
            <a:off x="947516" y="2638932"/>
            <a:ext cx="6515602" cy="3744000"/>
          </a:xfrm>
          <a:prstGeom prst="rect">
            <a:avLst/>
          </a:prstGeom>
        </p:spPr>
      </p:pic>
      <p:sp>
        <p:nvSpPr>
          <p:cNvPr id="8" name="TextBox 39">
            <a:extLst>
              <a:ext uri="{FF2B5EF4-FFF2-40B4-BE49-F238E27FC236}">
                <a16:creationId xmlns:a16="http://schemas.microsoft.com/office/drawing/2014/main" id="{3AD553B1-02FA-4B24-AB37-B2976E7A9F51}"/>
              </a:ext>
            </a:extLst>
          </p:cNvPr>
          <p:cNvSpPr txBox="1"/>
          <p:nvPr/>
        </p:nvSpPr>
        <p:spPr>
          <a:xfrm>
            <a:off x="7745505" y="2736502"/>
            <a:ext cx="4043803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팀원별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팀장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wlsdnjs0707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cji123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</a:t>
            </a:r>
          </a:p>
        </p:txBody>
      </p:sp>
    </p:spTree>
    <p:extLst>
      <p:ext uri="{BB962C8B-B14F-4D97-AF65-F5344CB8AC3E}">
        <p14:creationId xmlns:p14="http://schemas.microsoft.com/office/powerpoint/2010/main" val="15504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데모 환경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어플리케이션과의 통신 여부 점검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원하는 객체의 생성이 가능한지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객체를 이동시키는데 문제가 없는지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촬영한 이미지를 분류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분류된 이미지를 토대로 비슷한 스타일의 제품 선택지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4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업무 분담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CF9AE572-D8DB-44C9-8275-FAF1636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02584"/>
              </p:ext>
            </p:extLst>
          </p:nvPr>
        </p:nvGraphicFramePr>
        <p:xfrm>
          <a:off x="916354" y="1463526"/>
          <a:ext cx="10203930" cy="5062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046">
                  <a:extLst>
                    <a:ext uri="{9D8B030D-6E8A-4147-A177-3AD203B41FA5}">
                      <a16:colId xmlns:a16="http://schemas.microsoft.com/office/drawing/2014/main" val="4055946609"/>
                    </a:ext>
                  </a:extLst>
                </a:gridCol>
                <a:gridCol w="2138082">
                  <a:extLst>
                    <a:ext uri="{9D8B030D-6E8A-4147-A177-3AD203B41FA5}">
                      <a16:colId xmlns:a16="http://schemas.microsoft.com/office/drawing/2014/main" val="764934878"/>
                    </a:ext>
                  </a:extLst>
                </a:gridCol>
                <a:gridCol w="2299447">
                  <a:extLst>
                    <a:ext uri="{9D8B030D-6E8A-4147-A177-3AD203B41FA5}">
                      <a16:colId xmlns:a16="http://schemas.microsoft.com/office/drawing/2014/main" val="4291216306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2597158613"/>
                    </a:ext>
                  </a:extLst>
                </a:gridCol>
                <a:gridCol w="2312460">
                  <a:extLst>
                    <a:ext uri="{9D8B030D-6E8A-4147-A177-3AD203B41FA5}">
                      <a16:colId xmlns:a16="http://schemas.microsoft.com/office/drawing/2014/main" val="1799035950"/>
                    </a:ext>
                  </a:extLst>
                </a:gridCol>
              </a:tblGrid>
              <a:tr h="650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김진원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이재솔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권준혁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51319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기술조사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인테리어 분류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2486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  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3182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  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카메라를 통한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분류 모델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9552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배치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정확성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추천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통합 테스트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8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수행 일정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83033D1-EF97-4621-8A18-33056E05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02519"/>
              </p:ext>
            </p:extLst>
          </p:nvPr>
        </p:nvGraphicFramePr>
        <p:xfrm>
          <a:off x="916354" y="1517308"/>
          <a:ext cx="10203926" cy="50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31">
                  <a:extLst>
                    <a:ext uri="{9D8B030D-6E8A-4147-A177-3AD203B41FA5}">
                      <a16:colId xmlns:a16="http://schemas.microsoft.com/office/drawing/2014/main" val="301580724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2199395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10106668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252042315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5146499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725437708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774261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47262290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297560182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2462165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911506114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985592073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항목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421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 사항 정의 및 분석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7602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시스템 설계 및 상세 설계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3044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5951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시험 및 데모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29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문서화 및 발표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5497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산업기술대전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2445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 보고서 작성 및</a:t>
                      </a:r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패키징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3726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6D7F-04EA-406E-93EE-312334AE2A30}"/>
              </a:ext>
            </a:extLst>
          </p:cNvPr>
          <p:cNvSpPr/>
          <p:nvPr/>
        </p:nvSpPr>
        <p:spPr>
          <a:xfrm>
            <a:off x="3173615" y="2227910"/>
            <a:ext cx="707505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B3A2-5CE2-4863-B731-015FB4F9AABE}"/>
              </a:ext>
            </a:extLst>
          </p:cNvPr>
          <p:cNvSpPr/>
          <p:nvPr/>
        </p:nvSpPr>
        <p:spPr>
          <a:xfrm>
            <a:off x="3173615" y="2960894"/>
            <a:ext cx="1426094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0AF8-1EEB-4B35-9108-9B09BB55EC72}"/>
              </a:ext>
            </a:extLst>
          </p:cNvPr>
          <p:cNvSpPr/>
          <p:nvPr/>
        </p:nvSpPr>
        <p:spPr>
          <a:xfrm>
            <a:off x="4599708" y="3557889"/>
            <a:ext cx="3599412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BC52C-DC85-47FA-A4C2-2154E3612395}"/>
              </a:ext>
            </a:extLst>
          </p:cNvPr>
          <p:cNvSpPr/>
          <p:nvPr/>
        </p:nvSpPr>
        <p:spPr>
          <a:xfrm>
            <a:off x="9728040" y="4666018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AE9DC-6761-4D0B-851F-700FD10A64DF}"/>
              </a:ext>
            </a:extLst>
          </p:cNvPr>
          <p:cNvSpPr/>
          <p:nvPr/>
        </p:nvSpPr>
        <p:spPr>
          <a:xfrm>
            <a:off x="9728040" y="5304267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FF2D81-B2A5-43D2-866C-7580A9A8D26F}"/>
              </a:ext>
            </a:extLst>
          </p:cNvPr>
          <p:cNvSpPr/>
          <p:nvPr/>
        </p:nvSpPr>
        <p:spPr>
          <a:xfrm>
            <a:off x="10424160" y="5987110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6C403-220F-43C6-9984-9410DD18AA99}"/>
              </a:ext>
            </a:extLst>
          </p:cNvPr>
          <p:cNvSpPr/>
          <p:nvPr/>
        </p:nvSpPr>
        <p:spPr>
          <a:xfrm>
            <a:off x="7518400" y="4115890"/>
            <a:ext cx="220964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3C22F101-9208-4B38-902B-EF4E77EC74C1}"/>
              </a:ext>
            </a:extLst>
          </p:cNvPr>
          <p:cNvSpPr/>
          <p:nvPr/>
        </p:nvSpPr>
        <p:spPr>
          <a:xfrm>
            <a:off x="5486400" y="3406755"/>
            <a:ext cx="389965" cy="277740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A58392-BD40-4644-BFF6-1C2361689E73}"/>
              </a:ext>
            </a:extLst>
          </p:cNvPr>
          <p:cNvSpPr txBox="1">
            <a:spLocks/>
          </p:cNvSpPr>
          <p:nvPr/>
        </p:nvSpPr>
        <p:spPr>
          <a:xfrm>
            <a:off x="809360" y="2754053"/>
            <a:ext cx="3374136" cy="55678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5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F91A17C-A360-4AE3-83A7-94EBA9EE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77235"/>
              </p:ext>
            </p:extLst>
          </p:nvPr>
        </p:nvGraphicFramePr>
        <p:xfrm>
          <a:off x="5093208" y="620392"/>
          <a:ext cx="602707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A8A3B66-D5C3-4974-AC38-C9DD54F69B35}"/>
              </a:ext>
            </a:extLst>
          </p:cNvPr>
          <p:cNvSpPr txBox="1">
            <a:spLocks/>
          </p:cNvSpPr>
          <p:nvPr/>
        </p:nvSpPr>
        <p:spPr>
          <a:xfrm>
            <a:off x="852812" y="253737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필요 기술 및 참고 문헌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20A724-8FE1-4634-95C2-3A31D3D8578F}"/>
              </a:ext>
            </a:extLst>
          </p:cNvPr>
          <p:cNvSpPr txBox="1"/>
          <p:nvPr/>
        </p:nvSpPr>
        <p:spPr>
          <a:xfrm>
            <a:off x="916355" y="1747681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유니티 </a:t>
            </a:r>
            <a:r>
              <a:rPr lang="en-US" altLang="ko-KR" sz="2000" dirty="0"/>
              <a:t>AR Foundation</a:t>
            </a:r>
          </a:p>
          <a:p>
            <a:r>
              <a:rPr lang="en-US" altLang="ko-KR" sz="2000" dirty="0"/>
              <a:t>https://docs.unity3d.com/Packages/com.unity.xr.arfoundation@4.2/manual/index.html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AF7E9-3A48-4180-8E88-52E22F0A6DF6}"/>
              </a:ext>
            </a:extLst>
          </p:cNvPr>
          <p:cNvSpPr txBox="1"/>
          <p:nvPr/>
        </p:nvSpPr>
        <p:spPr>
          <a:xfrm>
            <a:off x="916355" y="2665572"/>
            <a:ext cx="1001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/>
              <a:t>AR </a:t>
            </a:r>
            <a:r>
              <a:rPr lang="en-US" altLang="ko-KR" sz="2000" dirty="0" err="1"/>
              <a:t>Raycast</a:t>
            </a:r>
            <a:r>
              <a:rPr lang="en-US" altLang="ko-KR" sz="2000" dirty="0"/>
              <a:t> Manager</a:t>
            </a:r>
          </a:p>
          <a:p>
            <a:r>
              <a:rPr lang="en-US" altLang="ko-KR" sz="2000" dirty="0"/>
              <a:t>https://docs.unity3d.com/Packages/com.unity.xr.arfoundation@4.2/manual/raycast-manager.html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69344-EBA5-490D-A144-17BEC456F024}"/>
              </a:ext>
            </a:extLst>
          </p:cNvPr>
          <p:cNvSpPr txBox="1"/>
          <p:nvPr/>
        </p:nvSpPr>
        <p:spPr>
          <a:xfrm>
            <a:off x="916355" y="3891240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 err="1"/>
              <a:t>Tensorflow</a:t>
            </a:r>
            <a:endParaRPr lang="en-US" altLang="ko-KR" sz="2000" dirty="0"/>
          </a:p>
          <a:p>
            <a:r>
              <a:rPr lang="en-US" altLang="ko-KR" sz="2000" dirty="0"/>
              <a:t>https://www.tensorflow.org/overview?hl=ko</a:t>
            </a:r>
          </a:p>
        </p:txBody>
      </p:sp>
    </p:spTree>
    <p:extLst>
      <p:ext uri="{BB962C8B-B14F-4D97-AF65-F5344CB8AC3E}">
        <p14:creationId xmlns:p14="http://schemas.microsoft.com/office/powerpoint/2010/main" val="246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31519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pc="1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oppins SemiBold" panose="02000000000000000000" pitchFamily="2" charset="0"/>
              </a:rPr>
              <a:t>감사합니다</a:t>
            </a:r>
            <a:endParaRPr lang="en-US" sz="4800" b="1" spc="1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8512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35880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149278"/>
            <a:ext cx="9741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개발 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직접 판매점에 가지 않고 제품 배치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통한 이미지 분류를 통하여 실제 공간에 적합한 가구를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670309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배경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인한 실내 거주 시간의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인테리어에 대한 관심의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비대면으로 제품 선택에 도움을 줄 수 있는 방법의 필요성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14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1258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696170"/>
            <a:ext cx="10203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어플은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제품의 크기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모양</a:t>
            </a:r>
            <a:r>
              <a:rPr lang="ko-KR" altLang="en-US" sz="2400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정보를 멀리 떨어져 있는 사용자에게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직관적으로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어플의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손쉬운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무드에 맞는 가구를 추천 받으며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인테리어에 쉽게 접근이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판매자는 사용자에게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서비스를 제공하여 수익성 극대화 추구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06143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791332"/>
            <a:ext cx="9072498" cy="205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지난 발표 지적 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 스타일 분류와 추천에 대한 구체적 방안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☞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인식한 사진을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 기법을 이용하여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어떤 스타일에 가까운지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관련 연구 및 사례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1340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339667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184382" y="3346312"/>
            <a:ext cx="97410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앱에서 가전제품 선택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옵션 선택 시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가전제품을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IKEA Place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앱과 유사한 방식으로 배치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266528" y="1578395"/>
            <a:ext cx="8513966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IKEA Place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IKEA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출시한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증강현실 기술을 이용한 가구 시뮬레이션 어플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 실행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카탈로그에서 배치해보고 싶은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이케아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가구를 선택 후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버튼을 눌러서 가구를 배치하고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드래그 제스처를 통해 가구를 이동</a:t>
            </a:r>
            <a:endParaRPr lang="en-US" altLang="ko-KR" dirty="0"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CCB33-EB3B-4672-A727-63817D59FA25}"/>
              </a:ext>
            </a:extLst>
          </p:cNvPr>
          <p:cNvSpPr/>
          <p:nvPr/>
        </p:nvSpPr>
        <p:spPr>
          <a:xfrm>
            <a:off x="916355" y="499279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E4307A0-CC1A-4B34-9817-6D0C9C06B3ED}"/>
              </a:ext>
            </a:extLst>
          </p:cNvPr>
          <p:cNvSpPr txBox="1"/>
          <p:nvPr/>
        </p:nvSpPr>
        <p:spPr>
          <a:xfrm>
            <a:off x="1266527" y="4797387"/>
            <a:ext cx="980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기존 제품과의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차별점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정보와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주변 가구들을 분석하여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가구를 추천해주는 기능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3529B-C212-4CF7-A0D5-2B8424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807" y="349418"/>
            <a:ext cx="2013039" cy="41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34AA0-F333-4B6D-8D25-187D50E0B7E1}"/>
              </a:ext>
            </a:extLst>
          </p:cNvPr>
          <p:cNvSpPr txBox="1"/>
          <p:nvPr/>
        </p:nvSpPr>
        <p:spPr>
          <a:xfrm>
            <a:off x="9710755" y="4695720"/>
            <a:ext cx="24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&lt;IKEA place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CA2D2-94B6-4D59-9BF0-4950AE075176}"/>
              </a:ext>
            </a:extLst>
          </p:cNvPr>
          <p:cNvSpPr/>
          <p:nvPr/>
        </p:nvSpPr>
        <p:spPr>
          <a:xfrm>
            <a:off x="5245028" y="2361022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4651C6-69E1-4391-8982-739112F9DC0C}"/>
              </a:ext>
            </a:extLst>
          </p:cNvPr>
          <p:cNvSpPr/>
          <p:nvPr/>
        </p:nvSpPr>
        <p:spPr>
          <a:xfrm>
            <a:off x="7216286" y="2624528"/>
            <a:ext cx="1240337" cy="128700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5F8D3-AEEA-4293-A75F-48A38952AD82}"/>
              </a:ext>
            </a:extLst>
          </p:cNvPr>
          <p:cNvSpPr/>
          <p:nvPr/>
        </p:nvSpPr>
        <p:spPr>
          <a:xfrm>
            <a:off x="916355" y="2361023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Рисунок 3">
            <a:extLst>
              <a:ext uri="{FF2B5EF4-FFF2-40B4-BE49-F238E27FC236}">
                <a16:creationId xmlns:a16="http://schemas.microsoft.com/office/drawing/2014/main" id="{CF4077B8-7897-46C3-9688-C8E0B635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91" y="4556781"/>
            <a:ext cx="813978" cy="150566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8128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시스템 수행 시나리오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57BE3E5C-BB5A-4ECB-B778-B096DDA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5" y="2592325"/>
            <a:ext cx="813978" cy="1505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38557-2DE6-48FC-951D-3CF26F02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7" y="3119804"/>
            <a:ext cx="678914" cy="7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C9F8A-74EC-4381-9874-90AD26E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53011" y="3735559"/>
            <a:ext cx="678913" cy="72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68D240-8857-4BC5-8E26-09D65CAF1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28" y="1648040"/>
            <a:ext cx="542968" cy="5429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A243A9-AB21-4479-BA70-06B45C5EE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453" y="2520366"/>
            <a:ext cx="1391615" cy="13916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35E62B-26CA-4C56-8037-D083A9C5076F}"/>
              </a:ext>
            </a:extLst>
          </p:cNvPr>
          <p:cNvSpPr txBox="1"/>
          <p:nvPr/>
        </p:nvSpPr>
        <p:spPr>
          <a:xfrm>
            <a:off x="1882204" y="3017367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시뮬레이션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6A96DD-A3C5-40C0-8E12-645C66012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440" y="4893307"/>
            <a:ext cx="923330" cy="9233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86E77C-EABD-404A-97FF-E9B166074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581" y="2782749"/>
            <a:ext cx="531394" cy="5313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A2007D-6D9C-4330-94D8-FC144BAF9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255" y="4763203"/>
            <a:ext cx="554867" cy="5548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A193244-C086-418F-A939-3425C1029D9A}"/>
              </a:ext>
            </a:extLst>
          </p:cNvPr>
          <p:cNvSpPr txBox="1"/>
          <p:nvPr/>
        </p:nvSpPr>
        <p:spPr>
          <a:xfrm>
            <a:off x="2023585" y="4881267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맞춤형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60D9B-1D5A-4E32-9DB0-57D5E11AE265}"/>
              </a:ext>
            </a:extLst>
          </p:cNvPr>
          <p:cNvSpPr txBox="1"/>
          <p:nvPr/>
        </p:nvSpPr>
        <p:spPr>
          <a:xfrm>
            <a:off x="3497642" y="5257932"/>
            <a:ext cx="10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6D54248-26DC-4E15-A4C0-7B3EBB9EA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8120" y="2731040"/>
            <a:ext cx="1146716" cy="114671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3853E7-D451-4F69-8351-64B991E36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15" y="4739905"/>
            <a:ext cx="923330" cy="923330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5FDBD4C-917A-4A9F-A635-36D954DA6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8036" y="2862853"/>
            <a:ext cx="684943" cy="684943"/>
          </a:xfrm>
          <a:prstGeom prst="rect">
            <a:avLst/>
          </a:prstGeom>
        </p:spPr>
      </p:pic>
      <p:pic>
        <p:nvPicPr>
          <p:cNvPr id="1035" name="그림 10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F9B24FFF-11CC-453C-9E3F-31DBFEAF7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6208" y="3166122"/>
            <a:ext cx="684943" cy="684943"/>
          </a:xfrm>
          <a:prstGeom prst="rect">
            <a:avLst/>
          </a:prstGeom>
        </p:spPr>
      </p:pic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3B82101C-E418-401D-B089-74912EC07644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6532880" y="3268032"/>
            <a:ext cx="683406" cy="16096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971A4EF-4D54-4F98-B3C4-0AF0DCF1DB99}"/>
              </a:ext>
            </a:extLst>
          </p:cNvPr>
          <p:cNvSpPr txBox="1"/>
          <p:nvPr/>
        </p:nvSpPr>
        <p:spPr>
          <a:xfrm>
            <a:off x="5476240" y="3867494"/>
            <a:ext cx="33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DB</a:t>
            </a:r>
          </a:p>
        </p:txBody>
      </p:sp>
      <p:pic>
        <p:nvPicPr>
          <p:cNvPr id="1043" name="Picture 10" descr="Introduction to Augmented Reality and ARCore | Coursera">
            <a:extLst>
              <a:ext uri="{FF2B5EF4-FFF2-40B4-BE49-F238E27FC236}">
                <a16:creationId xmlns:a16="http://schemas.microsoft.com/office/drawing/2014/main" id="{6B8E25FF-1009-412E-A131-68D91B8F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05" y="2873660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5" name="개체 1044">
            <a:extLst>
              <a:ext uri="{FF2B5EF4-FFF2-40B4-BE49-F238E27FC236}">
                <a16:creationId xmlns:a16="http://schemas.microsoft.com/office/drawing/2014/main" id="{17F4DAFB-15EA-4D3B-ADBA-084175A18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555"/>
              </p:ext>
            </p:extLst>
          </p:nvPr>
        </p:nvGraphicFramePr>
        <p:xfrm>
          <a:off x="7199701" y="4480321"/>
          <a:ext cx="1273506" cy="11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16" imgW="3669840" imgH="3390120" progId="">
                  <p:embed/>
                </p:oleObj>
              </mc:Choice>
              <mc:Fallback>
                <p:oleObj r:id="rId16" imgW="3669840" imgH="33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9701" y="4480321"/>
                        <a:ext cx="1273506" cy="117656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Box 1045">
            <a:extLst>
              <a:ext uri="{FF2B5EF4-FFF2-40B4-BE49-F238E27FC236}">
                <a16:creationId xmlns:a16="http://schemas.microsoft.com/office/drawing/2014/main" id="{FB7BBDE9-D080-4CB3-BD96-B9F11E793151}"/>
              </a:ext>
            </a:extLst>
          </p:cNvPr>
          <p:cNvSpPr txBox="1"/>
          <p:nvPr/>
        </p:nvSpPr>
        <p:spPr>
          <a:xfrm>
            <a:off x="10027175" y="5738723"/>
            <a:ext cx="1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BA780FC8-5E6C-468B-BD46-D17D6B841DC1}"/>
              </a:ext>
            </a:extLst>
          </p:cNvPr>
          <p:cNvCxnSpPr/>
          <p:nvPr/>
        </p:nvCxnSpPr>
        <p:spPr>
          <a:xfrm>
            <a:off x="4411622" y="3017367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4D3E58-EFE6-42C8-80CB-3C5812C7C3D9}"/>
              </a:ext>
            </a:extLst>
          </p:cNvPr>
          <p:cNvCxnSpPr/>
          <p:nvPr/>
        </p:nvCxnSpPr>
        <p:spPr>
          <a:xfrm>
            <a:off x="4381142" y="3635174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A05EE08-1F16-42E0-96DD-BDBE61B5A579}"/>
              </a:ext>
            </a:extLst>
          </p:cNvPr>
          <p:cNvSpPr txBox="1"/>
          <p:nvPr/>
        </p:nvSpPr>
        <p:spPr>
          <a:xfrm>
            <a:off x="9761781" y="2212370"/>
            <a:ext cx="1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학습된 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205197-527C-4C88-8A88-0BC50F92449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0427880" y="3890525"/>
            <a:ext cx="381" cy="84938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9A50B6-0059-4D26-877F-AF525A764356}"/>
              </a:ext>
            </a:extLst>
          </p:cNvPr>
          <p:cNvSpPr txBox="1"/>
          <p:nvPr/>
        </p:nvSpPr>
        <p:spPr>
          <a:xfrm>
            <a:off x="7203842" y="5734565"/>
            <a:ext cx="15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127EB5-2AED-45BF-A4F8-ECE831F9C4C4}"/>
              </a:ext>
            </a:extLst>
          </p:cNvPr>
          <p:cNvCxnSpPr>
            <a:cxnSpLocks/>
          </p:cNvCxnSpPr>
          <p:nvPr/>
        </p:nvCxnSpPr>
        <p:spPr>
          <a:xfrm>
            <a:off x="4444570" y="4893307"/>
            <a:ext cx="2771716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067D0D-33D5-4D61-8B6A-42BE7DCB76C3}"/>
              </a:ext>
            </a:extLst>
          </p:cNvPr>
          <p:cNvCxnSpPr>
            <a:cxnSpLocks/>
          </p:cNvCxnSpPr>
          <p:nvPr/>
        </p:nvCxnSpPr>
        <p:spPr>
          <a:xfrm flipV="1">
            <a:off x="8530017" y="3556738"/>
            <a:ext cx="1202436" cy="864754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F42206-07B7-4C9A-93E4-B4EF773FC448}"/>
              </a:ext>
            </a:extLst>
          </p:cNvPr>
          <p:cNvCxnSpPr>
            <a:cxnSpLocks/>
          </p:cNvCxnSpPr>
          <p:nvPr/>
        </p:nvCxnSpPr>
        <p:spPr>
          <a:xfrm>
            <a:off x="1882204" y="5984627"/>
            <a:ext cx="3362824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59F8244-2C22-4E04-A691-BD339D5E8D0C}"/>
              </a:ext>
            </a:extLst>
          </p:cNvPr>
          <p:cNvSpPr txBox="1"/>
          <p:nvPr/>
        </p:nvSpPr>
        <p:spPr>
          <a:xfrm>
            <a:off x="4484803" y="3168319"/>
            <a:ext cx="14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정보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99ED0C8-E517-4072-89C3-9E032291DB16}"/>
              </a:ext>
            </a:extLst>
          </p:cNvPr>
          <p:cNvSpPr txBox="1"/>
          <p:nvPr/>
        </p:nvSpPr>
        <p:spPr>
          <a:xfrm>
            <a:off x="3112165" y="6321212"/>
            <a:ext cx="24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추천된 가구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2A26772-D8BA-4CBA-B5D1-8D69D6AB5C33}"/>
              </a:ext>
            </a:extLst>
          </p:cNvPr>
          <p:cNvSpPr txBox="1"/>
          <p:nvPr/>
        </p:nvSpPr>
        <p:spPr>
          <a:xfrm>
            <a:off x="589504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067" name="그림 1066">
            <a:extLst>
              <a:ext uri="{FF2B5EF4-FFF2-40B4-BE49-F238E27FC236}">
                <a16:creationId xmlns:a16="http://schemas.microsoft.com/office/drawing/2014/main" id="{ADFDE832-52D1-4460-9E9F-7459C03D16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569" y="1592709"/>
            <a:ext cx="605405" cy="60540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45B52E-A75D-4086-B4C2-09EBC6133A16}"/>
              </a:ext>
            </a:extLst>
          </p:cNvPr>
          <p:cNvSpPr txBox="1"/>
          <p:nvPr/>
        </p:nvSpPr>
        <p:spPr>
          <a:xfrm>
            <a:off x="153640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Application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6A0E6-AEAC-44C7-BAEC-C82FCC2FB16B}"/>
              </a:ext>
            </a:extLst>
          </p:cNvPr>
          <p:cNvSpPr/>
          <p:nvPr/>
        </p:nvSpPr>
        <p:spPr>
          <a:xfrm>
            <a:off x="9470496" y="2618893"/>
            <a:ext cx="1732958" cy="3605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F191C-30CA-4C03-B795-D63697995DE0}"/>
              </a:ext>
            </a:extLst>
          </p:cNvPr>
          <p:cNvSpPr/>
          <p:nvPr/>
        </p:nvSpPr>
        <p:spPr>
          <a:xfrm>
            <a:off x="6514375" y="2618893"/>
            <a:ext cx="2845673" cy="305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구성도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6955BB-3416-4A06-9DC6-B82A90BF8698}"/>
              </a:ext>
            </a:extLst>
          </p:cNvPr>
          <p:cNvGrpSpPr/>
          <p:nvPr/>
        </p:nvGrpSpPr>
        <p:grpSpPr>
          <a:xfrm>
            <a:off x="916355" y="2405976"/>
            <a:ext cx="4979205" cy="2989726"/>
            <a:chOff x="827316" y="1808965"/>
            <a:chExt cx="6337831" cy="3785088"/>
          </a:xfrm>
        </p:grpSpPr>
        <p:pic>
          <p:nvPicPr>
            <p:cNvPr id="6" name="Рисунок 3">
              <a:extLst>
                <a:ext uri="{FF2B5EF4-FFF2-40B4-BE49-F238E27FC236}">
                  <a16:creationId xmlns:a16="http://schemas.microsoft.com/office/drawing/2014/main" id="{4F47BEF7-B72B-44E9-BBDD-D046A924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316" y="2254201"/>
              <a:ext cx="1803537" cy="333611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790C25-437D-4FA3-8737-D11E67941C66}"/>
                </a:ext>
              </a:extLst>
            </p:cNvPr>
            <p:cNvSpPr/>
            <p:nvPr/>
          </p:nvSpPr>
          <p:spPr>
            <a:xfrm>
              <a:off x="4365386" y="2257938"/>
              <a:ext cx="2799761" cy="3336115"/>
            </a:xfrm>
            <a:prstGeom prst="roundRect">
              <a:avLst/>
            </a:prstGeom>
            <a:noFill/>
            <a:ln w="825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4015E54-DBA4-4E10-9882-8E1C75DE9A1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30853" y="3925648"/>
              <a:ext cx="1734533" cy="348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396B5-4E96-411A-BFFF-F2E6398B476B}"/>
                </a:ext>
              </a:extLst>
            </p:cNvPr>
            <p:cNvSpPr txBox="1"/>
            <p:nvPr/>
          </p:nvSpPr>
          <p:spPr>
            <a:xfrm>
              <a:off x="4847367" y="1808965"/>
              <a:ext cx="1926372" cy="46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클라우드 서버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4D1C529-A910-42A2-9730-2104E3515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8550" y="2621089"/>
              <a:ext cx="1146716" cy="1146716"/>
            </a:xfrm>
            <a:prstGeom prst="rect">
              <a:avLst/>
            </a:prstGeom>
          </p:spPr>
        </p:pic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5674CA6C-2349-4CA6-8920-31B706593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364914"/>
                </p:ext>
              </p:extLst>
            </p:nvPr>
          </p:nvGraphicFramePr>
          <p:xfrm>
            <a:off x="5234329" y="4062575"/>
            <a:ext cx="1146716" cy="1059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r:id="rId5" imgW="3669840" imgH="3390120" progId="">
                    <p:embed/>
                  </p:oleObj>
                </mc:Choice>
                <mc:Fallback>
                  <p:oleObj r:id="rId5" imgW="3669840" imgH="3390120" progId="">
                    <p:embed/>
                    <p:pic>
                      <p:nvPicPr>
                        <p:cNvPr id="1045" name="개체 1044">
                          <a:extLst>
                            <a:ext uri="{FF2B5EF4-FFF2-40B4-BE49-F238E27FC236}">
                              <a16:creationId xmlns:a16="http://schemas.microsoft.com/office/drawing/2014/main" id="{17F4DAFB-15EA-4D3B-ADBA-084175A189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4329" y="4062575"/>
                          <a:ext cx="1146716" cy="1059423"/>
                        </a:xfrm>
                        <a:prstGeom prst="rect">
                          <a:avLst/>
                        </a:prstGeom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A22120-581E-40B9-B51A-04979283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8324" y="2567564"/>
              <a:ext cx="1253765" cy="1253765"/>
            </a:xfrm>
            <a:prstGeom prst="rect">
              <a:avLst/>
            </a:prstGeom>
          </p:spPr>
        </p:pic>
        <p:pic>
          <p:nvPicPr>
            <p:cNvPr id="31" name="Picture 10" descr="Introduction to Augmented Reality and ARCore | Coursera">
              <a:extLst>
                <a:ext uri="{FF2B5EF4-FFF2-40B4-BE49-F238E27FC236}">
                  <a16:creationId xmlns:a16="http://schemas.microsoft.com/office/drawing/2014/main" id="{7982CE14-B9F7-4EE8-97DE-1BC099AF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675" y="2889765"/>
              <a:ext cx="922817" cy="922817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9E3F4959-A91A-469A-86D4-33E4AC888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227" y="3925996"/>
              <a:ext cx="887715" cy="109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25CA84-100A-4A7D-852F-014D2FD67B49}"/>
              </a:ext>
            </a:extLst>
          </p:cNvPr>
          <p:cNvSpPr/>
          <p:nvPr/>
        </p:nvSpPr>
        <p:spPr>
          <a:xfrm>
            <a:off x="6769379" y="2077421"/>
            <a:ext cx="244611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 </a:t>
            </a:r>
            <a:r>
              <a:rPr lang="ko-KR" altLang="en-US" dirty="0"/>
              <a:t>모바일 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64191-54C9-4DD2-A150-7DF48544F5DA}"/>
              </a:ext>
            </a:extLst>
          </p:cNvPr>
          <p:cNvSpPr/>
          <p:nvPr/>
        </p:nvSpPr>
        <p:spPr>
          <a:xfrm>
            <a:off x="6710656" y="274153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6E2712-28C7-4B5C-AD26-4471AB66E2B5}"/>
              </a:ext>
            </a:extLst>
          </p:cNvPr>
          <p:cNvSpPr/>
          <p:nvPr/>
        </p:nvSpPr>
        <p:spPr>
          <a:xfrm>
            <a:off x="6710656" y="3501189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가구 배치 시뮬레이션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51DC-35DB-475C-AAEC-0DF8A7AB0C73}"/>
              </a:ext>
            </a:extLst>
          </p:cNvPr>
          <p:cNvSpPr/>
          <p:nvPr/>
        </p:nvSpPr>
        <p:spPr>
          <a:xfrm>
            <a:off x="6710656" y="412662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ARCore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6B4EEC8-FC73-4C44-AB06-13C2B3D87A6C}"/>
              </a:ext>
            </a:extLst>
          </p:cNvPr>
          <p:cNvSpPr/>
          <p:nvPr/>
        </p:nvSpPr>
        <p:spPr>
          <a:xfrm>
            <a:off x="9835787" y="3067070"/>
            <a:ext cx="1077650" cy="77640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B26F8-F185-4B6C-A385-5D54497B3C20}"/>
              </a:ext>
            </a:extLst>
          </p:cNvPr>
          <p:cNvSpPr/>
          <p:nvPr/>
        </p:nvSpPr>
        <p:spPr>
          <a:xfrm>
            <a:off x="6710656" y="4734305"/>
            <a:ext cx="2446112" cy="719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맞춤형 가구 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E1ADDE-09A6-4755-93E8-9512CD9434D4}"/>
              </a:ext>
            </a:extLst>
          </p:cNvPr>
          <p:cNvSpPr/>
          <p:nvPr/>
        </p:nvSpPr>
        <p:spPr>
          <a:xfrm>
            <a:off x="9569231" y="5314067"/>
            <a:ext cx="1520806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TensorFlow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01D698-0BDB-46F9-82C4-9C3F9F2A4A81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 flipV="1">
            <a:off x="9156768" y="3843476"/>
            <a:ext cx="1217844" cy="5216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CD1A59D-5F96-4A0A-B6FF-4993168E1D07}"/>
              </a:ext>
            </a:extLst>
          </p:cNvPr>
          <p:cNvCxnSpPr>
            <a:cxnSpLocks/>
          </p:cNvCxnSpPr>
          <p:nvPr/>
        </p:nvCxnSpPr>
        <p:spPr>
          <a:xfrm>
            <a:off x="9156768" y="4928026"/>
            <a:ext cx="1416669" cy="359687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E78B72-5546-4DC1-B4BE-2503DE3AB463}"/>
              </a:ext>
            </a:extLst>
          </p:cNvPr>
          <p:cNvSpPr txBox="1"/>
          <p:nvPr/>
        </p:nvSpPr>
        <p:spPr>
          <a:xfrm>
            <a:off x="9431642" y="46367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실내공간 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C61B4-9A12-4FFE-9209-90B278DAC66E}"/>
              </a:ext>
            </a:extLst>
          </p:cNvPr>
          <p:cNvSpPr txBox="1"/>
          <p:nvPr/>
        </p:nvSpPr>
        <p:spPr>
          <a:xfrm>
            <a:off x="9394832" y="4903124"/>
            <a:ext cx="959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추천된 가구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3263BE-7406-4CEF-BF35-758448EA383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690529" y="4674962"/>
            <a:ext cx="154609" cy="112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80EE37-C31B-4A18-9304-A1755C9F39D5}"/>
              </a:ext>
            </a:extLst>
          </p:cNvPr>
          <p:cNvSpPr/>
          <p:nvPr/>
        </p:nvSpPr>
        <p:spPr>
          <a:xfrm>
            <a:off x="9540047" y="2077421"/>
            <a:ext cx="1579778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4B49A6-7270-4402-8250-7DD81336B27B}"/>
              </a:ext>
            </a:extLst>
          </p:cNvPr>
          <p:cNvSpPr txBox="1"/>
          <p:nvPr/>
        </p:nvSpPr>
        <p:spPr>
          <a:xfrm>
            <a:off x="9776594" y="5850612"/>
            <a:ext cx="102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분류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D5477-F46D-4D55-8006-7F3B209DBB11}"/>
              </a:ext>
            </a:extLst>
          </p:cNvPr>
          <p:cNvSpPr txBox="1"/>
          <p:nvPr/>
        </p:nvSpPr>
        <p:spPr>
          <a:xfrm>
            <a:off x="9691701" y="40828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가구 정보</a:t>
            </a:r>
          </a:p>
        </p:txBody>
      </p:sp>
    </p:spTree>
    <p:extLst>
      <p:ext uri="{BB962C8B-B14F-4D97-AF65-F5344CB8AC3E}">
        <p14:creationId xmlns:p14="http://schemas.microsoft.com/office/powerpoint/2010/main" val="42872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EFF15-481C-4F41-93B9-8ED51EBC2D75}"/>
              </a:ext>
            </a:extLst>
          </p:cNvPr>
          <p:cNvSpPr/>
          <p:nvPr/>
        </p:nvSpPr>
        <p:spPr>
          <a:xfrm>
            <a:off x="916355" y="3107137"/>
            <a:ext cx="1611692" cy="844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가구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EEB785-F407-4225-B330-8CA3668B2C34}"/>
              </a:ext>
            </a:extLst>
          </p:cNvPr>
          <p:cNvSpPr/>
          <p:nvPr/>
        </p:nvSpPr>
        <p:spPr>
          <a:xfrm>
            <a:off x="916355" y="1724663"/>
            <a:ext cx="1075765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E37BBB-859B-4125-8C7C-F4159F0B5930}"/>
              </a:ext>
            </a:extLst>
          </p:cNvPr>
          <p:cNvSpPr/>
          <p:nvPr/>
        </p:nvSpPr>
        <p:spPr>
          <a:xfrm>
            <a:off x="3535724" y="3107137"/>
            <a:ext cx="1611692" cy="844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제품 배치</a:t>
            </a:r>
            <a:endParaRPr lang="en-US" altLang="ko-KR" dirty="0">
              <a:solidFill>
                <a:schemeClr val="tx1"/>
              </a:solidFill>
              <a:ea typeface="Noto Sans KR" panose="020B050000000000000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a typeface="Noto Sans KR" panose="020B0500000000000000"/>
              </a:rPr>
              <a:t>(</a:t>
            </a:r>
            <a:r>
              <a:rPr lang="ko-KR" altLang="en-US" dirty="0">
                <a:solidFill>
                  <a:schemeClr val="tx1"/>
                </a:solidFill>
                <a:ea typeface="Noto Sans KR" panose="020B0500000000000000"/>
              </a:rPr>
              <a:t>이동</a:t>
            </a:r>
            <a:r>
              <a:rPr lang="en-US" altLang="ko-KR" dirty="0">
                <a:solidFill>
                  <a:schemeClr val="tx1"/>
                </a:solidFill>
                <a:ea typeface="Noto Sans KR" panose="020B0500000000000000"/>
              </a:rPr>
              <a:t>)</a:t>
            </a:r>
            <a:endParaRPr lang="ko-KR" altLang="en-US" dirty="0">
              <a:solidFill>
                <a:schemeClr val="tx1"/>
              </a:solidFill>
              <a:ea typeface="Noto Sans KR" panose="020B050000000000000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80615-8662-47E3-9712-36B48808723B}"/>
              </a:ext>
            </a:extLst>
          </p:cNvPr>
          <p:cNvSpPr/>
          <p:nvPr/>
        </p:nvSpPr>
        <p:spPr>
          <a:xfrm>
            <a:off x="916355" y="2511419"/>
            <a:ext cx="161169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E1D57E-00F7-438F-9681-E7B1F00C8B6C}"/>
              </a:ext>
            </a:extLst>
          </p:cNvPr>
          <p:cNvCxnSpPr>
            <a:cxnSpLocks/>
          </p:cNvCxnSpPr>
          <p:nvPr/>
        </p:nvCxnSpPr>
        <p:spPr>
          <a:xfrm rot="10800000">
            <a:off x="2510523" y="3663964"/>
            <a:ext cx="102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93F18E-6B0E-41B4-8195-D42EF863F7E3}"/>
              </a:ext>
            </a:extLst>
          </p:cNvPr>
          <p:cNvCxnSpPr>
            <a:cxnSpLocks/>
          </p:cNvCxnSpPr>
          <p:nvPr/>
        </p:nvCxnSpPr>
        <p:spPr>
          <a:xfrm>
            <a:off x="2510524" y="3395022"/>
            <a:ext cx="1025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568AE-6323-49CD-A9AA-D1D607F20295}"/>
              </a:ext>
            </a:extLst>
          </p:cNvPr>
          <p:cNvSpPr/>
          <p:nvPr/>
        </p:nvSpPr>
        <p:spPr>
          <a:xfrm>
            <a:off x="5751333" y="1722791"/>
            <a:ext cx="1075765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349443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</TotalTime>
  <Words>953</Words>
  <Application>Microsoft Office PowerPoint</Application>
  <PresentationFormat>와이드스크린</PresentationFormat>
  <Paragraphs>216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Adobe Caslon Pro</vt:lpstr>
      <vt:lpstr>Linux Libertine</vt:lpstr>
      <vt:lpstr>Nixie</vt:lpstr>
      <vt:lpstr>Noto Sans KR</vt:lpstr>
      <vt:lpstr>Noto Sans KR Black</vt:lpstr>
      <vt:lpstr>맑은 고딕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최정인(2019150052)</cp:lastModifiedBy>
  <cp:revision>80</cp:revision>
  <dcterms:created xsi:type="dcterms:W3CDTF">2018-10-06T07:20:02Z</dcterms:created>
  <dcterms:modified xsi:type="dcterms:W3CDTF">2022-03-06T07:47:00Z</dcterms:modified>
</cp:coreProperties>
</file>