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9"/>
    <p:restoredTop sz="94626"/>
  </p:normalViewPr>
  <p:slideViewPr>
    <p:cSldViewPr snapToGrid="0">
      <p:cViewPr varScale="1">
        <p:scale>
          <a:sx n="87" d="100"/>
          <a:sy n="87" d="100"/>
        </p:scale>
        <p:origin x="200" y="4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E2648-62B7-BA4F-B74E-0C6F64D4404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44E98-61B9-3D49-9602-5C69CD91C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9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44E98-61B9-3D49-9602-5C69CD91CF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3F3F0-1298-6F94-7901-72A709BEB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2C752-A269-1C0F-9062-FF727B26F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07220-4448-F50F-A815-2164193B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8C1C-9B92-8440-AD7E-8593A7FA1357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E319A-2875-3594-9228-D3EEF743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0F22-208A-9C50-815D-16D6CB6C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C4FD-5290-524F-9ACB-FF748E2A3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7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EE3A-A6B4-8B1E-7FBC-8CBB5EAB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084BE-753C-74C7-27F5-037E17652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D7CC-751D-A923-6F01-1DD80E627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8C1C-9B92-8440-AD7E-8593A7FA1357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0A4A6-2A4E-1DA9-E53E-60B8F0AA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9C09A-8376-1CBE-FE89-DACCE25F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C4FD-5290-524F-9ACB-FF748E2A3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3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6A602-FA38-2D1B-7910-C5FEEAE56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5A29D-1025-2705-BF9F-702FE0117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09AE2-D94E-69AE-822A-CE376A82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8C1C-9B92-8440-AD7E-8593A7FA1357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3347B-C4D2-F608-D3EB-A3A339E9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8BB11-38D8-58B1-BBEC-F04D5125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C4FD-5290-524F-9ACB-FF748E2A3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5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3DA0-F329-413E-D7FF-609111CD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8B44A-3427-FCD0-946C-9DE57C322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2E296-B89F-6624-849E-28E86ED5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8C1C-9B92-8440-AD7E-8593A7FA1357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D0A56-34C6-5623-6938-7F53D8AC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B5C5A-E641-ABA6-C9E4-E5E32B34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C4FD-5290-524F-9ACB-FF748E2A3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3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FB2F-38D9-BCA9-00BE-5BB92028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73397-0A54-4878-D797-57328979C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E1C62-AFA8-AA19-5636-D8ABFFE5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8C1C-9B92-8440-AD7E-8593A7FA1357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E6966-89C1-5ACD-3DB4-7BCC862D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371F9-B997-2479-E6C4-01CB612C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C4FD-5290-524F-9ACB-FF748E2A3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0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686C-F499-E361-E866-37FB405F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149E-3E0F-26AC-B7E6-50BD80E0E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0BA2B-F17D-0ABC-8D15-BE0FF37C7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536F3-47C5-450C-7D57-F4C38008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8C1C-9B92-8440-AD7E-8593A7FA1357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95D2C-97C8-CDA6-CD2B-3A5C2B86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8B56C-D0D4-BB43-ACD0-835C8D91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C4FD-5290-524F-9ACB-FF748E2A3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8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8E479-AE19-2DCC-1FDA-8F88FA7D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A39D5-464B-33A9-9B59-659A88F40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16479-DB59-C791-5320-279B5320A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E548BA-2DD5-6226-C46A-941550E2C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3C815-1584-9B47-DA4D-BEAD7DAA7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57259-379C-0158-BD41-256891F4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8C1C-9B92-8440-AD7E-8593A7FA1357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FD68C-E013-A960-4F2B-80F2CC5F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C88F6-4D75-E44D-AD97-E147DD25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C4FD-5290-524F-9ACB-FF748E2A3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4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0D55-327C-A538-036B-54591C8C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262F7-6ACB-C9F8-6DAB-22B57E3E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8C1C-9B92-8440-AD7E-8593A7FA1357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7F8DB-F99E-E875-DC5E-9C9076C9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1C8DB-1E81-F1CB-E9F9-1C62E1DB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C4FD-5290-524F-9ACB-FF748E2A3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7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5E9D4-3FE5-78F8-AED6-88309205C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8C1C-9B92-8440-AD7E-8593A7FA1357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669C7-9089-B6C2-2E11-4742944B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1E27C-91F3-B162-E693-E442403B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C4FD-5290-524F-9ACB-FF748E2A3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707E-4F9B-CD0F-A443-DD66611AC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503AF-B261-07D9-8925-A470DDD44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1F491-762E-C6D9-8308-4A2147107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04948-E21E-A102-8BE9-5BDEF159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8C1C-9B92-8440-AD7E-8593A7FA1357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74945-D5B1-E99F-0B93-D46C2F70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8FA2B-F8A3-04FC-67D7-9103903D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C4FD-5290-524F-9ACB-FF748E2A3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0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88DF-1B56-15F3-B8CF-69228C75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30861-186F-089E-FB6F-7C7496EC3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F8B16-0BFC-C855-E4B0-E77228060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A77B2-B902-5AB8-6C53-C5FFF377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8C1C-9B92-8440-AD7E-8593A7FA1357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2E933-6ACF-8180-9350-FB2B04F2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89AFB-66B4-29AD-D566-A627A17A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C4FD-5290-524F-9ACB-FF748E2A3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7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1AAC3-72DC-822E-637A-21FADE95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D4638-2BCD-6608-C32A-6F255226F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30E17-B042-657A-263F-B0FB6D035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B8C1C-9B92-8440-AD7E-8593A7FA1357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FB12-EF41-EB0D-8AE2-72C6FABEB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A41FA-9278-1ECA-0C61-2FE74622B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DC4FD-5290-524F-9ACB-FF748E2A3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2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">
            <a:extLst>
              <a:ext uri="{FF2B5EF4-FFF2-40B4-BE49-F238E27FC236}">
                <a16:creationId xmlns:a16="http://schemas.microsoft.com/office/drawing/2014/main" id="{2B11ACB5-7BBE-7BF8-EBBA-25E491F79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668" y="31500"/>
            <a:ext cx="839070" cy="851400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&lt;start&gt;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35AEA407-0986-0364-39DC-B2F49DB60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598" y="763627"/>
            <a:ext cx="839070" cy="851399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‘lecture’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EC4DC048-1B86-387C-B653-CD11F79D1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1739" y="752524"/>
            <a:ext cx="839069" cy="851400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&lt;block&gt;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490DBBA7-2D65-E457-B9FC-228C1406F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3181" y="3429000"/>
            <a:ext cx="839070" cy="851400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‘$’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DA690C33-17B0-86E0-D445-0108ED940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4629" y="3919562"/>
            <a:ext cx="839070" cy="851399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&lt;factor&gt;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1F932D9B-88E8-9B1A-B1E6-2D1F188EC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353" y="3919561"/>
            <a:ext cx="839070" cy="851399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&lt;ident&gt;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1B8AC8CD-7C7E-CEB1-A89D-4C4AF271B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0676" y="3495967"/>
            <a:ext cx="839070" cy="851399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‘;’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EB2C705E-033A-FC58-9423-B389D6ABE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353" y="4926747"/>
            <a:ext cx="839070" cy="851400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‘id’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Oval 16">
            <a:extLst>
              <a:ext uri="{FF2B5EF4-FFF2-40B4-BE49-F238E27FC236}">
                <a16:creationId xmlns:a16="http://schemas.microsoft.com/office/drawing/2014/main" id="{18D4ABD6-F9AF-078B-BB73-667B0275E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4629" y="4918190"/>
            <a:ext cx="839070" cy="851400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‘int_lit’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4D5FAB10-4A1C-40CE-569D-F2FD92CEC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4988"/>
            <a:ext cx="8557839" cy="32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Oval 1">
            <a:extLst>
              <a:ext uri="{FF2B5EF4-FFF2-40B4-BE49-F238E27FC236}">
                <a16:creationId xmlns:a16="http://schemas.microsoft.com/office/drawing/2014/main" id="{1934B895-7AB4-EC1D-E2E9-4257E674F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888" y="1765652"/>
            <a:ext cx="839070" cy="851400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Oval 1">
            <a:extLst>
              <a:ext uri="{FF2B5EF4-FFF2-40B4-BE49-F238E27FC236}">
                <a16:creationId xmlns:a16="http://schemas.microsoft.com/office/drawing/2014/main" id="{60525490-0135-7F65-FD15-24BCF0140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668" y="1751152"/>
            <a:ext cx="839070" cy="851400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{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Oval 1">
            <a:extLst>
              <a:ext uri="{FF2B5EF4-FFF2-40B4-BE49-F238E27FC236}">
                <a16:creationId xmlns:a16="http://schemas.microsoft.com/office/drawing/2014/main" id="{DF99E8BB-335B-9426-6BCD-9544A9ECC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039" y="1762681"/>
            <a:ext cx="839070" cy="851400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&lt;</a:t>
            </a:r>
            <a:r>
              <a:rPr lang="en-US" altLang="en-US" sz="1200" dirty="0" err="1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stmt</a:t>
            </a:r>
            <a:r>
              <a:rPr lang="en-US" altLang="en-US" sz="12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Oval 1">
            <a:extLst>
              <a:ext uri="{FF2B5EF4-FFF2-40B4-BE49-F238E27FC236}">
                <a16:creationId xmlns:a16="http://schemas.microsoft.com/office/drawing/2014/main" id="{CAC3DF3F-522C-5ACC-283D-2763A5658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039" y="2772838"/>
            <a:ext cx="839070" cy="851400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&lt;assignment&gt;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Oval 15">
            <a:extLst>
              <a:ext uri="{FF2B5EF4-FFF2-40B4-BE49-F238E27FC236}">
                <a16:creationId xmlns:a16="http://schemas.microsoft.com/office/drawing/2014/main" id="{7F250DB7-6661-B10A-EFA0-895F76781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353" y="5933934"/>
            <a:ext cx="839070" cy="851400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Oval 15">
            <a:extLst>
              <a:ext uri="{FF2B5EF4-FFF2-40B4-BE49-F238E27FC236}">
                <a16:creationId xmlns:a16="http://schemas.microsoft.com/office/drawing/2014/main" id="{FE6FE95F-34B4-0255-B9C6-89B87DF64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258" y="5871612"/>
            <a:ext cx="839070" cy="851400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ger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67B7B64B-46A8-394E-E1BD-87A1E77234B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0800000" flipV="1">
            <a:off x="4513134" y="457199"/>
            <a:ext cx="419535" cy="3064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8C7899BA-8F7B-CD1C-7A60-85AC4C5C02AF}"/>
              </a:ext>
            </a:extLst>
          </p:cNvPr>
          <p:cNvCxnSpPr>
            <a:endCxn id="6" idx="0"/>
          </p:cNvCxnSpPr>
          <p:nvPr/>
        </p:nvCxnSpPr>
        <p:spPr>
          <a:xfrm>
            <a:off x="5771738" y="434142"/>
            <a:ext cx="419536" cy="3183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80EBF3AF-C817-23EB-F4C9-11DDB0755568}"/>
              </a:ext>
            </a:extLst>
          </p:cNvPr>
          <p:cNvCxnSpPr>
            <a:stCxn id="6" idx="6"/>
            <a:endCxn id="24" idx="0"/>
          </p:cNvCxnSpPr>
          <p:nvPr/>
        </p:nvCxnSpPr>
        <p:spPr>
          <a:xfrm>
            <a:off x="6610808" y="1178224"/>
            <a:ext cx="620615" cy="5874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63B8AFE8-772D-2644-53FE-1F9CF5BA7BA4}"/>
              </a:ext>
            </a:extLst>
          </p:cNvPr>
          <p:cNvCxnSpPr>
            <a:stCxn id="6" idx="2"/>
            <a:endCxn id="25" idx="0"/>
          </p:cNvCxnSpPr>
          <p:nvPr/>
        </p:nvCxnSpPr>
        <p:spPr>
          <a:xfrm rot="10800000" flipV="1">
            <a:off x="5352203" y="1178224"/>
            <a:ext cx="419536" cy="5729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BA4FD0-98FE-2F42-3E5E-F0D874F265CE}"/>
              </a:ext>
            </a:extLst>
          </p:cNvPr>
          <p:cNvCxnSpPr>
            <a:stCxn id="6" idx="4"/>
            <a:endCxn id="26" idx="0"/>
          </p:cNvCxnSpPr>
          <p:nvPr/>
        </p:nvCxnSpPr>
        <p:spPr>
          <a:xfrm>
            <a:off x="6191274" y="1603924"/>
            <a:ext cx="79300" cy="158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A3CB4F26-56BB-40C7-1663-FBE52096254C}"/>
              </a:ext>
            </a:extLst>
          </p:cNvPr>
          <p:cNvCxnSpPr>
            <a:stCxn id="27" idx="6"/>
            <a:endCxn id="12" idx="0"/>
          </p:cNvCxnSpPr>
          <p:nvPr/>
        </p:nvCxnSpPr>
        <p:spPr>
          <a:xfrm>
            <a:off x="6690109" y="3198538"/>
            <a:ext cx="1130102" cy="2974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E8067EDE-21B4-74E2-84D1-78972281FD4F}"/>
              </a:ext>
            </a:extLst>
          </p:cNvPr>
          <p:cNvCxnSpPr>
            <a:stCxn id="27" idx="2"/>
            <a:endCxn id="9" idx="0"/>
          </p:cNvCxnSpPr>
          <p:nvPr/>
        </p:nvCxnSpPr>
        <p:spPr>
          <a:xfrm rot="10800000" flipV="1">
            <a:off x="4842717" y="3198538"/>
            <a:ext cx="1008323" cy="2304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8725E99-33D0-CC33-A1B9-AFFD02F87490}"/>
              </a:ext>
            </a:extLst>
          </p:cNvPr>
          <p:cNvCxnSpPr>
            <a:stCxn id="27" idx="5"/>
            <a:endCxn id="11" idx="0"/>
          </p:cNvCxnSpPr>
          <p:nvPr/>
        </p:nvCxnSpPr>
        <p:spPr>
          <a:xfrm rot="16200000" flipH="1">
            <a:off x="6479555" y="3587228"/>
            <a:ext cx="420008" cy="2446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2931DF11-04BE-C46A-D963-8332B9C8407D}"/>
              </a:ext>
            </a:extLst>
          </p:cNvPr>
          <p:cNvCxnSpPr>
            <a:stCxn id="27" idx="3"/>
            <a:endCxn id="10" idx="0"/>
          </p:cNvCxnSpPr>
          <p:nvPr/>
        </p:nvCxnSpPr>
        <p:spPr>
          <a:xfrm rot="5400000">
            <a:off x="5639037" y="3584680"/>
            <a:ext cx="420009" cy="2497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212B8C5-DF8B-8909-AA54-FE40424D8D44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>
            <a:off x="6270574" y="2614081"/>
            <a:ext cx="0" cy="158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DECE016-1196-EBBF-560B-9C9FC3557955}"/>
              </a:ext>
            </a:extLst>
          </p:cNvPr>
          <p:cNvCxnSpPr>
            <a:stCxn id="11" idx="4"/>
            <a:endCxn id="17" idx="0"/>
          </p:cNvCxnSpPr>
          <p:nvPr/>
        </p:nvCxnSpPr>
        <p:spPr>
          <a:xfrm>
            <a:off x="6811888" y="4770960"/>
            <a:ext cx="0" cy="15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6DCDCD1-EA39-CBF8-2F9F-1B1DBDBAADB4}"/>
              </a:ext>
            </a:extLst>
          </p:cNvPr>
          <p:cNvCxnSpPr>
            <a:cxnSpLocks/>
          </p:cNvCxnSpPr>
          <p:nvPr/>
        </p:nvCxnSpPr>
        <p:spPr>
          <a:xfrm>
            <a:off x="6964288" y="4923360"/>
            <a:ext cx="0" cy="15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848B54A-E33D-C023-F9BC-34B468A234E0}"/>
              </a:ext>
            </a:extLst>
          </p:cNvPr>
          <p:cNvCxnSpPr>
            <a:stCxn id="10" idx="4"/>
            <a:endCxn id="18" idx="0"/>
          </p:cNvCxnSpPr>
          <p:nvPr/>
        </p:nvCxnSpPr>
        <p:spPr>
          <a:xfrm>
            <a:off x="5724164" y="4770961"/>
            <a:ext cx="0" cy="14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FDC76E7-CF08-E6A5-6175-F0951A84CCEF}"/>
              </a:ext>
            </a:extLst>
          </p:cNvPr>
          <p:cNvCxnSpPr>
            <a:stCxn id="18" idx="4"/>
            <a:endCxn id="29" idx="0"/>
          </p:cNvCxnSpPr>
          <p:nvPr/>
        </p:nvCxnSpPr>
        <p:spPr>
          <a:xfrm>
            <a:off x="5724164" y="5769590"/>
            <a:ext cx="9629" cy="10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D32D2D-2BB8-C964-F187-B0CFE34B4346}"/>
              </a:ext>
            </a:extLst>
          </p:cNvPr>
          <p:cNvCxnSpPr>
            <a:stCxn id="17" idx="4"/>
            <a:endCxn id="28" idx="0"/>
          </p:cNvCxnSpPr>
          <p:nvPr/>
        </p:nvCxnSpPr>
        <p:spPr>
          <a:xfrm>
            <a:off x="6811888" y="5778147"/>
            <a:ext cx="0" cy="15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193F53D-FF69-2443-CC61-8E736197B513}"/>
              </a:ext>
            </a:extLst>
          </p:cNvPr>
          <p:cNvSpPr txBox="1"/>
          <p:nvPr/>
        </p:nvSpPr>
        <p:spPr>
          <a:xfrm>
            <a:off x="486697" y="610413"/>
            <a:ext cx="2610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Parse tree for </a:t>
            </a:r>
          </a:p>
          <a:p>
            <a:r>
              <a:rPr lang="en-US" dirty="0"/>
              <a:t>Assignment </a:t>
            </a:r>
          </a:p>
          <a:p>
            <a:endParaRPr lang="en-US" dirty="0"/>
          </a:p>
          <a:p>
            <a:r>
              <a:rPr lang="en-US" dirty="0"/>
              <a:t>$ger x;</a:t>
            </a:r>
          </a:p>
        </p:txBody>
      </p:sp>
    </p:spTree>
    <p:extLst>
      <p:ext uri="{BB962C8B-B14F-4D97-AF65-F5344CB8AC3E}">
        <p14:creationId xmlns:p14="http://schemas.microsoft.com/office/powerpoint/2010/main" val="331272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D4DB71-6B93-02E2-988C-E2408E59821B}"/>
              </a:ext>
            </a:extLst>
          </p:cNvPr>
          <p:cNvSpPr txBox="1"/>
          <p:nvPr/>
        </p:nvSpPr>
        <p:spPr>
          <a:xfrm>
            <a:off x="250723" y="368710"/>
            <a:ext cx="3569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Parse tree for </a:t>
            </a:r>
          </a:p>
          <a:p>
            <a:r>
              <a:rPr lang="en-US" dirty="0"/>
              <a:t>Initialize equation</a:t>
            </a:r>
          </a:p>
          <a:p>
            <a:endParaRPr lang="en-US" dirty="0"/>
          </a:p>
          <a:p>
            <a:r>
              <a:rPr lang="en-US" dirty="0"/>
              <a:t>$$x = 1;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332EA1-9198-E657-7AE4-4B91BA5D3DF1}"/>
              </a:ext>
            </a:extLst>
          </p:cNvPr>
          <p:cNvSpPr/>
          <p:nvPr/>
        </p:nvSpPr>
        <p:spPr>
          <a:xfrm>
            <a:off x="3330677" y="35207"/>
            <a:ext cx="978310" cy="100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stmt</a:t>
            </a:r>
            <a:r>
              <a:rPr lang="en-US" dirty="0"/>
              <a:t>&gt;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E549D9-0B8B-F185-91B9-04735D432F75}"/>
              </a:ext>
            </a:extLst>
          </p:cNvPr>
          <p:cNvSpPr/>
          <p:nvPr/>
        </p:nvSpPr>
        <p:spPr>
          <a:xfrm>
            <a:off x="4950541" y="197439"/>
            <a:ext cx="978310" cy="100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addminus</a:t>
            </a:r>
            <a:r>
              <a:rPr lang="en-US" dirty="0"/>
              <a:t>&gt;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F95381-B349-5446-BF22-1253DEA99A6D}"/>
              </a:ext>
            </a:extLst>
          </p:cNvPr>
          <p:cNvSpPr/>
          <p:nvPr/>
        </p:nvSpPr>
        <p:spPr>
          <a:xfrm>
            <a:off x="3575255" y="1524794"/>
            <a:ext cx="978310" cy="100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‘$$’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FF6E32-15A9-6653-B296-572458AA4F18}"/>
              </a:ext>
            </a:extLst>
          </p:cNvPr>
          <p:cNvSpPr/>
          <p:nvPr/>
        </p:nvSpPr>
        <p:spPr>
          <a:xfrm>
            <a:off x="4994786" y="1677193"/>
            <a:ext cx="978310" cy="100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&lt;ident&gt;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9484A8-9071-89F0-4DA8-BF8519B2BB34}"/>
              </a:ext>
            </a:extLst>
          </p:cNvPr>
          <p:cNvSpPr/>
          <p:nvPr/>
        </p:nvSpPr>
        <p:spPr>
          <a:xfrm>
            <a:off x="6414316" y="1524794"/>
            <a:ext cx="978310" cy="100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76DA56-A7B5-3C18-EB7A-27C1EFA386BC}"/>
              </a:ext>
            </a:extLst>
          </p:cNvPr>
          <p:cNvSpPr/>
          <p:nvPr/>
        </p:nvSpPr>
        <p:spPr>
          <a:xfrm>
            <a:off x="7778538" y="807040"/>
            <a:ext cx="978310" cy="100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&lt;ident&gt;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ADDA18-F68B-9B58-DC86-17AF33FC64B0}"/>
              </a:ext>
            </a:extLst>
          </p:cNvPr>
          <p:cNvSpPr/>
          <p:nvPr/>
        </p:nvSpPr>
        <p:spPr>
          <a:xfrm>
            <a:off x="9142760" y="35207"/>
            <a:ext cx="978310" cy="100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‘;’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EEF07F-D99E-4502-7E88-611A01E2911D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4308987" y="536652"/>
            <a:ext cx="641554" cy="16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D32C536E-A0AE-B27C-BAEF-10059303AC7D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10800000" flipV="1">
            <a:off x="4064411" y="698884"/>
            <a:ext cx="886131" cy="8259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AB8D3268-24D1-98F7-CAF2-D540C767405D}"/>
              </a:ext>
            </a:extLst>
          </p:cNvPr>
          <p:cNvCxnSpPr>
            <a:stCxn id="8" idx="6"/>
            <a:endCxn id="11" idx="0"/>
          </p:cNvCxnSpPr>
          <p:nvPr/>
        </p:nvCxnSpPr>
        <p:spPr>
          <a:xfrm>
            <a:off x="5928851" y="698884"/>
            <a:ext cx="974620" cy="8259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8BDC0A14-E9E9-2625-E74C-10CC1543E91D}"/>
              </a:ext>
            </a:extLst>
          </p:cNvPr>
          <p:cNvCxnSpPr>
            <a:stCxn id="8" idx="6"/>
            <a:endCxn id="12" idx="1"/>
          </p:cNvCxnSpPr>
          <p:nvPr/>
        </p:nvCxnSpPr>
        <p:spPr>
          <a:xfrm>
            <a:off x="5928851" y="698884"/>
            <a:ext cx="1992957" cy="2550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11D1D09A-B89F-EA56-8214-6B84C53F59CD}"/>
              </a:ext>
            </a:extLst>
          </p:cNvPr>
          <p:cNvCxnSpPr>
            <a:stCxn id="8" idx="6"/>
            <a:endCxn id="13" idx="2"/>
          </p:cNvCxnSpPr>
          <p:nvPr/>
        </p:nvCxnSpPr>
        <p:spPr>
          <a:xfrm flipV="1">
            <a:off x="5928851" y="536652"/>
            <a:ext cx="3213909" cy="1622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3D2CCE-1001-0399-127E-B2DC8ABAA96F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5439696" y="1200329"/>
            <a:ext cx="44245" cy="47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32C31A4-186C-4A31-DEE2-86B17D45D32E}"/>
              </a:ext>
            </a:extLst>
          </p:cNvPr>
          <p:cNvSpPr/>
          <p:nvPr/>
        </p:nvSpPr>
        <p:spPr>
          <a:xfrm>
            <a:off x="4994786" y="3319180"/>
            <a:ext cx="978310" cy="100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2412A20-C37A-FEE7-29D4-1549B50D817E}"/>
              </a:ext>
            </a:extLst>
          </p:cNvPr>
          <p:cNvSpPr/>
          <p:nvPr/>
        </p:nvSpPr>
        <p:spPr>
          <a:xfrm>
            <a:off x="8683101" y="2836608"/>
            <a:ext cx="978310" cy="100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1D3FF9-1C52-41FD-7873-CCD88AADBEA2}"/>
              </a:ext>
            </a:extLst>
          </p:cNvPr>
          <p:cNvCxnSpPr>
            <a:stCxn id="10" idx="4"/>
            <a:endCxn id="26" idx="0"/>
          </p:cNvCxnSpPr>
          <p:nvPr/>
        </p:nvCxnSpPr>
        <p:spPr>
          <a:xfrm>
            <a:off x="5483941" y="2680083"/>
            <a:ext cx="0" cy="63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99FD0518-4646-4BEB-2A3F-D9AB9EB33872}"/>
              </a:ext>
            </a:extLst>
          </p:cNvPr>
          <p:cNvCxnSpPr>
            <a:stCxn id="12" idx="6"/>
            <a:endCxn id="27" idx="0"/>
          </p:cNvCxnSpPr>
          <p:nvPr/>
        </p:nvCxnSpPr>
        <p:spPr>
          <a:xfrm>
            <a:off x="8756848" y="1308485"/>
            <a:ext cx="415408" cy="15281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9F7F6C-6682-81CE-119A-E52C456EE3FD}"/>
              </a:ext>
            </a:extLst>
          </p:cNvPr>
          <p:cNvCxnSpPr>
            <a:stCxn id="26" idx="4"/>
          </p:cNvCxnSpPr>
          <p:nvPr/>
        </p:nvCxnSpPr>
        <p:spPr>
          <a:xfrm>
            <a:off x="5483941" y="4322070"/>
            <a:ext cx="0" cy="854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D26E896-67C2-D58D-F430-522FAE4A0234}"/>
              </a:ext>
            </a:extLst>
          </p:cNvPr>
          <p:cNvCxnSpPr/>
          <p:nvPr/>
        </p:nvCxnSpPr>
        <p:spPr>
          <a:xfrm>
            <a:off x="9204210" y="3820625"/>
            <a:ext cx="0" cy="854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3EDE89F-79CE-FD56-4E6E-E02C897F6CCD}"/>
              </a:ext>
            </a:extLst>
          </p:cNvPr>
          <p:cNvSpPr txBox="1"/>
          <p:nvPr/>
        </p:nvSpPr>
        <p:spPr>
          <a:xfrm>
            <a:off x="5314334" y="5184369"/>
            <a:ext cx="131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1F297F-380A-3A0D-272E-2C867934925B}"/>
              </a:ext>
            </a:extLst>
          </p:cNvPr>
          <p:cNvSpPr txBox="1"/>
          <p:nvPr/>
        </p:nvSpPr>
        <p:spPr>
          <a:xfrm>
            <a:off x="9062875" y="4749377"/>
            <a:ext cx="131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8550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73</Words>
  <Application>Microsoft Macintosh PowerPoint</Application>
  <PresentationFormat>Widescreen</PresentationFormat>
  <Paragraphs>35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Lee</dc:creator>
  <cp:lastModifiedBy>Daniel Lee</cp:lastModifiedBy>
  <cp:revision>2</cp:revision>
  <dcterms:created xsi:type="dcterms:W3CDTF">2022-12-08T04:42:45Z</dcterms:created>
  <dcterms:modified xsi:type="dcterms:W3CDTF">2022-12-08T04:57:31Z</dcterms:modified>
</cp:coreProperties>
</file>