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956F-1886-86B6-9E0B-8389A1D3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9B2C4-E500-3D8D-1FCB-D230D584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38C72-4EA0-8E48-7E86-90D3E14D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192F-ACE1-1B46-9902-92D41B63014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C72E-CAE6-5FB3-5525-3189A102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EC5DA-B4CD-EA5B-F0F6-9542AE2D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EC65-1BA9-654B-AF35-312CBF461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5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08A5-F38A-E99F-DD80-6CBA1C1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BE59E-584C-D543-3B76-8F704A84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D5E-6BE6-36DC-E99A-3E44EFBE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192F-ACE1-1B46-9902-92D41B63014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897A3-215E-A945-AFB2-7AEA0819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4C33B-6E19-933F-F276-45268B7B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EC65-1BA9-654B-AF35-312CBF461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A91FE-8308-2FBB-1A53-A246B3763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14DE4-B437-8B17-F656-2BBE3BDC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9A82A-9D7E-B094-27FE-961A6E4D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192F-ACE1-1B46-9902-92D41B63014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69BEA-9E50-4719-1050-C7EA3125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D9BD-C9F4-948F-90F4-90A2D82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EC65-1BA9-654B-AF35-312CBF461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6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8B1D-9CC2-F14E-CDBD-FF2282F6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9316-DF55-B266-68D0-5CF38532F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6CC6-291B-22D1-A1CE-406AAFAE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192F-ACE1-1B46-9902-92D41B63014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B8A5B-C339-C6ED-B76D-3D15210C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7A666-A797-6D78-1399-8E47A56B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EC65-1BA9-654B-AF35-312CBF461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5507-C6CF-5000-954F-0BFFFBDF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B0EC6-612C-3081-2142-63F2F35F7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DA08-6281-0043-62A8-17D51616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192F-ACE1-1B46-9902-92D41B63014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9ED35-BAFB-AC54-20D1-09A56E3D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BEB24-8835-7919-077E-3D44D894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EC65-1BA9-654B-AF35-312CBF461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6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1AC2-03B4-AD7A-F4AF-7A27FA3D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41B9-940D-5756-7EEB-30C34D2D5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4588B-4A36-206D-CD84-24450A159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D3713-9915-E086-0360-697BE12D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192F-ACE1-1B46-9902-92D41B63014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404F1-5CB8-4702-7CE9-E36B416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B1338-C56A-F1F3-4976-51D40900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EC65-1BA9-654B-AF35-312CBF461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8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DADA-7A43-559A-9B9C-67BF1493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8ADA0-7E99-EF0B-3A39-247E8EFA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4E610-4F56-6BD5-22A7-B382193B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D1D9E-408B-AB8C-2289-1715A4793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76373-7105-83F5-F7D7-CE294EBF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F88D9-B7CC-7124-7CBC-69F2DCD8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192F-ACE1-1B46-9902-92D41B63014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689F9-90AF-641E-3367-3C4B093B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9DF8F-F663-EEEF-56FC-EDDE8343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EC65-1BA9-654B-AF35-312CBF461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CD68-BF42-5262-5862-880B69E1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9EF4F-9533-F5C3-1107-6B221C76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192F-ACE1-1B46-9902-92D41B63014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A7BF2-333D-67D9-A720-D005E765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28AA0-59E3-981A-B896-B2FA398B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EC65-1BA9-654B-AF35-312CBF461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7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00DFF-5301-6DEA-F108-6F171BC7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192F-ACE1-1B46-9902-92D41B63014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A7B53-E704-1650-CDF2-FD0942BC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E6DDF-C43F-E0CA-A053-4C438821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EC65-1BA9-654B-AF35-312CBF461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6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2DC1-6D47-D827-1441-3D456DE8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ADCA-49B1-DCDA-11B4-88F2F393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D8B72-E6DB-DA1E-9B89-2D89B0CF6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33F1D-C554-6BC7-EAAA-C1B44631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192F-ACE1-1B46-9902-92D41B63014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5D1C-7712-3C7C-486C-EF7D9BA0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38AB-FD47-A013-7C0A-ABA5A096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EC65-1BA9-654B-AF35-312CBF461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8555-EDEE-874C-2769-A92896D2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587D2-8E20-674E-4A79-0BCA5E92F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36669-FD28-8B40-ABAB-49E435BAC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EE3B4-D6EB-8C96-E729-2A9EC267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192F-ACE1-1B46-9902-92D41B63014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2EA38-A14D-17D2-4D3C-B9EDD884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E9B77-64A8-F55B-5C32-9117520E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EC65-1BA9-654B-AF35-312CBF461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6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22D7E-C20E-DD02-0E77-C20E9F75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7B162-A120-1D2B-3F5B-39C8A041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D9F4-AAA6-BBE5-2820-3B15D781F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192F-ACE1-1B46-9902-92D41B63014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CE8F7-41CD-428F-D20F-163697390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E6C8D-89DA-7761-1F89-13FFD5C31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EC65-1BA9-654B-AF35-312CBF461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2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D157A2-7CFA-506A-1BEF-31F5F635D6AA}"/>
              </a:ext>
            </a:extLst>
          </p:cNvPr>
          <p:cNvSpPr txBox="1"/>
          <p:nvPr/>
        </p:nvSpPr>
        <p:spPr>
          <a:xfrm>
            <a:off x="185738" y="300038"/>
            <a:ext cx="1167288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$$str = “hello”;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b="1" dirty="0"/>
              <a:t>PASS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Rule:</a:t>
            </a:r>
          </a:p>
          <a:p>
            <a:r>
              <a:rPr lang="en-US" dirty="0"/>
              <a:t>&lt;eq1&gt; -&gt; `$$` &lt;ident&gt; { (* | - | = | ***) &lt;ident&gt; } `;`</a:t>
            </a:r>
          </a:p>
          <a:p>
            <a:r>
              <a:rPr lang="en-US" dirty="0"/>
              <a:t>&lt;ident&gt; -&gt; id | </a:t>
            </a:r>
            <a:r>
              <a:rPr lang="en-US" dirty="0" err="1"/>
              <a:t>oat_lit</a:t>
            </a:r>
            <a:r>
              <a:rPr lang="en-US" dirty="0"/>
              <a:t> | </a:t>
            </a:r>
            <a:r>
              <a:rPr lang="en-US" dirty="0" err="1"/>
              <a:t>ger_lit</a:t>
            </a:r>
            <a:r>
              <a:rPr lang="en-US" dirty="0"/>
              <a:t> | </a:t>
            </a:r>
            <a:r>
              <a:rPr lang="en-US" dirty="0" err="1"/>
              <a:t>char_lit</a:t>
            </a:r>
            <a:r>
              <a:rPr lang="en-US" dirty="0"/>
              <a:t> | </a:t>
            </a:r>
            <a:r>
              <a:rPr lang="en-US" dirty="0" err="1"/>
              <a:t>string_lit</a:t>
            </a:r>
            <a:r>
              <a:rPr lang="en-US" dirty="0"/>
              <a:t> | &lt;</a:t>
            </a:r>
            <a:r>
              <a:rPr lang="en-US" dirty="0" err="1"/>
              <a:t>bool_value</a:t>
            </a:r>
            <a:r>
              <a:rPr lang="en-US" dirty="0"/>
              <a:t>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F45D06-0320-C727-3818-1EC3BF0043A2}"/>
              </a:ext>
            </a:extLst>
          </p:cNvPr>
          <p:cNvSpPr/>
          <p:nvPr/>
        </p:nvSpPr>
        <p:spPr>
          <a:xfrm>
            <a:off x="6022182" y="51703"/>
            <a:ext cx="878682" cy="89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&lt;eq1&gt;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C9AE39-96BA-E207-6634-4DFA9AB075C8}"/>
              </a:ext>
            </a:extLst>
          </p:cNvPr>
          <p:cNvSpPr/>
          <p:nvPr/>
        </p:nvSpPr>
        <p:spPr>
          <a:xfrm>
            <a:off x="7375923" y="1084310"/>
            <a:ext cx="878682" cy="89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&lt;ident&gt;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761E76-D34E-F5CB-EF77-A023B97A5A91}"/>
              </a:ext>
            </a:extLst>
          </p:cNvPr>
          <p:cNvSpPr/>
          <p:nvPr/>
        </p:nvSpPr>
        <p:spPr>
          <a:xfrm>
            <a:off x="6045996" y="1522631"/>
            <a:ext cx="878682" cy="89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97CBFE-E382-4B91-44A9-33F17DE04F87}"/>
              </a:ext>
            </a:extLst>
          </p:cNvPr>
          <p:cNvSpPr/>
          <p:nvPr/>
        </p:nvSpPr>
        <p:spPr>
          <a:xfrm>
            <a:off x="4566644" y="1393702"/>
            <a:ext cx="878682" cy="89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&lt;ident&gt;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CB9F8E-D1BB-B9D6-D680-29E30F34AD32}"/>
              </a:ext>
            </a:extLst>
          </p:cNvPr>
          <p:cNvSpPr/>
          <p:nvPr/>
        </p:nvSpPr>
        <p:spPr>
          <a:xfrm>
            <a:off x="3022999" y="1174627"/>
            <a:ext cx="878682" cy="89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`$$`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F35031-2120-837E-6EF9-92EEDB333E2E}"/>
              </a:ext>
            </a:extLst>
          </p:cNvPr>
          <p:cNvSpPr/>
          <p:nvPr/>
        </p:nvSpPr>
        <p:spPr>
          <a:xfrm>
            <a:off x="8705850" y="499036"/>
            <a:ext cx="878682" cy="89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B336691-3710-4397-2A12-A39A34E6C8A0}"/>
              </a:ext>
            </a:extLst>
          </p:cNvPr>
          <p:cNvCxnSpPr>
            <a:stCxn id="5" idx="6"/>
            <a:endCxn id="10" idx="1"/>
          </p:cNvCxnSpPr>
          <p:nvPr/>
        </p:nvCxnSpPr>
        <p:spPr>
          <a:xfrm>
            <a:off x="6900864" y="499036"/>
            <a:ext cx="1933666" cy="1310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5B248A3-8274-2A67-65F0-C2367222DEFB}"/>
              </a:ext>
            </a:extLst>
          </p:cNvPr>
          <p:cNvCxnSpPr>
            <a:endCxn id="6" idx="0"/>
          </p:cNvCxnSpPr>
          <p:nvPr/>
        </p:nvCxnSpPr>
        <p:spPr>
          <a:xfrm>
            <a:off x="6924678" y="623203"/>
            <a:ext cx="890586" cy="4611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39E7EB6-9BCA-4B03-1003-58E6C64BBF34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0800000" flipV="1">
            <a:off x="5005986" y="499036"/>
            <a:ext cx="1016197" cy="8946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B8DE0A9-DD12-DDCF-E46E-839F336A0509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3462340" y="300037"/>
            <a:ext cx="2688522" cy="874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6DBEC8-C96E-1381-1CA6-9F342D01E411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6461523" y="946369"/>
            <a:ext cx="23814" cy="57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9CB2F06-E1DB-3C62-89EB-9B933FF16981}"/>
              </a:ext>
            </a:extLst>
          </p:cNvPr>
          <p:cNvSpPr/>
          <p:nvPr/>
        </p:nvSpPr>
        <p:spPr>
          <a:xfrm>
            <a:off x="4566644" y="2752451"/>
            <a:ext cx="878682" cy="89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CA219C-73B8-1625-A766-322437991909}"/>
              </a:ext>
            </a:extLst>
          </p:cNvPr>
          <p:cNvSpPr/>
          <p:nvPr/>
        </p:nvSpPr>
        <p:spPr>
          <a:xfrm>
            <a:off x="7375923" y="2752451"/>
            <a:ext cx="878682" cy="89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String_lit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BE0CA8-5548-4FAD-7965-152E1B8F1D01}"/>
              </a:ext>
            </a:extLst>
          </p:cNvPr>
          <p:cNvCxnSpPr>
            <a:stCxn id="8" idx="4"/>
          </p:cNvCxnSpPr>
          <p:nvPr/>
        </p:nvCxnSpPr>
        <p:spPr>
          <a:xfrm>
            <a:off x="5005985" y="2288368"/>
            <a:ext cx="0" cy="46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00A918-C120-DEC4-F10B-375B9E50967D}"/>
              </a:ext>
            </a:extLst>
          </p:cNvPr>
          <p:cNvCxnSpPr>
            <a:endCxn id="23" idx="0"/>
          </p:cNvCxnSpPr>
          <p:nvPr/>
        </p:nvCxnSpPr>
        <p:spPr>
          <a:xfrm>
            <a:off x="7815264" y="1978976"/>
            <a:ext cx="0" cy="77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B3AE99-5CE7-FF0A-A2C1-84F2B50A0F26}"/>
              </a:ext>
            </a:extLst>
          </p:cNvPr>
          <p:cNvSpPr txBox="1"/>
          <p:nvPr/>
        </p:nvSpPr>
        <p:spPr>
          <a:xfrm>
            <a:off x="4786315" y="375535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84E602-B44D-5D90-DAF7-A8669843795A}"/>
              </a:ext>
            </a:extLst>
          </p:cNvPr>
          <p:cNvSpPr txBox="1"/>
          <p:nvPr/>
        </p:nvSpPr>
        <p:spPr>
          <a:xfrm>
            <a:off x="7436643" y="3767849"/>
            <a:ext cx="131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7C83F1AF-80EA-48A1-ABBB-DBE82C9F7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57598"/>
              </p:ext>
            </p:extLst>
          </p:nvPr>
        </p:nvGraphicFramePr>
        <p:xfrm>
          <a:off x="8564212" y="1727597"/>
          <a:ext cx="3486150" cy="340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160551152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372414126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715785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4022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Add_sub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419424"/>
                  </a:ext>
                </a:extLst>
              </a:tr>
              <a:tr h="550993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82860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Assign_op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06768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56979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String_lit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7777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745737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semicol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9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05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085D8-3D47-F22B-7BAE-53F0436C9C56}"/>
              </a:ext>
            </a:extLst>
          </p:cNvPr>
          <p:cNvSpPr txBox="1"/>
          <p:nvPr/>
        </p:nvSpPr>
        <p:spPr>
          <a:xfrm>
            <a:off x="114299" y="154838"/>
            <a:ext cx="113442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$ger ga;</a:t>
            </a:r>
          </a:p>
          <a:p>
            <a:r>
              <a:rPr lang="en-US" dirty="0"/>
              <a:t>$$ga = true;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b="1" dirty="0"/>
              <a:t>pass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RULE:									parse tree on next page</a:t>
            </a:r>
          </a:p>
          <a:p>
            <a:r>
              <a:rPr lang="en-US" dirty="0"/>
              <a:t>&lt;assignment&gt; -&gt; `$`&lt;</a:t>
            </a:r>
            <a:r>
              <a:rPr lang="en-US" dirty="0" err="1"/>
              <a:t>data_type</a:t>
            </a:r>
            <a:r>
              <a:rPr lang="en-US" dirty="0"/>
              <a:t>&gt; &lt;ident&gt;`;`</a:t>
            </a:r>
          </a:p>
          <a:p>
            <a:r>
              <a:rPr lang="en-US" dirty="0"/>
              <a:t>&lt;</a:t>
            </a:r>
            <a:r>
              <a:rPr lang="en-US" dirty="0" err="1"/>
              <a:t>data_type</a:t>
            </a:r>
            <a:r>
              <a:rPr lang="en-US" dirty="0"/>
              <a:t>&gt; -&gt; ger | oat | string | car | bool</a:t>
            </a:r>
          </a:p>
          <a:p>
            <a:r>
              <a:rPr lang="en-US" dirty="0"/>
              <a:t>&lt;eq1&gt; -&gt; `$$` &lt;ident&gt; { (* | - | = | ***) &lt;ident&gt; } `;`</a:t>
            </a:r>
          </a:p>
          <a:p>
            <a:r>
              <a:rPr lang="en-US" dirty="0"/>
              <a:t>&lt;ident&gt; -&gt; id | </a:t>
            </a:r>
            <a:r>
              <a:rPr lang="en-US" dirty="0" err="1"/>
              <a:t>oat_lit</a:t>
            </a:r>
            <a:r>
              <a:rPr lang="en-US" dirty="0"/>
              <a:t> | </a:t>
            </a:r>
            <a:r>
              <a:rPr lang="en-US" dirty="0" err="1"/>
              <a:t>ger_lit</a:t>
            </a:r>
            <a:r>
              <a:rPr lang="en-US" dirty="0"/>
              <a:t> | </a:t>
            </a:r>
            <a:r>
              <a:rPr lang="en-US" dirty="0" err="1"/>
              <a:t>char_lit</a:t>
            </a:r>
            <a:r>
              <a:rPr lang="en-US" dirty="0"/>
              <a:t> | </a:t>
            </a:r>
            <a:r>
              <a:rPr lang="en-US" dirty="0" err="1"/>
              <a:t>string_lit</a:t>
            </a:r>
            <a:r>
              <a:rPr lang="en-US" dirty="0"/>
              <a:t> | &lt;</a:t>
            </a:r>
            <a:r>
              <a:rPr lang="en-US" dirty="0" err="1"/>
              <a:t>bool_value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bool_value</a:t>
            </a:r>
            <a:r>
              <a:rPr lang="en-US" dirty="0"/>
              <a:t>&gt; -&gt; 'true' | 'false'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48BFE6-0509-7534-4AFE-3348F6F546D0}"/>
              </a:ext>
            </a:extLst>
          </p:cNvPr>
          <p:cNvSpPr/>
          <p:nvPr/>
        </p:nvSpPr>
        <p:spPr>
          <a:xfrm>
            <a:off x="1943099" y="1"/>
            <a:ext cx="1000125" cy="857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&lt;assignment&gt;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211406-2C23-37CB-9A00-325670A6E156}"/>
              </a:ext>
            </a:extLst>
          </p:cNvPr>
          <p:cNvSpPr/>
          <p:nvPr/>
        </p:nvSpPr>
        <p:spPr>
          <a:xfrm>
            <a:off x="404813" y="857250"/>
            <a:ext cx="742950" cy="73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6A05E7-011D-1A47-73F6-2DFF501819E4}"/>
              </a:ext>
            </a:extLst>
          </p:cNvPr>
          <p:cNvSpPr/>
          <p:nvPr/>
        </p:nvSpPr>
        <p:spPr>
          <a:xfrm>
            <a:off x="1327565" y="898416"/>
            <a:ext cx="901286" cy="857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data_type</a:t>
            </a:r>
            <a:r>
              <a:rPr lang="en-US" dirty="0"/>
              <a:t>&gt;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2AAEE2-645E-6A63-ABBC-FF15EB14C8BD}"/>
              </a:ext>
            </a:extLst>
          </p:cNvPr>
          <p:cNvSpPr/>
          <p:nvPr/>
        </p:nvSpPr>
        <p:spPr>
          <a:xfrm>
            <a:off x="2333625" y="1009650"/>
            <a:ext cx="742950" cy="73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&lt;ident&gt;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744408-B9DB-6D05-D6BC-D7E6FBE056B2}"/>
              </a:ext>
            </a:extLst>
          </p:cNvPr>
          <p:cNvSpPr/>
          <p:nvPr/>
        </p:nvSpPr>
        <p:spPr>
          <a:xfrm>
            <a:off x="3228975" y="882758"/>
            <a:ext cx="742950" cy="73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BE234-011C-C913-5E83-84FCB75E5626}"/>
              </a:ext>
            </a:extLst>
          </p:cNvPr>
          <p:cNvSpPr/>
          <p:nvPr/>
        </p:nvSpPr>
        <p:spPr>
          <a:xfrm>
            <a:off x="1395413" y="2125771"/>
            <a:ext cx="742950" cy="73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0CF3A3-0B9F-2E12-2B14-6E36133DD206}"/>
              </a:ext>
            </a:extLst>
          </p:cNvPr>
          <p:cNvSpPr/>
          <p:nvPr/>
        </p:nvSpPr>
        <p:spPr>
          <a:xfrm>
            <a:off x="2333625" y="2125770"/>
            <a:ext cx="742950" cy="73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D34888D-81DB-BC3E-1C73-8FBA9A0FA4AB}"/>
              </a:ext>
            </a:extLst>
          </p:cNvPr>
          <p:cNvCxnSpPr>
            <a:cxnSpLocks/>
            <a:stCxn id="5" idx="6"/>
            <a:endCxn id="9" idx="0"/>
          </p:cNvCxnSpPr>
          <p:nvPr/>
        </p:nvCxnSpPr>
        <p:spPr>
          <a:xfrm>
            <a:off x="2943224" y="428626"/>
            <a:ext cx="657226" cy="4541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C7BB912-BF9C-0BB5-4810-09B7ABE65143}"/>
              </a:ext>
            </a:extLst>
          </p:cNvPr>
          <p:cNvCxnSpPr>
            <a:cxnSpLocks/>
            <a:stCxn id="5" idx="2"/>
            <a:endCxn id="6" idx="7"/>
          </p:cNvCxnSpPr>
          <p:nvPr/>
        </p:nvCxnSpPr>
        <p:spPr>
          <a:xfrm rot="10800000" flipV="1">
            <a:off x="1038961" y="428626"/>
            <a:ext cx="904139" cy="5369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344D4D-9E71-1F7E-6E1A-71DB6F886FF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1943100" y="731710"/>
            <a:ext cx="146464" cy="28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E4134E-FAD0-9495-E91F-EA6486E447ED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 flipH="1">
            <a:off x="2705100" y="731710"/>
            <a:ext cx="91659" cy="27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7D6FAF-1950-0FF0-75A4-51AF8E509C15}"/>
              </a:ext>
            </a:extLst>
          </p:cNvPr>
          <p:cNvCxnSpPr>
            <a:stCxn id="8" idx="4"/>
          </p:cNvCxnSpPr>
          <p:nvPr/>
        </p:nvCxnSpPr>
        <p:spPr>
          <a:xfrm>
            <a:off x="2705100" y="1749207"/>
            <a:ext cx="33337" cy="37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6A9605-2DF3-D262-0E41-9C1EC2EFBEC5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1766888" y="1755666"/>
            <a:ext cx="11320" cy="37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24DCD9-6950-00C2-2D4C-567F7524E37B}"/>
              </a:ext>
            </a:extLst>
          </p:cNvPr>
          <p:cNvCxnSpPr>
            <a:stCxn id="11" idx="4"/>
          </p:cNvCxnSpPr>
          <p:nvPr/>
        </p:nvCxnSpPr>
        <p:spPr>
          <a:xfrm>
            <a:off x="2705100" y="2865327"/>
            <a:ext cx="16668" cy="56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F1A11C-976F-3A2A-4D75-3FA79EDEA88D}"/>
              </a:ext>
            </a:extLst>
          </p:cNvPr>
          <p:cNvSpPr txBox="1"/>
          <p:nvPr/>
        </p:nvSpPr>
        <p:spPr>
          <a:xfrm>
            <a:off x="2465766" y="3429000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A9D49D5-B955-5D1F-2B35-6D4FCE9FA7A6}"/>
              </a:ext>
            </a:extLst>
          </p:cNvPr>
          <p:cNvSpPr/>
          <p:nvPr/>
        </p:nvSpPr>
        <p:spPr>
          <a:xfrm>
            <a:off x="8315325" y="117693"/>
            <a:ext cx="933451" cy="847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&lt;eq1&gt;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18D0A5-625D-40CF-10E4-A5CF445E0374}"/>
              </a:ext>
            </a:extLst>
          </p:cNvPr>
          <p:cNvSpPr/>
          <p:nvPr/>
        </p:nvSpPr>
        <p:spPr>
          <a:xfrm>
            <a:off x="6226967" y="447534"/>
            <a:ext cx="933451" cy="847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$$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964F82-4AD5-56EE-8F47-CFF2548B16C1}"/>
              </a:ext>
            </a:extLst>
          </p:cNvPr>
          <p:cNvSpPr/>
          <p:nvPr/>
        </p:nvSpPr>
        <p:spPr>
          <a:xfrm>
            <a:off x="7000875" y="1379428"/>
            <a:ext cx="933451" cy="847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&lt;ident&gt;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82A469-ADDF-5A39-4A45-78CB5399CB9F}"/>
              </a:ext>
            </a:extLst>
          </p:cNvPr>
          <p:cNvSpPr/>
          <p:nvPr/>
        </p:nvSpPr>
        <p:spPr>
          <a:xfrm>
            <a:off x="8315325" y="1618016"/>
            <a:ext cx="933451" cy="847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6FE2FEA-C54C-8851-3B86-5649276FC7F8}"/>
              </a:ext>
            </a:extLst>
          </p:cNvPr>
          <p:cNvSpPr/>
          <p:nvPr/>
        </p:nvSpPr>
        <p:spPr>
          <a:xfrm>
            <a:off x="9490179" y="1379428"/>
            <a:ext cx="933451" cy="847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&lt;ident&gt;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DC6CDFE-D6DB-F40D-7C63-DF638AAF6378}"/>
              </a:ext>
            </a:extLst>
          </p:cNvPr>
          <p:cNvSpPr/>
          <p:nvPr/>
        </p:nvSpPr>
        <p:spPr>
          <a:xfrm>
            <a:off x="10214081" y="433318"/>
            <a:ext cx="933451" cy="847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8FF3435C-0E40-F7E4-69D3-CD197F053495}"/>
              </a:ext>
            </a:extLst>
          </p:cNvPr>
          <p:cNvCxnSpPr>
            <a:endCxn id="40" idx="1"/>
          </p:cNvCxnSpPr>
          <p:nvPr/>
        </p:nvCxnSpPr>
        <p:spPr>
          <a:xfrm>
            <a:off x="9185380" y="428625"/>
            <a:ext cx="1165402" cy="1288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CCDE5E8-9F23-FAF1-5FB3-545CDB38AD43}"/>
              </a:ext>
            </a:extLst>
          </p:cNvPr>
          <p:cNvCxnSpPr>
            <a:endCxn id="36" idx="0"/>
          </p:cNvCxnSpPr>
          <p:nvPr/>
        </p:nvCxnSpPr>
        <p:spPr>
          <a:xfrm rot="10800000" flipV="1">
            <a:off x="6693694" y="223666"/>
            <a:ext cx="1878807" cy="2238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D23D90F6-591D-D602-A2B1-E91A15B94703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rot="10800000" flipV="1">
            <a:off x="7467601" y="541624"/>
            <a:ext cx="847724" cy="8378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109A980B-5DDA-CA12-7ACF-FE5E8306C911}"/>
              </a:ext>
            </a:extLst>
          </p:cNvPr>
          <p:cNvCxnSpPr>
            <a:stCxn id="35" idx="6"/>
            <a:endCxn id="39" idx="0"/>
          </p:cNvCxnSpPr>
          <p:nvPr/>
        </p:nvCxnSpPr>
        <p:spPr>
          <a:xfrm>
            <a:off x="9248776" y="541625"/>
            <a:ext cx="708129" cy="8378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7205BB-4267-A934-2703-62EF4B426B75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>
            <a:off x="8782051" y="965556"/>
            <a:ext cx="0" cy="65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DA551AC-F523-0106-748E-44CFD6492588}"/>
              </a:ext>
            </a:extLst>
          </p:cNvPr>
          <p:cNvSpPr/>
          <p:nvPr/>
        </p:nvSpPr>
        <p:spPr>
          <a:xfrm>
            <a:off x="6807993" y="2563782"/>
            <a:ext cx="933451" cy="847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3FC588-053C-E334-2626-D737A9F39AEB}"/>
              </a:ext>
            </a:extLst>
          </p:cNvPr>
          <p:cNvSpPr/>
          <p:nvPr/>
        </p:nvSpPr>
        <p:spPr>
          <a:xfrm>
            <a:off x="9602840" y="2545433"/>
            <a:ext cx="933451" cy="847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bool_value</a:t>
            </a:r>
            <a:r>
              <a:rPr lang="en-US" dirty="0"/>
              <a:t>&gt;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7E9674-6505-A621-A9F9-DDFC6B061A0F}"/>
              </a:ext>
            </a:extLst>
          </p:cNvPr>
          <p:cNvCxnSpPr>
            <a:stCxn id="39" idx="4"/>
          </p:cNvCxnSpPr>
          <p:nvPr/>
        </p:nvCxnSpPr>
        <p:spPr>
          <a:xfrm>
            <a:off x="9956905" y="2227291"/>
            <a:ext cx="112660" cy="2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924B1D-3B34-7EE9-06AB-29CC51433450}"/>
              </a:ext>
            </a:extLst>
          </p:cNvPr>
          <p:cNvCxnSpPr>
            <a:stCxn id="37" idx="4"/>
          </p:cNvCxnSpPr>
          <p:nvPr/>
        </p:nvCxnSpPr>
        <p:spPr>
          <a:xfrm flipH="1">
            <a:off x="7377113" y="2227291"/>
            <a:ext cx="90488" cy="33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CC704F-565D-78E0-71EA-D9D5982A0B71}"/>
              </a:ext>
            </a:extLst>
          </p:cNvPr>
          <p:cNvCxnSpPr>
            <a:stCxn id="57" idx="4"/>
          </p:cNvCxnSpPr>
          <p:nvPr/>
        </p:nvCxnSpPr>
        <p:spPr>
          <a:xfrm flipH="1">
            <a:off x="7274718" y="3411645"/>
            <a:ext cx="1" cy="96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83DA55-598B-121E-B769-CA145D4DFFAF}"/>
              </a:ext>
            </a:extLst>
          </p:cNvPr>
          <p:cNvCxnSpPr/>
          <p:nvPr/>
        </p:nvCxnSpPr>
        <p:spPr>
          <a:xfrm flipH="1">
            <a:off x="10050515" y="3318166"/>
            <a:ext cx="1" cy="96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BC025D-09AE-5140-4F4C-AE6B89F5E265}"/>
              </a:ext>
            </a:extLst>
          </p:cNvPr>
          <p:cNvSpPr txBox="1"/>
          <p:nvPr/>
        </p:nvSpPr>
        <p:spPr>
          <a:xfrm>
            <a:off x="7104232" y="4409120"/>
            <a:ext cx="3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7C7F37-A566-36B1-290A-9A76C1DF5073}"/>
              </a:ext>
            </a:extLst>
          </p:cNvPr>
          <p:cNvSpPr txBox="1"/>
          <p:nvPr/>
        </p:nvSpPr>
        <p:spPr>
          <a:xfrm>
            <a:off x="9723732" y="427849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graphicFrame>
        <p:nvGraphicFramePr>
          <p:cNvPr id="68" name="Table 68">
            <a:extLst>
              <a:ext uri="{FF2B5EF4-FFF2-40B4-BE49-F238E27FC236}">
                <a16:creationId xmlns:a16="http://schemas.microsoft.com/office/drawing/2014/main" id="{5B76AA0A-0E46-761B-DD32-961C3E93C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2158"/>
              </p:ext>
            </p:extLst>
          </p:nvPr>
        </p:nvGraphicFramePr>
        <p:xfrm>
          <a:off x="3178863" y="1831197"/>
          <a:ext cx="3037386" cy="312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2">
                  <a:extLst>
                    <a:ext uri="{9D8B030D-6E8A-4147-A177-3AD203B41FA5}">
                      <a16:colId xmlns:a16="http://schemas.microsoft.com/office/drawing/2014/main" val="2906789905"/>
                    </a:ext>
                  </a:extLst>
                </a:gridCol>
                <a:gridCol w="1012462">
                  <a:extLst>
                    <a:ext uri="{9D8B030D-6E8A-4147-A177-3AD203B41FA5}">
                      <a16:colId xmlns:a16="http://schemas.microsoft.com/office/drawing/2014/main" val="3277270534"/>
                    </a:ext>
                  </a:extLst>
                </a:gridCol>
                <a:gridCol w="1012462">
                  <a:extLst>
                    <a:ext uri="{9D8B030D-6E8A-4147-A177-3AD203B41FA5}">
                      <a16:colId xmlns:a16="http://schemas.microsoft.com/office/drawing/2014/main" val="3724817079"/>
                    </a:ext>
                  </a:extLst>
                </a:gridCol>
              </a:tblGrid>
              <a:tr h="761999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71387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78088"/>
                  </a:ext>
                </a:extLst>
              </a:tr>
              <a:tr h="76199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Natty_type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16164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6192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semico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16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10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138D97-1113-E2CE-77E9-12C9FDF0B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4169"/>
              </p:ext>
            </p:extLst>
          </p:nvPr>
        </p:nvGraphicFramePr>
        <p:xfrm>
          <a:off x="2032000" y="71966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99406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83132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3776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9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Add_sub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1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2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Assign_op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Bool_true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3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semico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06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76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04D1ED-BB4D-7EB2-C460-7C8FC0DB5352}"/>
              </a:ext>
            </a:extLst>
          </p:cNvPr>
          <p:cNvSpPr txBox="1"/>
          <p:nvPr/>
        </p:nvSpPr>
        <p:spPr>
          <a:xfrm>
            <a:off x="216690" y="183565"/>
            <a:ext cx="1175861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$$”hello!” *** 5;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b="1" dirty="0"/>
              <a:t>pass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RULES:</a:t>
            </a:r>
          </a:p>
          <a:p>
            <a:r>
              <a:rPr lang="en-US" dirty="0"/>
              <a:t>&lt;eq1&gt; -&gt; `$$` &lt;ident&gt; { (* | - | = | ***) &lt;ident&gt; } `;`</a:t>
            </a:r>
          </a:p>
          <a:p>
            <a:r>
              <a:rPr lang="en-US" dirty="0"/>
              <a:t>&lt;ident&gt; -&gt; id | </a:t>
            </a:r>
            <a:r>
              <a:rPr lang="en-US" dirty="0" err="1"/>
              <a:t>oat_lit</a:t>
            </a:r>
            <a:r>
              <a:rPr lang="en-US" dirty="0"/>
              <a:t> | </a:t>
            </a:r>
            <a:r>
              <a:rPr lang="en-US" dirty="0" err="1"/>
              <a:t>ger_lit</a:t>
            </a:r>
            <a:r>
              <a:rPr lang="en-US" dirty="0"/>
              <a:t> | </a:t>
            </a:r>
            <a:r>
              <a:rPr lang="en-US" dirty="0" err="1"/>
              <a:t>char_lit</a:t>
            </a:r>
            <a:r>
              <a:rPr lang="en-US" dirty="0"/>
              <a:t> | </a:t>
            </a:r>
            <a:r>
              <a:rPr lang="en-US" dirty="0" err="1"/>
              <a:t>string_lit</a:t>
            </a:r>
            <a:r>
              <a:rPr lang="en-US" dirty="0"/>
              <a:t> | &lt;</a:t>
            </a:r>
            <a:r>
              <a:rPr lang="en-US" dirty="0" err="1"/>
              <a:t>bool_value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BFD01A-1ED9-1FB2-46E5-93E5EAF9A898}"/>
              </a:ext>
            </a:extLst>
          </p:cNvPr>
          <p:cNvSpPr/>
          <p:nvPr/>
        </p:nvSpPr>
        <p:spPr>
          <a:xfrm>
            <a:off x="5138734" y="114301"/>
            <a:ext cx="957263" cy="9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&lt;eq1&gt;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EF86A1-12ED-DB12-5E17-BA33EB6C45A8}"/>
              </a:ext>
            </a:extLst>
          </p:cNvPr>
          <p:cNvSpPr/>
          <p:nvPr/>
        </p:nvSpPr>
        <p:spPr>
          <a:xfrm>
            <a:off x="2971799" y="773906"/>
            <a:ext cx="957263" cy="9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$$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C34A2-BD0C-C5A9-334E-19611C74D1AD}"/>
              </a:ext>
            </a:extLst>
          </p:cNvPr>
          <p:cNvSpPr/>
          <p:nvPr/>
        </p:nvSpPr>
        <p:spPr>
          <a:xfrm>
            <a:off x="3929062" y="1647825"/>
            <a:ext cx="957263" cy="9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&lt;ident&gt;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A573AF-7748-B59B-CBD3-6FDD221CB160}"/>
              </a:ext>
            </a:extLst>
          </p:cNvPr>
          <p:cNvSpPr/>
          <p:nvPr/>
        </p:nvSpPr>
        <p:spPr>
          <a:xfrm>
            <a:off x="5138735" y="1647825"/>
            <a:ext cx="957263" cy="9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61DBC3-6269-C60B-B736-0B5FABA401EF}"/>
              </a:ext>
            </a:extLst>
          </p:cNvPr>
          <p:cNvSpPr/>
          <p:nvPr/>
        </p:nvSpPr>
        <p:spPr>
          <a:xfrm>
            <a:off x="6309123" y="1647824"/>
            <a:ext cx="957263" cy="9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&lt;ident&gt;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F6AE65-B215-6FD0-C7DE-A429B6BE8E6B}"/>
              </a:ext>
            </a:extLst>
          </p:cNvPr>
          <p:cNvSpPr/>
          <p:nvPr/>
        </p:nvSpPr>
        <p:spPr>
          <a:xfrm>
            <a:off x="7473552" y="773905"/>
            <a:ext cx="957263" cy="9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5E658E-82BF-4671-8F51-4117C86FE022}"/>
              </a:ext>
            </a:extLst>
          </p:cNvPr>
          <p:cNvSpPr/>
          <p:nvPr/>
        </p:nvSpPr>
        <p:spPr>
          <a:xfrm>
            <a:off x="3929061" y="2765704"/>
            <a:ext cx="957263" cy="9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String_lit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9F1D9-BDB0-555D-8E59-BF28C3A68442}"/>
              </a:ext>
            </a:extLst>
          </p:cNvPr>
          <p:cNvSpPr/>
          <p:nvPr/>
        </p:nvSpPr>
        <p:spPr>
          <a:xfrm>
            <a:off x="6309122" y="2765704"/>
            <a:ext cx="957263" cy="9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Ger_lit</a:t>
            </a:r>
            <a:endParaRPr lang="en-US" dirty="0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F7638B3-A67B-D998-AC8C-05BDFF7EAFD3}"/>
              </a:ext>
            </a:extLst>
          </p:cNvPr>
          <p:cNvCxnSpPr>
            <a:endCxn id="10" idx="0"/>
          </p:cNvCxnSpPr>
          <p:nvPr/>
        </p:nvCxnSpPr>
        <p:spPr>
          <a:xfrm>
            <a:off x="6095997" y="607219"/>
            <a:ext cx="1856187" cy="1666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C3A0CA8-B875-F820-5656-DF3C2F28336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0800000" flipV="1">
            <a:off x="3450432" y="607220"/>
            <a:ext cx="1688303" cy="1666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1624910B-496A-7256-ED19-A88393B51CF5}"/>
              </a:ext>
            </a:extLst>
          </p:cNvPr>
          <p:cNvCxnSpPr>
            <a:stCxn id="5" idx="2"/>
          </p:cNvCxnSpPr>
          <p:nvPr/>
        </p:nvCxnSpPr>
        <p:spPr>
          <a:xfrm rot="10800000" flipV="1">
            <a:off x="4563068" y="607220"/>
            <a:ext cx="575666" cy="10406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5298489-495E-DA24-C104-8E3EF186F6B8}"/>
              </a:ext>
            </a:extLst>
          </p:cNvPr>
          <p:cNvCxnSpPr>
            <a:endCxn id="9" idx="0"/>
          </p:cNvCxnSpPr>
          <p:nvPr/>
        </p:nvCxnSpPr>
        <p:spPr>
          <a:xfrm rot="16200000" flipH="1">
            <a:off x="5921574" y="781642"/>
            <a:ext cx="1040605" cy="6917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5F94FA-7707-AB4A-D365-817F668577D7}"/>
              </a:ext>
            </a:extLst>
          </p:cNvPr>
          <p:cNvCxnSpPr>
            <a:stCxn id="5" idx="4"/>
          </p:cNvCxnSpPr>
          <p:nvPr/>
        </p:nvCxnSpPr>
        <p:spPr>
          <a:xfrm flipH="1">
            <a:off x="5617365" y="1100138"/>
            <a:ext cx="1" cy="65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8364AE-DFF3-BD9D-23FE-E706673B8FAE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4407693" y="2633662"/>
            <a:ext cx="1" cy="13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5B1DA5-B250-1372-6D21-5C505EBA9AAC}"/>
              </a:ext>
            </a:extLst>
          </p:cNvPr>
          <p:cNvCxnSpPr>
            <a:endCxn id="12" idx="0"/>
          </p:cNvCxnSpPr>
          <p:nvPr/>
        </p:nvCxnSpPr>
        <p:spPr>
          <a:xfrm>
            <a:off x="6787753" y="2633661"/>
            <a:ext cx="1" cy="13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4F3CE0-4C20-1333-B865-E85E63EB1F03}"/>
              </a:ext>
            </a:extLst>
          </p:cNvPr>
          <p:cNvCxnSpPr/>
          <p:nvPr/>
        </p:nvCxnSpPr>
        <p:spPr>
          <a:xfrm>
            <a:off x="4301130" y="3751541"/>
            <a:ext cx="0" cy="63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54E4A4-7C61-8255-124E-FAAFC99E2872}"/>
              </a:ext>
            </a:extLst>
          </p:cNvPr>
          <p:cNvCxnSpPr/>
          <p:nvPr/>
        </p:nvCxnSpPr>
        <p:spPr>
          <a:xfrm>
            <a:off x="6787753" y="3751541"/>
            <a:ext cx="0" cy="63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443161-CAEB-DD8D-F7BA-8BF906D10C49}"/>
              </a:ext>
            </a:extLst>
          </p:cNvPr>
          <p:cNvSpPr txBox="1"/>
          <p:nvPr/>
        </p:nvSpPr>
        <p:spPr>
          <a:xfrm>
            <a:off x="3929061" y="4514850"/>
            <a:ext cx="92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“hello!”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86400D-A3F4-1315-A632-A921375B6EFE}"/>
              </a:ext>
            </a:extLst>
          </p:cNvPr>
          <p:cNvSpPr txBox="1"/>
          <p:nvPr/>
        </p:nvSpPr>
        <p:spPr>
          <a:xfrm>
            <a:off x="6634292" y="4457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68E1AB57-7D79-320D-5374-DC3A928B2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87213"/>
              </p:ext>
            </p:extLst>
          </p:nvPr>
        </p:nvGraphicFramePr>
        <p:xfrm>
          <a:off x="7745015" y="1938331"/>
          <a:ext cx="4302327" cy="361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09">
                  <a:extLst>
                    <a:ext uri="{9D8B030D-6E8A-4147-A177-3AD203B41FA5}">
                      <a16:colId xmlns:a16="http://schemas.microsoft.com/office/drawing/2014/main" val="3233354149"/>
                    </a:ext>
                  </a:extLst>
                </a:gridCol>
                <a:gridCol w="1434109">
                  <a:extLst>
                    <a:ext uri="{9D8B030D-6E8A-4147-A177-3AD203B41FA5}">
                      <a16:colId xmlns:a16="http://schemas.microsoft.com/office/drawing/2014/main" val="1885332244"/>
                    </a:ext>
                  </a:extLst>
                </a:gridCol>
                <a:gridCol w="1434109">
                  <a:extLst>
                    <a:ext uri="{9D8B030D-6E8A-4147-A177-3AD203B41FA5}">
                      <a16:colId xmlns:a16="http://schemas.microsoft.com/office/drawing/2014/main" val="1183802339"/>
                    </a:ext>
                  </a:extLst>
                </a:gridCol>
              </a:tblGrid>
              <a:tr h="602159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383353"/>
                  </a:ext>
                </a:extLst>
              </a:tr>
              <a:tr h="602159"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Add_sub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43247"/>
                  </a:ext>
                </a:extLst>
              </a:tr>
              <a:tr h="602159"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”hello!”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String_lit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22349"/>
                  </a:ext>
                </a:extLst>
              </a:tr>
              <a:tr h="602159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Exponen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47370"/>
                  </a:ext>
                </a:extLst>
              </a:tr>
              <a:tr h="602159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Natty_lit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15799"/>
                  </a:ext>
                </a:extLst>
              </a:tr>
              <a:tr h="60215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semico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1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1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401</Words>
  <Application>Microsoft Macintosh PowerPoint</Application>
  <PresentationFormat>Widescreen</PresentationFormat>
  <Paragraphs>183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Lee</dc:creator>
  <cp:lastModifiedBy>Daniel Lee</cp:lastModifiedBy>
  <cp:revision>10</cp:revision>
  <dcterms:created xsi:type="dcterms:W3CDTF">2022-12-10T03:46:59Z</dcterms:created>
  <dcterms:modified xsi:type="dcterms:W3CDTF">2022-12-10T04:21:28Z</dcterms:modified>
</cp:coreProperties>
</file>