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1"/>
  </p:handoutMasterIdLst>
  <p:sldIdLst>
    <p:sldId id="279" r:id="rId4"/>
    <p:sldId id="264" r:id="rId5"/>
    <p:sldId id="315" r:id="rId6"/>
    <p:sldId id="318" r:id="rId7"/>
    <p:sldId id="317" r:id="rId8"/>
    <p:sldId id="286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E61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72" y="6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44A7886-CBD5-4679-9A19-5F9D01580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4496C0-8A95-4E0D-A152-F4298AC3C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F014-DC08-4922-BCEE-BD88DE8FE7C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CA34BA-7065-4020-B11C-774585B129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173A1E-D118-4043-9B37-B1D55726B4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9321-4EC0-43AE-9F03-B3EE854C1E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E64D314-A710-48DE-8187-89FFC063AEFE}"/>
              </a:ext>
            </a:extLst>
          </p:cNvPr>
          <p:cNvSpPr/>
          <p:nvPr userDrawn="1"/>
        </p:nvSpPr>
        <p:spPr>
          <a:xfrm>
            <a:off x="0" y="5073741"/>
            <a:ext cx="12192000" cy="1784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9EB6ADC-6B44-49DF-82E3-AB3A22E5DE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2B7FFA71-E8E7-4BA8-AD43-D1DE14F120D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55939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7242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1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29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002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5F11EEFC-446C-47E4-B2EA-DE7ED313E7C9}"/>
              </a:ext>
            </a:extLst>
          </p:cNvPr>
          <p:cNvSpPr/>
          <p:nvPr userDrawn="1"/>
        </p:nvSpPr>
        <p:spPr>
          <a:xfrm>
            <a:off x="4028659" y="0"/>
            <a:ext cx="8163341" cy="6858000"/>
          </a:xfrm>
          <a:custGeom>
            <a:avLst/>
            <a:gdLst>
              <a:gd name="connsiteX0" fmla="*/ 555736 w 8163341"/>
              <a:gd name="connsiteY0" fmla="*/ 0 h 6858000"/>
              <a:gd name="connsiteX1" fmla="*/ 8163341 w 8163341"/>
              <a:gd name="connsiteY1" fmla="*/ 0 h 6858000"/>
              <a:gd name="connsiteX2" fmla="*/ 8163341 w 8163341"/>
              <a:gd name="connsiteY2" fmla="*/ 6858000 h 6858000"/>
              <a:gd name="connsiteX3" fmla="*/ 1386403 w 8163341"/>
              <a:gd name="connsiteY3" fmla="*/ 6858000 h 6858000"/>
              <a:gd name="connsiteX4" fmla="*/ 1368696 w 8163341"/>
              <a:gd name="connsiteY4" fmla="*/ 6835467 h 6858000"/>
              <a:gd name="connsiteX5" fmla="*/ 0 w 8163341"/>
              <a:gd name="connsiteY5" fmla="*/ 2713384 h 6858000"/>
              <a:gd name="connsiteX6" fmla="*/ 541410 w 8163341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341" h="6858000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697FC26-F258-4DC5-8D4C-92A80119685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31362" y="0"/>
            <a:ext cx="8060638" cy="6858000"/>
          </a:xfrm>
          <a:custGeom>
            <a:avLst/>
            <a:gdLst>
              <a:gd name="connsiteX0" fmla="*/ 555736 w 8060638"/>
              <a:gd name="connsiteY0" fmla="*/ 0 h 6858000"/>
              <a:gd name="connsiteX1" fmla="*/ 8060638 w 8060638"/>
              <a:gd name="connsiteY1" fmla="*/ 0 h 6858000"/>
              <a:gd name="connsiteX2" fmla="*/ 8060638 w 8060638"/>
              <a:gd name="connsiteY2" fmla="*/ 6858000 h 6858000"/>
              <a:gd name="connsiteX3" fmla="*/ 1386404 w 8060638"/>
              <a:gd name="connsiteY3" fmla="*/ 6858000 h 6858000"/>
              <a:gd name="connsiteX4" fmla="*/ 1368697 w 8060638"/>
              <a:gd name="connsiteY4" fmla="*/ 6835467 h 6858000"/>
              <a:gd name="connsiteX5" fmla="*/ 0 w 8060638"/>
              <a:gd name="connsiteY5" fmla="*/ 2713384 h 6858000"/>
              <a:gd name="connsiteX6" fmla="*/ 541410 w 8060638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60638" h="6858000">
                <a:moveTo>
                  <a:pt x="555736" y="0"/>
                </a:moveTo>
                <a:lnTo>
                  <a:pt x="8060638" y="0"/>
                </a:lnTo>
                <a:lnTo>
                  <a:pt x="8060638" y="6858000"/>
                </a:lnTo>
                <a:lnTo>
                  <a:pt x="1386404" y="6858000"/>
                </a:lnTo>
                <a:lnTo>
                  <a:pt x="1368697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4" y="855935"/>
                  <a:pt x="541410" y="316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7">
            <a:extLst>
              <a:ext uri="{FF2B5EF4-FFF2-40B4-BE49-F238E27FC236}">
                <a16:creationId xmlns:a16="http://schemas.microsoft.com/office/drawing/2014/main" xmlns="" id="{81307760-051C-4C15-A332-4E9693E15B43}"/>
              </a:ext>
            </a:extLst>
          </p:cNvPr>
          <p:cNvSpPr/>
          <p:nvPr userDrawn="1"/>
        </p:nvSpPr>
        <p:spPr>
          <a:xfrm>
            <a:off x="627017" y="2679826"/>
            <a:ext cx="11037601" cy="165874"/>
          </a:xfrm>
          <a:custGeom>
            <a:avLst/>
            <a:gdLst/>
            <a:ahLst/>
            <a:cxnLst/>
            <a:rect l="l" t="t" r="r" b="b"/>
            <a:pathLst>
              <a:path w="8352928" h="576064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840A11CA-422C-4A04-8A4D-FAF2E080A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72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B4671F09-6A0A-4146-B1B8-FDD75C385B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93031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D8A55DD-EC4E-441F-81AD-8EA8BB43D1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759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4C0EFF93-9B49-4BDB-8D8F-A9173DC17B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02160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727EEFC-6B81-4FCF-8608-B01244E803FE}"/>
              </a:ext>
            </a:extLst>
          </p:cNvPr>
          <p:cNvSpPr/>
          <p:nvPr userDrawn="1"/>
        </p:nvSpPr>
        <p:spPr>
          <a:xfrm>
            <a:off x="3694160" y="4207989"/>
            <a:ext cx="2088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610D67-A5B6-4309-B89A-8A1072CFBDFF}"/>
              </a:ext>
            </a:extLst>
          </p:cNvPr>
          <p:cNvSpPr/>
          <p:nvPr userDrawn="1"/>
        </p:nvSpPr>
        <p:spPr>
          <a:xfrm>
            <a:off x="6389595" y="4207989"/>
            <a:ext cx="2088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D71F3DA-CDBA-42D2-8E22-75B555233C19}"/>
              </a:ext>
            </a:extLst>
          </p:cNvPr>
          <p:cNvSpPr/>
          <p:nvPr userDrawn="1"/>
        </p:nvSpPr>
        <p:spPr>
          <a:xfrm>
            <a:off x="9085031" y="4207989"/>
            <a:ext cx="2088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160E14D-DED8-4BDC-9BA4-11EC795C536A}"/>
              </a:ext>
            </a:extLst>
          </p:cNvPr>
          <p:cNvSpPr/>
          <p:nvPr userDrawn="1"/>
        </p:nvSpPr>
        <p:spPr>
          <a:xfrm>
            <a:off x="998725" y="4207989"/>
            <a:ext cx="2088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CF0494C1-45DC-4230-8D7B-EDFD8F3C4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583D185-DFB2-42F1-9BBA-3E1F4BB1E702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B6B6611-3E7E-499A-814C-DC0D6919B6FB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624EA248-E326-48AF-AA36-DAF279AEC15F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A0D68BEC-81CA-49DB-B5DB-32E86BC560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4D6FA72B-64F2-4946-B4AF-2E2AD3ABD15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20092" y="2699240"/>
            <a:ext cx="1684418" cy="2650546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5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9B1A541-96AC-491F-A4C3-A87E563723C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483ECD2A-B2C9-421D-A8D2-32E383E518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A93B8D7-9580-4A09-9DAC-42E66631F6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6D13416-37E2-47AB-A01D-21EAD8DDE15A}"/>
              </a:ext>
            </a:extLst>
          </p:cNvPr>
          <p:cNvSpPr/>
          <p:nvPr userDrawn="1"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E6CFF5B-D9AE-4106-8445-EBB74E8C1D93}"/>
              </a:ext>
            </a:extLst>
          </p:cNvPr>
          <p:cNvSpPr/>
          <p:nvPr userDrawn="1"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954ABF2-964B-4695-9125-6F6F0AAE886D}"/>
              </a:ext>
            </a:extLst>
          </p:cNvPr>
          <p:cNvSpPr/>
          <p:nvPr userDrawn="1"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E86BD326-A0F4-4536-BFA3-9946312E40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DA8B23D-E5B8-4CD0-8EC1-A3AB2E3F9089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BA5F741-3ADB-40A1-93F3-257F05B4C5F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69476099-B6CF-4F49-B704-F82E3664514A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2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6BB385D-8C47-4005-9822-A2A7BF9BE78D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0F10182-1458-4BD9-85CC-A0AF172DCC3F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9ACF6F13-89E5-476D-994C-CFF762A28737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xmlns="" id="{DF0E7D4B-AC33-4A8C-8204-4FE282F7F8F5}"/>
              </a:ext>
            </a:extLst>
          </p:cNvPr>
          <p:cNvSpPr>
            <a:spLocks noChangeAspect="1"/>
          </p:cNvSpPr>
          <p:nvPr userDrawn="1"/>
        </p:nvSpPr>
        <p:spPr>
          <a:xfrm>
            <a:off x="817094" y="405520"/>
            <a:ext cx="3605776" cy="3657538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xmlns="" id="{208A355B-288B-46AC-8F6D-C8E1883AEEBD}"/>
              </a:ext>
            </a:extLst>
          </p:cNvPr>
          <p:cNvSpPr>
            <a:spLocks noChangeAspect="1"/>
          </p:cNvSpPr>
          <p:nvPr userDrawn="1"/>
        </p:nvSpPr>
        <p:spPr>
          <a:xfrm rot="21317264">
            <a:off x="4317855" y="1291151"/>
            <a:ext cx="5263890" cy="5339456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E21FA63-AC15-4DE7-9AE2-3208C79351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387" y="925918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xmlns="" id="{1DD60E7E-E490-46D9-AB9B-87D9364A77D2}"/>
              </a:ext>
            </a:extLst>
          </p:cNvPr>
          <p:cNvSpPr/>
          <p:nvPr userDrawn="1"/>
        </p:nvSpPr>
        <p:spPr>
          <a:xfrm rot="2869724" flipH="1">
            <a:off x="-802604" y="1334467"/>
            <a:ext cx="5051336" cy="4369711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72409" y="477136"/>
            <a:ext cx="8670698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2976596" y="6392850"/>
            <a:ext cx="8566511" cy="1327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3393" y="701527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xmlns="" id="{1DD60E7E-E490-46D9-AB9B-87D9364A77D2}"/>
              </a:ext>
            </a:extLst>
          </p:cNvPr>
          <p:cNvSpPr/>
          <p:nvPr userDrawn="1"/>
        </p:nvSpPr>
        <p:spPr>
          <a:xfrm rot="2816880" flipH="1">
            <a:off x="211958" y="4192650"/>
            <a:ext cx="2181863" cy="1887443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477136"/>
            <a:ext cx="1026202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6392850"/>
            <a:ext cx="10262024" cy="1749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FCEB618-9DF6-4F92-9895-C3F16A28D1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085" y="477136"/>
            <a:ext cx="0" cy="1173029"/>
          </a:xfrm>
          <a:prstGeom prst="line">
            <a:avLst/>
          </a:prstGeom>
          <a:ln w="4445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0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52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61" r:id="rId4"/>
    <p:sldLayoutId id="2147483653" r:id="rId5"/>
    <p:sldLayoutId id="2147483660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1" r:id="rId13"/>
    <p:sldLayoutId id="2147483670" r:id="rId14"/>
    <p:sldLayoutId id="2147483665" r:id="rId15"/>
    <p:sldLayoutId id="214748365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90D54D9-55DA-481B-B13E-D2348E6382B1}"/>
              </a:ext>
            </a:extLst>
          </p:cNvPr>
          <p:cNvSpPr txBox="1"/>
          <p:nvPr/>
        </p:nvSpPr>
        <p:spPr>
          <a:xfrm>
            <a:off x="764787" y="5166507"/>
            <a:ext cx="615510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Book presentation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23070A8-164E-446C-B048-5EFBB57FA827}"/>
              </a:ext>
            </a:extLst>
          </p:cNvPr>
          <p:cNvGrpSpPr/>
          <p:nvPr/>
        </p:nvGrpSpPr>
        <p:grpSpPr>
          <a:xfrm>
            <a:off x="752754" y="2264273"/>
            <a:ext cx="6702813" cy="1878026"/>
            <a:chOff x="352044" y="3677114"/>
            <a:chExt cx="6702813" cy="22724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65EE574-43F5-4AE8-ADE0-683F23444D63}"/>
                </a:ext>
              </a:extLst>
            </p:cNvPr>
            <p:cNvSpPr txBox="1"/>
            <p:nvPr/>
          </p:nvSpPr>
          <p:spPr>
            <a:xfrm>
              <a:off x="352044" y="3677114"/>
              <a:ext cx="6702813" cy="13406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 smtClean="0">
                  <a:cs typeface="Arial" pitchFamily="34" charset="0"/>
                </a:rPr>
                <a:t>The children act</a:t>
              </a:r>
              <a:endParaRPr lang="ko-KR" altLang="en-US" sz="6600" b="1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88CD6A9-FB77-4C74-A371-0EF7CFAF2DCE}"/>
                </a:ext>
              </a:extLst>
            </p:cNvPr>
            <p:cNvSpPr txBox="1"/>
            <p:nvPr/>
          </p:nvSpPr>
          <p:spPr>
            <a:xfrm>
              <a:off x="352045" y="4608850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1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86D76FF2-B70A-470F-9612-59864B23CBD1}"/>
              </a:ext>
            </a:extLst>
          </p:cNvPr>
          <p:cNvGrpSpPr/>
          <p:nvPr/>
        </p:nvGrpSpPr>
        <p:grpSpPr>
          <a:xfrm>
            <a:off x="8756796" y="1688950"/>
            <a:ext cx="2973188" cy="4525962"/>
            <a:chOff x="910323" y="1688950"/>
            <a:chExt cx="2973188" cy="452596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36B7D931-226C-44D2-9F8D-0F21784AB280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7CE05B10-7582-4725-8562-7FC863385771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339E3671-4C9E-4F1F-A939-BBB179683F0D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5869391-F06B-46EB-B094-58E2F24FE9F7}"/>
              </a:ext>
            </a:extLst>
          </p:cNvPr>
          <p:cNvSpPr/>
          <p:nvPr/>
        </p:nvSpPr>
        <p:spPr>
          <a:xfrm>
            <a:off x="8349119" y="4140930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C3B403FF-E79D-42F5-8244-387CD37CE2CA}"/>
              </a:ext>
            </a:extLst>
          </p:cNvPr>
          <p:cNvGrpSpPr/>
          <p:nvPr/>
        </p:nvGrpSpPr>
        <p:grpSpPr>
          <a:xfrm>
            <a:off x="6083929" y="1688950"/>
            <a:ext cx="2973188" cy="4525962"/>
            <a:chOff x="910323" y="1688950"/>
            <a:chExt cx="2973188" cy="452596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A3FAF89E-42F0-4E9B-80D8-15633DA593E5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129505C5-2C14-4E7C-BA1D-B6E4EE981C2E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9BD6ED3-DB80-4E42-A62F-21B901EA3EB1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A048B85-C700-4438-A7DE-9A62CA07A071}"/>
              </a:ext>
            </a:extLst>
          </p:cNvPr>
          <p:cNvSpPr/>
          <p:nvPr/>
        </p:nvSpPr>
        <p:spPr>
          <a:xfrm>
            <a:off x="5693508" y="4108775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D7337F5-6E4E-4EBE-8DED-01623EB58227}"/>
              </a:ext>
            </a:extLst>
          </p:cNvPr>
          <p:cNvGrpSpPr/>
          <p:nvPr/>
        </p:nvGrpSpPr>
        <p:grpSpPr>
          <a:xfrm>
            <a:off x="3411062" y="1688950"/>
            <a:ext cx="2973188" cy="4525962"/>
            <a:chOff x="910323" y="1688950"/>
            <a:chExt cx="2973188" cy="452596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DC06CB5-8DD5-4747-8A38-5CB06DE56A69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8ECD0B0-C36A-4BF0-8FF4-51A4251DDF1D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FACF320-67D6-4D9A-998E-A310F3E12E43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Roadmap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F2C4769-E201-41AF-9D79-EF8341DF655F}"/>
              </a:ext>
            </a:extLst>
          </p:cNvPr>
          <p:cNvSpPr/>
          <p:nvPr/>
        </p:nvSpPr>
        <p:spPr>
          <a:xfrm>
            <a:off x="3035660" y="4098664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BCB52D26-ED7C-4DA3-B2F7-B85FABE0C9EE}"/>
              </a:ext>
            </a:extLst>
          </p:cNvPr>
          <p:cNvGrpSpPr/>
          <p:nvPr/>
        </p:nvGrpSpPr>
        <p:grpSpPr>
          <a:xfrm>
            <a:off x="738195" y="1688950"/>
            <a:ext cx="2973188" cy="4525962"/>
            <a:chOff x="910323" y="1688950"/>
            <a:chExt cx="2973188" cy="452596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BD22073-CE29-47EF-B8C8-196C0D52EEEC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78D78A6-EBF8-4BA1-81F1-D04903A2C9FF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DC6073A-283B-4FA1-86C6-4F0DAC4310BF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BEC35F7-91B3-4A7B-BAB7-8D560313C6ED}"/>
              </a:ext>
            </a:extLst>
          </p:cNvPr>
          <p:cNvSpPr txBox="1"/>
          <p:nvPr/>
        </p:nvSpPr>
        <p:spPr>
          <a:xfrm>
            <a:off x="6475127" y="1257555"/>
            <a:ext cx="1538611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altLang="ko-KR" sz="2400" b="1" dirty="0" smtClean="0">
              <a:cs typeface="Arial" pitchFamily="34" charset="0"/>
            </a:endParaRPr>
          </a:p>
          <a:p>
            <a:pPr algn="ctr"/>
            <a:endParaRPr lang="en-US" altLang="ko-KR" sz="2400" b="1" dirty="0">
              <a:cs typeface="Arial" pitchFamily="34" charset="0"/>
            </a:endParaRPr>
          </a:p>
          <a:p>
            <a:pPr algn="ctr"/>
            <a:endParaRPr lang="en-US" altLang="ko-KR" sz="2400" b="1" dirty="0" smtClean="0">
              <a:cs typeface="Arial" pitchFamily="34" charset="0"/>
            </a:endParaRPr>
          </a:p>
          <a:p>
            <a:pPr algn="ctr"/>
            <a:endParaRPr lang="en-US" altLang="ko-KR" sz="2400" b="1" dirty="0">
              <a:cs typeface="Arial" pitchFamily="34" charset="0"/>
            </a:endParaRPr>
          </a:p>
          <a:p>
            <a:pPr algn="ctr"/>
            <a:endParaRPr lang="en-US" altLang="ko-KR" sz="2400" b="1" dirty="0" smtClean="0">
              <a:cs typeface="Arial" pitchFamily="34" charset="0"/>
            </a:endParaRPr>
          </a:p>
          <a:p>
            <a:pPr algn="ctr"/>
            <a:endParaRPr lang="en-US" altLang="ko-KR" sz="2400" b="1" dirty="0">
              <a:cs typeface="Arial" pitchFamily="34" charset="0"/>
            </a:endParaRPr>
          </a:p>
          <a:p>
            <a:pPr algn="ctr"/>
            <a:endParaRPr lang="en-US" altLang="ko-KR" sz="2400" b="1" dirty="0" smtClean="0">
              <a:cs typeface="Arial" pitchFamily="34" charset="0"/>
            </a:endParaRPr>
          </a:p>
          <a:p>
            <a:pPr algn="ctr"/>
            <a:endParaRPr lang="en-US" altLang="ko-KR" sz="2400" b="1" dirty="0">
              <a:cs typeface="Arial" pitchFamily="34" charset="0"/>
            </a:endParaRPr>
          </a:p>
          <a:p>
            <a:pPr algn="ctr"/>
            <a:endParaRPr lang="en-US" altLang="ko-KR" sz="2400" b="1" dirty="0" smtClean="0">
              <a:cs typeface="Arial" pitchFamily="34" charset="0"/>
            </a:endParaRPr>
          </a:p>
          <a:p>
            <a:pPr algn="ctr"/>
            <a:r>
              <a:rPr lang="en-US" altLang="ko-KR" sz="2400" b="1" dirty="0" smtClean="0">
                <a:cs typeface="Arial" pitchFamily="34" charset="0"/>
              </a:rPr>
              <a:t>Book &amp; author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44633BC-41D0-4AD4-9F4B-3416C1D894FE}"/>
              </a:ext>
            </a:extLst>
          </p:cNvPr>
          <p:cNvSpPr txBox="1"/>
          <p:nvPr/>
        </p:nvSpPr>
        <p:spPr>
          <a:xfrm>
            <a:off x="3793915" y="4691215"/>
            <a:ext cx="15386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cs typeface="Arial" pitchFamily="34" charset="0"/>
              </a:rPr>
              <a:t>Plot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9129660-F406-4AEF-BAC4-C1E9791B6A4D}"/>
              </a:ext>
            </a:extLst>
          </p:cNvPr>
          <p:cNvSpPr txBox="1"/>
          <p:nvPr/>
        </p:nvSpPr>
        <p:spPr>
          <a:xfrm>
            <a:off x="785088" y="4535046"/>
            <a:ext cx="20465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cs typeface="Arial" pitchFamily="34" charset="0"/>
              </a:rPr>
              <a:t>Introducing the subject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16AC527-9559-4B1F-A0AD-8975F9B538F4}"/>
              </a:ext>
            </a:extLst>
          </p:cNvPr>
          <p:cNvSpPr txBox="1"/>
          <p:nvPr/>
        </p:nvSpPr>
        <p:spPr>
          <a:xfrm>
            <a:off x="8740329" y="4745438"/>
            <a:ext cx="23575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cs typeface="Arial" pitchFamily="34" charset="0"/>
              </a:rPr>
              <a:t>Conclusions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C1939E64-2844-4845-B5EE-FC6522029BFC}"/>
              </a:ext>
            </a:extLst>
          </p:cNvPr>
          <p:cNvSpPr/>
          <p:nvPr/>
        </p:nvSpPr>
        <p:spPr>
          <a:xfrm>
            <a:off x="2334456" y="2097519"/>
            <a:ext cx="316858" cy="724247"/>
          </a:xfrm>
          <a:custGeom>
            <a:avLst/>
            <a:gdLst/>
            <a:ahLst/>
            <a:cxnLst/>
            <a:rect l="l" t="t" r="r" b="b"/>
            <a:pathLst>
              <a:path w="158744" h="362843">
                <a:moveTo>
                  <a:pt x="102543" y="0"/>
                </a:moveTo>
                <a:lnTo>
                  <a:pt x="158744" y="0"/>
                </a:lnTo>
                <a:lnTo>
                  <a:pt x="158744" y="362843"/>
                </a:lnTo>
                <a:lnTo>
                  <a:pt x="89479" y="362843"/>
                </a:lnTo>
                <a:lnTo>
                  <a:pt x="89479" y="101803"/>
                </a:lnTo>
                <a:cubicBezTo>
                  <a:pt x="64172" y="125467"/>
                  <a:pt x="34346" y="142968"/>
                  <a:pt x="0" y="154307"/>
                </a:cubicBezTo>
                <a:lnTo>
                  <a:pt x="0" y="91450"/>
                </a:lnTo>
                <a:cubicBezTo>
                  <a:pt x="18077" y="85534"/>
                  <a:pt x="37714" y="74319"/>
                  <a:pt x="58913" y="57804"/>
                </a:cubicBezTo>
                <a:cubicBezTo>
                  <a:pt x="80112" y="41288"/>
                  <a:pt x="94655" y="22020"/>
                  <a:pt x="102543" y="0"/>
                </a:cubicBezTo>
                <a:close/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E2FA2C33-6955-4EFF-B92C-C51F5E862EEC}"/>
              </a:ext>
            </a:extLst>
          </p:cNvPr>
          <p:cNvSpPr/>
          <p:nvPr/>
        </p:nvSpPr>
        <p:spPr>
          <a:xfrm>
            <a:off x="4847889" y="2097519"/>
            <a:ext cx="484637" cy="724247"/>
          </a:xfrm>
          <a:custGeom>
            <a:avLst/>
            <a:gdLst/>
            <a:ahLst/>
            <a:cxnLst/>
            <a:rect l="l" t="t" r="r" b="b"/>
            <a:pathLst>
              <a:path w="242800" h="362843">
                <a:moveTo>
                  <a:pt x="128179" y="0"/>
                </a:moveTo>
                <a:cubicBezTo>
                  <a:pt x="163838" y="0"/>
                  <a:pt x="191857" y="9613"/>
                  <a:pt x="212234" y="28840"/>
                </a:cubicBezTo>
                <a:cubicBezTo>
                  <a:pt x="232611" y="48067"/>
                  <a:pt x="242800" y="71977"/>
                  <a:pt x="242800" y="100571"/>
                </a:cubicBezTo>
                <a:cubicBezTo>
                  <a:pt x="242800" y="116839"/>
                  <a:pt x="239883" y="132328"/>
                  <a:pt x="234049" y="147035"/>
                </a:cubicBezTo>
                <a:cubicBezTo>
                  <a:pt x="228215" y="161743"/>
                  <a:pt x="218972" y="177149"/>
                  <a:pt x="206318" y="193253"/>
                </a:cubicBezTo>
                <a:cubicBezTo>
                  <a:pt x="197937" y="203935"/>
                  <a:pt x="182819" y="219300"/>
                  <a:pt x="160963" y="239348"/>
                </a:cubicBezTo>
                <a:cubicBezTo>
                  <a:pt x="139107" y="259397"/>
                  <a:pt x="125262" y="272707"/>
                  <a:pt x="119428" y="279281"/>
                </a:cubicBezTo>
                <a:cubicBezTo>
                  <a:pt x="113594" y="285854"/>
                  <a:pt x="108870" y="292263"/>
                  <a:pt x="105254" y="298507"/>
                </a:cubicBezTo>
                <a:lnTo>
                  <a:pt x="242800" y="298507"/>
                </a:lnTo>
                <a:lnTo>
                  <a:pt x="242800" y="362843"/>
                </a:lnTo>
                <a:lnTo>
                  <a:pt x="0" y="362843"/>
                </a:lnTo>
                <a:cubicBezTo>
                  <a:pt x="2630" y="338522"/>
                  <a:pt x="10518" y="315475"/>
                  <a:pt x="23664" y="293701"/>
                </a:cubicBezTo>
                <a:cubicBezTo>
                  <a:pt x="36811" y="271927"/>
                  <a:pt x="62775" y="243046"/>
                  <a:pt x="101557" y="207057"/>
                </a:cubicBezTo>
                <a:cubicBezTo>
                  <a:pt x="132780" y="177971"/>
                  <a:pt x="151924" y="158251"/>
                  <a:pt x="158991" y="147898"/>
                </a:cubicBezTo>
                <a:cubicBezTo>
                  <a:pt x="168522" y="133601"/>
                  <a:pt x="173287" y="119469"/>
                  <a:pt x="173287" y="105501"/>
                </a:cubicBezTo>
                <a:cubicBezTo>
                  <a:pt x="173287" y="90053"/>
                  <a:pt x="169138" y="78181"/>
                  <a:pt x="160839" y="69882"/>
                </a:cubicBezTo>
                <a:cubicBezTo>
                  <a:pt x="152541" y="61583"/>
                  <a:pt x="141079" y="57434"/>
                  <a:pt x="126453" y="57434"/>
                </a:cubicBezTo>
                <a:cubicBezTo>
                  <a:pt x="111992" y="57434"/>
                  <a:pt x="100489" y="61789"/>
                  <a:pt x="91944" y="70498"/>
                </a:cubicBezTo>
                <a:cubicBezTo>
                  <a:pt x="83398" y="79208"/>
                  <a:pt x="78468" y="93669"/>
                  <a:pt x="77154" y="113881"/>
                </a:cubicBezTo>
                <a:lnTo>
                  <a:pt x="8135" y="106980"/>
                </a:lnTo>
                <a:cubicBezTo>
                  <a:pt x="12243" y="68855"/>
                  <a:pt x="25143" y="41494"/>
                  <a:pt x="46835" y="24896"/>
                </a:cubicBezTo>
                <a:cubicBezTo>
                  <a:pt x="68526" y="8299"/>
                  <a:pt x="95641" y="0"/>
                  <a:pt x="128179" y="0"/>
                </a:cubicBezTo>
                <a:close/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B21A55FB-8E34-447F-8471-1B09EDE20E0E}"/>
              </a:ext>
            </a:extLst>
          </p:cNvPr>
          <p:cNvSpPr/>
          <p:nvPr/>
        </p:nvSpPr>
        <p:spPr>
          <a:xfrm>
            <a:off x="7534514" y="2097519"/>
            <a:ext cx="479224" cy="736547"/>
          </a:xfrm>
          <a:custGeom>
            <a:avLst/>
            <a:gdLst/>
            <a:ahLst/>
            <a:cxnLst/>
            <a:rect l="l" t="t" r="r" b="b"/>
            <a:pathLst>
              <a:path w="240088" h="369005">
                <a:moveTo>
                  <a:pt x="116593" y="0"/>
                </a:moveTo>
                <a:cubicBezTo>
                  <a:pt x="150610" y="0"/>
                  <a:pt x="177889" y="10846"/>
                  <a:pt x="198430" y="32538"/>
                </a:cubicBezTo>
                <a:cubicBezTo>
                  <a:pt x="215356" y="50285"/>
                  <a:pt x="223819" y="70334"/>
                  <a:pt x="223819" y="92683"/>
                </a:cubicBezTo>
                <a:cubicBezTo>
                  <a:pt x="223819" y="124399"/>
                  <a:pt x="206482" y="149706"/>
                  <a:pt x="171808" y="168604"/>
                </a:cubicBezTo>
                <a:cubicBezTo>
                  <a:pt x="192514" y="173041"/>
                  <a:pt x="209071" y="182983"/>
                  <a:pt x="221477" y="198430"/>
                </a:cubicBezTo>
                <a:cubicBezTo>
                  <a:pt x="233884" y="213877"/>
                  <a:pt x="240088" y="232529"/>
                  <a:pt x="240088" y="254385"/>
                </a:cubicBezTo>
                <a:cubicBezTo>
                  <a:pt x="240088" y="286100"/>
                  <a:pt x="228503" y="313133"/>
                  <a:pt x="205332" y="335482"/>
                </a:cubicBezTo>
                <a:cubicBezTo>
                  <a:pt x="182161" y="357831"/>
                  <a:pt x="153321" y="369005"/>
                  <a:pt x="118812" y="369005"/>
                </a:cubicBezTo>
                <a:cubicBezTo>
                  <a:pt x="86110" y="369005"/>
                  <a:pt x="58995" y="359597"/>
                  <a:pt x="37468" y="340782"/>
                </a:cubicBezTo>
                <a:cubicBezTo>
                  <a:pt x="15940" y="321966"/>
                  <a:pt x="3451" y="297357"/>
                  <a:pt x="0" y="266956"/>
                </a:cubicBezTo>
                <a:lnTo>
                  <a:pt x="67047" y="258821"/>
                </a:lnTo>
                <a:cubicBezTo>
                  <a:pt x="69184" y="275912"/>
                  <a:pt x="74935" y="288976"/>
                  <a:pt x="84302" y="298014"/>
                </a:cubicBezTo>
                <a:cubicBezTo>
                  <a:pt x="93669" y="307053"/>
                  <a:pt x="105008" y="311572"/>
                  <a:pt x="118319" y="311572"/>
                </a:cubicBezTo>
                <a:cubicBezTo>
                  <a:pt x="132615" y="311572"/>
                  <a:pt x="144653" y="306149"/>
                  <a:pt x="154430" y="295303"/>
                </a:cubicBezTo>
                <a:cubicBezTo>
                  <a:pt x="164208" y="284457"/>
                  <a:pt x="169097" y="269832"/>
                  <a:pt x="169097" y="251427"/>
                </a:cubicBezTo>
                <a:cubicBezTo>
                  <a:pt x="169097" y="234007"/>
                  <a:pt x="164414" y="220204"/>
                  <a:pt x="155047" y="210015"/>
                </a:cubicBezTo>
                <a:cubicBezTo>
                  <a:pt x="145680" y="199827"/>
                  <a:pt x="134259" y="194732"/>
                  <a:pt x="120784" y="194732"/>
                </a:cubicBezTo>
                <a:cubicBezTo>
                  <a:pt x="111910" y="194732"/>
                  <a:pt x="101310" y="196458"/>
                  <a:pt x="88986" y="199909"/>
                </a:cubicBezTo>
                <a:lnTo>
                  <a:pt x="96627" y="143461"/>
                </a:lnTo>
                <a:cubicBezTo>
                  <a:pt x="115361" y="143954"/>
                  <a:pt x="129658" y="139887"/>
                  <a:pt x="139517" y="131259"/>
                </a:cubicBezTo>
                <a:cubicBezTo>
                  <a:pt x="149377" y="122632"/>
                  <a:pt x="154307" y="111170"/>
                  <a:pt x="154307" y="96873"/>
                </a:cubicBezTo>
                <a:cubicBezTo>
                  <a:pt x="154307" y="84713"/>
                  <a:pt x="150692" y="75017"/>
                  <a:pt x="143461" y="67787"/>
                </a:cubicBezTo>
                <a:cubicBezTo>
                  <a:pt x="136231" y="60556"/>
                  <a:pt x="126617" y="56941"/>
                  <a:pt x="114621" y="56941"/>
                </a:cubicBezTo>
                <a:cubicBezTo>
                  <a:pt x="102789" y="56941"/>
                  <a:pt x="92683" y="61049"/>
                  <a:pt x="84302" y="69266"/>
                </a:cubicBezTo>
                <a:cubicBezTo>
                  <a:pt x="75921" y="77482"/>
                  <a:pt x="70827" y="89478"/>
                  <a:pt x="69019" y="105254"/>
                </a:cubicBezTo>
                <a:lnTo>
                  <a:pt x="5177" y="94408"/>
                </a:lnTo>
                <a:cubicBezTo>
                  <a:pt x="9614" y="72552"/>
                  <a:pt x="16310" y="55092"/>
                  <a:pt x="25266" y="42028"/>
                </a:cubicBezTo>
                <a:cubicBezTo>
                  <a:pt x="34222" y="28963"/>
                  <a:pt x="46711" y="18693"/>
                  <a:pt x="62734" y="11216"/>
                </a:cubicBezTo>
                <a:cubicBezTo>
                  <a:pt x="78756" y="3739"/>
                  <a:pt x="96709" y="0"/>
                  <a:pt x="116593" y="0"/>
                </a:cubicBezTo>
                <a:close/>
              </a:path>
            </a:pathLst>
          </a:cu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xmlns="" id="{CF0B81EA-4B96-4800-9F00-D6F6E62CE7BA}"/>
              </a:ext>
            </a:extLst>
          </p:cNvPr>
          <p:cNvSpPr/>
          <p:nvPr/>
        </p:nvSpPr>
        <p:spPr>
          <a:xfrm>
            <a:off x="10176367" y="2097519"/>
            <a:ext cx="518584" cy="724247"/>
          </a:xfrm>
          <a:custGeom>
            <a:avLst/>
            <a:gdLst/>
            <a:ahLst/>
            <a:cxnLst/>
            <a:rect l="l" t="t" r="r" b="b"/>
            <a:pathLst>
              <a:path w="259807" h="362843">
                <a:moveTo>
                  <a:pt x="147898" y="105747"/>
                </a:moveTo>
                <a:lnTo>
                  <a:pt x="64829" y="229242"/>
                </a:lnTo>
                <a:lnTo>
                  <a:pt x="147898" y="229242"/>
                </a:lnTo>
                <a:close/>
                <a:moveTo>
                  <a:pt x="156772" y="0"/>
                </a:moveTo>
                <a:lnTo>
                  <a:pt x="214945" y="0"/>
                </a:lnTo>
                <a:lnTo>
                  <a:pt x="214945" y="229242"/>
                </a:lnTo>
                <a:lnTo>
                  <a:pt x="259807" y="229242"/>
                </a:lnTo>
                <a:lnTo>
                  <a:pt x="259807" y="290127"/>
                </a:lnTo>
                <a:lnTo>
                  <a:pt x="214945" y="290127"/>
                </a:lnTo>
                <a:lnTo>
                  <a:pt x="214945" y="362843"/>
                </a:lnTo>
                <a:lnTo>
                  <a:pt x="147898" y="362843"/>
                </a:lnTo>
                <a:lnTo>
                  <a:pt x="147898" y="290127"/>
                </a:lnTo>
                <a:lnTo>
                  <a:pt x="0" y="290127"/>
                </a:lnTo>
                <a:lnTo>
                  <a:pt x="0" y="229488"/>
                </a:lnTo>
                <a:close/>
              </a:path>
            </a:pathLst>
          </a:cu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E27BE22-E9DA-4C2B-9D4B-9A6A4E5354AA}"/>
              </a:ext>
            </a:extLst>
          </p:cNvPr>
          <p:cNvSpPr txBox="1"/>
          <p:nvPr/>
        </p:nvSpPr>
        <p:spPr>
          <a:xfrm>
            <a:off x="1112703" y="2398270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6DADE5C-1911-499A-8AEC-2F1A7CEE6067}"/>
              </a:ext>
            </a:extLst>
          </p:cNvPr>
          <p:cNvSpPr txBox="1"/>
          <p:nvPr/>
        </p:nvSpPr>
        <p:spPr>
          <a:xfrm>
            <a:off x="3793915" y="2399378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574EF5D-A2BF-4E25-A7B6-A5E5E62E4EAB}"/>
              </a:ext>
            </a:extLst>
          </p:cNvPr>
          <p:cNvSpPr txBox="1"/>
          <p:nvPr/>
        </p:nvSpPr>
        <p:spPr>
          <a:xfrm>
            <a:off x="6475127" y="2400486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EBEBAC9-50AF-4E2A-90E8-A0625FFD329C}"/>
              </a:ext>
            </a:extLst>
          </p:cNvPr>
          <p:cNvSpPr txBox="1"/>
          <p:nvPr/>
        </p:nvSpPr>
        <p:spPr>
          <a:xfrm>
            <a:off x="9156340" y="2401594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0D6F7A2-66A3-4BA0-8846-87A3D32F4950}"/>
              </a:ext>
            </a:extLst>
          </p:cNvPr>
          <p:cNvGrpSpPr/>
          <p:nvPr/>
        </p:nvGrpSpPr>
        <p:grpSpPr>
          <a:xfrm>
            <a:off x="5080208" y="642796"/>
            <a:ext cx="6721278" cy="5572408"/>
            <a:chOff x="5080208" y="642796"/>
            <a:chExt cx="6721278" cy="557240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xmlns="" id="{BF15EDF5-5B42-498E-A68D-9C9AC8466B66}"/>
                </a:ext>
              </a:extLst>
            </p:cNvPr>
            <p:cNvSpPr/>
            <p:nvPr/>
          </p:nvSpPr>
          <p:spPr>
            <a:xfrm>
              <a:off x="5654642" y="642796"/>
              <a:ext cx="5572410" cy="5572408"/>
            </a:xfrm>
            <a:prstGeom prst="frame">
              <a:avLst>
                <a:gd name="adj1" fmla="val 84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25BD1D9-88B9-4451-A9FD-CCA880B871AC}"/>
                </a:ext>
              </a:extLst>
            </p:cNvPr>
            <p:cNvGrpSpPr/>
            <p:nvPr/>
          </p:nvGrpSpPr>
          <p:grpSpPr>
            <a:xfrm>
              <a:off x="5080208" y="912892"/>
              <a:ext cx="1148868" cy="1050202"/>
              <a:chOff x="5080208" y="914399"/>
              <a:chExt cx="1148868" cy="105020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13F36217-EC50-476E-BEF1-34C17FA902DF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542BCEE2-22C7-438D-9078-0ADFFE47FEB3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711E980-E0A2-45FA-9272-2D6B82F6E397}"/>
                </a:ext>
              </a:extLst>
            </p:cNvPr>
            <p:cNvGrpSpPr/>
            <p:nvPr/>
          </p:nvGrpSpPr>
          <p:grpSpPr>
            <a:xfrm rot="10800000">
              <a:off x="10652618" y="4894907"/>
              <a:ext cx="1148868" cy="1050202"/>
              <a:chOff x="5080208" y="914399"/>
              <a:chExt cx="1148868" cy="10502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53FD185D-967A-482E-A979-AD7DA67AA014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7F7D585F-3694-482A-A01D-77646E46619A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40E4680-F21E-46D2-9070-D61650FA6E4F}"/>
              </a:ext>
            </a:extLst>
          </p:cNvPr>
          <p:cNvSpPr txBox="1"/>
          <p:nvPr/>
        </p:nvSpPr>
        <p:spPr>
          <a:xfrm>
            <a:off x="6815747" y="2102469"/>
            <a:ext cx="374674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4400" b="1" dirty="0" smtClean="0">
                <a:cs typeface="Arial" pitchFamily="34" charset="0"/>
              </a:rPr>
              <a:t>The </a:t>
            </a:r>
          </a:p>
          <a:p>
            <a:pPr algn="ctr"/>
            <a:r>
              <a:rPr lang="en-GB" altLang="ko-KR" sz="4400" b="1" dirty="0" smtClean="0">
                <a:cs typeface="Arial" pitchFamily="34" charset="0"/>
              </a:rPr>
              <a:t>Children act</a:t>
            </a:r>
            <a:endParaRPr lang="ko-KR" altLang="en-US" sz="4400" b="1" dirty="0">
              <a:cs typeface="Arial" pitchFamily="34" charset="0"/>
            </a:endParaRPr>
          </a:p>
        </p:txBody>
      </p:sp>
      <p:pic>
        <p:nvPicPr>
          <p:cNvPr id="1026" name="Picture 2" descr="D:\Data\Languages\English\Level 6p\book.jpg"/>
          <p:cNvPicPr>
            <a:picLocks noGrp="1" noChangeAspect="1" noChangeArrowheads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0" b="5250"/>
          <a:stretch>
            <a:fillRect/>
          </a:stretch>
        </p:blipFill>
        <p:spPr bwMode="auto">
          <a:xfrm>
            <a:off x="0" y="0"/>
            <a:ext cx="4689695" cy="672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0D6F7A2-66A3-4BA0-8846-87A3D32F4950}"/>
              </a:ext>
            </a:extLst>
          </p:cNvPr>
          <p:cNvGrpSpPr/>
          <p:nvPr/>
        </p:nvGrpSpPr>
        <p:grpSpPr>
          <a:xfrm>
            <a:off x="5080208" y="642796"/>
            <a:ext cx="6721278" cy="5572408"/>
            <a:chOff x="5080208" y="642796"/>
            <a:chExt cx="6721278" cy="557240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xmlns="" id="{BF15EDF5-5B42-498E-A68D-9C9AC8466B66}"/>
                </a:ext>
              </a:extLst>
            </p:cNvPr>
            <p:cNvSpPr/>
            <p:nvPr/>
          </p:nvSpPr>
          <p:spPr>
            <a:xfrm>
              <a:off x="5654642" y="642796"/>
              <a:ext cx="5572410" cy="5572408"/>
            </a:xfrm>
            <a:prstGeom prst="frame">
              <a:avLst>
                <a:gd name="adj1" fmla="val 84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25BD1D9-88B9-4451-A9FD-CCA880B871AC}"/>
                </a:ext>
              </a:extLst>
            </p:cNvPr>
            <p:cNvGrpSpPr/>
            <p:nvPr/>
          </p:nvGrpSpPr>
          <p:grpSpPr>
            <a:xfrm>
              <a:off x="5080208" y="912892"/>
              <a:ext cx="1148868" cy="1050202"/>
              <a:chOff x="5080208" y="914399"/>
              <a:chExt cx="1148868" cy="105020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13F36217-EC50-476E-BEF1-34C17FA902DF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542BCEE2-22C7-438D-9078-0ADFFE47FEB3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711E980-E0A2-45FA-9272-2D6B82F6E397}"/>
                </a:ext>
              </a:extLst>
            </p:cNvPr>
            <p:cNvGrpSpPr/>
            <p:nvPr/>
          </p:nvGrpSpPr>
          <p:grpSpPr>
            <a:xfrm rot="10800000">
              <a:off x="10652618" y="4894907"/>
              <a:ext cx="1148868" cy="1050202"/>
              <a:chOff x="5080208" y="914399"/>
              <a:chExt cx="1148868" cy="10502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53FD185D-967A-482E-A979-AD7DA67AA014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7F7D585F-3694-482A-A01D-77646E46619A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40E4680-F21E-46D2-9070-D61650FA6E4F}"/>
              </a:ext>
            </a:extLst>
          </p:cNvPr>
          <p:cNvSpPr txBox="1"/>
          <p:nvPr/>
        </p:nvSpPr>
        <p:spPr>
          <a:xfrm>
            <a:off x="6815747" y="2441023"/>
            <a:ext cx="374674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4400" b="1" dirty="0" smtClean="0">
                <a:cs typeface="Arial" pitchFamily="34" charset="0"/>
              </a:rPr>
              <a:t>Ian McEwan</a:t>
            </a:r>
            <a:endParaRPr lang="ko-KR" altLang="en-US" sz="4400" b="1" dirty="0">
              <a:cs typeface="Arial" pitchFamily="34" charset="0"/>
            </a:endParaRPr>
          </a:p>
        </p:txBody>
      </p:sp>
      <p:pic>
        <p:nvPicPr>
          <p:cNvPr id="4100" name="Picture 4" descr="D:\Data\Languages\English\Level 6p\Ian-McEwan-011.jpg"/>
          <p:cNvPicPr>
            <a:picLocks noGrp="1" noChangeAspect="1" noChangeArrowheads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6" r="2948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0D6F7A2-66A3-4BA0-8846-87A3D32F4950}"/>
              </a:ext>
            </a:extLst>
          </p:cNvPr>
          <p:cNvGrpSpPr/>
          <p:nvPr/>
        </p:nvGrpSpPr>
        <p:grpSpPr>
          <a:xfrm>
            <a:off x="5080208" y="642796"/>
            <a:ext cx="6721278" cy="5572408"/>
            <a:chOff x="5080208" y="642796"/>
            <a:chExt cx="6721278" cy="557240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xmlns="" id="{BF15EDF5-5B42-498E-A68D-9C9AC8466B66}"/>
                </a:ext>
              </a:extLst>
            </p:cNvPr>
            <p:cNvSpPr/>
            <p:nvPr/>
          </p:nvSpPr>
          <p:spPr>
            <a:xfrm>
              <a:off x="5654642" y="642796"/>
              <a:ext cx="5572410" cy="5572408"/>
            </a:xfrm>
            <a:prstGeom prst="frame">
              <a:avLst>
                <a:gd name="adj1" fmla="val 84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25BD1D9-88B9-4451-A9FD-CCA880B871AC}"/>
                </a:ext>
              </a:extLst>
            </p:cNvPr>
            <p:cNvGrpSpPr/>
            <p:nvPr/>
          </p:nvGrpSpPr>
          <p:grpSpPr>
            <a:xfrm>
              <a:off x="5080208" y="912892"/>
              <a:ext cx="1148868" cy="1050202"/>
              <a:chOff x="5080208" y="914399"/>
              <a:chExt cx="1148868" cy="105020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13F36217-EC50-476E-BEF1-34C17FA902DF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542BCEE2-22C7-438D-9078-0ADFFE47FEB3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711E980-E0A2-45FA-9272-2D6B82F6E397}"/>
                </a:ext>
              </a:extLst>
            </p:cNvPr>
            <p:cNvGrpSpPr/>
            <p:nvPr/>
          </p:nvGrpSpPr>
          <p:grpSpPr>
            <a:xfrm rot="10800000">
              <a:off x="10652618" y="4894907"/>
              <a:ext cx="1148868" cy="1050202"/>
              <a:chOff x="5080208" y="914399"/>
              <a:chExt cx="1148868" cy="10502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53FD185D-967A-482E-A979-AD7DA67AA014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7F7D585F-3694-482A-A01D-77646E46619A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40E4680-F21E-46D2-9070-D61650FA6E4F}"/>
              </a:ext>
            </a:extLst>
          </p:cNvPr>
          <p:cNvSpPr txBox="1"/>
          <p:nvPr/>
        </p:nvSpPr>
        <p:spPr>
          <a:xfrm>
            <a:off x="6815747" y="2441023"/>
            <a:ext cx="374674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4400" b="1" dirty="0" smtClean="0">
                <a:cs typeface="Arial" pitchFamily="34" charset="0"/>
              </a:rPr>
              <a:t>The </a:t>
            </a:r>
            <a:r>
              <a:rPr lang="en-GB" altLang="ko-KR" sz="4400" b="1" dirty="0" smtClean="0">
                <a:cs typeface="Arial" pitchFamily="34" charset="0"/>
              </a:rPr>
              <a:t>Film</a:t>
            </a:r>
            <a:endParaRPr lang="ko-KR" altLang="en-US" sz="4400" b="1" dirty="0">
              <a:cs typeface="Arial" pitchFamily="34" charset="0"/>
            </a:endParaRPr>
          </a:p>
        </p:txBody>
      </p:sp>
      <p:pic>
        <p:nvPicPr>
          <p:cNvPr id="3075" name="Picture 3" descr="D:\Data\Languages\English\Level 6p\film.jpg"/>
          <p:cNvPicPr>
            <a:picLocks noGrp="1" noChangeAspect="1" noChangeArrowheads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r="441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2B4140D-F70D-4433-8524-661E52B3F1C6}"/>
              </a:ext>
            </a:extLst>
          </p:cNvPr>
          <p:cNvSpPr/>
          <p:nvPr/>
        </p:nvSpPr>
        <p:spPr>
          <a:xfrm>
            <a:off x="3498572" y="1741840"/>
            <a:ext cx="5059018" cy="3828872"/>
          </a:xfrm>
          <a:custGeom>
            <a:avLst/>
            <a:gdLst>
              <a:gd name="connsiteX0" fmla="*/ 2193607 w 2321888"/>
              <a:gd name="connsiteY0" fmla="*/ 0 h 1877378"/>
              <a:gd name="connsiteX1" fmla="*/ 2279332 w 2321888"/>
              <a:gd name="connsiteY1" fmla="*/ 33337 h 1877378"/>
              <a:gd name="connsiteX2" fmla="*/ 2320290 w 2321888"/>
              <a:gd name="connsiteY2" fmla="*/ 152400 h 1877378"/>
              <a:gd name="connsiteX3" fmla="*/ 2114550 w 2321888"/>
              <a:gd name="connsiteY3" fmla="*/ 1479232 h 1877378"/>
              <a:gd name="connsiteX4" fmla="*/ 1984057 w 2321888"/>
              <a:gd name="connsiteY4" fmla="*/ 1609725 h 1877378"/>
              <a:gd name="connsiteX5" fmla="*/ 869124 w 2321888"/>
              <a:gd name="connsiteY5" fmla="*/ 1590997 h 1877378"/>
              <a:gd name="connsiteX6" fmla="*/ 947738 w 2321888"/>
              <a:gd name="connsiteY6" fmla="*/ 1877378 h 1877378"/>
              <a:gd name="connsiteX7" fmla="*/ 517223 w 2321888"/>
              <a:gd name="connsiteY7" fmla="*/ 1585086 h 1877378"/>
              <a:gd name="connsiteX8" fmla="*/ 282892 w 2321888"/>
              <a:gd name="connsiteY8" fmla="*/ 1581150 h 1877378"/>
              <a:gd name="connsiteX9" fmla="*/ 152400 w 2321888"/>
              <a:gd name="connsiteY9" fmla="*/ 1450657 h 1877378"/>
              <a:gd name="connsiteX10" fmla="*/ 0 w 2321888"/>
              <a:gd name="connsiteY10" fmla="*/ 254317 h 1877378"/>
              <a:gd name="connsiteX11" fmla="*/ 130492 w 2321888"/>
              <a:gd name="connsiteY11" fmla="*/ 123825 h 187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21888" h="1877378">
                <a:moveTo>
                  <a:pt x="2193607" y="0"/>
                </a:moveTo>
                <a:cubicBezTo>
                  <a:pt x="2225992" y="0"/>
                  <a:pt x="2256472" y="12382"/>
                  <a:pt x="2279332" y="33337"/>
                </a:cubicBezTo>
                <a:cubicBezTo>
                  <a:pt x="2312670" y="62865"/>
                  <a:pt x="2326957" y="108585"/>
                  <a:pt x="2320290" y="152400"/>
                </a:cubicBezTo>
                <a:lnTo>
                  <a:pt x="2114550" y="1479232"/>
                </a:lnTo>
                <a:cubicBezTo>
                  <a:pt x="2114550" y="1550670"/>
                  <a:pt x="2055495" y="1609725"/>
                  <a:pt x="1984057" y="1609725"/>
                </a:cubicBezTo>
                <a:lnTo>
                  <a:pt x="869124" y="1590997"/>
                </a:lnTo>
                <a:lnTo>
                  <a:pt x="947738" y="1877378"/>
                </a:lnTo>
                <a:lnTo>
                  <a:pt x="517223" y="1585086"/>
                </a:lnTo>
                <a:lnTo>
                  <a:pt x="282892" y="1581150"/>
                </a:lnTo>
                <a:cubicBezTo>
                  <a:pt x="211455" y="1581150"/>
                  <a:pt x="152400" y="1522095"/>
                  <a:pt x="152400" y="1450657"/>
                </a:cubicBezTo>
                <a:lnTo>
                  <a:pt x="0" y="254317"/>
                </a:lnTo>
                <a:cubicBezTo>
                  <a:pt x="0" y="182880"/>
                  <a:pt x="59055" y="123825"/>
                  <a:pt x="130492" y="123825"/>
                </a:cubicBezTo>
                <a:close/>
              </a:path>
            </a:pathLst>
          </a:custGeom>
          <a:noFill/>
          <a:ln w="444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A14F30D-37F0-4B94-BB6E-393EBBAD4F8F}"/>
              </a:ext>
            </a:extLst>
          </p:cNvPr>
          <p:cNvGrpSpPr/>
          <p:nvPr/>
        </p:nvGrpSpPr>
        <p:grpSpPr>
          <a:xfrm>
            <a:off x="7156175" y="718998"/>
            <a:ext cx="3296370" cy="2277649"/>
            <a:chOff x="6987253" y="1062393"/>
            <a:chExt cx="2613391" cy="180574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08CD5478-1821-4D79-B96A-DE3CB12B6125}"/>
                </a:ext>
              </a:extLst>
            </p:cNvPr>
            <p:cNvSpPr>
              <a:spLocks noChangeAspect="1"/>
            </p:cNvSpPr>
            <p:nvPr/>
          </p:nvSpPr>
          <p:spPr>
            <a:xfrm rot="20995473">
              <a:off x="6987253" y="1469605"/>
              <a:ext cx="1378735" cy="1398528"/>
            </a:xfrm>
            <a:custGeom>
              <a:avLst/>
              <a:gdLst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768527 w 1386945"/>
                <a:gd name="connsiteY3" fmla="*/ 0 h 1398528"/>
                <a:gd name="connsiteX4" fmla="*/ 972253 w 1386945"/>
                <a:gd name="connsiteY4" fmla="*/ 54588 h 1398528"/>
                <a:gd name="connsiteX5" fmla="*/ 969334 w 1386945"/>
                <a:gd name="connsiteY5" fmla="*/ 228103 h 1398528"/>
                <a:gd name="connsiteX6" fmla="*/ 964004 w 1386945"/>
                <a:gd name="connsiteY6" fmla="*/ 226675 h 1398528"/>
                <a:gd name="connsiteX7" fmla="*/ 1079866 w 1386945"/>
                <a:gd name="connsiteY7" fmla="*/ 316610 h 1398528"/>
                <a:gd name="connsiteX8" fmla="*/ 1234336 w 1386945"/>
                <a:gd name="connsiteY8" fmla="*/ 278200 h 1398528"/>
                <a:gd name="connsiteX9" fmla="*/ 1333355 w 1386945"/>
                <a:gd name="connsiteY9" fmla="*/ 464426 h 1398528"/>
                <a:gd name="connsiteX10" fmla="*/ 1223290 w 1386945"/>
                <a:gd name="connsiteY10" fmla="*/ 563656 h 1398528"/>
                <a:gd name="connsiteX11" fmla="*/ 1241255 w 1386945"/>
                <a:gd name="connsiteY11" fmla="*/ 720028 h 1398528"/>
                <a:gd name="connsiteX12" fmla="*/ 1378735 w 1386945"/>
                <a:gd name="connsiteY12" fmla="*/ 796347 h 1398528"/>
                <a:gd name="connsiteX13" fmla="*/ 1324146 w 1386945"/>
                <a:gd name="connsiteY13" fmla="*/ 1000074 h 1398528"/>
                <a:gd name="connsiteX14" fmla="*/ 1157323 w 1386945"/>
                <a:gd name="connsiteY14" fmla="*/ 997268 h 1398528"/>
                <a:gd name="connsiteX15" fmla="*/ 1082042 w 1386945"/>
                <a:gd name="connsiteY15" fmla="*/ 1092670 h 1398528"/>
                <a:gd name="connsiteX16" fmla="*/ 1136829 w 1386945"/>
                <a:gd name="connsiteY16" fmla="*/ 1235662 h 1398528"/>
                <a:gd name="connsiteX17" fmla="*/ 964059 w 1386945"/>
                <a:gd name="connsiteY17" fmla="*/ 1356637 h 1398528"/>
                <a:gd name="connsiteX18" fmla="*/ 833014 w 1386945"/>
                <a:gd name="connsiteY18" fmla="*/ 1242868 h 1398528"/>
                <a:gd name="connsiteX19" fmla="*/ 848962 w 1386945"/>
                <a:gd name="connsiteY19" fmla="*/ 1231702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6051 w 1386945"/>
                <a:gd name="connsiteY24" fmla="*/ 1090028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35724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2746 w 1384863"/>
                <a:gd name="connsiteY0" fmla="*/ 335705 h 1398528"/>
                <a:gd name="connsiteX1" fmla="*/ 1384863 w 1384863"/>
                <a:gd name="connsiteY1" fmla="*/ 338970 h 1398528"/>
                <a:gd name="connsiteX2" fmla="*/ 1382746 w 1384863"/>
                <a:gd name="connsiteY2" fmla="*/ 335705 h 1398528"/>
                <a:gd name="connsiteX3" fmla="*/ 768527 w 1384863"/>
                <a:gd name="connsiteY3" fmla="*/ 0 h 1398528"/>
                <a:gd name="connsiteX4" fmla="*/ 972253 w 1384863"/>
                <a:gd name="connsiteY4" fmla="*/ 54588 h 1398528"/>
                <a:gd name="connsiteX5" fmla="*/ 969334 w 1384863"/>
                <a:gd name="connsiteY5" fmla="*/ 228103 h 1398528"/>
                <a:gd name="connsiteX6" fmla="*/ 964004 w 1384863"/>
                <a:gd name="connsiteY6" fmla="*/ 226675 h 1398528"/>
                <a:gd name="connsiteX7" fmla="*/ 1079866 w 1384863"/>
                <a:gd name="connsiteY7" fmla="*/ 316610 h 1398528"/>
                <a:gd name="connsiteX8" fmla="*/ 1234336 w 1384863"/>
                <a:gd name="connsiteY8" fmla="*/ 278200 h 1398528"/>
                <a:gd name="connsiteX9" fmla="*/ 1333355 w 1384863"/>
                <a:gd name="connsiteY9" fmla="*/ 464426 h 1398528"/>
                <a:gd name="connsiteX10" fmla="*/ 1223290 w 1384863"/>
                <a:gd name="connsiteY10" fmla="*/ 563656 h 1398528"/>
                <a:gd name="connsiteX11" fmla="*/ 1241255 w 1384863"/>
                <a:gd name="connsiteY11" fmla="*/ 720028 h 1398528"/>
                <a:gd name="connsiteX12" fmla="*/ 1378735 w 1384863"/>
                <a:gd name="connsiteY12" fmla="*/ 796347 h 1398528"/>
                <a:gd name="connsiteX13" fmla="*/ 1324146 w 1384863"/>
                <a:gd name="connsiteY13" fmla="*/ 1000074 h 1398528"/>
                <a:gd name="connsiteX14" fmla="*/ 1157323 w 1384863"/>
                <a:gd name="connsiteY14" fmla="*/ 997268 h 1398528"/>
                <a:gd name="connsiteX15" fmla="*/ 1082042 w 1384863"/>
                <a:gd name="connsiteY15" fmla="*/ 1092670 h 1398528"/>
                <a:gd name="connsiteX16" fmla="*/ 1136829 w 1384863"/>
                <a:gd name="connsiteY16" fmla="*/ 1235662 h 1398528"/>
                <a:gd name="connsiteX17" fmla="*/ 964059 w 1384863"/>
                <a:gd name="connsiteY17" fmla="*/ 1356637 h 1398528"/>
                <a:gd name="connsiteX18" fmla="*/ 833014 w 1384863"/>
                <a:gd name="connsiteY18" fmla="*/ 1235724 h 1398528"/>
                <a:gd name="connsiteX19" fmla="*/ 691570 w 1384863"/>
                <a:gd name="connsiteY19" fmla="*/ 1255455 h 1398528"/>
                <a:gd name="connsiteX20" fmla="*/ 612145 w 1384863"/>
                <a:gd name="connsiteY20" fmla="*/ 1398528 h 1398528"/>
                <a:gd name="connsiteX21" fmla="*/ 408418 w 1384863"/>
                <a:gd name="connsiteY21" fmla="*/ 1343940 h 1398528"/>
                <a:gd name="connsiteX22" fmla="*/ 411171 w 1384863"/>
                <a:gd name="connsiteY22" fmla="*/ 1180323 h 1398528"/>
                <a:gd name="connsiteX23" fmla="*/ 298691 w 1384863"/>
                <a:gd name="connsiteY23" fmla="*/ 1095691 h 1398528"/>
                <a:gd name="connsiteX24" fmla="*/ 128320 w 1384863"/>
                <a:gd name="connsiteY24" fmla="*/ 1128695 h 1398528"/>
                <a:gd name="connsiteX25" fmla="*/ 39183 w 1384863"/>
                <a:gd name="connsiteY25" fmla="*/ 937542 h 1398528"/>
                <a:gd name="connsiteX26" fmla="*/ 154405 w 1384863"/>
                <a:gd name="connsiteY26" fmla="*/ 844117 h 1398528"/>
                <a:gd name="connsiteX27" fmla="*/ 135673 w 1384863"/>
                <a:gd name="connsiteY27" fmla="*/ 704255 h 1398528"/>
                <a:gd name="connsiteX28" fmla="*/ 0 w 1384863"/>
                <a:gd name="connsiteY28" fmla="*/ 628938 h 1398528"/>
                <a:gd name="connsiteX29" fmla="*/ 54588 w 1384863"/>
                <a:gd name="connsiteY29" fmla="*/ 425211 h 1398528"/>
                <a:gd name="connsiteX30" fmla="*/ 210062 w 1384863"/>
                <a:gd name="connsiteY30" fmla="*/ 427826 h 1398528"/>
                <a:gd name="connsiteX31" fmla="*/ 285437 w 1384863"/>
                <a:gd name="connsiteY31" fmla="*/ 326289 h 1398528"/>
                <a:gd name="connsiteX32" fmla="*/ 233363 w 1384863"/>
                <a:gd name="connsiteY32" fmla="*/ 165678 h 1398528"/>
                <a:gd name="connsiteX33" fmla="*/ 412228 w 1384863"/>
                <a:gd name="connsiteY33" fmla="*/ 53911 h 1398528"/>
                <a:gd name="connsiteX34" fmla="*/ 537137 w 1384863"/>
                <a:gd name="connsiteY34" fmla="*/ 174382 h 1398528"/>
                <a:gd name="connsiteX35" fmla="*/ 535882 w 1384863"/>
                <a:gd name="connsiteY35" fmla="*/ 175167 h 1398528"/>
                <a:gd name="connsiteX36" fmla="*/ 689625 w 1384863"/>
                <a:gd name="connsiteY36" fmla="*/ 153155 h 1398528"/>
                <a:gd name="connsiteX37" fmla="*/ 684296 w 1384863"/>
                <a:gd name="connsiteY37" fmla="*/ 151727 h 1398528"/>
                <a:gd name="connsiteX38" fmla="*/ 768527 w 1384863"/>
                <a:gd name="connsiteY38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964004 w 1378735"/>
                <a:gd name="connsiteY3" fmla="*/ 226675 h 1398528"/>
                <a:gd name="connsiteX4" fmla="*/ 1079866 w 1378735"/>
                <a:gd name="connsiteY4" fmla="*/ 316610 h 1398528"/>
                <a:gd name="connsiteX5" fmla="*/ 1234336 w 1378735"/>
                <a:gd name="connsiteY5" fmla="*/ 278200 h 1398528"/>
                <a:gd name="connsiteX6" fmla="*/ 1333355 w 1378735"/>
                <a:gd name="connsiteY6" fmla="*/ 464426 h 1398528"/>
                <a:gd name="connsiteX7" fmla="*/ 1223290 w 1378735"/>
                <a:gd name="connsiteY7" fmla="*/ 563656 h 1398528"/>
                <a:gd name="connsiteX8" fmla="*/ 1241255 w 1378735"/>
                <a:gd name="connsiteY8" fmla="*/ 720028 h 1398528"/>
                <a:gd name="connsiteX9" fmla="*/ 1378735 w 1378735"/>
                <a:gd name="connsiteY9" fmla="*/ 796347 h 1398528"/>
                <a:gd name="connsiteX10" fmla="*/ 1324146 w 1378735"/>
                <a:gd name="connsiteY10" fmla="*/ 1000074 h 1398528"/>
                <a:gd name="connsiteX11" fmla="*/ 1157323 w 1378735"/>
                <a:gd name="connsiteY11" fmla="*/ 997268 h 1398528"/>
                <a:gd name="connsiteX12" fmla="*/ 1082042 w 1378735"/>
                <a:gd name="connsiteY12" fmla="*/ 1092670 h 1398528"/>
                <a:gd name="connsiteX13" fmla="*/ 1136829 w 1378735"/>
                <a:gd name="connsiteY13" fmla="*/ 1235662 h 1398528"/>
                <a:gd name="connsiteX14" fmla="*/ 964059 w 1378735"/>
                <a:gd name="connsiteY14" fmla="*/ 1356637 h 1398528"/>
                <a:gd name="connsiteX15" fmla="*/ 833014 w 1378735"/>
                <a:gd name="connsiteY15" fmla="*/ 1235724 h 1398528"/>
                <a:gd name="connsiteX16" fmla="*/ 691570 w 1378735"/>
                <a:gd name="connsiteY16" fmla="*/ 1255455 h 1398528"/>
                <a:gd name="connsiteX17" fmla="*/ 612145 w 1378735"/>
                <a:gd name="connsiteY17" fmla="*/ 1398528 h 1398528"/>
                <a:gd name="connsiteX18" fmla="*/ 408418 w 1378735"/>
                <a:gd name="connsiteY18" fmla="*/ 1343940 h 1398528"/>
                <a:gd name="connsiteX19" fmla="*/ 411171 w 1378735"/>
                <a:gd name="connsiteY19" fmla="*/ 1180323 h 1398528"/>
                <a:gd name="connsiteX20" fmla="*/ 298691 w 1378735"/>
                <a:gd name="connsiteY20" fmla="*/ 1095691 h 1398528"/>
                <a:gd name="connsiteX21" fmla="*/ 128320 w 1378735"/>
                <a:gd name="connsiteY21" fmla="*/ 1128695 h 1398528"/>
                <a:gd name="connsiteX22" fmla="*/ 39183 w 1378735"/>
                <a:gd name="connsiteY22" fmla="*/ 937542 h 1398528"/>
                <a:gd name="connsiteX23" fmla="*/ 154405 w 1378735"/>
                <a:gd name="connsiteY23" fmla="*/ 844117 h 1398528"/>
                <a:gd name="connsiteX24" fmla="*/ 135673 w 1378735"/>
                <a:gd name="connsiteY24" fmla="*/ 704255 h 1398528"/>
                <a:gd name="connsiteX25" fmla="*/ 0 w 1378735"/>
                <a:gd name="connsiteY25" fmla="*/ 628938 h 1398528"/>
                <a:gd name="connsiteX26" fmla="*/ 54588 w 1378735"/>
                <a:gd name="connsiteY26" fmla="*/ 425211 h 1398528"/>
                <a:gd name="connsiteX27" fmla="*/ 210062 w 1378735"/>
                <a:gd name="connsiteY27" fmla="*/ 427826 h 1398528"/>
                <a:gd name="connsiteX28" fmla="*/ 285437 w 1378735"/>
                <a:gd name="connsiteY28" fmla="*/ 326289 h 1398528"/>
                <a:gd name="connsiteX29" fmla="*/ 233363 w 1378735"/>
                <a:gd name="connsiteY29" fmla="*/ 165678 h 1398528"/>
                <a:gd name="connsiteX30" fmla="*/ 412228 w 1378735"/>
                <a:gd name="connsiteY30" fmla="*/ 53911 h 1398528"/>
                <a:gd name="connsiteX31" fmla="*/ 537137 w 1378735"/>
                <a:gd name="connsiteY31" fmla="*/ 174382 h 1398528"/>
                <a:gd name="connsiteX32" fmla="*/ 535882 w 1378735"/>
                <a:gd name="connsiteY32" fmla="*/ 175167 h 1398528"/>
                <a:gd name="connsiteX33" fmla="*/ 689625 w 1378735"/>
                <a:gd name="connsiteY33" fmla="*/ 153155 h 1398528"/>
                <a:gd name="connsiteX34" fmla="*/ 684296 w 1378735"/>
                <a:gd name="connsiteY34" fmla="*/ 151727 h 1398528"/>
                <a:gd name="connsiteX35" fmla="*/ 768527 w 1378735"/>
                <a:gd name="connsiteY35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768527 w 1378735"/>
                <a:gd name="connsiteY33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689625 w 1378735"/>
                <a:gd name="connsiteY31" fmla="*/ 153155 h 1398528"/>
                <a:gd name="connsiteX32" fmla="*/ 768527 w 1378735"/>
                <a:gd name="connsiteY32" fmla="*/ 0 h 139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78735" h="1398528">
                  <a:moveTo>
                    <a:pt x="768527" y="0"/>
                  </a:moveTo>
                  <a:lnTo>
                    <a:pt x="972253" y="54588"/>
                  </a:lnTo>
                  <a:lnTo>
                    <a:pt x="969334" y="228103"/>
                  </a:lnTo>
                  <a:lnTo>
                    <a:pt x="1079866" y="316610"/>
                  </a:lnTo>
                  <a:lnTo>
                    <a:pt x="1234336" y="278200"/>
                  </a:lnTo>
                  <a:lnTo>
                    <a:pt x="1333355" y="464426"/>
                  </a:lnTo>
                  <a:lnTo>
                    <a:pt x="1223290" y="563656"/>
                  </a:lnTo>
                  <a:cubicBezTo>
                    <a:pt x="1237087" y="613911"/>
                    <a:pt x="1243590" y="666535"/>
                    <a:pt x="1241255" y="720028"/>
                  </a:cubicBezTo>
                  <a:lnTo>
                    <a:pt x="1378735" y="796347"/>
                  </a:lnTo>
                  <a:lnTo>
                    <a:pt x="1324146" y="1000074"/>
                  </a:lnTo>
                  <a:lnTo>
                    <a:pt x="1157323" y="997268"/>
                  </a:lnTo>
                  <a:cubicBezTo>
                    <a:pt x="1136231" y="1032510"/>
                    <a:pt x="1110676" y="1064296"/>
                    <a:pt x="1082042" y="1092670"/>
                  </a:cubicBezTo>
                  <a:lnTo>
                    <a:pt x="1136829" y="1235662"/>
                  </a:lnTo>
                  <a:lnTo>
                    <a:pt x="964059" y="1356637"/>
                  </a:lnTo>
                  <a:lnTo>
                    <a:pt x="833014" y="1235724"/>
                  </a:lnTo>
                  <a:lnTo>
                    <a:pt x="691570" y="1255455"/>
                  </a:lnTo>
                  <a:lnTo>
                    <a:pt x="612145" y="1398528"/>
                  </a:lnTo>
                  <a:lnTo>
                    <a:pt x="408418" y="1343940"/>
                  </a:lnTo>
                  <a:cubicBezTo>
                    <a:pt x="409336" y="1289401"/>
                    <a:pt x="410253" y="1234862"/>
                    <a:pt x="411171" y="1180323"/>
                  </a:cubicBezTo>
                  <a:cubicBezTo>
                    <a:pt x="369070" y="1150854"/>
                    <a:pt x="331546" y="1116202"/>
                    <a:pt x="298691" y="1095691"/>
                  </a:cubicBezTo>
                  <a:lnTo>
                    <a:pt x="128320" y="1128695"/>
                  </a:lnTo>
                  <a:lnTo>
                    <a:pt x="39183" y="937542"/>
                  </a:lnTo>
                  <a:lnTo>
                    <a:pt x="154405" y="844117"/>
                  </a:lnTo>
                  <a:cubicBezTo>
                    <a:pt x="142107" y="799040"/>
                    <a:pt x="135683" y="752063"/>
                    <a:pt x="135673" y="704255"/>
                  </a:cubicBezTo>
                  <a:lnTo>
                    <a:pt x="0" y="628938"/>
                  </a:lnTo>
                  <a:lnTo>
                    <a:pt x="54588" y="425211"/>
                  </a:lnTo>
                  <a:lnTo>
                    <a:pt x="210062" y="427826"/>
                  </a:lnTo>
                  <a:cubicBezTo>
                    <a:pt x="231154" y="390604"/>
                    <a:pt x="256624" y="356666"/>
                    <a:pt x="285437" y="326289"/>
                  </a:cubicBezTo>
                  <a:lnTo>
                    <a:pt x="233363" y="165678"/>
                  </a:lnTo>
                  <a:lnTo>
                    <a:pt x="412228" y="53911"/>
                  </a:lnTo>
                  <a:lnTo>
                    <a:pt x="537137" y="174382"/>
                  </a:lnTo>
                  <a:lnTo>
                    <a:pt x="689625" y="153155"/>
                  </a:lnTo>
                  <a:lnTo>
                    <a:pt x="768527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60BEA59E-5B71-475C-991C-1E9E1A5BF538}"/>
                </a:ext>
              </a:extLst>
            </p:cNvPr>
            <p:cNvSpPr/>
            <p:nvPr/>
          </p:nvSpPr>
          <p:spPr>
            <a:xfrm>
              <a:off x="7502777" y="1830711"/>
              <a:ext cx="356861" cy="698675"/>
            </a:xfrm>
            <a:custGeom>
              <a:avLst/>
              <a:gdLst>
                <a:gd name="connsiteX0" fmla="*/ 178431 w 356861"/>
                <a:gd name="connsiteY0" fmla="*/ 0 h 698675"/>
                <a:gd name="connsiteX1" fmla="*/ 356861 w 356861"/>
                <a:gd name="connsiteY1" fmla="*/ 178431 h 698675"/>
                <a:gd name="connsiteX2" fmla="*/ 304600 w 356861"/>
                <a:gd name="connsiteY2" fmla="*/ 304601 h 698675"/>
                <a:gd name="connsiteX3" fmla="*/ 282306 w 356861"/>
                <a:gd name="connsiteY3" fmla="*/ 319632 h 698675"/>
                <a:gd name="connsiteX4" fmla="*/ 337514 w 356861"/>
                <a:gd name="connsiteY4" fmla="*/ 620208 h 698675"/>
                <a:gd name="connsiteX5" fmla="*/ 285920 w 356861"/>
                <a:gd name="connsiteY5" fmla="*/ 698675 h 698675"/>
                <a:gd name="connsiteX6" fmla="*/ 70943 w 356861"/>
                <a:gd name="connsiteY6" fmla="*/ 698675 h 698675"/>
                <a:gd name="connsiteX7" fmla="*/ 18274 w 356861"/>
                <a:gd name="connsiteY7" fmla="*/ 620208 h 698675"/>
                <a:gd name="connsiteX8" fmla="*/ 73601 w 356861"/>
                <a:gd name="connsiteY8" fmla="*/ 318987 h 698675"/>
                <a:gd name="connsiteX9" fmla="*/ 52262 w 356861"/>
                <a:gd name="connsiteY9" fmla="*/ 304601 h 698675"/>
                <a:gd name="connsiteX10" fmla="*/ 0 w 356861"/>
                <a:gd name="connsiteY10" fmla="*/ 178431 h 698675"/>
                <a:gd name="connsiteX11" fmla="*/ 178431 w 356861"/>
                <a:gd name="connsiteY11" fmla="*/ 0 h 69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861" h="698675">
                  <a:moveTo>
                    <a:pt x="178431" y="0"/>
                  </a:moveTo>
                  <a:cubicBezTo>
                    <a:pt x="276976" y="0"/>
                    <a:pt x="356861" y="79887"/>
                    <a:pt x="356861" y="178431"/>
                  </a:cubicBezTo>
                  <a:cubicBezTo>
                    <a:pt x="356861" y="227703"/>
                    <a:pt x="336890" y="272311"/>
                    <a:pt x="304600" y="304601"/>
                  </a:cubicBezTo>
                  <a:lnTo>
                    <a:pt x="282306" y="319632"/>
                  </a:lnTo>
                  <a:lnTo>
                    <a:pt x="337514" y="620208"/>
                  </a:lnTo>
                  <a:cubicBezTo>
                    <a:pt x="338590" y="663204"/>
                    <a:pt x="314942" y="698675"/>
                    <a:pt x="285920" y="698675"/>
                  </a:cubicBezTo>
                  <a:lnTo>
                    <a:pt x="70943" y="698675"/>
                  </a:lnTo>
                  <a:cubicBezTo>
                    <a:pt x="41922" y="698675"/>
                    <a:pt x="18274" y="663204"/>
                    <a:pt x="18274" y="620208"/>
                  </a:cubicBezTo>
                  <a:lnTo>
                    <a:pt x="73601" y="318987"/>
                  </a:lnTo>
                  <a:lnTo>
                    <a:pt x="52262" y="304601"/>
                  </a:lnTo>
                  <a:cubicBezTo>
                    <a:pt x="19972" y="272311"/>
                    <a:pt x="0" y="227703"/>
                    <a:pt x="0" y="178431"/>
                  </a:cubicBezTo>
                  <a:cubicBezTo>
                    <a:pt x="0" y="79887"/>
                    <a:pt x="79887" y="0"/>
                    <a:pt x="178431" y="0"/>
                  </a:cubicBezTo>
                  <a:close/>
                </a:path>
              </a:pathLst>
            </a:custGeom>
            <a:noFill/>
            <a:ln w="381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078F15BE-7EBE-472F-915C-DDE46D72CE57}"/>
                </a:ext>
              </a:extLst>
            </p:cNvPr>
            <p:cNvSpPr/>
            <p:nvPr/>
          </p:nvSpPr>
          <p:spPr>
            <a:xfrm rot="1603909">
              <a:off x="7893987" y="1062393"/>
              <a:ext cx="1706657" cy="1621837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  <a:gd name="connsiteX0" fmla="*/ 1825913 w 2026101"/>
                <a:gd name="connsiteY0" fmla="*/ 236637 h 1769959"/>
                <a:gd name="connsiteX1" fmla="*/ 1627004 w 2026101"/>
                <a:gd name="connsiteY1" fmla="*/ 185737 h 1769959"/>
                <a:gd name="connsiteX2" fmla="*/ 1501274 w 2026101"/>
                <a:gd name="connsiteY2" fmla="*/ 388620 h 1769959"/>
                <a:gd name="connsiteX3" fmla="*/ 1486034 w 2026101"/>
                <a:gd name="connsiteY3" fmla="*/ 406717 h 1769959"/>
                <a:gd name="connsiteX4" fmla="*/ 1353636 w 2026101"/>
                <a:gd name="connsiteY4" fmla="*/ 409575 h 1769959"/>
                <a:gd name="connsiteX5" fmla="*/ 1321251 w 2026101"/>
                <a:gd name="connsiteY5" fmla="*/ 378142 h 1769959"/>
                <a:gd name="connsiteX6" fmla="*/ 1039311 w 2026101"/>
                <a:gd name="connsiteY6" fmla="*/ 145732 h 1769959"/>
                <a:gd name="connsiteX7" fmla="*/ 829761 w 2026101"/>
                <a:gd name="connsiteY7" fmla="*/ 430530 h 1769959"/>
                <a:gd name="connsiteX8" fmla="*/ 1067886 w 2026101"/>
                <a:gd name="connsiteY8" fmla="*/ 638175 h 1769959"/>
                <a:gd name="connsiteX9" fmla="*/ 1207904 w 2026101"/>
                <a:gd name="connsiteY9" fmla="*/ 599122 h 1769959"/>
                <a:gd name="connsiteX10" fmla="*/ 1236479 w 2026101"/>
                <a:gd name="connsiteY10" fmla="*/ 603885 h 1769959"/>
                <a:gd name="connsiteX11" fmla="*/ 1258386 w 2026101"/>
                <a:gd name="connsiteY11" fmla="*/ 627697 h 1769959"/>
                <a:gd name="connsiteX12" fmla="*/ 1269816 w 2026101"/>
                <a:gd name="connsiteY12" fmla="*/ 632460 h 1769959"/>
                <a:gd name="connsiteX13" fmla="*/ 1277436 w 2026101"/>
                <a:gd name="connsiteY13" fmla="*/ 620077 h 1769959"/>
                <a:gd name="connsiteX14" fmla="*/ 1275531 w 2026101"/>
                <a:gd name="connsiteY14" fmla="*/ 607695 h 1769959"/>
                <a:gd name="connsiteX15" fmla="*/ 1380306 w 2026101"/>
                <a:gd name="connsiteY15" fmla="*/ 506730 h 1769959"/>
                <a:gd name="connsiteX16" fmla="*/ 1518419 w 2026101"/>
                <a:gd name="connsiteY16" fmla="*/ 662940 h 1769959"/>
                <a:gd name="connsiteX17" fmla="*/ 1456506 w 2026101"/>
                <a:gd name="connsiteY17" fmla="*/ 750570 h 1769959"/>
                <a:gd name="connsiteX18" fmla="*/ 1405071 w 2026101"/>
                <a:gd name="connsiteY18" fmla="*/ 751522 h 1769959"/>
                <a:gd name="connsiteX19" fmla="*/ 1382211 w 2026101"/>
                <a:gd name="connsiteY19" fmla="*/ 757237 h 1769959"/>
                <a:gd name="connsiteX20" fmla="*/ 1391736 w 2026101"/>
                <a:gd name="connsiteY20" fmla="*/ 774382 h 1769959"/>
                <a:gd name="connsiteX21" fmla="*/ 1407929 w 2026101"/>
                <a:gd name="connsiteY21" fmla="*/ 791527 h 1769959"/>
                <a:gd name="connsiteX22" fmla="*/ 1409834 w 2026101"/>
                <a:gd name="connsiteY22" fmla="*/ 823912 h 1769959"/>
                <a:gd name="connsiteX23" fmla="*/ 1360304 w 2026101"/>
                <a:gd name="connsiteY23" fmla="*/ 956310 h 1769959"/>
                <a:gd name="connsiteX24" fmla="*/ 1607001 w 2026101"/>
                <a:gd name="connsiteY24" fmla="*/ 1220152 h 1769959"/>
                <a:gd name="connsiteX25" fmla="*/ 1645101 w 2026101"/>
                <a:gd name="connsiteY25" fmla="*/ 1217295 h 1769959"/>
                <a:gd name="connsiteX26" fmla="*/ 1842269 w 2026101"/>
                <a:gd name="connsiteY26" fmla="*/ 1047750 h 1769959"/>
                <a:gd name="connsiteX27" fmla="*/ 1778451 w 2026101"/>
                <a:gd name="connsiteY27" fmla="*/ 793432 h 1769959"/>
                <a:gd name="connsiteX28" fmla="*/ 1627004 w 2026101"/>
                <a:gd name="connsiteY28" fmla="*/ 725805 h 1769959"/>
                <a:gd name="connsiteX29" fmla="*/ 1609859 w 2026101"/>
                <a:gd name="connsiteY29" fmla="*/ 702945 h 1769959"/>
                <a:gd name="connsiteX30" fmla="*/ 1625099 w 2026101"/>
                <a:gd name="connsiteY30" fmla="*/ 568642 h 1769959"/>
                <a:gd name="connsiteX31" fmla="*/ 1652721 w 2026101"/>
                <a:gd name="connsiteY31" fmla="*/ 547687 h 1769959"/>
                <a:gd name="connsiteX32" fmla="*/ 1755591 w 2026101"/>
                <a:gd name="connsiteY32" fmla="*/ 538162 h 1769959"/>
                <a:gd name="connsiteX33" fmla="*/ 1864176 w 2026101"/>
                <a:gd name="connsiteY33" fmla="*/ 299085 h 1769959"/>
                <a:gd name="connsiteX34" fmla="*/ 1825913 w 2026101"/>
                <a:gd name="connsiteY34" fmla="*/ 236637 h 1769959"/>
                <a:gd name="connsiteX35" fmla="*/ 1939647 w 2026101"/>
                <a:gd name="connsiteY35" fmla="*/ 136464 h 1769959"/>
                <a:gd name="connsiteX36" fmla="*/ 1990859 w 2026101"/>
                <a:gd name="connsiteY36" fmla="*/ 211455 h 1769959"/>
                <a:gd name="connsiteX37" fmla="*/ 2025149 w 2026101"/>
                <a:gd name="connsiteY37" fmla="*/ 318135 h 1769959"/>
                <a:gd name="connsiteX38" fmla="*/ 2026101 w 2026101"/>
                <a:gd name="connsiteY38" fmla="*/ 412432 h 1769959"/>
                <a:gd name="connsiteX39" fmla="*/ 1978476 w 2026101"/>
                <a:gd name="connsiteY39" fmla="*/ 540067 h 1769959"/>
                <a:gd name="connsiteX40" fmla="*/ 1865129 w 2026101"/>
                <a:gd name="connsiteY40" fmla="*/ 653415 h 1769959"/>
                <a:gd name="connsiteX41" fmla="*/ 1863224 w 2026101"/>
                <a:gd name="connsiteY41" fmla="*/ 674370 h 1769959"/>
                <a:gd name="connsiteX42" fmla="*/ 1999431 w 2026101"/>
                <a:gd name="connsiteY42" fmla="*/ 943927 h 1769959"/>
                <a:gd name="connsiteX43" fmla="*/ 1739399 w 2026101"/>
                <a:gd name="connsiteY43" fmla="*/ 1343977 h 1769959"/>
                <a:gd name="connsiteX44" fmla="*/ 1360304 w 2026101"/>
                <a:gd name="connsiteY44" fmla="*/ 1281112 h 1769959"/>
                <a:gd name="connsiteX45" fmla="*/ 1211714 w 2026101"/>
                <a:gd name="connsiteY45" fmla="*/ 973455 h 1769959"/>
                <a:gd name="connsiteX46" fmla="*/ 1193616 w 2026101"/>
                <a:gd name="connsiteY46" fmla="*/ 996315 h 1769959"/>
                <a:gd name="connsiteX47" fmla="*/ 1158374 w 2026101"/>
                <a:gd name="connsiteY47" fmla="*/ 1093470 h 1769959"/>
                <a:gd name="connsiteX48" fmla="*/ 1137419 w 2026101"/>
                <a:gd name="connsiteY48" fmla="*/ 1108710 h 1769959"/>
                <a:gd name="connsiteX49" fmla="*/ 1039311 w 2026101"/>
                <a:gd name="connsiteY49" fmla="*/ 1113472 h 1769959"/>
                <a:gd name="connsiteX50" fmla="*/ 1063124 w 2026101"/>
                <a:gd name="connsiteY50" fmla="*/ 1163002 h 1769959"/>
                <a:gd name="connsiteX51" fmla="*/ 1014546 w 2026101"/>
                <a:gd name="connsiteY51" fmla="*/ 1270635 h 1769959"/>
                <a:gd name="connsiteX52" fmla="*/ 897389 w 2026101"/>
                <a:gd name="connsiteY52" fmla="*/ 1259205 h 1769959"/>
                <a:gd name="connsiteX53" fmla="*/ 866909 w 2026101"/>
                <a:gd name="connsiteY53" fmla="*/ 1259205 h 1769959"/>
                <a:gd name="connsiteX54" fmla="*/ 433871 w 2026101"/>
                <a:gd name="connsiteY54" fmla="*/ 1658450 h 1769959"/>
                <a:gd name="connsiteX55" fmla="*/ 0 w 2026101"/>
                <a:gd name="connsiteY55" fmla="*/ 1769959 h 1769959"/>
                <a:gd name="connsiteX56" fmla="*/ 730701 w 2026101"/>
                <a:gd name="connsiteY56" fmla="*/ 1106805 h 1769959"/>
                <a:gd name="connsiteX57" fmla="*/ 732606 w 2026101"/>
                <a:gd name="connsiteY57" fmla="*/ 1083945 h 1769959"/>
                <a:gd name="connsiteX58" fmla="*/ 740226 w 2026101"/>
                <a:gd name="connsiteY58" fmla="*/ 947737 h 1769959"/>
                <a:gd name="connsiteX59" fmla="*/ 875481 w 2026101"/>
                <a:gd name="connsiteY59" fmla="*/ 941070 h 1769959"/>
                <a:gd name="connsiteX60" fmla="*/ 890721 w 2026101"/>
                <a:gd name="connsiteY60" fmla="*/ 934402 h 1769959"/>
                <a:gd name="connsiteX61" fmla="*/ 901199 w 2026101"/>
                <a:gd name="connsiteY61" fmla="*/ 855345 h 1769959"/>
                <a:gd name="connsiteX62" fmla="*/ 921201 w 2026101"/>
                <a:gd name="connsiteY62" fmla="*/ 832485 h 1769959"/>
                <a:gd name="connsiteX63" fmla="*/ 1049377 w 2026101"/>
                <a:gd name="connsiteY63" fmla="*/ 809555 h 1769959"/>
                <a:gd name="connsiteX64" fmla="*/ 991686 w 2026101"/>
                <a:gd name="connsiteY64" fmla="*/ 782955 h 1769959"/>
                <a:gd name="connsiteX65" fmla="*/ 683076 w 2026101"/>
                <a:gd name="connsiteY65" fmla="*/ 446722 h 1769959"/>
                <a:gd name="connsiteX66" fmla="*/ 1004069 w 2026101"/>
                <a:gd name="connsiteY66" fmla="*/ 4762 h 1769959"/>
                <a:gd name="connsiteX67" fmla="*/ 1025024 w 2026101"/>
                <a:gd name="connsiteY67" fmla="*/ 0 h 1769959"/>
                <a:gd name="connsiteX68" fmla="*/ 1120274 w 2026101"/>
                <a:gd name="connsiteY68" fmla="*/ 0 h 1769959"/>
                <a:gd name="connsiteX69" fmla="*/ 1128846 w 2026101"/>
                <a:gd name="connsiteY69" fmla="*/ 1905 h 1769959"/>
                <a:gd name="connsiteX70" fmla="*/ 1391736 w 2026101"/>
                <a:gd name="connsiteY70" fmla="*/ 160972 h 1769959"/>
                <a:gd name="connsiteX71" fmla="*/ 1413644 w 2026101"/>
                <a:gd name="connsiteY71" fmla="*/ 160972 h 1769959"/>
                <a:gd name="connsiteX72" fmla="*/ 1939647 w 2026101"/>
                <a:gd name="connsiteY72" fmla="*/ 136464 h 1769959"/>
                <a:gd name="connsiteX0" fmla="*/ 1825913 w 2026101"/>
                <a:gd name="connsiteY0" fmla="*/ 236637 h 1925404"/>
                <a:gd name="connsiteX1" fmla="*/ 1627004 w 2026101"/>
                <a:gd name="connsiteY1" fmla="*/ 185737 h 1925404"/>
                <a:gd name="connsiteX2" fmla="*/ 1501274 w 2026101"/>
                <a:gd name="connsiteY2" fmla="*/ 388620 h 1925404"/>
                <a:gd name="connsiteX3" fmla="*/ 1486034 w 2026101"/>
                <a:gd name="connsiteY3" fmla="*/ 406717 h 1925404"/>
                <a:gd name="connsiteX4" fmla="*/ 1353636 w 2026101"/>
                <a:gd name="connsiteY4" fmla="*/ 409575 h 1925404"/>
                <a:gd name="connsiteX5" fmla="*/ 1321251 w 2026101"/>
                <a:gd name="connsiteY5" fmla="*/ 378142 h 1925404"/>
                <a:gd name="connsiteX6" fmla="*/ 1039311 w 2026101"/>
                <a:gd name="connsiteY6" fmla="*/ 145732 h 1925404"/>
                <a:gd name="connsiteX7" fmla="*/ 829761 w 2026101"/>
                <a:gd name="connsiteY7" fmla="*/ 430530 h 1925404"/>
                <a:gd name="connsiteX8" fmla="*/ 1067886 w 2026101"/>
                <a:gd name="connsiteY8" fmla="*/ 638175 h 1925404"/>
                <a:gd name="connsiteX9" fmla="*/ 1207904 w 2026101"/>
                <a:gd name="connsiteY9" fmla="*/ 599122 h 1925404"/>
                <a:gd name="connsiteX10" fmla="*/ 1236479 w 2026101"/>
                <a:gd name="connsiteY10" fmla="*/ 603885 h 1925404"/>
                <a:gd name="connsiteX11" fmla="*/ 1258386 w 2026101"/>
                <a:gd name="connsiteY11" fmla="*/ 627697 h 1925404"/>
                <a:gd name="connsiteX12" fmla="*/ 1269816 w 2026101"/>
                <a:gd name="connsiteY12" fmla="*/ 632460 h 1925404"/>
                <a:gd name="connsiteX13" fmla="*/ 1277436 w 2026101"/>
                <a:gd name="connsiteY13" fmla="*/ 620077 h 1925404"/>
                <a:gd name="connsiteX14" fmla="*/ 1275531 w 2026101"/>
                <a:gd name="connsiteY14" fmla="*/ 607695 h 1925404"/>
                <a:gd name="connsiteX15" fmla="*/ 1380306 w 2026101"/>
                <a:gd name="connsiteY15" fmla="*/ 506730 h 1925404"/>
                <a:gd name="connsiteX16" fmla="*/ 1518419 w 2026101"/>
                <a:gd name="connsiteY16" fmla="*/ 662940 h 1925404"/>
                <a:gd name="connsiteX17" fmla="*/ 1456506 w 2026101"/>
                <a:gd name="connsiteY17" fmla="*/ 750570 h 1925404"/>
                <a:gd name="connsiteX18" fmla="*/ 1405071 w 2026101"/>
                <a:gd name="connsiteY18" fmla="*/ 751522 h 1925404"/>
                <a:gd name="connsiteX19" fmla="*/ 1382211 w 2026101"/>
                <a:gd name="connsiteY19" fmla="*/ 757237 h 1925404"/>
                <a:gd name="connsiteX20" fmla="*/ 1391736 w 2026101"/>
                <a:gd name="connsiteY20" fmla="*/ 774382 h 1925404"/>
                <a:gd name="connsiteX21" fmla="*/ 1407929 w 2026101"/>
                <a:gd name="connsiteY21" fmla="*/ 791527 h 1925404"/>
                <a:gd name="connsiteX22" fmla="*/ 1409834 w 2026101"/>
                <a:gd name="connsiteY22" fmla="*/ 823912 h 1925404"/>
                <a:gd name="connsiteX23" fmla="*/ 1360304 w 2026101"/>
                <a:gd name="connsiteY23" fmla="*/ 956310 h 1925404"/>
                <a:gd name="connsiteX24" fmla="*/ 1607001 w 2026101"/>
                <a:gd name="connsiteY24" fmla="*/ 1220152 h 1925404"/>
                <a:gd name="connsiteX25" fmla="*/ 1645101 w 2026101"/>
                <a:gd name="connsiteY25" fmla="*/ 1217295 h 1925404"/>
                <a:gd name="connsiteX26" fmla="*/ 1842269 w 2026101"/>
                <a:gd name="connsiteY26" fmla="*/ 1047750 h 1925404"/>
                <a:gd name="connsiteX27" fmla="*/ 1778451 w 2026101"/>
                <a:gd name="connsiteY27" fmla="*/ 793432 h 1925404"/>
                <a:gd name="connsiteX28" fmla="*/ 1627004 w 2026101"/>
                <a:gd name="connsiteY28" fmla="*/ 725805 h 1925404"/>
                <a:gd name="connsiteX29" fmla="*/ 1609859 w 2026101"/>
                <a:gd name="connsiteY29" fmla="*/ 702945 h 1925404"/>
                <a:gd name="connsiteX30" fmla="*/ 1625099 w 2026101"/>
                <a:gd name="connsiteY30" fmla="*/ 568642 h 1925404"/>
                <a:gd name="connsiteX31" fmla="*/ 1652721 w 2026101"/>
                <a:gd name="connsiteY31" fmla="*/ 547687 h 1925404"/>
                <a:gd name="connsiteX32" fmla="*/ 1755591 w 2026101"/>
                <a:gd name="connsiteY32" fmla="*/ 538162 h 1925404"/>
                <a:gd name="connsiteX33" fmla="*/ 1864176 w 2026101"/>
                <a:gd name="connsiteY33" fmla="*/ 299085 h 1925404"/>
                <a:gd name="connsiteX34" fmla="*/ 1825913 w 2026101"/>
                <a:gd name="connsiteY34" fmla="*/ 236637 h 1925404"/>
                <a:gd name="connsiteX35" fmla="*/ 1939647 w 2026101"/>
                <a:gd name="connsiteY35" fmla="*/ 136464 h 1925404"/>
                <a:gd name="connsiteX36" fmla="*/ 1990859 w 2026101"/>
                <a:gd name="connsiteY36" fmla="*/ 211455 h 1925404"/>
                <a:gd name="connsiteX37" fmla="*/ 2025149 w 2026101"/>
                <a:gd name="connsiteY37" fmla="*/ 318135 h 1925404"/>
                <a:gd name="connsiteX38" fmla="*/ 2026101 w 2026101"/>
                <a:gd name="connsiteY38" fmla="*/ 412432 h 1925404"/>
                <a:gd name="connsiteX39" fmla="*/ 1978476 w 2026101"/>
                <a:gd name="connsiteY39" fmla="*/ 540067 h 1925404"/>
                <a:gd name="connsiteX40" fmla="*/ 1865129 w 2026101"/>
                <a:gd name="connsiteY40" fmla="*/ 653415 h 1925404"/>
                <a:gd name="connsiteX41" fmla="*/ 1863224 w 2026101"/>
                <a:gd name="connsiteY41" fmla="*/ 674370 h 1925404"/>
                <a:gd name="connsiteX42" fmla="*/ 1999431 w 2026101"/>
                <a:gd name="connsiteY42" fmla="*/ 943927 h 1925404"/>
                <a:gd name="connsiteX43" fmla="*/ 1739399 w 2026101"/>
                <a:gd name="connsiteY43" fmla="*/ 1343977 h 1925404"/>
                <a:gd name="connsiteX44" fmla="*/ 1360304 w 2026101"/>
                <a:gd name="connsiteY44" fmla="*/ 1281112 h 1925404"/>
                <a:gd name="connsiteX45" fmla="*/ 1211714 w 2026101"/>
                <a:gd name="connsiteY45" fmla="*/ 973455 h 1925404"/>
                <a:gd name="connsiteX46" fmla="*/ 1193616 w 2026101"/>
                <a:gd name="connsiteY46" fmla="*/ 996315 h 1925404"/>
                <a:gd name="connsiteX47" fmla="*/ 1158374 w 2026101"/>
                <a:gd name="connsiteY47" fmla="*/ 1093470 h 1925404"/>
                <a:gd name="connsiteX48" fmla="*/ 1137419 w 2026101"/>
                <a:gd name="connsiteY48" fmla="*/ 1108710 h 1925404"/>
                <a:gd name="connsiteX49" fmla="*/ 1039311 w 2026101"/>
                <a:gd name="connsiteY49" fmla="*/ 1113472 h 1925404"/>
                <a:gd name="connsiteX50" fmla="*/ 1063124 w 2026101"/>
                <a:gd name="connsiteY50" fmla="*/ 1163002 h 1925404"/>
                <a:gd name="connsiteX51" fmla="*/ 1014546 w 2026101"/>
                <a:gd name="connsiteY51" fmla="*/ 1270635 h 1925404"/>
                <a:gd name="connsiteX52" fmla="*/ 897389 w 2026101"/>
                <a:gd name="connsiteY52" fmla="*/ 1259205 h 1925404"/>
                <a:gd name="connsiteX53" fmla="*/ 866909 w 2026101"/>
                <a:gd name="connsiteY53" fmla="*/ 1259205 h 1925404"/>
                <a:gd name="connsiteX54" fmla="*/ 141485 w 2026101"/>
                <a:gd name="connsiteY54" fmla="*/ 1925404 h 1925404"/>
                <a:gd name="connsiteX55" fmla="*/ 0 w 2026101"/>
                <a:gd name="connsiteY55" fmla="*/ 1769959 h 1925404"/>
                <a:gd name="connsiteX56" fmla="*/ 730701 w 2026101"/>
                <a:gd name="connsiteY56" fmla="*/ 1106805 h 1925404"/>
                <a:gd name="connsiteX57" fmla="*/ 732606 w 2026101"/>
                <a:gd name="connsiteY57" fmla="*/ 1083945 h 1925404"/>
                <a:gd name="connsiteX58" fmla="*/ 740226 w 2026101"/>
                <a:gd name="connsiteY58" fmla="*/ 947737 h 1925404"/>
                <a:gd name="connsiteX59" fmla="*/ 875481 w 2026101"/>
                <a:gd name="connsiteY59" fmla="*/ 941070 h 1925404"/>
                <a:gd name="connsiteX60" fmla="*/ 890721 w 2026101"/>
                <a:gd name="connsiteY60" fmla="*/ 934402 h 1925404"/>
                <a:gd name="connsiteX61" fmla="*/ 901199 w 2026101"/>
                <a:gd name="connsiteY61" fmla="*/ 855345 h 1925404"/>
                <a:gd name="connsiteX62" fmla="*/ 921201 w 2026101"/>
                <a:gd name="connsiteY62" fmla="*/ 832485 h 1925404"/>
                <a:gd name="connsiteX63" fmla="*/ 1049377 w 2026101"/>
                <a:gd name="connsiteY63" fmla="*/ 809555 h 1925404"/>
                <a:gd name="connsiteX64" fmla="*/ 991686 w 2026101"/>
                <a:gd name="connsiteY64" fmla="*/ 782955 h 1925404"/>
                <a:gd name="connsiteX65" fmla="*/ 683076 w 2026101"/>
                <a:gd name="connsiteY65" fmla="*/ 446722 h 1925404"/>
                <a:gd name="connsiteX66" fmla="*/ 1004069 w 2026101"/>
                <a:gd name="connsiteY66" fmla="*/ 4762 h 1925404"/>
                <a:gd name="connsiteX67" fmla="*/ 1025024 w 2026101"/>
                <a:gd name="connsiteY67" fmla="*/ 0 h 1925404"/>
                <a:gd name="connsiteX68" fmla="*/ 1120274 w 2026101"/>
                <a:gd name="connsiteY68" fmla="*/ 0 h 1925404"/>
                <a:gd name="connsiteX69" fmla="*/ 1128846 w 2026101"/>
                <a:gd name="connsiteY69" fmla="*/ 1905 h 1925404"/>
                <a:gd name="connsiteX70" fmla="*/ 1391736 w 2026101"/>
                <a:gd name="connsiteY70" fmla="*/ 160972 h 1925404"/>
                <a:gd name="connsiteX71" fmla="*/ 1413644 w 2026101"/>
                <a:gd name="connsiteY71" fmla="*/ 160972 h 1925404"/>
                <a:gd name="connsiteX72" fmla="*/ 1939647 w 2026101"/>
                <a:gd name="connsiteY72" fmla="*/ 136464 h 1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26101" h="1925404">
                  <a:moveTo>
                    <a:pt x="1825913" y="236637"/>
                  </a:moveTo>
                  <a:cubicBezTo>
                    <a:pt x="1777023" y="183773"/>
                    <a:pt x="1699870" y="161448"/>
                    <a:pt x="1627004" y="185737"/>
                  </a:cubicBezTo>
                  <a:cubicBezTo>
                    <a:pt x="1553661" y="210502"/>
                    <a:pt x="1490796" y="283845"/>
                    <a:pt x="1501274" y="388620"/>
                  </a:cubicBezTo>
                  <a:cubicBezTo>
                    <a:pt x="1502226" y="401955"/>
                    <a:pt x="1499369" y="405765"/>
                    <a:pt x="1486034" y="406717"/>
                  </a:cubicBezTo>
                  <a:cubicBezTo>
                    <a:pt x="1442219" y="408622"/>
                    <a:pt x="1397451" y="408622"/>
                    <a:pt x="1353636" y="409575"/>
                  </a:cubicBezTo>
                  <a:cubicBezTo>
                    <a:pt x="1321251" y="410527"/>
                    <a:pt x="1322204" y="410527"/>
                    <a:pt x="1321251" y="378142"/>
                  </a:cubicBezTo>
                  <a:cubicBezTo>
                    <a:pt x="1317441" y="243840"/>
                    <a:pt x="1196474" y="122872"/>
                    <a:pt x="1039311" y="145732"/>
                  </a:cubicBezTo>
                  <a:cubicBezTo>
                    <a:pt x="898341" y="165735"/>
                    <a:pt x="809759" y="290512"/>
                    <a:pt x="829761" y="430530"/>
                  </a:cubicBezTo>
                  <a:cubicBezTo>
                    <a:pt x="846906" y="546735"/>
                    <a:pt x="950729" y="637222"/>
                    <a:pt x="1067886" y="638175"/>
                  </a:cubicBezTo>
                  <a:cubicBezTo>
                    <a:pt x="1118369" y="639127"/>
                    <a:pt x="1165041" y="626745"/>
                    <a:pt x="1207904" y="599122"/>
                  </a:cubicBezTo>
                  <a:cubicBezTo>
                    <a:pt x="1220286" y="591502"/>
                    <a:pt x="1227906" y="592455"/>
                    <a:pt x="1236479" y="603885"/>
                  </a:cubicBezTo>
                  <a:cubicBezTo>
                    <a:pt x="1243146" y="612457"/>
                    <a:pt x="1250766" y="620077"/>
                    <a:pt x="1258386" y="627697"/>
                  </a:cubicBezTo>
                  <a:cubicBezTo>
                    <a:pt x="1261244" y="630555"/>
                    <a:pt x="1264101" y="635317"/>
                    <a:pt x="1269816" y="632460"/>
                  </a:cubicBezTo>
                  <a:cubicBezTo>
                    <a:pt x="1274579" y="629602"/>
                    <a:pt x="1278389" y="625792"/>
                    <a:pt x="1277436" y="620077"/>
                  </a:cubicBezTo>
                  <a:cubicBezTo>
                    <a:pt x="1277436" y="616267"/>
                    <a:pt x="1276484" y="611505"/>
                    <a:pt x="1275531" y="607695"/>
                  </a:cubicBezTo>
                  <a:cubicBezTo>
                    <a:pt x="1266006" y="544830"/>
                    <a:pt x="1317441" y="495300"/>
                    <a:pt x="1380306" y="506730"/>
                  </a:cubicBezTo>
                  <a:cubicBezTo>
                    <a:pt x="1456506" y="520065"/>
                    <a:pt x="1514609" y="585787"/>
                    <a:pt x="1518419" y="662940"/>
                  </a:cubicBezTo>
                  <a:cubicBezTo>
                    <a:pt x="1520324" y="702945"/>
                    <a:pt x="1495559" y="739140"/>
                    <a:pt x="1456506" y="750570"/>
                  </a:cubicBezTo>
                  <a:cubicBezTo>
                    <a:pt x="1439361" y="755332"/>
                    <a:pt x="1422216" y="756285"/>
                    <a:pt x="1405071" y="751522"/>
                  </a:cubicBezTo>
                  <a:cubicBezTo>
                    <a:pt x="1396499" y="749617"/>
                    <a:pt x="1386974" y="747712"/>
                    <a:pt x="1382211" y="757237"/>
                  </a:cubicBezTo>
                  <a:cubicBezTo>
                    <a:pt x="1377449" y="766762"/>
                    <a:pt x="1387926" y="768667"/>
                    <a:pt x="1391736" y="774382"/>
                  </a:cubicBezTo>
                  <a:cubicBezTo>
                    <a:pt x="1396499" y="780097"/>
                    <a:pt x="1401261" y="785812"/>
                    <a:pt x="1407929" y="791527"/>
                  </a:cubicBezTo>
                  <a:cubicBezTo>
                    <a:pt x="1420311" y="802005"/>
                    <a:pt x="1420311" y="810577"/>
                    <a:pt x="1409834" y="823912"/>
                  </a:cubicBezTo>
                  <a:cubicBezTo>
                    <a:pt x="1379354" y="862012"/>
                    <a:pt x="1363161" y="907732"/>
                    <a:pt x="1360304" y="956310"/>
                  </a:cubicBezTo>
                  <a:cubicBezTo>
                    <a:pt x="1349826" y="1101090"/>
                    <a:pt x="1462221" y="1220152"/>
                    <a:pt x="1607001" y="1220152"/>
                  </a:cubicBezTo>
                  <a:cubicBezTo>
                    <a:pt x="1619384" y="1219200"/>
                    <a:pt x="1632719" y="1220152"/>
                    <a:pt x="1645101" y="1217295"/>
                  </a:cubicBezTo>
                  <a:cubicBezTo>
                    <a:pt x="1743209" y="1199197"/>
                    <a:pt x="1812741" y="1143000"/>
                    <a:pt x="1842269" y="1047750"/>
                  </a:cubicBezTo>
                  <a:cubicBezTo>
                    <a:pt x="1872749" y="951547"/>
                    <a:pt x="1849889" y="864870"/>
                    <a:pt x="1778451" y="793432"/>
                  </a:cubicBezTo>
                  <a:cubicBezTo>
                    <a:pt x="1737494" y="752475"/>
                    <a:pt x="1685106" y="730567"/>
                    <a:pt x="1627004" y="725805"/>
                  </a:cubicBezTo>
                  <a:cubicBezTo>
                    <a:pt x="1610811" y="724852"/>
                    <a:pt x="1607954" y="717232"/>
                    <a:pt x="1609859" y="702945"/>
                  </a:cubicBezTo>
                  <a:cubicBezTo>
                    <a:pt x="1615574" y="658177"/>
                    <a:pt x="1620336" y="613410"/>
                    <a:pt x="1625099" y="568642"/>
                  </a:cubicBezTo>
                  <a:cubicBezTo>
                    <a:pt x="1627956" y="544830"/>
                    <a:pt x="1628909" y="543877"/>
                    <a:pt x="1652721" y="547687"/>
                  </a:cubicBezTo>
                  <a:cubicBezTo>
                    <a:pt x="1687964" y="553402"/>
                    <a:pt x="1722254" y="551497"/>
                    <a:pt x="1755591" y="538162"/>
                  </a:cubicBezTo>
                  <a:cubicBezTo>
                    <a:pt x="1850841" y="501015"/>
                    <a:pt x="1898466" y="394335"/>
                    <a:pt x="1864176" y="299085"/>
                  </a:cubicBezTo>
                  <a:cubicBezTo>
                    <a:pt x="1855365" y="275272"/>
                    <a:pt x="1842209" y="254258"/>
                    <a:pt x="1825913" y="236637"/>
                  </a:cubicBezTo>
                  <a:close/>
                  <a:moveTo>
                    <a:pt x="1939647" y="136464"/>
                  </a:moveTo>
                  <a:cubicBezTo>
                    <a:pt x="1959382" y="158338"/>
                    <a:pt x="1976691" y="183356"/>
                    <a:pt x="1990859" y="211455"/>
                  </a:cubicBezTo>
                  <a:cubicBezTo>
                    <a:pt x="2008004" y="245745"/>
                    <a:pt x="2016576" y="281940"/>
                    <a:pt x="2025149" y="318135"/>
                  </a:cubicBezTo>
                  <a:cubicBezTo>
                    <a:pt x="2026101" y="349567"/>
                    <a:pt x="2026101" y="381000"/>
                    <a:pt x="2026101" y="412432"/>
                  </a:cubicBezTo>
                  <a:cubicBezTo>
                    <a:pt x="2015624" y="457200"/>
                    <a:pt x="2003241" y="501015"/>
                    <a:pt x="1978476" y="540067"/>
                  </a:cubicBezTo>
                  <a:cubicBezTo>
                    <a:pt x="1949901" y="586740"/>
                    <a:pt x="1912754" y="624840"/>
                    <a:pt x="1865129" y="653415"/>
                  </a:cubicBezTo>
                  <a:cubicBezTo>
                    <a:pt x="1849889" y="662940"/>
                    <a:pt x="1849889" y="662940"/>
                    <a:pt x="1863224" y="674370"/>
                  </a:cubicBezTo>
                  <a:cubicBezTo>
                    <a:pt x="1944186" y="745807"/>
                    <a:pt x="1989906" y="835342"/>
                    <a:pt x="1999431" y="943927"/>
                  </a:cubicBezTo>
                  <a:cubicBezTo>
                    <a:pt x="2013719" y="1120140"/>
                    <a:pt x="1907991" y="1285875"/>
                    <a:pt x="1739399" y="1343977"/>
                  </a:cubicBezTo>
                  <a:cubicBezTo>
                    <a:pt x="1603191" y="1391602"/>
                    <a:pt x="1474604" y="1370647"/>
                    <a:pt x="1360304" y="1281112"/>
                  </a:cubicBezTo>
                  <a:cubicBezTo>
                    <a:pt x="1261244" y="1203007"/>
                    <a:pt x="1213619" y="1098232"/>
                    <a:pt x="1211714" y="973455"/>
                  </a:cubicBezTo>
                  <a:cubicBezTo>
                    <a:pt x="1183933" y="925989"/>
                    <a:pt x="1202506" y="976313"/>
                    <a:pt x="1193616" y="996315"/>
                  </a:cubicBezTo>
                  <a:cubicBezTo>
                    <a:pt x="1181234" y="1028700"/>
                    <a:pt x="1169804" y="1061085"/>
                    <a:pt x="1158374" y="1093470"/>
                  </a:cubicBezTo>
                  <a:cubicBezTo>
                    <a:pt x="1154564" y="1104900"/>
                    <a:pt x="1148849" y="1108710"/>
                    <a:pt x="1137419" y="1108710"/>
                  </a:cubicBezTo>
                  <a:cubicBezTo>
                    <a:pt x="1105986" y="1109662"/>
                    <a:pt x="1073601" y="1111567"/>
                    <a:pt x="1039311" y="1113472"/>
                  </a:cubicBezTo>
                  <a:cubicBezTo>
                    <a:pt x="1050741" y="1130617"/>
                    <a:pt x="1059314" y="1145857"/>
                    <a:pt x="1063124" y="1163002"/>
                  </a:cubicBezTo>
                  <a:cubicBezTo>
                    <a:pt x="1071696" y="1203960"/>
                    <a:pt x="1051694" y="1248727"/>
                    <a:pt x="1014546" y="1270635"/>
                  </a:cubicBezTo>
                  <a:cubicBezTo>
                    <a:pt x="976446" y="1292542"/>
                    <a:pt x="926916" y="1288732"/>
                    <a:pt x="897389" y="1259205"/>
                  </a:cubicBezTo>
                  <a:cubicBezTo>
                    <a:pt x="885006" y="1246822"/>
                    <a:pt x="878339" y="1248727"/>
                    <a:pt x="866909" y="1259205"/>
                  </a:cubicBezTo>
                  <a:lnTo>
                    <a:pt x="141485" y="1925404"/>
                  </a:lnTo>
                  <a:lnTo>
                    <a:pt x="0" y="1769959"/>
                  </a:lnTo>
                  <a:lnTo>
                    <a:pt x="730701" y="1106805"/>
                  </a:lnTo>
                  <a:cubicBezTo>
                    <a:pt x="762259" y="1078078"/>
                    <a:pt x="740226" y="1093470"/>
                    <a:pt x="732606" y="1083945"/>
                  </a:cubicBezTo>
                  <a:cubicBezTo>
                    <a:pt x="699269" y="1042035"/>
                    <a:pt x="703079" y="984885"/>
                    <a:pt x="740226" y="947737"/>
                  </a:cubicBezTo>
                  <a:cubicBezTo>
                    <a:pt x="776421" y="911542"/>
                    <a:pt x="833571" y="908685"/>
                    <a:pt x="875481" y="941070"/>
                  </a:cubicBezTo>
                  <a:cubicBezTo>
                    <a:pt x="900563" y="938848"/>
                    <a:pt x="886435" y="948690"/>
                    <a:pt x="890721" y="934402"/>
                  </a:cubicBezTo>
                  <a:cubicBezTo>
                    <a:pt x="894531" y="907732"/>
                    <a:pt x="898341" y="882015"/>
                    <a:pt x="901199" y="855345"/>
                  </a:cubicBezTo>
                  <a:cubicBezTo>
                    <a:pt x="902151" y="842010"/>
                    <a:pt x="896505" y="840117"/>
                    <a:pt x="921201" y="832485"/>
                  </a:cubicBezTo>
                  <a:cubicBezTo>
                    <a:pt x="945897" y="824853"/>
                    <a:pt x="1012074" y="801103"/>
                    <a:pt x="1049377" y="809555"/>
                  </a:cubicBezTo>
                  <a:cubicBezTo>
                    <a:pt x="1022989" y="787723"/>
                    <a:pt x="1023634" y="795239"/>
                    <a:pt x="991686" y="782955"/>
                  </a:cubicBezTo>
                  <a:cubicBezTo>
                    <a:pt x="834473" y="722506"/>
                    <a:pt x="705936" y="609600"/>
                    <a:pt x="683076" y="446722"/>
                  </a:cubicBezTo>
                  <a:cubicBezTo>
                    <a:pt x="653549" y="238125"/>
                    <a:pt x="796424" y="40957"/>
                    <a:pt x="1004069" y="4762"/>
                  </a:cubicBezTo>
                  <a:cubicBezTo>
                    <a:pt x="1010736" y="3810"/>
                    <a:pt x="1018356" y="1905"/>
                    <a:pt x="1025024" y="0"/>
                  </a:cubicBezTo>
                  <a:lnTo>
                    <a:pt x="1120274" y="0"/>
                  </a:lnTo>
                  <a:cubicBezTo>
                    <a:pt x="1123131" y="952"/>
                    <a:pt x="1125989" y="1905"/>
                    <a:pt x="1128846" y="1905"/>
                  </a:cubicBezTo>
                  <a:cubicBezTo>
                    <a:pt x="1237431" y="20002"/>
                    <a:pt x="1326014" y="72390"/>
                    <a:pt x="1391736" y="160972"/>
                  </a:cubicBezTo>
                  <a:cubicBezTo>
                    <a:pt x="1403166" y="176212"/>
                    <a:pt x="1403166" y="176212"/>
                    <a:pt x="1413644" y="160972"/>
                  </a:cubicBezTo>
                  <a:cubicBezTo>
                    <a:pt x="1544493" y="-15717"/>
                    <a:pt x="1801504" y="-16654"/>
                    <a:pt x="1939647" y="13646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5364EB-4A1D-4728-B616-94F945ED8779}"/>
              </a:ext>
            </a:extLst>
          </p:cNvPr>
          <p:cNvSpPr txBox="1"/>
          <p:nvPr/>
        </p:nvSpPr>
        <p:spPr>
          <a:xfrm>
            <a:off x="3849583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 smtClean="0">
                <a:solidFill>
                  <a:schemeClr val="accent1"/>
                </a:solidFill>
                <a:cs typeface="Arial" pitchFamily="34" charset="0"/>
              </a:rPr>
              <a:t>Conclusions</a:t>
            </a:r>
            <a:endParaRPr lang="ko-KR" altLang="en-US" sz="5867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90D54D9-55DA-481B-B13E-D2348E6382B1}"/>
              </a:ext>
            </a:extLst>
          </p:cNvPr>
          <p:cNvSpPr txBox="1"/>
          <p:nvPr/>
        </p:nvSpPr>
        <p:spPr>
          <a:xfrm>
            <a:off x="764787" y="5166507"/>
            <a:ext cx="615510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Book presentation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23070A8-164E-446C-B048-5EFBB57FA827}"/>
              </a:ext>
            </a:extLst>
          </p:cNvPr>
          <p:cNvGrpSpPr/>
          <p:nvPr/>
        </p:nvGrpSpPr>
        <p:grpSpPr>
          <a:xfrm>
            <a:off x="752754" y="2264273"/>
            <a:ext cx="6702813" cy="1878026"/>
            <a:chOff x="352044" y="3677114"/>
            <a:chExt cx="6702813" cy="22724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65EE574-43F5-4AE8-ADE0-683F23444D63}"/>
                </a:ext>
              </a:extLst>
            </p:cNvPr>
            <p:cNvSpPr txBox="1"/>
            <p:nvPr/>
          </p:nvSpPr>
          <p:spPr>
            <a:xfrm>
              <a:off x="352044" y="3677114"/>
              <a:ext cx="6702813" cy="13406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 smtClean="0">
                  <a:cs typeface="Arial" pitchFamily="34" charset="0"/>
                </a:rPr>
                <a:t>The children act</a:t>
              </a:r>
              <a:endParaRPr lang="ko-KR" altLang="en-US" sz="6600" b="1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88CD6A9-FB77-4C74-A371-0EF7CFAF2DCE}"/>
                </a:ext>
              </a:extLst>
            </p:cNvPr>
            <p:cNvSpPr txBox="1"/>
            <p:nvPr/>
          </p:nvSpPr>
          <p:spPr>
            <a:xfrm>
              <a:off x="352045" y="4608850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31</Words>
  <Application>Microsoft Office PowerPoint</Application>
  <PresentationFormat>Personalizado</PresentationFormat>
  <Paragraphs>27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Office Theme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Jorgito</cp:lastModifiedBy>
  <cp:revision>97</cp:revision>
  <dcterms:created xsi:type="dcterms:W3CDTF">2019-01-14T06:35:35Z</dcterms:created>
  <dcterms:modified xsi:type="dcterms:W3CDTF">2021-03-23T17:22:38Z</dcterms:modified>
</cp:coreProperties>
</file>