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2BBF0-8105-49A5-B3D5-1570F98C0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2595E-75B0-41EF-8008-A1A1E9F0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E727-E1D4-4A4F-92F9-27AE19D8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99355-1770-4DB4-86EB-9C99B891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5DD59-DDD4-4477-9008-A9B45D8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7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F4995-536E-459D-AD7A-023A67F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331C-CD3A-4274-BA44-69B3B24B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CA96A-7357-4882-9B24-D72B94BF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45B68-D646-4383-9DCC-CD6BD42C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7B57F-2E49-468E-B76A-80741812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82971D-5378-48E8-8F43-C819A9F86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1E5C4-B572-4384-A804-8BA6A978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5845D-9808-4261-B008-6FB75690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EC044-A880-4F30-8023-CF0959E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8D0A0-780A-45FC-A924-F65CF5AE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7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B6B8D-42A0-4100-8914-5F396C80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41868-ECCF-4169-BFCF-85ED8368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4E96-6D28-4408-8C42-CE1F0434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A3357-3E89-43C7-A54C-EDB08A3A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8C3E6-7728-4B67-BEE8-36F1656F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8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BF329-BAAA-4C80-877A-B365DDBA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36331-7D23-4125-AF76-A2E1EB05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FB170-5D2A-4230-BA18-AFDC0C78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57A44-F4DF-4902-B3BB-48841398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BB8B3-D55E-47E8-A77B-89AC9D2F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21152-D07C-40CF-80CB-9D9A8D3A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4807E-E8C8-4DFB-957A-0963CA66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D6E9E-856F-4580-B329-AAAA5EA2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A202F-6F23-49EF-899E-007406D2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18D3E-28BD-4581-86CC-E491DD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688FA-6B85-48F0-A2FC-073A37D5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269BB-8CC9-4F3F-9B7C-F9BA00C6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E034A-9608-4313-B2B2-938992C3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6B588-68A1-4B93-9AB8-0A46F464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9D6FF5-5B69-4AAC-81EB-7916A7717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84FD10-4444-4AF8-8267-55E7D25A9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4D7FB-6F47-4169-B620-B2CA3D5E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631261-B264-4D1D-84BC-48F07779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F139E-214B-4B2D-867C-5B4C45BC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F3B90-D6B8-4020-81AE-FE1A5DD0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97A4A-0190-43A9-8374-41A72B68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011253-FA70-4566-B9A0-96BAFD1B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EF981-97E6-459D-8FB7-1A15625C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084BA0-0DB1-4587-9312-CD98538B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16CD1-0505-4CFD-93CD-2AE15487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9C947-2D1A-45E7-B90D-4D3E8AE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2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4B3A2-9588-4E97-AC5A-F6C067CA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8F12F-7F0B-4047-A27C-C25E5CC3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33180-958C-4F91-9B29-62C929045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E61E6-7410-403A-8E88-1392D57D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ACC9B-9EF8-4274-800F-DC2302FB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5BB98-2745-4EDF-8B49-BC85C081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5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CFAF-46C4-45D6-B757-A732C37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15EB9-2A83-4836-9E84-726225B3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6ADFF-160D-408C-B846-F2D21754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FBA06-13FA-409B-94CF-43ADFC19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5424D-7A78-4F73-ABCC-36274A20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45469-FA81-426B-99D0-8F3EAD5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9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D2D0C-A2D7-4BCF-8C7E-950C645F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3BD19-49E5-4228-A305-F7CE609B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A23CE-F844-4F9E-AEC9-FD81517D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ACA2-7796-4E43-B464-9FB4A3DB01BD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FDCF2-4303-4878-845F-131AD69F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4534F-FBEB-4C80-8B9F-CFFBEDD69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CCB8-B4BE-413B-A7D1-6D3F96756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13A614-92B6-41C0-AA64-8587EB1E8659}"/>
              </a:ext>
            </a:extLst>
          </p:cNvPr>
          <p:cNvGrpSpPr/>
          <p:nvPr/>
        </p:nvGrpSpPr>
        <p:grpSpPr>
          <a:xfrm>
            <a:off x="3973483" y="513322"/>
            <a:ext cx="3250278" cy="6241446"/>
            <a:chOff x="3973483" y="1391758"/>
            <a:chExt cx="3250278" cy="47627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B50435-37AA-4273-91C8-9B3549F7730D}"/>
                </a:ext>
              </a:extLst>
            </p:cNvPr>
            <p:cNvSpPr/>
            <p:nvPr/>
          </p:nvSpPr>
          <p:spPr>
            <a:xfrm>
              <a:off x="3973483" y="1391758"/>
              <a:ext cx="3250278" cy="476271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F331C9-7B80-4AF9-9CA9-6618E9574230}"/>
                </a:ext>
              </a:extLst>
            </p:cNvPr>
            <p:cNvSpPr/>
            <p:nvPr/>
          </p:nvSpPr>
          <p:spPr>
            <a:xfrm>
              <a:off x="4438865" y="1391759"/>
              <a:ext cx="2305008" cy="476271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AA4B4B-4368-4498-B8A3-B6BF0BB158CE}"/>
                </a:ext>
              </a:extLst>
            </p:cNvPr>
            <p:cNvSpPr/>
            <p:nvPr/>
          </p:nvSpPr>
          <p:spPr>
            <a:xfrm>
              <a:off x="3973483" y="1391759"/>
              <a:ext cx="3250278" cy="5534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3199EDE-7611-45D5-8A01-5F78034D8F0E}"/>
                </a:ext>
              </a:extLst>
            </p:cNvPr>
            <p:cNvCxnSpPr/>
            <p:nvPr/>
          </p:nvCxnSpPr>
          <p:spPr>
            <a:xfrm flipV="1">
              <a:off x="4438865" y="1408384"/>
              <a:ext cx="0" cy="53679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B1352A8-4BE7-4565-9226-A6A53E4E79E7}"/>
                </a:ext>
              </a:extLst>
            </p:cNvPr>
            <p:cNvCxnSpPr/>
            <p:nvPr/>
          </p:nvCxnSpPr>
          <p:spPr>
            <a:xfrm flipV="1">
              <a:off x="6743873" y="1408384"/>
              <a:ext cx="0" cy="53679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764697-2253-4CB5-9C6A-F9F3EBC9BD59}"/>
              </a:ext>
            </a:extLst>
          </p:cNvPr>
          <p:cNvCxnSpPr>
            <a:cxnSpLocks/>
          </p:cNvCxnSpPr>
          <p:nvPr/>
        </p:nvCxnSpPr>
        <p:spPr>
          <a:xfrm>
            <a:off x="3973483" y="1583327"/>
            <a:ext cx="32502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771546-6028-42B4-AF37-C196956AC28E}"/>
              </a:ext>
            </a:extLst>
          </p:cNvPr>
          <p:cNvCxnSpPr>
            <a:cxnSpLocks/>
          </p:cNvCxnSpPr>
          <p:nvPr/>
        </p:nvCxnSpPr>
        <p:spPr>
          <a:xfrm>
            <a:off x="4013889" y="2567191"/>
            <a:ext cx="32502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E5D41C-C4CC-4888-8F0B-98E31382FBE4}"/>
              </a:ext>
            </a:extLst>
          </p:cNvPr>
          <p:cNvCxnSpPr>
            <a:cxnSpLocks/>
          </p:cNvCxnSpPr>
          <p:nvPr/>
        </p:nvCxnSpPr>
        <p:spPr>
          <a:xfrm>
            <a:off x="4013889" y="2957889"/>
            <a:ext cx="32502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C06DF2-9E3E-4595-A4A9-C7432D105994}"/>
              </a:ext>
            </a:extLst>
          </p:cNvPr>
          <p:cNvCxnSpPr>
            <a:cxnSpLocks/>
          </p:cNvCxnSpPr>
          <p:nvPr/>
        </p:nvCxnSpPr>
        <p:spPr>
          <a:xfrm>
            <a:off x="4013889" y="4570558"/>
            <a:ext cx="32502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1200443-793B-41B1-99C7-CE6E72AADB3A}"/>
              </a:ext>
            </a:extLst>
          </p:cNvPr>
          <p:cNvCxnSpPr>
            <a:cxnSpLocks/>
          </p:cNvCxnSpPr>
          <p:nvPr/>
        </p:nvCxnSpPr>
        <p:spPr>
          <a:xfrm>
            <a:off x="4013889" y="5302078"/>
            <a:ext cx="32502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4796808-DFCF-4ADC-A8DA-92BB7ABE6687}"/>
              </a:ext>
            </a:extLst>
          </p:cNvPr>
          <p:cNvCxnSpPr>
            <a:cxnSpLocks/>
          </p:cNvCxnSpPr>
          <p:nvPr/>
        </p:nvCxnSpPr>
        <p:spPr>
          <a:xfrm>
            <a:off x="4013889" y="5817467"/>
            <a:ext cx="32502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9EDCD8-AD77-4E94-8C68-A8F58EA4C54C}"/>
              </a:ext>
            </a:extLst>
          </p:cNvPr>
          <p:cNvSpPr txBox="1"/>
          <p:nvPr/>
        </p:nvSpPr>
        <p:spPr>
          <a:xfrm>
            <a:off x="3973483" y="-22553"/>
            <a:ext cx="188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#warp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8F1DC-6546-4547-AF43-987CBD50C14E}"/>
              </a:ext>
            </a:extLst>
          </p:cNvPr>
          <p:cNvSpPr txBox="1"/>
          <p:nvPr/>
        </p:nvSpPr>
        <p:spPr>
          <a:xfrm>
            <a:off x="3973483" y="205545"/>
            <a:ext cx="188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#margin_warp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90961-0542-42D0-9E9B-2BE190AD3D9E}"/>
              </a:ext>
            </a:extLst>
          </p:cNvPr>
          <p:cNvSpPr txBox="1"/>
          <p:nvPr/>
        </p:nvSpPr>
        <p:spPr>
          <a:xfrm>
            <a:off x="3015204" y="587531"/>
            <a:ext cx="106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BDF53-250D-4E4D-A659-B139DCB0250F}"/>
              </a:ext>
            </a:extLst>
          </p:cNvPr>
          <p:cNvSpPr txBox="1"/>
          <p:nvPr/>
        </p:nvSpPr>
        <p:spPr>
          <a:xfrm>
            <a:off x="4997485" y="714055"/>
            <a:ext cx="120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h1 a </a:t>
            </a:r>
            <a:r>
              <a:rPr lang="en-US" altLang="ko-KR" sz="1400" dirty="0" err="1"/>
              <a:t>img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A0D80-81B6-416C-8A68-D200819F3B16}"/>
              </a:ext>
            </a:extLst>
          </p:cNvPr>
          <p:cNvSpPr txBox="1"/>
          <p:nvPr/>
        </p:nvSpPr>
        <p:spPr>
          <a:xfrm>
            <a:off x="2605436" y="1108894"/>
            <a:ext cx="147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#nav or </a:t>
            </a:r>
            <a:r>
              <a:rPr lang="en-US" altLang="ko-KR" sz="1400" dirty="0" err="1"/>
              <a:t>gnb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9A3D2-3E51-41B8-B324-C37360FFA242}"/>
              </a:ext>
            </a:extLst>
          </p:cNvPr>
          <p:cNvSpPr txBox="1"/>
          <p:nvPr/>
        </p:nvSpPr>
        <p:spPr>
          <a:xfrm>
            <a:off x="4864168" y="1248144"/>
            <a:ext cx="146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Ul (li a) *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74E6B-F0F7-437A-8F7D-ED404A5871A5}"/>
              </a:ext>
            </a:extLst>
          </p:cNvPr>
          <p:cNvSpPr txBox="1"/>
          <p:nvPr/>
        </p:nvSpPr>
        <p:spPr>
          <a:xfrm>
            <a:off x="3159414" y="4770038"/>
            <a:ext cx="91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#ad_2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50528-1CC5-4404-B817-A1A9CFDD274E}"/>
              </a:ext>
            </a:extLst>
          </p:cNvPr>
          <p:cNvSpPr txBox="1"/>
          <p:nvPr/>
        </p:nvSpPr>
        <p:spPr>
          <a:xfrm>
            <a:off x="4904574" y="1981409"/>
            <a:ext cx="146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 </a:t>
            </a:r>
            <a:r>
              <a:rPr lang="en-US" altLang="ko-KR" sz="1400" dirty="0" err="1"/>
              <a:t>img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CF5AB-4AA9-45AB-82EC-A7356302D254}"/>
              </a:ext>
            </a:extLst>
          </p:cNvPr>
          <p:cNvSpPr txBox="1"/>
          <p:nvPr/>
        </p:nvSpPr>
        <p:spPr>
          <a:xfrm>
            <a:off x="2828159" y="2605106"/>
            <a:ext cx="1146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con_title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692D71-3D43-4BDD-A199-F87CCF0AF65A}"/>
              </a:ext>
            </a:extLst>
          </p:cNvPr>
          <p:cNvSpPr txBox="1"/>
          <p:nvPr/>
        </p:nvSpPr>
        <p:spPr>
          <a:xfrm>
            <a:off x="4904574" y="2636361"/>
            <a:ext cx="146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9F8D8D-E991-4AF3-9226-ECE26D68E2AB}"/>
              </a:ext>
            </a:extLst>
          </p:cNvPr>
          <p:cNvSpPr txBox="1"/>
          <p:nvPr/>
        </p:nvSpPr>
        <p:spPr>
          <a:xfrm>
            <a:off x="3285358" y="3327012"/>
            <a:ext cx="68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.con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11688D-E601-4EF0-8C62-AD39A5716239}"/>
              </a:ext>
            </a:extLst>
          </p:cNvPr>
          <p:cNvSpPr txBox="1"/>
          <p:nvPr/>
        </p:nvSpPr>
        <p:spPr>
          <a:xfrm>
            <a:off x="4904574" y="3078520"/>
            <a:ext cx="1468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ul (li a </a:t>
            </a:r>
            <a:r>
              <a:rPr lang="en-US" altLang="ko-KR" sz="1400" dirty="0" err="1"/>
              <a:t>img</a:t>
            </a:r>
            <a:endParaRPr lang="en-US" altLang="ko-KR" sz="1400" dirty="0"/>
          </a:p>
          <a:p>
            <a:pPr algn="ctr"/>
            <a:r>
              <a:rPr lang="en-US" altLang="ko-KR" sz="1400" dirty="0"/>
              <a:t>h3(</a:t>
            </a:r>
            <a:r>
              <a:rPr lang="ko-KR" altLang="en-US" sz="1400" dirty="0"/>
              <a:t>상품명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p(</a:t>
            </a:r>
            <a:r>
              <a:rPr lang="ko-KR" altLang="en-US" sz="1400" dirty="0"/>
              <a:t>상품설명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span(</a:t>
            </a:r>
            <a:r>
              <a:rPr lang="ko-KR" altLang="en-US" sz="1400" dirty="0"/>
              <a:t>가격</a:t>
            </a:r>
            <a:r>
              <a:rPr lang="en-US" altLang="ko-KR" sz="1400" dirty="0"/>
              <a:t>)) * 12</a:t>
            </a:r>
          </a:p>
          <a:p>
            <a:pPr algn="ctr"/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BD4098-868D-4B31-AE2B-43BE45F69ED0}"/>
              </a:ext>
            </a:extLst>
          </p:cNvPr>
          <p:cNvSpPr txBox="1"/>
          <p:nvPr/>
        </p:nvSpPr>
        <p:spPr>
          <a:xfrm>
            <a:off x="4904574" y="4716777"/>
            <a:ext cx="146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*2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29531-CAEC-4911-89E0-33F3F914F203}"/>
              </a:ext>
            </a:extLst>
          </p:cNvPr>
          <p:cNvSpPr txBox="1"/>
          <p:nvPr/>
        </p:nvSpPr>
        <p:spPr>
          <a:xfrm>
            <a:off x="2828159" y="5333478"/>
            <a:ext cx="1146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con_title</a:t>
            </a:r>
            <a:endParaRPr lang="en-US" altLang="ko-K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D99F80-A1C6-486E-8F87-FF94A947FF6C}"/>
              </a:ext>
            </a:extLst>
          </p:cNvPr>
          <p:cNvSpPr txBox="1"/>
          <p:nvPr/>
        </p:nvSpPr>
        <p:spPr>
          <a:xfrm>
            <a:off x="3285358" y="6030692"/>
            <a:ext cx="68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.con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5C5AA7-A2AC-4FEF-8B4D-0ED9063C307F}"/>
              </a:ext>
            </a:extLst>
          </p:cNvPr>
          <p:cNvSpPr txBox="1"/>
          <p:nvPr/>
        </p:nvSpPr>
        <p:spPr>
          <a:xfrm>
            <a:off x="4904574" y="5436401"/>
            <a:ext cx="146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D2CE2A-13EB-496A-B249-B22F9EF77FA8}"/>
              </a:ext>
            </a:extLst>
          </p:cNvPr>
          <p:cNvSpPr txBox="1"/>
          <p:nvPr/>
        </p:nvSpPr>
        <p:spPr>
          <a:xfrm>
            <a:off x="4904574" y="5855231"/>
            <a:ext cx="1468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ul (li a </a:t>
            </a:r>
            <a:r>
              <a:rPr lang="en-US" altLang="ko-KR" sz="1000" dirty="0" err="1"/>
              <a:t>img</a:t>
            </a:r>
            <a:endParaRPr lang="en-US" altLang="ko-KR" sz="1000" dirty="0"/>
          </a:p>
          <a:p>
            <a:pPr algn="ctr"/>
            <a:r>
              <a:rPr lang="en-US" altLang="ko-KR" sz="1000" dirty="0"/>
              <a:t>h3(</a:t>
            </a:r>
            <a:r>
              <a:rPr lang="ko-KR" altLang="en-US" sz="1000" dirty="0"/>
              <a:t>상품명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p(</a:t>
            </a:r>
            <a:r>
              <a:rPr lang="ko-KR" altLang="en-US" sz="1000" dirty="0"/>
              <a:t>상품설명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span(</a:t>
            </a:r>
            <a:r>
              <a:rPr lang="ko-KR" altLang="en-US" sz="1000" dirty="0"/>
              <a:t>가격</a:t>
            </a:r>
            <a:r>
              <a:rPr lang="en-US" altLang="ko-KR" sz="1000" dirty="0"/>
              <a:t>)) * 12</a:t>
            </a:r>
          </a:p>
          <a:p>
            <a:pPr algn="ctr"/>
            <a:endParaRPr lang="en-US" altLang="ko-KR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ECB1E8-7BCC-47D2-8DCD-A910B717675B}"/>
              </a:ext>
            </a:extLst>
          </p:cNvPr>
          <p:cNvSpPr txBox="1"/>
          <p:nvPr/>
        </p:nvSpPr>
        <p:spPr>
          <a:xfrm>
            <a:off x="3159414" y="1843175"/>
            <a:ext cx="91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#ad_1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8A218F-D563-4E08-B37B-02DF6ED7A27C}"/>
              </a:ext>
            </a:extLst>
          </p:cNvPr>
          <p:cNvSpPr/>
          <p:nvPr/>
        </p:nvSpPr>
        <p:spPr>
          <a:xfrm>
            <a:off x="8638083" y="513323"/>
            <a:ext cx="3250278" cy="22049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736E21-6972-47DB-BB10-21EACE389055}"/>
              </a:ext>
            </a:extLst>
          </p:cNvPr>
          <p:cNvSpPr/>
          <p:nvPr/>
        </p:nvSpPr>
        <p:spPr>
          <a:xfrm>
            <a:off x="9103465" y="513323"/>
            <a:ext cx="2305008" cy="220493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68AA8E-CC6B-4084-8476-728992E5F5DA}"/>
              </a:ext>
            </a:extLst>
          </p:cNvPr>
          <p:cNvSpPr/>
          <p:nvPr/>
        </p:nvSpPr>
        <p:spPr>
          <a:xfrm>
            <a:off x="8638083" y="513323"/>
            <a:ext cx="3250278" cy="72524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61123F4-DBA2-4552-9F6B-957071DA66DF}"/>
              </a:ext>
            </a:extLst>
          </p:cNvPr>
          <p:cNvCxnSpPr>
            <a:cxnSpLocks/>
          </p:cNvCxnSpPr>
          <p:nvPr/>
        </p:nvCxnSpPr>
        <p:spPr>
          <a:xfrm flipV="1">
            <a:off x="9103465" y="513322"/>
            <a:ext cx="0" cy="7494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9AA2819-16B2-4040-8AC6-4AF171E67A5D}"/>
              </a:ext>
            </a:extLst>
          </p:cNvPr>
          <p:cNvCxnSpPr>
            <a:cxnSpLocks/>
          </p:cNvCxnSpPr>
          <p:nvPr/>
        </p:nvCxnSpPr>
        <p:spPr>
          <a:xfrm flipV="1">
            <a:off x="11408473" y="513322"/>
            <a:ext cx="0" cy="7494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6AF2CE-E8F8-4DB6-BB62-B3FD3F3DF984}"/>
              </a:ext>
            </a:extLst>
          </p:cNvPr>
          <p:cNvSpPr txBox="1"/>
          <p:nvPr/>
        </p:nvSpPr>
        <p:spPr>
          <a:xfrm>
            <a:off x="7803766" y="801117"/>
            <a:ext cx="91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#ad_3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EFD501-06F5-40DF-A94D-552F732E44D0}"/>
              </a:ext>
            </a:extLst>
          </p:cNvPr>
          <p:cNvSpPr txBox="1"/>
          <p:nvPr/>
        </p:nvSpPr>
        <p:spPr>
          <a:xfrm>
            <a:off x="9459678" y="776905"/>
            <a:ext cx="146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 </a:t>
            </a:r>
            <a:r>
              <a:rPr lang="en-US" altLang="ko-KR" sz="1400" dirty="0" err="1"/>
              <a:t>img</a:t>
            </a:r>
            <a:endParaRPr lang="en-US" altLang="ko-KR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8B1E7B-9B57-4293-96AA-6F79E9C86671}"/>
              </a:ext>
            </a:extLst>
          </p:cNvPr>
          <p:cNvSpPr txBox="1"/>
          <p:nvPr/>
        </p:nvSpPr>
        <p:spPr>
          <a:xfrm>
            <a:off x="7803766" y="1571347"/>
            <a:ext cx="91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#footer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0E3320-D160-454D-B92A-8D0E59800E8A}"/>
              </a:ext>
            </a:extLst>
          </p:cNvPr>
          <p:cNvSpPr txBox="1"/>
          <p:nvPr/>
        </p:nvSpPr>
        <p:spPr>
          <a:xfrm>
            <a:off x="9459678" y="1615792"/>
            <a:ext cx="146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아무 태그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629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99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재석</dc:creator>
  <cp:lastModifiedBy>박 재석</cp:lastModifiedBy>
  <cp:revision>6</cp:revision>
  <dcterms:created xsi:type="dcterms:W3CDTF">2021-07-30T09:39:18Z</dcterms:created>
  <dcterms:modified xsi:type="dcterms:W3CDTF">2021-07-30T11:18:47Z</dcterms:modified>
</cp:coreProperties>
</file>