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64" r:id="rId1"/>
  </p:sldMasterIdLst>
  <p:notesMasterIdLst>
    <p:notesMasterId r:id="rId31"/>
  </p:notesMasterIdLst>
  <p:handoutMasterIdLst>
    <p:handoutMasterId r:id="rId32"/>
  </p:handoutMasterIdLst>
  <p:sldIdLst>
    <p:sldId id="314" r:id="rId2"/>
    <p:sldId id="576" r:id="rId3"/>
    <p:sldId id="658" r:id="rId4"/>
    <p:sldId id="659" r:id="rId5"/>
    <p:sldId id="660" r:id="rId6"/>
    <p:sldId id="403" r:id="rId7"/>
    <p:sldId id="661" r:id="rId8"/>
    <p:sldId id="682" r:id="rId9"/>
    <p:sldId id="404" r:id="rId10"/>
    <p:sldId id="685" r:id="rId11"/>
    <p:sldId id="681" r:id="rId12"/>
    <p:sldId id="688" r:id="rId13"/>
    <p:sldId id="669" r:id="rId14"/>
    <p:sldId id="670" r:id="rId15"/>
    <p:sldId id="679" r:id="rId16"/>
    <p:sldId id="680" r:id="rId17"/>
    <p:sldId id="671" r:id="rId18"/>
    <p:sldId id="686" r:id="rId19"/>
    <p:sldId id="672" r:id="rId20"/>
    <p:sldId id="689" r:id="rId21"/>
    <p:sldId id="678" r:id="rId22"/>
    <p:sldId id="690" r:id="rId23"/>
    <p:sldId id="675" r:id="rId24"/>
    <p:sldId id="691" r:id="rId25"/>
    <p:sldId id="687" r:id="rId26"/>
    <p:sldId id="668" r:id="rId27"/>
    <p:sldId id="666" r:id="rId28"/>
    <p:sldId id="665" r:id="rId29"/>
    <p:sldId id="663" r:id="rId30"/>
  </p:sldIdLst>
  <p:sldSz cx="12192000" cy="6858000"/>
  <p:notesSz cx="10234613" cy="7099300"/>
  <p:embeddedFontLst>
    <p:embeddedFont>
      <p:font typeface="Malgun Gothic" panose="020B0503020000020004" pitchFamily="50" charset="-127"/>
      <p:regular r:id="rId33"/>
      <p:bold r:id="rId34"/>
    </p:embeddedFont>
    <p:embeddedFont>
      <p:font typeface="Malgun Gothic" panose="020B0503020000020004" pitchFamily="50" charset="-127"/>
      <p:regular r:id="rId33"/>
      <p:bold r:id="rId34"/>
    </p:embeddedFont>
    <p:embeddedFont>
      <p:font typeface="Calibri" panose="020F0502020204030204" pitchFamily="34" charset="0"/>
      <p:regular r:id="rId35"/>
      <p:bold r:id="rId36"/>
      <p:italic r:id="rId37"/>
      <p:boldItalic r:id="rId38"/>
    </p:embeddedFont>
    <p:embeddedFont>
      <p:font typeface="Calibri Light" panose="020F0302020204030204" pitchFamily="34" charset="0"/>
      <p:regular r:id="rId39"/>
      <p:italic r:id="rId40"/>
    </p:embeddedFont>
    <p:embeddedFont>
      <p:font typeface="Cambria Math" panose="02040503050406030204" pitchFamily="18" charset="0"/>
      <p:regular r:id="rId41"/>
    </p:embeddedFont>
    <p:embeddedFont>
      <p:font typeface="Tahoma" panose="020B0604030504040204" pitchFamily="34" charset="0"/>
      <p:regular r:id="rId42"/>
      <p:bold r:id="rId43"/>
    </p:embeddedFont>
    <p:embeddedFont>
      <p:font typeface="나눔스퀘어" panose="020B0600000101010101" pitchFamily="50" charset="-127"/>
      <p:regular r:id="rId44"/>
    </p:embeddedFont>
    <p:embeddedFont>
      <p:font typeface="나눔스퀘어 Bold" panose="020B0600000101010101" pitchFamily="50" charset="-127"/>
      <p:bold r:id="rId45"/>
    </p:embeddedFont>
    <p:embeddedFont>
      <p:font typeface="나눔스퀘어 ExtraBold" panose="020B0600000101010101" pitchFamily="50" charset="-127"/>
      <p:bold r:id="rId4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mbers" initials="J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0609" autoAdjust="0"/>
  </p:normalViewPr>
  <p:slideViewPr>
    <p:cSldViewPr>
      <p:cViewPr varScale="1">
        <p:scale>
          <a:sx n="98" d="100"/>
          <a:sy n="98" d="100"/>
        </p:scale>
        <p:origin x="106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font" Target="fonts/font12.fntdata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재성" userId="fd1c8f17-701b-4db9-b0e3-82c8489f73d1" providerId="ADAL" clId="{17476214-69AC-4222-9A20-98B084BBEC28}"/>
    <pc:docChg chg="undo custSel addSld delSld modSld">
      <pc:chgData name="최재성" userId="fd1c8f17-701b-4db9-b0e3-82c8489f73d1" providerId="ADAL" clId="{17476214-69AC-4222-9A20-98B084BBEC28}" dt="2025-06-25T10:53:59.595" v="6401" actId="20577"/>
      <pc:docMkLst>
        <pc:docMk/>
      </pc:docMkLst>
      <pc:sldChg chg="modSp mod">
        <pc:chgData name="최재성" userId="fd1c8f17-701b-4db9-b0e3-82c8489f73d1" providerId="ADAL" clId="{17476214-69AC-4222-9A20-98B084BBEC28}" dt="2025-06-21T02:50:44.798" v="58" actId="1035"/>
        <pc:sldMkLst>
          <pc:docMk/>
          <pc:sldMk cId="50992956" sldId="314"/>
        </pc:sldMkLst>
        <pc:spChg chg="mod">
          <ac:chgData name="최재성" userId="fd1c8f17-701b-4db9-b0e3-82c8489f73d1" providerId="ADAL" clId="{17476214-69AC-4222-9A20-98B084BBEC28}" dt="2025-06-21T02:50:44.798" v="58" actId="1035"/>
          <ac:spMkLst>
            <pc:docMk/>
            <pc:sldMk cId="50992956" sldId="314"/>
            <ac:spMk id="2" creationId="{00000000-0000-0000-0000-000000000000}"/>
          </ac:spMkLst>
        </pc:spChg>
        <pc:spChg chg="mod">
          <ac:chgData name="최재성" userId="fd1c8f17-701b-4db9-b0e3-82c8489f73d1" providerId="ADAL" clId="{17476214-69AC-4222-9A20-98B084BBEC28}" dt="2025-06-21T02:45:31.235" v="39" actId="20577"/>
          <ac:spMkLst>
            <pc:docMk/>
            <pc:sldMk cId="50992956" sldId="314"/>
            <ac:spMk id="6" creationId="{00000000-0000-0000-0000-000000000000}"/>
          </ac:spMkLst>
        </pc:spChg>
      </pc:sldChg>
      <pc:sldChg chg="modSp mod">
        <pc:chgData name="최재성" userId="fd1c8f17-701b-4db9-b0e3-82c8489f73d1" providerId="ADAL" clId="{17476214-69AC-4222-9A20-98B084BBEC28}" dt="2025-06-25T10:20:43.487" v="4253" actId="20577"/>
        <pc:sldMkLst>
          <pc:docMk/>
          <pc:sldMk cId="1995370922" sldId="403"/>
        </pc:sldMkLst>
        <pc:spChg chg="mod">
          <ac:chgData name="최재성" userId="fd1c8f17-701b-4db9-b0e3-82c8489f73d1" providerId="ADAL" clId="{17476214-69AC-4222-9A20-98B084BBEC28}" dt="2025-06-25T10:20:43.487" v="4253" actId="20577"/>
          <ac:spMkLst>
            <pc:docMk/>
            <pc:sldMk cId="1995370922" sldId="403"/>
            <ac:spMk id="11" creationId="{F954B12D-C07C-4D93-A734-9139E6309006}"/>
          </ac:spMkLst>
        </pc:spChg>
      </pc:sldChg>
      <pc:sldChg chg="modSp mod">
        <pc:chgData name="최재성" userId="fd1c8f17-701b-4db9-b0e3-82c8489f73d1" providerId="ADAL" clId="{17476214-69AC-4222-9A20-98B084BBEC28}" dt="2025-06-25T10:39:23.869" v="4650"/>
        <pc:sldMkLst>
          <pc:docMk/>
          <pc:sldMk cId="2045462874" sldId="404"/>
        </pc:sldMkLst>
        <pc:spChg chg="mod">
          <ac:chgData name="최재성" userId="fd1c8f17-701b-4db9-b0e3-82c8489f73d1" providerId="ADAL" clId="{17476214-69AC-4222-9A20-98B084BBEC28}" dt="2025-06-25T10:39:23.869" v="4650"/>
          <ac:spMkLst>
            <pc:docMk/>
            <pc:sldMk cId="2045462874" sldId="404"/>
            <ac:spMk id="2" creationId="{AA54A7B9-CE1E-26F1-A9D2-EA16214BBCB2}"/>
          </ac:spMkLst>
        </pc:spChg>
      </pc:sldChg>
      <pc:sldChg chg="modSp mod">
        <pc:chgData name="최재성" userId="fd1c8f17-701b-4db9-b0e3-82c8489f73d1" providerId="ADAL" clId="{17476214-69AC-4222-9A20-98B084BBEC28}" dt="2025-06-25T06:11:46.621" v="951" actId="255"/>
        <pc:sldMkLst>
          <pc:docMk/>
          <pc:sldMk cId="2514709228" sldId="576"/>
        </pc:sldMkLst>
        <pc:spChg chg="mod">
          <ac:chgData name="최재성" userId="fd1c8f17-701b-4db9-b0e3-82c8489f73d1" providerId="ADAL" clId="{17476214-69AC-4222-9A20-98B084BBEC28}" dt="2025-06-25T06:11:46.621" v="951" actId="255"/>
          <ac:spMkLst>
            <pc:docMk/>
            <pc:sldMk cId="2514709228" sldId="576"/>
            <ac:spMk id="3" creationId="{06B7F29D-F95C-A0B4-5C33-5F29D67C53EB}"/>
          </ac:spMkLst>
        </pc:spChg>
      </pc:sldChg>
      <pc:sldChg chg="modSp mod">
        <pc:chgData name="최재성" userId="fd1c8f17-701b-4db9-b0e3-82c8489f73d1" providerId="ADAL" clId="{17476214-69AC-4222-9A20-98B084BBEC28}" dt="2025-06-25T10:38:12.075" v="4540" actId="207"/>
        <pc:sldMkLst>
          <pc:docMk/>
          <pc:sldMk cId="3630839736" sldId="658"/>
        </pc:sldMkLst>
        <pc:spChg chg="mod">
          <ac:chgData name="최재성" userId="fd1c8f17-701b-4db9-b0e3-82c8489f73d1" providerId="ADAL" clId="{17476214-69AC-4222-9A20-98B084BBEC28}" dt="2025-06-25T10:19:26.079" v="4243" actId="27636"/>
          <ac:spMkLst>
            <pc:docMk/>
            <pc:sldMk cId="3630839736" sldId="658"/>
            <ac:spMk id="2" creationId="{485F6EFA-D842-7358-EA20-6EBD725C430B}"/>
          </ac:spMkLst>
        </pc:spChg>
        <pc:spChg chg="mod">
          <ac:chgData name="최재성" userId="fd1c8f17-701b-4db9-b0e3-82c8489f73d1" providerId="ADAL" clId="{17476214-69AC-4222-9A20-98B084BBEC28}" dt="2025-06-25T10:38:12.075" v="4540" actId="207"/>
          <ac:spMkLst>
            <pc:docMk/>
            <pc:sldMk cId="3630839736" sldId="658"/>
            <ac:spMk id="3" creationId="{77DD777F-7827-956F-6CC6-B78949447038}"/>
          </ac:spMkLst>
        </pc:spChg>
      </pc:sldChg>
      <pc:sldChg chg="modSp mod modNotesTx">
        <pc:chgData name="최재성" userId="fd1c8f17-701b-4db9-b0e3-82c8489f73d1" providerId="ADAL" clId="{17476214-69AC-4222-9A20-98B084BBEC28}" dt="2025-06-25T06:13:58.698" v="967" actId="1035"/>
        <pc:sldMkLst>
          <pc:docMk/>
          <pc:sldMk cId="3717112986" sldId="659"/>
        </pc:sldMkLst>
        <pc:spChg chg="mod">
          <ac:chgData name="최재성" userId="fd1c8f17-701b-4db9-b0e3-82c8489f73d1" providerId="ADAL" clId="{17476214-69AC-4222-9A20-98B084BBEC28}" dt="2025-06-25T06:13:58.698" v="967" actId="1035"/>
          <ac:spMkLst>
            <pc:docMk/>
            <pc:sldMk cId="3717112986" sldId="659"/>
            <ac:spMk id="3" creationId="{DBA7BDDD-9BA9-43E1-C978-829936746A4B}"/>
          </ac:spMkLst>
        </pc:spChg>
      </pc:sldChg>
      <pc:sldChg chg="modSp mod modNotesTx">
        <pc:chgData name="최재성" userId="fd1c8f17-701b-4db9-b0e3-82c8489f73d1" providerId="ADAL" clId="{17476214-69AC-4222-9A20-98B084BBEC28}" dt="2025-06-25T06:09:16.947" v="945" actId="1036"/>
        <pc:sldMkLst>
          <pc:docMk/>
          <pc:sldMk cId="3622319817" sldId="660"/>
        </pc:sldMkLst>
        <pc:spChg chg="mod">
          <ac:chgData name="최재성" userId="fd1c8f17-701b-4db9-b0e3-82c8489f73d1" providerId="ADAL" clId="{17476214-69AC-4222-9A20-98B084BBEC28}" dt="2025-06-25T06:09:16.947" v="945" actId="1036"/>
          <ac:spMkLst>
            <pc:docMk/>
            <pc:sldMk cId="3622319817" sldId="660"/>
            <ac:spMk id="3" creationId="{93AA3EB8-BC50-9D5D-B51E-5E19959D2880}"/>
          </ac:spMkLst>
        </pc:spChg>
      </pc:sldChg>
      <pc:sldChg chg="modSp mod">
        <pc:chgData name="최재성" userId="fd1c8f17-701b-4db9-b0e3-82c8489f73d1" providerId="ADAL" clId="{17476214-69AC-4222-9A20-98B084BBEC28}" dt="2025-06-25T06:50:37.418" v="2988" actId="20577"/>
        <pc:sldMkLst>
          <pc:docMk/>
          <pc:sldMk cId="725882875" sldId="663"/>
        </pc:sldMkLst>
        <pc:spChg chg="mod">
          <ac:chgData name="최재성" userId="fd1c8f17-701b-4db9-b0e3-82c8489f73d1" providerId="ADAL" clId="{17476214-69AC-4222-9A20-98B084BBEC28}" dt="2025-06-25T06:50:37.418" v="2988" actId="20577"/>
          <ac:spMkLst>
            <pc:docMk/>
            <pc:sldMk cId="725882875" sldId="663"/>
            <ac:spMk id="3" creationId="{9DEB7761-BAC8-D6C1-2D36-F9F2BCA61EED}"/>
          </ac:spMkLst>
        </pc:spChg>
      </pc:sldChg>
      <pc:sldChg chg="modSp mod">
        <pc:chgData name="최재성" userId="fd1c8f17-701b-4db9-b0e3-82c8489f73d1" providerId="ADAL" clId="{17476214-69AC-4222-9A20-98B084BBEC28}" dt="2025-06-25T06:52:38.540" v="3113" actId="20577"/>
        <pc:sldMkLst>
          <pc:docMk/>
          <pc:sldMk cId="2906588175" sldId="668"/>
        </pc:sldMkLst>
        <pc:spChg chg="mod">
          <ac:chgData name="최재성" userId="fd1c8f17-701b-4db9-b0e3-82c8489f73d1" providerId="ADAL" clId="{17476214-69AC-4222-9A20-98B084BBEC28}" dt="2025-06-25T06:51:31.951" v="3077"/>
          <ac:spMkLst>
            <pc:docMk/>
            <pc:sldMk cId="2906588175" sldId="668"/>
            <ac:spMk id="10" creationId="{EA3EC54D-33D2-EFCC-E04C-631CEDD60509}"/>
          </ac:spMkLst>
        </pc:spChg>
        <pc:spChg chg="mod">
          <ac:chgData name="최재성" userId="fd1c8f17-701b-4db9-b0e3-82c8489f73d1" providerId="ADAL" clId="{17476214-69AC-4222-9A20-98B084BBEC28}" dt="2025-06-25T06:52:38.540" v="3113" actId="20577"/>
          <ac:spMkLst>
            <pc:docMk/>
            <pc:sldMk cId="2906588175" sldId="668"/>
            <ac:spMk id="13" creationId="{D6A2860B-D703-E0D8-B9B2-71A0AF1B6744}"/>
          </ac:spMkLst>
        </pc:spChg>
      </pc:sldChg>
      <pc:sldChg chg="addSp modSp mod">
        <pc:chgData name="최재성" userId="fd1c8f17-701b-4db9-b0e3-82c8489f73d1" providerId="ADAL" clId="{17476214-69AC-4222-9A20-98B084BBEC28}" dt="2025-06-25T10:05:57.051" v="4156" actId="20577"/>
        <pc:sldMkLst>
          <pc:docMk/>
          <pc:sldMk cId="350582351" sldId="669"/>
        </pc:sldMkLst>
        <pc:spChg chg="mod">
          <ac:chgData name="최재성" userId="fd1c8f17-701b-4db9-b0e3-82c8489f73d1" providerId="ADAL" clId="{17476214-69AC-4222-9A20-98B084BBEC28}" dt="2025-06-25T08:21:06.919" v="3852" actId="20577"/>
          <ac:spMkLst>
            <pc:docMk/>
            <pc:sldMk cId="350582351" sldId="669"/>
            <ac:spMk id="2" creationId="{4E20907E-C94D-C34E-EE7E-29B4E83BF366}"/>
          </ac:spMkLst>
        </pc:spChg>
        <pc:spChg chg="add mod">
          <ac:chgData name="최재성" userId="fd1c8f17-701b-4db9-b0e3-82c8489f73d1" providerId="ADAL" clId="{17476214-69AC-4222-9A20-98B084BBEC28}" dt="2025-06-25T10:05:57.051" v="4156" actId="20577"/>
          <ac:spMkLst>
            <pc:docMk/>
            <pc:sldMk cId="350582351" sldId="669"/>
            <ac:spMk id="3" creationId="{48726ECE-42A6-E538-091E-5920B2CF42B4}"/>
          </ac:spMkLst>
        </pc:spChg>
      </pc:sldChg>
      <pc:sldChg chg="addSp modSp mod">
        <pc:chgData name="최재성" userId="fd1c8f17-701b-4db9-b0e3-82c8489f73d1" providerId="ADAL" clId="{17476214-69AC-4222-9A20-98B084BBEC28}" dt="2025-06-25T10:06:00.786" v="4157"/>
        <pc:sldMkLst>
          <pc:docMk/>
          <pc:sldMk cId="2533964033" sldId="670"/>
        </pc:sldMkLst>
        <pc:spChg chg="add mod">
          <ac:chgData name="최재성" userId="fd1c8f17-701b-4db9-b0e3-82c8489f73d1" providerId="ADAL" clId="{17476214-69AC-4222-9A20-98B084BBEC28}" dt="2025-06-25T10:06:00.786" v="4157"/>
          <ac:spMkLst>
            <pc:docMk/>
            <pc:sldMk cId="2533964033" sldId="670"/>
            <ac:spMk id="2" creationId="{D05D4A19-331E-B16C-CCDD-C396B92CE716}"/>
          </ac:spMkLst>
        </pc:spChg>
        <pc:spChg chg="mod">
          <ac:chgData name="최재성" userId="fd1c8f17-701b-4db9-b0e3-82c8489f73d1" providerId="ADAL" clId="{17476214-69AC-4222-9A20-98B084BBEC28}" dt="2025-06-25T08:20:59.304" v="3849" actId="207"/>
          <ac:spMkLst>
            <pc:docMk/>
            <pc:sldMk cId="2533964033" sldId="670"/>
            <ac:spMk id="4" creationId="{1A7B35ED-3F12-A193-8884-FF9797DA9535}"/>
          </ac:spMkLst>
        </pc:spChg>
      </pc:sldChg>
      <pc:sldChg chg="addSp modSp mod">
        <pc:chgData name="최재성" userId="fd1c8f17-701b-4db9-b0e3-82c8489f73d1" providerId="ADAL" clId="{17476214-69AC-4222-9A20-98B084BBEC28}" dt="2025-06-25T10:06:08.930" v="4159"/>
        <pc:sldMkLst>
          <pc:docMk/>
          <pc:sldMk cId="569548907" sldId="671"/>
        </pc:sldMkLst>
        <pc:spChg chg="mod">
          <ac:chgData name="최재성" userId="fd1c8f17-701b-4db9-b0e3-82c8489f73d1" providerId="ADAL" clId="{17476214-69AC-4222-9A20-98B084BBEC28}" dt="2025-06-25T06:48:17.526" v="2842" actId="20577"/>
          <ac:spMkLst>
            <pc:docMk/>
            <pc:sldMk cId="569548907" sldId="671"/>
            <ac:spMk id="2" creationId="{E5B300B2-BD9E-1431-A3F9-E952A2386084}"/>
          </ac:spMkLst>
        </pc:spChg>
        <pc:spChg chg="add mod">
          <ac:chgData name="최재성" userId="fd1c8f17-701b-4db9-b0e3-82c8489f73d1" providerId="ADAL" clId="{17476214-69AC-4222-9A20-98B084BBEC28}" dt="2025-06-25T10:06:08.930" v="4159"/>
          <ac:spMkLst>
            <pc:docMk/>
            <pc:sldMk cId="569548907" sldId="671"/>
            <ac:spMk id="3" creationId="{C333BC3E-11B9-6680-7B01-345B587BFC29}"/>
          </ac:spMkLst>
        </pc:spChg>
        <pc:spChg chg="mod">
          <ac:chgData name="최재성" userId="fd1c8f17-701b-4db9-b0e3-82c8489f73d1" providerId="ADAL" clId="{17476214-69AC-4222-9A20-98B084BBEC28}" dt="2025-06-25T06:46:25.143" v="2555" actId="20577"/>
          <ac:spMkLst>
            <pc:docMk/>
            <pc:sldMk cId="569548907" sldId="671"/>
            <ac:spMk id="10" creationId="{DAA5CC6D-6C7F-2175-4B56-9F09650477CE}"/>
          </ac:spMkLst>
        </pc:spChg>
      </pc:sldChg>
      <pc:sldChg chg="addSp modSp mod modNotesTx">
        <pc:chgData name="최재성" userId="fd1c8f17-701b-4db9-b0e3-82c8489f73d1" providerId="ADAL" clId="{17476214-69AC-4222-9A20-98B084BBEC28}" dt="2025-06-25T10:43:44.873" v="5170" actId="20577"/>
        <pc:sldMkLst>
          <pc:docMk/>
          <pc:sldMk cId="2683511155" sldId="672"/>
        </pc:sldMkLst>
        <pc:spChg chg="mod">
          <ac:chgData name="최재성" userId="fd1c8f17-701b-4db9-b0e3-82c8489f73d1" providerId="ADAL" clId="{17476214-69AC-4222-9A20-98B084BBEC28}" dt="2025-06-25T10:43:44.873" v="5170" actId="20577"/>
          <ac:spMkLst>
            <pc:docMk/>
            <pc:sldMk cId="2683511155" sldId="672"/>
            <ac:spMk id="2" creationId="{D8C4F101-2569-B8A9-8F48-71A5693EF3ED}"/>
          </ac:spMkLst>
        </pc:spChg>
        <pc:spChg chg="add mod">
          <ac:chgData name="최재성" userId="fd1c8f17-701b-4db9-b0e3-82c8489f73d1" providerId="ADAL" clId="{17476214-69AC-4222-9A20-98B084BBEC28}" dt="2025-06-25T07:51:39.192" v="3212" actId="1035"/>
          <ac:spMkLst>
            <pc:docMk/>
            <pc:sldMk cId="2683511155" sldId="672"/>
            <ac:spMk id="3" creationId="{2CA3E703-AF7C-09B6-8596-112FBD7A7A31}"/>
          </ac:spMkLst>
        </pc:spChg>
        <pc:spChg chg="add mod">
          <ac:chgData name="최재성" userId="fd1c8f17-701b-4db9-b0e3-82c8489f73d1" providerId="ADAL" clId="{17476214-69AC-4222-9A20-98B084BBEC28}" dt="2025-06-25T07:51:50.639" v="3246" actId="1035"/>
          <ac:spMkLst>
            <pc:docMk/>
            <pc:sldMk cId="2683511155" sldId="672"/>
            <ac:spMk id="5" creationId="{F566A6FF-96AA-0048-9D6D-B74A86FAC160}"/>
          </ac:spMkLst>
        </pc:spChg>
        <pc:spChg chg="mod">
          <ac:chgData name="최재성" userId="fd1c8f17-701b-4db9-b0e3-82c8489f73d1" providerId="ADAL" clId="{17476214-69AC-4222-9A20-98B084BBEC28}" dt="2025-06-25T07:45:44.643" v="3128"/>
          <ac:spMkLst>
            <pc:docMk/>
            <pc:sldMk cId="2683511155" sldId="672"/>
            <ac:spMk id="10" creationId="{4843C1E7-4828-3EFB-2E6C-4D403E309027}"/>
          </ac:spMkLst>
        </pc:spChg>
        <pc:picChg chg="add mod">
          <ac:chgData name="최재성" userId="fd1c8f17-701b-4db9-b0e3-82c8489f73d1" providerId="ADAL" clId="{17476214-69AC-4222-9A20-98B084BBEC28}" dt="2025-06-24T10:37:09.506" v="129" actId="1036"/>
          <ac:picMkLst>
            <pc:docMk/>
            <pc:sldMk cId="2683511155" sldId="672"/>
            <ac:picMk id="4" creationId="{A2BE08A4-451B-BB7D-200C-F8009AA9A121}"/>
          </ac:picMkLst>
        </pc:picChg>
      </pc:sldChg>
      <pc:sldChg chg="addSp delSp modSp mod">
        <pc:chgData name="최재성" userId="fd1c8f17-701b-4db9-b0e3-82c8489f73d1" providerId="ADAL" clId="{17476214-69AC-4222-9A20-98B084BBEC28}" dt="2025-06-25T10:53:05.231" v="6205"/>
        <pc:sldMkLst>
          <pc:docMk/>
          <pc:sldMk cId="3429793078" sldId="675"/>
        </pc:sldMkLst>
        <pc:spChg chg="mod">
          <ac:chgData name="최재성" userId="fd1c8f17-701b-4db9-b0e3-82c8489f73d1" providerId="ADAL" clId="{17476214-69AC-4222-9A20-98B084BBEC28}" dt="2025-06-25T10:53:05.231" v="6205"/>
          <ac:spMkLst>
            <pc:docMk/>
            <pc:sldMk cId="3429793078" sldId="675"/>
            <ac:spMk id="2" creationId="{1019BF0C-5CD0-038F-23E7-B1A423BFE204}"/>
          </ac:spMkLst>
        </pc:spChg>
        <pc:spChg chg="mod">
          <ac:chgData name="최재성" userId="fd1c8f17-701b-4db9-b0e3-82c8489f73d1" providerId="ADAL" clId="{17476214-69AC-4222-9A20-98B084BBEC28}" dt="2025-06-25T09:50:29.590" v="4122" actId="13926"/>
          <ac:spMkLst>
            <pc:docMk/>
            <pc:sldMk cId="3429793078" sldId="675"/>
            <ac:spMk id="10" creationId="{626EA43D-10F0-52C8-B214-E94991A03D14}"/>
          </ac:spMkLst>
        </pc:spChg>
        <pc:spChg chg="add mod">
          <ac:chgData name="최재성" userId="fd1c8f17-701b-4db9-b0e3-82c8489f73d1" providerId="ADAL" clId="{17476214-69AC-4222-9A20-98B084BBEC28}" dt="2025-06-25T10:50:13.198" v="5904" actId="164"/>
          <ac:spMkLst>
            <pc:docMk/>
            <pc:sldMk cId="3429793078" sldId="675"/>
            <ac:spMk id="12" creationId="{C3AFF616-26B5-954A-CABD-79425FF64500}"/>
          </ac:spMkLst>
        </pc:spChg>
        <pc:spChg chg="add mod">
          <ac:chgData name="최재성" userId="fd1c8f17-701b-4db9-b0e3-82c8489f73d1" providerId="ADAL" clId="{17476214-69AC-4222-9A20-98B084BBEC28}" dt="2025-06-25T10:50:13.198" v="5904" actId="164"/>
          <ac:spMkLst>
            <pc:docMk/>
            <pc:sldMk cId="3429793078" sldId="675"/>
            <ac:spMk id="13" creationId="{62902C63-8165-FA87-1C49-976AEE987A31}"/>
          </ac:spMkLst>
        </pc:spChg>
        <pc:spChg chg="add mod">
          <ac:chgData name="최재성" userId="fd1c8f17-701b-4db9-b0e3-82c8489f73d1" providerId="ADAL" clId="{17476214-69AC-4222-9A20-98B084BBEC28}" dt="2025-06-25T10:50:13.198" v="5904" actId="164"/>
          <ac:spMkLst>
            <pc:docMk/>
            <pc:sldMk cId="3429793078" sldId="675"/>
            <ac:spMk id="14" creationId="{C4019CF9-1035-8B14-3A00-84CEC8C45942}"/>
          </ac:spMkLst>
        </pc:spChg>
        <pc:spChg chg="add mod">
          <ac:chgData name="최재성" userId="fd1c8f17-701b-4db9-b0e3-82c8489f73d1" providerId="ADAL" clId="{17476214-69AC-4222-9A20-98B084BBEC28}" dt="2025-06-25T10:50:13.198" v="5904" actId="164"/>
          <ac:spMkLst>
            <pc:docMk/>
            <pc:sldMk cId="3429793078" sldId="675"/>
            <ac:spMk id="15" creationId="{687D9D57-48E6-3D62-E374-1FD1247303D5}"/>
          </ac:spMkLst>
        </pc:spChg>
        <pc:grpChg chg="add mod">
          <ac:chgData name="최재성" userId="fd1c8f17-701b-4db9-b0e3-82c8489f73d1" providerId="ADAL" clId="{17476214-69AC-4222-9A20-98B084BBEC28}" dt="2025-06-25T10:52:39.449" v="6139" actId="1036"/>
          <ac:grpSpMkLst>
            <pc:docMk/>
            <pc:sldMk cId="3429793078" sldId="675"/>
            <ac:grpSpMk id="16" creationId="{EC4F944C-C5BF-45BA-17F2-951318B2F7B5}"/>
          </ac:grpSpMkLst>
        </pc:grpChg>
        <pc:picChg chg="add del mod">
          <ac:chgData name="최재성" userId="fd1c8f17-701b-4db9-b0e3-82c8489f73d1" providerId="ADAL" clId="{17476214-69AC-4222-9A20-98B084BBEC28}" dt="2025-06-25T10:25:18.634" v="4312" actId="478"/>
          <ac:picMkLst>
            <pc:docMk/>
            <pc:sldMk cId="3429793078" sldId="675"/>
            <ac:picMk id="4" creationId="{135FD47B-2BC5-77B8-E3D8-B7161408E4E6}"/>
          </ac:picMkLst>
        </pc:picChg>
        <pc:picChg chg="add del mod">
          <ac:chgData name="최재성" userId="fd1c8f17-701b-4db9-b0e3-82c8489f73d1" providerId="ADAL" clId="{17476214-69AC-4222-9A20-98B084BBEC28}" dt="2025-06-25T10:31:27.328" v="4324" actId="478"/>
          <ac:picMkLst>
            <pc:docMk/>
            <pc:sldMk cId="3429793078" sldId="675"/>
            <ac:picMk id="6" creationId="{B1979622-CEAD-2E77-B14E-5429B95515C6}"/>
          </ac:picMkLst>
        </pc:picChg>
        <pc:picChg chg="add mod">
          <ac:chgData name="최재성" userId="fd1c8f17-701b-4db9-b0e3-82c8489f73d1" providerId="ADAL" clId="{17476214-69AC-4222-9A20-98B084BBEC28}" dt="2025-06-25T10:52:25.833" v="6133" actId="1035"/>
          <ac:picMkLst>
            <pc:docMk/>
            <pc:sldMk cId="3429793078" sldId="675"/>
            <ac:picMk id="8" creationId="{12F0608C-2D3C-E21A-65A8-0FA44B06F5A4}"/>
          </ac:picMkLst>
        </pc:picChg>
        <pc:picChg chg="add mod">
          <ac:chgData name="최재성" userId="fd1c8f17-701b-4db9-b0e3-82c8489f73d1" providerId="ADAL" clId="{17476214-69AC-4222-9A20-98B084BBEC28}" dt="2025-06-25T10:52:22.770" v="6132" actId="14100"/>
          <ac:picMkLst>
            <pc:docMk/>
            <pc:sldMk cId="3429793078" sldId="675"/>
            <ac:picMk id="11" creationId="{CD8DCF5F-7218-0A93-DC1E-1D1C8FDB5192}"/>
          </ac:picMkLst>
        </pc:picChg>
      </pc:sldChg>
      <pc:sldChg chg="addSp modSp mod">
        <pc:chgData name="최재성" userId="fd1c8f17-701b-4db9-b0e3-82c8489f73d1" providerId="ADAL" clId="{17476214-69AC-4222-9A20-98B084BBEC28}" dt="2025-06-25T10:48:38.559" v="5656" actId="1035"/>
        <pc:sldMkLst>
          <pc:docMk/>
          <pc:sldMk cId="3448249564" sldId="678"/>
        </pc:sldMkLst>
        <pc:spChg chg="mod">
          <ac:chgData name="최재성" userId="fd1c8f17-701b-4db9-b0e3-82c8489f73d1" providerId="ADAL" clId="{17476214-69AC-4222-9A20-98B084BBEC28}" dt="2025-06-25T10:48:38.559" v="5656" actId="1035"/>
          <ac:spMkLst>
            <pc:docMk/>
            <pc:sldMk cId="3448249564" sldId="678"/>
            <ac:spMk id="2" creationId="{CE3646E9-4528-62E1-353F-2FA36E72A878}"/>
          </ac:spMkLst>
        </pc:spChg>
        <pc:spChg chg="add mod">
          <ac:chgData name="최재성" userId="fd1c8f17-701b-4db9-b0e3-82c8489f73d1" providerId="ADAL" clId="{17476214-69AC-4222-9A20-98B084BBEC28}" dt="2025-06-25T07:52:51.896" v="3344" actId="1036"/>
          <ac:spMkLst>
            <pc:docMk/>
            <pc:sldMk cId="3448249564" sldId="678"/>
            <ac:spMk id="3" creationId="{5BED0D07-F2B8-9557-64CB-8968467843E0}"/>
          </ac:spMkLst>
        </pc:spChg>
        <pc:spChg chg="add mod">
          <ac:chgData name="최재성" userId="fd1c8f17-701b-4db9-b0e3-82c8489f73d1" providerId="ADAL" clId="{17476214-69AC-4222-9A20-98B084BBEC28}" dt="2025-06-25T07:57:32.747" v="3449" actId="208"/>
          <ac:spMkLst>
            <pc:docMk/>
            <pc:sldMk cId="3448249564" sldId="678"/>
            <ac:spMk id="5" creationId="{DA1E8B3B-CA53-3506-554F-1855F066186F}"/>
          </ac:spMkLst>
        </pc:spChg>
        <pc:spChg chg="add mod">
          <ac:chgData name="최재성" userId="fd1c8f17-701b-4db9-b0e3-82c8489f73d1" providerId="ADAL" clId="{17476214-69AC-4222-9A20-98B084BBEC28}" dt="2025-06-25T07:57:27.905" v="3448" actId="208"/>
          <ac:spMkLst>
            <pc:docMk/>
            <pc:sldMk cId="3448249564" sldId="678"/>
            <ac:spMk id="6" creationId="{F2C0A3A6-F2B5-4B6F-BFC2-DD66E7C1F377}"/>
          </ac:spMkLst>
        </pc:spChg>
        <pc:spChg chg="add mod">
          <ac:chgData name="최재성" userId="fd1c8f17-701b-4db9-b0e3-82c8489f73d1" providerId="ADAL" clId="{17476214-69AC-4222-9A20-98B084BBEC28}" dt="2025-06-25T07:57:14.358" v="3447" actId="1036"/>
          <ac:spMkLst>
            <pc:docMk/>
            <pc:sldMk cId="3448249564" sldId="678"/>
            <ac:spMk id="7" creationId="{904F9E10-A36D-9524-108B-1CE0A9312A5E}"/>
          </ac:spMkLst>
        </pc:spChg>
        <pc:spChg chg="mod">
          <ac:chgData name="최재성" userId="fd1c8f17-701b-4db9-b0e3-82c8489f73d1" providerId="ADAL" clId="{17476214-69AC-4222-9A20-98B084BBEC28}" dt="2025-06-25T07:48:23.274" v="3153" actId="6549"/>
          <ac:spMkLst>
            <pc:docMk/>
            <pc:sldMk cId="3448249564" sldId="678"/>
            <ac:spMk id="10" creationId="{6D0EF9EB-94F6-EA8D-7151-A3A518FC38C3}"/>
          </ac:spMkLst>
        </pc:spChg>
        <pc:picChg chg="add mod">
          <ac:chgData name="최재성" userId="fd1c8f17-701b-4db9-b0e3-82c8489f73d1" providerId="ADAL" clId="{17476214-69AC-4222-9A20-98B084BBEC28}" dt="2025-06-24T11:10:13.045" v="149" actId="1035"/>
          <ac:picMkLst>
            <pc:docMk/>
            <pc:sldMk cId="3448249564" sldId="678"/>
            <ac:picMk id="4" creationId="{69557AE5-1070-8E59-DE8C-9928E30A65C5}"/>
          </ac:picMkLst>
        </pc:picChg>
      </pc:sldChg>
      <pc:sldChg chg="addSp modSp mod">
        <pc:chgData name="최재성" userId="fd1c8f17-701b-4db9-b0e3-82c8489f73d1" providerId="ADAL" clId="{17476214-69AC-4222-9A20-98B084BBEC28}" dt="2025-06-25T10:06:04.619" v="4158"/>
        <pc:sldMkLst>
          <pc:docMk/>
          <pc:sldMk cId="3441836281" sldId="679"/>
        </pc:sldMkLst>
        <pc:spChg chg="add mod">
          <ac:chgData name="최재성" userId="fd1c8f17-701b-4db9-b0e3-82c8489f73d1" providerId="ADAL" clId="{17476214-69AC-4222-9A20-98B084BBEC28}" dt="2025-06-25T10:06:04.619" v="4158"/>
          <ac:spMkLst>
            <pc:docMk/>
            <pc:sldMk cId="3441836281" sldId="679"/>
            <ac:spMk id="2" creationId="{EC6178CB-5EE8-72BE-97D3-6E13EF386F8B}"/>
          </ac:spMkLst>
        </pc:spChg>
        <pc:spChg chg="mod">
          <ac:chgData name="최재성" userId="fd1c8f17-701b-4db9-b0e3-82c8489f73d1" providerId="ADAL" clId="{17476214-69AC-4222-9A20-98B084BBEC28}" dt="2025-06-25T08:20:50.357" v="3848" actId="207"/>
          <ac:spMkLst>
            <pc:docMk/>
            <pc:sldMk cId="3441836281" sldId="679"/>
            <ac:spMk id="4" creationId="{BA86FB9D-870D-E9D5-39CA-319947F7F262}"/>
          </ac:spMkLst>
        </pc:spChg>
      </pc:sldChg>
      <pc:sldChg chg="addSp modSp mod">
        <pc:chgData name="최재성" userId="fd1c8f17-701b-4db9-b0e3-82c8489f73d1" providerId="ADAL" clId="{17476214-69AC-4222-9A20-98B084BBEC28}" dt="2025-06-25T06:46:04.201" v="2535" actId="208"/>
        <pc:sldMkLst>
          <pc:docMk/>
          <pc:sldMk cId="2505095682" sldId="680"/>
        </pc:sldMkLst>
        <pc:spChg chg="mod">
          <ac:chgData name="최재성" userId="fd1c8f17-701b-4db9-b0e3-82c8489f73d1" providerId="ADAL" clId="{17476214-69AC-4222-9A20-98B084BBEC28}" dt="2025-06-25T06:45:51.702" v="2532" actId="1035"/>
          <ac:spMkLst>
            <pc:docMk/>
            <pc:sldMk cId="2505095682" sldId="680"/>
            <ac:spMk id="2" creationId="{403A76EF-C50F-105B-EE71-1EBD32D9E2AA}"/>
          </ac:spMkLst>
        </pc:spChg>
        <pc:spChg chg="add mod">
          <ac:chgData name="최재성" userId="fd1c8f17-701b-4db9-b0e3-82c8489f73d1" providerId="ADAL" clId="{17476214-69AC-4222-9A20-98B084BBEC28}" dt="2025-06-25T06:46:04.201" v="2535" actId="208"/>
          <ac:spMkLst>
            <pc:docMk/>
            <pc:sldMk cId="2505095682" sldId="680"/>
            <ac:spMk id="3" creationId="{07943BE1-2CAD-F053-3D65-7AE797B47601}"/>
          </ac:spMkLst>
        </pc:spChg>
        <pc:spChg chg="mod">
          <ac:chgData name="최재성" userId="fd1c8f17-701b-4db9-b0e3-82c8489f73d1" providerId="ADAL" clId="{17476214-69AC-4222-9A20-98B084BBEC28}" dt="2025-06-25T06:35:30.555" v="1797" actId="6549"/>
          <ac:spMkLst>
            <pc:docMk/>
            <pc:sldMk cId="2505095682" sldId="680"/>
            <ac:spMk id="10" creationId="{76C81354-6518-6765-5E74-F44613F6B937}"/>
          </ac:spMkLst>
        </pc:spChg>
      </pc:sldChg>
      <pc:sldChg chg="modSp add mod">
        <pc:chgData name="최재성" userId="fd1c8f17-701b-4db9-b0e3-82c8489f73d1" providerId="ADAL" clId="{17476214-69AC-4222-9A20-98B084BBEC28}" dt="2025-06-25T08:22:05.605" v="3885" actId="20577"/>
        <pc:sldMkLst>
          <pc:docMk/>
          <pc:sldMk cId="3622542156" sldId="681"/>
        </pc:sldMkLst>
        <pc:spChg chg="mod">
          <ac:chgData name="최재성" userId="fd1c8f17-701b-4db9-b0e3-82c8489f73d1" providerId="ADAL" clId="{17476214-69AC-4222-9A20-98B084BBEC28}" dt="2025-06-25T08:21:49.673" v="3856" actId="207"/>
          <ac:spMkLst>
            <pc:docMk/>
            <pc:sldMk cId="3622542156" sldId="681"/>
            <ac:spMk id="2" creationId="{BF8FA60D-507A-8074-D9B9-BFF7DC5A0BAE}"/>
          </ac:spMkLst>
        </pc:spChg>
        <pc:spChg chg="mod">
          <ac:chgData name="최재성" userId="fd1c8f17-701b-4db9-b0e3-82c8489f73d1" providerId="ADAL" clId="{17476214-69AC-4222-9A20-98B084BBEC28}" dt="2025-06-25T08:22:05.605" v="3885" actId="20577"/>
          <ac:spMkLst>
            <pc:docMk/>
            <pc:sldMk cId="3622542156" sldId="681"/>
            <ac:spMk id="10" creationId="{E2F2D9D3-CD1D-504B-E6CD-EB8CD70E1F83}"/>
          </ac:spMkLst>
        </pc:spChg>
      </pc:sldChg>
      <pc:sldChg chg="modSp mod">
        <pc:chgData name="최재성" userId="fd1c8f17-701b-4db9-b0e3-82c8489f73d1" providerId="ADAL" clId="{17476214-69AC-4222-9A20-98B084BBEC28}" dt="2025-06-25T10:08:31.679" v="4160" actId="207"/>
        <pc:sldMkLst>
          <pc:docMk/>
          <pc:sldMk cId="2861240376" sldId="682"/>
        </pc:sldMkLst>
        <pc:spChg chg="mod">
          <ac:chgData name="최재성" userId="fd1c8f17-701b-4db9-b0e3-82c8489f73d1" providerId="ADAL" clId="{17476214-69AC-4222-9A20-98B084BBEC28}" dt="2025-06-25T10:08:31.679" v="4160" actId="207"/>
          <ac:spMkLst>
            <pc:docMk/>
            <pc:sldMk cId="2861240376" sldId="682"/>
            <ac:spMk id="2" creationId="{653F6D2D-5BB4-F18E-20C6-357FEAA8DBAC}"/>
          </ac:spMkLst>
        </pc:spChg>
      </pc:sldChg>
      <pc:sldChg chg="modSp mod">
        <pc:chgData name="최재성" userId="fd1c8f17-701b-4db9-b0e3-82c8489f73d1" providerId="ADAL" clId="{17476214-69AC-4222-9A20-98B084BBEC28}" dt="2025-06-25T10:01:04.683" v="4133" actId="20577"/>
        <pc:sldMkLst>
          <pc:docMk/>
          <pc:sldMk cId="3261680407" sldId="686"/>
        </pc:sldMkLst>
        <pc:spChg chg="mod">
          <ac:chgData name="최재성" userId="fd1c8f17-701b-4db9-b0e3-82c8489f73d1" providerId="ADAL" clId="{17476214-69AC-4222-9A20-98B084BBEC28}" dt="2025-06-25T10:01:04.683" v="4133" actId="20577"/>
          <ac:spMkLst>
            <pc:docMk/>
            <pc:sldMk cId="3261680407" sldId="686"/>
            <ac:spMk id="2" creationId="{19FC6FA7-87EA-CA61-2CF3-E12827282273}"/>
          </ac:spMkLst>
        </pc:spChg>
      </pc:sldChg>
      <pc:sldChg chg="modSp mod">
        <pc:chgData name="최재성" userId="fd1c8f17-701b-4db9-b0e3-82c8489f73d1" providerId="ADAL" clId="{17476214-69AC-4222-9A20-98B084BBEC28}" dt="2025-06-25T06:51:39.358" v="3089" actId="6549"/>
        <pc:sldMkLst>
          <pc:docMk/>
          <pc:sldMk cId="946441734" sldId="687"/>
        </pc:sldMkLst>
        <pc:spChg chg="mod">
          <ac:chgData name="최재성" userId="fd1c8f17-701b-4db9-b0e3-82c8489f73d1" providerId="ADAL" clId="{17476214-69AC-4222-9A20-98B084BBEC28}" dt="2025-06-25T06:51:39.358" v="3089" actId="6549"/>
          <ac:spMkLst>
            <pc:docMk/>
            <pc:sldMk cId="946441734" sldId="687"/>
            <ac:spMk id="2" creationId="{37BEEFC2-476F-4E42-A9AF-B8508D66DB53}"/>
          </ac:spMkLst>
        </pc:spChg>
      </pc:sldChg>
      <pc:sldChg chg="addSp delSp modSp add mod">
        <pc:chgData name="최재성" userId="fd1c8f17-701b-4db9-b0e3-82c8489f73d1" providerId="ADAL" clId="{17476214-69AC-4222-9A20-98B084BBEC28}" dt="2025-06-25T10:40:49.487" v="4805" actId="6549"/>
        <pc:sldMkLst>
          <pc:docMk/>
          <pc:sldMk cId="538777439" sldId="688"/>
        </pc:sldMkLst>
        <pc:spChg chg="mod">
          <ac:chgData name="최재성" userId="fd1c8f17-701b-4db9-b0e3-82c8489f73d1" providerId="ADAL" clId="{17476214-69AC-4222-9A20-98B084BBEC28}" dt="2025-06-25T10:40:49.487" v="4805" actId="6549"/>
          <ac:spMkLst>
            <pc:docMk/>
            <pc:sldMk cId="538777439" sldId="688"/>
            <ac:spMk id="2" creationId="{37C8E06B-0105-9939-FBE2-B35D5AEE29FE}"/>
          </ac:spMkLst>
        </pc:spChg>
        <pc:spChg chg="add mod">
          <ac:chgData name="최재성" userId="fd1c8f17-701b-4db9-b0e3-82c8489f73d1" providerId="ADAL" clId="{17476214-69AC-4222-9A20-98B084BBEC28}" dt="2025-06-25T10:39:41.536" v="4660" actId="1036"/>
          <ac:spMkLst>
            <pc:docMk/>
            <pc:sldMk cId="538777439" sldId="688"/>
            <ac:spMk id="3" creationId="{FC536126-BC06-D421-2A23-3125AEE21B43}"/>
          </ac:spMkLst>
        </pc:spChg>
        <pc:spChg chg="add del mod">
          <ac:chgData name="최재성" userId="fd1c8f17-701b-4db9-b0e3-82c8489f73d1" providerId="ADAL" clId="{17476214-69AC-4222-9A20-98B084BBEC28}" dt="2025-06-25T10:40:21.127" v="4783" actId="478"/>
          <ac:spMkLst>
            <pc:docMk/>
            <pc:sldMk cId="538777439" sldId="688"/>
            <ac:spMk id="5" creationId="{8A04B8FF-9D13-8E0C-9F24-D1B4CB4AF3B3}"/>
          </ac:spMkLst>
        </pc:spChg>
        <pc:picChg chg="mod">
          <ac:chgData name="최재성" userId="fd1c8f17-701b-4db9-b0e3-82c8489f73d1" providerId="ADAL" clId="{17476214-69AC-4222-9A20-98B084BBEC28}" dt="2025-06-25T10:39:35.388" v="4653" actId="1035"/>
          <ac:picMkLst>
            <pc:docMk/>
            <pc:sldMk cId="538777439" sldId="688"/>
            <ac:picMk id="4" creationId="{AB551334-5429-6AF2-A9A7-9BD1DA0A199D}"/>
          </ac:picMkLst>
        </pc:picChg>
      </pc:sldChg>
      <pc:sldChg chg="addSp delSp modSp add mod">
        <pc:chgData name="최재성" userId="fd1c8f17-701b-4db9-b0e3-82c8489f73d1" providerId="ADAL" clId="{17476214-69AC-4222-9A20-98B084BBEC28}" dt="2025-06-25T10:44:11.004" v="5200"/>
        <pc:sldMkLst>
          <pc:docMk/>
          <pc:sldMk cId="2298947031" sldId="689"/>
        </pc:sldMkLst>
        <pc:spChg chg="mod">
          <ac:chgData name="최재성" userId="fd1c8f17-701b-4db9-b0e3-82c8489f73d1" providerId="ADAL" clId="{17476214-69AC-4222-9A20-98B084BBEC28}" dt="2025-06-25T10:44:11.004" v="5200"/>
          <ac:spMkLst>
            <pc:docMk/>
            <pc:sldMk cId="2298947031" sldId="689"/>
            <ac:spMk id="2" creationId="{805FB63E-9496-7790-B2CF-4D91DC62CDAF}"/>
          </ac:spMkLst>
        </pc:spChg>
        <pc:spChg chg="add mod">
          <ac:chgData name="최재성" userId="fd1c8f17-701b-4db9-b0e3-82c8489f73d1" providerId="ADAL" clId="{17476214-69AC-4222-9A20-98B084BBEC28}" dt="2025-06-25T10:09:46.028" v="4161" actId="164"/>
          <ac:spMkLst>
            <pc:docMk/>
            <pc:sldMk cId="2298947031" sldId="689"/>
            <ac:spMk id="6" creationId="{2B0FBA4A-2AB7-EB39-D004-085B0882BD27}"/>
          </ac:spMkLst>
        </pc:spChg>
        <pc:spChg chg="add mod">
          <ac:chgData name="최재성" userId="fd1c8f17-701b-4db9-b0e3-82c8489f73d1" providerId="ADAL" clId="{17476214-69AC-4222-9A20-98B084BBEC28}" dt="2025-06-25T10:09:46.028" v="4161" actId="164"/>
          <ac:spMkLst>
            <pc:docMk/>
            <pc:sldMk cId="2298947031" sldId="689"/>
            <ac:spMk id="7" creationId="{38C00F87-AC4F-E8D2-45DB-4AE973A98C80}"/>
          </ac:spMkLst>
        </pc:spChg>
        <pc:spChg chg="mod">
          <ac:chgData name="최재성" userId="fd1c8f17-701b-4db9-b0e3-82c8489f73d1" providerId="ADAL" clId="{17476214-69AC-4222-9A20-98B084BBEC28}" dt="2025-06-25T07:45:53.162" v="3143" actId="20577"/>
          <ac:spMkLst>
            <pc:docMk/>
            <pc:sldMk cId="2298947031" sldId="689"/>
            <ac:spMk id="10" creationId="{C8A835C0-3A16-5E6A-D71B-44BDA895097B}"/>
          </ac:spMkLst>
        </pc:spChg>
        <pc:grpChg chg="add mod">
          <ac:chgData name="최재성" userId="fd1c8f17-701b-4db9-b0e3-82c8489f73d1" providerId="ADAL" clId="{17476214-69AC-4222-9A20-98B084BBEC28}" dt="2025-06-25T10:09:47.657" v="4164" actId="1036"/>
          <ac:grpSpMkLst>
            <pc:docMk/>
            <pc:sldMk cId="2298947031" sldId="689"/>
            <ac:grpSpMk id="8" creationId="{3ED00D26-E437-9A28-7844-13046111BECC}"/>
          </ac:grpSpMkLst>
        </pc:grpChg>
        <pc:picChg chg="del">
          <ac:chgData name="최재성" userId="fd1c8f17-701b-4db9-b0e3-82c8489f73d1" providerId="ADAL" clId="{17476214-69AC-4222-9A20-98B084BBEC28}" dt="2025-06-25T07:45:57.249" v="3144" actId="478"/>
          <ac:picMkLst>
            <pc:docMk/>
            <pc:sldMk cId="2298947031" sldId="689"/>
            <ac:picMk id="4" creationId="{A15F68B6-3CDB-61A7-4815-610C380D6FCF}"/>
          </ac:picMkLst>
        </pc:picChg>
        <pc:picChg chg="add mod">
          <ac:chgData name="최재성" userId="fd1c8f17-701b-4db9-b0e3-82c8489f73d1" providerId="ADAL" clId="{17476214-69AC-4222-9A20-98B084BBEC28}" dt="2025-06-25T10:09:46.028" v="4161" actId="164"/>
          <ac:picMkLst>
            <pc:docMk/>
            <pc:sldMk cId="2298947031" sldId="689"/>
            <ac:picMk id="5" creationId="{66CCEF97-2AD3-13F7-DAE5-02519428BE56}"/>
          </ac:picMkLst>
        </pc:picChg>
      </pc:sldChg>
      <pc:sldChg chg="addSp delSp modSp add mod">
        <pc:chgData name="최재성" userId="fd1c8f17-701b-4db9-b0e3-82c8489f73d1" providerId="ADAL" clId="{17476214-69AC-4222-9A20-98B084BBEC28}" dt="2025-06-25T10:49:54.058" v="5898" actId="1035"/>
        <pc:sldMkLst>
          <pc:docMk/>
          <pc:sldMk cId="1286994361" sldId="690"/>
        </pc:sldMkLst>
        <pc:spChg chg="mod">
          <ac:chgData name="최재성" userId="fd1c8f17-701b-4db9-b0e3-82c8489f73d1" providerId="ADAL" clId="{17476214-69AC-4222-9A20-98B084BBEC28}" dt="2025-06-25T10:49:52.203" v="5895" actId="1036"/>
          <ac:spMkLst>
            <pc:docMk/>
            <pc:sldMk cId="1286994361" sldId="690"/>
            <ac:spMk id="2" creationId="{99211F33-4D1E-0D40-17A3-6FD52538E548}"/>
          </ac:spMkLst>
        </pc:spChg>
        <pc:spChg chg="del">
          <ac:chgData name="최재성" userId="fd1c8f17-701b-4db9-b0e3-82c8489f73d1" providerId="ADAL" clId="{17476214-69AC-4222-9A20-98B084BBEC28}" dt="2025-06-25T08:16:41.687" v="3487" actId="478"/>
          <ac:spMkLst>
            <pc:docMk/>
            <pc:sldMk cId="1286994361" sldId="690"/>
            <ac:spMk id="3" creationId="{09D41AB7-1B8F-BBAF-CA3C-A014E4A5EEA7}"/>
          </ac:spMkLst>
        </pc:spChg>
        <pc:spChg chg="del">
          <ac:chgData name="최재성" userId="fd1c8f17-701b-4db9-b0e3-82c8489f73d1" providerId="ADAL" clId="{17476214-69AC-4222-9A20-98B084BBEC28}" dt="2025-06-25T08:16:41.687" v="3487" actId="478"/>
          <ac:spMkLst>
            <pc:docMk/>
            <pc:sldMk cId="1286994361" sldId="690"/>
            <ac:spMk id="5" creationId="{86932AC9-69BE-11D8-5697-FE5C69631F16}"/>
          </ac:spMkLst>
        </pc:spChg>
        <pc:spChg chg="del">
          <ac:chgData name="최재성" userId="fd1c8f17-701b-4db9-b0e3-82c8489f73d1" providerId="ADAL" clId="{17476214-69AC-4222-9A20-98B084BBEC28}" dt="2025-06-25T08:16:41.687" v="3487" actId="478"/>
          <ac:spMkLst>
            <pc:docMk/>
            <pc:sldMk cId="1286994361" sldId="690"/>
            <ac:spMk id="6" creationId="{8846DDF8-096D-59D4-4CC6-BB195F9AF5BA}"/>
          </ac:spMkLst>
        </pc:spChg>
        <pc:spChg chg="del">
          <ac:chgData name="최재성" userId="fd1c8f17-701b-4db9-b0e3-82c8489f73d1" providerId="ADAL" clId="{17476214-69AC-4222-9A20-98B084BBEC28}" dt="2025-06-25T08:16:41.687" v="3487" actId="478"/>
          <ac:spMkLst>
            <pc:docMk/>
            <pc:sldMk cId="1286994361" sldId="690"/>
            <ac:spMk id="7" creationId="{D52DCEDA-B75E-B36E-6B85-E6737CED3FD6}"/>
          </ac:spMkLst>
        </pc:spChg>
        <pc:spChg chg="mod">
          <ac:chgData name="최재성" userId="fd1c8f17-701b-4db9-b0e3-82c8489f73d1" providerId="ADAL" clId="{17476214-69AC-4222-9A20-98B084BBEC28}" dt="2025-06-25T08:16:33.460" v="3476"/>
          <ac:spMkLst>
            <pc:docMk/>
            <pc:sldMk cId="1286994361" sldId="690"/>
            <ac:spMk id="10" creationId="{78F3E20C-EFA5-5A90-61C3-803113D900C0}"/>
          </ac:spMkLst>
        </pc:spChg>
        <pc:spChg chg="add mod">
          <ac:chgData name="최재성" userId="fd1c8f17-701b-4db9-b0e3-82c8489f73d1" providerId="ADAL" clId="{17476214-69AC-4222-9A20-98B084BBEC28}" dt="2025-06-25T10:49:22.421" v="5821" actId="164"/>
          <ac:spMkLst>
            <pc:docMk/>
            <pc:sldMk cId="1286994361" sldId="690"/>
            <ac:spMk id="15" creationId="{EF69BCCA-B227-CDED-2405-71CEF65513AC}"/>
          </ac:spMkLst>
        </pc:spChg>
        <pc:spChg chg="add mod">
          <ac:chgData name="최재성" userId="fd1c8f17-701b-4db9-b0e3-82c8489f73d1" providerId="ADAL" clId="{17476214-69AC-4222-9A20-98B084BBEC28}" dt="2025-06-25T10:49:22.421" v="5821" actId="164"/>
          <ac:spMkLst>
            <pc:docMk/>
            <pc:sldMk cId="1286994361" sldId="690"/>
            <ac:spMk id="16" creationId="{31E8A42D-54D8-1394-A371-25BA0474E728}"/>
          </ac:spMkLst>
        </pc:spChg>
        <pc:spChg chg="add mod">
          <ac:chgData name="최재성" userId="fd1c8f17-701b-4db9-b0e3-82c8489f73d1" providerId="ADAL" clId="{17476214-69AC-4222-9A20-98B084BBEC28}" dt="2025-06-25T10:49:22.421" v="5821" actId="164"/>
          <ac:spMkLst>
            <pc:docMk/>
            <pc:sldMk cId="1286994361" sldId="690"/>
            <ac:spMk id="17" creationId="{151B7D7C-1416-F7B9-D9DC-82554FFFDF51}"/>
          </ac:spMkLst>
        </pc:spChg>
        <pc:grpChg chg="add mod">
          <ac:chgData name="최재성" userId="fd1c8f17-701b-4db9-b0e3-82c8489f73d1" providerId="ADAL" clId="{17476214-69AC-4222-9A20-98B084BBEC28}" dt="2025-06-25T10:49:54.058" v="5898" actId="1035"/>
          <ac:grpSpMkLst>
            <pc:docMk/>
            <pc:sldMk cId="1286994361" sldId="690"/>
            <ac:grpSpMk id="18" creationId="{CC335143-FCF1-14F8-1D92-F6D97242FC8C}"/>
          </ac:grpSpMkLst>
        </pc:grpChg>
        <pc:picChg chg="del">
          <ac:chgData name="최재성" userId="fd1c8f17-701b-4db9-b0e3-82c8489f73d1" providerId="ADAL" clId="{17476214-69AC-4222-9A20-98B084BBEC28}" dt="2025-06-25T08:16:38.831" v="3486" actId="478"/>
          <ac:picMkLst>
            <pc:docMk/>
            <pc:sldMk cId="1286994361" sldId="690"/>
            <ac:picMk id="4" creationId="{85854BFA-EB65-8C6E-5ABE-76E61D2A96D9}"/>
          </ac:picMkLst>
        </pc:picChg>
        <pc:picChg chg="add del mod modCrop">
          <ac:chgData name="최재성" userId="fd1c8f17-701b-4db9-b0e3-82c8489f73d1" providerId="ADAL" clId="{17476214-69AC-4222-9A20-98B084BBEC28}" dt="2025-06-25T08:18:28.983" v="3557" actId="478"/>
          <ac:picMkLst>
            <pc:docMk/>
            <pc:sldMk cId="1286994361" sldId="690"/>
            <ac:picMk id="9" creationId="{2C00871A-8A24-462C-56C0-1F3D30EB5A91}"/>
          </ac:picMkLst>
        </pc:picChg>
        <pc:picChg chg="add mod">
          <ac:chgData name="최재성" userId="fd1c8f17-701b-4db9-b0e3-82c8489f73d1" providerId="ADAL" clId="{17476214-69AC-4222-9A20-98B084BBEC28}" dt="2025-06-25T10:49:22.421" v="5821" actId="164"/>
          <ac:picMkLst>
            <pc:docMk/>
            <pc:sldMk cId="1286994361" sldId="690"/>
            <ac:picMk id="12" creationId="{33546553-44E6-FB1E-C507-EF6906698E74}"/>
          </ac:picMkLst>
        </pc:picChg>
        <pc:picChg chg="add mod">
          <ac:chgData name="최재성" userId="fd1c8f17-701b-4db9-b0e3-82c8489f73d1" providerId="ADAL" clId="{17476214-69AC-4222-9A20-98B084BBEC28}" dt="2025-06-25T10:49:22.421" v="5821" actId="164"/>
          <ac:picMkLst>
            <pc:docMk/>
            <pc:sldMk cId="1286994361" sldId="690"/>
            <ac:picMk id="14" creationId="{19709D7F-D906-0D1D-6552-AAB9AE724758}"/>
          </ac:picMkLst>
        </pc:picChg>
      </pc:sldChg>
      <pc:sldChg chg="modSp add mod">
        <pc:chgData name="최재성" userId="fd1c8f17-701b-4db9-b0e3-82c8489f73d1" providerId="ADAL" clId="{17476214-69AC-4222-9A20-98B084BBEC28}" dt="2025-06-25T10:53:59.595" v="6401" actId="20577"/>
        <pc:sldMkLst>
          <pc:docMk/>
          <pc:sldMk cId="383782331" sldId="691"/>
        </pc:sldMkLst>
        <pc:spChg chg="mod">
          <ac:chgData name="최재성" userId="fd1c8f17-701b-4db9-b0e3-82c8489f73d1" providerId="ADAL" clId="{17476214-69AC-4222-9A20-98B084BBEC28}" dt="2025-06-25T10:53:59.595" v="6401" actId="20577"/>
          <ac:spMkLst>
            <pc:docMk/>
            <pc:sldMk cId="383782331" sldId="691"/>
            <ac:spMk id="2" creationId="{2D359D6B-4BE0-9D26-1D92-EAD65A779CD5}"/>
          </ac:spMkLst>
        </pc:spChg>
        <pc:picChg chg="mod">
          <ac:chgData name="최재성" userId="fd1c8f17-701b-4db9-b0e3-82c8489f73d1" providerId="ADAL" clId="{17476214-69AC-4222-9A20-98B084BBEC28}" dt="2025-06-25T10:53:49.016" v="6368" actId="1036"/>
          <ac:picMkLst>
            <pc:docMk/>
            <pc:sldMk cId="383782331" sldId="691"/>
            <ac:picMk id="4" creationId="{A1E56DEF-45B0-DCD8-92C5-2D37B4FE5811}"/>
          </ac:picMkLst>
        </pc:picChg>
        <pc:picChg chg="mod">
          <ac:chgData name="최재성" userId="fd1c8f17-701b-4db9-b0e3-82c8489f73d1" providerId="ADAL" clId="{17476214-69AC-4222-9A20-98B084BBEC28}" dt="2025-06-25T10:53:47.704" v="6367" actId="1036"/>
          <ac:picMkLst>
            <pc:docMk/>
            <pc:sldMk cId="383782331" sldId="691"/>
            <ac:picMk id="6" creationId="{C82388AD-AC97-2C6A-2888-A8E3DAF7FEC3}"/>
          </ac:picMkLst>
        </pc:picChg>
      </pc:sldChg>
    </pc:docChg>
  </pc:docChgLst>
  <pc:docChgLst>
    <pc:chgData name="최재성" userId="fd1c8f17-701b-4db9-b0e3-82c8489f73d1" providerId="ADAL" clId="{D095B826-1315-4AB9-AE07-7D9E03553886}"/>
    <pc:docChg chg="undo custSel addSld modSld">
      <pc:chgData name="최재성" userId="fd1c8f17-701b-4db9-b0e3-82c8489f73d1" providerId="ADAL" clId="{D095B826-1315-4AB9-AE07-7D9E03553886}" dt="2025-06-27T05:45:11.879" v="1143" actId="1035"/>
      <pc:docMkLst>
        <pc:docMk/>
      </pc:docMkLst>
      <pc:sldChg chg="modSp">
        <pc:chgData name="최재성" userId="fd1c8f17-701b-4db9-b0e3-82c8489f73d1" providerId="ADAL" clId="{D095B826-1315-4AB9-AE07-7D9E03553886}" dt="2025-06-22T06:35:51.559" v="26" actId="6549"/>
        <pc:sldMkLst>
          <pc:docMk/>
          <pc:sldMk cId="50992956" sldId="314"/>
        </pc:sldMkLst>
        <pc:spChg chg="mod">
          <ac:chgData name="최재성" userId="fd1c8f17-701b-4db9-b0e3-82c8489f73d1" providerId="ADAL" clId="{D095B826-1315-4AB9-AE07-7D9E03553886}" dt="2025-06-22T06:35:51.559" v="26" actId="6549"/>
          <ac:spMkLst>
            <pc:docMk/>
            <pc:sldMk cId="50992956" sldId="314"/>
            <ac:spMk id="6" creationId="{00000000-0000-0000-0000-000000000000}"/>
          </ac:spMkLst>
        </pc:spChg>
      </pc:sldChg>
      <pc:sldChg chg="modSp">
        <pc:chgData name="최재성" userId="fd1c8f17-701b-4db9-b0e3-82c8489f73d1" providerId="ADAL" clId="{D095B826-1315-4AB9-AE07-7D9E03553886}" dt="2025-06-27T05:22:36.111" v="577" actId="207"/>
        <pc:sldMkLst>
          <pc:docMk/>
          <pc:sldMk cId="1995370922" sldId="403"/>
        </pc:sldMkLst>
        <pc:spChg chg="mod">
          <ac:chgData name="최재성" userId="fd1c8f17-701b-4db9-b0e3-82c8489f73d1" providerId="ADAL" clId="{D095B826-1315-4AB9-AE07-7D9E03553886}" dt="2025-06-27T05:22:36.111" v="577" actId="207"/>
          <ac:spMkLst>
            <pc:docMk/>
            <pc:sldMk cId="1995370922" sldId="403"/>
            <ac:spMk id="11" creationId="{F954B12D-C07C-4D93-A734-9139E6309006}"/>
          </ac:spMkLst>
        </pc:spChg>
        <pc:spChg chg="mod">
          <ac:chgData name="최재성" userId="fd1c8f17-701b-4db9-b0e3-82c8489f73d1" providerId="ADAL" clId="{D095B826-1315-4AB9-AE07-7D9E03553886}" dt="2025-06-22T06:37:38.371" v="70" actId="20577"/>
          <ac:spMkLst>
            <pc:docMk/>
            <pc:sldMk cId="1995370922" sldId="403"/>
            <ac:spMk id="17" creationId="{C177BE1C-448F-48C3-A94C-7A6D9469B0A9}"/>
          </ac:spMkLst>
        </pc:spChg>
        <pc:graphicFrameChg chg="modGraphic">
          <ac:chgData name="최재성" userId="fd1c8f17-701b-4db9-b0e3-82c8489f73d1" providerId="ADAL" clId="{D095B826-1315-4AB9-AE07-7D9E03553886}" dt="2025-06-22T06:37:25.731" v="61" actId="20577"/>
          <ac:graphicFrameMkLst>
            <pc:docMk/>
            <pc:sldMk cId="1995370922" sldId="403"/>
            <ac:graphicFrameMk id="9" creationId="{C8EEB9DE-EE11-450F-9848-F3D7AE409289}"/>
          </ac:graphicFrameMkLst>
        </pc:graphicFrameChg>
      </pc:sldChg>
      <pc:sldChg chg="modSp">
        <pc:chgData name="최재성" userId="fd1c8f17-701b-4db9-b0e3-82c8489f73d1" providerId="ADAL" clId="{D095B826-1315-4AB9-AE07-7D9E03553886}" dt="2025-06-22T07:12:35.813" v="348" actId="20577"/>
        <pc:sldMkLst>
          <pc:docMk/>
          <pc:sldMk cId="2045462874" sldId="404"/>
        </pc:sldMkLst>
        <pc:spChg chg="mod">
          <ac:chgData name="최재성" userId="fd1c8f17-701b-4db9-b0e3-82c8489f73d1" providerId="ADAL" clId="{D095B826-1315-4AB9-AE07-7D9E03553886}" dt="2025-06-22T07:12:35.813" v="348" actId="20577"/>
          <ac:spMkLst>
            <pc:docMk/>
            <pc:sldMk cId="2045462874" sldId="404"/>
            <ac:spMk id="2" creationId="{AA54A7B9-CE1E-26F1-A9D2-EA16214BBCB2}"/>
          </ac:spMkLst>
        </pc:spChg>
      </pc:sldChg>
      <pc:sldChg chg="modSp">
        <pc:chgData name="최재성" userId="fd1c8f17-701b-4db9-b0e3-82c8489f73d1" providerId="ADAL" clId="{D095B826-1315-4AB9-AE07-7D9E03553886}" dt="2025-06-22T06:38:04.833" v="74" actId="403"/>
        <pc:sldMkLst>
          <pc:docMk/>
          <pc:sldMk cId="2514709228" sldId="576"/>
        </pc:sldMkLst>
        <pc:spChg chg="mod">
          <ac:chgData name="최재성" userId="fd1c8f17-701b-4db9-b0e3-82c8489f73d1" providerId="ADAL" clId="{D095B826-1315-4AB9-AE07-7D9E03553886}" dt="2025-06-22T06:38:04.833" v="74" actId="403"/>
          <ac:spMkLst>
            <pc:docMk/>
            <pc:sldMk cId="2514709228" sldId="576"/>
            <ac:spMk id="3" creationId="{06B7F29D-F95C-A0B4-5C33-5F29D67C53EB}"/>
          </ac:spMkLst>
        </pc:spChg>
      </pc:sldChg>
      <pc:sldChg chg="modSp">
        <pc:chgData name="최재성" userId="fd1c8f17-701b-4db9-b0e3-82c8489f73d1" providerId="ADAL" clId="{D095B826-1315-4AB9-AE07-7D9E03553886}" dt="2025-06-22T06:37:59.221" v="73" actId="403"/>
        <pc:sldMkLst>
          <pc:docMk/>
          <pc:sldMk cId="3630839736" sldId="658"/>
        </pc:sldMkLst>
        <pc:spChg chg="mod">
          <ac:chgData name="최재성" userId="fd1c8f17-701b-4db9-b0e3-82c8489f73d1" providerId="ADAL" clId="{D095B826-1315-4AB9-AE07-7D9E03553886}" dt="2025-06-22T06:37:59.221" v="73" actId="403"/>
          <ac:spMkLst>
            <pc:docMk/>
            <pc:sldMk cId="3630839736" sldId="658"/>
            <ac:spMk id="3" creationId="{77DD777F-7827-956F-6CC6-B78949447038}"/>
          </ac:spMkLst>
        </pc:spChg>
      </pc:sldChg>
      <pc:sldChg chg="modSp">
        <pc:chgData name="최재성" userId="fd1c8f17-701b-4db9-b0e3-82c8489f73d1" providerId="ADAL" clId="{D095B826-1315-4AB9-AE07-7D9E03553886}" dt="2025-06-22T06:37:54.899" v="72" actId="403"/>
        <pc:sldMkLst>
          <pc:docMk/>
          <pc:sldMk cId="3717112986" sldId="659"/>
        </pc:sldMkLst>
        <pc:spChg chg="mod">
          <ac:chgData name="최재성" userId="fd1c8f17-701b-4db9-b0e3-82c8489f73d1" providerId="ADAL" clId="{D095B826-1315-4AB9-AE07-7D9E03553886}" dt="2025-06-22T06:37:54.899" v="72" actId="403"/>
          <ac:spMkLst>
            <pc:docMk/>
            <pc:sldMk cId="3717112986" sldId="659"/>
            <ac:spMk id="3" creationId="{DBA7BDDD-9BA9-43E1-C978-829936746A4B}"/>
          </ac:spMkLst>
        </pc:spChg>
      </pc:sldChg>
      <pc:sldChg chg="modSp">
        <pc:chgData name="최재성" userId="fd1c8f17-701b-4db9-b0e3-82c8489f73d1" providerId="ADAL" clId="{D095B826-1315-4AB9-AE07-7D9E03553886}" dt="2025-06-27T05:20:21.131" v="570" actId="20577"/>
        <pc:sldMkLst>
          <pc:docMk/>
          <pc:sldMk cId="3622319817" sldId="660"/>
        </pc:sldMkLst>
        <pc:spChg chg="mod">
          <ac:chgData name="최재성" userId="fd1c8f17-701b-4db9-b0e3-82c8489f73d1" providerId="ADAL" clId="{D095B826-1315-4AB9-AE07-7D9E03553886}" dt="2025-06-27T05:20:21.131" v="570" actId="20577"/>
          <ac:spMkLst>
            <pc:docMk/>
            <pc:sldMk cId="3622319817" sldId="660"/>
            <ac:spMk id="3" creationId="{93AA3EB8-BC50-9D5D-B51E-5E19959D2880}"/>
          </ac:spMkLst>
        </pc:spChg>
      </pc:sldChg>
      <pc:sldChg chg="addSp modSp">
        <pc:chgData name="최재성" userId="fd1c8f17-701b-4db9-b0e3-82c8489f73d1" providerId="ADAL" clId="{D095B826-1315-4AB9-AE07-7D9E03553886}" dt="2025-06-22T06:40:38.528" v="221" actId="1035"/>
        <pc:sldMkLst>
          <pc:docMk/>
          <pc:sldMk cId="1445070815" sldId="661"/>
        </pc:sldMkLst>
        <pc:spChg chg="mod">
          <ac:chgData name="최재성" userId="fd1c8f17-701b-4db9-b0e3-82c8489f73d1" providerId="ADAL" clId="{D095B826-1315-4AB9-AE07-7D9E03553886}" dt="2025-06-22T06:40:29.644" v="215" actId="403"/>
          <ac:spMkLst>
            <pc:docMk/>
            <pc:sldMk cId="1445070815" sldId="661"/>
            <ac:spMk id="2" creationId="{653F6D2D-5BB4-F18E-20C6-357FEAA8DBAC}"/>
          </ac:spMkLst>
        </pc:spChg>
        <pc:spChg chg="mod">
          <ac:chgData name="최재성" userId="fd1c8f17-701b-4db9-b0e3-82c8489f73d1" providerId="ADAL" clId="{D095B826-1315-4AB9-AE07-7D9E03553886}" dt="2025-06-22T06:40:35.679" v="216" actId="164"/>
          <ac:spMkLst>
            <pc:docMk/>
            <pc:sldMk cId="1445070815" sldId="661"/>
            <ac:spMk id="7" creationId="{FF7D161B-2390-8826-98BD-6F9D1C370679}"/>
          </ac:spMkLst>
        </pc:spChg>
        <pc:grpChg chg="add mod">
          <ac:chgData name="최재성" userId="fd1c8f17-701b-4db9-b0e3-82c8489f73d1" providerId="ADAL" clId="{D095B826-1315-4AB9-AE07-7D9E03553886}" dt="2025-06-22T06:40:38.528" v="221" actId="1035"/>
          <ac:grpSpMkLst>
            <pc:docMk/>
            <pc:sldMk cId="1445070815" sldId="661"/>
            <ac:grpSpMk id="3" creationId="{41C4F322-C498-405F-BDA3-4C4DF3F2F944}"/>
          </ac:grpSpMkLst>
        </pc:grpChg>
        <pc:picChg chg="mod">
          <ac:chgData name="최재성" userId="fd1c8f17-701b-4db9-b0e3-82c8489f73d1" providerId="ADAL" clId="{D095B826-1315-4AB9-AE07-7D9E03553886}" dt="2025-06-22T06:40:35.679" v="216" actId="164"/>
          <ac:picMkLst>
            <pc:docMk/>
            <pc:sldMk cId="1445070815" sldId="661"/>
            <ac:picMk id="6" creationId="{4CC93201-46EC-3F3A-445B-B5D8F855E2E1}"/>
          </ac:picMkLst>
        </pc:picChg>
      </pc:sldChg>
      <pc:sldChg chg="modSp">
        <pc:chgData name="최재성" userId="fd1c8f17-701b-4db9-b0e3-82c8489f73d1" providerId="ADAL" clId="{D095B826-1315-4AB9-AE07-7D9E03553886}" dt="2025-06-27T05:45:11.879" v="1143" actId="1035"/>
        <pc:sldMkLst>
          <pc:docMk/>
          <pc:sldMk cId="725882875" sldId="663"/>
        </pc:sldMkLst>
        <pc:spChg chg="mod">
          <ac:chgData name="최재성" userId="fd1c8f17-701b-4db9-b0e3-82c8489f73d1" providerId="ADAL" clId="{D095B826-1315-4AB9-AE07-7D9E03553886}" dt="2025-06-27T05:45:11.879" v="1143" actId="1035"/>
          <ac:spMkLst>
            <pc:docMk/>
            <pc:sldMk cId="725882875" sldId="663"/>
            <ac:spMk id="3" creationId="{9DEB7761-BAC8-D6C1-2D36-F9F2BCA61EED}"/>
          </ac:spMkLst>
        </pc:spChg>
      </pc:sldChg>
      <pc:sldChg chg="addSp delSp modSp">
        <pc:chgData name="최재성" userId="fd1c8f17-701b-4db9-b0e3-82c8489f73d1" providerId="ADAL" clId="{D095B826-1315-4AB9-AE07-7D9E03553886}" dt="2025-06-27T05:43:28.038" v="1119" actId="478"/>
        <pc:sldMkLst>
          <pc:docMk/>
          <pc:sldMk cId="395452676" sldId="666"/>
        </pc:sldMkLst>
        <pc:spChg chg="add del">
          <ac:chgData name="최재성" userId="fd1c8f17-701b-4db9-b0e3-82c8489f73d1" providerId="ADAL" clId="{D095B826-1315-4AB9-AE07-7D9E03553886}" dt="2025-06-27T05:43:27.360" v="1118" actId="478"/>
          <ac:spMkLst>
            <pc:docMk/>
            <pc:sldMk cId="395452676" sldId="666"/>
            <ac:spMk id="6" creationId="{B15A491C-0F3B-0E74-ED36-E1393DE4686B}"/>
          </ac:spMkLst>
        </pc:spChg>
        <pc:spChg chg="mod">
          <ac:chgData name="최재성" userId="fd1c8f17-701b-4db9-b0e3-82c8489f73d1" providerId="ADAL" clId="{D095B826-1315-4AB9-AE07-7D9E03553886}" dt="2025-06-27T05:43:13.609" v="1115" actId="6549"/>
          <ac:spMkLst>
            <pc:docMk/>
            <pc:sldMk cId="395452676" sldId="666"/>
            <ac:spMk id="7" creationId="{DA8F0883-D242-1F18-528D-AAA84CFB8BFC}"/>
          </ac:spMkLst>
        </pc:spChg>
        <pc:spChg chg="add del">
          <ac:chgData name="최재성" userId="fd1c8f17-701b-4db9-b0e3-82c8489f73d1" providerId="ADAL" clId="{D095B826-1315-4AB9-AE07-7D9E03553886}" dt="2025-06-27T05:43:28.038" v="1119" actId="478"/>
          <ac:spMkLst>
            <pc:docMk/>
            <pc:sldMk cId="395452676" sldId="666"/>
            <ac:spMk id="8" creationId="{2ACE46E5-8F86-0E07-A947-E2446EA53EC7}"/>
          </ac:spMkLst>
        </pc:spChg>
      </pc:sldChg>
      <pc:sldChg chg="modSp">
        <pc:chgData name="최재성" userId="fd1c8f17-701b-4db9-b0e3-82c8489f73d1" providerId="ADAL" clId="{D095B826-1315-4AB9-AE07-7D9E03553886}" dt="2025-06-27T05:42:54.599" v="1113" actId="207"/>
        <pc:sldMkLst>
          <pc:docMk/>
          <pc:sldMk cId="2906588175" sldId="668"/>
        </pc:sldMkLst>
        <pc:spChg chg="mod">
          <ac:chgData name="최재성" userId="fd1c8f17-701b-4db9-b0e3-82c8489f73d1" providerId="ADAL" clId="{D095B826-1315-4AB9-AE07-7D9E03553886}" dt="2025-06-27T05:42:54.599" v="1113" actId="207"/>
          <ac:spMkLst>
            <pc:docMk/>
            <pc:sldMk cId="2906588175" sldId="668"/>
            <ac:spMk id="13" creationId="{D6A2860B-D703-E0D8-B9B2-71A0AF1B6744}"/>
          </ac:spMkLst>
        </pc:spChg>
      </pc:sldChg>
      <pc:sldChg chg="modSp">
        <pc:chgData name="최재성" userId="fd1c8f17-701b-4db9-b0e3-82c8489f73d1" providerId="ADAL" clId="{D095B826-1315-4AB9-AE07-7D9E03553886}" dt="2025-06-27T05:36:26.211" v="852" actId="20577"/>
        <pc:sldMkLst>
          <pc:docMk/>
          <pc:sldMk cId="2683511155" sldId="672"/>
        </pc:sldMkLst>
        <pc:spChg chg="mod">
          <ac:chgData name="최재성" userId="fd1c8f17-701b-4db9-b0e3-82c8489f73d1" providerId="ADAL" clId="{D095B826-1315-4AB9-AE07-7D9E03553886}" dt="2025-06-27T05:36:26.211" v="852" actId="20577"/>
          <ac:spMkLst>
            <pc:docMk/>
            <pc:sldMk cId="2683511155" sldId="672"/>
            <ac:spMk id="2" creationId="{D8C4F101-2569-B8A9-8F48-71A5693EF3ED}"/>
          </ac:spMkLst>
        </pc:spChg>
      </pc:sldChg>
      <pc:sldChg chg="modSp">
        <pc:chgData name="최재성" userId="fd1c8f17-701b-4db9-b0e3-82c8489f73d1" providerId="ADAL" clId="{D095B826-1315-4AB9-AE07-7D9E03553886}" dt="2025-06-27T05:40:47.472" v="1037" actId="1035"/>
        <pc:sldMkLst>
          <pc:docMk/>
          <pc:sldMk cId="3429793078" sldId="675"/>
        </pc:sldMkLst>
        <pc:spChg chg="mod">
          <ac:chgData name="최재성" userId="fd1c8f17-701b-4db9-b0e3-82c8489f73d1" providerId="ADAL" clId="{D095B826-1315-4AB9-AE07-7D9E03553886}" dt="2025-06-27T05:40:33.577" v="1027" actId="20577"/>
          <ac:spMkLst>
            <pc:docMk/>
            <pc:sldMk cId="3429793078" sldId="675"/>
            <ac:spMk id="2" creationId="{1019BF0C-5CD0-038F-23E7-B1A423BFE204}"/>
          </ac:spMkLst>
        </pc:spChg>
        <pc:picChg chg="mod">
          <ac:chgData name="최재성" userId="fd1c8f17-701b-4db9-b0e3-82c8489f73d1" providerId="ADAL" clId="{D095B826-1315-4AB9-AE07-7D9E03553886}" dt="2025-06-27T05:40:42.050" v="1032" actId="1035"/>
          <ac:picMkLst>
            <pc:docMk/>
            <pc:sldMk cId="3429793078" sldId="675"/>
            <ac:picMk id="8" creationId="{12F0608C-2D3C-E21A-65A8-0FA44B06F5A4}"/>
          </ac:picMkLst>
        </pc:picChg>
        <pc:picChg chg="mod">
          <ac:chgData name="최재성" userId="fd1c8f17-701b-4db9-b0e3-82c8489f73d1" providerId="ADAL" clId="{D095B826-1315-4AB9-AE07-7D9E03553886}" dt="2025-06-27T05:40:47.472" v="1037" actId="1035"/>
          <ac:picMkLst>
            <pc:docMk/>
            <pc:sldMk cId="3429793078" sldId="675"/>
            <ac:picMk id="11" creationId="{CD8DCF5F-7218-0A93-DC1E-1D1C8FDB5192}"/>
          </ac:picMkLst>
        </pc:picChg>
      </pc:sldChg>
      <pc:sldChg chg="modSp">
        <pc:chgData name="최재성" userId="fd1c8f17-701b-4db9-b0e3-82c8489f73d1" providerId="ADAL" clId="{D095B826-1315-4AB9-AE07-7D9E03553886}" dt="2025-06-27T05:38:20.833" v="860" actId="20577"/>
        <pc:sldMkLst>
          <pc:docMk/>
          <pc:sldMk cId="3448249564" sldId="678"/>
        </pc:sldMkLst>
        <pc:spChg chg="mod">
          <ac:chgData name="최재성" userId="fd1c8f17-701b-4db9-b0e3-82c8489f73d1" providerId="ADAL" clId="{D095B826-1315-4AB9-AE07-7D9E03553886}" dt="2025-06-27T05:38:20.833" v="860" actId="20577"/>
          <ac:spMkLst>
            <pc:docMk/>
            <pc:sldMk cId="3448249564" sldId="678"/>
            <ac:spMk id="2" creationId="{CE3646E9-4528-62E1-353F-2FA36E72A878}"/>
          </ac:spMkLst>
        </pc:spChg>
      </pc:sldChg>
      <pc:sldChg chg="modSp">
        <pc:chgData name="최재성" userId="fd1c8f17-701b-4db9-b0e3-82c8489f73d1" providerId="ADAL" clId="{D095B826-1315-4AB9-AE07-7D9E03553886}" dt="2025-06-27T05:27:11.794" v="791" actId="20577"/>
        <pc:sldMkLst>
          <pc:docMk/>
          <pc:sldMk cId="3441836281" sldId="679"/>
        </pc:sldMkLst>
        <pc:spChg chg="mod">
          <ac:chgData name="최재성" userId="fd1c8f17-701b-4db9-b0e3-82c8489f73d1" providerId="ADAL" clId="{D095B826-1315-4AB9-AE07-7D9E03553886}" dt="2025-06-27T05:27:11.794" v="791" actId="20577"/>
          <ac:spMkLst>
            <pc:docMk/>
            <pc:sldMk cId="3441836281" sldId="679"/>
            <ac:spMk id="4" creationId="{BA86FB9D-870D-E9D5-39CA-319947F7F262}"/>
          </ac:spMkLst>
        </pc:spChg>
      </pc:sldChg>
      <pc:sldChg chg="modSp">
        <pc:chgData name="최재성" userId="fd1c8f17-701b-4db9-b0e3-82c8489f73d1" providerId="ADAL" clId="{D095B826-1315-4AB9-AE07-7D9E03553886}" dt="2025-06-27T05:27:42.552" v="792" actId="12"/>
        <pc:sldMkLst>
          <pc:docMk/>
          <pc:sldMk cId="2505095682" sldId="680"/>
        </pc:sldMkLst>
        <pc:spChg chg="mod">
          <ac:chgData name="최재성" userId="fd1c8f17-701b-4db9-b0e3-82c8489f73d1" providerId="ADAL" clId="{D095B826-1315-4AB9-AE07-7D9E03553886}" dt="2025-06-27T05:27:42.552" v="792" actId="12"/>
          <ac:spMkLst>
            <pc:docMk/>
            <pc:sldMk cId="2505095682" sldId="680"/>
            <ac:spMk id="2" creationId="{403A76EF-C50F-105B-EE71-1EBD32D9E2AA}"/>
          </ac:spMkLst>
        </pc:spChg>
      </pc:sldChg>
      <pc:sldChg chg="delSp modSp add">
        <pc:chgData name="최재성" userId="fd1c8f17-701b-4db9-b0e3-82c8489f73d1" providerId="ADAL" clId="{D095B826-1315-4AB9-AE07-7D9E03553886}" dt="2025-06-27T05:23:20.892" v="591" actId="1035"/>
        <pc:sldMkLst>
          <pc:docMk/>
          <pc:sldMk cId="2861240376" sldId="682"/>
        </pc:sldMkLst>
        <pc:spChg chg="mod">
          <ac:chgData name="최재성" userId="fd1c8f17-701b-4db9-b0e3-82c8489f73d1" providerId="ADAL" clId="{D095B826-1315-4AB9-AE07-7D9E03553886}" dt="2025-06-27T05:23:20.892" v="591" actId="1035"/>
          <ac:spMkLst>
            <pc:docMk/>
            <pc:sldMk cId="2861240376" sldId="682"/>
            <ac:spMk id="2" creationId="{653F6D2D-5BB4-F18E-20C6-357FEAA8DBAC}"/>
          </ac:spMkLst>
        </pc:spChg>
        <pc:spChg chg="mod">
          <ac:chgData name="최재성" userId="fd1c8f17-701b-4db9-b0e3-82c8489f73d1" providerId="ADAL" clId="{D095B826-1315-4AB9-AE07-7D9E03553886}" dt="2025-06-22T06:38:57.304" v="126" actId="6549"/>
          <ac:spMkLst>
            <pc:docMk/>
            <pc:sldMk cId="2861240376" sldId="682"/>
            <ac:spMk id="10" creationId="{3E843E28-0DAB-A29C-B403-4A7AC80A590C}"/>
          </ac:spMkLst>
        </pc:spChg>
      </pc:sldChg>
      <pc:sldChg chg="modSp">
        <pc:chgData name="최재성" userId="fd1c8f17-701b-4db9-b0e3-82c8489f73d1" providerId="ADAL" clId="{D095B826-1315-4AB9-AE07-7D9E03553886}" dt="2025-06-27T05:23:57.208" v="622" actId="404"/>
        <pc:sldMkLst>
          <pc:docMk/>
          <pc:sldMk cId="1889764172" sldId="685"/>
        </pc:sldMkLst>
        <pc:spChg chg="mod">
          <ac:chgData name="최재성" userId="fd1c8f17-701b-4db9-b0e3-82c8489f73d1" providerId="ADAL" clId="{D095B826-1315-4AB9-AE07-7D9E03553886}" dt="2025-06-27T05:23:57.208" v="622" actId="404"/>
          <ac:spMkLst>
            <pc:docMk/>
            <pc:sldMk cId="1889764172" sldId="685"/>
            <ac:spMk id="2" creationId="{9ED5477F-96B9-08CF-A11F-6F2B26C98166}"/>
          </ac:spMkLst>
        </pc:spChg>
      </pc:sldChg>
      <pc:sldChg chg="addSp modSp modNotesTx">
        <pc:chgData name="최재성" userId="fd1c8f17-701b-4db9-b0e3-82c8489f73d1" providerId="ADAL" clId="{D095B826-1315-4AB9-AE07-7D9E03553886}" dt="2025-06-27T05:26:11.887" v="679" actId="1582"/>
        <pc:sldMkLst>
          <pc:docMk/>
          <pc:sldMk cId="538777439" sldId="688"/>
        </pc:sldMkLst>
        <pc:cxnChg chg="add mod">
          <ac:chgData name="최재성" userId="fd1c8f17-701b-4db9-b0e3-82c8489f73d1" providerId="ADAL" clId="{D095B826-1315-4AB9-AE07-7D9E03553886}" dt="2025-06-27T05:26:05.714" v="678" actId="1582"/>
          <ac:cxnSpMkLst>
            <pc:docMk/>
            <pc:sldMk cId="538777439" sldId="688"/>
            <ac:cxnSpMk id="5" creationId="{E71652DD-BE94-4816-A001-54BE7933E9E9}"/>
          </ac:cxnSpMkLst>
        </pc:cxnChg>
        <pc:cxnChg chg="add mod">
          <ac:chgData name="최재성" userId="fd1c8f17-701b-4db9-b0e3-82c8489f73d1" providerId="ADAL" clId="{D095B826-1315-4AB9-AE07-7D9E03553886}" dt="2025-06-27T05:26:11.887" v="679" actId="1582"/>
          <ac:cxnSpMkLst>
            <pc:docMk/>
            <pc:sldMk cId="538777439" sldId="688"/>
            <ac:cxnSpMk id="8" creationId="{CA1DE840-0535-4BAB-8AD2-8D01D1ADD5DD}"/>
          </ac:cxnSpMkLst>
        </pc:cxnChg>
      </pc:sldChg>
      <pc:sldChg chg="modSp">
        <pc:chgData name="최재성" userId="fd1c8f17-701b-4db9-b0e3-82c8489f73d1" providerId="ADAL" clId="{D095B826-1315-4AB9-AE07-7D9E03553886}" dt="2025-06-27T05:39:06.022" v="879" actId="115"/>
        <pc:sldMkLst>
          <pc:docMk/>
          <pc:sldMk cId="1286994361" sldId="690"/>
        </pc:sldMkLst>
        <pc:spChg chg="mod">
          <ac:chgData name="최재성" userId="fd1c8f17-701b-4db9-b0e3-82c8489f73d1" providerId="ADAL" clId="{D095B826-1315-4AB9-AE07-7D9E03553886}" dt="2025-06-27T05:39:06.022" v="879" actId="115"/>
          <ac:spMkLst>
            <pc:docMk/>
            <pc:sldMk cId="1286994361" sldId="690"/>
            <ac:spMk id="2" creationId="{99211F33-4D1E-0D40-17A3-6FD52538E548}"/>
          </ac:spMkLst>
        </pc:spChg>
      </pc:sldChg>
    </pc:docChg>
  </pc:docChgLst>
  <pc:docChgLst>
    <pc:chgData name="최재성" userId="fd1c8f17-701b-4db9-b0e3-82c8489f73d1" providerId="ADAL" clId="{134155FA-DDD2-4C8F-91DA-410A5C4121F5}"/>
    <pc:docChg chg="undo custSel addSld delSld modSld sldOrd">
      <pc:chgData name="최재성" userId="fd1c8f17-701b-4db9-b0e3-82c8489f73d1" providerId="ADAL" clId="{134155FA-DDD2-4C8F-91DA-410A5C4121F5}" dt="2025-06-22T16:21:24.224" v="5484" actId="404"/>
      <pc:docMkLst>
        <pc:docMk/>
      </pc:docMkLst>
      <pc:sldChg chg="modSp mod">
        <pc:chgData name="최재성" userId="fd1c8f17-701b-4db9-b0e3-82c8489f73d1" providerId="ADAL" clId="{134155FA-DDD2-4C8F-91DA-410A5C4121F5}" dt="2025-06-22T16:21:24.224" v="5484" actId="404"/>
        <pc:sldMkLst>
          <pc:docMk/>
          <pc:sldMk cId="50992956" sldId="314"/>
        </pc:sldMkLst>
        <pc:spChg chg="mod">
          <ac:chgData name="최재성" userId="fd1c8f17-701b-4db9-b0e3-82c8489f73d1" providerId="ADAL" clId="{134155FA-DDD2-4C8F-91DA-410A5C4121F5}" dt="2025-06-22T16:21:15.742" v="5483" actId="1036"/>
          <ac:spMkLst>
            <pc:docMk/>
            <pc:sldMk cId="50992956" sldId="314"/>
            <ac:spMk id="2" creationId="{00000000-0000-0000-0000-000000000000}"/>
          </ac:spMkLst>
        </pc:spChg>
        <pc:spChg chg="mod">
          <ac:chgData name="최재성" userId="fd1c8f17-701b-4db9-b0e3-82c8489f73d1" providerId="ADAL" clId="{134155FA-DDD2-4C8F-91DA-410A5C4121F5}" dt="2025-06-22T16:21:24.224" v="5484" actId="404"/>
          <ac:spMkLst>
            <pc:docMk/>
            <pc:sldMk cId="50992956" sldId="314"/>
            <ac:spMk id="6" creationId="{00000000-0000-0000-0000-000000000000}"/>
          </ac:spMkLst>
        </pc:spChg>
      </pc:sldChg>
      <pc:sldChg chg="modSp mod modNotesTx">
        <pc:chgData name="최재성" userId="fd1c8f17-701b-4db9-b0e3-82c8489f73d1" providerId="ADAL" clId="{134155FA-DDD2-4C8F-91DA-410A5C4121F5}" dt="2025-06-22T15:18:05.610" v="5085" actId="20577"/>
        <pc:sldMkLst>
          <pc:docMk/>
          <pc:sldMk cId="1995370922" sldId="403"/>
        </pc:sldMkLst>
        <pc:spChg chg="mod">
          <ac:chgData name="최재성" userId="fd1c8f17-701b-4db9-b0e3-82c8489f73d1" providerId="ADAL" clId="{134155FA-DDD2-4C8F-91DA-410A5C4121F5}" dt="2025-06-22T15:18:05.610" v="5085" actId="20577"/>
          <ac:spMkLst>
            <pc:docMk/>
            <pc:sldMk cId="1995370922" sldId="403"/>
            <ac:spMk id="11" creationId="{F954B12D-C07C-4D93-A734-9139E6309006}"/>
          </ac:spMkLst>
        </pc:spChg>
        <pc:spChg chg="mod">
          <ac:chgData name="최재성" userId="fd1c8f17-701b-4db9-b0e3-82c8489f73d1" providerId="ADAL" clId="{134155FA-DDD2-4C8F-91DA-410A5C4121F5}" dt="2025-06-21T22:13:00.576" v="418" actId="20577"/>
          <ac:spMkLst>
            <pc:docMk/>
            <pc:sldMk cId="1995370922" sldId="403"/>
            <ac:spMk id="17" creationId="{C177BE1C-448F-48C3-A94C-7A6D9469B0A9}"/>
          </ac:spMkLst>
        </pc:spChg>
        <pc:graphicFrameChg chg="mod modGraphic">
          <ac:chgData name="최재성" userId="fd1c8f17-701b-4db9-b0e3-82c8489f73d1" providerId="ADAL" clId="{134155FA-DDD2-4C8F-91DA-410A5C4121F5}" dt="2025-06-22T15:17:10.482" v="5070" actId="12788"/>
          <ac:graphicFrameMkLst>
            <pc:docMk/>
            <pc:sldMk cId="1995370922" sldId="403"/>
            <ac:graphicFrameMk id="9" creationId="{C8EEB9DE-EE11-450F-9848-F3D7AE409289}"/>
          </ac:graphicFrameMkLst>
        </pc:graphicFrameChg>
      </pc:sldChg>
      <pc:sldChg chg="addSp delSp modSp mod ord">
        <pc:chgData name="최재성" userId="fd1c8f17-701b-4db9-b0e3-82c8489f73d1" providerId="ADAL" clId="{134155FA-DDD2-4C8F-91DA-410A5C4121F5}" dt="2025-06-22T16:19:14.822" v="5467" actId="20577"/>
        <pc:sldMkLst>
          <pc:docMk/>
          <pc:sldMk cId="2045462874" sldId="404"/>
        </pc:sldMkLst>
        <pc:spChg chg="add mod">
          <ac:chgData name="최재성" userId="fd1c8f17-701b-4db9-b0e3-82c8489f73d1" providerId="ADAL" clId="{134155FA-DDD2-4C8F-91DA-410A5C4121F5}" dt="2025-06-22T16:19:14.822" v="5467" actId="20577"/>
          <ac:spMkLst>
            <pc:docMk/>
            <pc:sldMk cId="2045462874" sldId="404"/>
            <ac:spMk id="2" creationId="{AA54A7B9-CE1E-26F1-A9D2-EA16214BBCB2}"/>
          </ac:spMkLst>
        </pc:spChg>
        <pc:spChg chg="mod">
          <ac:chgData name="최재성" userId="fd1c8f17-701b-4db9-b0e3-82c8489f73d1" providerId="ADAL" clId="{134155FA-DDD2-4C8F-91DA-410A5C4121F5}" dt="2025-06-21T22:36:04.561" v="2008" actId="20577"/>
          <ac:spMkLst>
            <pc:docMk/>
            <pc:sldMk cId="2045462874" sldId="404"/>
            <ac:spMk id="10" creationId="{398BFE0A-A8E7-4372-8266-6157FCDDD455}"/>
          </ac:spMkLst>
        </pc:spChg>
      </pc:sldChg>
      <pc:sldChg chg="addSp delSp modSp mod delAnim">
        <pc:chgData name="최재성" userId="fd1c8f17-701b-4db9-b0e3-82c8489f73d1" providerId="ADAL" clId="{134155FA-DDD2-4C8F-91DA-410A5C4121F5}" dt="2025-06-21T22:11:41.074" v="388"/>
        <pc:sldMkLst>
          <pc:docMk/>
          <pc:sldMk cId="2514709228" sldId="576"/>
        </pc:sldMkLst>
        <pc:spChg chg="mod">
          <ac:chgData name="최재성" userId="fd1c8f17-701b-4db9-b0e3-82c8489f73d1" providerId="ADAL" clId="{134155FA-DDD2-4C8F-91DA-410A5C4121F5}" dt="2025-06-21T22:10:04.647" v="360" actId="20577"/>
          <ac:spMkLst>
            <pc:docMk/>
            <pc:sldMk cId="2514709228" sldId="576"/>
            <ac:spMk id="2" creationId="{00000000-0000-0000-0000-000000000000}"/>
          </ac:spMkLst>
        </pc:spChg>
        <pc:spChg chg="add mod">
          <ac:chgData name="최재성" userId="fd1c8f17-701b-4db9-b0e3-82c8489f73d1" providerId="ADAL" clId="{134155FA-DDD2-4C8F-91DA-410A5C4121F5}" dt="2025-06-21T22:11:41.074" v="388"/>
          <ac:spMkLst>
            <pc:docMk/>
            <pc:sldMk cId="2514709228" sldId="576"/>
            <ac:spMk id="3" creationId="{06B7F29D-F95C-A0B4-5C33-5F29D67C53EB}"/>
          </ac:spMkLst>
        </pc:spChg>
      </pc:sldChg>
      <pc:sldChg chg="modSp add mod">
        <pc:chgData name="최재성" userId="fd1c8f17-701b-4db9-b0e3-82c8489f73d1" providerId="ADAL" clId="{134155FA-DDD2-4C8F-91DA-410A5C4121F5}" dt="2025-06-22T14:31:49.477" v="4136" actId="15"/>
        <pc:sldMkLst>
          <pc:docMk/>
          <pc:sldMk cId="3630839736" sldId="658"/>
        </pc:sldMkLst>
        <pc:spChg chg="mod">
          <ac:chgData name="최재성" userId="fd1c8f17-701b-4db9-b0e3-82c8489f73d1" providerId="ADAL" clId="{134155FA-DDD2-4C8F-91DA-410A5C4121F5}" dt="2025-06-21T22:10:34.010" v="386" actId="20577"/>
          <ac:spMkLst>
            <pc:docMk/>
            <pc:sldMk cId="3630839736" sldId="658"/>
            <ac:spMk id="2" creationId="{485F6EFA-D842-7358-EA20-6EBD725C430B}"/>
          </ac:spMkLst>
        </pc:spChg>
        <pc:spChg chg="mod">
          <ac:chgData name="최재성" userId="fd1c8f17-701b-4db9-b0e3-82c8489f73d1" providerId="ADAL" clId="{134155FA-DDD2-4C8F-91DA-410A5C4121F5}" dt="2025-06-22T14:31:49.477" v="4136" actId="15"/>
          <ac:spMkLst>
            <pc:docMk/>
            <pc:sldMk cId="3630839736" sldId="658"/>
            <ac:spMk id="3" creationId="{77DD777F-7827-956F-6CC6-B78949447038}"/>
          </ac:spMkLst>
        </pc:spChg>
      </pc:sldChg>
      <pc:sldChg chg="modSp add mod">
        <pc:chgData name="최재성" userId="fd1c8f17-701b-4db9-b0e3-82c8489f73d1" providerId="ADAL" clId="{134155FA-DDD2-4C8F-91DA-410A5C4121F5}" dt="2025-06-21T22:12:32.351" v="404"/>
        <pc:sldMkLst>
          <pc:docMk/>
          <pc:sldMk cId="3717112986" sldId="659"/>
        </pc:sldMkLst>
        <pc:spChg chg="mod">
          <ac:chgData name="최재성" userId="fd1c8f17-701b-4db9-b0e3-82c8489f73d1" providerId="ADAL" clId="{134155FA-DDD2-4C8F-91DA-410A5C4121F5}" dt="2025-06-21T22:12:12.299" v="393"/>
          <ac:spMkLst>
            <pc:docMk/>
            <pc:sldMk cId="3717112986" sldId="659"/>
            <ac:spMk id="2" creationId="{BC18FFE6-1072-F0F1-ED5A-0FE5FF0F91F8}"/>
          </ac:spMkLst>
        </pc:spChg>
        <pc:spChg chg="mod">
          <ac:chgData name="최재성" userId="fd1c8f17-701b-4db9-b0e3-82c8489f73d1" providerId="ADAL" clId="{134155FA-DDD2-4C8F-91DA-410A5C4121F5}" dt="2025-06-21T22:12:32.351" v="404"/>
          <ac:spMkLst>
            <pc:docMk/>
            <pc:sldMk cId="3717112986" sldId="659"/>
            <ac:spMk id="3" creationId="{DBA7BDDD-9BA9-43E1-C978-829936746A4B}"/>
          </ac:spMkLst>
        </pc:spChg>
      </pc:sldChg>
      <pc:sldChg chg="modSp add mod">
        <pc:chgData name="최재성" userId="fd1c8f17-701b-4db9-b0e3-82c8489f73d1" providerId="ADAL" clId="{134155FA-DDD2-4C8F-91DA-410A5C4121F5}" dt="2025-06-21T22:12:39.954" v="405"/>
        <pc:sldMkLst>
          <pc:docMk/>
          <pc:sldMk cId="3622319817" sldId="660"/>
        </pc:sldMkLst>
        <pc:spChg chg="mod">
          <ac:chgData name="최재성" userId="fd1c8f17-701b-4db9-b0e3-82c8489f73d1" providerId="ADAL" clId="{134155FA-DDD2-4C8F-91DA-410A5C4121F5}" dt="2025-06-21T22:12:20.517" v="402"/>
          <ac:spMkLst>
            <pc:docMk/>
            <pc:sldMk cId="3622319817" sldId="660"/>
            <ac:spMk id="2" creationId="{288EFAC5-94AD-3E60-5E19-6B80D287651E}"/>
          </ac:spMkLst>
        </pc:spChg>
        <pc:spChg chg="mod">
          <ac:chgData name="최재성" userId="fd1c8f17-701b-4db9-b0e3-82c8489f73d1" providerId="ADAL" clId="{134155FA-DDD2-4C8F-91DA-410A5C4121F5}" dt="2025-06-21T22:12:39.954" v="405"/>
          <ac:spMkLst>
            <pc:docMk/>
            <pc:sldMk cId="3622319817" sldId="660"/>
            <ac:spMk id="3" creationId="{93AA3EB8-BC50-9D5D-B51E-5E19959D2880}"/>
          </ac:spMkLst>
        </pc:spChg>
      </pc:sldChg>
      <pc:sldChg chg="addSp modSp add mod ord">
        <pc:chgData name="최재성" userId="fd1c8f17-701b-4db9-b0e3-82c8489f73d1" providerId="ADAL" clId="{134155FA-DDD2-4C8F-91DA-410A5C4121F5}" dt="2025-06-22T16:18:05.159" v="5447" actId="1035"/>
        <pc:sldMkLst>
          <pc:docMk/>
          <pc:sldMk cId="1445070815" sldId="661"/>
        </pc:sldMkLst>
        <pc:spChg chg="mod">
          <ac:chgData name="최재성" userId="fd1c8f17-701b-4db9-b0e3-82c8489f73d1" providerId="ADAL" clId="{134155FA-DDD2-4C8F-91DA-410A5C4121F5}" dt="2025-06-22T16:18:01.649" v="5442" actId="948"/>
          <ac:spMkLst>
            <pc:docMk/>
            <pc:sldMk cId="1445070815" sldId="661"/>
            <ac:spMk id="2" creationId="{653F6D2D-5BB4-F18E-20C6-357FEAA8DBAC}"/>
          </ac:spMkLst>
        </pc:spChg>
        <pc:spChg chg="add mod">
          <ac:chgData name="최재성" userId="fd1c8f17-701b-4db9-b0e3-82c8489f73d1" providerId="ADAL" clId="{134155FA-DDD2-4C8F-91DA-410A5C4121F5}" dt="2025-06-21T23:15:10.204" v="2549" actId="1035"/>
          <ac:spMkLst>
            <pc:docMk/>
            <pc:sldMk cId="1445070815" sldId="661"/>
            <ac:spMk id="7" creationId="{FF7D161B-2390-8826-98BD-6F9D1C370679}"/>
          </ac:spMkLst>
        </pc:spChg>
        <pc:spChg chg="mod">
          <ac:chgData name="최재성" userId="fd1c8f17-701b-4db9-b0e3-82c8489f73d1" providerId="ADAL" clId="{134155FA-DDD2-4C8F-91DA-410A5C4121F5}" dt="2025-06-21T22:56:39.049" v="2152" actId="20577"/>
          <ac:spMkLst>
            <pc:docMk/>
            <pc:sldMk cId="1445070815" sldId="661"/>
            <ac:spMk id="10" creationId="{3E843E28-0DAB-A29C-B403-4A7AC80A590C}"/>
          </ac:spMkLst>
        </pc:spChg>
        <pc:grpChg chg="mod">
          <ac:chgData name="최재성" userId="fd1c8f17-701b-4db9-b0e3-82c8489f73d1" providerId="ADAL" clId="{134155FA-DDD2-4C8F-91DA-410A5C4121F5}" dt="2025-06-22T16:18:05.159" v="5447" actId="1035"/>
          <ac:grpSpMkLst>
            <pc:docMk/>
            <pc:sldMk cId="1445070815" sldId="661"/>
            <ac:grpSpMk id="3" creationId="{41C4F322-C498-405F-BDA3-4C4DF3F2F944}"/>
          </ac:grpSpMkLst>
        </pc:grpChg>
        <pc:picChg chg="add mod">
          <ac:chgData name="최재성" userId="fd1c8f17-701b-4db9-b0e3-82c8489f73d1" providerId="ADAL" clId="{134155FA-DDD2-4C8F-91DA-410A5C4121F5}" dt="2025-06-21T23:13:50.544" v="2513" actId="12788"/>
          <ac:picMkLst>
            <pc:docMk/>
            <pc:sldMk cId="1445070815" sldId="661"/>
            <ac:picMk id="6" creationId="{4CC93201-46EC-3F3A-445B-B5D8F855E2E1}"/>
          </ac:picMkLst>
        </pc:picChg>
      </pc:sldChg>
      <pc:sldChg chg="addSp delSp modSp add mod">
        <pc:chgData name="최재성" userId="fd1c8f17-701b-4db9-b0e3-82c8489f73d1" providerId="ADAL" clId="{134155FA-DDD2-4C8F-91DA-410A5C4121F5}" dt="2025-06-22T15:04:31.625" v="4706" actId="948"/>
        <pc:sldMkLst>
          <pc:docMk/>
          <pc:sldMk cId="725882875" sldId="663"/>
        </pc:sldMkLst>
        <pc:spChg chg="mod">
          <ac:chgData name="최재성" userId="fd1c8f17-701b-4db9-b0e3-82c8489f73d1" providerId="ADAL" clId="{134155FA-DDD2-4C8F-91DA-410A5C4121F5}" dt="2025-06-21T22:18:55.604" v="1049"/>
          <ac:spMkLst>
            <pc:docMk/>
            <pc:sldMk cId="725882875" sldId="663"/>
            <ac:spMk id="2" creationId="{964461E7-EAF9-7C4A-E5E4-8CDA79D87546}"/>
          </ac:spMkLst>
        </pc:spChg>
        <pc:spChg chg="mod">
          <ac:chgData name="최재성" userId="fd1c8f17-701b-4db9-b0e3-82c8489f73d1" providerId="ADAL" clId="{134155FA-DDD2-4C8F-91DA-410A5C4121F5}" dt="2025-06-22T15:04:31.625" v="4706" actId="948"/>
          <ac:spMkLst>
            <pc:docMk/>
            <pc:sldMk cId="725882875" sldId="663"/>
            <ac:spMk id="3" creationId="{9DEB7761-BAC8-D6C1-2D36-F9F2BCA61EED}"/>
          </ac:spMkLst>
        </pc:spChg>
      </pc:sldChg>
      <pc:sldChg chg="addSp delSp modSp add mod ord">
        <pc:chgData name="최재성" userId="fd1c8f17-701b-4db9-b0e3-82c8489f73d1" providerId="ADAL" clId="{134155FA-DDD2-4C8F-91DA-410A5C4121F5}" dt="2025-06-22T15:11:31.628" v="4876" actId="20577"/>
        <pc:sldMkLst>
          <pc:docMk/>
          <pc:sldMk cId="2614124418" sldId="665"/>
        </pc:sldMkLst>
        <pc:spChg chg="add mod">
          <ac:chgData name="최재성" userId="fd1c8f17-701b-4db9-b0e3-82c8489f73d1" providerId="ADAL" clId="{134155FA-DDD2-4C8F-91DA-410A5C4121F5}" dt="2025-06-21T22:20:44.801" v="1083"/>
          <ac:spMkLst>
            <pc:docMk/>
            <pc:sldMk cId="2614124418" sldId="665"/>
            <ac:spMk id="9" creationId="{35F8744C-82F5-2B8A-D282-3CA57C81A0C8}"/>
          </ac:spMkLst>
        </pc:spChg>
        <pc:spChg chg="mod">
          <ac:chgData name="최재성" userId="fd1c8f17-701b-4db9-b0e3-82c8489f73d1" providerId="ADAL" clId="{134155FA-DDD2-4C8F-91DA-410A5C4121F5}" dt="2025-06-21T23:29:11.861" v="4038" actId="20577"/>
          <ac:spMkLst>
            <pc:docMk/>
            <pc:sldMk cId="2614124418" sldId="665"/>
            <ac:spMk id="10" creationId="{CEF8DB1A-6BD2-DCCE-B3E0-C644E64F1CF0}"/>
          </ac:spMkLst>
        </pc:spChg>
        <pc:spChg chg="add del mod">
          <ac:chgData name="최재성" userId="fd1c8f17-701b-4db9-b0e3-82c8489f73d1" providerId="ADAL" clId="{134155FA-DDD2-4C8F-91DA-410A5C4121F5}" dt="2025-06-22T15:11:31.628" v="4876" actId="20577"/>
          <ac:spMkLst>
            <pc:docMk/>
            <pc:sldMk cId="2614124418" sldId="665"/>
            <ac:spMk id="13" creationId="{E43AA7E1-D92D-DE5E-8EE3-2B54B90C4395}"/>
          </ac:spMkLst>
        </pc:spChg>
        <pc:spChg chg="add mod">
          <ac:chgData name="최재성" userId="fd1c8f17-701b-4db9-b0e3-82c8489f73d1" providerId="ADAL" clId="{134155FA-DDD2-4C8F-91DA-410A5C4121F5}" dt="2025-06-22T15:10:09.556" v="4831" actId="20577"/>
          <ac:spMkLst>
            <pc:docMk/>
            <pc:sldMk cId="2614124418" sldId="665"/>
            <ac:spMk id="16" creationId="{DBB9FFE5-CE95-965E-41C7-D45286870FB6}"/>
          </ac:spMkLst>
        </pc:spChg>
        <pc:spChg chg="add mod">
          <ac:chgData name="최재성" userId="fd1c8f17-701b-4db9-b0e3-82c8489f73d1" providerId="ADAL" clId="{134155FA-DDD2-4C8F-91DA-410A5C4121F5}" dt="2025-06-22T15:10:18.453" v="4852" actId="1038"/>
          <ac:spMkLst>
            <pc:docMk/>
            <pc:sldMk cId="2614124418" sldId="665"/>
            <ac:spMk id="17" creationId="{626860F0-BC41-D9FA-0EFB-E32169FE77C2}"/>
          </ac:spMkLst>
        </pc:spChg>
        <pc:spChg chg="add mod">
          <ac:chgData name="최재성" userId="fd1c8f17-701b-4db9-b0e3-82c8489f73d1" providerId="ADAL" clId="{134155FA-DDD2-4C8F-91DA-410A5C4121F5}" dt="2025-06-22T15:05:27.381" v="4712" actId="948"/>
          <ac:spMkLst>
            <pc:docMk/>
            <pc:sldMk cId="2614124418" sldId="665"/>
            <ac:spMk id="18" creationId="{2B9A930D-80A1-2B98-2229-AD457AFD551B}"/>
          </ac:spMkLst>
        </pc:spChg>
        <pc:grpChg chg="add mod">
          <ac:chgData name="최재성" userId="fd1c8f17-701b-4db9-b0e3-82c8489f73d1" providerId="ADAL" clId="{134155FA-DDD2-4C8F-91DA-410A5C4121F5}" dt="2025-06-21T23:30:22.326" v="4074" actId="1036"/>
          <ac:grpSpMkLst>
            <pc:docMk/>
            <pc:sldMk cId="2614124418" sldId="665"/>
            <ac:grpSpMk id="24" creationId="{0D833352-AEAA-3BA2-6B74-AB281831902E}"/>
          </ac:grpSpMkLst>
        </pc:grpChg>
        <pc:graphicFrameChg chg="add mod modGraphic">
          <ac:chgData name="최재성" userId="fd1c8f17-701b-4db9-b0e3-82c8489f73d1" providerId="ADAL" clId="{134155FA-DDD2-4C8F-91DA-410A5C4121F5}" dt="2025-06-22T15:09:59.333" v="4820" actId="20577"/>
          <ac:graphicFrameMkLst>
            <pc:docMk/>
            <pc:sldMk cId="2614124418" sldId="665"/>
            <ac:graphicFrameMk id="19" creationId="{1FE07BE5-2DFC-227B-2BED-04FE970C732F}"/>
          </ac:graphicFrameMkLst>
        </pc:graphicFrameChg>
        <pc:picChg chg="add mod">
          <ac:chgData name="최재성" userId="fd1c8f17-701b-4db9-b0e3-82c8489f73d1" providerId="ADAL" clId="{134155FA-DDD2-4C8F-91DA-410A5C4121F5}" dt="2025-06-21T23:30:21.315" v="4072" actId="164"/>
          <ac:picMkLst>
            <pc:docMk/>
            <pc:sldMk cId="2614124418" sldId="665"/>
            <ac:picMk id="15" creationId="{6DDA98CC-C094-039C-E09C-B0C275F8B2AA}"/>
          </ac:picMkLst>
        </pc:picChg>
      </pc:sldChg>
      <pc:sldChg chg="modSp add mod">
        <pc:chgData name="최재성" userId="fd1c8f17-701b-4db9-b0e3-82c8489f73d1" providerId="ADAL" clId="{134155FA-DDD2-4C8F-91DA-410A5C4121F5}" dt="2025-06-22T16:16:44.898" v="5440" actId="1036"/>
        <pc:sldMkLst>
          <pc:docMk/>
          <pc:sldMk cId="395452676" sldId="666"/>
        </pc:sldMkLst>
        <pc:spChg chg="mod">
          <ac:chgData name="최재성" userId="fd1c8f17-701b-4db9-b0e3-82c8489f73d1" providerId="ADAL" clId="{134155FA-DDD2-4C8F-91DA-410A5C4121F5}" dt="2025-06-21T23:24:51.587" v="3563" actId="2711"/>
          <ac:spMkLst>
            <pc:docMk/>
            <pc:sldMk cId="395452676" sldId="666"/>
            <ac:spMk id="5" creationId="{47D2FCAC-C955-D066-AF23-823F5A2A67DD}"/>
          </ac:spMkLst>
        </pc:spChg>
        <pc:spChg chg="mod">
          <ac:chgData name="최재성" userId="fd1c8f17-701b-4db9-b0e3-82c8489f73d1" providerId="ADAL" clId="{134155FA-DDD2-4C8F-91DA-410A5C4121F5}" dt="2025-06-22T16:16:34.052" v="5434" actId="1036"/>
          <ac:spMkLst>
            <pc:docMk/>
            <pc:sldMk cId="395452676" sldId="666"/>
            <ac:spMk id="7" creationId="{DA8F0883-D242-1F18-528D-AAA84CFB8BFC}"/>
          </ac:spMkLst>
        </pc:spChg>
        <pc:spChg chg="mod">
          <ac:chgData name="최재성" userId="fd1c8f17-701b-4db9-b0e3-82c8489f73d1" providerId="ADAL" clId="{134155FA-DDD2-4C8F-91DA-410A5C4121F5}" dt="2025-06-22T16:16:37.090" v="5438" actId="1035"/>
          <ac:spMkLst>
            <pc:docMk/>
            <pc:sldMk cId="395452676" sldId="666"/>
            <ac:spMk id="8" creationId="{2ACE46E5-8F86-0E07-A947-E2446EA53EC7}"/>
          </ac:spMkLst>
        </pc:spChg>
        <pc:spChg chg="mod">
          <ac:chgData name="최재성" userId="fd1c8f17-701b-4db9-b0e3-82c8489f73d1" providerId="ADAL" clId="{134155FA-DDD2-4C8F-91DA-410A5C4121F5}" dt="2025-06-21T23:32:38.975" v="4132" actId="20577"/>
          <ac:spMkLst>
            <pc:docMk/>
            <pc:sldMk cId="395452676" sldId="666"/>
            <ac:spMk id="10" creationId="{5238571E-4207-D9EA-4D83-A5A49178FD2F}"/>
          </ac:spMkLst>
        </pc:spChg>
        <pc:spChg chg="mod">
          <ac:chgData name="최재성" userId="fd1c8f17-701b-4db9-b0e3-82c8489f73d1" providerId="ADAL" clId="{134155FA-DDD2-4C8F-91DA-410A5C4121F5}" dt="2025-06-22T16:16:44.898" v="5440" actId="1036"/>
          <ac:spMkLst>
            <pc:docMk/>
            <pc:sldMk cId="395452676" sldId="666"/>
            <ac:spMk id="11" creationId="{4A90167B-7E2F-C381-04B7-D93607688901}"/>
          </ac:spMkLst>
        </pc:spChg>
        <pc:spChg chg="mod">
          <ac:chgData name="최재성" userId="fd1c8f17-701b-4db9-b0e3-82c8489f73d1" providerId="ADAL" clId="{134155FA-DDD2-4C8F-91DA-410A5C4121F5}" dt="2025-06-22T16:16:44.898" v="5440" actId="1036"/>
          <ac:spMkLst>
            <pc:docMk/>
            <pc:sldMk cId="395452676" sldId="666"/>
            <ac:spMk id="12" creationId="{0AC322A3-A880-D11D-3D9A-63A30DCAADAA}"/>
          </ac:spMkLst>
        </pc:spChg>
        <pc:picChg chg="mod">
          <ac:chgData name="최재성" userId="fd1c8f17-701b-4db9-b0e3-82c8489f73d1" providerId="ADAL" clId="{134155FA-DDD2-4C8F-91DA-410A5C4121F5}" dt="2025-06-22T15:09:18.465" v="4772" actId="1036"/>
          <ac:picMkLst>
            <pc:docMk/>
            <pc:sldMk cId="395452676" sldId="666"/>
            <ac:picMk id="3" creationId="{6318EA09-A06C-B3AE-D2A9-6F39D886CB49}"/>
          </ac:picMkLst>
        </pc:picChg>
      </pc:sldChg>
      <pc:sldChg chg="delSp modSp add mod">
        <pc:chgData name="최재성" userId="fd1c8f17-701b-4db9-b0e3-82c8489f73d1" providerId="ADAL" clId="{134155FA-DDD2-4C8F-91DA-410A5C4121F5}" dt="2025-06-22T15:08:59.925" v="4770" actId="20577"/>
        <pc:sldMkLst>
          <pc:docMk/>
          <pc:sldMk cId="2906588175" sldId="668"/>
        </pc:sldMkLst>
        <pc:spChg chg="mod">
          <ac:chgData name="최재성" userId="fd1c8f17-701b-4db9-b0e3-82c8489f73d1" providerId="ADAL" clId="{134155FA-DDD2-4C8F-91DA-410A5C4121F5}" dt="2025-06-21T23:32:22.797" v="4126" actId="20577"/>
          <ac:spMkLst>
            <pc:docMk/>
            <pc:sldMk cId="2906588175" sldId="668"/>
            <ac:spMk id="10" creationId="{EA3EC54D-33D2-EFCC-E04C-631CEDD60509}"/>
          </ac:spMkLst>
        </pc:spChg>
        <pc:spChg chg="mod ord">
          <ac:chgData name="최재성" userId="fd1c8f17-701b-4db9-b0e3-82c8489f73d1" providerId="ADAL" clId="{134155FA-DDD2-4C8F-91DA-410A5C4121F5}" dt="2025-06-22T15:08:59.925" v="4770" actId="20577"/>
          <ac:spMkLst>
            <pc:docMk/>
            <pc:sldMk cId="2906588175" sldId="668"/>
            <ac:spMk id="13" creationId="{D6A2860B-D703-E0D8-B9B2-71A0AF1B6744}"/>
          </ac:spMkLst>
        </pc:spChg>
      </pc:sldChg>
      <pc:sldChg chg="modSp add mod">
        <pc:chgData name="최재성" userId="fd1c8f17-701b-4db9-b0e3-82c8489f73d1" providerId="ADAL" clId="{134155FA-DDD2-4C8F-91DA-410A5C4121F5}" dt="2025-06-22T15:07:33.524" v="4740" actId="113"/>
        <pc:sldMkLst>
          <pc:docMk/>
          <pc:sldMk cId="350582351" sldId="669"/>
        </pc:sldMkLst>
        <pc:spChg chg="mod">
          <ac:chgData name="최재성" userId="fd1c8f17-701b-4db9-b0e3-82c8489f73d1" providerId="ADAL" clId="{134155FA-DDD2-4C8F-91DA-410A5C4121F5}" dt="2025-06-22T15:07:33.524" v="4740" actId="113"/>
          <ac:spMkLst>
            <pc:docMk/>
            <pc:sldMk cId="350582351" sldId="669"/>
            <ac:spMk id="2" creationId="{4E20907E-C94D-C34E-EE7E-29B4E83BF366}"/>
          </ac:spMkLst>
        </pc:spChg>
        <pc:spChg chg="mod">
          <ac:chgData name="최재성" userId="fd1c8f17-701b-4db9-b0e3-82c8489f73d1" providerId="ADAL" clId="{134155FA-DDD2-4C8F-91DA-410A5C4121F5}" dt="2025-06-21T22:36:31.057" v="2082" actId="6549"/>
          <ac:spMkLst>
            <pc:docMk/>
            <pc:sldMk cId="350582351" sldId="669"/>
            <ac:spMk id="10" creationId="{3B201FA5-8BD4-9939-80E2-025BC8B7C360}"/>
          </ac:spMkLst>
        </pc:spChg>
      </pc:sldChg>
      <pc:sldChg chg="addSp delSp modSp add mod">
        <pc:chgData name="최재성" userId="fd1c8f17-701b-4db9-b0e3-82c8489f73d1" providerId="ADAL" clId="{134155FA-DDD2-4C8F-91DA-410A5C4121F5}" dt="2025-06-22T15:07:31.589" v="4739" actId="113"/>
        <pc:sldMkLst>
          <pc:docMk/>
          <pc:sldMk cId="2533964033" sldId="670"/>
        </pc:sldMkLst>
        <pc:spChg chg="add mod">
          <ac:chgData name="최재성" userId="fd1c8f17-701b-4db9-b0e3-82c8489f73d1" providerId="ADAL" clId="{134155FA-DDD2-4C8F-91DA-410A5C4121F5}" dt="2025-06-22T15:07:31.589" v="4739" actId="113"/>
          <ac:spMkLst>
            <pc:docMk/>
            <pc:sldMk cId="2533964033" sldId="670"/>
            <ac:spMk id="4" creationId="{1A7B35ED-3F12-A193-8884-FF9797DA9535}"/>
          </ac:spMkLst>
        </pc:spChg>
      </pc:sldChg>
      <pc:sldChg chg="modSp add mod">
        <pc:chgData name="최재성" userId="fd1c8f17-701b-4db9-b0e3-82c8489f73d1" providerId="ADAL" clId="{134155FA-DDD2-4C8F-91DA-410A5C4121F5}" dt="2025-06-22T15:19:08.196" v="5126"/>
        <pc:sldMkLst>
          <pc:docMk/>
          <pc:sldMk cId="569548907" sldId="671"/>
        </pc:sldMkLst>
        <pc:spChg chg="mod">
          <ac:chgData name="최재성" userId="fd1c8f17-701b-4db9-b0e3-82c8489f73d1" providerId="ADAL" clId="{134155FA-DDD2-4C8F-91DA-410A5C4121F5}" dt="2025-06-22T15:07:41.715" v="4741" actId="113"/>
          <ac:spMkLst>
            <pc:docMk/>
            <pc:sldMk cId="569548907" sldId="671"/>
            <ac:spMk id="2" creationId="{E5B300B2-BD9E-1431-A3F9-E952A2386084}"/>
          </ac:spMkLst>
        </pc:spChg>
        <pc:spChg chg="mod">
          <ac:chgData name="최재성" userId="fd1c8f17-701b-4db9-b0e3-82c8489f73d1" providerId="ADAL" clId="{134155FA-DDD2-4C8F-91DA-410A5C4121F5}" dt="2025-06-22T15:19:08.196" v="5126"/>
          <ac:spMkLst>
            <pc:docMk/>
            <pc:sldMk cId="569548907" sldId="671"/>
            <ac:spMk id="10" creationId="{DAA5CC6D-6C7F-2175-4B56-9F09650477CE}"/>
          </ac:spMkLst>
        </pc:spChg>
      </pc:sldChg>
      <pc:sldChg chg="addSp modSp add mod">
        <pc:chgData name="최재성" userId="fd1c8f17-701b-4db9-b0e3-82c8489f73d1" providerId="ADAL" clId="{134155FA-DDD2-4C8F-91DA-410A5C4121F5}" dt="2025-06-22T15:07:48.423" v="4745"/>
        <pc:sldMkLst>
          <pc:docMk/>
          <pc:sldMk cId="2683511155" sldId="672"/>
        </pc:sldMkLst>
        <pc:spChg chg="mod">
          <ac:chgData name="최재성" userId="fd1c8f17-701b-4db9-b0e3-82c8489f73d1" providerId="ADAL" clId="{134155FA-DDD2-4C8F-91DA-410A5C4121F5}" dt="2025-06-22T15:07:47.294" v="4742" actId="113"/>
          <ac:spMkLst>
            <pc:docMk/>
            <pc:sldMk cId="2683511155" sldId="672"/>
            <ac:spMk id="2" creationId="{D8C4F101-2569-B8A9-8F48-71A5693EF3ED}"/>
          </ac:spMkLst>
        </pc:spChg>
        <pc:spChg chg="mod">
          <ac:chgData name="최재성" userId="fd1c8f17-701b-4db9-b0e3-82c8489f73d1" providerId="ADAL" clId="{134155FA-DDD2-4C8F-91DA-410A5C4121F5}" dt="2025-06-21T22:36:45.649" v="2091" actId="20577"/>
          <ac:spMkLst>
            <pc:docMk/>
            <pc:sldMk cId="2683511155" sldId="672"/>
            <ac:spMk id="10" creationId="{4843C1E7-4828-3EFB-2E6C-4D403E309027}"/>
          </ac:spMkLst>
        </pc:spChg>
      </pc:sldChg>
      <pc:sldChg chg="modSp add mod">
        <pc:chgData name="최재성" userId="fd1c8f17-701b-4db9-b0e3-82c8489f73d1" providerId="ADAL" clId="{134155FA-DDD2-4C8F-91DA-410A5C4121F5}" dt="2025-06-22T15:07:55.619" v="4747" actId="113"/>
        <pc:sldMkLst>
          <pc:docMk/>
          <pc:sldMk cId="3429793078" sldId="675"/>
        </pc:sldMkLst>
        <pc:spChg chg="mod">
          <ac:chgData name="최재성" userId="fd1c8f17-701b-4db9-b0e3-82c8489f73d1" providerId="ADAL" clId="{134155FA-DDD2-4C8F-91DA-410A5C4121F5}" dt="2025-06-22T15:07:55.619" v="4747" actId="113"/>
          <ac:spMkLst>
            <pc:docMk/>
            <pc:sldMk cId="3429793078" sldId="675"/>
            <ac:spMk id="2" creationId="{1019BF0C-5CD0-038F-23E7-B1A423BFE204}"/>
          </ac:spMkLst>
        </pc:spChg>
      </pc:sldChg>
      <pc:sldChg chg="modSp add mod">
        <pc:chgData name="최재성" userId="fd1c8f17-701b-4db9-b0e3-82c8489f73d1" providerId="ADAL" clId="{134155FA-DDD2-4C8F-91DA-410A5C4121F5}" dt="2025-06-22T15:07:51.502" v="4746" actId="113"/>
        <pc:sldMkLst>
          <pc:docMk/>
          <pc:sldMk cId="3448249564" sldId="678"/>
        </pc:sldMkLst>
        <pc:spChg chg="mod">
          <ac:chgData name="최재성" userId="fd1c8f17-701b-4db9-b0e3-82c8489f73d1" providerId="ADAL" clId="{134155FA-DDD2-4C8F-91DA-410A5C4121F5}" dt="2025-06-22T15:07:51.502" v="4746" actId="113"/>
          <ac:spMkLst>
            <pc:docMk/>
            <pc:sldMk cId="3448249564" sldId="678"/>
            <ac:spMk id="2" creationId="{CE3646E9-4528-62E1-353F-2FA36E72A878}"/>
          </ac:spMkLst>
        </pc:spChg>
      </pc:sldChg>
      <pc:sldChg chg="modSp add mod">
        <pc:chgData name="최재성" userId="fd1c8f17-701b-4db9-b0e3-82c8489f73d1" providerId="ADAL" clId="{134155FA-DDD2-4C8F-91DA-410A5C4121F5}" dt="2025-06-22T15:07:29.991" v="4738" actId="113"/>
        <pc:sldMkLst>
          <pc:docMk/>
          <pc:sldMk cId="3441836281" sldId="679"/>
        </pc:sldMkLst>
        <pc:spChg chg="mod">
          <ac:chgData name="최재성" userId="fd1c8f17-701b-4db9-b0e3-82c8489f73d1" providerId="ADAL" clId="{134155FA-DDD2-4C8F-91DA-410A5C4121F5}" dt="2025-06-22T15:07:29.991" v="4738" actId="113"/>
          <ac:spMkLst>
            <pc:docMk/>
            <pc:sldMk cId="3441836281" sldId="679"/>
            <ac:spMk id="4" creationId="{BA86FB9D-870D-E9D5-39CA-319947F7F262}"/>
          </ac:spMkLst>
        </pc:spChg>
      </pc:sldChg>
      <pc:sldChg chg="modSp add mod ord">
        <pc:chgData name="최재성" userId="fd1c8f17-701b-4db9-b0e3-82c8489f73d1" providerId="ADAL" clId="{134155FA-DDD2-4C8F-91DA-410A5C4121F5}" dt="2025-06-22T15:19:02.140" v="5125" actId="6549"/>
        <pc:sldMkLst>
          <pc:docMk/>
          <pc:sldMk cId="2505095682" sldId="680"/>
        </pc:sldMkLst>
        <pc:spChg chg="mod">
          <ac:chgData name="최재성" userId="fd1c8f17-701b-4db9-b0e3-82c8489f73d1" providerId="ADAL" clId="{134155FA-DDD2-4C8F-91DA-410A5C4121F5}" dt="2025-06-22T15:07:27.764" v="4737" actId="113"/>
          <ac:spMkLst>
            <pc:docMk/>
            <pc:sldMk cId="2505095682" sldId="680"/>
            <ac:spMk id="2" creationId="{403A76EF-C50F-105B-EE71-1EBD32D9E2AA}"/>
          </ac:spMkLst>
        </pc:spChg>
        <pc:spChg chg="mod">
          <ac:chgData name="최재성" userId="fd1c8f17-701b-4db9-b0e3-82c8489f73d1" providerId="ADAL" clId="{134155FA-DDD2-4C8F-91DA-410A5C4121F5}" dt="2025-06-22T15:19:02.140" v="5125" actId="6549"/>
          <ac:spMkLst>
            <pc:docMk/>
            <pc:sldMk cId="2505095682" sldId="680"/>
            <ac:spMk id="10" creationId="{76C81354-6518-6765-5E74-F44613F6B937}"/>
          </ac:spMkLst>
        </pc:spChg>
      </pc:sldChg>
      <pc:sldChg chg="modSp mod">
        <pc:chgData name="최재성" userId="fd1c8f17-701b-4db9-b0e3-82c8489f73d1" providerId="ADAL" clId="{134155FA-DDD2-4C8F-91DA-410A5C4121F5}" dt="2025-06-22T16:17:52.964" v="5441" actId="948"/>
        <pc:sldMkLst>
          <pc:docMk/>
          <pc:sldMk cId="2861240376" sldId="682"/>
        </pc:sldMkLst>
        <pc:spChg chg="mod">
          <ac:chgData name="최재성" userId="fd1c8f17-701b-4db9-b0e3-82c8489f73d1" providerId="ADAL" clId="{134155FA-DDD2-4C8F-91DA-410A5C4121F5}" dt="2025-06-22T16:17:52.964" v="5441" actId="948"/>
          <ac:spMkLst>
            <pc:docMk/>
            <pc:sldMk cId="2861240376" sldId="682"/>
            <ac:spMk id="2" creationId="{653F6D2D-5BB4-F18E-20C6-357FEAA8DBAC}"/>
          </ac:spMkLst>
        </pc:spChg>
      </pc:sldChg>
      <pc:sldChg chg="modSp add mod">
        <pc:chgData name="최재성" userId="fd1c8f17-701b-4db9-b0e3-82c8489f73d1" providerId="ADAL" clId="{134155FA-DDD2-4C8F-91DA-410A5C4121F5}" dt="2025-06-22T15:19:31.368" v="5172" actId="20577"/>
        <pc:sldMkLst>
          <pc:docMk/>
          <pc:sldMk cId="1889764172" sldId="685"/>
        </pc:sldMkLst>
        <pc:spChg chg="mod">
          <ac:chgData name="최재성" userId="fd1c8f17-701b-4db9-b0e3-82c8489f73d1" providerId="ADAL" clId="{134155FA-DDD2-4C8F-91DA-410A5C4121F5}" dt="2025-06-22T15:19:31.368" v="5172" actId="20577"/>
          <ac:spMkLst>
            <pc:docMk/>
            <pc:sldMk cId="1889764172" sldId="685"/>
            <ac:spMk id="2" creationId="{9ED5477F-96B9-08CF-A11F-6F2B26C98166}"/>
          </ac:spMkLst>
        </pc:spChg>
      </pc:sldChg>
      <pc:sldChg chg="modSp add mod">
        <pc:chgData name="최재성" userId="fd1c8f17-701b-4db9-b0e3-82c8489f73d1" providerId="ADAL" clId="{134155FA-DDD2-4C8F-91DA-410A5C4121F5}" dt="2025-06-22T15:19:46.893" v="5210" actId="20577"/>
        <pc:sldMkLst>
          <pc:docMk/>
          <pc:sldMk cId="3261680407" sldId="686"/>
        </pc:sldMkLst>
        <pc:spChg chg="mod">
          <ac:chgData name="최재성" userId="fd1c8f17-701b-4db9-b0e3-82c8489f73d1" providerId="ADAL" clId="{134155FA-DDD2-4C8F-91DA-410A5C4121F5}" dt="2025-06-22T15:19:46.893" v="5210" actId="20577"/>
          <ac:spMkLst>
            <pc:docMk/>
            <pc:sldMk cId="3261680407" sldId="686"/>
            <ac:spMk id="2" creationId="{19FC6FA7-87EA-CA61-2CF3-E12827282273}"/>
          </ac:spMkLst>
        </pc:spChg>
      </pc:sldChg>
      <pc:sldChg chg="modSp add mod">
        <pc:chgData name="최재성" userId="fd1c8f17-701b-4db9-b0e3-82c8489f73d1" providerId="ADAL" clId="{134155FA-DDD2-4C8F-91DA-410A5C4121F5}" dt="2025-06-22T16:16:15.534" v="5422" actId="20577"/>
        <pc:sldMkLst>
          <pc:docMk/>
          <pc:sldMk cId="946441734" sldId="687"/>
        </pc:sldMkLst>
        <pc:spChg chg="mod">
          <ac:chgData name="최재성" userId="fd1c8f17-701b-4db9-b0e3-82c8489f73d1" providerId="ADAL" clId="{134155FA-DDD2-4C8F-91DA-410A5C4121F5}" dt="2025-06-22T16:16:15.534" v="5422" actId="20577"/>
          <ac:spMkLst>
            <pc:docMk/>
            <pc:sldMk cId="946441734" sldId="687"/>
            <ac:spMk id="2" creationId="{37BEEFC2-476F-4E42-A9AF-B8508D66DB53}"/>
          </ac:spMkLst>
        </pc:spChg>
      </pc:sldChg>
      <pc:sldMasterChg chg="delSldLayout">
        <pc:chgData name="최재성" userId="fd1c8f17-701b-4db9-b0e3-82c8489f73d1" providerId="ADAL" clId="{134155FA-DDD2-4C8F-91DA-410A5C4121F5}" dt="2025-06-21T22:18:11.781" v="1040" actId="47"/>
        <pc:sldMasterMkLst>
          <pc:docMk/>
          <pc:sldMasterMk cId="3125521294" sldId="2147483864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o365skku-my.sharepoint.com/personal/jaesungc_o365_skku_edu/Documents/!%200%20&#51089;&#50629;%20&#51473;/Tokyo%20Conference_2506/sdc-lorenz/Gini&#44228;&#49688;%20by%20&#54665;&#51221;&#44396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행정구별 지니계수</a:t>
            </a:r>
            <a:r>
              <a:rPr lang="en-US" altLang="ko-KR"/>
              <a:t>(2020</a:t>
            </a:r>
            <a:r>
              <a:rPr lang="ko-KR" altLang="en-US"/>
              <a:t>년</a:t>
            </a:r>
            <a:r>
              <a:rPr lang="en-US" altLang="ko-KR"/>
              <a:t>)</a:t>
            </a:r>
            <a:endParaRPr lang="ko-KR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행정구!$G$3:$G$27</c:f>
              <c:strCache>
                <c:ptCount val="25"/>
                <c:pt idx="0">
                  <c:v>강남구</c:v>
                </c:pt>
                <c:pt idx="1">
                  <c:v>용산구</c:v>
                </c:pt>
                <c:pt idx="2">
                  <c:v>종로구</c:v>
                </c:pt>
                <c:pt idx="3">
                  <c:v>서초구</c:v>
                </c:pt>
                <c:pt idx="4">
                  <c:v>중구</c:v>
                </c:pt>
                <c:pt idx="5">
                  <c:v>서대문구</c:v>
                </c:pt>
                <c:pt idx="6">
                  <c:v>양천구</c:v>
                </c:pt>
                <c:pt idx="7">
                  <c:v>성북구</c:v>
                </c:pt>
                <c:pt idx="8">
                  <c:v>성동구</c:v>
                </c:pt>
                <c:pt idx="9">
                  <c:v>송파구</c:v>
                </c:pt>
                <c:pt idx="10">
                  <c:v>마포구</c:v>
                </c:pt>
                <c:pt idx="11">
                  <c:v>노원구</c:v>
                </c:pt>
                <c:pt idx="12">
                  <c:v>동대문구</c:v>
                </c:pt>
                <c:pt idx="13">
                  <c:v>강동구</c:v>
                </c:pt>
                <c:pt idx="14">
                  <c:v>동작구</c:v>
                </c:pt>
                <c:pt idx="15">
                  <c:v>광진구</c:v>
                </c:pt>
                <c:pt idx="16">
                  <c:v>도봉구</c:v>
                </c:pt>
                <c:pt idx="17">
                  <c:v>영등포구</c:v>
                </c:pt>
                <c:pt idx="18">
                  <c:v>강북구</c:v>
                </c:pt>
                <c:pt idx="19">
                  <c:v>은평구</c:v>
                </c:pt>
                <c:pt idx="20">
                  <c:v>강서구</c:v>
                </c:pt>
                <c:pt idx="21">
                  <c:v>중랑구</c:v>
                </c:pt>
                <c:pt idx="22">
                  <c:v>구로구</c:v>
                </c:pt>
                <c:pt idx="23">
                  <c:v>관악구</c:v>
                </c:pt>
                <c:pt idx="24">
                  <c:v>금천구</c:v>
                </c:pt>
              </c:strCache>
            </c:strRef>
          </c:cat>
          <c:val>
            <c:numRef>
              <c:f>행정구!$H$3:$H$27</c:f>
              <c:numCache>
                <c:formatCode>0.000</c:formatCode>
                <c:ptCount val="25"/>
                <c:pt idx="0">
                  <c:v>0.56422459999999997</c:v>
                </c:pt>
                <c:pt idx="1">
                  <c:v>0.56134406000000003</c:v>
                </c:pt>
                <c:pt idx="2">
                  <c:v>0.56049861999999995</c:v>
                </c:pt>
                <c:pt idx="3">
                  <c:v>0.55992580999999997</c:v>
                </c:pt>
                <c:pt idx="4">
                  <c:v>0.54949979000000004</c:v>
                </c:pt>
                <c:pt idx="5">
                  <c:v>0.54700808999999995</c:v>
                </c:pt>
                <c:pt idx="6">
                  <c:v>0.54664612999999995</c:v>
                </c:pt>
                <c:pt idx="7">
                  <c:v>0.54612779</c:v>
                </c:pt>
                <c:pt idx="8">
                  <c:v>0.54445105000000005</c:v>
                </c:pt>
                <c:pt idx="9">
                  <c:v>0.54370529999999995</c:v>
                </c:pt>
                <c:pt idx="10">
                  <c:v>0.54322709000000002</c:v>
                </c:pt>
                <c:pt idx="11">
                  <c:v>0.53917828999999995</c:v>
                </c:pt>
                <c:pt idx="12">
                  <c:v>0.53872536999999998</c:v>
                </c:pt>
                <c:pt idx="13">
                  <c:v>0.53671933000000005</c:v>
                </c:pt>
                <c:pt idx="14">
                  <c:v>0.53646382000000004</c:v>
                </c:pt>
                <c:pt idx="15">
                  <c:v>0.53439168999999997</c:v>
                </c:pt>
                <c:pt idx="16">
                  <c:v>0.53361751000000002</c:v>
                </c:pt>
                <c:pt idx="17">
                  <c:v>0.53117603999999996</c:v>
                </c:pt>
                <c:pt idx="18">
                  <c:v>0.52966692999999998</c:v>
                </c:pt>
                <c:pt idx="19">
                  <c:v>0.52783480999999999</c:v>
                </c:pt>
                <c:pt idx="20">
                  <c:v>0.52471599000000002</c:v>
                </c:pt>
                <c:pt idx="21">
                  <c:v>0.52316638000000004</c:v>
                </c:pt>
                <c:pt idx="22">
                  <c:v>0.52301987000000005</c:v>
                </c:pt>
                <c:pt idx="23">
                  <c:v>0.51776827000000003</c:v>
                </c:pt>
                <c:pt idx="24">
                  <c:v>0.51362249999999998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CD-4519-91F9-217590F09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2136063"/>
        <c:axId val="2132138463"/>
      </c:barChart>
      <c:catAx>
        <c:axId val="21321360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2138463"/>
        <c:crosses val="autoZero"/>
        <c:auto val="1"/>
        <c:lblAlgn val="ctr"/>
        <c:lblOffset val="100"/>
        <c:noMultiLvlLbl val="0"/>
      </c:catAx>
      <c:valAx>
        <c:axId val="213213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21321360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435000" cy="354965"/>
          </a:xfrm>
          <a:prstGeom prst="rect">
            <a:avLst/>
          </a:prstGeom>
        </p:spPr>
        <p:txBody>
          <a:bodyPr vert="horz" lIns="99634" tIns="49817" rIns="99634" bIns="49817" rtlCol="0"/>
          <a:lstStyle>
            <a:lvl1pPr algn="l">
              <a:defRPr sz="13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9" y="2"/>
            <a:ext cx="4435000" cy="354965"/>
          </a:xfrm>
          <a:prstGeom prst="rect">
            <a:avLst/>
          </a:prstGeom>
        </p:spPr>
        <p:txBody>
          <a:bodyPr vert="horz" lIns="99634" tIns="49817" rIns="99634" bIns="49817" rtlCol="0"/>
          <a:lstStyle>
            <a:lvl1pPr algn="r">
              <a:defRPr sz="1300"/>
            </a:lvl1pPr>
          </a:lstStyle>
          <a:p>
            <a:fld id="{83D2F339-B8ED-4ADE-897F-262476495A30}" type="datetimeFigureOut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2025-06-27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6743103"/>
            <a:ext cx="4435000" cy="354965"/>
          </a:xfrm>
          <a:prstGeom prst="rect">
            <a:avLst/>
          </a:prstGeom>
        </p:spPr>
        <p:txBody>
          <a:bodyPr vert="horz" lIns="99634" tIns="49817" rIns="99634" bIns="49817" rtlCol="0" anchor="b"/>
          <a:lstStyle>
            <a:lvl1pPr algn="l">
              <a:defRPr sz="1300"/>
            </a:lvl1pPr>
          </a:lstStyle>
          <a:p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9" y="6743103"/>
            <a:ext cx="4435000" cy="354965"/>
          </a:xfrm>
          <a:prstGeom prst="rect">
            <a:avLst/>
          </a:prstGeom>
        </p:spPr>
        <p:txBody>
          <a:bodyPr vert="horz" lIns="99634" tIns="49817" rIns="99634" bIns="49817" rtlCol="0" anchor="b"/>
          <a:lstStyle>
            <a:lvl1pPr algn="r">
              <a:defRPr sz="1300"/>
            </a:lvl1pPr>
          </a:lstStyle>
          <a:p>
            <a:fld id="{C8A6236F-803D-445B-9473-0E93DFACBFAD}" type="slidenum">
              <a:rPr lang="ko-KR" altLang="en-US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‹#›</a:t>
            </a:fld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012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4435000" cy="354965"/>
          </a:xfrm>
          <a:prstGeom prst="rect">
            <a:avLst/>
          </a:prstGeom>
        </p:spPr>
        <p:txBody>
          <a:bodyPr vert="horz" lIns="99634" tIns="49817" rIns="99634" bIns="49817" rtlCol="0"/>
          <a:lstStyle>
            <a:lvl1pPr algn="l">
              <a:defRPr sz="13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9" y="2"/>
            <a:ext cx="4435000" cy="354965"/>
          </a:xfrm>
          <a:prstGeom prst="rect">
            <a:avLst/>
          </a:prstGeom>
        </p:spPr>
        <p:txBody>
          <a:bodyPr vert="horz" lIns="99634" tIns="49817" rIns="99634" bIns="49817" rtlCol="0"/>
          <a:lstStyle>
            <a:lvl1pPr algn="r">
              <a:defRPr sz="1300">
                <a:latin typeface="Tahoma" pitchFamily="34" charset="0"/>
              </a:defRPr>
            </a:lvl1pPr>
          </a:lstStyle>
          <a:p>
            <a:fld id="{30E31BAA-E893-4BD6-B9E9-25B5049D716B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52725" y="531813"/>
            <a:ext cx="4730750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634" tIns="49817" rIns="99634" bIns="4981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70"/>
            <a:ext cx="8187690" cy="3194685"/>
          </a:xfrm>
          <a:prstGeom prst="rect">
            <a:avLst/>
          </a:prstGeom>
        </p:spPr>
        <p:txBody>
          <a:bodyPr vert="horz" lIns="99634" tIns="49817" rIns="99634" bIns="4981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6743103"/>
            <a:ext cx="4435000" cy="354965"/>
          </a:xfrm>
          <a:prstGeom prst="rect">
            <a:avLst/>
          </a:prstGeom>
        </p:spPr>
        <p:txBody>
          <a:bodyPr vert="horz" lIns="99634" tIns="49817" rIns="99634" bIns="49817" rtlCol="0" anchor="b"/>
          <a:lstStyle>
            <a:lvl1pPr algn="l">
              <a:defRPr sz="1300">
                <a:latin typeface="Tahoma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9" y="6743103"/>
            <a:ext cx="4435000" cy="354965"/>
          </a:xfrm>
          <a:prstGeom prst="rect">
            <a:avLst/>
          </a:prstGeom>
        </p:spPr>
        <p:txBody>
          <a:bodyPr vert="horz" lIns="99634" tIns="49817" rIns="99634" bIns="49817" rtlCol="0" anchor="b"/>
          <a:lstStyle>
            <a:lvl1pPr algn="r">
              <a:defRPr sz="1300">
                <a:latin typeface="Tahoma" pitchFamily="34" charset="0"/>
              </a:defRPr>
            </a:lvl1pPr>
          </a:lstStyle>
          <a:p>
            <a:fld id="{E4DA35ED-F3DD-4B2C-B714-6F478CEA71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24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qje/qju022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pia.co.kr/journal/articleDetail?nodeId=NODE0217889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7766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28A26-498F-3EB7-38C9-6F7E4E0D4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F38FD3-36F5-134A-36D8-BAA6D3991D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ED825E-7B0D-3682-A99E-5D448F752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D8513A-3B7A-725C-2ECB-FA4665E0A1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774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2C84B-9A4A-50E9-AB3D-7E82D04B1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839CFF-E55F-ACD5-3A29-6C104B786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E2848F-8807-9DFD-59EE-F2D41AAFE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나눔스퀘어" panose="020B0600000101010101" pitchFamily="50" charset="-127"/>
              </a:rPr>
              <a:t>강남구 </a:t>
            </a:r>
            <a:r>
              <a:rPr lang="en-US" altLang="ko-KR" dirty="0">
                <a:ea typeface="나눔스퀘어" panose="020B0600000101010101" pitchFamily="50" charset="-127"/>
              </a:rPr>
              <a:t>22</a:t>
            </a:r>
            <a:r>
              <a:rPr lang="ko-KR" altLang="en-US" dirty="0">
                <a:ea typeface="나눔스퀘어" panose="020B0600000101010101" pitchFamily="50" charset="-127"/>
              </a:rPr>
              <a:t>개 동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188671-6FBA-73F5-B920-451C303F7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72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797DA-9E34-E296-1F29-5D373A9BD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DB260C-E7A1-5940-DD09-8ACB519A2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CDCC45-4257-CFEF-C050-07D897650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2BF57E-8C01-2248-88F2-23B95664C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8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29508-F0CA-EB0D-7233-85ABD5D23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BB31A1-C7F1-A5DC-D1BC-A54045E9B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573CCB-C84C-299B-9587-C6DCDF6FF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4261EF-7A59-9842-1C1B-43F56DE0A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4590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ABA59-D250-CC3B-28A3-69FC6A2C8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A0E513-35A8-7E4C-FDAC-CB3A391D7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8A0B0F-D4FF-C4F3-0A50-6A2533588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EC1F92-4C05-F263-A5D3-FD3EB472C2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149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738DD-1F53-630B-09C2-46CA68DDC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46F4F4E-EE10-348D-7489-C838E5F94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EE86E9-9A42-F070-A88D-DD3C43E075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102E2-ABC9-4EE5-F68F-35F62E844C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9917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3941-B179-9CD4-F130-E20862067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F6A48B-824D-30E7-0F9B-F3A18C856D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29D70D-5653-063F-006C-359E0BBFDC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2584CB-EDF3-4E9C-0CC8-15EDD6ADDE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650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BE23F-063C-B854-80C9-FF5990C09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937425-1D17-9394-9899-2EE001A111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471018-6864-F3F2-B2ED-E877BE2F3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나눔스퀘어" panose="020B0600000101010101" pitchFamily="50" charset="-127"/>
              </a:rPr>
              <a:t>강남	강남구	서초구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강동	강동구	송파구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강서	강서구	양천구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남부	구로구	금천구	영등포구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동부	동대문구	중랑구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동작	관악구	동작구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북부	노원구	도봉구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서부	마포구	서대문구	은평구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성동	광진구	성동구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성북	강북구	성북구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중부	용산구	종로구	중구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442AD6-1A9B-9436-698B-869B5D24FF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1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1EF93-1726-A4A5-8D81-7EC547DF5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8A9589-4FF6-775A-5779-67405D8FC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4E8833-87B2-B2B7-6C2C-67DA1DC80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나눔스퀘어" panose="020B0600000101010101" pitchFamily="50" charset="-127"/>
              </a:rPr>
              <a:t>강남	강남구	서초구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강동	강동구	송파구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강서	강서구	양천구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남부	구로구	금천구	영등포구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동부	동대문구	중랑구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동작	관악구	동작구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북부	노원구	도봉구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서부	마포구	서대문구	은평구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성동	광진구	성동구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성북	강북구	성북구	</a:t>
            </a:r>
          </a:p>
          <a:p>
            <a:r>
              <a:rPr lang="ko-KR" altLang="en-US" dirty="0">
                <a:ea typeface="나눔스퀘어" panose="020B0600000101010101" pitchFamily="50" charset="-127"/>
              </a:rPr>
              <a:t>중부	용산구	종로구	중구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CE82E6-4949-F606-0736-53D860B511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386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3FCFD-2EB0-0CF4-5106-9E2557C66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1B497F-B95A-7613-EFA5-17CD9A22B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ED7EBD-6200-42A7-7065-0EB4500C1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5FAFC-C700-5161-745E-134C02D287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4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38663" cy="25542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893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51856-FD9F-ACD0-DCE9-64211B044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CA9A3D7-B7CD-4815-ACDB-1240E50CDF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01471B-2759-8D9D-E918-7DB9BAB6D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F7E30D-5BFA-572F-B543-C30743881F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652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C2543-D34E-BE0C-9954-E97A699DC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44D249-0D82-59A3-83BD-1CB3F8B9B5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C7744C-DFF8-E949-7933-20748C6D2F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비인지적 특성 차이 </a:t>
            </a:r>
            <a:r>
              <a:rPr lang="en-US" altLang="ko-KR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(Locus of Control, </a:t>
            </a:r>
            <a:r>
              <a:rPr lang="ko-KR" altLang="en-US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학교폭력 양상</a:t>
            </a:r>
            <a:r>
              <a:rPr lang="en-US" altLang="ko-KR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6109E1-6CE4-477C-FF22-200841A4FE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192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EB271-19F8-843F-05ED-B7BBA1116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75B682-0883-EEC7-80B1-97421DC9DD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5CE784-9C39-C425-0DE7-F13BA40A3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비인지적 특성 차이 </a:t>
            </a:r>
            <a:r>
              <a:rPr lang="en-US" altLang="ko-KR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(Locus of Control, </a:t>
            </a:r>
            <a:r>
              <a:rPr lang="ko-KR" altLang="en-US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학교폭력 양상</a:t>
            </a:r>
            <a:r>
              <a:rPr lang="en-US" altLang="ko-KR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1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A2C19B-CA62-6720-7B8E-EFBA2479E2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4917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9BC89-039F-D1D5-148A-92B7C5A0C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FAE351-5645-3804-E799-3FC39F452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BF43A0-3CBE-120B-9EB1-E69C20198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CF17D4-F289-7DC4-4B9C-530F3831F4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494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D049A-A48F-144C-0F7E-D91AC17F2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8E431D-FAC9-BE63-F142-76120F4D7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5960086-0163-110D-D916-3D55A91541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4479C-835F-3A7B-EEF4-6DD74FD166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589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32BCD-BAF2-7E08-ADBC-50E8AC810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591EFF-9051-BB27-BCFC-3CAEE123C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91E2C5-E750-871D-E03F-3AA301540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ADA023-B85E-A303-81AF-AAB7FF496E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86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C34E4-EB6C-FE9E-73DE-506C246D0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7D6EED-F935-950A-DE8F-8463783E52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38663" cy="25542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8AF096-ABDF-95CD-1943-D99ECAFD8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2A2A92-6A68-0DBE-A7E3-3BC5DB75D1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4597A-A63D-44F2-3A49-C84603AB4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4D981D-1B16-2200-A14C-05DCE3910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38663" cy="25542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0D42F8-5EB0-8B93-6134-E4E7F1A94A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BEC170-7DA5-4EEC-D106-67DC8D3E72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45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C48F0-C718-F7BF-F067-CE3C4C4DA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3E8CC8-BAF6-5BF4-7BA0-37CF203F81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38663" cy="25542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BD2F52-CB55-769E-E72A-71F1858DF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Chyn, E., Collinson, R., &amp; Sandler, D. H. (2023). The Long-Run Effects of America's Largest Residential Racial Desegregation Program: Gautreaux. NBER Working Paper No. 33427.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Chetty, R., Hendren, N., Kline, P., &amp; Saez, E. (2014). Where is the land of opportunity? The geography of intergenerational mobility in the United States. </a:t>
            </a: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Quarterly Journal of Economics, 129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(4), 1553–1623.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  <a:hlinkClick r:id="rId3"/>
              </a:rPr>
              <a:t>https://doi.org/10.1093/qje/qju022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Chetty, R., Hendren, N. (2018).</a:t>
            </a:r>
            <a:br>
              <a:rPr lang="en-US" altLang="ko-KR" dirty="0"/>
            </a:b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The impacts of neighborhoods on intergenerational mobility I: Childhood exposure effects.</a:t>
            </a:r>
            <a:br>
              <a:rPr lang="en-US" altLang="ko-KR" dirty="0"/>
            </a:br>
            <a:r>
              <a:rPr lang="en-US" altLang="ko-KR" sz="1200" b="0" i="1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Quarterly Journal of Economics, 133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(3), 1107–1162.</a:t>
            </a:r>
            <a:br>
              <a:rPr lang="en-US" altLang="ko-KR" dirty="0"/>
            </a:br>
            <a:b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</a:br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C6BB5-BEFE-678A-267C-C4DFFE825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6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99F54-E3D2-6B75-A1B3-A5F8F29A1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3BE9A0-FDB0-484C-68BF-F3D987FF7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701925" y="509588"/>
            <a:ext cx="4538663" cy="25542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7FD4A0-2B56-64BF-23A7-23CC3332A5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전명진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강도규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(2016).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수도권 주거 이동 가구의 주거입지 선택 요인 분석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『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지역연구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』, 32(1), 83-103.</a:t>
            </a:r>
          </a:p>
          <a:p>
            <a:pPr lvl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홍성조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(2011).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소득계층별 주거이동과정에 관한 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수도권내 아파트를 중심으로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『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주택연구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』, 19(2), 5-27. </a:t>
            </a:r>
            <a:r>
              <a:rPr lang="en-US" altLang="ko-KR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  <a:hlinkClick r:id="rId3"/>
              </a:rPr>
              <a:t>DBpia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이윤상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오민준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고영화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(2023).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주택가격에 의한 주거지 분리와 정책적 시사점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국토연구원 연구보고서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</a:t>
            </a: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김정호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박천규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김성환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(2021).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대규모 재개발에 따른 소득계층별 주거 분포의 변화에 관한 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『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부동산학보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』, 56(3), 47-62.</a:t>
            </a: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정수열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이정현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(2016).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교육수준별 거주지 분리와 근린주거환경 격차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서울시를 사례로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『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한국경제지리학회지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』, 19(4), 729-742.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김종엽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김승현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(2021).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성장기 거주지역에 따른 교육 및 임금 격차와 소득불평등의 재생산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『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한국사회학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』, 55(2), 1-38.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박재희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김태형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(2020).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서울시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젠트리피케이션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 영향요인 및 발생지역의 입지특성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『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서울도시연구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』, 21(4), 177-196.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Tahoma" pitchFamily="34" charset="0"/>
              <a:ea typeface="+mn-ea"/>
              <a:cs typeface="+mn-cs"/>
            </a:endParaRPr>
          </a:p>
          <a:p>
            <a:pPr lvl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박태원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홍성조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,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안건혁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(2016).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주거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젠트리피케이션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 현상에 관한 특성 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: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서울시를 중심으로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. 『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부동산연구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Tahoma" pitchFamily="34" charset="0"/>
                <a:ea typeface="+mn-ea"/>
                <a:cs typeface="+mn-cs"/>
              </a:rPr>
              <a:t>』, 25(3), 5-27.</a:t>
            </a:r>
          </a:p>
          <a:p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81CEF7-983C-7116-8C3E-144723619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68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주거지 분리 완화를 위한 효과적인 정책 방향을 고민</a:t>
            </a:r>
            <a:endParaRPr lang="en-US" altLang="ko-KR" sz="1200" b="1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ko-KR" altLang="en-US" dirty="0"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635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DB08C-FA57-F9DB-0700-DC85F94F2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A6C515-ACA1-8B2B-9F7A-E67385B88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096EAB-52BA-8D30-6743-5330DF724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기업체 규모</a:t>
            </a:r>
            <a:r>
              <a:rPr lang="en-US" altLang="ko-KR" dirty="0"/>
              <a:t>, </a:t>
            </a:r>
            <a:r>
              <a:rPr lang="ko-KR" altLang="en-US" dirty="0"/>
              <a:t>산업분류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중</a:t>
            </a:r>
            <a:r>
              <a:rPr lang="en-US" altLang="ko-KR" dirty="0"/>
              <a:t>), </a:t>
            </a:r>
            <a:r>
              <a:rPr lang="ko-KR" altLang="en-US" dirty="0"/>
              <a:t>근로일수</a:t>
            </a:r>
            <a:r>
              <a:rPr lang="en-US" altLang="ko-KR" dirty="0"/>
              <a:t>, </a:t>
            </a:r>
            <a:r>
              <a:rPr lang="ko-KR" altLang="en-US" dirty="0"/>
              <a:t>근속기간 제공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01BF6A-839D-8028-BA5A-93488AC36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3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DB08C-FA57-F9DB-0700-DC85F94F2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A6C515-ACA1-8B2B-9F7A-E67385B88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096EAB-52BA-8D30-6743-5330DF724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dirty="0"/>
              <a:t>기업체 규모</a:t>
            </a:r>
            <a:r>
              <a:rPr lang="en-US" altLang="ko-KR" dirty="0"/>
              <a:t>, </a:t>
            </a:r>
            <a:r>
              <a:rPr lang="ko-KR" altLang="en-US" dirty="0"/>
              <a:t>산업분류</a:t>
            </a:r>
            <a:r>
              <a:rPr lang="en-US" altLang="ko-KR" dirty="0"/>
              <a:t>(</a:t>
            </a:r>
            <a:r>
              <a:rPr lang="ko-KR" altLang="en-US" dirty="0"/>
              <a:t>대</a:t>
            </a:r>
            <a:r>
              <a:rPr lang="en-US" altLang="ko-KR" dirty="0"/>
              <a:t>/</a:t>
            </a:r>
            <a:r>
              <a:rPr lang="ko-KR" altLang="en-US" dirty="0"/>
              <a:t>중</a:t>
            </a:r>
            <a:r>
              <a:rPr lang="en-US" altLang="ko-KR" dirty="0"/>
              <a:t>), </a:t>
            </a:r>
            <a:r>
              <a:rPr lang="ko-KR" altLang="en-US" dirty="0"/>
              <a:t>근로일수</a:t>
            </a:r>
            <a:r>
              <a:rPr lang="en-US" altLang="ko-KR" dirty="0"/>
              <a:t>, </a:t>
            </a:r>
            <a:r>
              <a:rPr lang="ko-KR" altLang="en-US" dirty="0"/>
              <a:t>근속기간 제공</a:t>
            </a: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01BF6A-839D-8028-BA5A-93488AC36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487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>
                <a:ea typeface="나눔스퀘어" panose="020B0600000101010101" pitchFamily="50" charset="-127"/>
              </a:rPr>
              <a:t>ㅇ</a:t>
            </a:r>
            <a:r>
              <a:rPr lang="ko-KR" altLang="en-US" dirty="0">
                <a:ea typeface="나눔스퀘어" panose="020B0600000101010101" pitchFamily="50" charset="-127"/>
              </a:rPr>
              <a:t> 분석을 위하여 활용가능한 모든 공개된 자료를 이용하고자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68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38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4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787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9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5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727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8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1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55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81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fld id="{DA16849D-5720-4562-AE75-126251427B06}" type="datetimeFigureOut">
              <a:rPr lang="en-US" smtClean="0"/>
              <a:pPr/>
              <a:t>6/27/2025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ahoma" panose="020B0604030504040204" pitchFamily="34" charset="0"/>
              </a:defRPr>
            </a:lvl1pPr>
          </a:lstStyle>
          <a:p>
            <a:fld id="{E4BC10DC-1F7D-4685-A5FC-7F1593F22D0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21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나눔스퀘어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2.jp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0.png"/><Relationship Id="rId4" Type="http://schemas.openxmlformats.org/officeDocument/2006/relationships/image" Target="../media/image13.jpeg"/><Relationship Id="rId9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95300" y="762000"/>
            <a:ext cx="11201400" cy="2514600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5400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서울의 거주지 분리에 관한 연구</a:t>
            </a:r>
            <a:br>
              <a:rPr lang="en-US" altLang="ko-KR" sz="5400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altLang="ko-KR" sz="4800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: </a:t>
            </a:r>
            <a:r>
              <a:rPr lang="ko-KR" altLang="en-US" b="1" dirty="0" err="1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학령기</a:t>
            </a:r>
            <a:r>
              <a:rPr lang="ko-KR" altLang="en-US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자녀를 둔 가구의 </a:t>
            </a:r>
            <a:br>
              <a:rPr lang="en-US" altLang="ko-KR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b="1" dirty="0">
                <a:solidFill>
                  <a:schemeClr val="accent5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사회경제적 배경을 중심으로</a:t>
            </a:r>
            <a:endParaRPr lang="ko-KR" altLang="ko-KR"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85800" y="3617962"/>
            <a:ext cx="10820400" cy="257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5000"/>
              </a:lnSpc>
            </a:pPr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최재성</a:t>
            </a:r>
            <a:endParaRPr lang="en-US" altLang="ko-KR" sz="32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ahoma" pitchFamily="34" charset="0"/>
            </a:endParaRPr>
          </a:p>
          <a:p>
            <a:pPr algn="ctr" fontAlgn="base">
              <a:lnSpc>
                <a:spcPct val="125000"/>
              </a:lnSpc>
            </a:pP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(</a:t>
            </a:r>
            <a:r>
              <a:rPr lang="ko-KR" altLang="en-US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성균관대 글로벌경제학과</a:t>
            </a:r>
            <a:r>
              <a:rPr lang="en-US" altLang="ko-KR" sz="24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)</a:t>
            </a:r>
          </a:p>
          <a:p>
            <a:pPr algn="ctr" fontAlgn="base">
              <a:lnSpc>
                <a:spcPct val="125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ahoma" pitchFamily="34" charset="0"/>
            </a:endParaRPr>
          </a:p>
          <a:p>
            <a:pPr algn="ctr" fontAlgn="base">
              <a:lnSpc>
                <a:spcPct val="125000"/>
              </a:lnSpc>
            </a:pPr>
            <a:endParaRPr lang="en-US" altLang="ko-KR" sz="10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ahoma" pitchFamily="34" charset="0"/>
            </a:endParaRPr>
          </a:p>
          <a:p>
            <a:pPr algn="ctr" fontAlgn="base">
              <a:lnSpc>
                <a:spcPct val="125000"/>
              </a:lnSpc>
            </a:pPr>
            <a:r>
              <a:rPr lang="ko-KR" altLang="en-US" sz="2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재정전문가 네트워크</a:t>
            </a:r>
            <a:endParaRPr lang="en-US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ahoma" pitchFamily="34" charset="0"/>
            </a:endParaRPr>
          </a:p>
          <a:p>
            <a:pPr algn="ctr" fontAlgn="base">
              <a:lnSpc>
                <a:spcPct val="125000"/>
              </a:lnSpc>
            </a:pPr>
            <a:r>
              <a:rPr lang="en-US" altLang="ko-KR" sz="2800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2025.06.27</a:t>
            </a:r>
            <a:endParaRPr lang="ko-KR" altLang="ko-KR" sz="2800" dirty="0">
              <a:latin typeface="나눔스퀘어 Bold" panose="020B0600000101010101" pitchFamily="50" charset="-127"/>
              <a:ea typeface="나눔스퀘어 Bold" panose="020B0600000101010101" pitchFamily="50" charset="-127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992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80672-9612-D78E-A53A-E9AC89994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5477F-96B9-08CF-A11F-6F2B26C9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1600200"/>
            <a:ext cx="8763000" cy="3657600"/>
          </a:xfrm>
        </p:spPr>
        <p:txBody>
          <a:bodyPr>
            <a:normAutofit/>
          </a:bodyPr>
          <a:lstStyle/>
          <a:p>
            <a:pPr algn="ctr"/>
            <a:r>
              <a:rPr lang="ko-KR" altLang="en-US" sz="8000" dirty="0">
                <a:latin typeface="Tahoma" panose="020B0604030504040204" pitchFamily="34" charset="0"/>
                <a:cs typeface="Tahoma" panose="020B0604030504040204" pitchFamily="34" charset="0"/>
              </a:rPr>
              <a:t>아동통계등록부</a:t>
            </a:r>
            <a:br>
              <a:rPr lang="en-US" altLang="ko-KR" sz="80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800" dirty="0">
                <a:latin typeface="Tahoma" panose="020B0604030504040204" pitchFamily="34" charset="0"/>
                <a:cs typeface="Tahoma" panose="020B0604030504040204" pitchFamily="34" charset="0"/>
              </a:rPr>
              <a:t>(+</a:t>
            </a:r>
            <a:r>
              <a:rPr lang="ko-KR" altLang="en-US" sz="4800" dirty="0">
                <a:latin typeface="Tahoma" panose="020B0604030504040204" pitchFamily="34" charset="0"/>
                <a:cs typeface="Tahoma" panose="020B0604030504040204" pitchFamily="34" charset="0"/>
              </a:rPr>
              <a:t>통합분석</a:t>
            </a:r>
            <a:r>
              <a:rPr lang="en-US" altLang="ko-KR" sz="4800" dirty="0">
                <a:latin typeface="Tahoma" panose="020B0604030504040204" pitchFamily="34" charset="0"/>
                <a:cs typeface="Tahoma" panose="020B0604030504040204" pitchFamily="34" charset="0"/>
              </a:rPr>
              <a:t>DB)</a:t>
            </a:r>
            <a:br>
              <a:rPr lang="en-US" altLang="ko-KR" sz="48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8000" dirty="0">
                <a:latin typeface="Tahoma" panose="020B0604030504040204" pitchFamily="34" charset="0"/>
                <a:cs typeface="Tahoma" panose="020B0604030504040204" pitchFamily="34" charset="0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1889764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D1010-15B9-C989-8758-30D6FE976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2F2D9D3-CD1D-504B-E6CD-EB8CD70E1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1247040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불평등 지표 비교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통합분석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DB)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 err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행정구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vs.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행정동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8FA60D-507A-8074-D9B9-BFF7DC5A0BAE}"/>
              </a:ext>
            </a:extLst>
          </p:cNvPr>
          <p:cNvSpPr txBox="1"/>
          <p:nvPr/>
        </p:nvSpPr>
        <p:spPr>
          <a:xfrm>
            <a:off x="609600" y="834155"/>
            <a:ext cx="10972800" cy="106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행정구별 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Gini 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계수 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소득 불평등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2020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자료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인구통계등록부 통합분석 </a:t>
            </a:r>
            <a:r>
              <a:rPr lang="en-US" altLang="ko-KR" sz="20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DB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(SDC)</a:t>
            </a:r>
          </a:p>
        </p:txBody>
      </p:sp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ADE4F6A1-1AA7-9AD4-D2EB-0F85647878A4}"/>
              </a:ext>
            </a:extLst>
          </p:cNvPr>
          <p:cNvGraphicFramePr>
            <a:graphicFrameLocks/>
          </p:cNvGraphicFramePr>
          <p:nvPr/>
        </p:nvGraphicFramePr>
        <p:xfrm>
          <a:off x="1981200" y="2209800"/>
          <a:ext cx="82296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22542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4BF6A-35AA-15D6-3194-6C43C69AC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84482589-4D7D-6349-126F-6AD9CD63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1247040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불평등 지표 비교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 err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행정구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vs.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행정동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C8E06B-0105-9939-FBE2-B35D5AEE29FE}"/>
              </a:ext>
            </a:extLst>
          </p:cNvPr>
          <p:cNvSpPr txBox="1"/>
          <p:nvPr/>
        </p:nvSpPr>
        <p:spPr>
          <a:xfrm>
            <a:off x="609600" y="838200"/>
            <a:ext cx="10972800" cy="580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4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행정동별 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Gini 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계수 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 소득 불평등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2020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just">
              <a:lnSpc>
                <a:spcPct val="150000"/>
              </a:lnSpc>
              <a:buClr>
                <a:srgbClr val="001132"/>
              </a:buClr>
            </a:pPr>
            <a:endParaRPr lang="en-US" altLang="ko-KR" sz="10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4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b="1" u="sng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행정동 간 차이가 큼</a:t>
            </a: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B551334-5429-6AF2-A9A7-9BD1DA0A1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250" y="1447800"/>
            <a:ext cx="7807500" cy="4680000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1652DD-BE94-4816-A001-54BE7933E9E9}"/>
              </a:ext>
            </a:extLst>
          </p:cNvPr>
          <p:cNvCxnSpPr>
            <a:cxnSpLocks/>
          </p:cNvCxnSpPr>
          <p:nvPr/>
        </p:nvCxnSpPr>
        <p:spPr>
          <a:xfrm>
            <a:off x="2971800" y="3419272"/>
            <a:ext cx="6553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A1DE840-0535-4BAB-8AD2-8D01D1ADD5DD}"/>
              </a:ext>
            </a:extLst>
          </p:cNvPr>
          <p:cNvCxnSpPr>
            <a:cxnSpLocks/>
          </p:cNvCxnSpPr>
          <p:nvPr/>
        </p:nvCxnSpPr>
        <p:spPr>
          <a:xfrm>
            <a:off x="2971800" y="3832200"/>
            <a:ext cx="65532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77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BBDEC-D77B-F63F-0605-030E9427B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B201FA5-8BD4-9939-80E2-025BC8B7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아동통계등록부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20907E-C94D-C34E-EE7E-29B4E83BF366}"/>
              </a:ext>
            </a:extLst>
          </p:cNvPr>
          <p:cNvSpPr txBox="1"/>
          <p:nvPr/>
        </p:nvSpPr>
        <p:spPr>
          <a:xfrm>
            <a:off x="609600" y="874594"/>
            <a:ext cx="10972800" cy="551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b="1" spc="-100" dirty="0" err="1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</a:t>
            </a: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 격차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(2023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726ECE-42A6-E538-091E-5920B2CF42B4}"/>
              </a:ext>
            </a:extLst>
          </p:cNvPr>
          <p:cNvSpPr txBox="1"/>
          <p:nvPr/>
        </p:nvSpPr>
        <p:spPr>
          <a:xfrm>
            <a:off x="1981200" y="3105835"/>
            <a:ext cx="82296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분석 결과 반출 심사 지연</a:t>
            </a:r>
            <a:endParaRPr lang="en-US" altLang="ko-KR" sz="3600" b="1" spc="-1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F7419-9864-E9AC-A232-EAF6E2454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0F75607-823F-799F-D84B-E3BE8B5EC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아동통계등록부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B35ED-3F12-A193-8884-FF9797DA9535}"/>
              </a:ext>
            </a:extLst>
          </p:cNvPr>
          <p:cNvSpPr txBox="1"/>
          <p:nvPr/>
        </p:nvSpPr>
        <p:spPr>
          <a:xfrm>
            <a:off x="609600" y="874594"/>
            <a:ext cx="10972800" cy="105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 </a:t>
            </a: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행정동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간 격차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(2023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71450" indent="-17145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5D4A19-331E-B16C-CCDD-C396B92CE716}"/>
              </a:ext>
            </a:extLst>
          </p:cNvPr>
          <p:cNvSpPr txBox="1"/>
          <p:nvPr/>
        </p:nvSpPr>
        <p:spPr>
          <a:xfrm>
            <a:off x="1981200" y="3105835"/>
            <a:ext cx="82296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분석 결과 반출 심사 지연</a:t>
            </a:r>
            <a:endParaRPr lang="en-US" altLang="ko-KR" sz="3600" b="1" spc="-1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964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A7DC4-53C3-D25A-FD68-2AE1EFAF9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7703C12-4747-FFB5-1E04-5A75B05CA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아동통계등록부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6FB9D-870D-E9D5-39CA-319947F7F262}"/>
              </a:ext>
            </a:extLst>
          </p:cNvPr>
          <p:cNvSpPr txBox="1"/>
          <p:nvPr/>
        </p:nvSpPr>
        <p:spPr>
          <a:xfrm>
            <a:off x="609600" y="874594"/>
            <a:ext cx="10972800" cy="1059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사회경제적 배경 </a:t>
            </a: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변화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2015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vs. 2023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한부모 가정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 단독 양육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모 단독 양육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다문화 가정 비율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6178CB-5EE8-72BE-97D3-6E13EF386F8B}"/>
              </a:ext>
            </a:extLst>
          </p:cNvPr>
          <p:cNvSpPr txBox="1"/>
          <p:nvPr/>
        </p:nvSpPr>
        <p:spPr>
          <a:xfrm>
            <a:off x="1981200" y="3105835"/>
            <a:ext cx="82296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분석 결과 반출 심사 지연</a:t>
            </a:r>
            <a:endParaRPr lang="en-US" altLang="ko-KR" sz="3600" b="1" spc="-1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836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B5C8C-852E-EEF2-68D0-69A0B22FB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6C81354-6518-6765-5E74-F44613F6B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주거지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이동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3A76EF-C50F-105B-EE71-1EBD32D9E2AA}"/>
              </a:ext>
            </a:extLst>
          </p:cNvPr>
          <p:cNvSpPr txBox="1"/>
          <p:nvPr/>
        </p:nvSpPr>
        <p:spPr>
          <a:xfrm>
            <a:off x="609600" y="838200"/>
            <a:ext cx="10972800" cy="3373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누가 </a:t>
            </a:r>
            <a:r>
              <a:rPr lang="en-US" altLang="ko-KR" sz="22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&amp;</a:t>
            </a:r>
            <a:r>
              <a:rPr lang="ko-KR" altLang="en-US" sz="22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 언제 서울 내 학군지</a:t>
            </a:r>
            <a:r>
              <a:rPr lang="en-US" altLang="ko-KR" sz="22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우선</a:t>
            </a:r>
            <a:r>
              <a:rPr lang="en-US" altLang="ko-KR" sz="22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강남 </a:t>
            </a:r>
            <a:r>
              <a:rPr lang="en-US" altLang="ko-KR" sz="22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14</a:t>
            </a:r>
            <a:r>
              <a:rPr lang="ko-KR" altLang="en-US" sz="22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개 행정동</a:t>
            </a:r>
            <a:r>
              <a:rPr lang="en-US" altLang="ko-KR" sz="22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2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이동하는가</a:t>
            </a:r>
            <a:r>
              <a:rPr lang="en-US" altLang="ko-KR" sz="2200" dirty="0">
                <a:highlight>
                  <a:srgbClr val="FFFF00"/>
                </a:highlight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2021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거주하는 행정동이 다른 아동을 선별하여 분석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우선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연령별로 강남 학군지로 이동한 가구와 다른 지역으로 이동한 가구의 특성을 비교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371600" lvl="2" indent="-4572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+mj-lt"/>
              <a:buAutoNum type="arabicPeriod"/>
            </a:pP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타 시도에서 서울 내 학군지 이동 비율 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수원 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대치동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371600" lvl="2" indent="-4572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+mj-lt"/>
              <a:buAutoNum type="arabicPeriod"/>
            </a:pP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내 다른 행정구에서 서울 내 학군지로 이동 비율 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여의도동 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대치동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371600" lvl="2" indent="-4572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+mj-lt"/>
              <a:buAutoNum type="arabicPeriod"/>
            </a:pP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동일 </a:t>
            </a:r>
            <a:r>
              <a:rPr lang="ko-KR" altLang="en-US" sz="20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내에서 행정동이 변경된 이동 비율 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개포동 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 </a:t>
            </a:r>
            <a:r>
              <a:rPr lang="ko-KR" altLang="en-US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대치동</a:t>
            </a:r>
            <a:r>
              <a:rPr lang="en-US" altLang="ko-KR" sz="20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집단별 평균소득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중위소득을 비교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43BE1-2CAD-F053-3D65-7AE797B47601}"/>
              </a:ext>
            </a:extLst>
          </p:cNvPr>
          <p:cNvSpPr txBox="1"/>
          <p:nvPr/>
        </p:nvSpPr>
        <p:spPr>
          <a:xfrm>
            <a:off x="1981200" y="4462552"/>
            <a:ext cx="8229600" cy="18620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분석 결과 반출 승인 불가</a:t>
            </a:r>
            <a:endParaRPr lang="en-US" altLang="ko-KR" sz="3600" b="1" spc="-1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altLang="ko-KR" sz="1500" b="1" spc="-10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ko-KR" altLang="en-US" sz="3200" b="1" spc="-100" dirty="0" err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시군구</a:t>
            </a:r>
            <a:r>
              <a:rPr lang="ko-KR" altLang="en-US" sz="32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보다 작은 단위</a:t>
            </a:r>
            <a:r>
              <a:rPr lang="en-US" altLang="ko-KR" sz="32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32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행정동</a:t>
            </a:r>
            <a:r>
              <a:rPr lang="en-US" altLang="ko-KR" sz="32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lang="ko-KR" altLang="en-US" sz="32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에서 집계한 기초 통계는 반출할 수 없음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05095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4368B-1C7E-85CE-463D-3410DE4DC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AA5CC6D-6C7F-2175-4B56-9F0965047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주거지 이동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(2021 to 2022)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B300B2-BD9E-1431-A3F9-E952A2386084}"/>
              </a:ext>
            </a:extLst>
          </p:cNvPr>
          <p:cNvSpPr txBox="1"/>
          <p:nvPr/>
        </p:nvSpPr>
        <p:spPr>
          <a:xfrm>
            <a:off x="609600" y="874594"/>
            <a:ext cx="10972800" cy="487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학군지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(vs. ‘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비학군지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‘)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이동하는 가구의 특성 검토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(Linear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Probability Model)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33BC3E-11B9-6680-7B01-345B587BFC29}"/>
              </a:ext>
            </a:extLst>
          </p:cNvPr>
          <p:cNvSpPr txBox="1"/>
          <p:nvPr/>
        </p:nvSpPr>
        <p:spPr>
          <a:xfrm>
            <a:off x="1981200" y="3105835"/>
            <a:ext cx="82296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b="1" spc="-1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분석 결과 반출 심사 지연</a:t>
            </a:r>
            <a:endParaRPr lang="en-US" altLang="ko-KR" sz="3600" b="1" spc="-1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548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62315-A489-6CFB-6424-4F466230C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C6FA7-87EA-CA61-2CF3-E12827282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1600200"/>
            <a:ext cx="8763000" cy="3657600"/>
          </a:xfrm>
        </p:spPr>
        <p:txBody>
          <a:bodyPr>
            <a:normAutofit/>
          </a:bodyPr>
          <a:lstStyle/>
          <a:p>
            <a:pPr algn="ctr"/>
            <a:r>
              <a:rPr lang="en-US" altLang="ko-KR" sz="8000" dirty="0">
                <a:latin typeface="Tahoma" panose="020B0604030504040204" pitchFamily="34" charset="0"/>
                <a:cs typeface="Tahoma" panose="020B0604030504040204" pitchFamily="34" charset="0"/>
              </a:rPr>
              <a:t>SELS</a:t>
            </a:r>
            <a:br>
              <a:rPr lang="en-US" altLang="ko-KR" sz="80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8000" dirty="0">
                <a:latin typeface="Tahoma" panose="020B0604030504040204" pitchFamily="34" charset="0"/>
                <a:cs typeface="Tahoma" panose="020B0604030504040204" pitchFamily="34" charset="0"/>
              </a:rPr>
              <a:t>분석 결과</a:t>
            </a:r>
          </a:p>
        </p:txBody>
      </p:sp>
    </p:spTree>
    <p:extLst>
      <p:ext uri="{BB962C8B-B14F-4D97-AF65-F5344CB8AC3E}">
        <p14:creationId xmlns:p14="http://schemas.microsoft.com/office/powerpoint/2010/main" val="326168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C33E-0FF3-76D4-9CD5-F38F18111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843C1E7-4828-3EFB-2E6C-4D403E309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– SELS,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초등학교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학년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C4F101-2569-B8A9-8F48-71A5693EF3ED}"/>
              </a:ext>
            </a:extLst>
          </p:cNvPr>
          <p:cNvSpPr txBox="1"/>
          <p:nvPr/>
        </p:nvSpPr>
        <p:spPr>
          <a:xfrm>
            <a:off x="609600" y="874594"/>
            <a:ext cx="10972800" cy="562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교육지원청 간 </a:t>
            </a: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사회경제적 배경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격차와 변화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초등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강남교육지원청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강남구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서초구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소재 초등학교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 학생의 부모 학력은 다른 지역과 확연한 차이를 보이며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주기와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주기 조사 시점 사이에 소득도 가장 크게 증가함 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BE08A4-451B-BB7D-200C-F8009AA9A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149" y="1581600"/>
            <a:ext cx="7367702" cy="360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A3E703-AF7C-09B6-8596-112FBD7A7A31}"/>
              </a:ext>
            </a:extLst>
          </p:cNvPr>
          <p:cNvSpPr/>
          <p:nvPr/>
        </p:nvSpPr>
        <p:spPr>
          <a:xfrm>
            <a:off x="2362199" y="2392467"/>
            <a:ext cx="7417651" cy="2610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66A6FF-96AA-0048-9D6D-B74A86FAC160}"/>
              </a:ext>
            </a:extLst>
          </p:cNvPr>
          <p:cNvSpPr/>
          <p:nvPr/>
        </p:nvSpPr>
        <p:spPr>
          <a:xfrm>
            <a:off x="2362200" y="4608991"/>
            <a:ext cx="7417651" cy="2610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68351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연구배경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: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서울의 주거지 분리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B7F29D-F95C-A0B4-5C33-5F29D67C53EB}"/>
              </a:ext>
            </a:extLst>
          </p:cNvPr>
          <p:cNvSpPr txBox="1"/>
          <p:nvPr/>
        </p:nvSpPr>
        <p:spPr>
          <a:xfrm>
            <a:off x="609600" y="914400"/>
            <a:ext cx="10972800" cy="5519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accent5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주거지 분리</a:t>
            </a:r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(Residential Segregation)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사회경제적 지위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 수준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인종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민족 등에 따라 집단이 도시 내에서 공간적으로 분리되어 거주하는 현상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가구의 사회경제적 배경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교육수준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직업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과 밀접한 관련이 있으며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 이동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(Residential Mobility)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패턴을 통해 재생산되고 강화되는 경향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(Sharp &amp; Iceland, 2013)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최근 서울은 주택가격 급등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재개발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재건축 편중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교통 인프라의 불균형 등으로 주거지 분리 현상이 심화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김현수 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2021;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김현수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2022;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이윤상 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2023;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최석현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2025)</a:t>
            </a:r>
            <a:endParaRPr lang="ko-KR" altLang="en-US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주거지 분리는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근린주거환경의 격차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건강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이동성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등 다양한 기회의 불평등을 유발하며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계층 간 격차의 고착화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이어질 수 있음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정수열 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2016)</a:t>
            </a:r>
          </a:p>
        </p:txBody>
      </p:sp>
    </p:spTree>
    <p:extLst>
      <p:ext uri="{BB962C8B-B14F-4D97-AF65-F5344CB8AC3E}">
        <p14:creationId xmlns:p14="http://schemas.microsoft.com/office/powerpoint/2010/main" val="2514709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F62B5-F765-87E9-AACB-0D1F00C8A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8A835C0-3A16-5E6A-D71B-44BDA8950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– SELS,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중학교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학년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FB63E-9496-7790-B2CF-4D91DC62CDAF}"/>
              </a:ext>
            </a:extLst>
          </p:cNvPr>
          <p:cNvSpPr txBox="1"/>
          <p:nvPr/>
        </p:nvSpPr>
        <p:spPr>
          <a:xfrm>
            <a:off x="609600" y="874594"/>
            <a:ext cx="10972800" cy="5629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교육지원청 간 </a:t>
            </a: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사회경제적 배경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격차와 변화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중학교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강남교육지원청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강남구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서초구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소재 중학교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 학생의 부모 학력 또한 다른 지역과 확연한 차이를 보이며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소득도 가장 크게 증가함 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ED00D26-E437-9A28-7844-13046111BECC}"/>
              </a:ext>
            </a:extLst>
          </p:cNvPr>
          <p:cNvGrpSpPr/>
          <p:nvPr/>
        </p:nvGrpSpPr>
        <p:grpSpPr>
          <a:xfrm>
            <a:off x="2362200" y="1505400"/>
            <a:ext cx="7417651" cy="3600000"/>
            <a:chOff x="2362200" y="1600200"/>
            <a:chExt cx="7417651" cy="36000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6CCEF97-2AD3-13F7-DAE5-02519428B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7739" y="1600200"/>
              <a:ext cx="7356522" cy="3600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0FBA4A-2AB7-EB39-D004-085B0882BD27}"/>
                </a:ext>
              </a:extLst>
            </p:cNvPr>
            <p:cNvSpPr/>
            <p:nvPr/>
          </p:nvSpPr>
          <p:spPr>
            <a:xfrm>
              <a:off x="2362200" y="2438400"/>
              <a:ext cx="7417651" cy="26108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8C00F87-AC4F-E8D2-45DB-4AE973A98C80}"/>
                </a:ext>
              </a:extLst>
            </p:cNvPr>
            <p:cNvSpPr/>
            <p:nvPr/>
          </p:nvSpPr>
          <p:spPr>
            <a:xfrm>
              <a:off x="2362200" y="4615715"/>
              <a:ext cx="7417651" cy="26108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8947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4AD88-CA82-6870-8452-FEF609475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D0EF9EB-94F6-EA8D-7151-A3A518FC3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SELS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중학교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학년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3646E9-4528-62E1-353F-2FA36E72A878}"/>
              </a:ext>
            </a:extLst>
          </p:cNvPr>
          <p:cNvSpPr txBox="1"/>
          <p:nvPr/>
        </p:nvSpPr>
        <p:spPr>
          <a:xfrm>
            <a:off x="609600" y="914400"/>
            <a:ext cx="10972800" cy="586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교육지원청 간 </a:t>
            </a: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성취도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격차 변화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중학교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10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간 성취도 수준 및 격차 변화 양상에 대한 면밀한 검토 필요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강남교육지원청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서초구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강동교육지원청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송파구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강동구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257300" lvl="2" indent="-342900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동부교육지원청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동대문구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중랑구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&amp;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동작교육지원청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관악구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9557AE5-1070-8E59-DE8C-9928E30A6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000" y="1524000"/>
            <a:ext cx="7068000" cy="360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5BED0D07-F2B8-9557-64CB-8968467843E0}"/>
              </a:ext>
            </a:extLst>
          </p:cNvPr>
          <p:cNvSpPr/>
          <p:nvPr/>
        </p:nvSpPr>
        <p:spPr>
          <a:xfrm>
            <a:off x="2362200" y="2147048"/>
            <a:ext cx="7417651" cy="2610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A1E8B3B-CA53-3506-554F-1855F066186F}"/>
              </a:ext>
            </a:extLst>
          </p:cNvPr>
          <p:cNvSpPr/>
          <p:nvPr/>
        </p:nvSpPr>
        <p:spPr>
          <a:xfrm>
            <a:off x="2362200" y="4551828"/>
            <a:ext cx="7417651" cy="261085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C0A3A6-F2B5-4B6F-BFC2-DD66E7C1F377}"/>
              </a:ext>
            </a:extLst>
          </p:cNvPr>
          <p:cNvSpPr/>
          <p:nvPr/>
        </p:nvSpPr>
        <p:spPr>
          <a:xfrm>
            <a:off x="2362200" y="3200401"/>
            <a:ext cx="7417651" cy="53340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4F9E10-A36D-9524-108B-1CE0A9312A5E}"/>
              </a:ext>
            </a:extLst>
          </p:cNvPr>
          <p:cNvSpPr/>
          <p:nvPr/>
        </p:nvSpPr>
        <p:spPr>
          <a:xfrm>
            <a:off x="2362200" y="2405915"/>
            <a:ext cx="7417651" cy="26108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448249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47FBB-4A59-126C-18F8-9BD65C682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8F3E20C-EFA5-5A90-61C3-803113D9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SELS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중학교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학년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성별 차이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211F33-4D1E-0D40-17A3-6FD52538E548}"/>
              </a:ext>
            </a:extLst>
          </p:cNvPr>
          <p:cNvSpPr txBox="1"/>
          <p:nvPr/>
        </p:nvSpPr>
        <p:spPr>
          <a:xfrm>
            <a:off x="609600" y="1023833"/>
            <a:ext cx="10972800" cy="1566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교육지원청 간 </a:t>
            </a: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성취도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격차 변화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중학교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남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vs.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여학생에 비해 남학생의 성취 수준이 낮고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b="1" spc="-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동작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교육지원청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관악구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동작구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속한 중학교 </a:t>
            </a:r>
            <a:r>
              <a:rPr lang="ko-KR" altLang="en-US" sz="2200" b="1" spc="-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남학생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성취수준 하락이 뚜렷함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C335143-FCF1-14F8-1D92-F6D97242FC8C}"/>
              </a:ext>
            </a:extLst>
          </p:cNvPr>
          <p:cNvGrpSpPr/>
          <p:nvPr/>
        </p:nvGrpSpPr>
        <p:grpSpPr>
          <a:xfrm>
            <a:off x="970867" y="2895600"/>
            <a:ext cx="10250266" cy="3048425"/>
            <a:chOff x="970867" y="2056975"/>
            <a:chExt cx="10250266" cy="3048425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33546553-44E6-FB1E-C507-EF6906698E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4600" y="2056975"/>
              <a:ext cx="4896533" cy="30484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19709D7F-D906-0D1D-6552-AAB9AE724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0867" y="2076027"/>
              <a:ext cx="4896533" cy="3029373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F69BCCA-B227-CDED-2405-71CEF65513AC}"/>
                </a:ext>
              </a:extLst>
            </p:cNvPr>
            <p:cNvSpPr/>
            <p:nvPr/>
          </p:nvSpPr>
          <p:spPr>
            <a:xfrm>
              <a:off x="1017496" y="2514600"/>
              <a:ext cx="1066800" cy="26108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1E8A42D-54D8-1394-A371-25BA0474E728}"/>
                </a:ext>
              </a:extLst>
            </p:cNvPr>
            <p:cNvSpPr/>
            <p:nvPr/>
          </p:nvSpPr>
          <p:spPr>
            <a:xfrm>
              <a:off x="6373904" y="2507876"/>
              <a:ext cx="1066800" cy="26108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151B7D7C-1416-F7B9-D9DC-82554FFFDF51}"/>
                </a:ext>
              </a:extLst>
            </p:cNvPr>
            <p:cNvSpPr/>
            <p:nvPr/>
          </p:nvSpPr>
          <p:spPr>
            <a:xfrm>
              <a:off x="6485960" y="3770791"/>
              <a:ext cx="4598896" cy="26108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6994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D5EF9-C806-4F85-F4F6-C27CD4191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26EA43D-10F0-52C8-B214-E94991A03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SELS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19BF0C-5CD0-038F-23E7-B1A423BFE204}"/>
              </a:ext>
            </a:extLst>
          </p:cNvPr>
          <p:cNvSpPr txBox="1"/>
          <p:nvPr/>
        </p:nvSpPr>
        <p:spPr>
          <a:xfrm>
            <a:off x="609600" y="609600"/>
            <a:ext cx="10972800" cy="1391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 교육지원청 간 </a:t>
            </a: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건강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격차 변화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중학교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– 1~2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회 이상 경험한 비율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	</a:t>
            </a: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지역 간 차이가 확인되는 항목에 주목할 필요 </a:t>
            </a:r>
            <a:r>
              <a:rPr lang="en-US" altLang="ko-KR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몸이 아파서 조퇴</a:t>
            </a:r>
            <a:r>
              <a:rPr lang="en-US" altLang="ko-KR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en-US" altLang="ko-KR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강남지원청과 강동지원청 관할 중학생의 건강은 개선되고</a:t>
            </a:r>
            <a:r>
              <a:rPr lang="en-US" altLang="ko-KR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동작지원청 관할 종학생의 건강은 악화 경향 </a:t>
            </a:r>
            <a:endParaRPr lang="en-US" altLang="ko-KR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C4F944C-C5BF-45BA-17F2-951318B2F7B5}"/>
              </a:ext>
            </a:extLst>
          </p:cNvPr>
          <p:cNvGrpSpPr/>
          <p:nvPr/>
        </p:nvGrpSpPr>
        <p:grpSpPr>
          <a:xfrm>
            <a:off x="2952311" y="2057400"/>
            <a:ext cx="6287377" cy="4648200"/>
            <a:chOff x="2952311" y="1795181"/>
            <a:chExt cx="6287377" cy="4648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2F0608C-2D3C-E21A-65A8-0FA44B06F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50055" y="1795181"/>
              <a:ext cx="5691891" cy="180000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D8DCF5F-7218-0A93-DC1E-1D1C8FDB5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52311" y="3585079"/>
              <a:ext cx="6287377" cy="2838846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FF616-26B5-954A-CABD-79425FF64500}"/>
                </a:ext>
              </a:extLst>
            </p:cNvPr>
            <p:cNvSpPr/>
            <p:nvPr/>
          </p:nvSpPr>
          <p:spPr>
            <a:xfrm>
              <a:off x="6485960" y="3793926"/>
              <a:ext cx="524440" cy="264945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2902C63-8165-FA87-1C49-976AEE987A31}"/>
                </a:ext>
              </a:extLst>
            </p:cNvPr>
            <p:cNvSpPr/>
            <p:nvPr/>
          </p:nvSpPr>
          <p:spPr>
            <a:xfrm>
              <a:off x="3753972" y="3789828"/>
              <a:ext cx="524440" cy="2649455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4019CF9-1035-8B14-3A00-84CEC8C45942}"/>
                </a:ext>
              </a:extLst>
            </p:cNvPr>
            <p:cNvSpPr/>
            <p:nvPr/>
          </p:nvSpPr>
          <p:spPr>
            <a:xfrm>
              <a:off x="4450968" y="3785730"/>
              <a:ext cx="524440" cy="2649455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87D9D57-48E6-3D62-E374-1FD1247303D5}"/>
                </a:ext>
              </a:extLst>
            </p:cNvPr>
            <p:cNvSpPr/>
            <p:nvPr/>
          </p:nvSpPr>
          <p:spPr>
            <a:xfrm>
              <a:off x="7200892" y="3781632"/>
              <a:ext cx="524440" cy="2649455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9793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5DCC5-F519-3B33-0B02-938B3150F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C4DAA0B-F692-4D42-5CE0-2D055E96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결과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SELS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359D6B-4BE0-9D26-1D92-EAD65A779CD5}"/>
              </a:ext>
            </a:extLst>
          </p:cNvPr>
          <p:cNvSpPr txBox="1"/>
          <p:nvPr/>
        </p:nvSpPr>
        <p:spPr>
          <a:xfrm>
            <a:off x="609600" y="541064"/>
            <a:ext cx="10972800" cy="1566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b="1" spc="-100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교육불평등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실태 및 개선에 대한 동의 정도 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주기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2021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강남교육지원청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강남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서초</a:t>
            </a:r>
            <a:r>
              <a:rPr lang="en-US" altLang="ko-KR" sz="2200" spc="-1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200" spc="-10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소재 학생</a:t>
            </a:r>
            <a:r>
              <a:rPr lang="en-US" altLang="ko-KR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22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학부모 응답에서 차이가 드러남</a:t>
            </a: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 algn="just">
              <a:lnSpc>
                <a:spcPct val="150000"/>
              </a:lnSpc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2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E56DEF-45B0-DCD8-92C5-2D37B4FE5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105" y="1753800"/>
            <a:ext cx="6311791" cy="198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82388AD-AC97-2C6A-2888-A8E3DAF7F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758" y="3742901"/>
            <a:ext cx="7230484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82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F24B2-B3B4-F2FC-6A5D-6030AA6A1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EEFC2-476F-4E42-A9AF-B8508D66D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00" y="990600"/>
            <a:ext cx="8763000" cy="426720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8000" dirty="0">
                <a:latin typeface="Tahoma" panose="020B0604030504040204" pitchFamily="34" charset="0"/>
                <a:cs typeface="Tahoma" panose="020B0604030504040204" pitchFamily="34" charset="0"/>
              </a:rPr>
              <a:t>대안적 불평등 지수</a:t>
            </a:r>
            <a:br>
              <a:rPr lang="en-US" altLang="ko-KR" sz="8000" dirty="0">
                <a:latin typeface="Tahoma" panose="020B0604030504040204" pitchFamily="34" charset="0"/>
                <a:cs typeface="Tahoma" panose="020B0604030504040204" pitchFamily="34" charset="0"/>
              </a:rPr>
            </a:br>
            <a:r>
              <a:rPr lang="ko-KR" altLang="en-US" sz="8000" dirty="0">
                <a:latin typeface="Tahoma" panose="020B0604030504040204" pitchFamily="34" charset="0"/>
                <a:cs typeface="Tahoma" panose="020B0604030504040204" pitchFamily="34" charset="0"/>
              </a:rPr>
              <a:t>사용의 필요성</a:t>
            </a:r>
          </a:p>
        </p:txBody>
      </p:sp>
    </p:spTree>
    <p:extLst>
      <p:ext uri="{BB962C8B-B14F-4D97-AF65-F5344CB8AC3E}">
        <p14:creationId xmlns:p14="http://schemas.microsoft.com/office/powerpoint/2010/main" val="946441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79903-CC4F-D4B4-84D3-EDC85B212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6A2860B-D703-E0D8-B9B2-71A0AF1B6744}"/>
              </a:ext>
            </a:extLst>
          </p:cNvPr>
          <p:cNvSpPr txBox="1"/>
          <p:nvPr/>
        </p:nvSpPr>
        <p:spPr>
          <a:xfrm>
            <a:off x="609600" y="1172088"/>
            <a:ext cx="10972800" cy="492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an inequality measure that captures whether income inequality is driven by </a:t>
            </a:r>
            <a:r>
              <a:rPr lang="en-US" altLang="ko-KR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concentration at the </a:t>
            </a:r>
            <a:r>
              <a:rPr lang="en-US" altLang="ko-KR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</a:t>
            </a:r>
            <a:r>
              <a:rPr lang="en-US" altLang="ko-KR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altLang="ko-KR" sz="2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bottom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Widely used single parameter indices (such as Gini coefficient) simply capture an overall level of inequality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Daily experiences would differ in neighborhoods with higher concentration of </a:t>
            </a:r>
            <a:r>
              <a:rPr lang="en-US" altLang="ko-KR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high-income</a:t>
            </a: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residents vs. </a:t>
            </a:r>
            <a:r>
              <a:rPr lang="en-US" altLang="ko-KR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low-income</a:t>
            </a: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residents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endParaRPr lang="en-US" altLang="ko-KR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Blesch et al. (2022)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“Measuring inequality beyond the Gini coefficient may clarify conflicting findings.”, Nature human behavior, 6(11), 1525-1536.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Suggest using a </a:t>
            </a:r>
            <a:r>
              <a:rPr lang="en-US" altLang="ko-KR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two-parameter</a:t>
            </a: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inequality measure (Ortega et al., 1991) </a:t>
            </a:r>
            <a:b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distinguish </a:t>
            </a:r>
            <a:r>
              <a:rPr lang="en-US" altLang="ko-KR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top-</a:t>
            </a: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altLang="ko-KR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bottom-</a:t>
            </a:r>
            <a:r>
              <a:rPr lang="en-US" altLang="ko-KR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concentrated income inequality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3EC54D-33D2-EFCC-E04C-631CEDD6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불평등 지수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588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00BAF-0CB8-1BC0-49F8-54B27BB47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238571E-4207-D9EA-4D83-A5A49178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Income Inequality Index (Ortega, 1991)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그림 2" descr="텍스트, 도표, 라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318EA09-A06C-B3AE-D2A9-6F39D886CB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87" t="39529" r="1751" b="5270"/>
          <a:stretch>
            <a:fillRect/>
          </a:stretch>
        </p:blipFill>
        <p:spPr>
          <a:xfrm>
            <a:off x="6438336" y="674879"/>
            <a:ext cx="3490273" cy="4506721"/>
          </a:xfrm>
          <a:prstGeom prst="rect">
            <a:avLst/>
          </a:prstGeom>
        </p:spPr>
      </p:pic>
      <p:pic>
        <p:nvPicPr>
          <p:cNvPr id="4" name="그림 3" descr="텍스트, 도표, 라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DFE122-9809-E456-99EC-AC2A9AB8AD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2" r="30453" b="5270"/>
          <a:stretch>
            <a:fillRect/>
          </a:stretch>
        </p:blipFill>
        <p:spPr>
          <a:xfrm>
            <a:off x="2466937" y="1016912"/>
            <a:ext cx="4097325" cy="37231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D2FCAC-C955-D066-AF23-823F5A2A67DD}"/>
                  </a:ext>
                </a:extLst>
              </p:cNvPr>
              <p:cNvSpPr txBox="1"/>
              <p:nvPr/>
            </p:nvSpPr>
            <p:spPr>
              <a:xfrm>
                <a:off x="1546100" y="5076554"/>
                <a:ext cx="909979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𝓑</m:t>
                    </m:r>
                  </m:oMath>
                </a14:m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: Larger values mean the </a:t>
                </a:r>
                <a:r>
                  <a:rPr lang="en-US" sz="2000" dirty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bottom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-concentrated inequality is increasing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Economic gap </a:t>
                </a:r>
                <a:r>
                  <a:rPr lang="en-US" sz="2000" dirty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narrows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between public housing residents &amp; neighbors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endParaRPr lang="en-US" sz="1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𝓣</m:t>
                    </m:r>
                  </m:oMath>
                </a14:m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: Larger values mean the </a:t>
                </a:r>
                <a:r>
                  <a:rPr lang="en-US" sz="2000" dirty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top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-concentrated inequality is increasing</a:t>
                </a:r>
              </a:p>
              <a:p>
                <a:pPr marL="800100" lvl="1" indent="-342900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Economic gap </a:t>
                </a:r>
                <a:r>
                  <a:rPr lang="en-US" sz="2000" dirty="0">
                    <a:solidFill>
                      <a:srgbClr val="0000FF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widens</a:t>
                </a:r>
                <a:r>
                  <a:rPr lang="en-US" sz="2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between public housing resident &amp; neighbors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D2FCAC-C955-D066-AF23-823F5A2A6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00" y="5076554"/>
                <a:ext cx="9099799" cy="1477328"/>
              </a:xfrm>
              <a:prstGeom prst="rect">
                <a:avLst/>
              </a:prstGeom>
              <a:blipFill>
                <a:blip r:embed="rId5"/>
                <a:stretch>
                  <a:fillRect l="-603" t="-2479" b="-6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B15A491C-0F3B-0E74-ED36-E1393DE4686B}"/>
              </a:ext>
            </a:extLst>
          </p:cNvPr>
          <p:cNvSpPr/>
          <p:nvPr/>
        </p:nvSpPr>
        <p:spPr>
          <a:xfrm>
            <a:off x="8664109" y="1851932"/>
            <a:ext cx="268135" cy="660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8F0883-D242-1F18-528D-AAA84CFB8BFC}"/>
                  </a:ext>
                </a:extLst>
              </p:cNvPr>
              <p:cNvSpPr txBox="1"/>
              <p:nvPr/>
            </p:nvSpPr>
            <p:spPr>
              <a:xfrm>
                <a:off x="5611145" y="1916668"/>
                <a:ext cx="6424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8F0883-D242-1F18-528D-AAA84CFB8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145" y="1916668"/>
                <a:ext cx="64248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CE46E5-8F86-0E07-A947-E2446EA53EC7}"/>
                  </a:ext>
                </a:extLst>
              </p:cNvPr>
              <p:cNvSpPr txBox="1"/>
              <p:nvPr/>
            </p:nvSpPr>
            <p:spPr>
              <a:xfrm>
                <a:off x="5604995" y="2209800"/>
                <a:ext cx="6424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CE46E5-8F86-0E07-A947-E2446EA53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95" y="2209800"/>
                <a:ext cx="64248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65005068-4DF0-CB87-F9C6-3CECC70AD8C9}"/>
              </a:ext>
            </a:extLst>
          </p:cNvPr>
          <p:cNvSpPr/>
          <p:nvPr/>
        </p:nvSpPr>
        <p:spPr>
          <a:xfrm>
            <a:off x="8664109" y="3492037"/>
            <a:ext cx="268135" cy="660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90167B-7E2F-C381-04B7-D93607688901}"/>
                  </a:ext>
                </a:extLst>
              </p:cNvPr>
              <p:cNvSpPr txBox="1"/>
              <p:nvPr/>
            </p:nvSpPr>
            <p:spPr>
              <a:xfrm>
                <a:off x="5611145" y="3561367"/>
                <a:ext cx="6424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90167B-7E2F-C381-04B7-D93607688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145" y="3561367"/>
                <a:ext cx="642486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C322A3-A880-D11D-3D9A-63A30DCAADAA}"/>
                  </a:ext>
                </a:extLst>
              </p:cNvPr>
              <p:cNvSpPr txBox="1"/>
              <p:nvPr/>
            </p:nvSpPr>
            <p:spPr>
              <a:xfrm>
                <a:off x="5604995" y="3897868"/>
                <a:ext cx="64248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C322A3-A880-D11D-3D9A-63A30DCAA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4995" y="3897868"/>
                <a:ext cx="642486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52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72590-029C-8A58-DB9A-648FA2476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EF8DB1A-6BD2-DCCE-B3E0-C644E64F1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1247040" cy="609600"/>
          </a:xfrm>
        </p:spPr>
        <p:txBody>
          <a:bodyPr>
            <a:normAutofit/>
          </a:bodyPr>
          <a:lstStyle/>
          <a:p>
            <a:pPr latinLnBrk="0"/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Income Inequality Index for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공공임대주택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연구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F8744C-82F5-2B8A-D282-3CA57C81A0C8}"/>
              </a:ext>
            </a:extLst>
          </p:cNvPr>
          <p:cNvSpPr/>
          <p:nvPr/>
        </p:nvSpPr>
        <p:spPr>
          <a:xfrm>
            <a:off x="8664109" y="3492037"/>
            <a:ext cx="268135" cy="6602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3AA7E1-D92D-DE5E-8EE3-2B54B90C4395}"/>
              </a:ext>
            </a:extLst>
          </p:cNvPr>
          <p:cNvSpPr txBox="1"/>
          <p:nvPr/>
        </p:nvSpPr>
        <p:spPr>
          <a:xfrm>
            <a:off x="609600" y="795005"/>
            <a:ext cx="10972800" cy="88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행정동 수준에서 산출한 불평등 지표를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행정구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 수준 분석에 활용하기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anose="020B0604030504040204" pitchFamily="34" charset="0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50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년 장기임대주택 사례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D833352-AEAA-3BA2-6B74-AB281831902E}"/>
              </a:ext>
            </a:extLst>
          </p:cNvPr>
          <p:cNvGrpSpPr/>
          <p:nvPr/>
        </p:nvGrpSpPr>
        <p:grpSpPr>
          <a:xfrm>
            <a:off x="914400" y="2004600"/>
            <a:ext cx="5410200" cy="4320000"/>
            <a:chOff x="914400" y="1852200"/>
            <a:chExt cx="5410200" cy="4320000"/>
          </a:xfrm>
        </p:grpSpPr>
        <p:pic>
          <p:nvPicPr>
            <p:cNvPr id="15" name="그림 14" descr="텍스트, 지도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DDA98CC-C094-039C-E09C-B0C275F8B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68" r="6772" b="3346"/>
            <a:stretch/>
          </p:blipFill>
          <p:spPr>
            <a:xfrm>
              <a:off x="1262793" y="1852200"/>
              <a:ext cx="5061807" cy="432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BB9FFE5-CE95-965E-41C7-D45286870FB6}"/>
                </a:ext>
              </a:extLst>
            </p:cNvPr>
            <p:cNvSpPr txBox="1"/>
            <p:nvPr/>
          </p:nvSpPr>
          <p:spPr>
            <a:xfrm>
              <a:off x="914400" y="5181600"/>
              <a:ext cx="8431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i="0" dirty="0">
                  <a:solidFill>
                    <a:srgbClr val="001D35"/>
                  </a:solidFill>
                  <a:effectLst/>
                  <a:latin typeface="Tahoma" panose="020B0604030504040204" pitchFamily="34" charset="0"/>
                  <a:ea typeface="나눔스퀘어" panose="020B0600000101010101" pitchFamily="50" charset="-127"/>
                </a:rPr>
                <a:t>무악동</a:t>
              </a:r>
              <a:endParaRPr lang="en-US" sz="1600" b="1" i="0" dirty="0">
                <a:solidFill>
                  <a:srgbClr val="001D35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6860F0-BC41-D9FA-0EFB-E32169FE77C2}"/>
                </a:ext>
              </a:extLst>
            </p:cNvPr>
            <p:cNvSpPr txBox="1"/>
            <p:nvPr/>
          </p:nvSpPr>
          <p:spPr>
            <a:xfrm>
              <a:off x="1170917" y="5833646"/>
              <a:ext cx="1038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600" b="1" i="0" dirty="0">
                  <a:solidFill>
                    <a:srgbClr val="001D35"/>
                  </a:solidFill>
                  <a:effectLst/>
                  <a:latin typeface="Tahoma" panose="020B0604030504040204" pitchFamily="34" charset="0"/>
                  <a:ea typeface="나눔스퀘어" panose="020B0600000101010101" pitchFamily="50" charset="-127"/>
                </a:rPr>
                <a:t>교남동</a:t>
              </a:r>
              <a:endParaRPr lang="en-US" sz="1600" b="1" dirty="0">
                <a:latin typeface="Tahoma" panose="020B0604030504040204" pitchFamily="34" charset="0"/>
                <a:ea typeface="Tahoma" panose="020B060403050404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9A930D-80A1-2B98-2229-AD457AFD551B}"/>
                  </a:ext>
                </a:extLst>
              </p:cNvPr>
              <p:cNvSpPr txBox="1"/>
              <p:nvPr/>
            </p:nvSpPr>
            <p:spPr>
              <a:xfrm>
                <a:off x="5638800" y="4420850"/>
                <a:ext cx="5562600" cy="1677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2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Tahoma" panose="020B0604030504040204" pitchFamily="34" charset="0"/>
                  </a:rPr>
                  <a:t>종로구 </a:t>
                </a:r>
                <a:r>
                  <a:rPr lang="en-US" altLang="ko-KR" sz="22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Tahoma" panose="020B0604030504040204" pitchFamily="34" charset="0"/>
                  </a:rPr>
                  <a:t>50</a:t>
                </a:r>
                <a:r>
                  <a:rPr lang="ko-KR" altLang="en-US" sz="2200" dirty="0">
                    <a:latin typeface="나눔스퀘어" panose="020B0600000101010101" pitchFamily="50" charset="-127"/>
                    <a:ea typeface="나눔스퀘어" panose="020B0600000101010101" pitchFamily="50" charset="-127"/>
                    <a:cs typeface="Tahoma" panose="020B0604030504040204" pitchFamily="34" charset="0"/>
                  </a:rPr>
                  <a:t>년 장기임대주택</a:t>
                </a:r>
                <a:endParaRPr lang="en-US" altLang="ko-KR" sz="2200" dirty="0">
                  <a:latin typeface="나눔스퀘어" panose="020B0600000101010101" pitchFamily="50" charset="-127"/>
                  <a:ea typeface="나눔스퀘어" panose="020B0600000101010101" pitchFamily="50" charset="-127"/>
                  <a:cs typeface="Tahoma" panose="020B0604030504040204" pitchFamily="34" charset="0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Weights: Number of households in public housing</a:t>
                </a:r>
              </a:p>
              <a:p>
                <a:pPr marL="800100" lvl="1" indent="-34290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Weighted average </a:t>
                </a:r>
                <a14:m>
                  <m:oMath xmlns:m="http://schemas.openxmlformats.org/officeDocument/2006/math">
                    <m:r>
                      <a:rPr lang="en-US" altLang="ko-KR" sz="2200" b="1" i="1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𝓑</m:t>
                    </m:r>
                  </m:oMath>
                </a14:m>
                <a:r>
                  <a:rPr lang="en-US" altLang="ko-KR" sz="2200" dirty="0">
                    <a:solidFill>
                      <a:sysClr val="windowText" lastClr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altLang="ko-KR" sz="22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of 1.057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9A930D-80A1-2B98-2229-AD457AFD5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4420850"/>
                <a:ext cx="5562600" cy="1677639"/>
              </a:xfrm>
              <a:prstGeom prst="rect">
                <a:avLst/>
              </a:prstGeom>
              <a:blipFill>
                <a:blip r:embed="rId4"/>
                <a:stretch>
                  <a:fillRect l="-1205" b="-6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표 18">
                <a:extLst>
                  <a:ext uri="{FF2B5EF4-FFF2-40B4-BE49-F238E27FC236}">
                    <a16:creationId xmlns:a16="http://schemas.microsoft.com/office/drawing/2014/main" id="{1FE07BE5-2DFC-227B-2BED-04FE970C73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738004"/>
                  </p:ext>
                </p:extLst>
              </p:nvPr>
            </p:nvGraphicFramePr>
            <p:xfrm>
              <a:off x="5322519" y="2712720"/>
              <a:ext cx="6092427" cy="10972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60300">
                      <a:extLst>
                        <a:ext uri="{9D8B030D-6E8A-4147-A177-3AD203B41FA5}">
                          <a16:colId xmlns:a16="http://schemas.microsoft.com/office/drawing/2014/main" val="4146973065"/>
                        </a:ext>
                      </a:extLst>
                    </a:gridCol>
                    <a:gridCol w="1185913">
                      <a:extLst>
                        <a:ext uri="{9D8B030D-6E8A-4147-A177-3AD203B41FA5}">
                          <a16:colId xmlns:a16="http://schemas.microsoft.com/office/drawing/2014/main" val="247232607"/>
                        </a:ext>
                      </a:extLst>
                    </a:gridCol>
                    <a:gridCol w="1250336">
                      <a:extLst>
                        <a:ext uri="{9D8B030D-6E8A-4147-A177-3AD203B41FA5}">
                          <a16:colId xmlns:a16="http://schemas.microsoft.com/office/drawing/2014/main" val="2839100849"/>
                        </a:ext>
                      </a:extLst>
                    </a:gridCol>
                    <a:gridCol w="1795878">
                      <a:extLst>
                        <a:ext uri="{9D8B030D-6E8A-4147-A177-3AD203B41FA5}">
                          <a16:colId xmlns:a16="http://schemas.microsoft.com/office/drawing/2014/main" val="251123552"/>
                        </a:ext>
                      </a:extLst>
                    </a:gridCol>
                  </a:tblGrid>
                  <a:tr h="2769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행정동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𝓑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Weights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1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𝓑</m:t>
                              </m:r>
                              <m:r>
                                <a:rPr lang="en-US" sz="1800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  Weights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00561"/>
                      </a:ext>
                    </a:extLst>
                  </a:tr>
                  <a:tr h="2213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무악동</a:t>
                          </a:r>
                          <a:endParaRPr lang="en-US" sz="18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1.033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0.641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0.6621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0682229"/>
                      </a:ext>
                    </a:extLst>
                  </a:tr>
                  <a:tr h="27699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교남동</a:t>
                          </a:r>
                          <a:endParaRPr lang="en-US" sz="18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1.101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0.359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0.3634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miter lim="800000"/>
                        </a:lnR>
                        <a:lnT w="1270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48290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표 18">
                <a:extLst>
                  <a:ext uri="{FF2B5EF4-FFF2-40B4-BE49-F238E27FC236}">
                    <a16:creationId xmlns:a16="http://schemas.microsoft.com/office/drawing/2014/main" id="{1FE07BE5-2DFC-227B-2BED-04FE970C73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0738004"/>
                  </p:ext>
                </p:extLst>
              </p:nvPr>
            </p:nvGraphicFramePr>
            <p:xfrm>
              <a:off x="5322519" y="2712720"/>
              <a:ext cx="6092427" cy="1097280"/>
            </p:xfrm>
            <a:graphic>
              <a:graphicData uri="http://schemas.openxmlformats.org/drawingml/2006/table">
                <a:tbl>
                  <a:tblPr firstRow="1" bandRow="1">
                    <a:tableStyleId>{7E9639D4-E3E2-4D34-9284-5A2195B3D0D7}</a:tableStyleId>
                  </a:tblPr>
                  <a:tblGrid>
                    <a:gridCol w="1860300">
                      <a:extLst>
                        <a:ext uri="{9D8B030D-6E8A-4147-A177-3AD203B41FA5}">
                          <a16:colId xmlns:a16="http://schemas.microsoft.com/office/drawing/2014/main" val="4146973065"/>
                        </a:ext>
                      </a:extLst>
                    </a:gridCol>
                    <a:gridCol w="1185913">
                      <a:extLst>
                        <a:ext uri="{9D8B030D-6E8A-4147-A177-3AD203B41FA5}">
                          <a16:colId xmlns:a16="http://schemas.microsoft.com/office/drawing/2014/main" val="247232607"/>
                        </a:ext>
                      </a:extLst>
                    </a:gridCol>
                    <a:gridCol w="1250336">
                      <a:extLst>
                        <a:ext uri="{9D8B030D-6E8A-4147-A177-3AD203B41FA5}">
                          <a16:colId xmlns:a16="http://schemas.microsoft.com/office/drawing/2014/main" val="2839100849"/>
                        </a:ext>
                      </a:extLst>
                    </a:gridCol>
                    <a:gridCol w="1795878">
                      <a:extLst>
                        <a:ext uri="{9D8B030D-6E8A-4147-A177-3AD203B41FA5}">
                          <a16:colId xmlns:a16="http://schemas.microsoft.com/office/drawing/2014/main" val="25112355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solidFill>
                                <a:sysClr val="windowText" lastClr="00000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행정동</a:t>
                          </a:r>
                          <a:endParaRPr lang="en-US" sz="1800" dirty="0">
                            <a:solidFill>
                              <a:sysClr val="windowText" lastClr="000000"/>
                            </a:solidFill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6410" t="-8333" r="-256923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solidFill>
                                <a:sysClr val="windowText" lastClr="000000"/>
                              </a:solidFill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Weights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38983" t="-8333" r="-339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8005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무악동</a:t>
                          </a:r>
                          <a:endParaRPr lang="en-US" sz="18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1.033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0.641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0.6621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miter lim="800000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miter lim="800000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2068222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ko-KR" alt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교남동</a:t>
                          </a:r>
                          <a:endParaRPr lang="en-US" sz="18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miter lim="800000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1.101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0.359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Tahoma" panose="020B0604030504040204" pitchFamily="34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a:t>0.3634</a:t>
                          </a:r>
                        </a:p>
                      </a:txBody>
                      <a:tcPr>
                        <a:lnL>
                          <a:noFill/>
                        </a:lnL>
                        <a:lnR w="12700" cap="flat" cmpd="sng" algn="ctr">
                          <a:noFill/>
                          <a:prstDash val="solid"/>
                          <a:miter lim="800000"/>
                        </a:lnR>
                        <a:lnT w="12700" cap="flat" cmpd="sng" algn="ctr">
                          <a:noFill/>
                          <a:prstDash val="solid"/>
                          <a:miter lim="800000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482908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141244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E0FC8-A791-28EC-5DAF-F1F87884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461E7-EAF9-7C4A-E5E4-8CDA79D87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주요 결과 및 논의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B7761-BAC8-D6C1-2D36-F9F2BCA61EED}"/>
              </a:ext>
            </a:extLst>
          </p:cNvPr>
          <p:cNvSpPr txBox="1"/>
          <p:nvPr/>
        </p:nvSpPr>
        <p:spPr>
          <a:xfrm>
            <a:off x="609600" y="1066800"/>
            <a:ext cx="10972800" cy="5233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서울의 주거지 분리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단순한 공간적 현상이 아니라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b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사회경제적 배경에 의해 재생산되는 </a:t>
            </a:r>
            <a:r>
              <a:rPr lang="ko-KR" altLang="en-US" sz="28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계층 불평등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문제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</a:t>
            </a:r>
            <a:r>
              <a:rPr lang="ko-KR" altLang="en-US" sz="2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내 </a:t>
            </a:r>
            <a:r>
              <a:rPr lang="ko-KR" altLang="en-US" sz="2800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행정동 간 이질성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고려한 분석의 필요성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 정책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 인프라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공공임대주택 등 다양한 정책적 개입이 분리 완화에 필수적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세대 간 주거지 유형의 변화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이동성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 정책 효과 등 동태적 측면에 대한 추가 연구 필요</a:t>
            </a:r>
          </a:p>
        </p:txBody>
      </p:sp>
    </p:spTree>
    <p:extLst>
      <p:ext uri="{BB962C8B-B14F-4D97-AF65-F5344CB8AC3E}">
        <p14:creationId xmlns:p14="http://schemas.microsoft.com/office/powerpoint/2010/main" val="72588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CAA4A-6DE3-23D2-2F41-B0EB5D31F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6EFA-D842-7358-EA20-6EBD725C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1247040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연구배경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: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사회경제적 배경과 주거 이동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,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그리고 아동발달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D777F-7827-956F-6CC6-B78949447038}"/>
              </a:ext>
            </a:extLst>
          </p:cNvPr>
          <p:cNvSpPr txBox="1"/>
          <p:nvPr/>
        </p:nvSpPr>
        <p:spPr>
          <a:xfrm>
            <a:off x="609600" y="1066800"/>
            <a:ext cx="10972800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 수준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직업 등 사회경제적 요인은 가구의 주거 선택과 이동 가능성에 결정적 영향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고소득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고학력 가구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 환경이 우수한 지역으로의 이동이 용이 </a:t>
            </a:r>
            <a:b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→ 좋은 학군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인프라 집중 지역에 거주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저소득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저학력 가구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 선택에 제약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저가주택 밀집지역에 고착화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     </a:t>
            </a:r>
            <a:r>
              <a:rPr lang="ko-KR" altLang="en-US" sz="24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이러한 이동 패턴이 서울 내 주거지 분리를 재생산</a:t>
            </a:r>
            <a:r>
              <a:rPr lang="en-US" altLang="ko-KR" sz="24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4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심화</a:t>
            </a:r>
            <a:endParaRPr lang="en-US" altLang="ko-KR" sz="2400" b="1" dirty="0">
              <a:solidFill>
                <a:schemeClr val="accent5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주거지 분리는 </a:t>
            </a:r>
            <a:r>
              <a:rPr lang="ko-KR" altLang="en-US" sz="2400" b="1" dirty="0" err="1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학령기</a:t>
            </a:r>
            <a:r>
              <a:rPr lang="ko-KR" altLang="en-US" sz="24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아동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교육 기회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발달 환경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관계 형성 등 전반에 걸쳐 부정적 영향을 미치며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이동성 저하와 사회적 불평등 심화로 이어질 수 있음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(Chetty et al., 2014)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839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D3009-171A-A7D5-0EEC-8F9B73D94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FFE6-1072-F0F1-ED5A-0FE5FF0F9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선행 연구 동향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국외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A7BDDD-9BA9-43E1-C978-829936746A4B}"/>
              </a:ext>
            </a:extLst>
          </p:cNvPr>
          <p:cNvSpPr txBox="1"/>
          <p:nvPr/>
        </p:nvSpPr>
        <p:spPr>
          <a:xfrm>
            <a:off x="609600" y="914400"/>
            <a:ext cx="10972800" cy="5549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미국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주거지 분리가 낮고 소득 불평등이 적은 지역에서 세대 간 이동성이 높음을 실증적으로 제시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(Chetty et al., 2014; Chetty et al., 2018)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Gautreaux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주거지 분산 프로그램의 장기 효과를 분석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인종적 분리 해소가 아동의 평생 소득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결혼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자산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사회적 통합 등 다양한 삶의 질 지표를 개선함을 입증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부모의 사회경제적 지위가 자녀 주거지 이동에 미치는 영향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(Clark, 2018)</a:t>
            </a: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ko-KR" altLang="en-US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유럽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 불평등과 주거지 분리 수준이 사회공간적 이동성에 미치는 영향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스웨덴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네덜란드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영국 등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(Nieuwenhuis, 2020)</a:t>
            </a:r>
          </a:p>
          <a:p>
            <a:pPr marL="800100" lvl="2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도시 내 소득 불평등과 공간적 분리가 세대 간 사회경제적 이동성을 저해함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(van Ham,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Tammaru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de </a:t>
            </a:r>
            <a:r>
              <a:rPr lang="en-US" altLang="ko-KR" sz="16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Vuijst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&amp; Zwiers, 2016)</a:t>
            </a:r>
            <a:endParaRPr lang="ko-KR" altLang="en-US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4000"/>
              </a:lnSpc>
            </a:pP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싱가포르 </a:t>
            </a:r>
            <a:r>
              <a:rPr lang="en-US" altLang="ko-KR" sz="1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(Agarwal et al., 2023)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저소득층 가구에 대한 공공주택 공급이 자녀의 주거소비 상향 이동성과 인적 자본 투자 증대로 이어짐</a:t>
            </a:r>
          </a:p>
        </p:txBody>
      </p:sp>
    </p:spTree>
    <p:extLst>
      <p:ext uri="{BB962C8B-B14F-4D97-AF65-F5344CB8AC3E}">
        <p14:creationId xmlns:p14="http://schemas.microsoft.com/office/powerpoint/2010/main" val="371711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1EDA-C850-0592-CD8B-938D8C2B8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EFAC5-94AD-3E60-5E19-6B80D2876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선행 연구 동향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국내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A3EB8-BC50-9D5D-B51E-5E19959D2880}"/>
              </a:ext>
            </a:extLst>
          </p:cNvPr>
          <p:cNvSpPr txBox="1"/>
          <p:nvPr/>
        </p:nvSpPr>
        <p:spPr>
          <a:xfrm>
            <a:off x="609600" y="1070419"/>
            <a:ext cx="11049000" cy="4661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 및 수도권에서 소득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교육 수준에 따른 주거 이동과 주거지 분리 현상 분석</a:t>
            </a:r>
            <a:b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김종성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2023;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홍성조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2011;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전명진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강도규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2016)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가구형태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가구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연령에 따라 고학력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저학력층의 거주지가 정반대 패턴을 보임 </a:t>
            </a:r>
            <a:b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정수열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이정현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2016;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김종엽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김승현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2021)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ko-KR" altLang="en-US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대규모 아파트 </a:t>
            </a:r>
            <a:r>
              <a:rPr lang="ko-KR" altLang="en-US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단지 신축</a:t>
            </a:r>
            <a:r>
              <a:rPr lang="en-US" altLang="ko-KR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재개발</a:t>
            </a:r>
            <a:r>
              <a:rPr lang="en-US" altLang="ko-KR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b="1" u="sng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젠트리피케이션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주택가격 상승기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(2015-2022)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때 계층별 </a:t>
            </a:r>
            <a:r>
              <a:rPr lang="ko-KR" altLang="en-US" sz="2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이동 격차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주거지 분리 심화 확인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이윤상 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2023;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박영민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김종구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2021;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한승혜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배현희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2021;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김정호 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2021,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박재희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&amp;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김태형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2020;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박태원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2016)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성장기 거주지역과 계층 재생산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김종엽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김승현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2021)</a:t>
            </a:r>
          </a:p>
        </p:txBody>
      </p:sp>
    </p:spTree>
    <p:extLst>
      <p:ext uri="{BB962C8B-B14F-4D97-AF65-F5344CB8AC3E}">
        <p14:creationId xmlns:p14="http://schemas.microsoft.com/office/powerpoint/2010/main" val="362231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54526460-0411-4714-9555-A7BE86CEA3B4}"/>
              </a:ext>
            </a:extLst>
          </p:cNvPr>
          <p:cNvSpPr txBox="1">
            <a:spLocks/>
          </p:cNvSpPr>
          <p:nvPr/>
        </p:nvSpPr>
        <p:spPr>
          <a:xfrm>
            <a:off x="1107582" y="2163649"/>
            <a:ext cx="3551504" cy="1754326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>
              <a:buClr>
                <a:srgbClr val="001132"/>
              </a:buClr>
            </a:pPr>
            <a:endParaRPr lang="ko-KR" altLang="en-US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995277-647E-48D8-B526-692AD44D92D1}"/>
              </a:ext>
            </a:extLst>
          </p:cNvPr>
          <p:cNvSpPr txBox="1"/>
          <p:nvPr/>
        </p:nvSpPr>
        <p:spPr>
          <a:xfrm>
            <a:off x="854395" y="1342339"/>
            <a:ext cx="10547030" cy="467885"/>
          </a:xfrm>
          <a:prstGeom prst="rect">
            <a:avLst/>
          </a:prstGeom>
          <a:noFill/>
          <a:ln>
            <a:solidFill>
              <a:schemeClr val="bg1"/>
            </a:solidFill>
            <a:prstDash val="solid"/>
          </a:ln>
        </p:spPr>
        <p:txBody>
          <a:bodyPr wrap="square" rtlCol="0" anchor="ctr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001132"/>
              </a:buClr>
              <a:buFont typeface="Wingdings" panose="05000000000000000000" pitchFamily="2" charset="2"/>
              <a:buChar char="§"/>
            </a:pP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9" name="표 18">
            <a:extLst>
              <a:ext uri="{FF2B5EF4-FFF2-40B4-BE49-F238E27FC236}">
                <a16:creationId xmlns:a16="http://schemas.microsoft.com/office/drawing/2014/main" id="{C8EEB9DE-EE11-450F-9848-F3D7AE409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009934"/>
              </p:ext>
            </p:extLst>
          </p:nvPr>
        </p:nvGraphicFramePr>
        <p:xfrm>
          <a:off x="1214904" y="1143000"/>
          <a:ext cx="9762192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62192">
                  <a:extLst>
                    <a:ext uri="{9D8B030D-6E8A-4147-A177-3AD203B41FA5}">
                      <a16:colId xmlns:a16="http://schemas.microsoft.com/office/drawing/2014/main" val="227125683"/>
                    </a:ext>
                  </a:extLst>
                </a:gridCol>
              </a:tblGrid>
              <a:tr h="5327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36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학령기</a:t>
                      </a: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자녀가 있는 가정을 중심으로 서울의 </a:t>
                      </a:r>
                      <a:endParaRPr lang="en-US" altLang="ko-KR" sz="3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36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주거지 분리 변화를 살펴보고 잠재적 시사점 도출</a:t>
                      </a:r>
                      <a:r>
                        <a:rPr lang="en-US" altLang="ko-KR" sz="36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 </a:t>
                      </a:r>
                      <a:endParaRPr lang="ko-KR" altLang="en-US" sz="36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72717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54B12D-C07C-4D93-A734-9139E6309006}"/>
              </a:ext>
            </a:extLst>
          </p:cNvPr>
          <p:cNvSpPr txBox="1"/>
          <p:nvPr/>
        </p:nvSpPr>
        <p:spPr>
          <a:xfrm>
            <a:off x="609600" y="2743200"/>
            <a:ext cx="10972800" cy="332725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AutoNum type="circleNumDbPlain"/>
            </a:pPr>
            <a:r>
              <a:rPr lang="ko-KR" altLang="en-US" sz="2800" b="1" spc="-100" dirty="0">
                <a:solidFill>
                  <a:srgbClr val="00206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사회경제적 배경</a:t>
            </a:r>
            <a:r>
              <a:rPr lang="ko-KR" altLang="en-US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중심으로 서울의 주거지 분리를 </a:t>
            </a:r>
            <a:r>
              <a:rPr lang="ko-KR" altLang="en-US" sz="2800" b="1" u="sng" spc="-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행정동</a:t>
            </a:r>
            <a:r>
              <a:rPr lang="ko-KR" altLang="en-US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수준에서 검토</a:t>
            </a:r>
          </a:p>
          <a:p>
            <a:pPr marL="742950" lvl="1" indent="-285750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25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행정구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470,000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742950" lvl="1" indent="-285750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424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행정동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26,000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b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sz="1500" b="1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25000"/>
              </a:lnSpc>
              <a:buClr>
                <a:srgbClr val="001132"/>
              </a:buClr>
              <a:buAutoNum type="circleNumDbPlain" startAt="2"/>
            </a:pPr>
            <a:r>
              <a:rPr lang="en-US" altLang="ko-KR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b="1" u="sng" spc="-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가구 이동</a:t>
            </a:r>
            <a:r>
              <a:rPr lang="ko-KR" altLang="en-US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측면에서 주거지 분리 문제를 검토</a:t>
            </a:r>
            <a:endParaRPr lang="en-US" altLang="ko-KR" sz="2800" b="1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342900" indent="-342900">
              <a:lnSpc>
                <a:spcPct val="125000"/>
              </a:lnSpc>
              <a:buClr>
                <a:srgbClr val="001132"/>
              </a:buClr>
              <a:buAutoNum type="circleNumDbPlain" startAt="2"/>
            </a:pPr>
            <a:endParaRPr lang="en-US" altLang="ko-KR" sz="1500" b="1" spc="-100" dirty="0">
              <a:latin typeface="나눔스퀘어" panose="020B0600000101010101" pitchFamily="50" charset="-127"/>
              <a:ea typeface="나눔스퀘어" panose="020B0600000101010101" pitchFamily="50" charset="-127"/>
              <a:cs typeface="Tahoma" panose="020B0604030504040204" pitchFamily="34" charset="0"/>
            </a:endParaRPr>
          </a:p>
          <a:p>
            <a:pPr marL="342900" indent="-342900">
              <a:lnSpc>
                <a:spcPct val="125000"/>
              </a:lnSpc>
              <a:buClr>
                <a:srgbClr val="001132"/>
              </a:buClr>
              <a:buAutoNum type="circleNumDbPlain" startAt="2"/>
            </a:pPr>
            <a:r>
              <a:rPr lang="ko-KR" altLang="en-US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주거지 분리와 </a:t>
            </a:r>
            <a:r>
              <a:rPr lang="ko-KR" altLang="en-US" sz="2800" b="1" u="sng" spc="-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아동 발달</a:t>
            </a:r>
            <a:r>
              <a:rPr lang="ko-KR" altLang="en-US" sz="2800" b="1" spc="-100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간의 관련성 검토</a:t>
            </a:r>
            <a:r>
              <a:rPr lang="en-US" altLang="ko-KR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500" b="1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177BE1C-448F-48C3-A94C-7A6D9469B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연구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목표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37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62636-3051-F206-171D-DF4EB9FBD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E843E28-0DAB-A29C-B403-4A7AC80A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자료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SDC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3600" b="1" spc="-100" dirty="0" err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아동가구통계등록부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3F6D2D-5BB4-F18E-20C6-357FEAA8DBAC}"/>
              </a:ext>
            </a:extLst>
          </p:cNvPr>
          <p:cNvSpPr txBox="1"/>
          <p:nvPr/>
        </p:nvSpPr>
        <p:spPr>
          <a:xfrm>
            <a:off x="609600" y="715033"/>
            <a:ext cx="10972800" cy="3755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아동가구통계등록부</a:t>
            </a:r>
            <a:endParaRPr lang="en-US" altLang="ko-KR" sz="2800" b="1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인구통계등록부를 활용하여 만 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18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 미만인 사람으로 아동 명부 구축 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(11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기준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2015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8,807,939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2020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7,627,884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아동의 주 양육자 파악을 위해 출생 당시 친부모가 아닌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같이 사는 부모를 연계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양육 부모</a:t>
            </a:r>
            <a:r>
              <a:rPr lang="en-US" altLang="ko-KR" sz="2400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</a:pPr>
            <a:endParaRPr lang="en-US" altLang="ko-KR" sz="2400" spc="-1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1C4F322-C498-405F-BDA3-4C4DF3F2F944}"/>
              </a:ext>
            </a:extLst>
          </p:cNvPr>
          <p:cNvGrpSpPr/>
          <p:nvPr/>
        </p:nvGrpSpPr>
        <p:grpSpPr>
          <a:xfrm>
            <a:off x="3124200" y="3505200"/>
            <a:ext cx="5943600" cy="2880000"/>
            <a:chOff x="3124200" y="3733800"/>
            <a:chExt cx="5943600" cy="28800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CC93201-46EC-3F3A-445B-B5D8F855E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40765" y="3733800"/>
              <a:ext cx="5510471" cy="288000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F7D161B-2390-8826-98BD-6F9D1C370679}"/>
                </a:ext>
              </a:extLst>
            </p:cNvPr>
            <p:cNvSpPr/>
            <p:nvPr/>
          </p:nvSpPr>
          <p:spPr>
            <a:xfrm>
              <a:off x="3124200" y="5304816"/>
              <a:ext cx="5943600" cy="533400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5070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62636-3051-F206-171D-DF4EB9FBD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E843E28-0DAB-A29C-B403-4A7AC80A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자료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SDC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취업통계등록부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3F6D2D-5BB4-F18E-20C6-357FEAA8DBAC}"/>
              </a:ext>
            </a:extLst>
          </p:cNvPr>
          <p:cNvSpPr txBox="1"/>
          <p:nvPr/>
        </p:nvSpPr>
        <p:spPr>
          <a:xfrm>
            <a:off x="609600" y="914400"/>
            <a:ext cx="10972800" cy="5602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취업통계등록부</a:t>
            </a:r>
            <a:r>
              <a:rPr lang="en-US" altLang="ko-KR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취업활동편</a:t>
            </a:r>
            <a:r>
              <a:rPr lang="en-US" altLang="ko-KR" sz="2800" b="1" spc="-1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ko-KR" altLang="en-US" sz="24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대보험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국세청 등 행정자료에 등록된 모든 일자리 정보를 토대로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월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기준 모든 인구의 고용현황 수록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2015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51,069,375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2023년: 51,774,521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명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집계표는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시군구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단위로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제</a:t>
            </a:r>
            <a:r>
              <a:rPr lang="ko-KR" altLang="en-US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개인정보에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민감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장애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국적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)한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항목은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시도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단위로</a:t>
            </a:r>
            <a:r>
              <a:rPr lang="en-US" altLang="ko-KR" sz="2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</a:t>
            </a:r>
            <a:endParaRPr lang="en-US" altLang="ko-KR" sz="2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취업활동편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개인의 연간 일자리 중 </a:t>
            </a:r>
            <a:r>
              <a:rPr lang="ko-KR" altLang="en-US" sz="24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소득이 가장 많은 일자리 하나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만 표시</a:t>
            </a:r>
            <a:endParaRPr lang="en-US" altLang="ko-KR" sz="1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257300" lvl="2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근로</a:t>
            </a:r>
            <a:r>
              <a:rPr lang="en-US" altLang="ko-KR" sz="24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·</a:t>
            </a:r>
            <a:r>
              <a:rPr lang="ko-KR" altLang="en-US" sz="2400" b="1" dirty="0">
                <a:solidFill>
                  <a:schemeClr val="accent5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사업소득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주된 기업의 종사상지위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연간 총소득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 algn="just">
              <a:lnSpc>
                <a:spcPct val="125000"/>
              </a:lnSpc>
              <a:spcAft>
                <a:spcPts val="600"/>
              </a:spcAft>
              <a:buClr>
                <a:srgbClr val="001132"/>
              </a:buClr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통계목적고유번호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개인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)”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제공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124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98BFE0A-A8E7-4372-8266-6157FCDD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3370"/>
            <a:ext cx="10009112" cy="609600"/>
          </a:xfrm>
        </p:spPr>
        <p:txBody>
          <a:bodyPr>
            <a:normAutofit/>
          </a:bodyPr>
          <a:lstStyle/>
          <a:p>
            <a:pPr latinLnBrk="0"/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분석 자료 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서울교육종단연구</a:t>
            </a:r>
            <a:r>
              <a:rPr lang="en-US" altLang="ko-KR" sz="3600" b="1" spc="-100" dirty="0">
                <a:solidFill>
                  <a:schemeClr val="tx2"/>
                </a:solidFill>
                <a:latin typeface="Tahoma" panose="020B0604030504040204" pitchFamily="34" charset="0"/>
                <a:ea typeface="나눔스퀘어" panose="020B0600000101010101" pitchFamily="50" charset="-127"/>
                <a:cs typeface="Tahoma" panose="020B0604030504040204" pitchFamily="34" charset="0"/>
              </a:rPr>
              <a:t>(SELS)</a:t>
            </a:r>
            <a:endParaRPr lang="ko-KR" altLang="ko-KR" sz="3600" b="1" spc="-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4A7B9-CE1E-26F1-A9D2-EA16214BBCB2}"/>
              </a:ext>
            </a:extLst>
          </p:cNvPr>
          <p:cNvSpPr txBox="1"/>
          <p:nvPr/>
        </p:nvSpPr>
        <p:spPr>
          <a:xfrm>
            <a:off x="609600" y="914400"/>
            <a:ext cx="10972800" cy="548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서울교육의 실태를 파악하고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서울교육의 책무를 높여 가기 위한 정책 수립의 기초자료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>
              <a:lnSpc>
                <a:spcPct val="125000"/>
              </a:lnSpc>
              <a:buFont typeface="Wingdings" pitchFamily="2" charset="2"/>
              <a:buChar char="u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1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주기 조사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2010</a:t>
            </a:r>
            <a:r>
              <a:rPr lang="ko-KR" altLang="en-US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년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 초중고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16,000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명의 학생을 대상으로 조사 시작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(7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월 실시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)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초등학교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4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학년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중학교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1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학년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고등학교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1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학년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lvl="2">
              <a:lnSpc>
                <a:spcPct val="125000"/>
              </a:lnSpc>
            </a:pP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2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주기 조사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2021</a:t>
            </a:r>
            <a:r>
              <a:rPr lang="ko-KR" altLang="en-US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년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 초중고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15,000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명의 학생을 대상으로 조사 시작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(10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월 실시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)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초등학교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4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학년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중학교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1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학년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고등학교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1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학년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ko-KR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SELS 1</a:t>
            </a:r>
            <a:r>
              <a:rPr lang="ko-KR" altLang="en-US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주기와 </a:t>
            </a:r>
            <a:r>
              <a:rPr lang="en-US" altLang="ko-KR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2</a:t>
            </a:r>
            <a:r>
              <a:rPr lang="ko-KR" altLang="en-US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주기 조사의 </a:t>
            </a:r>
            <a:r>
              <a:rPr lang="en-US" altLang="ko-KR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1</a:t>
            </a:r>
            <a:r>
              <a:rPr lang="ko-KR" altLang="en-US" sz="2200" b="1" u="sng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차년도 조사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를 사용해서 시간에 따른 변화를 검토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초등학생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/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중학생 코호트 비교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학생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: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학업성취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(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국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/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영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/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수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</a:rPr>
              <a:t>),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수업 태도 및 인식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,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건강 관련 행동</a:t>
            </a:r>
            <a:endParaRPr lang="en-US" altLang="ko-KR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  <a:sym typeface="Malgun Gothic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학부모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: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가구의 사회경제적 배경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(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부모 학력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,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가구소득</a:t>
            </a:r>
            <a:r>
              <a:rPr lang="en-US" altLang="ko-KR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), </a:t>
            </a:r>
            <a:r>
              <a:rPr lang="ko-KR" altLang="en-US" sz="2200" dirty="0">
                <a:solidFill>
                  <a:schemeClr val="dk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itchFamily="34" charset="0"/>
                <a:sym typeface="Malgun Gothic"/>
              </a:rPr>
              <a:t>교육불평등에 대한 견해</a:t>
            </a:r>
            <a:endParaRPr lang="en-US" altLang="ko-KR" sz="2200" dirty="0">
              <a:solidFill>
                <a:schemeClr val="dk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ahoma" pitchFamily="34" charset="0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4546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15170</TotalTime>
  <Words>2362</Words>
  <Application>Microsoft Office PowerPoint</Application>
  <PresentationFormat>와이드스크린</PresentationFormat>
  <Paragraphs>301</Paragraphs>
  <Slides>29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1" baseType="lpstr">
      <vt:lpstr>Calibri Light</vt:lpstr>
      <vt:lpstr>나눔스퀘어 ExtraBold</vt:lpstr>
      <vt:lpstr>Cambria Math</vt:lpstr>
      <vt:lpstr>나눔스퀘어 Bold</vt:lpstr>
      <vt:lpstr>Arial</vt:lpstr>
      <vt:lpstr>Tahoma</vt:lpstr>
      <vt:lpstr>Malgun Gothic</vt:lpstr>
      <vt:lpstr>Wingdings</vt:lpstr>
      <vt:lpstr>나눔스퀘어</vt:lpstr>
      <vt:lpstr>Calibri</vt:lpstr>
      <vt:lpstr>Malgun Gothic</vt:lpstr>
      <vt:lpstr>Office 테마</vt:lpstr>
      <vt:lpstr>서울의 거주지 분리에 관한 연구 : 학령기 자녀를 둔 가구의  사회경제적 배경을 중심으로</vt:lpstr>
      <vt:lpstr>연구배경: 서울의 주거지 분리</vt:lpstr>
      <vt:lpstr>연구배경: 사회경제적 배경과 주거 이동, 그리고 아동발달</vt:lpstr>
      <vt:lpstr>선행 연구 동향 (국외)</vt:lpstr>
      <vt:lpstr>선행 연구 동향 (국내)</vt:lpstr>
      <vt:lpstr>연구 목표</vt:lpstr>
      <vt:lpstr>분석 자료 – SDC 아동가구통계등록부</vt:lpstr>
      <vt:lpstr>분석 자료 – SDC 취업통계등록부</vt:lpstr>
      <vt:lpstr>분석 자료 – 서울교육종단연구(SELS)</vt:lpstr>
      <vt:lpstr>아동통계등록부 (+통합분석DB) 분석 결과</vt:lpstr>
      <vt:lpstr>불평등 지표 비교 (통합분석 DB) – 행정구 vs. 행정동</vt:lpstr>
      <vt:lpstr>불평등 지표 비교 – 행정구 vs. 행정동</vt:lpstr>
      <vt:lpstr>분석 결과 – 아동통계등록부</vt:lpstr>
      <vt:lpstr>분석 결과 – 아동통계등록부</vt:lpstr>
      <vt:lpstr>분석 결과 – 아동통계등록부</vt:lpstr>
      <vt:lpstr>분석 결과 – 주거지 이동</vt:lpstr>
      <vt:lpstr>분석 결과 – 주거지 이동 (2021 to 2022)</vt:lpstr>
      <vt:lpstr>SELS 분석 결과</vt:lpstr>
      <vt:lpstr>분석 결과 – SELS, 초등학교 4학년</vt:lpstr>
      <vt:lpstr>분석 결과 – SELS, 중학교 1학년</vt:lpstr>
      <vt:lpstr>분석 결과 – SELS, 중학교 1학년</vt:lpstr>
      <vt:lpstr>분석 결과 – SELS, 중학교 1학년, 성별 차이</vt:lpstr>
      <vt:lpstr>분석 결과 – SELS</vt:lpstr>
      <vt:lpstr>분석 결과 – SELS</vt:lpstr>
      <vt:lpstr>대안적 불평등 지수 사용의 필요성</vt:lpstr>
      <vt:lpstr>불평등 지수</vt:lpstr>
      <vt:lpstr>Income Inequality Index (Ortega, 1991)</vt:lpstr>
      <vt:lpstr>Income Inequality Index for 공공임대주택 연구</vt:lpstr>
      <vt:lpstr>주요 결과 및 논의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Productivity and Equity of Single-Sex Schools  for Students’ STEM Outcomes: Random Assignment in Korean High Schools</dc:title>
  <dc:creator>embers</dc:creator>
  <cp:lastModifiedBy>Jaesung Choi</cp:lastModifiedBy>
  <cp:revision>1061</cp:revision>
  <cp:lastPrinted>2016-01-30T08:40:29Z</cp:lastPrinted>
  <dcterms:created xsi:type="dcterms:W3CDTF">2011-10-18T21:16:05Z</dcterms:created>
  <dcterms:modified xsi:type="dcterms:W3CDTF">2025-06-27T05:45:16Z</dcterms:modified>
</cp:coreProperties>
</file>