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44"/>
  </p:notesMasterIdLst>
  <p:handoutMasterIdLst>
    <p:handoutMasterId r:id="rId45"/>
  </p:handoutMasterIdLst>
  <p:sldIdLst>
    <p:sldId id="314" r:id="rId2"/>
    <p:sldId id="586" r:id="rId3"/>
    <p:sldId id="720" r:id="rId4"/>
    <p:sldId id="632" r:id="rId5"/>
    <p:sldId id="726" r:id="rId6"/>
    <p:sldId id="661" r:id="rId7"/>
    <p:sldId id="614" r:id="rId8"/>
    <p:sldId id="577" r:id="rId9"/>
    <p:sldId id="628" r:id="rId10"/>
    <p:sldId id="725" r:id="rId11"/>
    <p:sldId id="629" r:id="rId12"/>
    <p:sldId id="654" r:id="rId13"/>
    <p:sldId id="714" r:id="rId14"/>
    <p:sldId id="633" r:id="rId15"/>
    <p:sldId id="640" r:id="rId16"/>
    <p:sldId id="637" r:id="rId17"/>
    <p:sldId id="641" r:id="rId18"/>
    <p:sldId id="623" r:id="rId19"/>
    <p:sldId id="644" r:id="rId20"/>
    <p:sldId id="635" r:id="rId21"/>
    <p:sldId id="724" r:id="rId22"/>
    <p:sldId id="733" r:id="rId23"/>
    <p:sldId id="734" r:id="rId24"/>
    <p:sldId id="671" r:id="rId25"/>
    <p:sldId id="591" r:id="rId26"/>
    <p:sldId id="730" r:id="rId27"/>
    <p:sldId id="735" r:id="rId28"/>
    <p:sldId id="650" r:id="rId29"/>
    <p:sldId id="736" r:id="rId30"/>
    <p:sldId id="538" r:id="rId31"/>
    <p:sldId id="693" r:id="rId32"/>
    <p:sldId id="694" r:id="rId33"/>
    <p:sldId id="738" r:id="rId34"/>
    <p:sldId id="739" r:id="rId35"/>
    <p:sldId id="683" r:id="rId36"/>
    <p:sldId id="729" r:id="rId37"/>
    <p:sldId id="728" r:id="rId38"/>
    <p:sldId id="638" r:id="rId39"/>
    <p:sldId id="639" r:id="rId40"/>
    <p:sldId id="688" r:id="rId41"/>
    <p:sldId id="631" r:id="rId42"/>
    <p:sldId id="737" r:id="rId4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mbers" initials="J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3670A-BEC8-49CF-9233-36A62F046450}" v="218" dt="2020-02-07T06:29:14.2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3967" autoAdjust="0"/>
  </p:normalViewPr>
  <p:slideViewPr>
    <p:cSldViewPr>
      <p:cViewPr varScale="1">
        <p:scale>
          <a:sx n="91" d="100"/>
          <a:sy n="91" d="100"/>
        </p:scale>
        <p:origin x="241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aesung" userId="9515beb211c1f5c2" providerId="LiveId" clId="{75D784EB-4951-41AD-923B-7CD3FB24A30E}"/>
    <pc:docChg chg="undo redo custSel mod addSld delSld modSld sldOrd">
      <pc:chgData name="Choi Jaesung" userId="9515beb211c1f5c2" providerId="LiveId" clId="{75D784EB-4951-41AD-923B-7CD3FB24A30E}" dt="2020-02-06T02:09:45.410" v="15793" actId="167"/>
      <pc:docMkLst>
        <pc:docMk/>
      </pc:docMkLst>
      <pc:sldChg chg="delSp modSp mod">
        <pc:chgData name="Choi Jaesung" userId="9515beb211c1f5c2" providerId="LiveId" clId="{75D784EB-4951-41AD-923B-7CD3FB24A30E}" dt="2020-01-28T22:44:45.725" v="1578" actId="2711"/>
        <pc:sldMkLst>
          <pc:docMk/>
          <pc:sldMk cId="50992956" sldId="314"/>
        </pc:sldMkLst>
        <pc:spChg chg="mod">
          <ac:chgData name="Choi Jaesung" userId="9515beb211c1f5c2" providerId="LiveId" clId="{75D784EB-4951-41AD-923B-7CD3FB24A30E}" dt="2020-01-28T22:00:30.113" v="44" actId="21"/>
          <ac:spMkLst>
            <pc:docMk/>
            <pc:sldMk cId="50992956" sldId="314"/>
            <ac:spMk id="2" creationId="{00000000-0000-0000-0000-000000000000}"/>
          </ac:spMkLst>
        </pc:spChg>
        <pc:spChg chg="del mod">
          <ac:chgData name="Choi Jaesung" userId="9515beb211c1f5c2" providerId="LiveId" clId="{75D784EB-4951-41AD-923B-7CD3FB24A30E}" dt="2020-01-28T21:35:50.046" v="5" actId="478"/>
          <ac:spMkLst>
            <pc:docMk/>
            <pc:sldMk cId="50992956" sldId="314"/>
            <ac:spMk id="3" creationId="{00000000-0000-0000-0000-000000000000}"/>
          </ac:spMkLst>
        </pc:spChg>
        <pc:spChg chg="mod">
          <ac:chgData name="Choi Jaesung" userId="9515beb211c1f5c2" providerId="LiveId" clId="{75D784EB-4951-41AD-923B-7CD3FB24A30E}" dt="2020-01-28T22:44:45.725" v="1578" actId="2711"/>
          <ac:spMkLst>
            <pc:docMk/>
            <pc:sldMk cId="50992956" sldId="314"/>
            <ac:spMk id="6" creationId="{00000000-0000-0000-0000-000000000000}"/>
          </ac:spMkLst>
        </pc:spChg>
      </pc:sldChg>
      <pc:sldChg chg="modSp add mod ord">
        <pc:chgData name="Choi Jaesung" userId="9515beb211c1f5c2" providerId="LiveId" clId="{75D784EB-4951-41AD-923B-7CD3FB24A30E}" dt="2020-02-06T00:42:33.074" v="15628" actId="20577"/>
        <pc:sldMkLst>
          <pc:docMk/>
          <pc:sldMk cId="1930880889" sldId="538"/>
        </pc:sldMkLst>
        <pc:spChg chg="mod">
          <ac:chgData name="Choi Jaesung" userId="9515beb211c1f5c2" providerId="LiveId" clId="{75D784EB-4951-41AD-923B-7CD3FB24A30E}" dt="2020-02-06T00:42:33.074" v="15628" actId="20577"/>
          <ac:spMkLst>
            <pc:docMk/>
            <pc:sldMk cId="1930880889" sldId="538"/>
            <ac:spMk id="4" creationId="{00000000-0000-0000-0000-000000000000}"/>
          </ac:spMkLst>
        </pc:spChg>
      </pc:sldChg>
      <pc:sldChg chg="addSp modSp mod modNotesTx">
        <pc:chgData name="Choi Jaesung" userId="9515beb211c1f5c2" providerId="LiveId" clId="{75D784EB-4951-41AD-923B-7CD3FB24A30E}" dt="2020-01-31T23:40:18.725" v="11438" actId="20577"/>
        <pc:sldMkLst>
          <pc:docMk/>
          <pc:sldMk cId="1583918551" sldId="577"/>
        </pc:sldMkLst>
        <pc:spChg chg="mod">
          <ac:chgData name="Choi Jaesung" userId="9515beb211c1f5c2" providerId="LiveId" clId="{75D784EB-4951-41AD-923B-7CD3FB24A30E}" dt="2020-01-31T23:40:18.725" v="11438" actId="20577"/>
          <ac:spMkLst>
            <pc:docMk/>
            <pc:sldMk cId="1583918551" sldId="577"/>
            <ac:spMk id="2" creationId="{00000000-0000-0000-0000-000000000000}"/>
          </ac:spMkLst>
        </pc:spChg>
        <pc:spChg chg="add mod">
          <ac:chgData name="Choi Jaesung" userId="9515beb211c1f5c2" providerId="LiveId" clId="{75D784EB-4951-41AD-923B-7CD3FB24A30E}" dt="2020-01-31T23:05:04.974" v="11032" actId="404"/>
          <ac:spMkLst>
            <pc:docMk/>
            <pc:sldMk cId="1583918551" sldId="577"/>
            <ac:spMk id="3" creationId="{F5530966-48A3-4E57-BC61-4B2C55A2792B}"/>
          </ac:spMkLst>
        </pc:spChg>
        <pc:spChg chg="mod">
          <ac:chgData name="Choi Jaesung" userId="9515beb211c1f5c2" providerId="LiveId" clId="{75D784EB-4951-41AD-923B-7CD3FB24A30E}" dt="2020-01-28T22:03:25.313" v="399" actId="20577"/>
          <ac:spMkLst>
            <pc:docMk/>
            <pc:sldMk cId="1583918551" sldId="577"/>
            <ac:spMk id="4" creationId="{00000000-0000-0000-0000-000000000000}"/>
          </ac:spMkLst>
        </pc:spChg>
      </pc:sldChg>
      <pc:sldChg chg="addSp delSp modSp mod modNotesTx">
        <pc:chgData name="Choi Jaesung" userId="9515beb211c1f5c2" providerId="LiveId" clId="{75D784EB-4951-41AD-923B-7CD3FB24A30E}" dt="2020-02-06T00:02:55.018" v="15362" actId="1035"/>
        <pc:sldMkLst>
          <pc:docMk/>
          <pc:sldMk cId="1155337823" sldId="586"/>
        </pc:sldMkLst>
        <pc:spChg chg="mod">
          <ac:chgData name="Choi Jaesung" userId="9515beb211c1f5c2" providerId="LiveId" clId="{75D784EB-4951-41AD-923B-7CD3FB24A30E}" dt="2020-02-06T00:02:52.817" v="15361" actId="1035"/>
          <ac:spMkLst>
            <pc:docMk/>
            <pc:sldMk cId="1155337823" sldId="586"/>
            <ac:spMk id="2" creationId="{00000000-0000-0000-0000-000000000000}"/>
          </ac:spMkLst>
        </pc:spChg>
        <pc:spChg chg="mod">
          <ac:chgData name="Choi Jaesung" userId="9515beb211c1f5c2" providerId="LiveId" clId="{75D784EB-4951-41AD-923B-7CD3FB24A30E}" dt="2020-01-28T22:00:46.212" v="59" actId="20577"/>
          <ac:spMkLst>
            <pc:docMk/>
            <pc:sldMk cId="1155337823" sldId="586"/>
            <ac:spMk id="4" creationId="{00000000-0000-0000-0000-000000000000}"/>
          </ac:spMkLst>
        </pc:spChg>
        <pc:spChg chg="add mod">
          <ac:chgData name="Choi Jaesung" userId="9515beb211c1f5c2" providerId="LiveId" clId="{75D784EB-4951-41AD-923B-7CD3FB24A30E}" dt="2020-02-04T21:43:40.719" v="13680" actId="1038"/>
          <ac:spMkLst>
            <pc:docMk/>
            <pc:sldMk cId="1155337823" sldId="586"/>
            <ac:spMk id="7" creationId="{7604C10A-B869-4850-8C91-4A1167A33627}"/>
          </ac:spMkLst>
        </pc:spChg>
        <pc:spChg chg="add del mod">
          <ac:chgData name="Choi Jaesung" userId="9515beb211c1f5c2" providerId="LiveId" clId="{75D784EB-4951-41AD-923B-7CD3FB24A30E}" dt="2020-02-04T21:43:00.272" v="13675" actId="1035"/>
          <ac:spMkLst>
            <pc:docMk/>
            <pc:sldMk cId="1155337823" sldId="586"/>
            <ac:spMk id="9" creationId="{2BCDC477-1B75-4A86-AAA6-B906D920446C}"/>
          </ac:spMkLst>
        </pc:spChg>
        <pc:picChg chg="del mod">
          <ac:chgData name="Choi Jaesung" userId="9515beb211c1f5c2" providerId="LiveId" clId="{75D784EB-4951-41AD-923B-7CD3FB24A30E}" dt="2020-01-31T22:00:43.538" v="9216" actId="478"/>
          <ac:picMkLst>
            <pc:docMk/>
            <pc:sldMk cId="1155337823" sldId="586"/>
            <ac:picMk id="5" creationId="{00000000-0000-0000-0000-000000000000}"/>
          </ac:picMkLst>
        </pc:picChg>
        <pc:picChg chg="add del mod">
          <ac:chgData name="Choi Jaesung" userId="9515beb211c1f5c2" providerId="LiveId" clId="{75D784EB-4951-41AD-923B-7CD3FB24A30E}" dt="2020-02-04T21:36:36.183" v="13505" actId="21"/>
          <ac:picMkLst>
            <pc:docMk/>
            <pc:sldMk cId="1155337823" sldId="586"/>
            <ac:picMk id="5" creationId="{DF06BD2D-CB30-42B1-836E-6B323C64FB85}"/>
          </ac:picMkLst>
        </pc:picChg>
        <pc:picChg chg="del">
          <ac:chgData name="Choi Jaesung" userId="9515beb211c1f5c2" providerId="LiveId" clId="{75D784EB-4951-41AD-923B-7CD3FB24A30E}" dt="2020-01-31T21:56:17.352" v="9180" actId="478"/>
          <ac:picMkLst>
            <pc:docMk/>
            <pc:sldMk cId="1155337823" sldId="586"/>
            <ac:picMk id="6" creationId="{00000000-0000-0000-0000-000000000000}"/>
          </ac:picMkLst>
        </pc:picChg>
        <pc:picChg chg="add mod">
          <ac:chgData name="Choi Jaesung" userId="9515beb211c1f5c2" providerId="LiveId" clId="{75D784EB-4951-41AD-923B-7CD3FB24A30E}" dt="2020-02-06T00:02:55.018" v="15362" actId="1035"/>
          <ac:picMkLst>
            <pc:docMk/>
            <pc:sldMk cId="1155337823" sldId="586"/>
            <ac:picMk id="6" creationId="{89120C4A-7104-49B2-BE15-20E07E3D4E13}"/>
          </ac:picMkLst>
        </pc:picChg>
        <pc:picChg chg="add del mod ord">
          <ac:chgData name="Choi Jaesung" userId="9515beb211c1f5c2" providerId="LiveId" clId="{75D784EB-4951-41AD-923B-7CD3FB24A30E}" dt="2020-02-04T21:36:21.566" v="13501" actId="478"/>
          <ac:picMkLst>
            <pc:docMk/>
            <pc:sldMk cId="1155337823" sldId="586"/>
            <ac:picMk id="8" creationId="{998B770E-28E4-4BE6-A999-D5BF6B25375C}"/>
          </ac:picMkLst>
        </pc:picChg>
        <pc:picChg chg="add del mod">
          <ac:chgData name="Choi Jaesung" userId="9515beb211c1f5c2" providerId="LiveId" clId="{75D784EB-4951-41AD-923B-7CD3FB24A30E}" dt="2020-01-31T22:01:16.136" v="9222" actId="478"/>
          <ac:picMkLst>
            <pc:docMk/>
            <pc:sldMk cId="1155337823" sldId="586"/>
            <ac:picMk id="1026" creationId="{2645F552-5AE4-4057-AA75-5D4B1CF58FEC}"/>
          </ac:picMkLst>
        </pc:picChg>
        <pc:picChg chg="add del mod">
          <ac:chgData name="Choi Jaesung" userId="9515beb211c1f5c2" providerId="LiveId" clId="{75D784EB-4951-41AD-923B-7CD3FB24A30E}" dt="2020-01-31T22:02:38.074" v="9306" actId="478"/>
          <ac:picMkLst>
            <pc:docMk/>
            <pc:sldMk cId="1155337823" sldId="586"/>
            <ac:picMk id="1028" creationId="{CCDF972B-F144-4EB9-B843-B605A44B79F0}"/>
          </ac:picMkLst>
        </pc:picChg>
        <pc:picChg chg="add del mod">
          <ac:chgData name="Choi Jaesung" userId="9515beb211c1f5c2" providerId="LiveId" clId="{75D784EB-4951-41AD-923B-7CD3FB24A30E}" dt="2020-01-31T22:57:51.132" v="10655" actId="478"/>
          <ac:picMkLst>
            <pc:docMk/>
            <pc:sldMk cId="1155337823" sldId="586"/>
            <ac:picMk id="1030" creationId="{C76F60D6-6D0A-4A79-AE96-D1E284F160E6}"/>
          </ac:picMkLst>
        </pc:picChg>
      </pc:sldChg>
      <pc:sldChg chg="modSp mod">
        <pc:chgData name="Choi Jaesung" userId="9515beb211c1f5c2" providerId="LiveId" clId="{75D784EB-4951-41AD-923B-7CD3FB24A30E}" dt="2020-02-05T21:45:46.150" v="15220" actId="1035"/>
        <pc:sldMkLst>
          <pc:docMk/>
          <pc:sldMk cId="3309795861" sldId="591"/>
        </pc:sldMkLst>
        <pc:spChg chg="mod">
          <ac:chgData name="Choi Jaesung" userId="9515beb211c1f5c2" providerId="LiveId" clId="{75D784EB-4951-41AD-923B-7CD3FB24A30E}" dt="2020-02-05T21:45:46.150" v="15220" actId="1035"/>
          <ac:spMkLst>
            <pc:docMk/>
            <pc:sldMk cId="3309795861" sldId="591"/>
            <ac:spMk id="2" creationId="{00000000-0000-0000-0000-000000000000}"/>
          </ac:spMkLst>
        </pc:spChg>
        <pc:spChg chg="mod">
          <ac:chgData name="Choi Jaesung" userId="9515beb211c1f5c2" providerId="LiveId" clId="{75D784EB-4951-41AD-923B-7CD3FB24A30E}" dt="2020-01-31T19:54:22.850" v="8423" actId="20577"/>
          <ac:spMkLst>
            <pc:docMk/>
            <pc:sldMk cId="3309795861" sldId="591"/>
            <ac:spMk id="4" creationId="{00000000-0000-0000-0000-000000000000}"/>
          </ac:spMkLst>
        </pc:spChg>
      </pc:sldChg>
      <pc:sldChg chg="modSp add mod">
        <pc:chgData name="Choi Jaesung" userId="9515beb211c1f5c2" providerId="LiveId" clId="{75D784EB-4951-41AD-923B-7CD3FB24A30E}" dt="2020-02-06T00:52:01.296" v="15707" actId="20577"/>
        <pc:sldMkLst>
          <pc:docMk/>
          <pc:sldMk cId="360881387" sldId="614"/>
        </pc:sldMkLst>
        <pc:spChg chg="mod">
          <ac:chgData name="Choi Jaesung" userId="9515beb211c1f5c2" providerId="LiveId" clId="{75D784EB-4951-41AD-923B-7CD3FB24A30E}" dt="2020-02-06T00:52:01.296" v="15707" actId="20577"/>
          <ac:spMkLst>
            <pc:docMk/>
            <pc:sldMk cId="360881387" sldId="614"/>
            <ac:spMk id="2" creationId="{00000000-0000-0000-0000-000000000000}"/>
          </ac:spMkLst>
        </pc:spChg>
        <pc:spChg chg="mod">
          <ac:chgData name="Choi Jaesung" userId="9515beb211c1f5c2" providerId="LiveId" clId="{75D784EB-4951-41AD-923B-7CD3FB24A30E}" dt="2020-02-04T22:35:56.997" v="14514" actId="20577"/>
          <ac:spMkLst>
            <pc:docMk/>
            <pc:sldMk cId="360881387" sldId="614"/>
            <ac:spMk id="4" creationId="{00000000-0000-0000-0000-000000000000}"/>
          </ac:spMkLst>
        </pc:spChg>
      </pc:sldChg>
      <pc:sldChg chg="modSp del mod">
        <pc:chgData name="Choi Jaesung" userId="9515beb211c1f5c2" providerId="LiveId" clId="{75D784EB-4951-41AD-923B-7CD3FB24A30E}" dt="2020-01-29T16:45:07.160" v="3317" actId="2696"/>
        <pc:sldMkLst>
          <pc:docMk/>
          <pc:sldMk cId="2862592569" sldId="614"/>
        </pc:sldMkLst>
        <pc:spChg chg="mod">
          <ac:chgData name="Choi Jaesung" userId="9515beb211c1f5c2" providerId="LiveId" clId="{75D784EB-4951-41AD-923B-7CD3FB24A30E}" dt="2020-01-28T22:46:20.354" v="1589" actId="20577"/>
          <ac:spMkLst>
            <pc:docMk/>
            <pc:sldMk cId="2862592569" sldId="614"/>
            <ac:spMk id="4" creationId="{00000000-0000-0000-0000-000000000000}"/>
          </ac:spMkLst>
        </pc:spChg>
      </pc:sldChg>
      <pc:sldChg chg="add del">
        <pc:chgData name="Choi Jaesung" userId="9515beb211c1f5c2" providerId="LiveId" clId="{75D784EB-4951-41AD-923B-7CD3FB24A30E}" dt="2020-02-04T22:35:22.523" v="14465" actId="2696"/>
        <pc:sldMkLst>
          <pc:docMk/>
          <pc:sldMk cId="3458743691" sldId="614"/>
        </pc:sldMkLst>
      </pc:sldChg>
      <pc:sldChg chg="modSp add del mod modNotesTx">
        <pc:chgData name="Choi Jaesung" userId="9515beb211c1f5c2" providerId="LiveId" clId="{75D784EB-4951-41AD-923B-7CD3FB24A30E}" dt="2020-02-04T21:44:55.821" v="13683" actId="2696"/>
        <pc:sldMkLst>
          <pc:docMk/>
          <pc:sldMk cId="3640752620" sldId="614"/>
        </pc:sldMkLst>
        <pc:spChg chg="mod">
          <ac:chgData name="Choi Jaesung" userId="9515beb211c1f5c2" providerId="LiveId" clId="{75D784EB-4951-41AD-923B-7CD3FB24A30E}" dt="2020-02-04T20:59:57.747" v="13495" actId="20577"/>
          <ac:spMkLst>
            <pc:docMk/>
            <pc:sldMk cId="3640752620" sldId="614"/>
            <ac:spMk id="2" creationId="{00000000-0000-0000-0000-000000000000}"/>
          </ac:spMkLst>
        </pc:spChg>
        <pc:spChg chg="mod">
          <ac:chgData name="Choi Jaesung" userId="9515beb211c1f5c2" providerId="LiveId" clId="{75D784EB-4951-41AD-923B-7CD3FB24A30E}" dt="2020-02-04T20:34:31.924" v="13209" actId="20577"/>
          <ac:spMkLst>
            <pc:docMk/>
            <pc:sldMk cId="3640752620" sldId="614"/>
            <ac:spMk id="4" creationId="{00000000-0000-0000-0000-000000000000}"/>
          </ac:spMkLst>
        </pc:spChg>
      </pc:sldChg>
      <pc:sldChg chg="del">
        <pc:chgData name="Choi Jaesung" userId="9515beb211c1f5c2" providerId="LiveId" clId="{75D784EB-4951-41AD-923B-7CD3FB24A30E}" dt="2020-01-28T22:10:26.902" v="1010" actId="47"/>
        <pc:sldMkLst>
          <pc:docMk/>
          <pc:sldMk cId="1062448305" sldId="621"/>
        </pc:sldMkLst>
      </pc:sldChg>
      <pc:sldChg chg="del">
        <pc:chgData name="Choi Jaesung" userId="9515beb211c1f5c2" providerId="LiveId" clId="{75D784EB-4951-41AD-923B-7CD3FB24A30E}" dt="2020-01-28T22:10:28.343" v="1011" actId="47"/>
        <pc:sldMkLst>
          <pc:docMk/>
          <pc:sldMk cId="205127175" sldId="622"/>
        </pc:sldMkLst>
      </pc:sldChg>
      <pc:sldChg chg="addSp delSp modSp mod">
        <pc:chgData name="Choi Jaesung" userId="9515beb211c1f5c2" providerId="LiveId" clId="{75D784EB-4951-41AD-923B-7CD3FB24A30E}" dt="2020-02-03T23:02:27.342" v="12383" actId="2711"/>
        <pc:sldMkLst>
          <pc:docMk/>
          <pc:sldMk cId="2454898007" sldId="623"/>
        </pc:sldMkLst>
        <pc:spChg chg="mod">
          <ac:chgData name="Choi Jaesung" userId="9515beb211c1f5c2" providerId="LiveId" clId="{75D784EB-4951-41AD-923B-7CD3FB24A30E}" dt="2020-01-29T20:31:26.427" v="4653" actId="6549"/>
          <ac:spMkLst>
            <pc:docMk/>
            <pc:sldMk cId="2454898007" sldId="623"/>
            <ac:spMk id="4" creationId="{00000000-0000-0000-0000-000000000000}"/>
          </ac:spMkLst>
        </pc:spChg>
        <pc:spChg chg="mod">
          <ac:chgData name="Choi Jaesung" userId="9515beb211c1f5c2" providerId="LiveId" clId="{75D784EB-4951-41AD-923B-7CD3FB24A30E}" dt="2020-02-03T23:02:27.342" v="12383" actId="2711"/>
          <ac:spMkLst>
            <pc:docMk/>
            <pc:sldMk cId="2454898007" sldId="623"/>
            <ac:spMk id="6" creationId="{00000000-0000-0000-0000-000000000000}"/>
          </ac:spMkLst>
        </pc:spChg>
        <pc:spChg chg="del">
          <ac:chgData name="Choi Jaesung" userId="9515beb211c1f5c2" providerId="LiveId" clId="{75D784EB-4951-41AD-923B-7CD3FB24A30E}" dt="2020-01-29T20:50:44.767" v="4774" actId="478"/>
          <ac:spMkLst>
            <pc:docMk/>
            <pc:sldMk cId="2454898007" sldId="623"/>
            <ac:spMk id="8" creationId="{00000000-0000-0000-0000-000000000000}"/>
          </ac:spMkLst>
        </pc:spChg>
        <pc:spChg chg="del">
          <ac:chgData name="Choi Jaesung" userId="9515beb211c1f5c2" providerId="LiveId" clId="{75D784EB-4951-41AD-923B-7CD3FB24A30E}" dt="2020-01-29T20:50:41.557" v="4773" actId="478"/>
          <ac:spMkLst>
            <pc:docMk/>
            <pc:sldMk cId="2454898007" sldId="623"/>
            <ac:spMk id="9" creationId="{00000000-0000-0000-0000-000000000000}"/>
          </ac:spMkLst>
        </pc:spChg>
        <pc:spChg chg="mod">
          <ac:chgData name="Choi Jaesung" userId="9515beb211c1f5c2" providerId="LiveId" clId="{75D784EB-4951-41AD-923B-7CD3FB24A30E}" dt="2020-01-29T20:55:33.424" v="4862" actId="164"/>
          <ac:spMkLst>
            <pc:docMk/>
            <pc:sldMk cId="2454898007" sldId="623"/>
            <ac:spMk id="10" creationId="{00000000-0000-0000-0000-000000000000}"/>
          </ac:spMkLst>
        </pc:spChg>
        <pc:spChg chg="mod">
          <ac:chgData name="Choi Jaesung" userId="9515beb211c1f5c2" providerId="LiveId" clId="{75D784EB-4951-41AD-923B-7CD3FB24A30E}" dt="2020-01-29T20:55:33.424" v="4862" actId="164"/>
          <ac:spMkLst>
            <pc:docMk/>
            <pc:sldMk cId="2454898007" sldId="623"/>
            <ac:spMk id="11" creationId="{00000000-0000-0000-0000-000000000000}"/>
          </ac:spMkLst>
        </pc:spChg>
        <pc:spChg chg="add mod">
          <ac:chgData name="Choi Jaesung" userId="9515beb211c1f5c2" providerId="LiveId" clId="{75D784EB-4951-41AD-923B-7CD3FB24A30E}" dt="2020-01-29T20:55:33.424" v="4862" actId="164"/>
          <ac:spMkLst>
            <pc:docMk/>
            <pc:sldMk cId="2454898007" sldId="623"/>
            <ac:spMk id="12" creationId="{27A1EEE3-E4ED-4331-B6B6-B30E7FDE5AE8}"/>
          </ac:spMkLst>
        </pc:spChg>
        <pc:grpChg chg="add mod">
          <ac:chgData name="Choi Jaesung" userId="9515beb211c1f5c2" providerId="LiveId" clId="{75D784EB-4951-41AD-923B-7CD3FB24A30E}" dt="2020-01-29T20:55:33.424" v="4862" actId="164"/>
          <ac:grpSpMkLst>
            <pc:docMk/>
            <pc:sldMk cId="2454898007" sldId="623"/>
            <ac:grpSpMk id="13" creationId="{A2D13AC7-4C49-4788-8BE8-363720A36A9C}"/>
          </ac:grpSpMkLst>
        </pc:grpChg>
        <pc:grpChg chg="add mod">
          <ac:chgData name="Choi Jaesung" userId="9515beb211c1f5c2" providerId="LiveId" clId="{75D784EB-4951-41AD-923B-7CD3FB24A30E}" dt="2020-01-29T20:55:45.124" v="4921" actId="1037"/>
          <ac:grpSpMkLst>
            <pc:docMk/>
            <pc:sldMk cId="2454898007" sldId="623"/>
            <ac:grpSpMk id="14" creationId="{E39FDE5D-228F-44CB-856E-1347FB66A73D}"/>
          </ac:grpSpMkLst>
        </pc:grpChg>
        <pc:picChg chg="add del mod ord">
          <ac:chgData name="Choi Jaesung" userId="9515beb211c1f5c2" providerId="LiveId" clId="{75D784EB-4951-41AD-923B-7CD3FB24A30E}" dt="2020-01-29T20:50:04.330" v="4721" actId="478"/>
          <ac:picMkLst>
            <pc:docMk/>
            <pc:sldMk cId="2454898007" sldId="623"/>
            <ac:picMk id="2" creationId="{82F6FD3D-BCBE-4E19-A3FD-71CC952D3A47}"/>
          </ac:picMkLst>
        </pc:picChg>
        <pc:picChg chg="add mod ord">
          <ac:chgData name="Choi Jaesung" userId="9515beb211c1f5c2" providerId="LiveId" clId="{75D784EB-4951-41AD-923B-7CD3FB24A30E}" dt="2020-01-31T23:26:05.912" v="11291" actId="1038"/>
          <ac:picMkLst>
            <pc:docMk/>
            <pc:sldMk cId="2454898007" sldId="623"/>
            <ac:picMk id="2" creationId="{A31B00CF-65C9-4DBF-882F-8BA3A9F6E489}"/>
          </ac:picMkLst>
        </pc:picChg>
        <pc:picChg chg="add del mod ord">
          <ac:chgData name="Choi Jaesung" userId="9515beb211c1f5c2" providerId="LiveId" clId="{75D784EB-4951-41AD-923B-7CD3FB24A30E}" dt="2020-01-29T20:51:58.357" v="4780" actId="478"/>
          <ac:picMkLst>
            <pc:docMk/>
            <pc:sldMk cId="2454898007" sldId="623"/>
            <ac:picMk id="3" creationId="{24795880-9EDA-4C55-B129-770747B04FC6}"/>
          </ac:picMkLst>
        </pc:picChg>
        <pc:picChg chg="del">
          <ac:chgData name="Choi Jaesung" userId="9515beb211c1f5c2" providerId="LiveId" clId="{75D784EB-4951-41AD-923B-7CD3FB24A30E}" dt="2020-01-29T20:44:52.673" v="4675" actId="478"/>
          <ac:picMkLst>
            <pc:docMk/>
            <pc:sldMk cId="2454898007" sldId="623"/>
            <ac:picMk id="5" creationId="{00000000-0000-0000-0000-000000000000}"/>
          </ac:picMkLst>
        </pc:picChg>
        <pc:picChg chg="add del mod ord">
          <ac:chgData name="Choi Jaesung" userId="9515beb211c1f5c2" providerId="LiveId" clId="{75D784EB-4951-41AD-923B-7CD3FB24A30E}" dt="2020-01-31T23:25:37.834" v="11270" actId="478"/>
          <ac:picMkLst>
            <pc:docMk/>
            <pc:sldMk cId="2454898007" sldId="623"/>
            <ac:picMk id="7" creationId="{EE5A9B15-DADB-47B1-B30F-151E7D6FC51C}"/>
          </ac:picMkLst>
        </pc:picChg>
      </pc:sldChg>
      <pc:sldChg chg="addSp delSp modSp mod modAnim">
        <pc:chgData name="Choi Jaesung" userId="9515beb211c1f5c2" providerId="LiveId" clId="{75D784EB-4951-41AD-923B-7CD3FB24A30E}" dt="2020-02-04T22:19:28.328" v="14220" actId="1036"/>
        <pc:sldMkLst>
          <pc:docMk/>
          <pc:sldMk cId="1317386727" sldId="628"/>
        </pc:sldMkLst>
        <pc:spChg chg="add mod">
          <ac:chgData name="Choi Jaesung" userId="9515beb211c1f5c2" providerId="LiveId" clId="{75D784EB-4951-41AD-923B-7CD3FB24A30E}" dt="2020-02-04T22:19:28.328" v="14220" actId="1036"/>
          <ac:spMkLst>
            <pc:docMk/>
            <pc:sldMk cId="1317386727" sldId="628"/>
            <ac:spMk id="6" creationId="{1036B71E-9993-4149-8292-2D70B609F510}"/>
          </ac:spMkLst>
        </pc:spChg>
        <pc:spChg chg="mod">
          <ac:chgData name="Choi Jaesung" userId="9515beb211c1f5c2" providerId="LiveId" clId="{75D784EB-4951-41AD-923B-7CD3FB24A30E}" dt="2020-01-28T23:04:05.951" v="2178" actId="20577"/>
          <ac:spMkLst>
            <pc:docMk/>
            <pc:sldMk cId="1317386727" sldId="628"/>
            <ac:spMk id="7" creationId="{00000000-0000-0000-0000-000000000000}"/>
          </ac:spMkLst>
        </pc:spChg>
        <pc:spChg chg="mod">
          <ac:chgData name="Choi Jaesung" userId="9515beb211c1f5c2" providerId="LiveId" clId="{75D784EB-4951-41AD-923B-7CD3FB24A30E}" dt="2020-02-04T22:17:26.281" v="14201" actId="1036"/>
          <ac:spMkLst>
            <pc:docMk/>
            <pc:sldMk cId="1317386727" sldId="628"/>
            <ac:spMk id="9" creationId="{00000000-0000-0000-0000-000000000000}"/>
          </ac:spMkLst>
        </pc:spChg>
        <pc:spChg chg="del mod">
          <ac:chgData name="Choi Jaesung" userId="9515beb211c1f5c2" providerId="LiveId" clId="{75D784EB-4951-41AD-923B-7CD3FB24A30E}" dt="2020-01-28T23:04:36.326" v="2188" actId="478"/>
          <ac:spMkLst>
            <pc:docMk/>
            <pc:sldMk cId="1317386727" sldId="628"/>
            <ac:spMk id="218116" creationId="{00000000-0000-0000-0000-000000000000}"/>
          </ac:spMkLst>
        </pc:spChg>
        <pc:spChg chg="del mod">
          <ac:chgData name="Choi Jaesung" userId="9515beb211c1f5c2" providerId="LiveId" clId="{75D784EB-4951-41AD-923B-7CD3FB24A30E}" dt="2020-01-28T23:04:41.651" v="2190" actId="478"/>
          <ac:spMkLst>
            <pc:docMk/>
            <pc:sldMk cId="1317386727" sldId="628"/>
            <ac:spMk id="351233" creationId="{00000000-0000-0000-0000-000000000000}"/>
          </ac:spMkLst>
        </pc:spChg>
        <pc:picChg chg="mod modCrop">
          <ac:chgData name="Choi Jaesung" userId="9515beb211c1f5c2" providerId="LiveId" clId="{75D784EB-4951-41AD-923B-7CD3FB24A30E}" dt="2020-02-04T22:19:22.744" v="14212" actId="732"/>
          <ac:picMkLst>
            <pc:docMk/>
            <pc:sldMk cId="1317386727" sldId="628"/>
            <ac:picMk id="2" creationId="{00000000-0000-0000-0000-000000000000}"/>
          </ac:picMkLst>
        </pc:picChg>
        <pc:picChg chg="del">
          <ac:chgData name="Choi Jaesung" userId="9515beb211c1f5c2" providerId="LiveId" clId="{75D784EB-4951-41AD-923B-7CD3FB24A30E}" dt="2020-01-28T22:48:42.577" v="1689" actId="478"/>
          <ac:picMkLst>
            <pc:docMk/>
            <pc:sldMk cId="1317386727" sldId="628"/>
            <ac:picMk id="14" creationId="{00000000-0000-0000-0000-000000000000}"/>
          </ac:picMkLst>
        </pc:picChg>
      </pc:sldChg>
      <pc:sldChg chg="delSp modSp mod">
        <pc:chgData name="Choi Jaesung" userId="9515beb211c1f5c2" providerId="LiveId" clId="{75D784EB-4951-41AD-923B-7CD3FB24A30E}" dt="2020-02-05T21:51:04.491" v="15286" actId="20577"/>
        <pc:sldMkLst>
          <pc:docMk/>
          <pc:sldMk cId="744427826" sldId="629"/>
        </pc:sldMkLst>
        <pc:spChg chg="mod">
          <ac:chgData name="Choi Jaesung" userId="9515beb211c1f5c2" providerId="LiveId" clId="{75D784EB-4951-41AD-923B-7CD3FB24A30E}" dt="2020-01-28T22:04:47.805" v="526" actId="20577"/>
          <ac:spMkLst>
            <pc:docMk/>
            <pc:sldMk cId="744427826" sldId="629"/>
            <ac:spMk id="6" creationId="{00000000-0000-0000-0000-000000000000}"/>
          </ac:spMkLst>
        </pc:spChg>
        <pc:spChg chg="mod">
          <ac:chgData name="Choi Jaesung" userId="9515beb211c1f5c2" providerId="LiveId" clId="{75D784EB-4951-41AD-923B-7CD3FB24A30E}" dt="2020-02-05T21:51:04.491" v="15286" actId="20577"/>
          <ac:spMkLst>
            <pc:docMk/>
            <pc:sldMk cId="744427826" sldId="629"/>
            <ac:spMk id="9" creationId="{00000000-0000-0000-0000-000000000000}"/>
          </ac:spMkLst>
        </pc:spChg>
        <pc:spChg chg="del">
          <ac:chgData name="Choi Jaesung" userId="9515beb211c1f5c2" providerId="LiveId" clId="{75D784EB-4951-41AD-923B-7CD3FB24A30E}" dt="2020-01-29T21:28:16.483" v="5544" actId="478"/>
          <ac:spMkLst>
            <pc:docMk/>
            <pc:sldMk cId="744427826" sldId="629"/>
            <ac:spMk id="218116" creationId="{00000000-0000-0000-0000-000000000000}"/>
          </ac:spMkLst>
        </pc:spChg>
        <pc:spChg chg="del">
          <ac:chgData name="Choi Jaesung" userId="9515beb211c1f5c2" providerId="LiveId" clId="{75D784EB-4951-41AD-923B-7CD3FB24A30E}" dt="2020-01-29T21:28:19.517" v="5545" actId="478"/>
          <ac:spMkLst>
            <pc:docMk/>
            <pc:sldMk cId="744427826" sldId="629"/>
            <ac:spMk id="351233" creationId="{00000000-0000-0000-0000-000000000000}"/>
          </ac:spMkLst>
        </pc:spChg>
      </pc:sldChg>
      <pc:sldChg chg="add">
        <pc:chgData name="Choi Jaesung" userId="9515beb211c1f5c2" providerId="LiveId" clId="{75D784EB-4951-41AD-923B-7CD3FB24A30E}" dt="2020-01-31T16:36:15.966" v="6523"/>
        <pc:sldMkLst>
          <pc:docMk/>
          <pc:sldMk cId="1561022285" sldId="631"/>
        </pc:sldMkLst>
      </pc:sldChg>
      <pc:sldChg chg="delSp modSp del mod">
        <pc:chgData name="Choi Jaesung" userId="9515beb211c1f5c2" providerId="LiveId" clId="{75D784EB-4951-41AD-923B-7CD3FB24A30E}" dt="2020-01-31T16:36:12.135" v="6522" actId="2696"/>
        <pc:sldMkLst>
          <pc:docMk/>
          <pc:sldMk cId="3197634580" sldId="631"/>
        </pc:sldMkLst>
        <pc:spChg chg="mod">
          <ac:chgData name="Choi Jaesung" userId="9515beb211c1f5c2" providerId="LiveId" clId="{75D784EB-4951-41AD-923B-7CD3FB24A30E}" dt="2020-01-29T16:20:25.055" v="3028" actId="20577"/>
          <ac:spMkLst>
            <pc:docMk/>
            <pc:sldMk cId="3197634580" sldId="631"/>
            <ac:spMk id="2" creationId="{00000000-0000-0000-0000-000000000000}"/>
          </ac:spMkLst>
        </pc:spChg>
        <pc:spChg chg="mod">
          <ac:chgData name="Choi Jaesung" userId="9515beb211c1f5c2" providerId="LiveId" clId="{75D784EB-4951-41AD-923B-7CD3FB24A30E}" dt="2020-01-29T16:20:47.665" v="3031" actId="255"/>
          <ac:spMkLst>
            <pc:docMk/>
            <pc:sldMk cId="3197634580" sldId="631"/>
            <ac:spMk id="7" creationId="{00000000-0000-0000-0000-000000000000}"/>
          </ac:spMkLst>
        </pc:spChg>
        <pc:picChg chg="mod">
          <ac:chgData name="Choi Jaesung" userId="9515beb211c1f5c2" providerId="LiveId" clId="{75D784EB-4951-41AD-923B-7CD3FB24A30E}" dt="2020-01-29T16:20:40.119" v="3029" actId="1036"/>
          <ac:picMkLst>
            <pc:docMk/>
            <pc:sldMk cId="3197634580" sldId="631"/>
            <ac:picMk id="5" creationId="{00000000-0000-0000-0000-000000000000}"/>
          </ac:picMkLst>
        </pc:picChg>
        <pc:picChg chg="del mod">
          <ac:chgData name="Choi Jaesung" userId="9515beb211c1f5c2" providerId="LiveId" clId="{75D784EB-4951-41AD-923B-7CD3FB24A30E}" dt="2020-01-29T16:18:57.154" v="2982" actId="478"/>
          <ac:picMkLst>
            <pc:docMk/>
            <pc:sldMk cId="3197634580" sldId="631"/>
            <ac:picMk id="8" creationId="{00000000-0000-0000-0000-000000000000}"/>
          </ac:picMkLst>
        </pc:picChg>
      </pc:sldChg>
      <pc:sldChg chg="add del">
        <pc:chgData name="Choi Jaesung" userId="9515beb211c1f5c2" providerId="LiveId" clId="{75D784EB-4951-41AD-923B-7CD3FB24A30E}" dt="2020-01-29T16:45:07.160" v="3317" actId="2696"/>
        <pc:sldMkLst>
          <pc:docMk/>
          <pc:sldMk cId="685645744" sldId="632"/>
        </pc:sldMkLst>
      </pc:sldChg>
      <pc:sldChg chg="modSp add mod modAnim modNotesTx">
        <pc:chgData name="Choi Jaesung" userId="9515beb211c1f5c2" providerId="LiveId" clId="{75D784EB-4951-41AD-923B-7CD3FB24A30E}" dt="2020-02-06T00:51:41.270" v="15696" actId="1035"/>
        <pc:sldMkLst>
          <pc:docMk/>
          <pc:sldMk cId="1248076710" sldId="632"/>
        </pc:sldMkLst>
        <pc:spChg chg="mod">
          <ac:chgData name="Choi Jaesung" userId="9515beb211c1f5c2" providerId="LiveId" clId="{75D784EB-4951-41AD-923B-7CD3FB24A30E}" dt="2020-02-06T00:51:41.270" v="15696" actId="1035"/>
          <ac:spMkLst>
            <pc:docMk/>
            <pc:sldMk cId="1248076710" sldId="632"/>
            <ac:spMk id="7" creationId="{00000000-0000-0000-0000-000000000000}"/>
          </ac:spMkLst>
        </pc:spChg>
      </pc:sldChg>
      <pc:sldChg chg="modSp del mod">
        <pc:chgData name="Choi Jaesung" userId="9515beb211c1f5c2" providerId="LiveId" clId="{75D784EB-4951-41AD-923B-7CD3FB24A30E}" dt="2020-01-28T22:21:11.620" v="1312" actId="2696"/>
        <pc:sldMkLst>
          <pc:docMk/>
          <pc:sldMk cId="2519994315" sldId="632"/>
        </pc:sldMkLst>
        <pc:spChg chg="mod">
          <ac:chgData name="Choi Jaesung" userId="9515beb211c1f5c2" providerId="LiveId" clId="{75D784EB-4951-41AD-923B-7CD3FB24A30E}" dt="2020-01-28T22:02:07.004" v="218" actId="20577"/>
          <ac:spMkLst>
            <pc:docMk/>
            <pc:sldMk cId="2519994315" sldId="632"/>
            <ac:spMk id="4" creationId="{00000000-0000-0000-0000-000000000000}"/>
          </ac:spMkLst>
        </pc:spChg>
      </pc:sldChg>
      <pc:sldChg chg="addSp delSp modSp mod">
        <pc:chgData name="Choi Jaesung" userId="9515beb211c1f5c2" providerId="LiveId" clId="{75D784EB-4951-41AD-923B-7CD3FB24A30E}" dt="2020-02-04T22:40:48.636" v="14539" actId="1036"/>
        <pc:sldMkLst>
          <pc:docMk/>
          <pc:sldMk cId="1651596010" sldId="633"/>
        </pc:sldMkLst>
        <pc:spChg chg="mod">
          <ac:chgData name="Choi Jaesung" userId="9515beb211c1f5c2" providerId="LiveId" clId="{75D784EB-4951-41AD-923B-7CD3FB24A30E}" dt="2020-01-29T20:09:06.265" v="4114" actId="20577"/>
          <ac:spMkLst>
            <pc:docMk/>
            <pc:sldMk cId="1651596010" sldId="633"/>
            <ac:spMk id="4" creationId="{00000000-0000-0000-0000-000000000000}"/>
          </ac:spMkLst>
        </pc:spChg>
        <pc:spChg chg="mod">
          <ac:chgData name="Choi Jaesung" userId="9515beb211c1f5c2" providerId="LiveId" clId="{75D784EB-4951-41AD-923B-7CD3FB24A30E}" dt="2020-02-04T22:40:44.971" v="14538" actId="1036"/>
          <ac:spMkLst>
            <pc:docMk/>
            <pc:sldMk cId="1651596010" sldId="633"/>
            <ac:spMk id="5" creationId="{00000000-0000-0000-0000-000000000000}"/>
          </ac:spMkLst>
        </pc:spChg>
        <pc:picChg chg="add del mod">
          <ac:chgData name="Choi Jaesung" userId="9515beb211c1f5c2" providerId="LiveId" clId="{75D784EB-4951-41AD-923B-7CD3FB24A30E}" dt="2020-02-04T22:38:34.596" v="14526" actId="478"/>
          <ac:picMkLst>
            <pc:docMk/>
            <pc:sldMk cId="1651596010" sldId="633"/>
            <ac:picMk id="2" creationId="{2E14DD21-5BD5-4B98-9F20-5A7562B49092}"/>
          </ac:picMkLst>
        </pc:picChg>
        <pc:picChg chg="del">
          <ac:chgData name="Choi Jaesung" userId="9515beb211c1f5c2" providerId="LiveId" clId="{75D784EB-4951-41AD-923B-7CD3FB24A30E}" dt="2020-01-29T19:59:44.701" v="3988" actId="478"/>
          <ac:picMkLst>
            <pc:docMk/>
            <pc:sldMk cId="1651596010" sldId="633"/>
            <ac:picMk id="3" creationId="{00000000-0000-0000-0000-000000000000}"/>
          </ac:picMkLst>
        </pc:picChg>
        <pc:picChg chg="add mod ord">
          <ac:chgData name="Choi Jaesung" userId="9515beb211c1f5c2" providerId="LiveId" clId="{75D784EB-4951-41AD-923B-7CD3FB24A30E}" dt="2020-02-04T22:40:48.636" v="14539" actId="1036"/>
          <ac:picMkLst>
            <pc:docMk/>
            <pc:sldMk cId="1651596010" sldId="633"/>
            <ac:picMk id="3" creationId="{919E5F5E-5F43-4A8A-A9EF-8B330FC89712}"/>
          </ac:picMkLst>
        </pc:picChg>
      </pc:sldChg>
      <pc:sldChg chg="addSp delSp modSp mod">
        <pc:chgData name="Choi Jaesung" userId="9515beb211c1f5c2" providerId="LiveId" clId="{75D784EB-4951-41AD-923B-7CD3FB24A30E}" dt="2020-01-31T22:14:16.160" v="9914" actId="207"/>
        <pc:sldMkLst>
          <pc:docMk/>
          <pc:sldMk cId="2196281840" sldId="635"/>
        </pc:sldMkLst>
        <pc:spChg chg="mod">
          <ac:chgData name="Choi Jaesung" userId="9515beb211c1f5c2" providerId="LiveId" clId="{75D784EB-4951-41AD-923B-7CD3FB24A30E}" dt="2020-01-31T22:14:16.160" v="9914" actId="207"/>
          <ac:spMkLst>
            <pc:docMk/>
            <pc:sldMk cId="2196281840" sldId="635"/>
            <ac:spMk id="5" creationId="{00000000-0000-0000-0000-000000000000}"/>
          </ac:spMkLst>
        </pc:spChg>
        <pc:spChg chg="mod">
          <ac:chgData name="Choi Jaesung" userId="9515beb211c1f5c2" providerId="LiveId" clId="{75D784EB-4951-41AD-923B-7CD3FB24A30E}" dt="2020-01-30T20:28:08.305" v="6348"/>
          <ac:spMkLst>
            <pc:docMk/>
            <pc:sldMk cId="2196281840" sldId="635"/>
            <ac:spMk id="6" creationId="{00000000-0000-0000-0000-000000000000}"/>
          </ac:spMkLst>
        </pc:spChg>
        <pc:spChg chg="del">
          <ac:chgData name="Choi Jaesung" userId="9515beb211c1f5c2" providerId="LiveId" clId="{75D784EB-4951-41AD-923B-7CD3FB24A30E}" dt="2020-01-31T18:42:42.653" v="6565" actId="478"/>
          <ac:spMkLst>
            <pc:docMk/>
            <pc:sldMk cId="2196281840" sldId="635"/>
            <ac:spMk id="7" creationId="{00000000-0000-0000-0000-000000000000}"/>
          </ac:spMkLst>
        </pc:spChg>
        <pc:spChg chg="del">
          <ac:chgData name="Choi Jaesung" userId="9515beb211c1f5c2" providerId="LiveId" clId="{75D784EB-4951-41AD-923B-7CD3FB24A30E}" dt="2020-01-31T18:42:45.516" v="6566" actId="478"/>
          <ac:spMkLst>
            <pc:docMk/>
            <pc:sldMk cId="2196281840" sldId="635"/>
            <ac:spMk id="8" creationId="{00000000-0000-0000-0000-000000000000}"/>
          </ac:spMkLst>
        </pc:spChg>
        <pc:picChg chg="add del mod">
          <ac:chgData name="Choi Jaesung" userId="9515beb211c1f5c2" providerId="LiveId" clId="{75D784EB-4951-41AD-923B-7CD3FB24A30E}" dt="2020-01-31T18:42:40.026" v="6563" actId="478"/>
          <ac:picMkLst>
            <pc:docMk/>
            <pc:sldMk cId="2196281840" sldId="635"/>
            <ac:picMk id="2" creationId="{875ADC82-0BC6-4D96-90E6-5FB4C50B0507}"/>
          </ac:picMkLst>
        </pc:picChg>
        <pc:picChg chg="add del">
          <ac:chgData name="Choi Jaesung" userId="9515beb211c1f5c2" providerId="LiveId" clId="{75D784EB-4951-41AD-923B-7CD3FB24A30E}" dt="2020-01-31T19:08:11.660" v="6637" actId="478"/>
          <ac:picMkLst>
            <pc:docMk/>
            <pc:sldMk cId="2196281840" sldId="635"/>
            <ac:picMk id="3" creationId="{5D88E844-3132-47F7-8D92-0DE1B97CCBFD}"/>
          </ac:picMkLst>
        </pc:picChg>
        <pc:picChg chg="del">
          <ac:chgData name="Choi Jaesung" userId="9515beb211c1f5c2" providerId="LiveId" clId="{75D784EB-4951-41AD-923B-7CD3FB24A30E}" dt="2020-01-31T18:30:30.301" v="6536" actId="478"/>
          <ac:picMkLst>
            <pc:docMk/>
            <pc:sldMk cId="2196281840" sldId="635"/>
            <ac:picMk id="4" creationId="{00000000-0000-0000-0000-000000000000}"/>
          </ac:picMkLst>
        </pc:picChg>
        <pc:picChg chg="add del mod">
          <ac:chgData name="Choi Jaesung" userId="9515beb211c1f5c2" providerId="LiveId" clId="{75D784EB-4951-41AD-923B-7CD3FB24A30E}" dt="2020-01-31T18:43:59.707" v="6570"/>
          <ac:picMkLst>
            <pc:docMk/>
            <pc:sldMk cId="2196281840" sldId="635"/>
            <ac:picMk id="9" creationId="{7C4A8E85-80B4-46E6-9FA1-1B0E9529FD8D}"/>
          </ac:picMkLst>
        </pc:picChg>
        <pc:picChg chg="add mod">
          <ac:chgData name="Choi Jaesung" userId="9515beb211c1f5c2" providerId="LiveId" clId="{75D784EB-4951-41AD-923B-7CD3FB24A30E}" dt="2020-01-31T19:08:36.140" v="6670" actId="1035"/>
          <ac:picMkLst>
            <pc:docMk/>
            <pc:sldMk cId="2196281840" sldId="635"/>
            <ac:picMk id="10" creationId="{9090E481-6199-4441-B0A0-E2ECAEAF9CEC}"/>
          </ac:picMkLst>
        </pc:picChg>
      </pc:sldChg>
      <pc:sldChg chg="addSp delSp modSp mod modAnim">
        <pc:chgData name="Choi Jaesung" userId="9515beb211c1f5c2" providerId="LiveId" clId="{75D784EB-4951-41AD-923B-7CD3FB24A30E}" dt="2020-02-06T02:09:45.410" v="15793" actId="167"/>
        <pc:sldMkLst>
          <pc:docMk/>
          <pc:sldMk cId="1006137102" sldId="637"/>
        </pc:sldMkLst>
        <pc:spChg chg="mod ord">
          <ac:chgData name="Choi Jaesung" userId="9515beb211c1f5c2" providerId="LiveId" clId="{75D784EB-4951-41AD-923B-7CD3FB24A30E}" dt="2020-01-31T23:20:41.030" v="11205" actId="167"/>
          <ac:spMkLst>
            <pc:docMk/>
            <pc:sldMk cId="1006137102" sldId="637"/>
            <ac:spMk id="2" creationId="{00000000-0000-0000-0000-000000000000}"/>
          </ac:spMkLst>
        </pc:spChg>
        <pc:spChg chg="mod">
          <ac:chgData name="Choi Jaesung" userId="9515beb211c1f5c2" providerId="LiveId" clId="{75D784EB-4951-41AD-923B-7CD3FB24A30E}" dt="2020-01-29T20:09:49.344" v="4163" actId="20577"/>
          <ac:spMkLst>
            <pc:docMk/>
            <pc:sldMk cId="1006137102" sldId="637"/>
            <ac:spMk id="4" creationId="{00000000-0000-0000-0000-000000000000}"/>
          </ac:spMkLst>
        </pc:spChg>
        <pc:spChg chg="mod">
          <ac:chgData name="Choi Jaesung" userId="9515beb211c1f5c2" providerId="LiveId" clId="{75D784EB-4951-41AD-923B-7CD3FB24A30E}" dt="2020-02-03T22:58:04.706" v="11967" actId="2711"/>
          <ac:spMkLst>
            <pc:docMk/>
            <pc:sldMk cId="1006137102" sldId="637"/>
            <ac:spMk id="5" creationId="{00000000-0000-0000-0000-000000000000}"/>
          </ac:spMkLst>
        </pc:spChg>
        <pc:spChg chg="add mod ord">
          <ac:chgData name="Choi Jaesung" userId="9515beb211c1f5c2" providerId="LiveId" clId="{75D784EB-4951-41AD-923B-7CD3FB24A30E}" dt="2020-02-06T02:09:45.410" v="15793" actId="167"/>
          <ac:spMkLst>
            <pc:docMk/>
            <pc:sldMk cId="1006137102" sldId="637"/>
            <ac:spMk id="7" creationId="{DC7436C6-D586-4B34-9961-6D9E420E6E00}"/>
          </ac:spMkLst>
        </pc:spChg>
        <pc:picChg chg="del">
          <ac:chgData name="Choi Jaesung" userId="9515beb211c1f5c2" providerId="LiveId" clId="{75D784EB-4951-41AD-923B-7CD3FB24A30E}" dt="2020-01-29T20:04:35.365" v="4066" actId="478"/>
          <ac:picMkLst>
            <pc:docMk/>
            <pc:sldMk cId="1006137102" sldId="637"/>
            <ac:picMk id="3" creationId="{00000000-0000-0000-0000-000000000000}"/>
          </ac:picMkLst>
        </pc:picChg>
        <pc:picChg chg="add del mod ord">
          <ac:chgData name="Choi Jaesung" userId="9515beb211c1f5c2" providerId="LiveId" clId="{75D784EB-4951-41AD-923B-7CD3FB24A30E}" dt="2020-01-31T23:26:52.118" v="11292" actId="478"/>
          <ac:picMkLst>
            <pc:docMk/>
            <pc:sldMk cId="1006137102" sldId="637"/>
            <ac:picMk id="3" creationId="{3A40FA18-4613-433F-96F0-4AF0D2D48998}"/>
          </ac:picMkLst>
        </pc:picChg>
        <pc:picChg chg="add del mod">
          <ac:chgData name="Choi Jaesung" userId="9515beb211c1f5c2" providerId="LiveId" clId="{75D784EB-4951-41AD-923B-7CD3FB24A30E}" dt="2020-01-29T20:05:36.828" v="4084" actId="478"/>
          <ac:picMkLst>
            <pc:docMk/>
            <pc:sldMk cId="1006137102" sldId="637"/>
            <ac:picMk id="6" creationId="{70CE77A6-F9CE-4967-93E7-660DABB440C2}"/>
          </ac:picMkLst>
        </pc:picChg>
        <pc:picChg chg="add mod ord">
          <ac:chgData name="Choi Jaesung" userId="9515beb211c1f5c2" providerId="LiveId" clId="{75D784EB-4951-41AD-923B-7CD3FB24A30E}" dt="2020-01-31T23:27:07.958" v="11312" actId="1036"/>
          <ac:picMkLst>
            <pc:docMk/>
            <pc:sldMk cId="1006137102" sldId="637"/>
            <ac:picMk id="6" creationId="{8CF4AF2D-AED5-43F5-B133-AF050FC8D213}"/>
          </ac:picMkLst>
        </pc:picChg>
        <pc:picChg chg="add del mod ord">
          <ac:chgData name="Choi Jaesung" userId="9515beb211c1f5c2" providerId="LiveId" clId="{75D784EB-4951-41AD-923B-7CD3FB24A30E}" dt="2020-01-31T23:20:40.292" v="11203" actId="478"/>
          <ac:picMkLst>
            <pc:docMk/>
            <pc:sldMk cId="1006137102" sldId="637"/>
            <ac:picMk id="7" creationId="{1AD6EFBE-CA4E-4666-9301-0A1E8B065BC5}"/>
          </ac:picMkLst>
        </pc:picChg>
      </pc:sldChg>
      <pc:sldChg chg="addSp delSp modSp del mod">
        <pc:chgData name="Choi Jaesung" userId="9515beb211c1f5c2" providerId="LiveId" clId="{75D784EB-4951-41AD-923B-7CD3FB24A30E}" dt="2020-01-31T19:21:06.581" v="6935" actId="2696"/>
        <pc:sldMkLst>
          <pc:docMk/>
          <pc:sldMk cId="2349134756" sldId="638"/>
        </pc:sldMkLst>
        <pc:spChg chg="mod">
          <ac:chgData name="Choi Jaesung" userId="9515beb211c1f5c2" providerId="LiveId" clId="{75D784EB-4951-41AD-923B-7CD3FB24A30E}" dt="2020-01-29T20:28:05.690" v="4436" actId="1076"/>
          <ac:spMkLst>
            <pc:docMk/>
            <pc:sldMk cId="2349134756" sldId="638"/>
            <ac:spMk id="2" creationId="{00000000-0000-0000-0000-000000000000}"/>
          </ac:spMkLst>
        </pc:spChg>
        <pc:spChg chg="mod">
          <ac:chgData name="Choi Jaesung" userId="9515beb211c1f5c2" providerId="LiveId" clId="{75D784EB-4951-41AD-923B-7CD3FB24A30E}" dt="2020-01-29T20:30:25.035" v="4623" actId="20577"/>
          <ac:spMkLst>
            <pc:docMk/>
            <pc:sldMk cId="2349134756" sldId="638"/>
            <ac:spMk id="4" creationId="{00000000-0000-0000-0000-000000000000}"/>
          </ac:spMkLst>
        </pc:spChg>
        <pc:spChg chg="add mod">
          <ac:chgData name="Choi Jaesung" userId="9515beb211c1f5c2" providerId="LiveId" clId="{75D784EB-4951-41AD-923B-7CD3FB24A30E}" dt="2020-01-29T20:29:36.962" v="4532" actId="1036"/>
          <ac:spMkLst>
            <pc:docMk/>
            <pc:sldMk cId="2349134756" sldId="638"/>
            <ac:spMk id="6" creationId="{8F14BEE8-9840-4B21-9A9A-470E83065E9E}"/>
          </ac:spMkLst>
        </pc:spChg>
        <pc:picChg chg="add mod">
          <ac:chgData name="Choi Jaesung" userId="9515beb211c1f5c2" providerId="LiveId" clId="{75D784EB-4951-41AD-923B-7CD3FB24A30E}" dt="2020-01-29T20:36:27.728" v="4674" actId="1035"/>
          <ac:picMkLst>
            <pc:docMk/>
            <pc:sldMk cId="2349134756" sldId="638"/>
            <ac:picMk id="3" creationId="{EB6FFAFF-CC24-4E14-AB16-6F0D8F8C0518}"/>
          </ac:picMkLst>
        </pc:picChg>
        <pc:picChg chg="del">
          <ac:chgData name="Choi Jaesung" userId="9515beb211c1f5c2" providerId="LiveId" clId="{75D784EB-4951-41AD-923B-7CD3FB24A30E}" dt="2020-01-29T20:27:23.147" v="4418" actId="478"/>
          <ac:picMkLst>
            <pc:docMk/>
            <pc:sldMk cId="2349134756" sldId="638"/>
            <ac:picMk id="5" creationId="{00000000-0000-0000-0000-000000000000}"/>
          </ac:picMkLst>
        </pc:picChg>
      </pc:sldChg>
      <pc:sldChg chg="add">
        <pc:chgData name="Choi Jaesung" userId="9515beb211c1f5c2" providerId="LiveId" clId="{75D784EB-4951-41AD-923B-7CD3FB24A30E}" dt="2020-01-31T19:21:10.781" v="6936"/>
        <pc:sldMkLst>
          <pc:docMk/>
          <pc:sldMk cId="2535818115" sldId="638"/>
        </pc:sldMkLst>
      </pc:sldChg>
      <pc:sldChg chg="add">
        <pc:chgData name="Choi Jaesung" userId="9515beb211c1f5c2" providerId="LiveId" clId="{75D784EB-4951-41AD-923B-7CD3FB24A30E}" dt="2020-02-04T22:04:55.873" v="14124"/>
        <pc:sldMkLst>
          <pc:docMk/>
          <pc:sldMk cId="2201271538" sldId="639"/>
        </pc:sldMkLst>
      </pc:sldChg>
      <pc:sldChg chg="addSp delSp modSp del mod">
        <pc:chgData name="Choi Jaesung" userId="9515beb211c1f5c2" providerId="LiveId" clId="{75D784EB-4951-41AD-923B-7CD3FB24A30E}" dt="2020-02-04T22:04:51.131" v="14123" actId="2696"/>
        <pc:sldMkLst>
          <pc:docMk/>
          <pc:sldMk cId="3910213141" sldId="639"/>
        </pc:sldMkLst>
        <pc:spChg chg="mod">
          <ac:chgData name="Choi Jaesung" userId="9515beb211c1f5c2" providerId="LiveId" clId="{75D784EB-4951-41AD-923B-7CD3FB24A30E}" dt="2020-01-31T23:23:41.526" v="11254" actId="1076"/>
          <ac:spMkLst>
            <pc:docMk/>
            <pc:sldMk cId="3910213141" sldId="639"/>
            <ac:spMk id="2" creationId="{00000000-0000-0000-0000-000000000000}"/>
          </ac:spMkLst>
        </pc:spChg>
        <pc:spChg chg="mod">
          <ac:chgData name="Choi Jaesung" userId="9515beb211c1f5c2" providerId="LiveId" clId="{75D784EB-4951-41AD-923B-7CD3FB24A30E}" dt="2020-01-29T20:30:18.444" v="4611" actId="6549"/>
          <ac:spMkLst>
            <pc:docMk/>
            <pc:sldMk cId="3910213141" sldId="639"/>
            <ac:spMk id="4" creationId="{00000000-0000-0000-0000-000000000000}"/>
          </ac:spMkLst>
        </pc:spChg>
        <pc:picChg chg="del">
          <ac:chgData name="Choi Jaesung" userId="9515beb211c1f5c2" providerId="LiveId" clId="{75D784EB-4951-41AD-923B-7CD3FB24A30E}" dt="2020-01-29T20:35:53.421" v="4654" actId="478"/>
          <ac:picMkLst>
            <pc:docMk/>
            <pc:sldMk cId="3910213141" sldId="639"/>
            <ac:picMk id="3" creationId="{00000000-0000-0000-0000-000000000000}"/>
          </ac:picMkLst>
        </pc:picChg>
        <pc:picChg chg="add del mod">
          <ac:chgData name="Choi Jaesung" userId="9515beb211c1f5c2" providerId="LiveId" clId="{75D784EB-4951-41AD-923B-7CD3FB24A30E}" dt="2020-01-31T23:23:23.263" v="11240" actId="478"/>
          <ac:picMkLst>
            <pc:docMk/>
            <pc:sldMk cId="3910213141" sldId="639"/>
            <ac:picMk id="3" creationId="{831E6A19-CA1F-4608-BEA6-481782BC3798}"/>
          </ac:picMkLst>
        </pc:picChg>
        <pc:picChg chg="add del mod">
          <ac:chgData name="Choi Jaesung" userId="9515beb211c1f5c2" providerId="LiveId" clId="{75D784EB-4951-41AD-923B-7CD3FB24A30E}" dt="2020-01-31T23:22:35.556" v="11227" actId="478"/>
          <ac:picMkLst>
            <pc:docMk/>
            <pc:sldMk cId="3910213141" sldId="639"/>
            <ac:picMk id="5" creationId="{5ACB6A5F-0F62-4660-91DD-478057D01B51}"/>
          </ac:picMkLst>
        </pc:picChg>
        <pc:picChg chg="add mod">
          <ac:chgData name="Choi Jaesung" userId="9515beb211c1f5c2" providerId="LiveId" clId="{75D784EB-4951-41AD-923B-7CD3FB24A30E}" dt="2020-01-31T23:23:32.174" v="11253" actId="1035"/>
          <ac:picMkLst>
            <pc:docMk/>
            <pc:sldMk cId="3910213141" sldId="639"/>
            <ac:picMk id="6" creationId="{D96F9D4A-DB8C-4FE6-A014-4FCA8D87222F}"/>
          </ac:picMkLst>
        </pc:picChg>
      </pc:sldChg>
      <pc:sldChg chg="addSp delSp modSp mod modAnim">
        <pc:chgData name="Choi Jaesung" userId="9515beb211c1f5c2" providerId="LiveId" clId="{75D784EB-4951-41AD-923B-7CD3FB24A30E}" dt="2020-02-06T02:09:33.659" v="15792" actId="167"/>
        <pc:sldMkLst>
          <pc:docMk/>
          <pc:sldMk cId="1848880719" sldId="640"/>
        </pc:sldMkLst>
        <pc:spChg chg="mod">
          <ac:chgData name="Choi Jaesung" userId="9515beb211c1f5c2" providerId="LiveId" clId="{75D784EB-4951-41AD-923B-7CD3FB24A30E}" dt="2020-01-31T23:10:51.949" v="11153" actId="20577"/>
          <ac:spMkLst>
            <pc:docMk/>
            <pc:sldMk cId="1848880719" sldId="640"/>
            <ac:spMk id="2" creationId="{00000000-0000-0000-0000-000000000000}"/>
          </ac:spMkLst>
        </pc:spChg>
        <pc:spChg chg="add mod ord">
          <ac:chgData name="Choi Jaesung" userId="9515beb211c1f5c2" providerId="LiveId" clId="{75D784EB-4951-41AD-923B-7CD3FB24A30E}" dt="2020-02-06T02:09:33.659" v="15792" actId="167"/>
          <ac:spMkLst>
            <pc:docMk/>
            <pc:sldMk cId="1848880719" sldId="640"/>
            <ac:spMk id="3" creationId="{FE5AB8E2-D469-47B8-9B82-AA93E7F1C5BE}"/>
          </ac:spMkLst>
        </pc:spChg>
        <pc:spChg chg="mod">
          <ac:chgData name="Choi Jaesung" userId="9515beb211c1f5c2" providerId="LiveId" clId="{75D784EB-4951-41AD-923B-7CD3FB24A30E}" dt="2020-01-29T20:01:34.174" v="4062" actId="27636"/>
          <ac:spMkLst>
            <pc:docMk/>
            <pc:sldMk cId="1848880719" sldId="640"/>
            <ac:spMk id="4" creationId="{00000000-0000-0000-0000-000000000000}"/>
          </ac:spMkLst>
        </pc:spChg>
        <pc:spChg chg="add mod">
          <ac:chgData name="Choi Jaesung" userId="9515beb211c1f5c2" providerId="LiveId" clId="{75D784EB-4951-41AD-923B-7CD3FB24A30E}" dt="2020-01-31T16:37:28.231" v="6525" actId="1076"/>
          <ac:spMkLst>
            <pc:docMk/>
            <pc:sldMk cId="1848880719" sldId="640"/>
            <ac:spMk id="5" creationId="{5A418574-70FA-47F3-90F9-2B4FF2CA3CB5}"/>
          </ac:spMkLst>
        </pc:spChg>
        <pc:picChg chg="add del mod">
          <ac:chgData name="Choi Jaesung" userId="9515beb211c1f5c2" providerId="LiveId" clId="{75D784EB-4951-41AD-923B-7CD3FB24A30E}" dt="2020-01-29T19:53:43.671" v="3965" actId="478"/>
          <ac:picMkLst>
            <pc:docMk/>
            <pc:sldMk cId="1848880719" sldId="640"/>
            <ac:picMk id="3" creationId="{AC534722-65AF-4F0D-892E-7AFB9DD5E8E0}"/>
          </ac:picMkLst>
        </pc:picChg>
        <pc:picChg chg="add del mod ord">
          <ac:chgData name="Choi Jaesung" userId="9515beb211c1f5c2" providerId="LiveId" clId="{75D784EB-4951-41AD-923B-7CD3FB24A30E}" dt="2020-01-31T23:27:35.254" v="11313" actId="478"/>
          <ac:picMkLst>
            <pc:docMk/>
            <pc:sldMk cId="1848880719" sldId="640"/>
            <ac:picMk id="3" creationId="{B9DEA454-19D0-48FF-BEFA-5FC77723B098}"/>
          </ac:picMkLst>
        </pc:picChg>
        <pc:picChg chg="del">
          <ac:chgData name="Choi Jaesung" userId="9515beb211c1f5c2" providerId="LiveId" clId="{75D784EB-4951-41AD-923B-7CD3FB24A30E}" dt="2020-01-29T19:49:16.775" v="3726" actId="478"/>
          <ac:picMkLst>
            <pc:docMk/>
            <pc:sldMk cId="1848880719" sldId="640"/>
            <ac:picMk id="5" creationId="{00000000-0000-0000-0000-000000000000}"/>
          </ac:picMkLst>
        </pc:picChg>
        <pc:picChg chg="add del mod">
          <ac:chgData name="Choi Jaesung" userId="9515beb211c1f5c2" providerId="LiveId" clId="{75D784EB-4951-41AD-923B-7CD3FB24A30E}" dt="2020-01-31T23:17:49.900" v="11163" actId="478"/>
          <ac:picMkLst>
            <pc:docMk/>
            <pc:sldMk cId="1848880719" sldId="640"/>
            <ac:picMk id="6" creationId="{8AC64403-C54B-45C0-B1E1-6C22D82940C2}"/>
          </ac:picMkLst>
        </pc:picChg>
        <pc:picChg chg="add mod ord">
          <ac:chgData name="Choi Jaesung" userId="9515beb211c1f5c2" providerId="LiveId" clId="{75D784EB-4951-41AD-923B-7CD3FB24A30E}" dt="2020-01-31T23:27:48.448" v="11330" actId="167"/>
          <ac:picMkLst>
            <pc:docMk/>
            <pc:sldMk cId="1848880719" sldId="640"/>
            <ac:picMk id="7" creationId="{B69EBA93-8D4A-40C2-8767-6702F5621413}"/>
          </ac:picMkLst>
        </pc:picChg>
      </pc:sldChg>
      <pc:sldChg chg="addSp delSp modSp mod">
        <pc:chgData name="Choi Jaesung" userId="9515beb211c1f5c2" providerId="LiveId" clId="{75D784EB-4951-41AD-923B-7CD3FB24A30E}" dt="2020-02-03T23:00:21.498" v="12159" actId="1036"/>
        <pc:sldMkLst>
          <pc:docMk/>
          <pc:sldMk cId="3021329694" sldId="641"/>
        </pc:sldMkLst>
        <pc:spChg chg="mod">
          <ac:chgData name="Choi Jaesung" userId="9515beb211c1f5c2" providerId="LiveId" clId="{75D784EB-4951-41AD-923B-7CD3FB24A30E}" dt="2020-01-29T20:24:10.164" v="4417" actId="20577"/>
          <ac:spMkLst>
            <pc:docMk/>
            <pc:sldMk cId="3021329694" sldId="641"/>
            <ac:spMk id="4" creationId="{00000000-0000-0000-0000-000000000000}"/>
          </ac:spMkLst>
        </pc:spChg>
        <pc:spChg chg="mod">
          <ac:chgData name="Choi Jaesung" userId="9515beb211c1f5c2" providerId="LiveId" clId="{75D784EB-4951-41AD-923B-7CD3FB24A30E}" dt="2020-02-03T23:00:18.356" v="12157" actId="1036"/>
          <ac:spMkLst>
            <pc:docMk/>
            <pc:sldMk cId="3021329694" sldId="641"/>
            <ac:spMk id="5" creationId="{00000000-0000-0000-0000-000000000000}"/>
          </ac:spMkLst>
        </pc:spChg>
        <pc:picChg chg="add del mod">
          <ac:chgData name="Choi Jaesung" userId="9515beb211c1f5c2" providerId="LiveId" clId="{75D784EB-4951-41AD-923B-7CD3FB24A30E}" dt="2020-01-31T23:21:10.928" v="11211" actId="478"/>
          <ac:picMkLst>
            <pc:docMk/>
            <pc:sldMk cId="3021329694" sldId="641"/>
            <ac:picMk id="2" creationId="{78C358D5-30A3-4AF6-840A-55FE5D8F6EBC}"/>
          </ac:picMkLst>
        </pc:picChg>
        <pc:picChg chg="del">
          <ac:chgData name="Choi Jaesung" userId="9515beb211c1f5c2" providerId="LiveId" clId="{75D784EB-4951-41AD-923B-7CD3FB24A30E}" dt="2020-01-29T20:23:32.974" v="4373" actId="478"/>
          <ac:picMkLst>
            <pc:docMk/>
            <pc:sldMk cId="3021329694" sldId="641"/>
            <ac:picMk id="3" creationId="{00000000-0000-0000-0000-000000000000}"/>
          </ac:picMkLst>
        </pc:picChg>
        <pc:picChg chg="add del mod">
          <ac:chgData name="Choi Jaesung" userId="9515beb211c1f5c2" providerId="LiveId" clId="{75D784EB-4951-41AD-923B-7CD3FB24A30E}" dt="2020-01-31T23:24:44.720" v="11255" actId="478"/>
          <ac:picMkLst>
            <pc:docMk/>
            <pc:sldMk cId="3021329694" sldId="641"/>
            <ac:picMk id="3" creationId="{7F7A2B64-B196-4406-ACB3-76ECCCF64DC0}"/>
          </ac:picMkLst>
        </pc:picChg>
        <pc:picChg chg="add mod">
          <ac:chgData name="Choi Jaesung" userId="9515beb211c1f5c2" providerId="LiveId" clId="{75D784EB-4951-41AD-923B-7CD3FB24A30E}" dt="2020-02-03T23:00:21.498" v="12159" actId="1036"/>
          <ac:picMkLst>
            <pc:docMk/>
            <pc:sldMk cId="3021329694" sldId="641"/>
            <ac:picMk id="6" creationId="{D8E74321-702B-4F1E-8506-5B0C60F697A2}"/>
          </ac:picMkLst>
        </pc:picChg>
      </pc:sldChg>
      <pc:sldChg chg="del">
        <pc:chgData name="Choi Jaesung" userId="9515beb211c1f5c2" providerId="LiveId" clId="{75D784EB-4951-41AD-923B-7CD3FB24A30E}" dt="2020-01-28T22:15:01.293" v="1034" actId="47"/>
        <pc:sldMkLst>
          <pc:docMk/>
          <pc:sldMk cId="3064419352" sldId="642"/>
        </pc:sldMkLst>
      </pc:sldChg>
      <pc:sldChg chg="del">
        <pc:chgData name="Choi Jaesung" userId="9515beb211c1f5c2" providerId="LiveId" clId="{75D784EB-4951-41AD-923B-7CD3FB24A30E}" dt="2020-01-28T22:15:03.457" v="1035" actId="47"/>
        <pc:sldMkLst>
          <pc:docMk/>
          <pc:sldMk cId="247090748" sldId="643"/>
        </pc:sldMkLst>
      </pc:sldChg>
      <pc:sldChg chg="addSp delSp modSp mod">
        <pc:chgData name="Choi Jaesung" userId="9515beb211c1f5c2" providerId="LiveId" clId="{75D784EB-4951-41AD-923B-7CD3FB24A30E}" dt="2020-01-31T23:11:00.018" v="11158" actId="20577"/>
        <pc:sldMkLst>
          <pc:docMk/>
          <pc:sldMk cId="693848139" sldId="644"/>
        </pc:sldMkLst>
        <pc:spChg chg="mod">
          <ac:chgData name="Choi Jaesung" userId="9515beb211c1f5c2" providerId="LiveId" clId="{75D784EB-4951-41AD-923B-7CD3FB24A30E}" dt="2020-01-30T20:27:06.485" v="6347" actId="403"/>
          <ac:spMkLst>
            <pc:docMk/>
            <pc:sldMk cId="693848139" sldId="644"/>
            <ac:spMk id="2" creationId="{00000000-0000-0000-0000-000000000000}"/>
          </ac:spMkLst>
        </pc:spChg>
        <pc:spChg chg="mod">
          <ac:chgData name="Choi Jaesung" userId="9515beb211c1f5c2" providerId="LiveId" clId="{75D784EB-4951-41AD-923B-7CD3FB24A30E}" dt="2020-01-31T23:11:00.018" v="11158" actId="20577"/>
          <ac:spMkLst>
            <pc:docMk/>
            <pc:sldMk cId="693848139" sldId="644"/>
            <ac:spMk id="8" creationId="{00000000-0000-0000-0000-000000000000}"/>
          </ac:spMkLst>
        </pc:spChg>
        <pc:spChg chg="add del mod">
          <ac:chgData name="Choi Jaesung" userId="9515beb211c1f5c2" providerId="LiveId" clId="{75D784EB-4951-41AD-923B-7CD3FB24A30E}" dt="2020-01-31T16:47:26.487" v="6530" actId="478"/>
          <ac:spMkLst>
            <pc:docMk/>
            <pc:sldMk cId="693848139" sldId="644"/>
            <ac:spMk id="9" creationId="{308B3FFD-F7D1-4E13-9C47-46590967A2E6}"/>
          </ac:spMkLst>
        </pc:spChg>
        <pc:picChg chg="add del mod">
          <ac:chgData name="Choi Jaesung" userId="9515beb211c1f5c2" providerId="LiveId" clId="{75D784EB-4951-41AD-923B-7CD3FB24A30E}" dt="2020-01-31T16:47:18.034" v="6526" actId="478"/>
          <ac:picMkLst>
            <pc:docMk/>
            <pc:sldMk cId="693848139" sldId="644"/>
            <ac:picMk id="4" creationId="{B2B03AA0-A8B2-4828-A65F-844B47F63170}"/>
          </ac:picMkLst>
        </pc:picChg>
        <pc:picChg chg="del">
          <ac:chgData name="Choi Jaesung" userId="9515beb211c1f5c2" providerId="LiveId" clId="{75D784EB-4951-41AD-923B-7CD3FB24A30E}" dt="2020-01-31T16:47:19.848" v="6527" actId="478"/>
          <ac:picMkLst>
            <pc:docMk/>
            <pc:sldMk cId="693848139" sldId="644"/>
            <ac:picMk id="7" creationId="{00000000-0000-0000-0000-000000000000}"/>
          </ac:picMkLst>
        </pc:picChg>
        <pc:picChg chg="add del mod">
          <ac:chgData name="Choi Jaesung" userId="9515beb211c1f5c2" providerId="LiveId" clId="{75D784EB-4951-41AD-923B-7CD3FB24A30E}" dt="2020-01-31T19:11:43.059" v="6671" actId="478"/>
          <ac:picMkLst>
            <pc:docMk/>
            <pc:sldMk cId="693848139" sldId="644"/>
            <ac:picMk id="10" creationId="{34F56469-F60B-428E-8250-D64A0814D906}"/>
          </ac:picMkLst>
        </pc:picChg>
        <pc:picChg chg="add mod">
          <ac:chgData name="Choi Jaesung" userId="9515beb211c1f5c2" providerId="LiveId" clId="{75D784EB-4951-41AD-923B-7CD3FB24A30E}" dt="2020-01-31T19:11:57.310" v="6693" actId="1035"/>
          <ac:picMkLst>
            <pc:docMk/>
            <pc:sldMk cId="693848139" sldId="644"/>
            <ac:picMk id="11" creationId="{10A6FB8F-BCBD-4CAE-80E5-9BE0EEF22B67}"/>
          </ac:picMkLst>
        </pc:picChg>
      </pc:sldChg>
      <pc:sldChg chg="addSp delSp modSp add del mod setBg">
        <pc:chgData name="Choi Jaesung" userId="9515beb211c1f5c2" providerId="LiveId" clId="{75D784EB-4951-41AD-923B-7CD3FB24A30E}" dt="2020-01-31T19:06:12.011" v="6636"/>
        <pc:sldMkLst>
          <pc:docMk/>
          <pc:sldMk cId="1625823838" sldId="650"/>
        </pc:sldMkLst>
        <pc:spChg chg="add mod">
          <ac:chgData name="Choi Jaesung" userId="9515beb211c1f5c2" providerId="LiveId" clId="{75D784EB-4951-41AD-923B-7CD3FB24A30E}" dt="2020-01-31T19:06:12.011" v="6636"/>
          <ac:spMkLst>
            <pc:docMk/>
            <pc:sldMk cId="1625823838" sldId="650"/>
            <ac:spMk id="2" creationId="{8D6AA4B8-1184-40D7-8B43-951830CC4EF2}"/>
          </ac:spMkLst>
        </pc:spChg>
        <pc:spChg chg="mod">
          <ac:chgData name="Choi Jaesung" userId="9515beb211c1f5c2" providerId="LiveId" clId="{75D784EB-4951-41AD-923B-7CD3FB24A30E}" dt="2020-01-29T21:14:27.961" v="5014" actId="20577"/>
          <ac:spMkLst>
            <pc:docMk/>
            <pc:sldMk cId="1625823838" sldId="650"/>
            <ac:spMk id="3" creationId="{00000000-0000-0000-0000-000000000000}"/>
          </ac:spMkLst>
        </pc:spChg>
        <pc:spChg chg="add del">
          <ac:chgData name="Choi Jaesung" userId="9515beb211c1f5c2" providerId="LiveId" clId="{75D784EB-4951-41AD-923B-7CD3FB24A30E}" dt="2020-01-29T21:14:19.632" v="5002" actId="26606"/>
          <ac:spMkLst>
            <pc:docMk/>
            <pc:sldMk cId="1625823838" sldId="650"/>
            <ac:spMk id="5" creationId="{23962611-DFD5-4092-AAFD-559E3DFCE2C9}"/>
          </ac:spMkLst>
        </pc:spChg>
        <pc:spChg chg="add del">
          <ac:chgData name="Choi Jaesung" userId="9515beb211c1f5c2" providerId="LiveId" clId="{75D784EB-4951-41AD-923B-7CD3FB24A30E}" dt="2020-01-29T21:14:03.534" v="4996" actId="26606"/>
          <ac:spMkLst>
            <pc:docMk/>
            <pc:sldMk cId="1625823838" sldId="650"/>
            <ac:spMk id="8" creationId="{23962611-DFD5-4092-AAFD-559E3DFCE2C9}"/>
          </ac:spMkLst>
        </pc:spChg>
        <pc:spChg chg="add del">
          <ac:chgData name="Choi Jaesung" userId="9515beb211c1f5c2" providerId="LiveId" clId="{75D784EB-4951-41AD-923B-7CD3FB24A30E}" dt="2020-01-29T21:14:06.493" v="4998" actId="26606"/>
          <ac:spMkLst>
            <pc:docMk/>
            <pc:sldMk cId="1625823838" sldId="650"/>
            <ac:spMk id="12" creationId="{B672F332-AF08-46C6-94F0-77684310D7B7}"/>
          </ac:spMkLst>
        </pc:spChg>
        <pc:spChg chg="add del">
          <ac:chgData name="Choi Jaesung" userId="9515beb211c1f5c2" providerId="LiveId" clId="{75D784EB-4951-41AD-923B-7CD3FB24A30E}" dt="2020-01-29T21:14:06.493" v="4998" actId="26606"/>
          <ac:spMkLst>
            <pc:docMk/>
            <pc:sldMk cId="1625823838" sldId="650"/>
            <ac:spMk id="13" creationId="{559AE206-7EBA-4D33-8BC9-9D8158553F0E}"/>
          </ac:spMkLst>
        </pc:spChg>
        <pc:spChg chg="add del">
          <ac:chgData name="Choi Jaesung" userId="9515beb211c1f5c2" providerId="LiveId" clId="{75D784EB-4951-41AD-923B-7CD3FB24A30E}" dt="2020-01-29T21:14:06.493" v="4998" actId="26606"/>
          <ac:spMkLst>
            <pc:docMk/>
            <pc:sldMk cId="1625823838" sldId="650"/>
            <ac:spMk id="14" creationId="{34244EF8-D73A-40E1-BE73-D46E6B4B04ED}"/>
          </ac:spMkLst>
        </pc:spChg>
        <pc:spChg chg="add del">
          <ac:chgData name="Choi Jaesung" userId="9515beb211c1f5c2" providerId="LiveId" clId="{75D784EB-4951-41AD-923B-7CD3FB24A30E}" dt="2020-01-29T21:14:06.493" v="4998" actId="26606"/>
          <ac:spMkLst>
            <pc:docMk/>
            <pc:sldMk cId="1625823838" sldId="650"/>
            <ac:spMk id="15" creationId="{6437D937-A7F1-4011-92B4-328E5BE1B166}"/>
          </ac:spMkLst>
        </pc:spChg>
        <pc:spChg chg="add del">
          <ac:chgData name="Choi Jaesung" userId="9515beb211c1f5c2" providerId="LiveId" clId="{75D784EB-4951-41AD-923B-7CD3FB24A30E}" dt="2020-01-29T21:14:06.493" v="4998" actId="26606"/>
          <ac:spMkLst>
            <pc:docMk/>
            <pc:sldMk cId="1625823838" sldId="650"/>
            <ac:spMk id="16" creationId="{AB84D7E8-4ECB-42D7-ADBF-01689B0F24AE}"/>
          </ac:spMkLst>
        </pc:spChg>
        <pc:picChg chg="add del">
          <ac:chgData name="Choi Jaesung" userId="9515beb211c1f5c2" providerId="LiveId" clId="{75D784EB-4951-41AD-923B-7CD3FB24A30E}" dt="2020-01-29T21:14:19.632" v="5002" actId="26606"/>
          <ac:picMkLst>
            <pc:docMk/>
            <pc:sldMk cId="1625823838" sldId="650"/>
            <ac:picMk id="6" creationId="{2270F1FA-0425-408F-9861-80BF5AFB276D}"/>
          </ac:picMkLst>
        </pc:picChg>
        <pc:picChg chg="add del">
          <ac:chgData name="Choi Jaesung" userId="9515beb211c1f5c2" providerId="LiveId" clId="{75D784EB-4951-41AD-923B-7CD3FB24A30E}" dt="2020-01-29T21:14:03.534" v="4996" actId="26606"/>
          <ac:picMkLst>
            <pc:docMk/>
            <pc:sldMk cId="1625823838" sldId="650"/>
            <ac:picMk id="10" creationId="{2270F1FA-0425-408F-9861-80BF5AFB276D}"/>
          </ac:picMkLst>
        </pc:picChg>
        <pc:cxnChg chg="add del">
          <ac:chgData name="Choi Jaesung" userId="9515beb211c1f5c2" providerId="LiveId" clId="{75D784EB-4951-41AD-923B-7CD3FB24A30E}" dt="2020-01-29T21:14:06.493" v="4998" actId="26606"/>
          <ac:cxnSpMkLst>
            <pc:docMk/>
            <pc:sldMk cId="1625823838" sldId="650"/>
            <ac:cxnSpMk id="18" creationId="{9E8E38ED-369A-44C2-B635-0BED0E48A6E8}"/>
          </ac:cxnSpMkLst>
        </pc:cxnChg>
      </pc:sldChg>
      <pc:sldChg chg="addSp delSp modSp mod">
        <pc:chgData name="Choi Jaesung" userId="9515beb211c1f5c2" providerId="LiveId" clId="{75D784EB-4951-41AD-923B-7CD3FB24A30E}" dt="2020-01-31T23:40:59.851" v="11453" actId="20577"/>
        <pc:sldMkLst>
          <pc:docMk/>
          <pc:sldMk cId="1591224362" sldId="654"/>
        </pc:sldMkLst>
        <pc:spChg chg="mod">
          <ac:chgData name="Choi Jaesung" userId="9515beb211c1f5c2" providerId="LiveId" clId="{75D784EB-4951-41AD-923B-7CD3FB24A30E}" dt="2020-01-31T23:40:59.851" v="11453" actId="20577"/>
          <ac:spMkLst>
            <pc:docMk/>
            <pc:sldMk cId="1591224362" sldId="654"/>
            <ac:spMk id="2" creationId="{00000000-0000-0000-0000-000000000000}"/>
          </ac:spMkLst>
        </pc:spChg>
        <pc:spChg chg="mod">
          <ac:chgData name="Choi Jaesung" userId="9515beb211c1f5c2" providerId="LiveId" clId="{75D784EB-4951-41AD-923B-7CD3FB24A30E}" dt="2020-01-28T22:06:44.004" v="752" actId="20577"/>
          <ac:spMkLst>
            <pc:docMk/>
            <pc:sldMk cId="1591224362" sldId="654"/>
            <ac:spMk id="4" creationId="{00000000-0000-0000-0000-000000000000}"/>
          </ac:spMkLst>
        </pc:spChg>
        <pc:spChg chg="mod">
          <ac:chgData name="Choi Jaesung" userId="9515beb211c1f5c2" providerId="LiveId" clId="{75D784EB-4951-41AD-923B-7CD3FB24A30E}" dt="2020-01-29T20:13:30.630" v="4339" actId="1035"/>
          <ac:spMkLst>
            <pc:docMk/>
            <pc:sldMk cId="1591224362" sldId="654"/>
            <ac:spMk id="6" creationId="{00000000-0000-0000-0000-000000000000}"/>
          </ac:spMkLst>
        </pc:spChg>
        <pc:spChg chg="add mod">
          <ac:chgData name="Choi Jaesung" userId="9515beb211c1f5c2" providerId="LiveId" clId="{75D784EB-4951-41AD-923B-7CD3FB24A30E}" dt="2020-01-31T23:40:39.346" v="11448" actId="1035"/>
          <ac:spMkLst>
            <pc:docMk/>
            <pc:sldMk cId="1591224362" sldId="654"/>
            <ac:spMk id="8" creationId="{00000000-0000-0000-0000-000000000000}"/>
          </ac:spMkLst>
        </pc:spChg>
        <pc:graphicFrameChg chg="del mod replId">
          <ac:chgData name="Choi Jaesung" userId="9515beb211c1f5c2" providerId="LiveId" clId="{75D784EB-4951-41AD-923B-7CD3FB24A30E}" dt="2020-01-29T20:15:37.180" v="4345"/>
          <ac:graphicFrameMkLst>
            <pc:docMk/>
            <pc:sldMk cId="1591224362" sldId="654"/>
            <ac:graphicFrameMk id="3" creationId="{00000000-0000-0000-0000-000000000000}"/>
          </ac:graphicFrameMkLst>
        </pc:graphicFrameChg>
      </pc:sldChg>
      <pc:sldChg chg="modSp del mod">
        <pc:chgData name="Choi Jaesung" userId="9515beb211c1f5c2" providerId="LiveId" clId="{75D784EB-4951-41AD-923B-7CD3FB24A30E}" dt="2020-01-31T16:33:56.850" v="6467" actId="2696"/>
        <pc:sldMkLst>
          <pc:docMk/>
          <pc:sldMk cId="3425204450" sldId="658"/>
        </pc:sldMkLst>
        <pc:spChg chg="mod">
          <ac:chgData name="Choi Jaesung" userId="9515beb211c1f5c2" providerId="LiveId" clId="{75D784EB-4951-41AD-923B-7CD3FB24A30E}" dt="2020-01-28T22:40:47.186" v="1544" actId="403"/>
          <ac:spMkLst>
            <pc:docMk/>
            <pc:sldMk cId="3425204450" sldId="658"/>
            <ac:spMk id="3" creationId="{00000000-0000-0000-0000-000000000000}"/>
          </ac:spMkLst>
        </pc:spChg>
        <pc:spChg chg="mod">
          <ac:chgData name="Choi Jaesung" userId="9515beb211c1f5c2" providerId="LiveId" clId="{75D784EB-4951-41AD-923B-7CD3FB24A30E}" dt="2020-01-28T22:40:54.979" v="1546" actId="1036"/>
          <ac:spMkLst>
            <pc:docMk/>
            <pc:sldMk cId="3425204450" sldId="658"/>
            <ac:spMk id="4" creationId="{00000000-0000-0000-0000-000000000000}"/>
          </ac:spMkLst>
        </pc:spChg>
        <pc:spChg chg="mod">
          <ac:chgData name="Choi Jaesung" userId="9515beb211c1f5c2" providerId="LiveId" clId="{75D784EB-4951-41AD-923B-7CD3FB24A30E}" dt="2020-01-28T22:01:16.237" v="94" actId="6549"/>
          <ac:spMkLst>
            <pc:docMk/>
            <pc:sldMk cId="3425204450" sldId="658"/>
            <ac:spMk id="7" creationId="{00000000-0000-0000-0000-000000000000}"/>
          </ac:spMkLst>
        </pc:spChg>
        <pc:picChg chg="mod">
          <ac:chgData name="Choi Jaesung" userId="9515beb211c1f5c2" providerId="LiveId" clId="{75D784EB-4951-41AD-923B-7CD3FB24A30E}" dt="2020-01-28T22:40:56.819" v="1548" actId="1035"/>
          <ac:picMkLst>
            <pc:docMk/>
            <pc:sldMk cId="3425204450" sldId="658"/>
            <ac:picMk id="6" creationId="{00000000-0000-0000-0000-000000000000}"/>
          </ac:picMkLst>
        </pc:picChg>
      </pc:sldChg>
      <pc:sldChg chg="add del">
        <pc:chgData name="Choi Jaesung" userId="9515beb211c1f5c2" providerId="LiveId" clId="{75D784EB-4951-41AD-923B-7CD3FB24A30E}" dt="2020-02-06T01:08:43.253" v="15755" actId="47"/>
        <pc:sldMkLst>
          <pc:docMk/>
          <pc:sldMk cId="3581583286" sldId="658"/>
        </pc:sldMkLst>
      </pc:sldChg>
      <pc:sldChg chg="addSp delSp modSp del mod">
        <pc:chgData name="Choi Jaesung" userId="9515beb211c1f5c2" providerId="LiveId" clId="{75D784EB-4951-41AD-923B-7CD3FB24A30E}" dt="2020-02-04T21:44:43.540" v="13681" actId="2696"/>
        <pc:sldMkLst>
          <pc:docMk/>
          <pc:sldMk cId="1718483869" sldId="661"/>
        </pc:sldMkLst>
        <pc:spChg chg="mod">
          <ac:chgData name="Choi Jaesung" userId="9515beb211c1f5c2" providerId="LiveId" clId="{75D784EB-4951-41AD-923B-7CD3FB24A30E}" dt="2020-01-31T18:34:17.668" v="6552" actId="404"/>
          <ac:spMkLst>
            <pc:docMk/>
            <pc:sldMk cId="1718483869" sldId="661"/>
            <ac:spMk id="5" creationId="{00000000-0000-0000-0000-000000000000}"/>
          </ac:spMkLst>
        </pc:spChg>
        <pc:spChg chg="add mod">
          <ac:chgData name="Choi Jaesung" userId="9515beb211c1f5c2" providerId="LiveId" clId="{75D784EB-4951-41AD-923B-7CD3FB24A30E}" dt="2020-01-31T18:33:41.945" v="6546" actId="207"/>
          <ac:spMkLst>
            <pc:docMk/>
            <pc:sldMk cId="1718483869" sldId="661"/>
            <ac:spMk id="6" creationId="{8593BD5D-56BC-4DF0-BB99-BF3C4CA16024}"/>
          </ac:spMkLst>
        </pc:spChg>
        <pc:spChg chg="mod">
          <ac:chgData name="Choi Jaesung" userId="9515beb211c1f5c2" providerId="LiveId" clId="{75D784EB-4951-41AD-923B-7CD3FB24A30E}" dt="2020-01-31T18:33:58.190" v="6547" actId="21"/>
          <ac:spMkLst>
            <pc:docMk/>
            <pc:sldMk cId="1718483869" sldId="661"/>
            <ac:spMk id="7" creationId="{00000000-0000-0000-0000-000000000000}"/>
          </ac:spMkLst>
        </pc:spChg>
        <pc:picChg chg="del mod">
          <ac:chgData name="Choi Jaesung" userId="9515beb211c1f5c2" providerId="LiveId" clId="{75D784EB-4951-41AD-923B-7CD3FB24A30E}" dt="2020-01-28T23:08:04.352" v="2333" actId="478"/>
          <ac:picMkLst>
            <pc:docMk/>
            <pc:sldMk cId="1718483869" sldId="661"/>
            <ac:picMk id="2" creationId="{00000000-0000-0000-0000-000000000000}"/>
          </ac:picMkLst>
        </pc:picChg>
        <pc:picChg chg="mod">
          <ac:chgData name="Choi Jaesung" userId="9515beb211c1f5c2" providerId="LiveId" clId="{75D784EB-4951-41AD-923B-7CD3FB24A30E}" dt="2020-01-31T16:36:02.224" v="6518" actId="1037"/>
          <ac:picMkLst>
            <pc:docMk/>
            <pc:sldMk cId="1718483869" sldId="661"/>
            <ac:picMk id="4" creationId="{00000000-0000-0000-0000-000000000000}"/>
          </ac:picMkLst>
        </pc:picChg>
      </pc:sldChg>
      <pc:sldChg chg="modSp add mod modAnim">
        <pc:chgData name="Choi Jaesung" userId="9515beb211c1f5c2" providerId="LiveId" clId="{75D784EB-4951-41AD-923B-7CD3FB24A30E}" dt="2020-02-06T00:07:58.736" v="15507" actId="1035"/>
        <pc:sldMkLst>
          <pc:docMk/>
          <pc:sldMk cId="3242223029" sldId="661"/>
        </pc:sldMkLst>
        <pc:spChg chg="mod">
          <ac:chgData name="Choi Jaesung" userId="9515beb211c1f5c2" providerId="LiveId" clId="{75D784EB-4951-41AD-923B-7CD3FB24A30E}" dt="2020-02-05T21:44:24.488" v="15171" actId="20577"/>
          <ac:spMkLst>
            <pc:docMk/>
            <pc:sldMk cId="3242223029" sldId="661"/>
            <ac:spMk id="5" creationId="{00000000-0000-0000-0000-000000000000}"/>
          </ac:spMkLst>
        </pc:spChg>
        <pc:spChg chg="mod">
          <ac:chgData name="Choi Jaesung" userId="9515beb211c1f5c2" providerId="LiveId" clId="{75D784EB-4951-41AD-923B-7CD3FB24A30E}" dt="2020-02-06T00:07:58.736" v="15507" actId="1035"/>
          <ac:spMkLst>
            <pc:docMk/>
            <pc:sldMk cId="3242223029" sldId="661"/>
            <ac:spMk id="6" creationId="{8593BD5D-56BC-4DF0-BB99-BF3C4CA16024}"/>
          </ac:spMkLst>
        </pc:spChg>
        <pc:picChg chg="mod">
          <ac:chgData name="Choi Jaesung" userId="9515beb211c1f5c2" providerId="LiveId" clId="{75D784EB-4951-41AD-923B-7CD3FB24A30E}" dt="2020-02-06T00:07:43.195" v="15504" actId="1035"/>
          <ac:picMkLst>
            <pc:docMk/>
            <pc:sldMk cId="3242223029" sldId="661"/>
            <ac:picMk id="4" creationId="{00000000-0000-0000-0000-000000000000}"/>
          </ac:picMkLst>
        </pc:picChg>
      </pc:sldChg>
      <pc:sldChg chg="del">
        <pc:chgData name="Choi Jaesung" userId="9515beb211c1f5c2" providerId="LiveId" clId="{75D784EB-4951-41AD-923B-7CD3FB24A30E}" dt="2020-01-28T22:14:44.993" v="1033" actId="47"/>
        <pc:sldMkLst>
          <pc:docMk/>
          <pc:sldMk cId="1634597168" sldId="665"/>
        </pc:sldMkLst>
      </pc:sldChg>
      <pc:sldChg chg="modSp mod modNotesTx">
        <pc:chgData name="Choi Jaesung" userId="9515beb211c1f5c2" providerId="LiveId" clId="{75D784EB-4951-41AD-923B-7CD3FB24A30E}" dt="2020-01-31T23:06:57.335" v="11125" actId="20577"/>
        <pc:sldMkLst>
          <pc:docMk/>
          <pc:sldMk cId="1506306997" sldId="671"/>
        </pc:sldMkLst>
        <pc:spChg chg="mod">
          <ac:chgData name="Choi Jaesung" userId="9515beb211c1f5c2" providerId="LiveId" clId="{75D784EB-4951-41AD-923B-7CD3FB24A30E}" dt="2020-01-31T23:06:57.335" v="11125" actId="20577"/>
          <ac:spMkLst>
            <pc:docMk/>
            <pc:sldMk cId="1506306997" sldId="671"/>
            <ac:spMk id="2" creationId="{00000000-0000-0000-0000-000000000000}"/>
          </ac:spMkLst>
        </pc:spChg>
        <pc:spChg chg="mod">
          <ac:chgData name="Choi Jaesung" userId="9515beb211c1f5c2" providerId="LiveId" clId="{75D784EB-4951-41AD-923B-7CD3FB24A30E}" dt="2020-01-31T20:00:26.624" v="8732" actId="20577"/>
          <ac:spMkLst>
            <pc:docMk/>
            <pc:sldMk cId="1506306997" sldId="671"/>
            <ac:spMk id="4" creationId="{00000000-0000-0000-0000-000000000000}"/>
          </ac:spMkLst>
        </pc:spChg>
      </pc:sldChg>
      <pc:sldChg chg="modSp del mod">
        <pc:chgData name="Choi Jaesung" userId="9515beb211c1f5c2" providerId="LiveId" clId="{75D784EB-4951-41AD-923B-7CD3FB24A30E}" dt="2020-01-29T16:45:07.160" v="3317" actId="2696"/>
        <pc:sldMkLst>
          <pc:docMk/>
          <pc:sldMk cId="27426528" sldId="679"/>
        </pc:sldMkLst>
        <pc:spChg chg="mod">
          <ac:chgData name="Choi Jaesung" userId="9515beb211c1f5c2" providerId="LiveId" clId="{75D784EB-4951-41AD-923B-7CD3FB24A30E}" dt="2020-01-28T22:45:51.799" v="1581" actId="6549"/>
          <ac:spMkLst>
            <pc:docMk/>
            <pc:sldMk cId="27426528" sldId="679"/>
            <ac:spMk id="2" creationId="{00000000-0000-0000-0000-000000000000}"/>
          </ac:spMkLst>
        </pc:spChg>
        <pc:spChg chg="mod">
          <ac:chgData name="Choi Jaesung" userId="9515beb211c1f5c2" providerId="LiveId" clId="{75D784EB-4951-41AD-923B-7CD3FB24A30E}" dt="2020-01-28T22:02:58.483" v="311" actId="20577"/>
          <ac:spMkLst>
            <pc:docMk/>
            <pc:sldMk cId="27426528" sldId="679"/>
            <ac:spMk id="4" creationId="{00000000-0000-0000-0000-000000000000}"/>
          </ac:spMkLst>
        </pc:spChg>
      </pc:sldChg>
      <pc:sldChg chg="add del">
        <pc:chgData name="Choi Jaesung" userId="9515beb211c1f5c2" providerId="LiveId" clId="{75D784EB-4951-41AD-923B-7CD3FB24A30E}" dt="2020-02-04T21:08:01.437" v="13496" actId="2696"/>
        <pc:sldMkLst>
          <pc:docMk/>
          <pc:sldMk cId="1389018942" sldId="679"/>
        </pc:sldMkLst>
      </pc:sldChg>
      <pc:sldChg chg="add del">
        <pc:chgData name="Choi Jaesung" userId="9515beb211c1f5c2" providerId="LiveId" clId="{75D784EB-4951-41AD-923B-7CD3FB24A30E}" dt="2020-02-04T22:33:50.465" v="14459" actId="2696"/>
        <pc:sldMkLst>
          <pc:docMk/>
          <pc:sldMk cId="2631364661" sldId="679"/>
        </pc:sldMkLst>
      </pc:sldChg>
      <pc:sldChg chg="add del">
        <pc:chgData name="Choi Jaesung" userId="9515beb211c1f5c2" providerId="LiveId" clId="{75D784EB-4951-41AD-923B-7CD3FB24A30E}" dt="2020-02-04T22:36:43.838" v="14525" actId="47"/>
        <pc:sldMkLst>
          <pc:docMk/>
          <pc:sldMk cId="2661772848" sldId="679"/>
        </pc:sldMkLst>
      </pc:sldChg>
      <pc:sldChg chg="delSp modSp add del mod modNotesTx">
        <pc:chgData name="Choi Jaesung" userId="9515beb211c1f5c2" providerId="LiveId" clId="{75D784EB-4951-41AD-923B-7CD3FB24A30E}" dt="2020-01-29T16:12:31.381" v="2780" actId="47"/>
        <pc:sldMkLst>
          <pc:docMk/>
          <pc:sldMk cId="1594382298" sldId="680"/>
        </pc:sldMkLst>
        <pc:spChg chg="mod">
          <ac:chgData name="Choi Jaesung" userId="9515beb211c1f5c2" providerId="LiveId" clId="{75D784EB-4951-41AD-923B-7CD3FB24A30E}" dt="2020-01-29T16:11:07.912" v="2756" actId="21"/>
          <ac:spMkLst>
            <pc:docMk/>
            <pc:sldMk cId="1594382298" sldId="680"/>
            <ac:spMk id="2" creationId="{00000000-0000-0000-0000-000000000000}"/>
          </ac:spMkLst>
        </pc:spChg>
        <pc:spChg chg="mod">
          <ac:chgData name="Choi Jaesung" userId="9515beb211c1f5c2" providerId="LiveId" clId="{75D784EB-4951-41AD-923B-7CD3FB24A30E}" dt="2020-01-28T22:01:09.013" v="91" actId="20577"/>
          <ac:spMkLst>
            <pc:docMk/>
            <pc:sldMk cId="1594382298" sldId="680"/>
            <ac:spMk id="4" creationId="{00000000-0000-0000-0000-000000000000}"/>
          </ac:spMkLst>
        </pc:spChg>
        <pc:picChg chg="del">
          <ac:chgData name="Choi Jaesung" userId="9515beb211c1f5c2" providerId="LiveId" clId="{75D784EB-4951-41AD-923B-7CD3FB24A30E}" dt="2020-01-29T16:11:46.097" v="2771" actId="21"/>
          <ac:picMkLst>
            <pc:docMk/>
            <pc:sldMk cId="1594382298" sldId="680"/>
            <ac:picMk id="5" creationId="{00000000-0000-0000-0000-000000000000}"/>
          </ac:picMkLst>
        </pc:picChg>
      </pc:sldChg>
      <pc:sldChg chg="delSp modSp add del mod">
        <pc:chgData name="Choi Jaesung" userId="9515beb211c1f5c2" providerId="LiveId" clId="{75D784EB-4951-41AD-923B-7CD3FB24A30E}" dt="2020-01-31T22:11:07.578" v="9720" actId="47"/>
        <pc:sldMkLst>
          <pc:docMk/>
          <pc:sldMk cId="595547998" sldId="682"/>
        </pc:sldMkLst>
        <pc:spChg chg="del mod">
          <ac:chgData name="Choi Jaesung" userId="9515beb211c1f5c2" providerId="LiveId" clId="{75D784EB-4951-41AD-923B-7CD3FB24A30E}" dt="2020-01-31T22:07:13.238" v="9475"/>
          <ac:spMkLst>
            <pc:docMk/>
            <pc:sldMk cId="595547998" sldId="682"/>
            <ac:spMk id="2" creationId="{00000000-0000-0000-0000-000000000000}"/>
          </ac:spMkLst>
        </pc:spChg>
        <pc:spChg chg="mod">
          <ac:chgData name="Choi Jaesung" userId="9515beb211c1f5c2" providerId="LiveId" clId="{75D784EB-4951-41AD-923B-7CD3FB24A30E}" dt="2020-01-31T19:38:52.693" v="6984" actId="20577"/>
          <ac:spMkLst>
            <pc:docMk/>
            <pc:sldMk cId="595547998" sldId="682"/>
            <ac:spMk id="8" creationId="{00000000-0000-0000-0000-000000000000}"/>
          </ac:spMkLst>
        </pc:spChg>
        <pc:picChg chg="del">
          <ac:chgData name="Choi Jaesung" userId="9515beb211c1f5c2" providerId="LiveId" clId="{75D784EB-4951-41AD-923B-7CD3FB24A30E}" dt="2020-01-31T22:04:54.733" v="9323" actId="478"/>
          <ac:picMkLst>
            <pc:docMk/>
            <pc:sldMk cId="595547998" sldId="682"/>
            <ac:picMk id="5" creationId="{00000000-0000-0000-0000-000000000000}"/>
          </ac:picMkLst>
        </pc:picChg>
      </pc:sldChg>
      <pc:sldChg chg="delSp modSp del mod modNotesTx">
        <pc:chgData name="Choi Jaesung" userId="9515beb211c1f5c2" providerId="LiveId" clId="{75D784EB-4951-41AD-923B-7CD3FB24A30E}" dt="2020-01-29T16:10:20.446" v="2752" actId="2696"/>
        <pc:sldMkLst>
          <pc:docMk/>
          <pc:sldMk cId="2703115182" sldId="682"/>
        </pc:sldMkLst>
        <pc:spChg chg="mod">
          <ac:chgData name="Choi Jaesung" userId="9515beb211c1f5c2" providerId="LiveId" clId="{75D784EB-4951-41AD-923B-7CD3FB24A30E}" dt="2020-01-28T22:38:53.770" v="1488" actId="1076"/>
          <ac:spMkLst>
            <pc:docMk/>
            <pc:sldMk cId="2703115182" sldId="682"/>
            <ac:spMk id="3" creationId="{00000000-0000-0000-0000-000000000000}"/>
          </ac:spMkLst>
        </pc:spChg>
        <pc:spChg chg="mod">
          <ac:chgData name="Choi Jaesung" userId="9515beb211c1f5c2" providerId="LiveId" clId="{75D784EB-4951-41AD-923B-7CD3FB24A30E}" dt="2020-01-28T22:02:30.229" v="268" actId="20577"/>
          <ac:spMkLst>
            <pc:docMk/>
            <pc:sldMk cId="2703115182" sldId="682"/>
            <ac:spMk id="7" creationId="{00000000-0000-0000-0000-000000000000}"/>
          </ac:spMkLst>
        </pc:spChg>
        <pc:spChg chg="mod">
          <ac:chgData name="Choi Jaesung" userId="9515beb211c1f5c2" providerId="LiveId" clId="{75D784EB-4951-41AD-923B-7CD3FB24A30E}" dt="2020-01-28T22:37:30.260" v="1485" actId="1035"/>
          <ac:spMkLst>
            <pc:docMk/>
            <pc:sldMk cId="2703115182" sldId="682"/>
            <ac:spMk id="8" creationId="{00000000-0000-0000-0000-000000000000}"/>
          </ac:spMkLst>
        </pc:spChg>
        <pc:grpChg chg="del">
          <ac:chgData name="Choi Jaesung" userId="9515beb211c1f5c2" providerId="LiveId" clId="{75D784EB-4951-41AD-923B-7CD3FB24A30E}" dt="2020-01-28T22:32:53.077" v="1314" actId="478"/>
          <ac:grpSpMkLst>
            <pc:docMk/>
            <pc:sldMk cId="2703115182" sldId="682"/>
            <ac:grpSpMk id="4" creationId="{00000000-0000-0000-0000-000000000000}"/>
          </ac:grpSpMkLst>
        </pc:grpChg>
        <pc:picChg chg="mod">
          <ac:chgData name="Choi Jaesung" userId="9515beb211c1f5c2" providerId="LiveId" clId="{75D784EB-4951-41AD-923B-7CD3FB24A30E}" dt="2020-01-28T22:38:49.883" v="1487" actId="1076"/>
          <ac:picMkLst>
            <pc:docMk/>
            <pc:sldMk cId="2703115182" sldId="682"/>
            <ac:picMk id="5" creationId="{00000000-0000-0000-0000-000000000000}"/>
          </ac:picMkLst>
        </pc:picChg>
      </pc:sldChg>
      <pc:sldChg chg="addSp delSp modSp del mod modNotesTx">
        <pc:chgData name="Choi Jaesung" userId="9515beb211c1f5c2" providerId="LiveId" clId="{75D784EB-4951-41AD-923B-7CD3FB24A30E}" dt="2020-02-04T22:34:21.324" v="14461" actId="2696"/>
        <pc:sldMkLst>
          <pc:docMk/>
          <pc:sldMk cId="1314968505" sldId="683"/>
        </pc:sldMkLst>
        <pc:spChg chg="mod">
          <ac:chgData name="Choi Jaesung" userId="9515beb211c1f5c2" providerId="LiveId" clId="{75D784EB-4951-41AD-923B-7CD3FB24A30E}" dt="2020-01-31T23:07:51.584" v="11130" actId="5793"/>
          <ac:spMkLst>
            <pc:docMk/>
            <pc:sldMk cId="1314968505" sldId="683"/>
            <ac:spMk id="2" creationId="{00000000-0000-0000-0000-000000000000}"/>
          </ac:spMkLst>
        </pc:spChg>
        <pc:spChg chg="mod">
          <ac:chgData name="Choi Jaesung" userId="9515beb211c1f5c2" providerId="LiveId" clId="{75D784EB-4951-41AD-923B-7CD3FB24A30E}" dt="2020-01-28T22:01:01.119" v="79" actId="20577"/>
          <ac:spMkLst>
            <pc:docMk/>
            <pc:sldMk cId="1314968505" sldId="683"/>
            <ac:spMk id="4" creationId="{00000000-0000-0000-0000-000000000000}"/>
          </ac:spMkLst>
        </pc:spChg>
        <pc:picChg chg="mod">
          <ac:chgData name="Choi Jaesung" userId="9515beb211c1f5c2" providerId="LiveId" clId="{75D784EB-4951-41AD-923B-7CD3FB24A30E}" dt="2020-01-31T18:34:35.730" v="6554" actId="14100"/>
          <ac:picMkLst>
            <pc:docMk/>
            <pc:sldMk cId="1314968505" sldId="683"/>
            <ac:picMk id="7" creationId="{00000000-0000-0000-0000-000000000000}"/>
          </ac:picMkLst>
        </pc:picChg>
        <pc:picChg chg="add del mod">
          <ac:chgData name="Choi Jaesung" userId="9515beb211c1f5c2" providerId="LiveId" clId="{75D784EB-4951-41AD-923B-7CD3FB24A30E}" dt="2020-01-29T16:11:52.951" v="2773" actId="478"/>
          <ac:picMkLst>
            <pc:docMk/>
            <pc:sldMk cId="1314968505" sldId="683"/>
            <ac:picMk id="8" creationId="{00000000-0000-0000-0000-000000000000}"/>
          </ac:picMkLst>
        </pc:picChg>
        <pc:picChg chg="add mod">
          <ac:chgData name="Choi Jaesung" userId="9515beb211c1f5c2" providerId="LiveId" clId="{75D784EB-4951-41AD-923B-7CD3FB24A30E}" dt="2020-01-31T18:34:45.340" v="6562" actId="1036"/>
          <ac:picMkLst>
            <pc:docMk/>
            <pc:sldMk cId="1314968505" sldId="683"/>
            <ac:picMk id="9" creationId="{B7782D62-026A-41CD-A376-1C9263F8DCCB}"/>
          </ac:picMkLst>
        </pc:picChg>
      </pc:sldChg>
      <pc:sldChg chg="add">
        <pc:chgData name="Choi Jaesung" userId="9515beb211c1f5c2" providerId="LiveId" clId="{75D784EB-4951-41AD-923B-7CD3FB24A30E}" dt="2020-02-04T22:34:25.193" v="14462"/>
        <pc:sldMkLst>
          <pc:docMk/>
          <pc:sldMk cId="1653069355" sldId="683"/>
        </pc:sldMkLst>
      </pc:sldChg>
      <pc:sldChg chg="add">
        <pc:chgData name="Choi Jaesung" userId="9515beb211c1f5c2" providerId="LiveId" clId="{75D784EB-4951-41AD-923B-7CD3FB24A30E}" dt="2020-01-29T22:01:46.292" v="6148"/>
        <pc:sldMkLst>
          <pc:docMk/>
          <pc:sldMk cId="3231098327" sldId="688"/>
        </pc:sldMkLst>
      </pc:sldChg>
      <pc:sldChg chg="del">
        <pc:chgData name="Choi Jaesung" userId="9515beb211c1f5c2" providerId="LiveId" clId="{75D784EB-4951-41AD-923B-7CD3FB24A30E}" dt="2020-01-29T22:01:43.668" v="6147" actId="2696"/>
        <pc:sldMkLst>
          <pc:docMk/>
          <pc:sldMk cId="4164811343" sldId="688"/>
        </pc:sldMkLst>
      </pc:sldChg>
      <pc:sldChg chg="add del">
        <pc:chgData name="Choi Jaesung" userId="9515beb211c1f5c2" providerId="LiveId" clId="{75D784EB-4951-41AD-923B-7CD3FB24A30E}" dt="2020-01-28T22:13:33.233" v="1022" actId="47"/>
        <pc:sldMkLst>
          <pc:docMk/>
          <pc:sldMk cId="3008118729" sldId="691"/>
        </pc:sldMkLst>
      </pc:sldChg>
      <pc:sldChg chg="del">
        <pc:chgData name="Choi Jaesung" userId="9515beb211c1f5c2" providerId="LiveId" clId="{75D784EB-4951-41AD-923B-7CD3FB24A30E}" dt="2020-01-28T22:11:06.688" v="1012" actId="2696"/>
        <pc:sldMkLst>
          <pc:docMk/>
          <pc:sldMk cId="3054266947" sldId="691"/>
        </pc:sldMkLst>
      </pc:sldChg>
      <pc:sldChg chg="add del">
        <pc:chgData name="Choi Jaesung" userId="9515beb211c1f5c2" providerId="LiveId" clId="{75D784EB-4951-41AD-923B-7CD3FB24A30E}" dt="2020-02-05T21:39:36.871" v="14695"/>
        <pc:sldMkLst>
          <pc:docMk/>
          <pc:sldMk cId="3152228400" sldId="693"/>
        </pc:sldMkLst>
      </pc:sldChg>
      <pc:sldChg chg="add del">
        <pc:chgData name="Choi Jaesung" userId="9515beb211c1f5c2" providerId="LiveId" clId="{75D784EB-4951-41AD-923B-7CD3FB24A30E}" dt="2020-02-05T21:39:36.871" v="14695"/>
        <pc:sldMkLst>
          <pc:docMk/>
          <pc:sldMk cId="277564022" sldId="694"/>
        </pc:sldMkLst>
      </pc:sldChg>
      <pc:sldChg chg="del">
        <pc:chgData name="Choi Jaesung" userId="9515beb211c1f5c2" providerId="LiveId" clId="{75D784EB-4951-41AD-923B-7CD3FB24A30E}" dt="2020-01-28T22:13:38.169" v="1023" actId="47"/>
        <pc:sldMkLst>
          <pc:docMk/>
          <pc:sldMk cId="2776382184" sldId="705"/>
        </pc:sldMkLst>
      </pc:sldChg>
      <pc:sldChg chg="del">
        <pc:chgData name="Choi Jaesung" userId="9515beb211c1f5c2" providerId="LiveId" clId="{75D784EB-4951-41AD-923B-7CD3FB24A30E}" dt="2020-01-28T22:13:39.990" v="1024" actId="47"/>
        <pc:sldMkLst>
          <pc:docMk/>
          <pc:sldMk cId="2662141386" sldId="706"/>
        </pc:sldMkLst>
      </pc:sldChg>
      <pc:sldChg chg="del">
        <pc:chgData name="Choi Jaesung" userId="9515beb211c1f5c2" providerId="LiveId" clId="{75D784EB-4951-41AD-923B-7CD3FB24A30E}" dt="2020-01-28T22:13:42.786" v="1025" actId="47"/>
        <pc:sldMkLst>
          <pc:docMk/>
          <pc:sldMk cId="3718241898" sldId="707"/>
        </pc:sldMkLst>
      </pc:sldChg>
      <pc:sldChg chg="del">
        <pc:chgData name="Choi Jaesung" userId="9515beb211c1f5c2" providerId="LiveId" clId="{75D784EB-4951-41AD-923B-7CD3FB24A30E}" dt="2020-01-28T22:13:45.386" v="1026" actId="47"/>
        <pc:sldMkLst>
          <pc:docMk/>
          <pc:sldMk cId="3801480900" sldId="708"/>
        </pc:sldMkLst>
      </pc:sldChg>
      <pc:sldChg chg="del">
        <pc:chgData name="Choi Jaesung" userId="9515beb211c1f5c2" providerId="LiveId" clId="{75D784EB-4951-41AD-923B-7CD3FB24A30E}" dt="2020-01-28T22:13:50.492" v="1027" actId="47"/>
        <pc:sldMkLst>
          <pc:docMk/>
          <pc:sldMk cId="3307168705" sldId="710"/>
        </pc:sldMkLst>
      </pc:sldChg>
      <pc:sldChg chg="del">
        <pc:chgData name="Choi Jaesung" userId="9515beb211c1f5c2" providerId="LiveId" clId="{75D784EB-4951-41AD-923B-7CD3FB24A30E}" dt="2020-01-28T22:15:10.762" v="1036" actId="47"/>
        <pc:sldMkLst>
          <pc:docMk/>
          <pc:sldMk cId="621773424" sldId="712"/>
        </pc:sldMkLst>
      </pc:sldChg>
      <pc:sldChg chg="addSp delSp modSp mod modNotesTx">
        <pc:chgData name="Choi Jaesung" userId="9515beb211c1f5c2" providerId="LiveId" clId="{75D784EB-4951-41AD-923B-7CD3FB24A30E}" dt="2020-02-01T00:29:00.953" v="11642" actId="20577"/>
        <pc:sldMkLst>
          <pc:docMk/>
          <pc:sldMk cId="3410478420" sldId="714"/>
        </pc:sldMkLst>
        <pc:spChg chg="mod">
          <ac:chgData name="Choi Jaesung" userId="9515beb211c1f5c2" providerId="LiveId" clId="{75D784EB-4951-41AD-923B-7CD3FB24A30E}" dt="2020-01-28T22:09:06.900" v="1000" actId="6549"/>
          <ac:spMkLst>
            <pc:docMk/>
            <pc:sldMk cId="3410478420" sldId="714"/>
            <ac:spMk id="4" creationId="{00000000-0000-0000-0000-000000000000}"/>
          </ac:spMkLst>
        </pc:spChg>
        <pc:spChg chg="mod">
          <ac:chgData name="Choi Jaesung" userId="9515beb211c1f5c2" providerId="LiveId" clId="{75D784EB-4951-41AD-923B-7CD3FB24A30E}" dt="2020-01-31T23:30:24.310" v="11357" actId="20577"/>
          <ac:spMkLst>
            <pc:docMk/>
            <pc:sldMk cId="3410478420" sldId="714"/>
            <ac:spMk id="5" creationId="{00000000-0000-0000-0000-000000000000}"/>
          </ac:spMkLst>
        </pc:spChg>
        <pc:spChg chg="add mod">
          <ac:chgData name="Choi Jaesung" userId="9515beb211c1f5c2" providerId="LiveId" clId="{75D784EB-4951-41AD-923B-7CD3FB24A30E}" dt="2020-02-01T00:28:21.863" v="11641" actId="1038"/>
          <ac:spMkLst>
            <pc:docMk/>
            <pc:sldMk cId="3410478420" sldId="714"/>
            <ac:spMk id="6" creationId="{6694B81C-CB35-4275-A3FC-42BA223F9144}"/>
          </ac:spMkLst>
        </pc:spChg>
        <pc:picChg chg="del">
          <ac:chgData name="Choi Jaesung" userId="9515beb211c1f5c2" providerId="LiveId" clId="{75D784EB-4951-41AD-923B-7CD3FB24A30E}" dt="2020-01-29T19:19:46.442" v="3420" actId="478"/>
          <ac:picMkLst>
            <pc:docMk/>
            <pc:sldMk cId="3410478420" sldId="714"/>
            <ac:picMk id="2" creationId="{00000000-0000-0000-0000-000000000000}"/>
          </ac:picMkLst>
        </pc:picChg>
        <pc:picChg chg="add del mod">
          <ac:chgData name="Choi Jaesung" userId="9515beb211c1f5c2" providerId="LiveId" clId="{75D784EB-4951-41AD-923B-7CD3FB24A30E}" dt="2020-01-31T23:28:34.635" v="11331" actId="478"/>
          <ac:picMkLst>
            <pc:docMk/>
            <pc:sldMk cId="3410478420" sldId="714"/>
            <ac:picMk id="2" creationId="{DA94F941-0BCC-4459-ADD6-4EC12644E842}"/>
          </ac:picMkLst>
        </pc:picChg>
        <pc:picChg chg="add del mod">
          <ac:chgData name="Choi Jaesung" userId="9515beb211c1f5c2" providerId="LiveId" clId="{75D784EB-4951-41AD-923B-7CD3FB24A30E}" dt="2020-01-31T23:17:10.997" v="11159" actId="478"/>
          <ac:picMkLst>
            <pc:docMk/>
            <pc:sldMk cId="3410478420" sldId="714"/>
            <ac:picMk id="3" creationId="{D9618B0F-4C3E-49D1-8ED4-34F22C1798FF}"/>
          </ac:picMkLst>
        </pc:picChg>
        <pc:picChg chg="add del mod">
          <ac:chgData name="Choi Jaesung" userId="9515beb211c1f5c2" providerId="LiveId" clId="{75D784EB-4951-41AD-923B-7CD3FB24A30E}" dt="2020-01-31T23:38:08.950" v="11358" actId="478"/>
          <ac:picMkLst>
            <pc:docMk/>
            <pc:sldMk cId="3410478420" sldId="714"/>
            <ac:picMk id="7" creationId="{7944806C-C07B-4EDD-8D35-1D91B985A048}"/>
          </ac:picMkLst>
        </pc:picChg>
        <pc:picChg chg="add mod">
          <ac:chgData name="Choi Jaesung" userId="9515beb211c1f5c2" providerId="LiveId" clId="{75D784EB-4951-41AD-923B-7CD3FB24A30E}" dt="2020-01-31T23:38:56.103" v="11372" actId="1076"/>
          <ac:picMkLst>
            <pc:docMk/>
            <pc:sldMk cId="3410478420" sldId="714"/>
            <ac:picMk id="8" creationId="{56EEEAA1-27E3-4191-ADDE-F46D95B580E6}"/>
          </ac:picMkLst>
        </pc:picChg>
      </pc:sldChg>
      <pc:sldChg chg="del">
        <pc:chgData name="Choi Jaesung" userId="9515beb211c1f5c2" providerId="LiveId" clId="{75D784EB-4951-41AD-923B-7CD3FB24A30E}" dt="2020-01-28T22:13:30.482" v="1021" actId="47"/>
        <pc:sldMkLst>
          <pc:docMk/>
          <pc:sldMk cId="983399134" sldId="715"/>
        </pc:sldMkLst>
      </pc:sldChg>
      <pc:sldChg chg="del">
        <pc:chgData name="Choi Jaesung" userId="9515beb211c1f5c2" providerId="LiveId" clId="{75D784EB-4951-41AD-923B-7CD3FB24A30E}" dt="2020-01-28T22:12:07.009" v="1017" actId="47"/>
        <pc:sldMkLst>
          <pc:docMk/>
          <pc:sldMk cId="3245984681" sldId="716"/>
        </pc:sldMkLst>
      </pc:sldChg>
      <pc:sldChg chg="del">
        <pc:chgData name="Choi Jaesung" userId="9515beb211c1f5c2" providerId="LiveId" clId="{75D784EB-4951-41AD-923B-7CD3FB24A30E}" dt="2020-01-28T22:12:05.892" v="1016" actId="47"/>
        <pc:sldMkLst>
          <pc:docMk/>
          <pc:sldMk cId="12538544" sldId="717"/>
        </pc:sldMkLst>
      </pc:sldChg>
      <pc:sldChg chg="del">
        <pc:chgData name="Choi Jaesung" userId="9515beb211c1f5c2" providerId="LiveId" clId="{75D784EB-4951-41AD-923B-7CD3FB24A30E}" dt="2020-01-28T22:11:35.611" v="1014" actId="2696"/>
        <pc:sldMkLst>
          <pc:docMk/>
          <pc:sldMk cId="453963208" sldId="719"/>
        </pc:sldMkLst>
      </pc:sldChg>
      <pc:sldChg chg="add del">
        <pc:chgData name="Choi Jaesung" userId="9515beb211c1f5c2" providerId="LiveId" clId="{75D784EB-4951-41AD-923B-7CD3FB24A30E}" dt="2020-01-28T22:14:14.039" v="1030" actId="47"/>
        <pc:sldMkLst>
          <pc:docMk/>
          <pc:sldMk cId="2830138388" sldId="719"/>
        </pc:sldMkLst>
      </pc:sldChg>
      <pc:sldChg chg="addSp modSp add mod modNotesTx">
        <pc:chgData name="Choi Jaesung" userId="9515beb211c1f5c2" providerId="LiveId" clId="{75D784EB-4951-41AD-923B-7CD3FB24A30E}" dt="2020-02-06T00:51:17.872" v="15693" actId="1037"/>
        <pc:sldMkLst>
          <pc:docMk/>
          <pc:sldMk cId="1044857492" sldId="720"/>
        </pc:sldMkLst>
        <pc:spChg chg="mod">
          <ac:chgData name="Choi Jaesung" userId="9515beb211c1f5c2" providerId="LiveId" clId="{75D784EB-4951-41AD-923B-7CD3FB24A30E}" dt="2020-02-06T00:49:56.742" v="15647" actId="1035"/>
          <ac:spMkLst>
            <pc:docMk/>
            <pc:sldMk cId="1044857492" sldId="720"/>
            <ac:spMk id="3" creationId="{00000000-0000-0000-0000-000000000000}"/>
          </ac:spMkLst>
        </pc:spChg>
        <pc:spChg chg="mod">
          <ac:chgData name="Choi Jaesung" userId="9515beb211c1f5c2" providerId="LiveId" clId="{75D784EB-4951-41AD-923B-7CD3FB24A30E}" dt="2020-02-06T00:51:17.872" v="15693" actId="1037"/>
          <ac:spMkLst>
            <pc:docMk/>
            <pc:sldMk cId="1044857492" sldId="720"/>
            <ac:spMk id="11" creationId="{61042F0B-C256-4FDB-BC89-F887B5942740}"/>
          </ac:spMkLst>
        </pc:spChg>
        <pc:spChg chg="add mod">
          <ac:chgData name="Choi Jaesung" userId="9515beb211c1f5c2" providerId="LiveId" clId="{75D784EB-4951-41AD-923B-7CD3FB24A30E}" dt="2020-02-06T00:50:58.630" v="15691" actId="1037"/>
          <ac:spMkLst>
            <pc:docMk/>
            <pc:sldMk cId="1044857492" sldId="720"/>
            <ac:spMk id="13" creationId="{9FE3F801-8DE4-401C-B05B-BE516327AAF8}"/>
          </ac:spMkLst>
        </pc:spChg>
        <pc:picChg chg="mod modCrop">
          <ac:chgData name="Choi Jaesung" userId="9515beb211c1f5c2" providerId="LiveId" clId="{75D784EB-4951-41AD-923B-7CD3FB24A30E}" dt="2020-02-06T00:49:49.648" v="15636" actId="732"/>
          <ac:picMkLst>
            <pc:docMk/>
            <pc:sldMk cId="1044857492" sldId="720"/>
            <ac:picMk id="4" creationId="{00000000-0000-0000-0000-000000000000}"/>
          </ac:picMkLst>
        </pc:picChg>
      </pc:sldChg>
      <pc:sldChg chg="addSp modSp del mod">
        <pc:chgData name="Choi Jaesung" userId="9515beb211c1f5c2" providerId="LiveId" clId="{75D784EB-4951-41AD-923B-7CD3FB24A30E}" dt="2020-02-04T22:34:39.340" v="14463" actId="2696"/>
        <pc:sldMkLst>
          <pc:docMk/>
          <pc:sldMk cId="1164164379" sldId="720"/>
        </pc:sldMkLst>
        <pc:spChg chg="mod ord">
          <ac:chgData name="Choi Jaesung" userId="9515beb211c1f5c2" providerId="LiveId" clId="{75D784EB-4951-41AD-923B-7CD3FB24A30E}" dt="2020-01-31T16:33:28.096" v="6458" actId="166"/>
          <ac:spMkLst>
            <pc:docMk/>
            <pc:sldMk cId="1164164379" sldId="720"/>
            <ac:spMk id="3" creationId="{00000000-0000-0000-0000-000000000000}"/>
          </ac:spMkLst>
        </pc:spChg>
        <pc:spChg chg="mod">
          <ac:chgData name="Choi Jaesung" userId="9515beb211c1f5c2" providerId="LiveId" clId="{75D784EB-4951-41AD-923B-7CD3FB24A30E}" dt="2020-01-29T16:14:28.938" v="2961" actId="164"/>
          <ac:spMkLst>
            <pc:docMk/>
            <pc:sldMk cId="1164164379" sldId="720"/>
            <ac:spMk id="5" creationId="{00000000-0000-0000-0000-000000000000}"/>
          </ac:spMkLst>
        </pc:spChg>
        <pc:spChg chg="mod">
          <ac:chgData name="Choi Jaesung" userId="9515beb211c1f5c2" providerId="LiveId" clId="{75D784EB-4951-41AD-923B-7CD3FB24A30E}" dt="2020-01-31T16:32:32.548" v="6432" actId="20577"/>
          <ac:spMkLst>
            <pc:docMk/>
            <pc:sldMk cId="1164164379" sldId="720"/>
            <ac:spMk id="6" creationId="{00000000-0000-0000-0000-000000000000}"/>
          </ac:spMkLst>
        </pc:spChg>
        <pc:spChg chg="add mod">
          <ac:chgData name="Choi Jaesung" userId="9515beb211c1f5c2" providerId="LiveId" clId="{75D784EB-4951-41AD-923B-7CD3FB24A30E}" dt="2020-01-29T16:14:28.938" v="2961" actId="164"/>
          <ac:spMkLst>
            <pc:docMk/>
            <pc:sldMk cId="1164164379" sldId="720"/>
            <ac:spMk id="7" creationId="{7F278AE6-1CA7-401B-AC7D-A2A9AFCFEAD7}"/>
          </ac:spMkLst>
        </pc:spChg>
        <pc:spChg chg="add mod">
          <ac:chgData name="Choi Jaesung" userId="9515beb211c1f5c2" providerId="LiveId" clId="{75D784EB-4951-41AD-923B-7CD3FB24A30E}" dt="2020-01-29T16:14:28.938" v="2961" actId="164"/>
          <ac:spMkLst>
            <pc:docMk/>
            <pc:sldMk cId="1164164379" sldId="720"/>
            <ac:spMk id="8" creationId="{3074E0E2-42C9-4706-B068-7F6E2DD50F25}"/>
          </ac:spMkLst>
        </pc:spChg>
        <pc:spChg chg="add mod ord">
          <ac:chgData name="Choi Jaesung" userId="9515beb211c1f5c2" providerId="LiveId" clId="{75D784EB-4951-41AD-923B-7CD3FB24A30E}" dt="2020-01-29T16:15:28.916" v="2968" actId="164"/>
          <ac:spMkLst>
            <pc:docMk/>
            <pc:sldMk cId="1164164379" sldId="720"/>
            <ac:spMk id="9" creationId="{FBE80029-EC45-4F7A-B90D-E6FBA0524634}"/>
          </ac:spMkLst>
        </pc:spChg>
        <pc:spChg chg="add mod">
          <ac:chgData name="Choi Jaesung" userId="9515beb211c1f5c2" providerId="LiveId" clId="{75D784EB-4951-41AD-923B-7CD3FB24A30E}" dt="2020-01-31T16:33:41.820" v="6464" actId="113"/>
          <ac:spMkLst>
            <pc:docMk/>
            <pc:sldMk cId="1164164379" sldId="720"/>
            <ac:spMk id="11" creationId="{61042F0B-C256-4FDB-BC89-F887B5942740}"/>
          </ac:spMkLst>
        </pc:spChg>
        <pc:spChg chg="add mod">
          <ac:chgData name="Choi Jaesung" userId="9515beb211c1f5c2" providerId="LiveId" clId="{75D784EB-4951-41AD-923B-7CD3FB24A30E}" dt="2020-01-31T16:33:46.111" v="6465" actId="1076"/>
          <ac:spMkLst>
            <pc:docMk/>
            <pc:sldMk cId="1164164379" sldId="720"/>
            <ac:spMk id="12" creationId="{C0B55D25-9FC6-4929-9107-F84CA6451720}"/>
          </ac:spMkLst>
        </pc:spChg>
        <pc:grpChg chg="add mod ord">
          <ac:chgData name="Choi Jaesung" userId="9515beb211c1f5c2" providerId="LiveId" clId="{75D784EB-4951-41AD-923B-7CD3FB24A30E}" dt="2020-01-29T16:15:28.916" v="2968" actId="164"/>
          <ac:grpSpMkLst>
            <pc:docMk/>
            <pc:sldMk cId="1164164379" sldId="720"/>
            <ac:grpSpMk id="2" creationId="{8E1007E0-098A-440C-B67D-BE3649EF7C7A}"/>
          </ac:grpSpMkLst>
        </pc:grpChg>
        <pc:grpChg chg="add mod">
          <ac:chgData name="Choi Jaesung" userId="9515beb211c1f5c2" providerId="LiveId" clId="{75D784EB-4951-41AD-923B-7CD3FB24A30E}" dt="2020-01-31T16:33:52.593" v="6466" actId="1036"/>
          <ac:grpSpMkLst>
            <pc:docMk/>
            <pc:sldMk cId="1164164379" sldId="720"/>
            <ac:grpSpMk id="10" creationId="{86EB758A-9A8A-462B-A70C-53205E173D18}"/>
          </ac:grpSpMkLst>
        </pc:grpChg>
        <pc:picChg chg="mod ord">
          <ac:chgData name="Choi Jaesung" userId="9515beb211c1f5c2" providerId="LiveId" clId="{75D784EB-4951-41AD-923B-7CD3FB24A30E}" dt="2020-01-31T16:33:22.196" v="6457" actId="167"/>
          <ac:picMkLst>
            <pc:docMk/>
            <pc:sldMk cId="1164164379" sldId="720"/>
            <ac:picMk id="4" creationId="{00000000-0000-0000-0000-000000000000}"/>
          </ac:picMkLst>
        </pc:picChg>
      </pc:sldChg>
      <pc:sldChg chg="modSp add del mod modAnim modNotesTx">
        <pc:chgData name="Choi Jaesung" userId="9515beb211c1f5c2" providerId="LiveId" clId="{75D784EB-4951-41AD-923B-7CD3FB24A30E}" dt="2020-02-06T00:36:41.246" v="15585" actId="2696"/>
        <pc:sldMkLst>
          <pc:docMk/>
          <pc:sldMk cId="3323619342" sldId="720"/>
        </pc:sldMkLst>
        <pc:spChg chg="mod">
          <ac:chgData name="Choi Jaesung" userId="9515beb211c1f5c2" providerId="LiveId" clId="{75D784EB-4951-41AD-923B-7CD3FB24A30E}" dt="2020-02-06T00:09:36.181" v="15515"/>
          <ac:spMkLst>
            <pc:docMk/>
            <pc:sldMk cId="3323619342" sldId="720"/>
            <ac:spMk id="6" creationId="{00000000-0000-0000-0000-000000000000}"/>
          </ac:spMkLst>
        </pc:spChg>
        <pc:spChg chg="mod">
          <ac:chgData name="Choi Jaesung" userId="9515beb211c1f5c2" providerId="LiveId" clId="{75D784EB-4951-41AD-923B-7CD3FB24A30E}" dt="2020-02-06T00:10:25.912" v="15521" actId="207"/>
          <ac:spMkLst>
            <pc:docMk/>
            <pc:sldMk cId="3323619342" sldId="720"/>
            <ac:spMk id="11" creationId="{61042F0B-C256-4FDB-BC89-F887B5942740}"/>
          </ac:spMkLst>
        </pc:spChg>
        <pc:spChg chg="mod">
          <ac:chgData name="Choi Jaesung" userId="9515beb211c1f5c2" providerId="LiveId" clId="{75D784EB-4951-41AD-923B-7CD3FB24A30E}" dt="2020-02-06T00:10:34.648" v="15523" actId="1036"/>
          <ac:spMkLst>
            <pc:docMk/>
            <pc:sldMk cId="3323619342" sldId="720"/>
            <ac:spMk id="12" creationId="{C0B55D25-9FC6-4929-9107-F84CA6451720}"/>
          </ac:spMkLst>
        </pc:spChg>
      </pc:sldChg>
      <pc:sldChg chg="del">
        <pc:chgData name="Choi Jaesung" userId="9515beb211c1f5c2" providerId="LiveId" clId="{75D784EB-4951-41AD-923B-7CD3FB24A30E}" dt="2020-01-28T22:13:16.627" v="1020" actId="47"/>
        <pc:sldMkLst>
          <pc:docMk/>
          <pc:sldMk cId="4006299462" sldId="721"/>
        </pc:sldMkLst>
      </pc:sldChg>
      <pc:sldChg chg="del">
        <pc:chgData name="Choi Jaesung" userId="9515beb211c1f5c2" providerId="LiveId" clId="{75D784EB-4951-41AD-923B-7CD3FB24A30E}" dt="2020-01-28T22:12:08.897" v="1019" actId="47"/>
        <pc:sldMkLst>
          <pc:docMk/>
          <pc:sldMk cId="190941305" sldId="723"/>
        </pc:sldMkLst>
      </pc:sldChg>
      <pc:sldChg chg="addSp delSp modSp mod modNotesTx">
        <pc:chgData name="Choi Jaesung" userId="9515beb211c1f5c2" providerId="LiveId" clId="{75D784EB-4951-41AD-923B-7CD3FB24A30E}" dt="2020-01-31T22:15:21.354" v="9925" actId="6549"/>
        <pc:sldMkLst>
          <pc:docMk/>
          <pc:sldMk cId="1674660600" sldId="724"/>
        </pc:sldMkLst>
        <pc:spChg chg="mod">
          <ac:chgData name="Choi Jaesung" userId="9515beb211c1f5c2" providerId="LiveId" clId="{75D784EB-4951-41AD-923B-7CD3FB24A30E}" dt="2020-01-29T16:48:26.546" v="3419" actId="6549"/>
          <ac:spMkLst>
            <pc:docMk/>
            <pc:sldMk cId="1674660600" sldId="724"/>
            <ac:spMk id="4" creationId="{00000000-0000-0000-0000-000000000000}"/>
          </ac:spMkLst>
        </pc:spChg>
        <pc:spChg chg="mod">
          <ac:chgData name="Choi Jaesung" userId="9515beb211c1f5c2" providerId="LiveId" clId="{75D784EB-4951-41AD-923B-7CD3FB24A30E}" dt="2020-01-31T22:15:21.354" v="9925" actId="6549"/>
          <ac:spMkLst>
            <pc:docMk/>
            <pc:sldMk cId="1674660600" sldId="724"/>
            <ac:spMk id="6" creationId="{00000000-0000-0000-0000-000000000000}"/>
          </ac:spMkLst>
        </pc:spChg>
        <pc:picChg chg="del">
          <ac:chgData name="Choi Jaesung" userId="9515beb211c1f5c2" providerId="LiveId" clId="{75D784EB-4951-41AD-923B-7CD3FB24A30E}" dt="2020-01-29T21:52:23.426" v="6137" actId="478"/>
          <ac:picMkLst>
            <pc:docMk/>
            <pc:sldMk cId="1674660600" sldId="724"/>
            <ac:picMk id="2" creationId="{00000000-0000-0000-0000-000000000000}"/>
          </ac:picMkLst>
        </pc:picChg>
        <pc:picChg chg="add mod">
          <ac:chgData name="Choi Jaesung" userId="9515beb211c1f5c2" providerId="LiveId" clId="{75D784EB-4951-41AD-923B-7CD3FB24A30E}" dt="2020-01-31T21:11:59.527" v="8749" actId="1036"/>
          <ac:picMkLst>
            <pc:docMk/>
            <pc:sldMk cId="1674660600" sldId="724"/>
            <ac:picMk id="3" creationId="{4CB6AFC3-10B2-43B6-9DA5-DB7E31956DD7}"/>
          </ac:picMkLst>
        </pc:picChg>
      </pc:sldChg>
      <pc:sldChg chg="del">
        <pc:chgData name="Choi Jaesung" userId="9515beb211c1f5c2" providerId="LiveId" clId="{75D784EB-4951-41AD-923B-7CD3FB24A30E}" dt="2020-01-28T22:12:07.940" v="1018" actId="47"/>
        <pc:sldMkLst>
          <pc:docMk/>
          <pc:sldMk cId="2406113162" sldId="725"/>
        </pc:sldMkLst>
      </pc:sldChg>
      <pc:sldChg chg="addSp delSp modSp add mod">
        <pc:chgData name="Choi Jaesung" userId="9515beb211c1f5c2" providerId="LiveId" clId="{75D784EB-4951-41AD-923B-7CD3FB24A30E}" dt="2020-01-31T23:10:38.170" v="11133" actId="20577"/>
        <pc:sldMkLst>
          <pc:docMk/>
          <pc:sldMk cId="3470263989" sldId="725"/>
        </pc:sldMkLst>
        <pc:spChg chg="mod">
          <ac:chgData name="Choi Jaesung" userId="9515beb211c1f5c2" providerId="LiveId" clId="{75D784EB-4951-41AD-923B-7CD3FB24A30E}" dt="2020-01-29T21:35:22.316" v="6055" actId="27636"/>
          <ac:spMkLst>
            <pc:docMk/>
            <pc:sldMk cId="3470263989" sldId="725"/>
            <ac:spMk id="7" creationId="{00000000-0000-0000-0000-000000000000}"/>
          </ac:spMkLst>
        </pc:spChg>
        <pc:spChg chg="mod">
          <ac:chgData name="Choi Jaesung" userId="9515beb211c1f5c2" providerId="LiveId" clId="{75D784EB-4951-41AD-923B-7CD3FB24A30E}" dt="2020-01-29T21:44:18.738" v="6123" actId="6549"/>
          <ac:spMkLst>
            <pc:docMk/>
            <pc:sldMk cId="3470263989" sldId="725"/>
            <ac:spMk id="9" creationId="{00000000-0000-0000-0000-000000000000}"/>
          </ac:spMkLst>
        </pc:spChg>
        <pc:graphicFrameChg chg="add mod modGraphic">
          <ac:chgData name="Choi Jaesung" userId="9515beb211c1f5c2" providerId="LiveId" clId="{75D784EB-4951-41AD-923B-7CD3FB24A30E}" dt="2020-01-31T23:10:38.170" v="11133" actId="20577"/>
          <ac:graphicFrameMkLst>
            <pc:docMk/>
            <pc:sldMk cId="3470263989" sldId="725"/>
            <ac:graphicFrameMk id="3" creationId="{4BEF620F-CD88-4D9E-A73F-3EA58E5E6CEB}"/>
          </ac:graphicFrameMkLst>
        </pc:graphicFrameChg>
        <pc:graphicFrameChg chg="add del mod">
          <ac:chgData name="Choi Jaesung" userId="9515beb211c1f5c2" providerId="LiveId" clId="{75D784EB-4951-41AD-923B-7CD3FB24A30E}" dt="2020-01-29T21:40:43.313" v="6080"/>
          <ac:graphicFrameMkLst>
            <pc:docMk/>
            <pc:sldMk cId="3470263989" sldId="725"/>
            <ac:graphicFrameMk id="4" creationId="{142A250E-AD2F-44F1-AA27-BE1D07E53931}"/>
          </ac:graphicFrameMkLst>
        </pc:graphicFrameChg>
        <pc:picChg chg="del">
          <ac:chgData name="Choi Jaesung" userId="9515beb211c1f5c2" providerId="LiveId" clId="{75D784EB-4951-41AD-923B-7CD3FB24A30E}" dt="2020-01-29T16:47:10.331" v="3372" actId="478"/>
          <ac:picMkLst>
            <pc:docMk/>
            <pc:sldMk cId="3470263989" sldId="725"/>
            <ac:picMk id="2" creationId="{00000000-0000-0000-0000-000000000000}"/>
          </ac:picMkLst>
        </pc:picChg>
        <pc:picChg chg="del mod modCrop">
          <ac:chgData name="Choi Jaesung" userId="9515beb211c1f5c2" providerId="LiveId" clId="{75D784EB-4951-41AD-923B-7CD3FB24A30E}" dt="2020-01-29T21:39:05.227" v="6061" actId="478"/>
          <ac:picMkLst>
            <pc:docMk/>
            <pc:sldMk cId="3470263989" sldId="725"/>
            <ac:picMk id="14" creationId="{00000000-0000-0000-0000-000000000000}"/>
          </ac:picMkLst>
        </pc:picChg>
      </pc:sldChg>
      <pc:sldChg chg="addSp delSp modSp add del mod ord">
        <pc:chgData name="Choi Jaesung" userId="9515beb211c1f5c2" providerId="LiveId" clId="{75D784EB-4951-41AD-923B-7CD3FB24A30E}" dt="2020-02-04T21:44:43.540" v="13681" actId="2696"/>
        <pc:sldMkLst>
          <pc:docMk/>
          <pc:sldMk cId="317367303" sldId="726"/>
        </pc:sldMkLst>
        <pc:spChg chg="mod">
          <ac:chgData name="Choi Jaesung" userId="9515beb211c1f5c2" providerId="LiveId" clId="{75D784EB-4951-41AD-923B-7CD3FB24A30E}" dt="2020-01-31T23:07:24.088" v="11126" actId="5793"/>
          <ac:spMkLst>
            <pc:docMk/>
            <pc:sldMk cId="317367303" sldId="726"/>
            <ac:spMk id="5" creationId="{00000000-0000-0000-0000-000000000000}"/>
          </ac:spMkLst>
        </pc:spChg>
        <pc:spChg chg="add mod">
          <ac:chgData name="Choi Jaesung" userId="9515beb211c1f5c2" providerId="LiveId" clId="{75D784EB-4951-41AD-923B-7CD3FB24A30E}" dt="2020-01-29T16:44:06.672" v="3305" actId="1036"/>
          <ac:spMkLst>
            <pc:docMk/>
            <pc:sldMk cId="317367303" sldId="726"/>
            <ac:spMk id="6" creationId="{5BF9EE4F-04B4-43E8-A277-65F4CB13A191}"/>
          </ac:spMkLst>
        </pc:spChg>
        <pc:picChg chg="mod">
          <ac:chgData name="Choi Jaesung" userId="9515beb211c1f5c2" providerId="LiveId" clId="{75D784EB-4951-41AD-923B-7CD3FB24A30E}" dt="2020-01-29T16:44:08.969" v="3308" actId="1036"/>
          <ac:picMkLst>
            <pc:docMk/>
            <pc:sldMk cId="317367303" sldId="726"/>
            <ac:picMk id="2" creationId="{00000000-0000-0000-0000-000000000000}"/>
          </ac:picMkLst>
        </pc:picChg>
        <pc:picChg chg="del">
          <ac:chgData name="Choi Jaesung" userId="9515beb211c1f5c2" providerId="LiveId" clId="{75D784EB-4951-41AD-923B-7CD3FB24A30E}" dt="2020-01-28T23:05:43.212" v="2210" actId="478"/>
          <ac:picMkLst>
            <pc:docMk/>
            <pc:sldMk cId="317367303" sldId="726"/>
            <ac:picMk id="4" creationId="{00000000-0000-0000-0000-000000000000}"/>
          </ac:picMkLst>
        </pc:picChg>
      </pc:sldChg>
      <pc:sldChg chg="modSp add mod">
        <pc:chgData name="Choi Jaesung" userId="9515beb211c1f5c2" providerId="LiveId" clId="{75D784EB-4951-41AD-923B-7CD3FB24A30E}" dt="2020-02-06T00:08:15.680" v="15508" actId="404"/>
        <pc:sldMkLst>
          <pc:docMk/>
          <pc:sldMk cId="496708321" sldId="726"/>
        </pc:sldMkLst>
        <pc:spChg chg="mod">
          <ac:chgData name="Choi Jaesung" userId="9515beb211c1f5c2" providerId="LiveId" clId="{75D784EB-4951-41AD-923B-7CD3FB24A30E}" dt="2020-02-05T21:44:40.673" v="15173" actId="113"/>
          <ac:spMkLst>
            <pc:docMk/>
            <pc:sldMk cId="496708321" sldId="726"/>
            <ac:spMk id="5" creationId="{00000000-0000-0000-0000-000000000000}"/>
          </ac:spMkLst>
        </pc:spChg>
        <pc:spChg chg="mod">
          <ac:chgData name="Choi Jaesung" userId="9515beb211c1f5c2" providerId="LiveId" clId="{75D784EB-4951-41AD-923B-7CD3FB24A30E}" dt="2020-02-06T00:08:15.680" v="15508" actId="404"/>
          <ac:spMkLst>
            <pc:docMk/>
            <pc:sldMk cId="496708321" sldId="726"/>
            <ac:spMk id="6" creationId="{5BF9EE4F-04B4-43E8-A277-65F4CB13A191}"/>
          </ac:spMkLst>
        </pc:spChg>
      </pc:sldChg>
      <pc:sldChg chg="del">
        <pc:chgData name="Choi Jaesung" userId="9515beb211c1f5c2" providerId="LiveId" clId="{75D784EB-4951-41AD-923B-7CD3FB24A30E}" dt="2020-01-28T22:14:26.025" v="1031" actId="47"/>
        <pc:sldMkLst>
          <pc:docMk/>
          <pc:sldMk cId="2508892911" sldId="726"/>
        </pc:sldMkLst>
      </pc:sldChg>
      <pc:sldChg chg="del">
        <pc:chgData name="Choi Jaesung" userId="9515beb211c1f5c2" providerId="LiveId" clId="{75D784EB-4951-41AD-923B-7CD3FB24A30E}" dt="2020-01-28T22:14:28.750" v="1032" actId="47"/>
        <pc:sldMkLst>
          <pc:docMk/>
          <pc:sldMk cId="1627167066" sldId="727"/>
        </pc:sldMkLst>
      </pc:sldChg>
      <pc:sldChg chg="modSp add del">
        <pc:chgData name="Choi Jaesung" userId="9515beb211c1f5c2" providerId="LiveId" clId="{75D784EB-4951-41AD-923B-7CD3FB24A30E}" dt="2020-01-29T21:14:33.793" v="5015" actId="47"/>
        <pc:sldMkLst>
          <pc:docMk/>
          <pc:sldMk cId="3930670922" sldId="727"/>
        </pc:sldMkLst>
        <pc:spChg chg="mod">
          <ac:chgData name="Choi Jaesung" userId="9515beb211c1f5c2" providerId="LiveId" clId="{75D784EB-4951-41AD-923B-7CD3FB24A30E}" dt="2020-01-29T21:09:34.024" v="4923"/>
          <ac:spMkLst>
            <pc:docMk/>
            <pc:sldMk cId="3930670922" sldId="727"/>
            <ac:spMk id="3" creationId="{F1C61C05-12A2-489F-8921-57EDDC05B848}"/>
          </ac:spMkLst>
        </pc:spChg>
      </pc:sldChg>
      <pc:sldChg chg="addSp delSp modSp add mod">
        <pc:chgData name="Choi Jaesung" userId="9515beb211c1f5c2" providerId="LiveId" clId="{75D784EB-4951-41AD-923B-7CD3FB24A30E}" dt="2020-01-29T21:31:34.742" v="5904" actId="20577"/>
        <pc:sldMkLst>
          <pc:docMk/>
          <pc:sldMk cId="953917762" sldId="728"/>
        </pc:sldMkLst>
        <pc:spChg chg="mod">
          <ac:chgData name="Choi Jaesung" userId="9515beb211c1f5c2" providerId="LiveId" clId="{75D784EB-4951-41AD-923B-7CD3FB24A30E}" dt="2020-01-29T21:10:47.249" v="4956"/>
          <ac:spMkLst>
            <pc:docMk/>
            <pc:sldMk cId="953917762" sldId="728"/>
            <ac:spMk id="4" creationId="{00000000-0000-0000-0000-000000000000}"/>
          </ac:spMkLst>
        </pc:spChg>
        <pc:spChg chg="mod">
          <ac:chgData name="Choi Jaesung" userId="9515beb211c1f5c2" providerId="LiveId" clId="{75D784EB-4951-41AD-923B-7CD3FB24A30E}" dt="2020-01-29T21:31:34.742" v="5904" actId="20577"/>
          <ac:spMkLst>
            <pc:docMk/>
            <pc:sldMk cId="953917762" sldId="728"/>
            <ac:spMk id="6" creationId="{00000000-0000-0000-0000-000000000000}"/>
          </ac:spMkLst>
        </pc:spChg>
        <pc:picChg chg="del">
          <ac:chgData name="Choi Jaesung" userId="9515beb211c1f5c2" providerId="LiveId" clId="{75D784EB-4951-41AD-923B-7CD3FB24A30E}" dt="2020-01-29T21:10:29.963" v="4928" actId="478"/>
          <ac:picMkLst>
            <pc:docMk/>
            <pc:sldMk cId="953917762" sldId="728"/>
            <ac:picMk id="2" creationId="{00000000-0000-0000-0000-000000000000}"/>
          </ac:picMkLst>
        </pc:picChg>
        <pc:picChg chg="add del">
          <ac:chgData name="Choi Jaesung" userId="9515beb211c1f5c2" providerId="LiveId" clId="{75D784EB-4951-41AD-923B-7CD3FB24A30E}" dt="2020-01-29T21:12:17.667" v="4959" actId="21"/>
          <ac:picMkLst>
            <pc:docMk/>
            <pc:sldMk cId="953917762" sldId="728"/>
            <ac:picMk id="3" creationId="{57BE503E-5FBF-4D0E-A7D8-C874EF752EE8}"/>
          </ac:picMkLst>
        </pc:picChg>
        <pc:picChg chg="del">
          <ac:chgData name="Choi Jaesung" userId="9515beb211c1f5c2" providerId="LiveId" clId="{75D784EB-4951-41AD-923B-7CD3FB24A30E}" dt="2020-01-29T21:12:11.362" v="4957"/>
          <ac:picMkLst>
            <pc:docMk/>
            <pc:sldMk cId="953917762" sldId="728"/>
            <ac:picMk id="5" creationId="{80BB7919-138D-4FC4-981B-9EB358FAF8C4}"/>
          </ac:picMkLst>
        </pc:picChg>
        <pc:picChg chg="add mod">
          <ac:chgData name="Choi Jaesung" userId="9515beb211c1f5c2" providerId="LiveId" clId="{75D784EB-4951-41AD-923B-7CD3FB24A30E}" dt="2020-01-29T21:31:28.937" v="5903" actId="1076"/>
          <ac:picMkLst>
            <pc:docMk/>
            <pc:sldMk cId="953917762" sldId="728"/>
            <ac:picMk id="7" creationId="{D992F129-EAD8-4F26-906B-72B8AA37E248}"/>
          </ac:picMkLst>
        </pc:picChg>
      </pc:sldChg>
      <pc:sldChg chg="add del">
        <pc:chgData name="Choi Jaesung" userId="9515beb211c1f5c2" providerId="LiveId" clId="{75D784EB-4951-41AD-923B-7CD3FB24A30E}" dt="2020-01-29T21:09:49.669" v="4925" actId="47"/>
        <pc:sldMkLst>
          <pc:docMk/>
          <pc:sldMk cId="2859510920" sldId="728"/>
        </pc:sldMkLst>
      </pc:sldChg>
      <pc:sldChg chg="addSp delSp modSp add mod">
        <pc:chgData name="Choi Jaesung" userId="9515beb211c1f5c2" providerId="LiveId" clId="{75D784EB-4951-41AD-923B-7CD3FB24A30E}" dt="2020-01-29T21:13:14.701" v="4993" actId="20577"/>
        <pc:sldMkLst>
          <pc:docMk/>
          <pc:sldMk cId="3659503362" sldId="729"/>
        </pc:sldMkLst>
        <pc:spChg chg="mod">
          <ac:chgData name="Choi Jaesung" userId="9515beb211c1f5c2" providerId="LiveId" clId="{75D784EB-4951-41AD-923B-7CD3FB24A30E}" dt="2020-01-29T21:13:14.701" v="4993" actId="20577"/>
          <ac:spMkLst>
            <pc:docMk/>
            <pc:sldMk cId="3659503362" sldId="729"/>
            <ac:spMk id="5" creationId="{00000000-0000-0000-0000-000000000000}"/>
          </ac:spMkLst>
        </pc:spChg>
        <pc:picChg chg="del">
          <ac:chgData name="Choi Jaesung" userId="9515beb211c1f5c2" providerId="LiveId" clId="{75D784EB-4951-41AD-923B-7CD3FB24A30E}" dt="2020-01-29T21:12:21.281" v="4960" actId="478"/>
          <ac:picMkLst>
            <pc:docMk/>
            <pc:sldMk cId="3659503362" sldId="729"/>
            <ac:picMk id="2" creationId="{00000000-0000-0000-0000-000000000000}"/>
          </ac:picMkLst>
        </pc:picChg>
        <pc:picChg chg="add mod ord">
          <ac:chgData name="Choi Jaesung" userId="9515beb211c1f5c2" providerId="LiveId" clId="{75D784EB-4951-41AD-923B-7CD3FB24A30E}" dt="2020-01-29T21:12:43.455" v="4968" actId="1036"/>
          <ac:picMkLst>
            <pc:docMk/>
            <pc:sldMk cId="3659503362" sldId="729"/>
            <ac:picMk id="6" creationId="{9D4C2D8D-6567-4979-9FA9-864ABB32BEDB}"/>
          </ac:picMkLst>
        </pc:picChg>
      </pc:sldChg>
      <pc:sldChg chg="modSp add mod modNotesTx">
        <pc:chgData name="Choi Jaesung" userId="9515beb211c1f5c2" providerId="LiveId" clId="{75D784EB-4951-41AD-923B-7CD3FB24A30E}" dt="2020-02-06T01:05:36.523" v="15753" actId="20577"/>
        <pc:sldMkLst>
          <pc:docMk/>
          <pc:sldMk cId="1307904766" sldId="730"/>
        </pc:sldMkLst>
        <pc:picChg chg="mod ord">
          <ac:chgData name="Choi Jaesung" userId="9515beb211c1f5c2" providerId="LiveId" clId="{75D784EB-4951-41AD-923B-7CD3FB24A30E}" dt="2020-02-06T00:41:24.347" v="15595" actId="12788"/>
          <ac:picMkLst>
            <pc:docMk/>
            <pc:sldMk cId="1307904766" sldId="730"/>
            <ac:picMk id="7" creationId="{A2082E29-3698-42FF-BADE-96A9379D8CE9}"/>
          </ac:picMkLst>
        </pc:picChg>
        <pc:picChg chg="ord">
          <ac:chgData name="Choi Jaesung" userId="9515beb211c1f5c2" providerId="LiveId" clId="{75D784EB-4951-41AD-923B-7CD3FB24A30E}" dt="2020-02-06T00:39:50.900" v="15592" actId="167"/>
          <ac:picMkLst>
            <pc:docMk/>
            <pc:sldMk cId="1307904766" sldId="730"/>
            <ac:picMk id="8" creationId="{F84791B6-0E61-4207-9DC4-0FD198CAEADA}"/>
          </ac:picMkLst>
        </pc:picChg>
      </pc:sldChg>
      <pc:sldChg chg="addSp delSp modSp add mod modNotesTx">
        <pc:chgData name="Choi Jaesung" userId="9515beb211c1f5c2" providerId="LiveId" clId="{75D784EB-4951-41AD-923B-7CD3FB24A30E}" dt="2020-01-31T22:03:45.106" v="9321" actId="1076"/>
        <pc:sldMkLst>
          <pc:docMk/>
          <pc:sldMk cId="1907262745" sldId="730"/>
        </pc:sldMkLst>
        <pc:spChg chg="del mod">
          <ac:chgData name="Choi Jaesung" userId="9515beb211c1f5c2" providerId="LiveId" clId="{75D784EB-4951-41AD-923B-7CD3FB24A30E}" dt="2020-01-31T22:03:31.803" v="9317" actId="478"/>
          <ac:spMkLst>
            <pc:docMk/>
            <pc:sldMk cId="1907262745" sldId="730"/>
            <ac:spMk id="2" creationId="{992587C0-70B2-4F11-A500-2FEFCDD20A9B}"/>
          </ac:spMkLst>
        </pc:spChg>
        <pc:spChg chg="del">
          <ac:chgData name="Choi Jaesung" userId="9515beb211c1f5c2" providerId="LiveId" clId="{75D784EB-4951-41AD-923B-7CD3FB24A30E}" dt="2020-01-31T22:03:37.587" v="9318" actId="478"/>
          <ac:spMkLst>
            <pc:docMk/>
            <pc:sldMk cId="1907262745" sldId="730"/>
            <ac:spMk id="3" creationId="{9E82E74A-05DB-4005-B9F1-98820053C190}"/>
          </ac:spMkLst>
        </pc:spChg>
        <pc:picChg chg="add del mod">
          <ac:chgData name="Choi Jaesung" userId="9515beb211c1f5c2" providerId="LiveId" clId="{75D784EB-4951-41AD-923B-7CD3FB24A30E}" dt="2020-01-31T21:20:28.863" v="8758" actId="478"/>
          <ac:picMkLst>
            <pc:docMk/>
            <pc:sldMk cId="1907262745" sldId="730"/>
            <ac:picMk id="4" creationId="{8FCC9ADC-FEC0-4118-8FA4-AC56CC5CA84D}"/>
          </ac:picMkLst>
        </pc:picChg>
        <pc:picChg chg="add del mod">
          <ac:chgData name="Choi Jaesung" userId="9515beb211c1f5c2" providerId="LiveId" clId="{75D784EB-4951-41AD-923B-7CD3FB24A30E}" dt="2020-01-31T21:29:14.091" v="8963" actId="478"/>
          <ac:picMkLst>
            <pc:docMk/>
            <pc:sldMk cId="1907262745" sldId="730"/>
            <ac:picMk id="5" creationId="{740F40E7-188A-46B4-AE7B-E5AC3351FE4C}"/>
          </ac:picMkLst>
        </pc:picChg>
        <pc:picChg chg="add del mod">
          <ac:chgData name="Choi Jaesung" userId="9515beb211c1f5c2" providerId="LiveId" clId="{75D784EB-4951-41AD-923B-7CD3FB24A30E}" dt="2020-01-31T21:40:25.762" v="9090" actId="478"/>
          <ac:picMkLst>
            <pc:docMk/>
            <pc:sldMk cId="1907262745" sldId="730"/>
            <ac:picMk id="6" creationId="{E965701B-8E15-45F1-AA79-F03029450262}"/>
          </ac:picMkLst>
        </pc:picChg>
        <pc:picChg chg="add mod">
          <ac:chgData name="Choi Jaesung" userId="9515beb211c1f5c2" providerId="LiveId" clId="{75D784EB-4951-41AD-923B-7CD3FB24A30E}" dt="2020-01-31T22:03:43.398" v="9320" actId="1076"/>
          <ac:picMkLst>
            <pc:docMk/>
            <pc:sldMk cId="1907262745" sldId="730"/>
            <ac:picMk id="7" creationId="{A2082E29-3698-42FF-BADE-96A9379D8CE9}"/>
          </ac:picMkLst>
        </pc:picChg>
        <pc:picChg chg="add mod ord">
          <ac:chgData name="Choi Jaesung" userId="9515beb211c1f5c2" providerId="LiveId" clId="{75D784EB-4951-41AD-923B-7CD3FB24A30E}" dt="2020-01-31T22:03:45.106" v="9321" actId="1076"/>
          <ac:picMkLst>
            <pc:docMk/>
            <pc:sldMk cId="1907262745" sldId="730"/>
            <ac:picMk id="8" creationId="{F84791B6-0E61-4207-9DC4-0FD198CAEADA}"/>
          </ac:picMkLst>
        </pc:picChg>
      </pc:sldChg>
      <pc:sldChg chg="del">
        <pc:chgData name="Choi Jaesung" userId="9515beb211c1f5c2" providerId="LiveId" clId="{75D784EB-4951-41AD-923B-7CD3FB24A30E}" dt="2020-02-05T21:39:49.127" v="14696" actId="2696"/>
        <pc:sldMkLst>
          <pc:docMk/>
          <pc:sldMk cId="3551561102" sldId="730"/>
        </pc:sldMkLst>
      </pc:sldChg>
      <pc:sldChg chg="addSp delSp modSp add mod">
        <pc:chgData name="Choi Jaesung" userId="9515beb211c1f5c2" providerId="LiveId" clId="{75D784EB-4951-41AD-923B-7CD3FB24A30E}" dt="2020-02-03T23:29:16.405" v="12393" actId="1076"/>
        <pc:sldMkLst>
          <pc:docMk/>
          <pc:sldMk cId="4097865075" sldId="731"/>
        </pc:sldMkLst>
        <pc:spChg chg="del">
          <ac:chgData name="Choi Jaesung" userId="9515beb211c1f5c2" providerId="LiveId" clId="{75D784EB-4951-41AD-923B-7CD3FB24A30E}" dt="2020-02-03T23:25:06.363" v="12385"/>
          <ac:spMkLst>
            <pc:docMk/>
            <pc:sldMk cId="4097865075" sldId="731"/>
            <ac:spMk id="3" creationId="{7DE3900C-8A18-4898-A25F-B126A5AF17BF}"/>
          </ac:spMkLst>
        </pc:spChg>
        <pc:picChg chg="add mod">
          <ac:chgData name="Choi Jaesung" userId="9515beb211c1f5c2" providerId="LiveId" clId="{75D784EB-4951-41AD-923B-7CD3FB24A30E}" dt="2020-02-03T23:29:16.405" v="12393" actId="1076"/>
          <ac:picMkLst>
            <pc:docMk/>
            <pc:sldMk cId="4097865075" sldId="731"/>
            <ac:picMk id="4" creationId="{DDE6E96B-A1B8-43FE-BF9F-79BC2D77D15C}"/>
          </ac:picMkLst>
        </pc:picChg>
        <pc:picChg chg="add mod">
          <ac:chgData name="Choi Jaesung" userId="9515beb211c1f5c2" providerId="LiveId" clId="{75D784EB-4951-41AD-923B-7CD3FB24A30E}" dt="2020-02-03T23:29:03.491" v="12391" actId="1076"/>
          <ac:picMkLst>
            <pc:docMk/>
            <pc:sldMk cId="4097865075" sldId="731"/>
            <ac:picMk id="5" creationId="{EE333EDE-5597-4112-B77F-933079866812}"/>
          </ac:picMkLst>
        </pc:picChg>
      </pc:sldChg>
      <pc:sldChg chg="addSp modSp add del mod">
        <pc:chgData name="Choi Jaesung" userId="9515beb211c1f5c2" providerId="LiveId" clId="{75D784EB-4951-41AD-923B-7CD3FB24A30E}" dt="2020-02-06T01:08:39.362" v="15754" actId="47"/>
        <pc:sldMkLst>
          <pc:docMk/>
          <pc:sldMk cId="1698396020" sldId="732"/>
        </pc:sldMkLst>
        <pc:picChg chg="add mod">
          <ac:chgData name="Choi Jaesung" userId="9515beb211c1f5c2" providerId="LiveId" clId="{75D784EB-4951-41AD-923B-7CD3FB24A30E}" dt="2020-02-04T21:36:44.743" v="13508" actId="1076"/>
          <ac:picMkLst>
            <pc:docMk/>
            <pc:sldMk cId="1698396020" sldId="732"/>
            <ac:picMk id="4" creationId="{53EE5AC3-9268-41D2-A9D6-310AC1C52F2B}"/>
          </ac:picMkLst>
        </pc:picChg>
      </pc:sldChg>
      <pc:sldChg chg="modSp mod">
        <pc:chgData name="Choi Jaesung" userId="9515beb211c1f5c2" providerId="LiveId" clId="{75D784EB-4951-41AD-923B-7CD3FB24A30E}" dt="2020-02-05T21:52:49.281" v="15319" actId="20577"/>
        <pc:sldMkLst>
          <pc:docMk/>
          <pc:sldMk cId="2959743740" sldId="733"/>
        </pc:sldMkLst>
        <pc:spChg chg="mod">
          <ac:chgData name="Choi Jaesung" userId="9515beb211c1f5c2" providerId="LiveId" clId="{75D784EB-4951-41AD-923B-7CD3FB24A30E}" dt="2020-02-05T21:52:49.281" v="15319" actId="20577"/>
          <ac:spMkLst>
            <pc:docMk/>
            <pc:sldMk cId="2959743740" sldId="733"/>
            <ac:spMk id="4" creationId="{00000000-0000-0000-0000-000000000000}"/>
          </ac:spMkLst>
        </pc:spChg>
      </pc:sldChg>
      <pc:sldChg chg="modSp mod">
        <pc:chgData name="Choi Jaesung" userId="9515beb211c1f5c2" providerId="LiveId" clId="{75D784EB-4951-41AD-923B-7CD3FB24A30E}" dt="2020-02-05T21:52:55.337" v="15330" actId="20577"/>
        <pc:sldMkLst>
          <pc:docMk/>
          <pc:sldMk cId="1587810288" sldId="734"/>
        </pc:sldMkLst>
        <pc:spChg chg="mod">
          <ac:chgData name="Choi Jaesung" userId="9515beb211c1f5c2" providerId="LiveId" clId="{75D784EB-4951-41AD-923B-7CD3FB24A30E}" dt="2020-02-05T21:52:55.337" v="15330" actId="20577"/>
          <ac:spMkLst>
            <pc:docMk/>
            <pc:sldMk cId="1587810288" sldId="734"/>
            <ac:spMk id="4" creationId="{00000000-0000-0000-0000-000000000000}"/>
          </ac:spMkLst>
        </pc:spChg>
      </pc:sldChg>
      <pc:sldChg chg="addSp delSp modSp add del mod modNotesTx">
        <pc:chgData name="Choi Jaesung" userId="9515beb211c1f5c2" providerId="LiveId" clId="{75D784EB-4951-41AD-923B-7CD3FB24A30E}" dt="2020-02-05T20:38:12.353" v="14641" actId="47"/>
        <pc:sldMkLst>
          <pc:docMk/>
          <pc:sldMk cId="559934099" sldId="735"/>
        </pc:sldMkLst>
        <pc:spChg chg="del">
          <ac:chgData name="Choi Jaesung" userId="9515beb211c1f5c2" providerId="LiveId" clId="{75D784EB-4951-41AD-923B-7CD3FB24A30E}" dt="2020-02-05T20:13:56.177" v="14542" actId="478"/>
          <ac:spMkLst>
            <pc:docMk/>
            <pc:sldMk cId="559934099" sldId="735"/>
            <ac:spMk id="2" creationId="{29C3EF04-71AF-45F7-8490-C2CDF8C4FCB1}"/>
          </ac:spMkLst>
        </pc:spChg>
        <pc:spChg chg="del">
          <ac:chgData name="Choi Jaesung" userId="9515beb211c1f5c2" providerId="LiveId" clId="{75D784EB-4951-41AD-923B-7CD3FB24A30E}" dt="2020-02-05T20:13:43.469" v="14541"/>
          <ac:spMkLst>
            <pc:docMk/>
            <pc:sldMk cId="559934099" sldId="735"/>
            <ac:spMk id="3" creationId="{D7897BDA-B97B-4935-9CB4-D79A8148BDE9}"/>
          </ac:spMkLst>
        </pc:spChg>
        <pc:spChg chg="add mod">
          <ac:chgData name="Choi Jaesung" userId="9515beb211c1f5c2" providerId="LiveId" clId="{75D784EB-4951-41AD-923B-7CD3FB24A30E}" dt="2020-02-05T20:38:03.951" v="14640" actId="1076"/>
          <ac:spMkLst>
            <pc:docMk/>
            <pc:sldMk cId="559934099" sldId="735"/>
            <ac:spMk id="5" creationId="{8699B24B-527E-4236-BF39-DE9D1C5B9C0E}"/>
          </ac:spMkLst>
        </pc:spChg>
        <pc:graphicFrameChg chg="add mod">
          <ac:chgData name="Choi Jaesung" userId="9515beb211c1f5c2" providerId="LiveId" clId="{75D784EB-4951-41AD-923B-7CD3FB24A30E}" dt="2020-02-05T20:38:03.951" v="14640" actId="1076"/>
          <ac:graphicFrameMkLst>
            <pc:docMk/>
            <pc:sldMk cId="559934099" sldId="735"/>
            <ac:graphicFrameMk id="7" creationId="{91F8A29C-A3E4-4244-9BE2-576126EE222C}"/>
          </ac:graphicFrameMkLst>
        </pc:graphicFrameChg>
        <pc:graphicFrameChg chg="add del mod">
          <ac:chgData name="Choi Jaesung" userId="9515beb211c1f5c2" providerId="LiveId" clId="{75D784EB-4951-41AD-923B-7CD3FB24A30E}" dt="2020-02-05T20:37:23.989" v="14635" actId="478"/>
          <ac:graphicFrameMkLst>
            <pc:docMk/>
            <pc:sldMk cId="559934099" sldId="735"/>
            <ac:graphicFrameMk id="8" creationId="{AF76C08D-49BB-4E46-96E0-867271F98519}"/>
          </ac:graphicFrameMkLst>
        </pc:graphicFrameChg>
        <pc:graphicFrameChg chg="add mod">
          <ac:chgData name="Choi Jaesung" userId="9515beb211c1f5c2" providerId="LiveId" clId="{75D784EB-4951-41AD-923B-7CD3FB24A30E}" dt="2020-02-05T20:38:03.951" v="14640" actId="1076"/>
          <ac:graphicFrameMkLst>
            <pc:docMk/>
            <pc:sldMk cId="559934099" sldId="735"/>
            <ac:graphicFrameMk id="9" creationId="{D27DC5A7-C554-4CAC-B019-CA3C167E1E98}"/>
          </ac:graphicFrameMkLst>
        </pc:graphicFrameChg>
        <pc:graphicFrameChg chg="add del mod">
          <ac:chgData name="Choi Jaesung" userId="9515beb211c1f5c2" providerId="LiveId" clId="{75D784EB-4951-41AD-923B-7CD3FB24A30E}" dt="2020-02-05T20:37:21.804" v="14634" actId="478"/>
          <ac:graphicFrameMkLst>
            <pc:docMk/>
            <pc:sldMk cId="559934099" sldId="735"/>
            <ac:graphicFrameMk id="10" creationId="{E75189EB-EB2E-43B8-B9D0-E351F8948B61}"/>
          </ac:graphicFrameMkLst>
        </pc:graphicFrameChg>
        <pc:picChg chg="add mod">
          <ac:chgData name="Choi Jaesung" userId="9515beb211c1f5c2" providerId="LiveId" clId="{75D784EB-4951-41AD-923B-7CD3FB24A30E}" dt="2020-02-05T20:38:03.951" v="14640" actId="1076"/>
          <ac:picMkLst>
            <pc:docMk/>
            <pc:sldMk cId="559934099" sldId="735"/>
            <ac:picMk id="4" creationId="{70FF189C-69CD-402F-BD9F-9C45F87B4837}"/>
          </ac:picMkLst>
        </pc:picChg>
      </pc:sldChg>
      <pc:sldChg chg="addSp delSp modSp add mod modNotesTx">
        <pc:chgData name="Choi Jaesung" userId="9515beb211c1f5c2" providerId="LiveId" clId="{75D784EB-4951-41AD-923B-7CD3FB24A30E}" dt="2020-02-06T00:55:31.541" v="15709" actId="1036"/>
        <pc:sldMkLst>
          <pc:docMk/>
          <pc:sldMk cId="4157061485" sldId="735"/>
        </pc:sldMkLst>
        <pc:picChg chg="add mod">
          <ac:chgData name="Choi Jaesung" userId="9515beb211c1f5c2" providerId="LiveId" clId="{75D784EB-4951-41AD-923B-7CD3FB24A30E}" dt="2020-02-06T00:55:31.541" v="15709" actId="1036"/>
          <ac:picMkLst>
            <pc:docMk/>
            <pc:sldMk cId="4157061485" sldId="735"/>
            <ac:picMk id="2" creationId="{4EC52644-1DB4-4E6E-8397-E3FC42B57E3E}"/>
          </ac:picMkLst>
        </pc:picChg>
        <pc:picChg chg="del">
          <ac:chgData name="Choi Jaesung" userId="9515beb211c1f5c2" providerId="LiveId" clId="{75D784EB-4951-41AD-923B-7CD3FB24A30E}" dt="2020-02-06T00:39:10.081" v="15588" actId="478"/>
          <ac:picMkLst>
            <pc:docMk/>
            <pc:sldMk cId="4157061485" sldId="735"/>
            <ac:picMk id="7" creationId="{A2082E29-3698-42FF-BADE-96A9379D8CE9}"/>
          </ac:picMkLst>
        </pc:picChg>
        <pc:picChg chg="del">
          <ac:chgData name="Choi Jaesung" userId="9515beb211c1f5c2" providerId="LiveId" clId="{75D784EB-4951-41AD-923B-7CD3FB24A30E}" dt="2020-02-06T00:39:12.553" v="15589" actId="478"/>
          <ac:picMkLst>
            <pc:docMk/>
            <pc:sldMk cId="4157061485" sldId="735"/>
            <ac:picMk id="8" creationId="{F84791B6-0E61-4207-9DC4-0FD198CAEADA}"/>
          </ac:picMkLst>
        </pc:picChg>
      </pc:sldChg>
      <pc:sldChg chg="addSp delSp modSp add mod">
        <pc:chgData name="Choi Jaesung" userId="9515beb211c1f5c2" providerId="LiveId" clId="{75D784EB-4951-41AD-923B-7CD3FB24A30E}" dt="2020-02-05T21:17:23.455" v="14694" actId="14100"/>
        <pc:sldMkLst>
          <pc:docMk/>
          <pc:sldMk cId="3758176434" sldId="736"/>
        </pc:sldMkLst>
        <pc:spChg chg="del">
          <ac:chgData name="Choi Jaesung" userId="9515beb211c1f5c2" providerId="LiveId" clId="{75D784EB-4951-41AD-923B-7CD3FB24A30E}" dt="2020-02-05T21:15:05.047" v="14671" actId="478"/>
          <ac:spMkLst>
            <pc:docMk/>
            <pc:sldMk cId="3758176434" sldId="736"/>
            <ac:spMk id="2" creationId="{5981DF0B-F83C-48FC-BA50-F76F787A8850}"/>
          </ac:spMkLst>
        </pc:spChg>
        <pc:spChg chg="del">
          <ac:chgData name="Choi Jaesung" userId="9515beb211c1f5c2" providerId="LiveId" clId="{75D784EB-4951-41AD-923B-7CD3FB24A30E}" dt="2020-02-05T21:14:28.896" v="14669"/>
          <ac:spMkLst>
            <pc:docMk/>
            <pc:sldMk cId="3758176434" sldId="736"/>
            <ac:spMk id="3" creationId="{FB72A3C8-FF64-4BAF-9A0E-4E6BDA5F7ABB}"/>
          </ac:spMkLst>
        </pc:spChg>
        <pc:spChg chg="add">
          <ac:chgData name="Choi Jaesung" userId="9515beb211c1f5c2" providerId="LiveId" clId="{75D784EB-4951-41AD-923B-7CD3FB24A30E}" dt="2020-02-05T21:15:05.347" v="14672"/>
          <ac:spMkLst>
            <pc:docMk/>
            <pc:sldMk cId="3758176434" sldId="736"/>
            <ac:spMk id="5" creationId="{0AFC1EB4-ACD9-4FAB-AABF-2DB26BF9D3D7}"/>
          </ac:spMkLst>
        </pc:spChg>
        <pc:spChg chg="add del mod">
          <ac:chgData name="Choi Jaesung" userId="9515beb211c1f5c2" providerId="LiveId" clId="{75D784EB-4951-41AD-923B-7CD3FB24A30E}" dt="2020-02-05T21:16:26.500" v="14679" actId="478"/>
          <ac:spMkLst>
            <pc:docMk/>
            <pc:sldMk cId="3758176434" sldId="736"/>
            <ac:spMk id="7" creationId="{E2E647FC-2BF4-494A-92ED-BB7B038FC3E2}"/>
          </ac:spMkLst>
        </pc:spChg>
        <pc:spChg chg="add mod">
          <ac:chgData name="Choi Jaesung" userId="9515beb211c1f5c2" providerId="LiveId" clId="{75D784EB-4951-41AD-923B-7CD3FB24A30E}" dt="2020-02-05T21:17:23.455" v="14694" actId="14100"/>
          <ac:spMkLst>
            <pc:docMk/>
            <pc:sldMk cId="3758176434" sldId="736"/>
            <ac:spMk id="9" creationId="{D784577C-E92B-412D-A48F-5DAAD29560D3}"/>
          </ac:spMkLst>
        </pc:spChg>
        <pc:picChg chg="add del mod">
          <ac:chgData name="Choi Jaesung" userId="9515beb211c1f5c2" providerId="LiveId" clId="{75D784EB-4951-41AD-923B-7CD3FB24A30E}" dt="2020-02-05T21:16:22.874" v="14677" actId="478"/>
          <ac:picMkLst>
            <pc:docMk/>
            <pc:sldMk cId="3758176434" sldId="736"/>
            <ac:picMk id="4" creationId="{34E0CE17-FC7D-497C-951F-75B0B099197D}"/>
          </ac:picMkLst>
        </pc:picChg>
        <pc:picChg chg="add mod">
          <ac:chgData name="Choi Jaesung" userId="9515beb211c1f5c2" providerId="LiveId" clId="{75D784EB-4951-41AD-923B-7CD3FB24A30E}" dt="2020-02-05T21:16:37.593" v="14688" actId="1036"/>
          <ac:picMkLst>
            <pc:docMk/>
            <pc:sldMk cId="3758176434" sldId="736"/>
            <ac:picMk id="8" creationId="{0503FC34-7AD9-4A12-9800-589C6B49B56A}"/>
          </ac:picMkLst>
        </pc:picChg>
      </pc:sldChg>
      <pc:sldChg chg="addSp delSp modSp add mod modNotesTx">
        <pc:chgData name="Choi Jaesung" userId="9515beb211c1f5c2" providerId="LiveId" clId="{75D784EB-4951-41AD-923B-7CD3FB24A30E}" dt="2020-02-06T01:14:18.464" v="15791" actId="1037"/>
        <pc:sldMkLst>
          <pc:docMk/>
          <pc:sldMk cId="1559176959" sldId="737"/>
        </pc:sldMkLst>
        <pc:spChg chg="del">
          <ac:chgData name="Choi Jaesung" userId="9515beb211c1f5c2" providerId="LiveId" clId="{75D784EB-4951-41AD-923B-7CD3FB24A30E}" dt="2020-02-05T21:54:19.049" v="15336" actId="478"/>
          <ac:spMkLst>
            <pc:docMk/>
            <pc:sldMk cId="1559176959" sldId="737"/>
            <ac:spMk id="2" creationId="{414DABAE-A865-4EF3-8B8E-83D19BD163E3}"/>
          </ac:spMkLst>
        </pc:spChg>
        <pc:spChg chg="del">
          <ac:chgData name="Choi Jaesung" userId="9515beb211c1f5c2" providerId="LiveId" clId="{75D784EB-4951-41AD-923B-7CD3FB24A30E}" dt="2020-02-05T21:54:09.159" v="15332"/>
          <ac:spMkLst>
            <pc:docMk/>
            <pc:sldMk cId="1559176959" sldId="737"/>
            <ac:spMk id="3" creationId="{BB8737F6-690E-48A7-8015-02131FE2CCA0}"/>
          </ac:spMkLst>
        </pc:spChg>
        <pc:spChg chg="add mod">
          <ac:chgData name="Choi Jaesung" userId="9515beb211c1f5c2" providerId="LiveId" clId="{75D784EB-4951-41AD-923B-7CD3FB24A30E}" dt="2020-02-06T01:14:12.508" v="15788" actId="2711"/>
          <ac:spMkLst>
            <pc:docMk/>
            <pc:sldMk cId="1559176959" sldId="737"/>
            <ac:spMk id="4" creationId="{AF2FE8DE-2D85-4355-956B-8630ECD4DB45}"/>
          </ac:spMkLst>
        </pc:spChg>
        <pc:picChg chg="add mod">
          <ac:chgData name="Choi Jaesung" userId="9515beb211c1f5c2" providerId="LiveId" clId="{75D784EB-4951-41AD-923B-7CD3FB24A30E}" dt="2020-02-06T01:14:18.464" v="15791" actId="1037"/>
          <ac:picMkLst>
            <pc:docMk/>
            <pc:sldMk cId="1559176959" sldId="737"/>
            <ac:picMk id="1026" creationId="{7586F6CB-FE0D-492B-9C31-6FC87D3B6405}"/>
          </ac:picMkLst>
        </pc:picChg>
      </pc:sldChg>
    </pc:docChg>
  </pc:docChgLst>
  <pc:docChgLst>
    <pc:chgData name="Choi Jaesung" userId="9515beb211c1f5c2" providerId="LiveId" clId="{1853670A-BEC8-49CF-9233-36A62F046450}"/>
    <pc:docChg chg="undo custSel addSld delSld modSld">
      <pc:chgData name="Choi Jaesung" userId="9515beb211c1f5c2" providerId="LiveId" clId="{1853670A-BEC8-49CF-9233-36A62F046450}" dt="2020-02-07T06:29:52.342" v="1781" actId="20577"/>
      <pc:docMkLst>
        <pc:docMk/>
      </pc:docMkLst>
      <pc:sldChg chg="modSp mod modNotesTx">
        <pc:chgData name="Choi Jaesung" userId="9515beb211c1f5c2" providerId="LiveId" clId="{1853670A-BEC8-49CF-9233-36A62F046450}" dt="2020-02-07T05:08:01.048" v="954" actId="20577"/>
        <pc:sldMkLst>
          <pc:docMk/>
          <pc:sldMk cId="1583918551" sldId="577"/>
        </pc:sldMkLst>
        <pc:spChg chg="mod">
          <ac:chgData name="Choi Jaesung" userId="9515beb211c1f5c2" providerId="LiveId" clId="{1853670A-BEC8-49CF-9233-36A62F046450}" dt="2020-02-07T05:07:57.833" v="953" actId="20577"/>
          <ac:spMkLst>
            <pc:docMk/>
            <pc:sldMk cId="1583918551" sldId="577"/>
            <ac:spMk id="2" creationId="{00000000-0000-0000-0000-000000000000}"/>
          </ac:spMkLst>
        </pc:spChg>
      </pc:sldChg>
      <pc:sldChg chg="addSp delSp modSp mod modAnim">
        <pc:chgData name="Choi Jaesung" userId="9515beb211c1f5c2" providerId="LiveId" clId="{1853670A-BEC8-49CF-9233-36A62F046450}" dt="2020-02-07T05:40:36.783" v="1103" actId="1036"/>
        <pc:sldMkLst>
          <pc:docMk/>
          <pc:sldMk cId="1155337823" sldId="586"/>
        </pc:sldMkLst>
        <pc:spChg chg="del mod">
          <ac:chgData name="Choi Jaesung" userId="9515beb211c1f5c2" providerId="LiveId" clId="{1853670A-BEC8-49CF-9233-36A62F046450}" dt="2020-02-07T05:40:13.590" v="1092"/>
          <ac:spMkLst>
            <pc:docMk/>
            <pc:sldMk cId="1155337823" sldId="586"/>
            <ac:spMk id="2" creationId="{00000000-0000-0000-0000-000000000000}"/>
          </ac:spMkLst>
        </pc:spChg>
        <pc:spChg chg="mod">
          <ac:chgData name="Choi Jaesung" userId="9515beb211c1f5c2" providerId="LiveId" clId="{1853670A-BEC8-49CF-9233-36A62F046450}" dt="2020-02-07T05:40:29.682" v="1101" actId="1036"/>
          <ac:spMkLst>
            <pc:docMk/>
            <pc:sldMk cId="1155337823" sldId="586"/>
            <ac:spMk id="7" creationId="{7604C10A-B869-4850-8C91-4A1167A33627}"/>
          </ac:spMkLst>
        </pc:spChg>
        <pc:spChg chg="mod">
          <ac:chgData name="Choi Jaesung" userId="9515beb211c1f5c2" providerId="LiveId" clId="{1853670A-BEC8-49CF-9233-36A62F046450}" dt="2020-02-07T05:40:36.783" v="1103" actId="1036"/>
          <ac:spMkLst>
            <pc:docMk/>
            <pc:sldMk cId="1155337823" sldId="586"/>
            <ac:spMk id="9" creationId="{2BCDC477-1B75-4A86-AAA6-B906D920446C}"/>
          </ac:spMkLst>
        </pc:spChg>
        <pc:spChg chg="add mod">
          <ac:chgData name="Choi Jaesung" userId="9515beb211c1f5c2" providerId="LiveId" clId="{1853670A-BEC8-49CF-9233-36A62F046450}" dt="2020-02-07T05:02:33.953" v="898" actId="571"/>
          <ac:spMkLst>
            <pc:docMk/>
            <pc:sldMk cId="1155337823" sldId="586"/>
            <ac:spMk id="10" creationId="{171A65EF-2526-4253-BACD-47FEE770A13F}"/>
          </ac:spMkLst>
        </pc:spChg>
        <pc:spChg chg="add mod">
          <ac:chgData name="Choi Jaesung" userId="9515beb211c1f5c2" providerId="LiveId" clId="{1853670A-BEC8-49CF-9233-36A62F046450}" dt="2020-02-07T05:02:33.953" v="898" actId="571"/>
          <ac:spMkLst>
            <pc:docMk/>
            <pc:sldMk cId="1155337823" sldId="586"/>
            <ac:spMk id="11" creationId="{A991CB9E-5AD3-4D9B-9984-16F3ABFA08A4}"/>
          </ac:spMkLst>
        </pc:spChg>
        <pc:picChg chg="mod ord">
          <ac:chgData name="Choi Jaesung" userId="9515beb211c1f5c2" providerId="LiveId" clId="{1853670A-BEC8-49CF-9233-36A62F046450}" dt="2020-02-07T05:40:22.769" v="1098" actId="1036"/>
          <ac:picMkLst>
            <pc:docMk/>
            <pc:sldMk cId="1155337823" sldId="586"/>
            <ac:picMk id="6" creationId="{89120C4A-7104-49B2-BE15-20E07E3D4E13}"/>
          </ac:picMkLst>
        </pc:picChg>
        <pc:picChg chg="add mod">
          <ac:chgData name="Choi Jaesung" userId="9515beb211c1f5c2" providerId="LiveId" clId="{1853670A-BEC8-49CF-9233-36A62F046450}" dt="2020-02-07T05:02:33.953" v="898" actId="571"/>
          <ac:picMkLst>
            <pc:docMk/>
            <pc:sldMk cId="1155337823" sldId="586"/>
            <ac:picMk id="8" creationId="{0E5EF86D-D5D1-4684-B5E1-A082F120F2A2}"/>
          </ac:picMkLst>
        </pc:picChg>
      </pc:sldChg>
      <pc:sldChg chg="modSp mod modNotesTx">
        <pc:chgData name="Choi Jaesung" userId="9515beb211c1f5c2" providerId="LiveId" clId="{1853670A-BEC8-49CF-9233-36A62F046450}" dt="2020-02-07T06:29:52.342" v="1781" actId="20577"/>
        <pc:sldMkLst>
          <pc:docMk/>
          <pc:sldMk cId="3309795861" sldId="591"/>
        </pc:sldMkLst>
        <pc:spChg chg="mod">
          <ac:chgData name="Choi Jaesung" userId="9515beb211c1f5c2" providerId="LiveId" clId="{1853670A-BEC8-49CF-9233-36A62F046450}" dt="2020-02-07T06:29:52.342" v="1781" actId="20577"/>
          <ac:spMkLst>
            <pc:docMk/>
            <pc:sldMk cId="3309795861" sldId="591"/>
            <ac:spMk id="2" creationId="{00000000-0000-0000-0000-000000000000}"/>
          </ac:spMkLst>
        </pc:spChg>
      </pc:sldChg>
      <pc:sldChg chg="modSp modAnim">
        <pc:chgData name="Choi Jaesung" userId="9515beb211c1f5c2" providerId="LiveId" clId="{1853670A-BEC8-49CF-9233-36A62F046450}" dt="2020-02-07T05:59:06.058" v="1234" actId="6549"/>
        <pc:sldMkLst>
          <pc:docMk/>
          <pc:sldMk cId="360881387" sldId="614"/>
        </pc:sldMkLst>
        <pc:spChg chg="mod">
          <ac:chgData name="Choi Jaesung" userId="9515beb211c1f5c2" providerId="LiveId" clId="{1853670A-BEC8-49CF-9233-36A62F046450}" dt="2020-02-07T05:59:06.058" v="1234" actId="6549"/>
          <ac:spMkLst>
            <pc:docMk/>
            <pc:sldMk cId="360881387" sldId="614"/>
            <ac:spMk id="2" creationId="{00000000-0000-0000-0000-000000000000}"/>
          </ac:spMkLst>
        </pc:spChg>
      </pc:sldChg>
      <pc:sldChg chg="delSp mod">
        <pc:chgData name="Choi Jaesung" userId="9515beb211c1f5c2" providerId="LiveId" clId="{1853670A-BEC8-49CF-9233-36A62F046450}" dt="2020-02-07T06:09:01.067" v="1547" actId="478"/>
        <pc:sldMkLst>
          <pc:docMk/>
          <pc:sldMk cId="2454898007" sldId="623"/>
        </pc:sldMkLst>
        <pc:spChg chg="del">
          <ac:chgData name="Choi Jaesung" userId="9515beb211c1f5c2" providerId="LiveId" clId="{1853670A-BEC8-49CF-9233-36A62F046450}" dt="2020-02-07T06:09:01.067" v="1547" actId="478"/>
          <ac:spMkLst>
            <pc:docMk/>
            <pc:sldMk cId="2454898007" sldId="623"/>
            <ac:spMk id="12" creationId="{27A1EEE3-E4ED-4331-B6B6-B30E7FDE5AE8}"/>
          </ac:spMkLst>
        </pc:spChg>
      </pc:sldChg>
      <pc:sldChg chg="addSp modSp mod">
        <pc:chgData name="Choi Jaesung" userId="9515beb211c1f5c2" providerId="LiveId" clId="{1853670A-BEC8-49CF-9233-36A62F046450}" dt="2020-02-07T06:02:50.069" v="1383" actId="20577"/>
        <pc:sldMkLst>
          <pc:docMk/>
          <pc:sldMk cId="1317386727" sldId="628"/>
        </pc:sldMkLst>
        <pc:spChg chg="mod">
          <ac:chgData name="Choi Jaesung" userId="9515beb211c1f5c2" providerId="LiveId" clId="{1853670A-BEC8-49CF-9233-36A62F046450}" dt="2020-02-07T06:02:06.925" v="1374" actId="1038"/>
          <ac:spMkLst>
            <pc:docMk/>
            <pc:sldMk cId="1317386727" sldId="628"/>
            <ac:spMk id="6" creationId="{1036B71E-9993-4149-8292-2D70B609F510}"/>
          </ac:spMkLst>
        </pc:spChg>
        <pc:spChg chg="mod">
          <ac:chgData name="Choi Jaesung" userId="9515beb211c1f5c2" providerId="LiveId" clId="{1853670A-BEC8-49CF-9233-36A62F046450}" dt="2020-02-07T06:02:50.069" v="1383" actId="20577"/>
          <ac:spMkLst>
            <pc:docMk/>
            <pc:sldMk cId="1317386727" sldId="628"/>
            <ac:spMk id="9" creationId="{00000000-0000-0000-0000-000000000000}"/>
          </ac:spMkLst>
        </pc:spChg>
        <pc:picChg chg="mod modCrop">
          <ac:chgData name="Choi Jaesung" userId="9515beb211c1f5c2" providerId="LiveId" clId="{1853670A-BEC8-49CF-9233-36A62F046450}" dt="2020-02-07T06:02:22.829" v="1377" actId="1036"/>
          <ac:picMkLst>
            <pc:docMk/>
            <pc:sldMk cId="1317386727" sldId="628"/>
            <ac:picMk id="2" creationId="{00000000-0000-0000-0000-000000000000}"/>
          </ac:picMkLst>
        </pc:picChg>
        <pc:picChg chg="add mod ord modCrop">
          <ac:chgData name="Choi Jaesung" userId="9515beb211c1f5c2" providerId="LiveId" clId="{1853670A-BEC8-49CF-9233-36A62F046450}" dt="2020-02-07T06:02:13.803" v="1375" actId="167"/>
          <ac:picMkLst>
            <pc:docMk/>
            <pc:sldMk cId="1317386727" sldId="628"/>
            <ac:picMk id="8" creationId="{4DEEB832-08B4-477A-9AB4-0BCAE61F67FA}"/>
          </ac:picMkLst>
        </pc:picChg>
      </pc:sldChg>
      <pc:sldChg chg="modSp mod">
        <pc:chgData name="Choi Jaesung" userId="9515beb211c1f5c2" providerId="LiveId" clId="{1853670A-BEC8-49CF-9233-36A62F046450}" dt="2020-02-05T04:55:24.083" v="124" actId="20577"/>
        <pc:sldMkLst>
          <pc:docMk/>
          <pc:sldMk cId="744427826" sldId="629"/>
        </pc:sldMkLst>
        <pc:spChg chg="mod">
          <ac:chgData name="Choi Jaesung" userId="9515beb211c1f5c2" providerId="LiveId" clId="{1853670A-BEC8-49CF-9233-36A62F046450}" dt="2020-02-05T04:55:24.083" v="124" actId="20577"/>
          <ac:spMkLst>
            <pc:docMk/>
            <pc:sldMk cId="744427826" sldId="629"/>
            <ac:spMk id="9" creationId="{00000000-0000-0000-0000-000000000000}"/>
          </ac:spMkLst>
        </pc:spChg>
      </pc:sldChg>
      <pc:sldChg chg="modSp mod">
        <pc:chgData name="Choi Jaesung" userId="9515beb211c1f5c2" providerId="LiveId" clId="{1853670A-BEC8-49CF-9233-36A62F046450}" dt="2020-02-07T06:25:55.783" v="1716" actId="255"/>
        <pc:sldMkLst>
          <pc:docMk/>
          <pc:sldMk cId="1651596010" sldId="633"/>
        </pc:sldMkLst>
        <pc:spChg chg="mod">
          <ac:chgData name="Choi Jaesung" userId="9515beb211c1f5c2" providerId="LiveId" clId="{1853670A-BEC8-49CF-9233-36A62F046450}" dt="2020-02-07T06:25:55.783" v="1716" actId="255"/>
          <ac:spMkLst>
            <pc:docMk/>
            <pc:sldMk cId="1651596010" sldId="633"/>
            <ac:spMk id="5" creationId="{00000000-0000-0000-0000-000000000000}"/>
          </ac:spMkLst>
        </pc:spChg>
        <pc:picChg chg="mod">
          <ac:chgData name="Choi Jaesung" userId="9515beb211c1f5c2" providerId="LiveId" clId="{1853670A-BEC8-49CF-9233-36A62F046450}" dt="2020-02-07T06:25:44.268" v="1714" actId="1036"/>
          <ac:picMkLst>
            <pc:docMk/>
            <pc:sldMk cId="1651596010" sldId="633"/>
            <ac:picMk id="3" creationId="{919E5F5E-5F43-4A8A-A9EF-8B330FC89712}"/>
          </ac:picMkLst>
        </pc:picChg>
      </pc:sldChg>
      <pc:sldChg chg="addSp modSp mod">
        <pc:chgData name="Choi Jaesung" userId="9515beb211c1f5c2" providerId="LiveId" clId="{1853670A-BEC8-49CF-9233-36A62F046450}" dt="2020-02-07T05:15:10.296" v="1025" actId="1037"/>
        <pc:sldMkLst>
          <pc:docMk/>
          <pc:sldMk cId="2196281840" sldId="635"/>
        </pc:sldMkLst>
        <pc:spChg chg="add mod">
          <ac:chgData name="Choi Jaesung" userId="9515beb211c1f5c2" providerId="LiveId" clId="{1853670A-BEC8-49CF-9233-36A62F046450}" dt="2020-02-07T05:15:10.296" v="1025" actId="1037"/>
          <ac:spMkLst>
            <pc:docMk/>
            <pc:sldMk cId="2196281840" sldId="635"/>
            <ac:spMk id="7" creationId="{3DD0FF39-6D5D-4BA9-9852-3047F112573F}"/>
          </ac:spMkLst>
        </pc:spChg>
      </pc:sldChg>
      <pc:sldChg chg="modSp mod">
        <pc:chgData name="Choi Jaesung" userId="9515beb211c1f5c2" providerId="LiveId" clId="{1853670A-BEC8-49CF-9233-36A62F046450}" dt="2020-02-07T05:12:13.122" v="1010" actId="167"/>
        <pc:sldMkLst>
          <pc:docMk/>
          <pc:sldMk cId="1006137102" sldId="637"/>
        </pc:sldMkLst>
        <pc:spChg chg="ord">
          <ac:chgData name="Choi Jaesung" userId="9515beb211c1f5c2" providerId="LiveId" clId="{1853670A-BEC8-49CF-9233-36A62F046450}" dt="2020-02-07T05:12:13.122" v="1010" actId="167"/>
          <ac:spMkLst>
            <pc:docMk/>
            <pc:sldMk cId="1006137102" sldId="637"/>
            <ac:spMk id="2" creationId="{00000000-0000-0000-0000-000000000000}"/>
          </ac:spMkLst>
        </pc:spChg>
        <pc:spChg chg="mod">
          <ac:chgData name="Choi Jaesung" userId="9515beb211c1f5c2" providerId="LiveId" clId="{1853670A-BEC8-49CF-9233-36A62F046450}" dt="2020-02-07T05:12:07.855" v="1009" actId="1037"/>
          <ac:spMkLst>
            <pc:docMk/>
            <pc:sldMk cId="1006137102" sldId="637"/>
            <ac:spMk id="7" creationId="{DC7436C6-D586-4B34-9961-6D9E420E6E00}"/>
          </ac:spMkLst>
        </pc:spChg>
        <pc:picChg chg="ord">
          <ac:chgData name="Choi Jaesung" userId="9515beb211c1f5c2" providerId="LiveId" clId="{1853670A-BEC8-49CF-9233-36A62F046450}" dt="2020-02-07T05:11:45.187" v="955" actId="167"/>
          <ac:picMkLst>
            <pc:docMk/>
            <pc:sldMk cId="1006137102" sldId="637"/>
            <ac:picMk id="6" creationId="{8CF4AF2D-AED5-43F5-B133-AF050FC8D213}"/>
          </ac:picMkLst>
        </pc:picChg>
      </pc:sldChg>
      <pc:sldChg chg="addSp modSp mod modAnim">
        <pc:chgData name="Choi Jaesung" userId="9515beb211c1f5c2" providerId="LiveId" clId="{1853670A-BEC8-49CF-9233-36A62F046450}" dt="2020-02-07T06:07:19.780" v="1546" actId="1038"/>
        <pc:sldMkLst>
          <pc:docMk/>
          <pc:sldMk cId="1848880719" sldId="640"/>
        </pc:sldMkLst>
        <pc:spChg chg="mod">
          <ac:chgData name="Choi Jaesung" userId="9515beb211c1f5c2" providerId="LiveId" clId="{1853670A-BEC8-49CF-9233-36A62F046450}" dt="2020-02-07T06:06:57.469" v="1422" actId="6549"/>
          <ac:spMkLst>
            <pc:docMk/>
            <pc:sldMk cId="1848880719" sldId="640"/>
            <ac:spMk id="2" creationId="{00000000-0000-0000-0000-000000000000}"/>
          </ac:spMkLst>
        </pc:spChg>
        <pc:spChg chg="mod">
          <ac:chgData name="Choi Jaesung" userId="9515beb211c1f5c2" providerId="LiveId" clId="{1853670A-BEC8-49CF-9233-36A62F046450}" dt="2020-02-07T06:07:13.794" v="1490" actId="1036"/>
          <ac:spMkLst>
            <pc:docMk/>
            <pc:sldMk cId="1848880719" sldId="640"/>
            <ac:spMk id="5" creationId="{5A418574-70FA-47F3-90F9-2B4FF2CA3CB5}"/>
          </ac:spMkLst>
        </pc:spChg>
        <pc:spChg chg="add mod">
          <ac:chgData name="Choi Jaesung" userId="9515beb211c1f5c2" providerId="LiveId" clId="{1853670A-BEC8-49CF-9233-36A62F046450}" dt="2020-02-07T06:07:19.780" v="1546" actId="1038"/>
          <ac:spMkLst>
            <pc:docMk/>
            <pc:sldMk cId="1848880719" sldId="640"/>
            <ac:spMk id="8" creationId="{4AE99C04-C6A4-4802-8CE9-39759EF910C5}"/>
          </ac:spMkLst>
        </pc:spChg>
        <pc:picChg chg="mod">
          <ac:chgData name="Choi Jaesung" userId="9515beb211c1f5c2" providerId="LiveId" clId="{1853670A-BEC8-49CF-9233-36A62F046450}" dt="2020-02-07T05:24:43.380" v="1058" actId="12788"/>
          <ac:picMkLst>
            <pc:docMk/>
            <pc:sldMk cId="1848880719" sldId="640"/>
            <ac:picMk id="7" creationId="{B69EBA93-8D4A-40C2-8767-6702F5621413}"/>
          </ac:picMkLst>
        </pc:picChg>
      </pc:sldChg>
      <pc:sldChg chg="modSp mod">
        <pc:chgData name="Choi Jaesung" userId="9515beb211c1f5c2" providerId="LiveId" clId="{1853670A-BEC8-49CF-9233-36A62F046450}" dt="2020-02-07T05:24:25.280" v="1056" actId="12788"/>
        <pc:sldMkLst>
          <pc:docMk/>
          <pc:sldMk cId="3021329694" sldId="641"/>
        </pc:sldMkLst>
        <pc:picChg chg="mod ord">
          <ac:chgData name="Choi Jaesung" userId="9515beb211c1f5c2" providerId="LiveId" clId="{1853670A-BEC8-49CF-9233-36A62F046450}" dt="2020-02-07T05:24:25.280" v="1056" actId="12788"/>
          <ac:picMkLst>
            <pc:docMk/>
            <pc:sldMk cId="3021329694" sldId="641"/>
            <ac:picMk id="6" creationId="{D8E74321-702B-4F1E-8506-5B0C60F697A2}"/>
          </ac:picMkLst>
        </pc:picChg>
      </pc:sldChg>
      <pc:sldChg chg="addSp modSp mod">
        <pc:chgData name="Choi Jaesung" userId="9515beb211c1f5c2" providerId="LiveId" clId="{1853670A-BEC8-49CF-9233-36A62F046450}" dt="2020-02-07T05:14:13.446" v="1017" actId="1582"/>
        <pc:sldMkLst>
          <pc:docMk/>
          <pc:sldMk cId="693848139" sldId="644"/>
        </pc:sldMkLst>
        <pc:spChg chg="add mod">
          <ac:chgData name="Choi Jaesung" userId="9515beb211c1f5c2" providerId="LiveId" clId="{1853670A-BEC8-49CF-9233-36A62F046450}" dt="2020-02-07T05:14:13.446" v="1017" actId="1582"/>
          <ac:spMkLst>
            <pc:docMk/>
            <pc:sldMk cId="693848139" sldId="644"/>
            <ac:spMk id="4" creationId="{7E64600A-B924-48AF-A537-29FDDE1BAF75}"/>
          </ac:spMkLst>
        </pc:spChg>
      </pc:sldChg>
      <pc:sldChg chg="delSp modSp mod">
        <pc:chgData name="Choi Jaesung" userId="9515beb211c1f5c2" providerId="LiveId" clId="{1853670A-BEC8-49CF-9233-36A62F046450}" dt="2020-02-07T06:13:28.669" v="1558"/>
        <pc:sldMkLst>
          <pc:docMk/>
          <pc:sldMk cId="1625823838" sldId="650"/>
        </pc:sldMkLst>
        <pc:spChg chg="del mod">
          <ac:chgData name="Choi Jaesung" userId="9515beb211c1f5c2" providerId="LiveId" clId="{1853670A-BEC8-49CF-9233-36A62F046450}" dt="2020-02-07T06:13:28.669" v="1558"/>
          <ac:spMkLst>
            <pc:docMk/>
            <pc:sldMk cId="1625823838" sldId="650"/>
            <ac:spMk id="2" creationId="{8D6AA4B8-1184-40D7-8B43-951830CC4EF2}"/>
          </ac:spMkLst>
        </pc:spChg>
      </pc:sldChg>
      <pc:sldChg chg="modSp mod">
        <pc:chgData name="Choi Jaesung" userId="9515beb211c1f5c2" providerId="LiveId" clId="{1853670A-BEC8-49CF-9233-36A62F046450}" dt="2020-02-07T06:04:41.128" v="1397" actId="1038"/>
        <pc:sldMkLst>
          <pc:docMk/>
          <pc:sldMk cId="1591224362" sldId="654"/>
        </pc:sldMkLst>
        <pc:spChg chg="mod">
          <ac:chgData name="Choi Jaesung" userId="9515beb211c1f5c2" providerId="LiveId" clId="{1853670A-BEC8-49CF-9233-36A62F046450}" dt="2020-02-07T06:03:45.186" v="1388" actId="1037"/>
          <ac:spMkLst>
            <pc:docMk/>
            <pc:sldMk cId="1591224362" sldId="654"/>
            <ac:spMk id="6" creationId="{00000000-0000-0000-0000-000000000000}"/>
          </ac:spMkLst>
        </pc:spChg>
        <pc:spChg chg="mod">
          <ac:chgData name="Choi Jaesung" userId="9515beb211c1f5c2" providerId="LiveId" clId="{1853670A-BEC8-49CF-9233-36A62F046450}" dt="2020-02-07T06:04:41.128" v="1397" actId="1038"/>
          <ac:spMkLst>
            <pc:docMk/>
            <pc:sldMk cId="1591224362" sldId="654"/>
            <ac:spMk id="8" creationId="{00000000-0000-0000-0000-000000000000}"/>
          </ac:spMkLst>
        </pc:spChg>
      </pc:sldChg>
      <pc:sldChg chg="modSp mod modNotesTx">
        <pc:chgData name="Choi Jaesung" userId="9515beb211c1f5c2" providerId="LiveId" clId="{1853670A-BEC8-49CF-9233-36A62F046450}" dt="2020-02-07T06:27:41.767" v="1766" actId="255"/>
        <pc:sldMkLst>
          <pc:docMk/>
          <pc:sldMk cId="1506306997" sldId="671"/>
        </pc:sldMkLst>
        <pc:spChg chg="mod">
          <ac:chgData name="Choi Jaesung" userId="9515beb211c1f5c2" providerId="LiveId" clId="{1853670A-BEC8-49CF-9233-36A62F046450}" dt="2020-02-07T06:27:41.767" v="1766" actId="255"/>
          <ac:spMkLst>
            <pc:docMk/>
            <pc:sldMk cId="1506306997" sldId="671"/>
            <ac:spMk id="2" creationId="{00000000-0000-0000-0000-000000000000}"/>
          </ac:spMkLst>
        </pc:spChg>
      </pc:sldChg>
      <pc:sldChg chg="modNotesTx">
        <pc:chgData name="Choi Jaesung" userId="9515beb211c1f5c2" providerId="LiveId" clId="{1853670A-BEC8-49CF-9233-36A62F046450}" dt="2020-02-07T04:58:49.892" v="873" actId="20577"/>
        <pc:sldMkLst>
          <pc:docMk/>
          <pc:sldMk cId="3410478420" sldId="714"/>
        </pc:sldMkLst>
      </pc:sldChg>
      <pc:sldChg chg="modSp modAnim">
        <pc:chgData name="Choi Jaesung" userId="9515beb211c1f5c2" providerId="LiveId" clId="{1853670A-BEC8-49CF-9233-36A62F046450}" dt="2020-02-07T05:43:56.853" v="1132" actId="20577"/>
        <pc:sldMkLst>
          <pc:docMk/>
          <pc:sldMk cId="1044857492" sldId="720"/>
        </pc:sldMkLst>
        <pc:spChg chg="mod">
          <ac:chgData name="Choi Jaesung" userId="9515beb211c1f5c2" providerId="LiveId" clId="{1853670A-BEC8-49CF-9233-36A62F046450}" dt="2020-02-07T05:43:56.853" v="1132" actId="20577"/>
          <ac:spMkLst>
            <pc:docMk/>
            <pc:sldMk cId="1044857492" sldId="720"/>
            <ac:spMk id="13" creationId="{9FE3F801-8DE4-401C-B05B-BE516327AAF8}"/>
          </ac:spMkLst>
        </pc:spChg>
      </pc:sldChg>
      <pc:sldChg chg="addSp modSp mod">
        <pc:chgData name="Choi Jaesung" userId="9515beb211c1f5c2" providerId="LiveId" clId="{1853670A-BEC8-49CF-9233-36A62F046450}" dt="2020-02-07T05:16:23.270" v="1029" actId="1582"/>
        <pc:sldMkLst>
          <pc:docMk/>
          <pc:sldMk cId="1674660600" sldId="724"/>
        </pc:sldMkLst>
        <pc:spChg chg="add mod">
          <ac:chgData name="Choi Jaesung" userId="9515beb211c1f5c2" providerId="LiveId" clId="{1853670A-BEC8-49CF-9233-36A62F046450}" dt="2020-02-07T05:16:23.270" v="1029" actId="1582"/>
          <ac:spMkLst>
            <pc:docMk/>
            <pc:sldMk cId="1674660600" sldId="724"/>
            <ac:spMk id="2" creationId="{AFF3EC1D-4022-48EC-9E14-77C99DF1AB57}"/>
          </ac:spMkLst>
        </pc:spChg>
      </pc:sldChg>
      <pc:sldChg chg="modSp mod">
        <pc:chgData name="Choi Jaesung" userId="9515beb211c1f5c2" providerId="LiveId" clId="{1853670A-BEC8-49CF-9233-36A62F046450}" dt="2020-02-05T04:08:47.818" v="89" actId="20577"/>
        <pc:sldMkLst>
          <pc:docMk/>
          <pc:sldMk cId="3470263989" sldId="725"/>
        </pc:sldMkLst>
        <pc:spChg chg="mod">
          <ac:chgData name="Choi Jaesung" userId="9515beb211c1f5c2" providerId="LiveId" clId="{1853670A-BEC8-49CF-9233-36A62F046450}" dt="2020-02-05T04:08:47.818" v="89" actId="20577"/>
          <ac:spMkLst>
            <pc:docMk/>
            <pc:sldMk cId="3470263989" sldId="725"/>
            <ac:spMk id="9" creationId="{00000000-0000-0000-0000-000000000000}"/>
          </ac:spMkLst>
        </pc:spChg>
        <pc:graphicFrameChg chg="mod">
          <ac:chgData name="Choi Jaesung" userId="9515beb211c1f5c2" providerId="LiveId" clId="{1853670A-BEC8-49CF-9233-36A62F046450}" dt="2020-02-05T04:08:00.106" v="56" actId="1076"/>
          <ac:graphicFrameMkLst>
            <pc:docMk/>
            <pc:sldMk cId="3470263989" sldId="725"/>
            <ac:graphicFrameMk id="3" creationId="{4BEF620F-CD88-4D9E-A73F-3EA58E5E6CEB}"/>
          </ac:graphicFrameMkLst>
        </pc:graphicFrameChg>
      </pc:sldChg>
      <pc:sldChg chg="modSp del mod">
        <pc:chgData name="Choi Jaesung" userId="9515beb211c1f5c2" providerId="LiveId" clId="{1853670A-BEC8-49CF-9233-36A62F046450}" dt="2020-02-05T05:43:52.329" v="186" actId="2696"/>
        <pc:sldMkLst>
          <pc:docMk/>
          <pc:sldMk cId="1907262745" sldId="730"/>
        </pc:sldMkLst>
        <pc:picChg chg="mod">
          <ac:chgData name="Choi Jaesung" userId="9515beb211c1f5c2" providerId="LiveId" clId="{1853670A-BEC8-49CF-9233-36A62F046450}" dt="2020-02-05T05:43:49.423" v="185" actId="1037"/>
          <ac:picMkLst>
            <pc:docMk/>
            <pc:sldMk cId="1907262745" sldId="730"/>
            <ac:picMk id="7" creationId="{A2082E29-3698-42FF-BADE-96A9379D8CE9}"/>
          </ac:picMkLst>
        </pc:picChg>
        <pc:picChg chg="mod">
          <ac:chgData name="Choi Jaesung" userId="9515beb211c1f5c2" providerId="LiveId" clId="{1853670A-BEC8-49CF-9233-36A62F046450}" dt="2020-02-05T05:43:27.999" v="171" actId="1076"/>
          <ac:picMkLst>
            <pc:docMk/>
            <pc:sldMk cId="1907262745" sldId="730"/>
            <ac:picMk id="8" creationId="{F84791B6-0E61-4207-9DC4-0FD198CAEADA}"/>
          </ac:picMkLst>
        </pc:picChg>
      </pc:sldChg>
      <pc:sldChg chg="add">
        <pc:chgData name="Choi Jaesung" userId="9515beb211c1f5c2" providerId="LiveId" clId="{1853670A-BEC8-49CF-9233-36A62F046450}" dt="2020-02-05T05:43:58.391" v="187"/>
        <pc:sldMkLst>
          <pc:docMk/>
          <pc:sldMk cId="3551561102" sldId="730"/>
        </pc:sldMkLst>
      </pc:sldChg>
      <pc:sldChg chg="addSp delSp modSp del mod">
        <pc:chgData name="Choi Jaesung" userId="9515beb211c1f5c2" providerId="LiveId" clId="{1853670A-BEC8-49CF-9233-36A62F046450}" dt="2020-02-05T05:50:43.908" v="474" actId="47"/>
        <pc:sldMkLst>
          <pc:docMk/>
          <pc:sldMk cId="4097865075" sldId="731"/>
        </pc:sldMkLst>
        <pc:spChg chg="add mod">
          <ac:chgData name="Choi Jaesung" userId="9515beb211c1f5c2" providerId="LiveId" clId="{1853670A-BEC8-49CF-9233-36A62F046450}" dt="2020-02-05T05:45:20.859" v="233" actId="21"/>
          <ac:spMkLst>
            <pc:docMk/>
            <pc:sldMk cId="4097865075" sldId="731"/>
            <ac:spMk id="6" creationId="{0888FB4B-A88A-4F79-8350-F81780F6FE4B}"/>
          </ac:spMkLst>
        </pc:spChg>
        <pc:picChg chg="del">
          <ac:chgData name="Choi Jaesung" userId="9515beb211c1f5c2" providerId="LiveId" clId="{1853670A-BEC8-49CF-9233-36A62F046450}" dt="2020-02-05T05:45:20.859" v="233" actId="21"/>
          <ac:picMkLst>
            <pc:docMk/>
            <pc:sldMk cId="4097865075" sldId="731"/>
            <ac:picMk id="4" creationId="{DDE6E96B-A1B8-43FE-BF9F-79BC2D77D15C}"/>
          </ac:picMkLst>
        </pc:picChg>
        <pc:picChg chg="del">
          <ac:chgData name="Choi Jaesung" userId="9515beb211c1f5c2" providerId="LiveId" clId="{1853670A-BEC8-49CF-9233-36A62F046450}" dt="2020-02-05T05:45:18.692" v="232" actId="478"/>
          <ac:picMkLst>
            <pc:docMk/>
            <pc:sldMk cId="4097865075" sldId="731"/>
            <ac:picMk id="5" creationId="{EE333EDE-5597-4112-B77F-933079866812}"/>
          </ac:picMkLst>
        </pc:picChg>
      </pc:sldChg>
      <pc:sldChg chg="addSp delSp modSp add mod modNotesTx">
        <pc:chgData name="Choi Jaesung" userId="9515beb211c1f5c2" providerId="LiveId" clId="{1853670A-BEC8-49CF-9233-36A62F046450}" dt="2020-02-07T06:09:31.418" v="1551" actId="313"/>
        <pc:sldMkLst>
          <pc:docMk/>
          <pc:sldMk cId="2959743740" sldId="733"/>
        </pc:sldMkLst>
        <pc:spChg chg="add del mod">
          <ac:chgData name="Choi Jaesung" userId="9515beb211c1f5c2" providerId="LiveId" clId="{1853670A-BEC8-49CF-9233-36A62F046450}" dt="2020-02-05T06:39:39.968" v="533" actId="478"/>
          <ac:spMkLst>
            <pc:docMk/>
            <pc:sldMk cId="2959743740" sldId="733"/>
            <ac:spMk id="3" creationId="{5461BF38-43C1-431D-BF2D-126D5CE05111}"/>
          </ac:spMkLst>
        </pc:spChg>
        <pc:spChg chg="mod">
          <ac:chgData name="Choi Jaesung" userId="9515beb211c1f5c2" providerId="LiveId" clId="{1853670A-BEC8-49CF-9233-36A62F046450}" dt="2020-02-07T06:09:31.418" v="1551" actId="313"/>
          <ac:spMkLst>
            <pc:docMk/>
            <pc:sldMk cId="2959743740" sldId="733"/>
            <ac:spMk id="4" creationId="{00000000-0000-0000-0000-000000000000}"/>
          </ac:spMkLst>
        </pc:spChg>
        <pc:spChg chg="mod">
          <ac:chgData name="Choi Jaesung" userId="9515beb211c1f5c2" providerId="LiveId" clId="{1853670A-BEC8-49CF-9233-36A62F046450}" dt="2020-02-07T05:17:35.361" v="1030" actId="115"/>
          <ac:spMkLst>
            <pc:docMk/>
            <pc:sldMk cId="2959743740" sldId="733"/>
            <ac:spMk id="6" creationId="{00000000-0000-0000-0000-000000000000}"/>
          </ac:spMkLst>
        </pc:spChg>
        <pc:picChg chg="del">
          <ac:chgData name="Choi Jaesung" userId="9515beb211c1f5c2" providerId="LiveId" clId="{1853670A-BEC8-49CF-9233-36A62F046450}" dt="2020-02-05T05:45:24.692" v="234" actId="478"/>
          <ac:picMkLst>
            <pc:docMk/>
            <pc:sldMk cId="2959743740" sldId="733"/>
            <ac:picMk id="3" creationId="{4CB6AFC3-10B2-43B6-9DA5-DB7E31956DD7}"/>
          </ac:picMkLst>
        </pc:picChg>
        <pc:picChg chg="add del mod">
          <ac:chgData name="Choi Jaesung" userId="9515beb211c1f5c2" providerId="LiveId" clId="{1853670A-BEC8-49CF-9233-36A62F046450}" dt="2020-02-05T06:39:32.416" v="531" actId="478"/>
          <ac:picMkLst>
            <pc:docMk/>
            <pc:sldMk cId="2959743740" sldId="733"/>
            <ac:picMk id="5" creationId="{707F3362-6DF8-4699-912D-9D727E323B2A}"/>
          </ac:picMkLst>
        </pc:picChg>
        <pc:picChg chg="add mod">
          <ac:chgData name="Choi Jaesung" userId="9515beb211c1f5c2" providerId="LiveId" clId="{1853670A-BEC8-49CF-9233-36A62F046450}" dt="2020-02-05T06:39:52.953" v="542" actId="1035"/>
          <ac:picMkLst>
            <pc:docMk/>
            <pc:sldMk cId="2959743740" sldId="733"/>
            <ac:picMk id="7" creationId="{6CB56313-4521-46EB-970E-2DC1D1F70B16}"/>
          </ac:picMkLst>
        </pc:picChg>
      </pc:sldChg>
      <pc:sldChg chg="addSp delSp modSp add mod modNotesTx">
        <pc:chgData name="Choi Jaesung" userId="9515beb211c1f5c2" providerId="LiveId" clId="{1853670A-BEC8-49CF-9233-36A62F046450}" dt="2020-02-07T06:09:37.371" v="1555" actId="313"/>
        <pc:sldMkLst>
          <pc:docMk/>
          <pc:sldMk cId="1587810288" sldId="734"/>
        </pc:sldMkLst>
        <pc:spChg chg="add del mod">
          <ac:chgData name="Choi Jaesung" userId="9515beb211c1f5c2" providerId="LiveId" clId="{1853670A-BEC8-49CF-9233-36A62F046450}" dt="2020-02-05T06:19:44.314" v="506" actId="478"/>
          <ac:spMkLst>
            <pc:docMk/>
            <pc:sldMk cId="1587810288" sldId="734"/>
            <ac:spMk id="3" creationId="{6D763A31-B1EF-4E6F-9B5A-94048E01EE06}"/>
          </ac:spMkLst>
        </pc:spChg>
        <pc:spChg chg="mod">
          <ac:chgData name="Choi Jaesung" userId="9515beb211c1f5c2" providerId="LiveId" clId="{1853670A-BEC8-49CF-9233-36A62F046450}" dt="2020-02-07T06:09:37.371" v="1555" actId="313"/>
          <ac:spMkLst>
            <pc:docMk/>
            <pc:sldMk cId="1587810288" sldId="734"/>
            <ac:spMk id="4" creationId="{00000000-0000-0000-0000-000000000000}"/>
          </ac:spMkLst>
        </pc:spChg>
        <pc:spChg chg="mod">
          <ac:chgData name="Choi Jaesung" userId="9515beb211c1f5c2" providerId="LiveId" clId="{1853670A-BEC8-49CF-9233-36A62F046450}" dt="2020-02-07T05:17:50.591" v="1031" actId="115"/>
          <ac:spMkLst>
            <pc:docMk/>
            <pc:sldMk cId="1587810288" sldId="734"/>
            <ac:spMk id="6" creationId="{00000000-0000-0000-0000-000000000000}"/>
          </ac:spMkLst>
        </pc:spChg>
        <pc:picChg chg="del mod">
          <ac:chgData name="Choi Jaesung" userId="9515beb211c1f5c2" providerId="LiveId" clId="{1853670A-BEC8-49CF-9233-36A62F046450}" dt="2020-02-05T06:19:40.888" v="505" actId="478"/>
          <ac:picMkLst>
            <pc:docMk/>
            <pc:sldMk cId="1587810288" sldId="734"/>
            <ac:picMk id="5" creationId="{707F3362-6DF8-4699-912D-9D727E323B2A}"/>
          </ac:picMkLst>
        </pc:picChg>
        <pc:picChg chg="add mod">
          <ac:chgData name="Choi Jaesung" userId="9515beb211c1f5c2" providerId="LiveId" clId="{1853670A-BEC8-49CF-9233-36A62F046450}" dt="2020-02-05T06:20:28.546" v="516" actId="1035"/>
          <ac:picMkLst>
            <pc:docMk/>
            <pc:sldMk cId="1587810288" sldId="734"/>
            <ac:picMk id="7" creationId="{CFCAEE72-8F7A-4E75-9CDE-BE9B8F13C73E}"/>
          </ac:picMkLst>
        </pc:picChg>
      </pc:sldChg>
      <pc:sldChg chg="addSp delSp modSp add mod">
        <pc:chgData name="Choi Jaesung" userId="9515beb211c1f5c2" providerId="LiveId" clId="{1853670A-BEC8-49CF-9233-36A62F046450}" dt="2020-02-07T04:57:27.322" v="811" actId="20577"/>
        <pc:sldMkLst>
          <pc:docMk/>
          <pc:sldMk cId="2040168230" sldId="738"/>
        </pc:sldMkLst>
        <pc:spChg chg="del">
          <ac:chgData name="Choi Jaesung" userId="9515beb211c1f5c2" providerId="LiveId" clId="{1853670A-BEC8-49CF-9233-36A62F046450}" dt="2020-02-07T04:57:07.349" v="774" actId="478"/>
          <ac:spMkLst>
            <pc:docMk/>
            <pc:sldMk cId="2040168230" sldId="738"/>
            <ac:spMk id="2" creationId="{BC87916B-E270-406F-B14F-B90C162EB318}"/>
          </ac:spMkLst>
        </pc:spChg>
        <pc:spChg chg="add mod">
          <ac:chgData name="Choi Jaesung" userId="9515beb211c1f5c2" providerId="LiveId" clId="{1853670A-BEC8-49CF-9233-36A62F046450}" dt="2020-02-07T04:57:27.322" v="811" actId="20577"/>
          <ac:spMkLst>
            <pc:docMk/>
            <pc:sldMk cId="2040168230" sldId="738"/>
            <ac:spMk id="5" creationId="{34E39EA5-CB09-4DBD-BAD5-635BCA582D4E}"/>
          </ac:spMkLst>
        </pc:spChg>
        <pc:picChg chg="add">
          <ac:chgData name="Choi Jaesung" userId="9515beb211c1f5c2" providerId="LiveId" clId="{1853670A-BEC8-49CF-9233-36A62F046450}" dt="2020-02-07T04:56:53.831" v="772"/>
          <ac:picMkLst>
            <pc:docMk/>
            <pc:sldMk cId="2040168230" sldId="738"/>
            <ac:picMk id="4" creationId="{ECEED091-0798-4E77-ADD0-743750AFF0C4}"/>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76364" cy="511731"/>
          </a:xfrm>
          <a:prstGeom prst="rect">
            <a:avLst/>
          </a:prstGeom>
        </p:spPr>
        <p:txBody>
          <a:bodyPr vert="horz" lIns="99601" tIns="49800" rIns="99601" bIns="49800" rtlCol="0"/>
          <a:lstStyle>
            <a:lvl1pPr algn="l">
              <a:defRPr sz="1300"/>
            </a:lvl1pPr>
          </a:lstStyle>
          <a:p>
            <a:endParaRPr lang="ko-KR" altLang="en-US" dirty="0">
              <a:latin typeface="맑은 고딕" panose="020B0503020000020004" pitchFamily="50" charset="-127"/>
              <a:ea typeface="맑은 고딕" panose="020B0503020000020004" pitchFamily="50" charset="-127"/>
            </a:endParaRPr>
          </a:p>
        </p:txBody>
      </p:sp>
      <p:sp>
        <p:nvSpPr>
          <p:cNvPr id="3" name="Date Placeholder 2"/>
          <p:cNvSpPr>
            <a:spLocks noGrp="1"/>
          </p:cNvSpPr>
          <p:nvPr>
            <p:ph type="dt" sz="quarter" idx="1"/>
          </p:nvPr>
        </p:nvSpPr>
        <p:spPr>
          <a:xfrm>
            <a:off x="4021298" y="3"/>
            <a:ext cx="3076364" cy="511731"/>
          </a:xfrm>
          <a:prstGeom prst="rect">
            <a:avLst/>
          </a:prstGeom>
        </p:spPr>
        <p:txBody>
          <a:bodyPr vert="horz" lIns="99601" tIns="49800" rIns="99601" bIns="49800" rtlCol="0"/>
          <a:lstStyle>
            <a:lvl1pPr algn="r">
              <a:defRPr sz="1300"/>
            </a:lvl1pPr>
          </a:lstStyle>
          <a:p>
            <a:fld id="{83D2F339-B8ED-4ADE-897F-262476495A30}" type="datetimeFigureOut">
              <a:rPr lang="ko-KR" altLang="en-US" smtClean="0">
                <a:latin typeface="맑은 고딕" panose="020B0503020000020004" pitchFamily="50" charset="-127"/>
                <a:ea typeface="맑은 고딕" panose="020B0503020000020004" pitchFamily="50" charset="-127"/>
              </a:rPr>
              <a:t>2020-02-07</a:t>
            </a:fld>
            <a:endParaRPr lang="ko-KR" altLang="en-US" dirty="0">
              <a:latin typeface="맑은 고딕" panose="020B0503020000020004" pitchFamily="50" charset="-127"/>
              <a:ea typeface="맑은 고딕" panose="020B0503020000020004" pitchFamily="50" charset="-127"/>
            </a:endParaRPr>
          </a:p>
        </p:txBody>
      </p:sp>
      <p:sp>
        <p:nvSpPr>
          <p:cNvPr id="4" name="Footer Placeholder 3"/>
          <p:cNvSpPr>
            <a:spLocks noGrp="1"/>
          </p:cNvSpPr>
          <p:nvPr>
            <p:ph type="ftr" sz="quarter" idx="2"/>
          </p:nvPr>
        </p:nvSpPr>
        <p:spPr>
          <a:xfrm>
            <a:off x="4" y="9721107"/>
            <a:ext cx="3076364" cy="511731"/>
          </a:xfrm>
          <a:prstGeom prst="rect">
            <a:avLst/>
          </a:prstGeom>
        </p:spPr>
        <p:txBody>
          <a:bodyPr vert="horz" lIns="99601" tIns="49800" rIns="99601" bIns="49800" rtlCol="0" anchor="b"/>
          <a:lstStyle>
            <a:lvl1pPr algn="l">
              <a:defRPr sz="1300"/>
            </a:lvl1pPr>
          </a:lstStyle>
          <a:p>
            <a:endParaRPr lang="ko-KR" altLang="en-US" dirty="0">
              <a:latin typeface="맑은 고딕" panose="020B0503020000020004" pitchFamily="50" charset="-127"/>
              <a:ea typeface="맑은 고딕" panose="020B0503020000020004" pitchFamily="50" charset="-127"/>
            </a:endParaRPr>
          </a:p>
        </p:txBody>
      </p:sp>
      <p:sp>
        <p:nvSpPr>
          <p:cNvPr id="5" name="Slide Number Placeholder 4"/>
          <p:cNvSpPr>
            <a:spLocks noGrp="1"/>
          </p:cNvSpPr>
          <p:nvPr>
            <p:ph type="sldNum" sz="quarter" idx="3"/>
          </p:nvPr>
        </p:nvSpPr>
        <p:spPr>
          <a:xfrm>
            <a:off x="4021298" y="9721107"/>
            <a:ext cx="3076364" cy="511731"/>
          </a:xfrm>
          <a:prstGeom prst="rect">
            <a:avLst/>
          </a:prstGeom>
        </p:spPr>
        <p:txBody>
          <a:bodyPr vert="horz" lIns="99601" tIns="49800" rIns="99601" bIns="49800" rtlCol="0" anchor="b"/>
          <a:lstStyle>
            <a:lvl1pPr algn="r">
              <a:defRPr sz="1300"/>
            </a:lvl1pPr>
          </a:lstStyle>
          <a:p>
            <a:fld id="{C8A6236F-803D-445B-9473-0E93DFACBFAD}" type="slidenum">
              <a:rPr lang="ko-KR" altLang="en-US" smtClean="0">
                <a:latin typeface="맑은 고딕" panose="020B0503020000020004" pitchFamily="50" charset="-127"/>
                <a:ea typeface="맑은 고딕" panose="020B0503020000020004" pitchFamily="50" charset="-127"/>
              </a:rPr>
              <a:t>‹#›</a:t>
            </a:fld>
            <a:endParaRPr lang="ko-KR" altLang="en-US" dirty="0">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942012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4" y="3"/>
            <a:ext cx="3076364" cy="511731"/>
          </a:xfrm>
          <a:prstGeom prst="rect">
            <a:avLst/>
          </a:prstGeom>
        </p:spPr>
        <p:txBody>
          <a:bodyPr vert="horz" lIns="99601" tIns="49800" rIns="99601" bIns="49800" rtlCol="0"/>
          <a:lstStyle>
            <a:lvl1pPr algn="l">
              <a:defRPr sz="1300">
                <a:latin typeface="Tahoma" pitchFamily="34" charset="0"/>
              </a:defRPr>
            </a:lvl1pPr>
          </a:lstStyle>
          <a:p>
            <a:endParaRPr lang="en-US" dirty="0"/>
          </a:p>
        </p:txBody>
      </p:sp>
      <p:sp>
        <p:nvSpPr>
          <p:cNvPr id="3" name="Date Placeholder 2"/>
          <p:cNvSpPr>
            <a:spLocks noGrp="1"/>
          </p:cNvSpPr>
          <p:nvPr>
            <p:ph type="dt" idx="1"/>
          </p:nvPr>
        </p:nvSpPr>
        <p:spPr>
          <a:xfrm>
            <a:off x="4021298" y="3"/>
            <a:ext cx="3076364" cy="511731"/>
          </a:xfrm>
          <a:prstGeom prst="rect">
            <a:avLst/>
          </a:prstGeom>
        </p:spPr>
        <p:txBody>
          <a:bodyPr vert="horz" lIns="99601" tIns="49800" rIns="99601" bIns="49800" rtlCol="0"/>
          <a:lstStyle>
            <a:lvl1pPr algn="r">
              <a:defRPr sz="1300">
                <a:latin typeface="Tahoma" pitchFamily="34" charset="0"/>
              </a:defRPr>
            </a:lvl1pPr>
          </a:lstStyle>
          <a:p>
            <a:fld id="{30E31BAA-E893-4BD6-B9E9-25B5049D716B}" type="datetimeFigureOut">
              <a:rPr lang="en-US" smtClean="0"/>
              <a:pPr/>
              <a:t>2/7/2020</a:t>
            </a:fld>
            <a:endParaRPr lang="en-US" dirty="0"/>
          </a:p>
        </p:txBody>
      </p:sp>
      <p:sp>
        <p:nvSpPr>
          <p:cNvPr id="4" name="Slide Image Placeholder 3"/>
          <p:cNvSpPr>
            <a:spLocks noGrp="1" noRot="1" noChangeAspect="1"/>
          </p:cNvSpPr>
          <p:nvPr>
            <p:ph type="sldImg" idx="2"/>
          </p:nvPr>
        </p:nvSpPr>
        <p:spPr>
          <a:xfrm>
            <a:off x="990600" y="766763"/>
            <a:ext cx="5119688" cy="3838575"/>
          </a:xfrm>
          <a:prstGeom prst="rect">
            <a:avLst/>
          </a:prstGeom>
          <a:noFill/>
          <a:ln w="12700">
            <a:solidFill>
              <a:prstClr val="black"/>
            </a:solidFill>
          </a:ln>
        </p:spPr>
        <p:txBody>
          <a:bodyPr vert="horz" lIns="99601" tIns="49800" rIns="99601" bIns="49800" rtlCol="0" anchor="ctr"/>
          <a:lstStyle/>
          <a:p>
            <a:endParaRPr lang="en-US" dirty="0"/>
          </a:p>
        </p:txBody>
      </p:sp>
      <p:sp>
        <p:nvSpPr>
          <p:cNvPr id="5" name="Notes Placeholder 4"/>
          <p:cNvSpPr>
            <a:spLocks noGrp="1"/>
          </p:cNvSpPr>
          <p:nvPr>
            <p:ph type="body" sz="quarter" idx="3"/>
          </p:nvPr>
        </p:nvSpPr>
        <p:spPr>
          <a:xfrm>
            <a:off x="709931" y="4861445"/>
            <a:ext cx="5679440" cy="4605576"/>
          </a:xfrm>
          <a:prstGeom prst="rect">
            <a:avLst/>
          </a:prstGeom>
        </p:spPr>
        <p:txBody>
          <a:bodyPr vert="horz" lIns="99601" tIns="49800" rIns="99601" bIns="498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4" y="9721107"/>
            <a:ext cx="3076364" cy="511731"/>
          </a:xfrm>
          <a:prstGeom prst="rect">
            <a:avLst/>
          </a:prstGeom>
        </p:spPr>
        <p:txBody>
          <a:bodyPr vert="horz" lIns="99601" tIns="49800" rIns="99601" bIns="49800" rtlCol="0" anchor="b"/>
          <a:lstStyle>
            <a:lvl1pPr algn="l">
              <a:defRPr sz="1300">
                <a:latin typeface="Tahoma" pitchFamily="34" charset="0"/>
              </a:defRPr>
            </a:lvl1pPr>
          </a:lstStyle>
          <a:p>
            <a:endParaRPr lang="en-US" dirty="0"/>
          </a:p>
        </p:txBody>
      </p:sp>
      <p:sp>
        <p:nvSpPr>
          <p:cNvPr id="7" name="Slide Number Placeholder 6"/>
          <p:cNvSpPr>
            <a:spLocks noGrp="1"/>
          </p:cNvSpPr>
          <p:nvPr>
            <p:ph type="sldNum" sz="quarter" idx="5"/>
          </p:nvPr>
        </p:nvSpPr>
        <p:spPr>
          <a:xfrm>
            <a:off x="4021298" y="9721107"/>
            <a:ext cx="3076364" cy="511731"/>
          </a:xfrm>
          <a:prstGeom prst="rect">
            <a:avLst/>
          </a:prstGeom>
        </p:spPr>
        <p:txBody>
          <a:bodyPr vert="horz" lIns="99601" tIns="49800" rIns="99601" bIns="49800" rtlCol="0" anchor="b"/>
          <a:lstStyle>
            <a:lvl1pPr algn="r">
              <a:defRPr sz="1300">
                <a:latin typeface="Tahoma" pitchFamily="34" charset="0"/>
              </a:defRPr>
            </a:lvl1pPr>
          </a:lstStyle>
          <a:p>
            <a:fld id="{E4DA35ED-F3DD-4B2C-B714-6F478CEA7179}" type="slidenum">
              <a:rPr lang="en-US" smtClean="0"/>
              <a:pPr/>
              <a:t>‹#›</a:t>
            </a:fld>
            <a:endParaRPr lang="en-US" dirty="0"/>
          </a:p>
        </p:txBody>
      </p:sp>
    </p:spTree>
    <p:extLst>
      <p:ext uri="{BB962C8B-B14F-4D97-AF65-F5344CB8AC3E}">
        <p14:creationId xmlns:p14="http://schemas.microsoft.com/office/powerpoint/2010/main" val="3040243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mn-ea"/>
        <a:cs typeface="+mn-cs"/>
      </a:defRPr>
    </a:lvl1pPr>
    <a:lvl2pPr marL="457200" algn="l" defTabSz="914400" rtl="0" eaLnBrk="1" latinLnBrk="0" hangingPunct="1">
      <a:defRPr sz="1200" kern="1200">
        <a:solidFill>
          <a:schemeClr val="tx1"/>
        </a:solidFill>
        <a:latin typeface="Tahoma" pitchFamily="34" charset="0"/>
        <a:ea typeface="+mn-ea"/>
        <a:cs typeface="+mn-cs"/>
      </a:defRPr>
    </a:lvl2pPr>
    <a:lvl3pPr marL="914400" algn="l" defTabSz="914400" rtl="0" eaLnBrk="1" latinLnBrk="0" hangingPunct="1">
      <a:defRPr sz="1200" kern="1200">
        <a:solidFill>
          <a:schemeClr val="tx1"/>
        </a:solidFill>
        <a:latin typeface="Tahoma" pitchFamily="34" charset="0"/>
        <a:ea typeface="+mn-ea"/>
        <a:cs typeface="+mn-cs"/>
      </a:defRPr>
    </a:lvl3pPr>
    <a:lvl4pPr marL="1371600" algn="l" defTabSz="914400" rtl="0" eaLnBrk="1" latinLnBrk="0" hangingPunct="1">
      <a:defRPr sz="1200" kern="1200">
        <a:solidFill>
          <a:schemeClr val="tx1"/>
        </a:solidFill>
        <a:latin typeface="Tahoma" pitchFamily="34" charset="0"/>
        <a:ea typeface="+mn-ea"/>
        <a:cs typeface="+mn-cs"/>
      </a:defRPr>
    </a:lvl4pPr>
    <a:lvl5pPr marL="1828800" algn="l" defTabSz="914400" rtl="0" eaLnBrk="1" latinLnBrk="0" hangingPunct="1">
      <a:defRPr sz="1200" kern="1200">
        <a:solidFill>
          <a:schemeClr val="tx1"/>
        </a:solidFill>
        <a:latin typeface="Tahoma"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youtube.com/watch?v=VmnDg2F7uQ4"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s://www.youtube.com/watch?v=y5t2pzUG4YA"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worldbank.org/en/topic/poverty/brief/what-is-the-global-database-on-intergenerational-mobility-gdim"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oecd.org/social/soc/Social-mobility-2018-Overview-MainFindings.pdf" TargetMode="External"/><Relationship Id="rId4" Type="http://schemas.openxmlformats.org/officeDocument/2006/relationships/hyperlink" Target="https://openknowledge.worldbank.org/bitstream/handle/10986/28428/9781464812101.pdf"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onland.kbstar.com/quics?page=C059743&amp;%EB%B2%95%EC%A0%95%EB%8F%99%EB%8C%80%EC%A7%80%EC%97%AD%EC%BD%94%EB%93%9C=1100000000&amp;%EA%B8%B0%EC%A4%80%EB%85%84=2016&amp;%EA%B8%B0%EC%A4%80%EC%9B%94=01&amp;QSL=F"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opportunityinsights.org/wp-content/uploads/2018/03/coll_mrc_summary.pdf"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iza.org/person/1285"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www.iza.org/person/1197" TargetMode="Externa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dict.naver.com/#/entry/koen/45a810c488f64375ac91f401d7ed5d76"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dirty="0">
              <a:ea typeface="맑은 고딕" panose="020B0503020000020004" pitchFamily="50" charset="-127"/>
            </a:endParaRP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1</a:t>
            </a:fld>
            <a:endParaRPr lang="en-US" dirty="0"/>
          </a:p>
        </p:txBody>
      </p:sp>
    </p:spTree>
    <p:extLst>
      <p:ext uri="{BB962C8B-B14F-4D97-AF65-F5344CB8AC3E}">
        <p14:creationId xmlns:p14="http://schemas.microsoft.com/office/powerpoint/2010/main" val="665216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4022633" y="9721869"/>
            <a:ext cx="3076671" cy="51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6" tIns="49493" rIns="98986" bIns="49493"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100">
                <a:solidFill>
                  <a:srgbClr val="000000"/>
                </a:solidFill>
                <a:latin typeface="Chalkboard"/>
              </a:rPr>
              <a:pPr algn="r" fontAlgn="base">
                <a:spcBef>
                  <a:spcPct val="0"/>
                </a:spcBef>
                <a:spcAft>
                  <a:spcPct val="0"/>
                </a:spcAft>
              </a:pPr>
              <a:t>10</a:t>
            </a:fld>
            <a:endParaRPr lang="en-US" sz="11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latinLnBrk="1"/>
            <a:endParaRPr lang="ko-KR" altLang="en-US" dirty="0"/>
          </a:p>
        </p:txBody>
      </p:sp>
    </p:spTree>
    <p:extLst>
      <p:ext uri="{BB962C8B-B14F-4D97-AF65-F5344CB8AC3E}">
        <p14:creationId xmlns:p14="http://schemas.microsoft.com/office/powerpoint/2010/main" val="70922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4022633" y="9721869"/>
            <a:ext cx="3076671" cy="51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6" tIns="49493" rIns="98986" bIns="49493"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100">
                <a:solidFill>
                  <a:srgbClr val="000000"/>
                </a:solidFill>
                <a:latin typeface="Chalkboard"/>
              </a:rPr>
              <a:pPr algn="r" fontAlgn="base">
                <a:spcBef>
                  <a:spcPct val="0"/>
                </a:spcBef>
                <a:spcAft>
                  <a:spcPct val="0"/>
                </a:spcAft>
              </a:pPr>
              <a:t>11</a:t>
            </a:fld>
            <a:endParaRPr lang="en-US" sz="11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defTabSz="990317">
              <a:defRPr/>
            </a:pPr>
            <a:endParaRPr lang="en-US" dirty="0">
              <a:latin typeface="Arial" pitchFamily="34" charset="0"/>
              <a:ea typeface="ＭＳ Ｐゴシック" pitchFamily="34" charset="-128"/>
              <a:cs typeface="Arial" pitchFamily="34" charset="0"/>
            </a:endParaRPr>
          </a:p>
        </p:txBody>
      </p:sp>
    </p:spTree>
    <p:extLst>
      <p:ext uri="{BB962C8B-B14F-4D97-AF65-F5344CB8AC3E}">
        <p14:creationId xmlns:p14="http://schemas.microsoft.com/office/powerpoint/2010/main" val="16489746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sz="2000" dirty="0">
              <a:ea typeface="Tahoma" panose="020B0604030504040204" pitchFamily="34" charset="0"/>
              <a:cs typeface="Tahoma" panose="020B0604030504040204" pitchFamily="34" charset="0"/>
            </a:endParaRPr>
          </a:p>
          <a:p>
            <a:endParaRPr lang="en-US" altLang="ko-KR" sz="600" dirty="0">
              <a:ea typeface="Tahoma" panose="020B0604030504040204" pitchFamily="34" charset="0"/>
              <a:cs typeface="Tahoma" panose="020B0604030504040204" pitchFamily="34" charset="0"/>
            </a:endParaRPr>
          </a:p>
          <a:p>
            <a:endParaRPr lang="ko-KR" altLang="en-US"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12</a:t>
            </a:fld>
            <a:endParaRPr lang="en-US" dirty="0"/>
          </a:p>
        </p:txBody>
      </p:sp>
    </p:spTree>
    <p:extLst>
      <p:ext uri="{BB962C8B-B14F-4D97-AF65-F5344CB8AC3E}">
        <p14:creationId xmlns:p14="http://schemas.microsoft.com/office/powerpoint/2010/main" val="3852211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ko-KR" altLang="en-US" sz="1200" dirty="0"/>
              <a:t>본인의 계층지위를 일정 수준 이상이라고 응답한 비율은 안정적으로 유지되어 옴</a:t>
            </a:r>
            <a:endParaRPr lang="en-US" altLang="ko-K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latin typeface="Tahoma" panose="020B0604030504040204" pitchFamily="34" charset="0"/>
                <a:ea typeface="Tahoma" panose="020B0604030504040204" pitchFamily="34" charset="0"/>
                <a:cs typeface="Tahoma" panose="020B0604030504040204" pitchFamily="34" charset="0"/>
              </a:rPr>
              <a:t>Notes: In 2006, proportion of those who answered as “do not know” on SMP questionnaire is higher than the preceding survey years.</a:t>
            </a:r>
          </a:p>
          <a:p>
            <a:endParaRPr lang="en-US" altLang="ko-KR" dirty="0">
              <a:ea typeface="맑은 고딕" panose="020B0503020000020004" pitchFamily="50" charset="-127"/>
            </a:endParaRPr>
          </a:p>
          <a:p>
            <a:r>
              <a:rPr lang="en-US" altLang="ko-KR" dirty="0">
                <a:ea typeface="맑은 고딕" panose="020B0503020000020004" pitchFamily="50" charset="-127"/>
              </a:rPr>
              <a:t>How it can be worse than ‘Hell </a:t>
            </a:r>
            <a:r>
              <a:rPr lang="en-US" altLang="ko-KR" dirty="0" err="1">
                <a:ea typeface="맑은 고딕" panose="020B0503020000020004" pitchFamily="50" charset="-127"/>
              </a:rPr>
              <a:t>Chosun</a:t>
            </a:r>
            <a:r>
              <a:rPr lang="en-US" altLang="ko-KR" dirty="0">
                <a:ea typeface="맑은 고딕" panose="020B0503020000020004" pitchFamily="50" charset="-127"/>
              </a:rPr>
              <a:t>”?</a:t>
            </a:r>
          </a:p>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13</a:t>
            </a:fld>
            <a:endParaRPr lang="en-US" dirty="0"/>
          </a:p>
        </p:txBody>
      </p:sp>
    </p:spTree>
    <p:extLst>
      <p:ext uri="{BB962C8B-B14F-4D97-AF65-F5344CB8AC3E}">
        <p14:creationId xmlns:p14="http://schemas.microsoft.com/office/powerpoint/2010/main" val="41275344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14</a:t>
            </a:fld>
            <a:endParaRPr lang="en-US" dirty="0"/>
          </a:p>
        </p:txBody>
      </p:sp>
    </p:spTree>
    <p:extLst>
      <p:ext uri="{BB962C8B-B14F-4D97-AF65-F5344CB8AC3E}">
        <p14:creationId xmlns:p14="http://schemas.microsoft.com/office/powerpoint/2010/main" val="625707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15</a:t>
            </a:fld>
            <a:endParaRPr lang="en-US" dirty="0"/>
          </a:p>
        </p:txBody>
      </p:sp>
    </p:spTree>
    <p:extLst>
      <p:ext uri="{BB962C8B-B14F-4D97-AF65-F5344CB8AC3E}">
        <p14:creationId xmlns:p14="http://schemas.microsoft.com/office/powerpoint/2010/main" val="3551317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16</a:t>
            </a:fld>
            <a:endParaRPr lang="en-US" dirty="0"/>
          </a:p>
        </p:txBody>
      </p:sp>
    </p:spTree>
    <p:extLst>
      <p:ext uri="{BB962C8B-B14F-4D97-AF65-F5344CB8AC3E}">
        <p14:creationId xmlns:p14="http://schemas.microsoft.com/office/powerpoint/2010/main" val="37455242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17</a:t>
            </a:fld>
            <a:endParaRPr lang="en-US" dirty="0"/>
          </a:p>
        </p:txBody>
      </p:sp>
    </p:spTree>
    <p:extLst>
      <p:ext uri="{BB962C8B-B14F-4D97-AF65-F5344CB8AC3E}">
        <p14:creationId xmlns:p14="http://schemas.microsoft.com/office/powerpoint/2010/main" val="2103204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18</a:t>
            </a:fld>
            <a:endParaRPr lang="en-US" dirty="0"/>
          </a:p>
        </p:txBody>
      </p:sp>
    </p:spTree>
    <p:extLst>
      <p:ext uri="{BB962C8B-B14F-4D97-AF65-F5344CB8AC3E}">
        <p14:creationId xmlns:p14="http://schemas.microsoft.com/office/powerpoint/2010/main" val="2723406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세대</a:t>
            </a:r>
            <a:r>
              <a:rPr lang="en-US" altLang="ko-KR" baseline="0" dirty="0"/>
              <a:t> + </a:t>
            </a:r>
            <a:r>
              <a:rPr lang="ko-KR" altLang="en-US" baseline="0" dirty="0"/>
              <a:t>혼인상태 넣을 고민해보기 </a:t>
            </a:r>
            <a:r>
              <a:rPr lang="en-US" altLang="ko-KR" baseline="0" dirty="0"/>
              <a:t>(3*2)</a:t>
            </a:r>
          </a:p>
          <a:p>
            <a:r>
              <a:rPr lang="ko-KR" altLang="en-US" baseline="0" dirty="0"/>
              <a:t>회귀분석 </a:t>
            </a:r>
            <a:r>
              <a:rPr lang="en-US" altLang="ko-KR" baseline="0" dirty="0"/>
              <a:t>Table</a:t>
            </a:r>
            <a:r>
              <a:rPr lang="ko-KR" altLang="en-US" baseline="0" dirty="0"/>
              <a:t>을 앞에 수록해서 </a:t>
            </a:r>
            <a:r>
              <a:rPr lang="en-US" altLang="ko-KR" baseline="0" dirty="0"/>
              <a:t>Ordered logit </a:t>
            </a:r>
            <a:r>
              <a:rPr lang="ko-KR" altLang="en-US" baseline="0" dirty="0"/>
              <a:t>추정한 결과임을 보이기</a:t>
            </a:r>
            <a:endParaRPr lang="en-US" altLang="ko-KR" baseline="0" dirty="0"/>
          </a:p>
          <a:p>
            <a:r>
              <a:rPr lang="ko-KR" altLang="en-US" baseline="0" dirty="0"/>
              <a:t>각 </a:t>
            </a:r>
            <a:r>
              <a:rPr lang="en-US" altLang="ko-KR" baseline="0" dirty="0"/>
              <a:t>outcome</a:t>
            </a:r>
            <a:r>
              <a:rPr lang="ko-KR" altLang="en-US" baseline="0" dirty="0"/>
              <a:t>에 대해서 </a:t>
            </a:r>
            <a:r>
              <a:rPr lang="en-US" altLang="ko-KR" baseline="0" dirty="0"/>
              <a:t>2~3</a:t>
            </a:r>
            <a:r>
              <a:rPr lang="ko-KR" altLang="en-US" baseline="0" dirty="0"/>
              <a:t>개 </a:t>
            </a:r>
            <a:r>
              <a:rPr lang="en-US" altLang="ko-KR" baseline="0" dirty="0"/>
              <a:t>column</a:t>
            </a:r>
            <a:r>
              <a:rPr lang="ko-KR" altLang="en-US" baseline="0" dirty="0"/>
              <a:t>으로 정리하기</a:t>
            </a:r>
            <a:endParaRPr lang="en-US" altLang="ko-KR" baseline="0" dirty="0"/>
          </a:p>
          <a:p>
            <a:r>
              <a:rPr lang="ko-KR" altLang="en-US" baseline="0" dirty="0"/>
              <a:t>기초통계 테이블을 제시할 필요가 있음 </a:t>
            </a:r>
            <a:r>
              <a:rPr lang="en-US" altLang="ko-KR" baseline="0" dirty="0"/>
              <a:t>(</a:t>
            </a:r>
            <a:r>
              <a:rPr lang="ko-KR" altLang="en-US" baseline="0" dirty="0"/>
              <a:t>부록에 넣고</a:t>
            </a:r>
            <a:r>
              <a:rPr lang="en-US" altLang="ko-KR" baseline="0" dirty="0"/>
              <a:t>, </a:t>
            </a:r>
            <a:r>
              <a:rPr lang="ko-KR" altLang="en-US" baseline="0" dirty="0"/>
              <a:t>데이터 소개하는 파트에서 부록에 있음을 기재할 것</a:t>
            </a:r>
            <a:r>
              <a:rPr lang="en-US" altLang="ko-KR" baseline="0" dirty="0"/>
              <a:t>)</a:t>
            </a: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19</a:t>
            </a:fld>
            <a:endParaRPr lang="en-US" dirty="0"/>
          </a:p>
        </p:txBody>
      </p:sp>
    </p:spTree>
    <p:extLst>
      <p:ext uri="{BB962C8B-B14F-4D97-AF65-F5344CB8AC3E}">
        <p14:creationId xmlns:p14="http://schemas.microsoft.com/office/powerpoint/2010/main" val="2064635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fontAlgn="base" latinLnBrk="1">
              <a:lnSpc>
                <a:spcPct val="114000"/>
              </a:lnSpc>
              <a:buFont typeface="Arial" panose="020B0604020202020204" pitchFamily="34" charset="0"/>
              <a:buChar char="•"/>
            </a:pPr>
            <a:r>
              <a:rPr lang="ko-KR" altLang="ko-KR" dirty="0">
                <a:hlinkClick r:id="rId3"/>
              </a:rPr>
              <a:t>서울시민 24%만 "노력하면 계층이동" / </a:t>
            </a:r>
            <a:r>
              <a:rPr lang="ko-KR" altLang="ko-KR" dirty="0" err="1">
                <a:hlinkClick r:id="rId3"/>
              </a:rPr>
              <a:t>연합뉴스TV</a:t>
            </a:r>
            <a:r>
              <a:rPr lang="en-US" altLang="ko-KR" dirty="0"/>
              <a:t> (19.05.08)</a:t>
            </a:r>
            <a:endParaRPr lang="en-US" altLang="ko-KR" b="1" dirty="0"/>
          </a:p>
          <a:p>
            <a:pPr marL="285750" indent="-285750" fontAlgn="base" latinLnBrk="1">
              <a:lnSpc>
                <a:spcPct val="114000"/>
              </a:lnSpc>
              <a:buFont typeface="Arial" panose="020B0604020202020204" pitchFamily="34" charset="0"/>
              <a:buChar char="•"/>
            </a:pPr>
            <a:endParaRPr lang="en-US" altLang="ko-KR" b="1" dirty="0"/>
          </a:p>
          <a:p>
            <a:pPr marL="742950" lvl="1" indent="-285750">
              <a:lnSpc>
                <a:spcPct val="114000"/>
              </a:lnSpc>
              <a:buFont typeface="Arial" panose="020B0604020202020204" pitchFamily="34" charset="0"/>
              <a:buChar char="•"/>
            </a:pPr>
            <a:r>
              <a:rPr lang="ko-KR" altLang="ko-KR" sz="1600" dirty="0"/>
              <a:t>노력하면 </a:t>
            </a:r>
            <a:r>
              <a:rPr lang="ko-KR" altLang="ko-KR" sz="1600" dirty="0" err="1"/>
              <a:t>사회·경제적</a:t>
            </a:r>
            <a:r>
              <a:rPr lang="en-US" altLang="ko-KR" sz="1600" dirty="0"/>
              <a:t> </a:t>
            </a:r>
            <a:r>
              <a:rPr lang="ko-KR" altLang="ko-KR" sz="1600" dirty="0"/>
              <a:t>지위가</a:t>
            </a:r>
            <a:r>
              <a:rPr lang="en-US" altLang="ko-KR" sz="1600" dirty="0"/>
              <a:t> </a:t>
            </a:r>
            <a:r>
              <a:rPr lang="ko-KR" altLang="ko-KR" sz="1600" dirty="0"/>
              <a:t>상승할</a:t>
            </a:r>
            <a:r>
              <a:rPr lang="en-US" altLang="ko-KR" sz="1600" dirty="0"/>
              <a:t> </a:t>
            </a:r>
            <a:r>
              <a:rPr lang="ko-KR" altLang="ko-KR" sz="1600" dirty="0"/>
              <a:t>가능성</a:t>
            </a:r>
            <a:r>
              <a:rPr lang="en-US" altLang="ko-KR" sz="1600" dirty="0"/>
              <a:t>? '</a:t>
            </a:r>
            <a:r>
              <a:rPr lang="ko-KR" altLang="ko-KR" sz="1600" dirty="0"/>
              <a:t>보통</a:t>
            </a:r>
            <a:r>
              <a:rPr lang="en-US" altLang="ko-KR" sz="1600" dirty="0"/>
              <a:t>'</a:t>
            </a:r>
            <a:r>
              <a:rPr lang="ko-KR" altLang="ko-KR" sz="1600" dirty="0"/>
              <a:t>은</a:t>
            </a:r>
            <a:r>
              <a:rPr lang="en-US" altLang="ko-KR" sz="1600" dirty="0"/>
              <a:t> 48.4%, '</a:t>
            </a:r>
            <a:r>
              <a:rPr lang="ko-KR" altLang="ko-KR" sz="1600" dirty="0"/>
              <a:t>낮다</a:t>
            </a:r>
            <a:r>
              <a:rPr lang="en-US" altLang="ko-KR" sz="1600" dirty="0"/>
              <a:t>' 27.7%, ‘</a:t>
            </a:r>
            <a:r>
              <a:rPr lang="ko-KR" altLang="en-US" sz="1600" dirty="0"/>
              <a:t>높다</a:t>
            </a:r>
            <a:r>
              <a:rPr lang="en-US" altLang="ko-KR" sz="1600" dirty="0"/>
              <a:t>’</a:t>
            </a:r>
            <a:r>
              <a:rPr lang="ko-KR" altLang="en-US" sz="1600" dirty="0"/>
              <a:t> </a:t>
            </a:r>
            <a:r>
              <a:rPr lang="en-US" altLang="ko-KR" sz="1600" dirty="0"/>
              <a:t>24% (2011</a:t>
            </a:r>
            <a:r>
              <a:rPr lang="ko-KR" altLang="en-US" sz="1600" dirty="0"/>
              <a:t>년과 비교하면 큰 폭으로 하락</a:t>
            </a:r>
            <a:r>
              <a:rPr lang="en-US" altLang="ko-KR" sz="1600" dirty="0"/>
              <a:t>)</a:t>
            </a:r>
          </a:p>
          <a:p>
            <a:pPr marL="742950" lvl="1" indent="-285750">
              <a:lnSpc>
                <a:spcPct val="114000"/>
              </a:lnSpc>
              <a:buFont typeface="Arial" panose="020B0604020202020204" pitchFamily="34" charset="0"/>
              <a:buChar char="•"/>
            </a:pPr>
            <a:endParaRPr lang="en-US" altLang="ko-KR" sz="1500" dirty="0"/>
          </a:p>
          <a:p>
            <a:pPr marL="285750" indent="-285750">
              <a:buFont typeface="Arial" panose="020B0604020202020204" pitchFamily="34" charset="0"/>
              <a:buChar char="•"/>
            </a:pPr>
            <a:r>
              <a:rPr lang="en-US" altLang="ko-KR" dirty="0">
                <a:hlinkClick r:id="rId4"/>
              </a:rPr>
              <a:t>20</a:t>
            </a:r>
            <a:r>
              <a:rPr lang="ko-KR" altLang="en-US" dirty="0">
                <a:hlinkClick r:id="rId4"/>
              </a:rPr>
              <a:t>대 박탈감 커졌다</a:t>
            </a:r>
            <a:r>
              <a:rPr lang="en-US" altLang="ko-KR" dirty="0">
                <a:hlinkClick r:id="rId4"/>
              </a:rPr>
              <a:t>…</a:t>
            </a:r>
            <a:r>
              <a:rPr lang="ko-KR" altLang="en-US" dirty="0">
                <a:hlinkClick r:id="rId4"/>
              </a:rPr>
              <a:t>청년 </a:t>
            </a:r>
            <a:r>
              <a:rPr lang="en-US" altLang="ko-KR" dirty="0">
                <a:hlinkClick r:id="rId4"/>
              </a:rPr>
              <a:t>62% "</a:t>
            </a:r>
            <a:r>
              <a:rPr lang="ko-KR" altLang="en-US" dirty="0">
                <a:hlinkClick r:id="rId4"/>
              </a:rPr>
              <a:t>계층 이동 힘들어</a:t>
            </a:r>
            <a:r>
              <a:rPr lang="en-US" altLang="ko-KR" dirty="0">
                <a:hlinkClick r:id="rId4"/>
              </a:rPr>
              <a:t>" / </a:t>
            </a:r>
            <a:r>
              <a:rPr lang="ko-KR" altLang="en-US" dirty="0">
                <a:hlinkClick r:id="rId4"/>
              </a:rPr>
              <a:t>한국경제</a:t>
            </a:r>
            <a:r>
              <a:rPr lang="en-US" altLang="ko-KR" dirty="0">
                <a:hlinkClick r:id="rId4"/>
              </a:rPr>
              <a:t>TV</a:t>
            </a:r>
            <a:r>
              <a:rPr lang="en-US" altLang="ko-KR" dirty="0"/>
              <a:t> (19.02.25)</a:t>
            </a:r>
          </a:p>
          <a:p>
            <a:pPr marL="742950" lvl="1" indent="-285750">
              <a:buFont typeface="Arial" panose="020B0604020202020204" pitchFamily="34" charset="0"/>
              <a:buChar char="•"/>
            </a:pPr>
            <a:r>
              <a:rPr lang="en-US" altLang="ko-KR" sz="1600" dirty="0"/>
              <a:t>2013</a:t>
            </a:r>
            <a:r>
              <a:rPr lang="ko-KR" altLang="en-US" sz="1600" dirty="0"/>
              <a:t>년 </a:t>
            </a:r>
            <a:r>
              <a:rPr lang="en-US" altLang="ko-KR" sz="1600" dirty="0"/>
              <a:t>46.8% </a:t>
            </a:r>
            <a:r>
              <a:rPr lang="en-US" altLang="ko-KR" sz="1600" dirty="0">
                <a:sym typeface="Wingdings" panose="05000000000000000000" pitchFamily="2" charset="2"/>
              </a:rPr>
              <a:t> 2017</a:t>
            </a:r>
            <a:r>
              <a:rPr lang="ko-KR" altLang="en-US" sz="1600" dirty="0">
                <a:sym typeface="Wingdings" panose="05000000000000000000" pitchFamily="2" charset="2"/>
              </a:rPr>
              <a:t>년 </a:t>
            </a:r>
            <a:r>
              <a:rPr lang="en-US" altLang="ko-KR" sz="1600" dirty="0">
                <a:sym typeface="Wingdings" panose="05000000000000000000" pitchFamily="2" charset="2"/>
              </a:rPr>
              <a:t>61.5%</a:t>
            </a:r>
          </a:p>
          <a:p>
            <a:pPr marL="742950" lvl="1" indent="-285750">
              <a:buFont typeface="Arial" panose="020B0604020202020204" pitchFamily="34" charset="0"/>
              <a:buChar char="•"/>
            </a:pPr>
            <a:r>
              <a:rPr lang="en-US" altLang="ko-KR" sz="1600" dirty="0"/>
              <a:t>“</a:t>
            </a:r>
            <a:r>
              <a:rPr lang="ko-KR" altLang="en-US" sz="1600" dirty="0"/>
              <a:t>이제는 개인이 아무리 노력해도 중산층에 진입할 수도</a:t>
            </a:r>
            <a:r>
              <a:rPr lang="en-US" altLang="ko-KR" sz="1600" dirty="0"/>
              <a:t>, </a:t>
            </a:r>
            <a:r>
              <a:rPr lang="ko-KR" altLang="en-US" sz="1600" dirty="0"/>
              <a:t>더 나은 삶은 살 수 없는 희망이 사라진 시대가 도래했습니다</a:t>
            </a:r>
            <a:r>
              <a:rPr lang="en-US" altLang="ko-KR" sz="1600" dirty="0"/>
              <a:t>.”</a:t>
            </a:r>
            <a:endParaRPr lang="en-US" altLang="ko-KR" dirty="0"/>
          </a:p>
          <a:p>
            <a:pPr defTabSz="914251" fontAlgn="base">
              <a:defRPr/>
            </a:pPr>
            <a:endParaRPr lang="en-US" altLang="ko-KR" dirty="0"/>
          </a:p>
          <a:p>
            <a:pPr defTabSz="914251" fontAlgn="base">
              <a:defRPr/>
            </a:pPr>
            <a:r>
              <a:rPr lang="en-US" altLang="ko-KR" dirty="0"/>
              <a:t>○ As for socio-economic status, 2.4% of Koreans thought that they belonged to the upper class. 58.5% of Koreans thought that they belonged to the middle class. This share went up by 0.9%p compared to 2 years ago (57.6%). 39.1% of Koreans thought that they belonged to the lower class. ○ As for class mobility, Koreans thought the possibility of raising social and economic status in their generation remained the same as 2 years ago. Whereas, Koreans thought the possibility of raising social and economic status in their next generation showed a continuously decreasing trend.</a:t>
            </a:r>
          </a:p>
          <a:p>
            <a:pPr defTabSz="914251" fontAlgn="base">
              <a:defRPr/>
            </a:pPr>
            <a:endParaRPr lang="en-US" altLang="ko-KR" dirty="0"/>
          </a:p>
          <a:p>
            <a:pPr marL="742950" lvl="1" indent="-285750">
              <a:buFont typeface="Arial" panose="020B0604020202020204" pitchFamily="34" charset="0"/>
              <a:buChar char="•"/>
            </a:pP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우리 사회의 계층이동성 논쟁 </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기회의 수저는 없나</a:t>
            </a:r>
            <a:r>
              <a:rPr lang="en-US" altLang="ko-KR" sz="1200" dirty="0">
                <a:latin typeface="Tahoma" panose="020B0604030504040204" pitchFamily="34" charset="0"/>
                <a:ea typeface="Tahoma" panose="020B0604030504040204" pitchFamily="34" charset="0"/>
                <a:cs typeface="Tahoma" panose="020B0604030504040204" pitchFamily="34" charset="0"/>
              </a:rPr>
              <a:t>?”(Conference, June 2016)</a:t>
            </a:r>
          </a:p>
          <a:p>
            <a:pPr marL="742950" lvl="1" indent="-285750">
              <a:buFont typeface="Arial" panose="020B0604020202020204" pitchFamily="34" charset="0"/>
              <a:buChar char="•"/>
            </a:pP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사회이동성에 대한 진단과 대안 모색</a:t>
            </a: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 </a:t>
            </a:r>
            <a:r>
              <a:rPr lang="en-US" altLang="ko-KR" sz="1200" dirty="0">
                <a:latin typeface="Tahoma" panose="020B0604030504040204" pitchFamily="34" charset="0"/>
                <a:ea typeface="Tahoma" panose="020B0604030504040204" pitchFamily="34" charset="0"/>
                <a:cs typeface="Tahoma" panose="020B0604030504040204" pitchFamily="34" charset="0"/>
              </a:rPr>
              <a:t>(Conference, August 2017)</a:t>
            </a:r>
          </a:p>
          <a:p>
            <a:pPr marL="742950" lvl="1" indent="-285750">
              <a:buFont typeface="Arial" panose="020B0604020202020204" pitchFamily="34" charset="0"/>
              <a:buChar char="•"/>
            </a:pPr>
            <a:r>
              <a:rPr lang="en-US" altLang="ko-KR" sz="1200" dirty="0">
                <a:latin typeface="Tahoma" panose="020B0604030504040204" pitchFamily="34" charset="0"/>
                <a:ea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사회이동성과 교육해법 </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err="1">
                <a:latin typeface="Tahoma" panose="020B0604030504040204" pitchFamily="34" charset="0"/>
                <a:cs typeface="Tahoma" panose="020B0604030504040204" pitchFamily="34" charset="0"/>
              </a:rPr>
              <a:t>개룡남은</a:t>
            </a:r>
            <a:r>
              <a:rPr lang="ko-KR" altLang="en-US" sz="1200" dirty="0">
                <a:latin typeface="Tahoma" panose="020B0604030504040204" pitchFamily="34" charset="0"/>
                <a:cs typeface="Tahoma" panose="020B0604030504040204" pitchFamily="34" charset="0"/>
              </a:rPr>
              <a:t> 전설이 되었나</a:t>
            </a:r>
            <a:r>
              <a:rPr lang="en-US" altLang="ko-KR" sz="1200" dirty="0">
                <a:latin typeface="Tahoma" panose="020B0604030504040204" pitchFamily="34" charset="0"/>
                <a:ea typeface="Tahoma" panose="020B0604030504040204" pitchFamily="34" charset="0"/>
                <a:cs typeface="Tahoma" panose="020B0604030504040204" pitchFamily="34" charset="0"/>
              </a:rPr>
              <a:t>”(Conference, August 2017)</a:t>
            </a:r>
          </a:p>
          <a:p>
            <a:pPr marL="742950" lvl="1" indent="-285750">
              <a:buFont typeface="Arial" panose="020B0604020202020204" pitchFamily="34" charset="0"/>
              <a:buChar char="•"/>
            </a:pP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격차 사회</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개천용은 어디로 사라졌나</a:t>
            </a: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 </a:t>
            </a:r>
            <a:r>
              <a:rPr lang="en-US" altLang="ko-KR" sz="1200" dirty="0">
                <a:latin typeface="Tahoma" panose="020B0604030504040204" pitchFamily="34" charset="0"/>
                <a:ea typeface="Tahoma" panose="020B0604030504040204" pitchFamily="34" charset="0"/>
                <a:cs typeface="Tahoma" panose="020B0604030504040204" pitchFamily="34" charset="0"/>
              </a:rPr>
              <a:t>(Special program, March 2018) </a:t>
            </a:r>
          </a:p>
          <a:p>
            <a:pPr marL="742950" lvl="1" indent="-285750">
              <a:buFont typeface="Arial" panose="020B0604020202020204" pitchFamily="34" charset="0"/>
              <a:buChar char="•"/>
            </a:pP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장벽사회 </a:t>
            </a:r>
            <a:r>
              <a:rPr lang="en-US" altLang="ko-KR" sz="1200" dirty="0">
                <a:latin typeface="Tahoma" panose="020B0604030504040204" pitchFamily="34" charset="0"/>
                <a:ea typeface="Tahoma" panose="020B0604030504040204" pitchFamily="34" charset="0"/>
                <a:cs typeface="Tahoma" panose="020B0604030504040204" pitchFamily="34" charset="0"/>
              </a:rPr>
              <a:t>1</a:t>
            </a:r>
            <a:r>
              <a:rPr lang="ko-KR" altLang="en-US" sz="1200" dirty="0">
                <a:latin typeface="Tahoma" panose="020B0604030504040204" pitchFamily="34" charset="0"/>
                <a:cs typeface="Tahoma" panose="020B0604030504040204" pitchFamily="34" charset="0"/>
              </a:rPr>
              <a:t>편 </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소득불평등</a:t>
            </a:r>
            <a:r>
              <a:rPr lang="en-US" altLang="ko-KR" sz="1200" dirty="0">
                <a:latin typeface="Tahoma" panose="020B0604030504040204" pitchFamily="34" charset="0"/>
                <a:ea typeface="Tahoma" panose="020B0604030504040204" pitchFamily="34" charset="0"/>
                <a:cs typeface="Tahoma" panose="020B0604030504040204" pitchFamily="34" charset="0"/>
              </a:rPr>
              <a:t>, </a:t>
            </a:r>
            <a:r>
              <a:rPr lang="ko-KR" altLang="en-US" sz="1200" dirty="0">
                <a:latin typeface="Tahoma" panose="020B0604030504040204" pitchFamily="34" charset="0"/>
                <a:cs typeface="Tahoma" panose="020B0604030504040204" pitchFamily="34" charset="0"/>
              </a:rPr>
              <a:t>계층간 이동의 사다리</a:t>
            </a:r>
            <a:r>
              <a:rPr lang="en-US" altLang="ko-KR" sz="1200" dirty="0">
                <a:latin typeface="Tahoma" panose="020B0604030504040204" pitchFamily="34" charset="0"/>
                <a:cs typeface="Tahoma" panose="020B0604030504040204" pitchFamily="34" charset="0"/>
              </a:rPr>
              <a:t>”</a:t>
            </a:r>
            <a:r>
              <a:rPr lang="ko-KR" altLang="en-US" sz="1200" dirty="0">
                <a:latin typeface="Tahoma" panose="020B0604030504040204" pitchFamily="34" charset="0"/>
                <a:cs typeface="Tahoma" panose="020B0604030504040204" pitchFamily="34" charset="0"/>
              </a:rPr>
              <a:t> </a:t>
            </a:r>
            <a:r>
              <a:rPr lang="en-US" altLang="ko-KR" sz="1200" dirty="0">
                <a:latin typeface="Tahoma" panose="020B0604030504040204" pitchFamily="34" charset="0"/>
                <a:ea typeface="Tahoma" panose="020B0604030504040204" pitchFamily="34" charset="0"/>
                <a:cs typeface="Tahoma" panose="020B0604030504040204" pitchFamily="34" charset="0"/>
              </a:rPr>
              <a:t>(Special program, August 2018)</a:t>
            </a:r>
          </a:p>
          <a:p>
            <a:pPr defTabSz="914251" fontAlgn="base">
              <a:defRPr/>
            </a:pPr>
            <a:endParaRPr lang="en-US" altLang="ko-KR" dirty="0"/>
          </a:p>
        </p:txBody>
      </p:sp>
      <p:sp>
        <p:nvSpPr>
          <p:cNvPr id="4" name="Slide Number Placeholder 3"/>
          <p:cNvSpPr>
            <a:spLocks noGrp="1"/>
          </p:cNvSpPr>
          <p:nvPr>
            <p:ph type="sldNum" sz="quarter" idx="10"/>
          </p:nvPr>
        </p:nvSpPr>
        <p:spPr/>
        <p:txBody>
          <a:bodyPr/>
          <a:lstStyle/>
          <a:p>
            <a:fld id="{E4DA35ED-F3DD-4B2C-B714-6F478CEA7179}" type="slidenum">
              <a:rPr lang="en-US" smtClean="0"/>
              <a:pPr/>
              <a:t>2</a:t>
            </a:fld>
            <a:endParaRPr lang="en-US" dirty="0"/>
          </a:p>
        </p:txBody>
      </p:sp>
    </p:spTree>
    <p:extLst>
      <p:ext uri="{BB962C8B-B14F-4D97-AF65-F5344CB8AC3E}">
        <p14:creationId xmlns:p14="http://schemas.microsoft.com/office/powerpoint/2010/main" val="27240801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b="1" dirty="0">
                <a:cs typeface="Tahoma" pitchFamily="34" charset="0"/>
              </a:rPr>
              <a:t>recode </a:t>
            </a:r>
            <a:r>
              <a:rPr lang="en-US" altLang="ko-KR" b="1" dirty="0" err="1">
                <a:cs typeface="Tahoma" pitchFamily="34" charset="0"/>
              </a:rPr>
              <a:t>life_satis</a:t>
            </a:r>
            <a:r>
              <a:rPr lang="en-US" altLang="ko-KR" b="1" dirty="0">
                <a:cs typeface="Tahoma" pitchFamily="34" charset="0"/>
              </a:rPr>
              <a:t> (1=5) (2=4) (3=3) (4=2) (5=1)</a:t>
            </a:r>
          </a:p>
          <a:p>
            <a:pPr fontAlgn="base"/>
            <a:r>
              <a:rPr lang="en-US" altLang="ko-KR" b="1" dirty="0">
                <a:cs typeface="Tahoma" pitchFamily="34" charset="0"/>
              </a:rPr>
              <a:t>gen </a:t>
            </a:r>
            <a:r>
              <a:rPr lang="en-US" altLang="ko-KR" b="1" dirty="0" err="1">
                <a:cs typeface="Tahoma" pitchFamily="34" charset="0"/>
              </a:rPr>
              <a:t>d_life_satis_high</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&gt;=4 &amp; </a:t>
            </a:r>
            <a:r>
              <a:rPr lang="en-US" altLang="ko-KR" b="1" dirty="0" err="1">
                <a:cs typeface="Tahoma" pitchFamily="34" charset="0"/>
              </a:rPr>
              <a:t>life_satis</a:t>
            </a:r>
            <a:r>
              <a:rPr lang="en-US" altLang="ko-KR" b="1" dirty="0">
                <a:cs typeface="Tahoma" pitchFamily="34" charset="0"/>
              </a:rPr>
              <a:t>~=.)</a:t>
            </a:r>
          </a:p>
          <a:p>
            <a:pPr fontAlgn="base"/>
            <a:r>
              <a:rPr lang="en-US" altLang="ko-KR" b="1" dirty="0">
                <a:cs typeface="Tahoma" pitchFamily="34" charset="0"/>
              </a:rPr>
              <a:t>gen </a:t>
            </a:r>
            <a:r>
              <a:rPr lang="en-US" altLang="ko-KR" b="1" dirty="0" err="1">
                <a:cs typeface="Tahoma" pitchFamily="34" charset="0"/>
              </a:rPr>
              <a:t>d_life_satis_low</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&lt;=2) if </a:t>
            </a:r>
            <a:r>
              <a:rPr lang="en-US" altLang="ko-KR" b="1" dirty="0" err="1">
                <a:cs typeface="Tahoma" pitchFamily="34" charset="0"/>
              </a:rPr>
              <a:t>life_satis</a:t>
            </a:r>
            <a:r>
              <a:rPr lang="en-US" altLang="ko-KR" b="1" dirty="0">
                <a:cs typeface="Tahoma" pitchFamily="34" charset="0"/>
              </a:rPr>
              <a:t>~=.</a:t>
            </a:r>
          </a:p>
          <a:p>
            <a:pPr fontAlgn="base"/>
            <a:endParaRPr lang="en-US" altLang="ko-KR" b="1" dirty="0">
              <a:cs typeface="Tahoma" pitchFamily="34" charset="0"/>
            </a:endParaRPr>
          </a:p>
          <a:p>
            <a:pPr fontAlgn="base"/>
            <a:r>
              <a:rPr lang="ko-KR" altLang="en-US" b="1" dirty="0">
                <a:cs typeface="Tahoma" pitchFamily="34" charset="0"/>
              </a:rPr>
              <a:t>시간이 허락하면 </a:t>
            </a:r>
            <a:r>
              <a:rPr lang="en-US" altLang="ko-KR" b="1" dirty="0">
                <a:cs typeface="Tahoma" pitchFamily="34" charset="0"/>
              </a:rPr>
              <a:t>‘</a:t>
            </a:r>
            <a:r>
              <a:rPr lang="ko-KR" altLang="en-US" b="1" dirty="0">
                <a:cs typeface="Tahoma" pitchFamily="34" charset="0"/>
              </a:rPr>
              <a:t>건강 만족도</a:t>
            </a:r>
            <a:r>
              <a:rPr lang="en-US" altLang="ko-KR" b="1" dirty="0">
                <a:cs typeface="Tahoma" pitchFamily="34" charset="0"/>
              </a:rPr>
              <a:t>’</a:t>
            </a:r>
            <a:r>
              <a:rPr lang="ko-KR" altLang="en-US" b="1" dirty="0">
                <a:cs typeface="Tahoma" pitchFamily="34" charset="0"/>
              </a:rPr>
              <a:t>의 변화 확인</a:t>
            </a:r>
            <a:endParaRPr lang="en-US" altLang="ko-KR" b="1" dirty="0">
              <a:cs typeface="Tahoma" pitchFamily="34" charset="0"/>
            </a:endParaRPr>
          </a:p>
          <a:p>
            <a:pPr fontAlgn="base"/>
            <a:r>
              <a:rPr lang="ko-KR" altLang="en-US" b="1" dirty="0" err="1">
                <a:cs typeface="Tahoma" pitchFamily="34" charset="0"/>
              </a:rPr>
              <a:t>서울서베이</a:t>
            </a:r>
            <a:r>
              <a:rPr lang="ko-KR" altLang="en-US" b="1" dirty="0">
                <a:cs typeface="Tahoma" pitchFamily="34" charset="0"/>
              </a:rPr>
              <a:t> 결과와 비교</a:t>
            </a:r>
            <a:endParaRPr lang="en-US" altLang="ko-KR" dirty="0"/>
          </a:p>
          <a:p>
            <a:endParaRPr lang="en-US" altLang="ko-KR" dirty="0"/>
          </a:p>
          <a:p>
            <a:pPr marL="285750" indent="-285750">
              <a:buFont typeface="Arial" panose="020B0604020202020204" pitchFamily="34" charset="0"/>
              <a:buChar char="•"/>
            </a:pP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귀하의 생활을 전반적으로 고려할 때 현재 </a:t>
            </a:r>
            <a:r>
              <a:rPr lang="ko-KR" altLang="en-US" sz="1200" b="1" dirty="0">
                <a:solidFill>
                  <a:schemeClr val="accent5"/>
                </a:solidFill>
                <a:latin typeface="Tahoma" panose="020B0604030504040204" pitchFamily="34" charset="0"/>
                <a:cs typeface="Tahoma" pitchFamily="34" charset="0"/>
              </a:rPr>
              <a:t>삶</a:t>
            </a:r>
            <a:r>
              <a:rPr lang="ko-KR" altLang="en-US" sz="1200" dirty="0">
                <a:latin typeface="Tahoma" panose="020B0604030504040204" pitchFamily="34" charset="0"/>
                <a:cs typeface="Tahoma" pitchFamily="34" charset="0"/>
              </a:rPr>
              <a:t>에 어느 정도 만족하십니까</a:t>
            </a:r>
            <a:r>
              <a:rPr lang="en-US" altLang="ko-KR" sz="1200" dirty="0">
                <a:latin typeface="Tahoma" panose="020B0604030504040204" pitchFamily="34" charset="0"/>
                <a:cs typeface="Tahoma" pitchFamily="34" charset="0"/>
              </a:rPr>
              <a:t>?”</a:t>
            </a:r>
          </a:p>
          <a:p>
            <a:pPr marL="285750" indent="-285750">
              <a:buFont typeface="Arial" panose="020B0604020202020204" pitchFamily="34" charset="0"/>
              <a:buChar char="•"/>
            </a:pP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귀하는 현재 소득이 있으십니까</a:t>
            </a:r>
            <a:r>
              <a:rPr lang="en-US" altLang="ko-KR" sz="1200" dirty="0">
                <a:latin typeface="Tahoma" panose="020B0604030504040204" pitchFamily="34" charset="0"/>
                <a:cs typeface="Tahoma" pitchFamily="34" charset="0"/>
              </a:rPr>
              <a:t>? </a:t>
            </a:r>
            <a:r>
              <a:rPr lang="ko-KR" altLang="en-US" sz="1200" dirty="0">
                <a:latin typeface="Tahoma" panose="020B0604030504040204" pitchFamily="34" charset="0"/>
                <a:cs typeface="Tahoma" pitchFamily="34" charset="0"/>
              </a:rPr>
              <a:t>있다면 본인의 </a:t>
            </a:r>
            <a:r>
              <a:rPr lang="ko-KR" altLang="en-US" sz="1200" b="1" dirty="0">
                <a:solidFill>
                  <a:schemeClr val="accent5"/>
                </a:solidFill>
                <a:latin typeface="Tahoma" panose="020B0604030504040204" pitchFamily="34" charset="0"/>
                <a:cs typeface="Tahoma" pitchFamily="34" charset="0"/>
              </a:rPr>
              <a:t>소득</a:t>
            </a:r>
            <a:r>
              <a:rPr lang="ko-KR" altLang="en-US" sz="1200" dirty="0">
                <a:latin typeface="Tahoma" panose="020B0604030504040204" pitchFamily="34" charset="0"/>
                <a:cs typeface="Tahoma" pitchFamily="34" charset="0"/>
              </a:rPr>
              <a:t>에 어느 정도 만족하십니까</a:t>
            </a:r>
            <a:r>
              <a:rPr lang="en-US" altLang="ko-KR" sz="1200" dirty="0">
                <a:latin typeface="Tahoma" panose="020B0604030504040204" pitchFamily="34" charset="0"/>
                <a:cs typeface="Tahoma" pitchFamily="34" charset="0"/>
              </a:rPr>
              <a:t>?</a:t>
            </a:r>
          </a:p>
          <a:p>
            <a:pPr marL="285750" indent="-285750">
              <a:buFont typeface="Arial" panose="020B0604020202020204" pitchFamily="34" charset="0"/>
              <a:buChar char="•"/>
            </a:pP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귀하는 현재의 전반적인 </a:t>
            </a:r>
            <a:r>
              <a:rPr lang="ko-KR" altLang="en-US" sz="1200" b="1" dirty="0">
                <a:solidFill>
                  <a:schemeClr val="accent5"/>
                </a:solidFill>
                <a:latin typeface="Tahoma" panose="020B0604030504040204" pitchFamily="34" charset="0"/>
                <a:cs typeface="Tahoma" pitchFamily="34" charset="0"/>
              </a:rPr>
              <a:t>소비</a:t>
            </a:r>
            <a:r>
              <a:rPr lang="ko-KR" altLang="en-US" sz="1200" dirty="0">
                <a:latin typeface="Tahoma" panose="020B0604030504040204" pitchFamily="34" charset="0"/>
                <a:cs typeface="Tahoma" pitchFamily="34" charset="0"/>
              </a:rPr>
              <a:t>생활</a:t>
            </a: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의식주</a:t>
            </a:r>
            <a:r>
              <a:rPr lang="en-US" altLang="ko-KR" sz="1200" dirty="0">
                <a:latin typeface="Tahoma" panose="020B0604030504040204" pitchFamily="34" charset="0"/>
                <a:cs typeface="Tahoma" pitchFamily="34" charset="0"/>
              </a:rPr>
              <a:t>, </a:t>
            </a:r>
            <a:r>
              <a:rPr lang="ko-KR" altLang="en-US" sz="1200" dirty="0">
                <a:latin typeface="Tahoma" panose="020B0604030504040204" pitchFamily="34" charset="0"/>
                <a:cs typeface="Tahoma" pitchFamily="34" charset="0"/>
              </a:rPr>
              <a:t>여가와 취미생활 등에 대한 소비</a:t>
            </a:r>
            <a:r>
              <a:rPr lang="en-US" altLang="ko-KR" sz="1200" dirty="0">
                <a:latin typeface="Tahoma" panose="020B0604030504040204" pitchFamily="34" charset="0"/>
                <a:cs typeface="Tahoma" pitchFamily="34" charset="0"/>
              </a:rPr>
              <a:t>)</a:t>
            </a:r>
            <a:r>
              <a:rPr lang="ko-KR" altLang="en-US" sz="1200" dirty="0">
                <a:latin typeface="Tahoma" panose="020B0604030504040204" pitchFamily="34" charset="0"/>
                <a:cs typeface="Tahoma" pitchFamily="34" charset="0"/>
              </a:rPr>
              <a:t>에 어느 정도 만족하고 계십니까</a:t>
            </a:r>
            <a:r>
              <a:rPr lang="en-US" altLang="ko-KR" sz="1200" dirty="0">
                <a:latin typeface="Tahoma" panose="020B0604030504040204" pitchFamily="34" charset="0"/>
                <a:cs typeface="Tahoma" pitchFamily="34" charset="0"/>
              </a:rPr>
              <a:t>?</a:t>
            </a:r>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21</a:t>
            </a:fld>
            <a:endParaRPr lang="en-US" dirty="0"/>
          </a:p>
        </p:txBody>
      </p:sp>
    </p:spTree>
    <p:extLst>
      <p:ext uri="{BB962C8B-B14F-4D97-AF65-F5344CB8AC3E}">
        <p14:creationId xmlns:p14="http://schemas.microsoft.com/office/powerpoint/2010/main" val="6130317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 </a:t>
            </a:r>
            <a:r>
              <a:rPr lang="ko-KR" altLang="en-US" dirty="0"/>
              <a:t>수입과 소득</a:t>
            </a:r>
            <a:endParaRPr lang="en-US" altLang="ko-KR" dirty="0"/>
          </a:p>
          <a:p>
            <a:r>
              <a:rPr lang="en-US" altLang="ko-KR" dirty="0"/>
              <a:t>2 </a:t>
            </a:r>
            <a:r>
              <a:rPr lang="ko-KR" altLang="en-US" dirty="0"/>
              <a:t>일자리</a:t>
            </a:r>
            <a:r>
              <a:rPr lang="en-US" altLang="ko-KR" dirty="0"/>
              <a:t>/</a:t>
            </a:r>
            <a:r>
              <a:rPr lang="ko-KR" altLang="en-US" dirty="0"/>
              <a:t>취업 기회</a:t>
            </a:r>
            <a:endParaRPr lang="en-US" altLang="ko-KR" dirty="0"/>
          </a:p>
          <a:p>
            <a:r>
              <a:rPr lang="en-US" altLang="ko-KR" dirty="0"/>
              <a:t>3 </a:t>
            </a:r>
            <a:r>
              <a:rPr lang="ko-KR" altLang="en-US" dirty="0"/>
              <a:t>대학교육의 기회</a:t>
            </a:r>
            <a:endParaRPr lang="en-US" altLang="ko-KR" dirty="0"/>
          </a:p>
          <a:p>
            <a:r>
              <a:rPr lang="en-US" altLang="ko-KR" dirty="0"/>
              <a:t>4 </a:t>
            </a:r>
            <a:r>
              <a:rPr lang="ko-KR" altLang="en-US" dirty="0"/>
              <a:t>수도권과 지방의 발전</a:t>
            </a:r>
            <a:endParaRPr lang="en-US" altLang="ko-KR" dirty="0"/>
          </a:p>
          <a:p>
            <a:r>
              <a:rPr lang="en-US" altLang="ko-KR" dirty="0"/>
              <a:t>5 </a:t>
            </a:r>
            <a:r>
              <a:rPr lang="ko-KR" altLang="en-US" dirty="0"/>
              <a:t>도시와 농촌의 발전</a:t>
            </a:r>
            <a:endParaRPr lang="en-US" altLang="ko-KR" dirty="0"/>
          </a:p>
          <a:p>
            <a:r>
              <a:rPr lang="en-US" altLang="ko-KR" dirty="0"/>
              <a:t>6 </a:t>
            </a:r>
            <a:r>
              <a:rPr lang="ko-KR" altLang="en-US" dirty="0"/>
              <a:t>사회복지</a:t>
            </a:r>
            <a:endParaRPr lang="en-US" altLang="ko-KR" dirty="0"/>
          </a:p>
          <a:p>
            <a:r>
              <a:rPr lang="en-US" altLang="ko-KR" dirty="0"/>
              <a:t>7 </a:t>
            </a:r>
            <a:r>
              <a:rPr lang="ko-KR" altLang="en-US" dirty="0"/>
              <a:t>조세</a:t>
            </a:r>
            <a:r>
              <a:rPr lang="en-US" altLang="ko-KR" dirty="0"/>
              <a:t>(</a:t>
            </a:r>
            <a:r>
              <a:rPr lang="ko-KR" altLang="en-US" dirty="0"/>
              <a:t>세금</a:t>
            </a:r>
            <a:r>
              <a:rPr lang="en-US" altLang="ko-KR" dirty="0"/>
              <a:t>) </a:t>
            </a:r>
            <a:r>
              <a:rPr lang="ko-KR" altLang="en-US" dirty="0"/>
              <a:t>정책</a:t>
            </a:r>
            <a:endParaRPr lang="en-US" altLang="ko-KR" dirty="0"/>
          </a:p>
          <a:p>
            <a:r>
              <a:rPr lang="en-US" altLang="ko-KR" dirty="0"/>
              <a:t>8 </a:t>
            </a:r>
            <a:r>
              <a:rPr lang="ko-KR" altLang="en-US" dirty="0"/>
              <a:t>남녀평등</a:t>
            </a:r>
            <a:endParaRPr lang="en-US" altLang="ko-KR" dirty="0"/>
          </a:p>
          <a:p>
            <a:r>
              <a:rPr lang="en-US" altLang="ko-KR" dirty="0"/>
              <a:t>9 </a:t>
            </a:r>
            <a:r>
              <a:rPr lang="ko-KR" altLang="en-US" dirty="0"/>
              <a:t>소수자의 권리</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22</a:t>
            </a:fld>
            <a:endParaRPr lang="en-US" dirty="0"/>
          </a:p>
        </p:txBody>
      </p:sp>
    </p:spTree>
    <p:extLst>
      <p:ext uri="{BB962C8B-B14F-4D97-AF65-F5344CB8AC3E}">
        <p14:creationId xmlns:p14="http://schemas.microsoft.com/office/powerpoint/2010/main" val="42738553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sz="1200" b="0" i="0" u="none" strike="noStrike" kern="1200" dirty="0">
                <a:solidFill>
                  <a:schemeClr val="tx1"/>
                </a:solidFill>
                <a:effectLst/>
                <a:latin typeface="Tahoma" pitchFamily="34" charset="0"/>
                <a:ea typeface="+mn-ea"/>
                <a:cs typeface="+mn-cs"/>
              </a:rPr>
              <a:t>한국행정연구원</a:t>
            </a:r>
            <a:r>
              <a:rPr lang="en-US" altLang="ko-KR" sz="1200" b="0" i="0" u="none" strike="noStrike" kern="1200" dirty="0">
                <a:solidFill>
                  <a:schemeClr val="tx1"/>
                </a:solidFill>
                <a:effectLst/>
                <a:latin typeface="Tahoma" pitchFamily="34" charset="0"/>
                <a:ea typeface="+mn-ea"/>
                <a:cs typeface="+mn-cs"/>
              </a:rPr>
              <a:t>, </a:t>
            </a:r>
            <a:r>
              <a:rPr lang="ko-KR" altLang="en-US" sz="1200" b="0" i="0" u="none" strike="noStrike" kern="1200" dirty="0">
                <a:solidFill>
                  <a:schemeClr val="tx1"/>
                </a:solidFill>
                <a:effectLst/>
                <a:latin typeface="Tahoma" pitchFamily="34" charset="0"/>
                <a:ea typeface="+mn-ea"/>
                <a:cs typeface="+mn-cs"/>
              </a:rPr>
              <a:t>사회통합실태조사</a:t>
            </a:r>
            <a:r>
              <a:rPr lang="ko-KR" altLang="en-US" dirty="0"/>
              <a:t> </a:t>
            </a:r>
            <a:r>
              <a:rPr lang="en-US" altLang="ko-KR" sz="1200" b="0" i="0" u="none" strike="noStrike" kern="1200" dirty="0">
                <a:solidFill>
                  <a:schemeClr val="tx1"/>
                </a:solidFill>
                <a:effectLst/>
                <a:latin typeface="Tahoma" pitchFamily="34" charset="0"/>
                <a:ea typeface="+mn-ea"/>
                <a:cs typeface="+mn-cs"/>
              </a:rPr>
              <a:t>Korea Institute of Public Administration</a:t>
            </a:r>
            <a:r>
              <a:rPr lang="en-US" altLang="ko-KR" dirty="0"/>
              <a:t> </a:t>
            </a:r>
            <a:r>
              <a:rPr lang="en-US" altLang="ko-KR" sz="1200" b="0" i="0" u="none" strike="noStrike" kern="1200" dirty="0">
                <a:solidFill>
                  <a:schemeClr val="tx1"/>
                </a:solidFill>
                <a:effectLst/>
                <a:latin typeface="Tahoma" pitchFamily="34" charset="0"/>
                <a:ea typeface="+mn-ea"/>
                <a:cs typeface="+mn-cs"/>
              </a:rPr>
              <a:t>Korea Social Integration Survey</a:t>
            </a:r>
            <a:r>
              <a:rPr lang="en-US" altLang="ko-KR" dirty="0"/>
              <a:t> </a:t>
            </a:r>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23</a:t>
            </a:fld>
            <a:endParaRPr lang="en-US" dirty="0"/>
          </a:p>
        </p:txBody>
      </p:sp>
    </p:spTree>
    <p:extLst>
      <p:ext uri="{BB962C8B-B14F-4D97-AF65-F5344CB8AC3E}">
        <p14:creationId xmlns:p14="http://schemas.microsoft.com/office/powerpoint/2010/main" val="35521283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baseline="0"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24</a:t>
            </a:fld>
            <a:endParaRPr lang="en-US" dirty="0"/>
          </a:p>
        </p:txBody>
      </p:sp>
    </p:spTree>
    <p:extLst>
      <p:ext uri="{BB962C8B-B14F-4D97-AF65-F5344CB8AC3E}">
        <p14:creationId xmlns:p14="http://schemas.microsoft.com/office/powerpoint/2010/main" val="11821089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1" hangingPunct="1">
              <a:lnSpc>
                <a:spcPct val="100000"/>
              </a:lnSpc>
              <a:spcBef>
                <a:spcPts val="0"/>
              </a:spcBef>
              <a:spcAft>
                <a:spcPts val="0"/>
              </a:spcAft>
              <a:buClrTx/>
              <a:buSzTx/>
              <a:buFontTx/>
              <a:buNone/>
              <a:tabLst/>
              <a:defRPr/>
            </a:pPr>
            <a:r>
              <a:rPr lang="ko-KR" altLang="en-US" b="1" dirty="0"/>
              <a:t>그러나 왜 </a:t>
            </a:r>
            <a:r>
              <a:rPr lang="en-US" altLang="ko-KR" b="1" dirty="0"/>
              <a:t>2009</a:t>
            </a:r>
            <a:r>
              <a:rPr lang="ko-KR" altLang="en-US" b="1" dirty="0"/>
              <a:t>년부터 하락하고 있고</a:t>
            </a:r>
            <a:r>
              <a:rPr lang="en-US" altLang="ko-KR" b="1" dirty="0"/>
              <a:t>, </a:t>
            </a:r>
            <a:r>
              <a:rPr lang="ko-KR" altLang="en-US" b="1" dirty="0"/>
              <a:t>또한 왜 특정 그룹에서 그러한 하락이 두드러지게 나타나는 지에 대한 명확한 답을 제시하지 못함</a:t>
            </a:r>
            <a:endParaRPr lang="en-US" altLang="ko-KR" b="1" dirty="0"/>
          </a:p>
          <a:p>
            <a:pPr fontAlgn="base" latinLnBrk="1"/>
            <a:endParaRPr lang="en-US" altLang="ko-KR" dirty="0"/>
          </a:p>
          <a:p>
            <a:r>
              <a:rPr lang="ko-KR" altLang="ko-KR" sz="1200" kern="1200" dirty="0" err="1">
                <a:solidFill>
                  <a:schemeClr val="tx1"/>
                </a:solidFill>
                <a:effectLst/>
                <a:latin typeface="Tahoma" pitchFamily="34" charset="0"/>
                <a:ea typeface="+mn-ea"/>
                <a:cs typeface="+mn-cs"/>
              </a:rPr>
              <a:t>as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the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country</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enters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an</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era</a:t>
            </a:r>
            <a:r>
              <a:rPr lang="ko-KR" altLang="ko-KR" sz="1200" kern="1200" dirty="0">
                <a:solidFill>
                  <a:schemeClr val="tx1"/>
                </a:solidFill>
                <a:effectLst/>
                <a:latin typeface="Tahoma" pitchFamily="34" charset="0"/>
                <a:ea typeface="+mn-ea"/>
                <a:cs typeface="+mn-cs"/>
              </a:rPr>
              <a:t> of </a:t>
            </a:r>
            <a:r>
              <a:rPr lang="ko-KR" altLang="ko-KR" sz="1200" kern="1200" dirty="0" err="1">
                <a:solidFill>
                  <a:schemeClr val="tx1"/>
                </a:solidFill>
                <a:effectLst/>
                <a:latin typeface="Tahoma" pitchFamily="34" charset="0"/>
                <a:ea typeface="+mn-ea"/>
                <a:cs typeface="+mn-cs"/>
              </a:rPr>
              <a:t>changing</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industrial</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structures</a:t>
            </a:r>
            <a:r>
              <a:rPr lang="ko-KR" altLang="ko-KR" sz="1200" kern="1200" dirty="0">
                <a:solidFill>
                  <a:schemeClr val="tx1"/>
                </a:solidFill>
                <a:effectLst/>
                <a:latin typeface="Tahoma" pitchFamily="34" charset="0"/>
                <a:ea typeface="+mn-ea"/>
                <a:cs typeface="+mn-cs"/>
              </a:rPr>
              <a:t> and </a:t>
            </a:r>
            <a:r>
              <a:rPr lang="ko-KR" altLang="ko-KR" sz="1200" kern="1200" dirty="0" err="1">
                <a:solidFill>
                  <a:schemeClr val="tx1"/>
                </a:solidFill>
                <a:effectLst/>
                <a:latin typeface="Tahoma" pitchFamily="34" charset="0"/>
                <a:ea typeface="+mn-ea"/>
                <a:cs typeface="+mn-cs"/>
              </a:rPr>
              <a:t>low</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growth</a:t>
            </a:r>
            <a:r>
              <a:rPr lang="en-US" altLang="ko-KR" sz="1200" kern="1200" dirty="0">
                <a:solidFill>
                  <a:schemeClr val="tx1"/>
                </a:solidFill>
                <a:effectLst/>
                <a:latin typeface="Tahoma" pitchFamily="34" charset="0"/>
                <a:ea typeface="+mn-ea"/>
                <a:cs typeface="+mn-cs"/>
              </a:rPr>
              <a:t>, </a:t>
            </a:r>
            <a:endParaRPr lang="ko-KR" altLang="ko-KR" sz="1200" kern="1200" dirty="0">
              <a:solidFill>
                <a:schemeClr val="tx1"/>
              </a:solidFill>
              <a:effectLst/>
              <a:latin typeface="Tahoma" pitchFamily="34" charset="0"/>
              <a:ea typeface="+mn-ea"/>
              <a:cs typeface="+mn-cs"/>
            </a:endParaRPr>
          </a:p>
          <a:p>
            <a:r>
              <a:rPr lang="ko-KR" altLang="ko-KR" sz="1200" kern="1200" dirty="0" err="1">
                <a:solidFill>
                  <a:schemeClr val="tx1"/>
                </a:solidFill>
                <a:effectLst/>
                <a:latin typeface="Tahoma" pitchFamily="34" charset="0"/>
                <a:ea typeface="+mn-ea"/>
                <a:cs typeface="+mn-cs"/>
              </a:rPr>
              <a:t>the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labor</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market</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has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become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more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competitive</a:t>
            </a:r>
            <a:r>
              <a:rPr lang="ko-KR" altLang="ko-KR" sz="1200" kern="1200" dirty="0">
                <a:solidFill>
                  <a:schemeClr val="tx1"/>
                </a:solidFill>
                <a:effectLst/>
                <a:latin typeface="Tahoma" pitchFamily="34" charset="0"/>
                <a:ea typeface="+mn-ea"/>
                <a:cs typeface="+mn-cs"/>
              </a:rPr>
              <a:t> and </a:t>
            </a:r>
            <a:r>
              <a:rPr lang="ko-KR" altLang="ko-KR" sz="1200" kern="1200" dirty="0" err="1">
                <a:solidFill>
                  <a:schemeClr val="tx1"/>
                </a:solidFill>
                <a:effectLst/>
                <a:latin typeface="Tahoma" pitchFamily="34" charset="0"/>
                <a:ea typeface="+mn-ea"/>
                <a:cs typeface="+mn-cs"/>
              </a:rPr>
              <a:t>opportunities</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have</a:t>
            </a:r>
            <a:r>
              <a:rPr lang="ko-KR" altLang="ko-KR" sz="1200" kern="1200" dirty="0">
                <a:solidFill>
                  <a:schemeClr val="tx1"/>
                </a:solidFill>
                <a:effectLst/>
                <a:latin typeface="Tahoma" pitchFamily="34" charset="0"/>
                <a:ea typeface="+mn-ea"/>
                <a:cs typeface="+mn-cs"/>
              </a:rPr>
              <a:t> </a:t>
            </a:r>
            <a:r>
              <a:rPr lang="ko-KR" altLang="ko-KR" sz="1200" kern="1200" dirty="0" err="1">
                <a:solidFill>
                  <a:schemeClr val="tx1"/>
                </a:solidFill>
                <a:effectLst/>
                <a:latin typeface="Tahoma" pitchFamily="34" charset="0"/>
                <a:ea typeface="+mn-ea"/>
                <a:cs typeface="+mn-cs"/>
              </a:rPr>
              <a:t>decreased</a:t>
            </a:r>
            <a:r>
              <a:rPr lang="ko-KR" altLang="ko-KR" sz="1200" kern="1200" dirty="0">
                <a:solidFill>
                  <a:schemeClr val="tx1"/>
                </a:solidFill>
                <a:effectLst/>
                <a:latin typeface="Tahoma" pitchFamily="34" charset="0"/>
                <a:ea typeface="+mn-ea"/>
                <a:cs typeface="+mn-cs"/>
              </a:rPr>
              <a:t> </a:t>
            </a:r>
          </a:p>
          <a:p>
            <a:pPr fontAlgn="base" latinLnBrk="1"/>
            <a:endParaRPr lang="en-US" altLang="ko-KR" dirty="0"/>
          </a:p>
        </p:txBody>
      </p:sp>
      <p:sp>
        <p:nvSpPr>
          <p:cNvPr id="4" name="Slide Number Placeholder 3"/>
          <p:cNvSpPr>
            <a:spLocks noGrp="1"/>
          </p:cNvSpPr>
          <p:nvPr>
            <p:ph type="sldNum" sz="quarter" idx="10"/>
          </p:nvPr>
        </p:nvSpPr>
        <p:spPr/>
        <p:txBody>
          <a:bodyPr/>
          <a:lstStyle/>
          <a:p>
            <a:fld id="{E4DA35ED-F3DD-4B2C-B714-6F478CEA7179}" type="slidenum">
              <a:rPr lang="en-US" smtClean="0"/>
              <a:pPr/>
              <a:t>25</a:t>
            </a:fld>
            <a:endParaRPr lang="en-US" dirty="0"/>
          </a:p>
        </p:txBody>
      </p:sp>
    </p:spTree>
    <p:extLst>
      <p:ext uri="{BB962C8B-B14F-4D97-AF65-F5344CB8AC3E}">
        <p14:creationId xmlns:p14="http://schemas.microsoft.com/office/powerpoint/2010/main" val="33360332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ko-KR" altLang="en-US" dirty="0"/>
              <a:t>노란색으로 표시된 곳이 </a:t>
            </a:r>
            <a:r>
              <a:rPr lang="en-US" altLang="ko-KR" dirty="0"/>
              <a:t>2015</a:t>
            </a:r>
            <a:r>
              <a:rPr lang="ko-KR" altLang="en-US" dirty="0"/>
              <a:t>년 </a:t>
            </a:r>
            <a:r>
              <a:rPr lang="en-US" altLang="ko-KR" dirty="0"/>
              <a:t>1</a:t>
            </a:r>
            <a:r>
              <a:rPr lang="ko-KR" altLang="en-US" dirty="0"/>
              <a:t>월 임</a:t>
            </a:r>
            <a:endParaRPr lang="en-US" altLang="ko-KR" dirty="0"/>
          </a:p>
          <a:p>
            <a:endParaRPr lang="en-US" altLang="ko-KR" dirty="0"/>
          </a:p>
          <a:p>
            <a:r>
              <a:rPr lang="ko-KR" altLang="en-US" dirty="0"/>
              <a:t>신문기사로 검색하더라도 유사한 시기에 해당 용어가 사용되기 시작한 것을 알 수 있음</a:t>
            </a:r>
            <a:endParaRPr lang="en-US" altLang="ko-KR" dirty="0"/>
          </a:p>
          <a:p>
            <a:endParaRPr lang="en-US" altLang="ko-KR" dirty="0"/>
          </a:p>
          <a:p>
            <a:r>
              <a:rPr lang="ko-KR" altLang="en-US" dirty="0"/>
              <a:t>사회조사는 </a:t>
            </a:r>
            <a:r>
              <a:rPr lang="en-US" altLang="ko-KR" dirty="0"/>
              <a:t>2015</a:t>
            </a:r>
            <a:r>
              <a:rPr lang="ko-KR" altLang="en-US" dirty="0"/>
              <a:t>년 </a:t>
            </a:r>
            <a:r>
              <a:rPr lang="en-US" altLang="ko-KR" dirty="0"/>
              <a:t>5</a:t>
            </a:r>
            <a:r>
              <a:rPr lang="ko-KR" altLang="en-US" dirty="0"/>
              <a:t>월</a:t>
            </a:r>
            <a:endParaRPr lang="en-US" altLang="ko-KR" dirty="0"/>
          </a:p>
          <a:p>
            <a:r>
              <a:rPr lang="ko-KR" altLang="en-US" dirty="0"/>
              <a:t>논의가 급증한 시기는 </a:t>
            </a:r>
            <a:r>
              <a:rPr lang="en-US" altLang="ko-KR" dirty="0"/>
              <a:t>2015</a:t>
            </a:r>
            <a:r>
              <a:rPr lang="ko-KR" altLang="en-US" dirty="0"/>
              <a:t>년 </a:t>
            </a:r>
            <a:r>
              <a:rPr lang="en-US" altLang="ko-KR" dirty="0"/>
              <a:t>9</a:t>
            </a:r>
            <a:r>
              <a:rPr lang="ko-KR" altLang="en-US" dirty="0"/>
              <a:t>월 전후</a:t>
            </a:r>
            <a:endParaRPr lang="en-US" altLang="ko-KR"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26</a:t>
            </a:fld>
            <a:endParaRPr lang="en-US" dirty="0"/>
          </a:p>
        </p:txBody>
      </p:sp>
    </p:spTree>
    <p:extLst>
      <p:ext uri="{BB962C8B-B14F-4D97-AF65-F5344CB8AC3E}">
        <p14:creationId xmlns:p14="http://schemas.microsoft.com/office/powerpoint/2010/main" val="222950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Apr 2007</a:t>
            </a:r>
          </a:p>
          <a:p>
            <a:endParaRPr lang="en-US" altLang="ko-KR" dirty="0"/>
          </a:p>
          <a:p>
            <a:r>
              <a:rPr lang="ko-KR" altLang="en-US" dirty="0"/>
              <a:t>노란색으로 표시된 곳이 </a:t>
            </a:r>
            <a:r>
              <a:rPr lang="en-US" altLang="ko-KR" dirty="0"/>
              <a:t>2015</a:t>
            </a:r>
            <a:r>
              <a:rPr lang="ko-KR" altLang="en-US" dirty="0"/>
              <a:t>년 </a:t>
            </a:r>
            <a:r>
              <a:rPr lang="en-US" altLang="ko-KR" dirty="0"/>
              <a:t>1</a:t>
            </a:r>
            <a:r>
              <a:rPr lang="ko-KR" altLang="en-US" dirty="0"/>
              <a:t>월 임</a:t>
            </a:r>
            <a:endParaRPr lang="en-US" altLang="ko-KR" dirty="0"/>
          </a:p>
          <a:p>
            <a:endParaRPr lang="en-US" altLang="ko-KR" dirty="0"/>
          </a:p>
          <a:p>
            <a:r>
              <a:rPr lang="ko-KR" altLang="en-US" dirty="0"/>
              <a:t>신문기사로 검색하더라도 유사한 시기에 해당 용어가 사용되기 시작한 것을 알 수 있음</a:t>
            </a:r>
            <a:endParaRPr lang="en-US" altLang="ko-KR" dirty="0"/>
          </a:p>
          <a:p>
            <a:endParaRPr lang="en-US" altLang="ko-KR" dirty="0"/>
          </a:p>
          <a:p>
            <a:r>
              <a:rPr lang="ko-KR" altLang="en-US" dirty="0"/>
              <a:t>사회조사는 </a:t>
            </a:r>
            <a:r>
              <a:rPr lang="en-US" altLang="ko-KR" dirty="0"/>
              <a:t>2015</a:t>
            </a:r>
            <a:r>
              <a:rPr lang="ko-KR" altLang="en-US" dirty="0"/>
              <a:t>년 </a:t>
            </a:r>
            <a:r>
              <a:rPr lang="en-US" altLang="ko-KR" dirty="0"/>
              <a:t>5</a:t>
            </a:r>
            <a:r>
              <a:rPr lang="ko-KR" altLang="en-US" dirty="0"/>
              <a:t>월</a:t>
            </a:r>
            <a:endParaRPr lang="en-US" altLang="ko-KR" dirty="0"/>
          </a:p>
          <a:p>
            <a:r>
              <a:rPr lang="ko-KR" altLang="en-US" dirty="0"/>
              <a:t>논의가 급증한 시기는 </a:t>
            </a:r>
            <a:r>
              <a:rPr lang="en-US" altLang="ko-KR" dirty="0"/>
              <a:t>2015</a:t>
            </a:r>
            <a:r>
              <a:rPr lang="ko-KR" altLang="en-US" dirty="0"/>
              <a:t>년 </a:t>
            </a:r>
            <a:r>
              <a:rPr lang="en-US" altLang="ko-KR" dirty="0"/>
              <a:t>9</a:t>
            </a:r>
            <a:r>
              <a:rPr lang="ko-KR" altLang="en-US" dirty="0"/>
              <a:t>월 전후</a:t>
            </a:r>
            <a:endParaRPr lang="en-US" altLang="ko-KR"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27</a:t>
            </a:fld>
            <a:endParaRPr lang="en-US" dirty="0"/>
          </a:p>
        </p:txBody>
      </p:sp>
    </p:spTree>
    <p:extLst>
      <p:ext uri="{BB962C8B-B14F-4D97-AF65-F5344CB8AC3E}">
        <p14:creationId xmlns:p14="http://schemas.microsoft.com/office/powerpoint/2010/main" val="20116703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28</a:t>
            </a:fld>
            <a:endParaRPr lang="en-US" dirty="0"/>
          </a:p>
        </p:txBody>
      </p:sp>
    </p:spTree>
    <p:extLst>
      <p:ext uri="{BB962C8B-B14F-4D97-AF65-F5344CB8AC3E}">
        <p14:creationId xmlns:p14="http://schemas.microsoft.com/office/powerpoint/2010/main" val="6084044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http://kosis.kr/statHtml/statHtml.do?orgId=101&amp;tblId=DT_1DA7002S&amp;conn_path=I2</a:t>
            </a:r>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29</a:t>
            </a:fld>
            <a:endParaRPr lang="en-US" dirty="0"/>
          </a:p>
        </p:txBody>
      </p:sp>
    </p:spTree>
    <p:extLst>
      <p:ext uri="{BB962C8B-B14F-4D97-AF65-F5344CB8AC3E}">
        <p14:creationId xmlns:p14="http://schemas.microsoft.com/office/powerpoint/2010/main" val="14251285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dirty="0">
                <a:ea typeface="맑은 고딕" panose="020B0503020000020004" pitchFamily="50" charset="-127"/>
              </a:rPr>
              <a:t>As of 2016, the youth employment rate is about two-thirds that of the average employment rate in OECD countries (Kang, 2017). </a:t>
            </a:r>
          </a:p>
        </p:txBody>
      </p:sp>
      <p:sp>
        <p:nvSpPr>
          <p:cNvPr id="4" name="Slide Number Placeholder 3"/>
          <p:cNvSpPr>
            <a:spLocks noGrp="1"/>
          </p:cNvSpPr>
          <p:nvPr>
            <p:ph type="sldNum" sz="quarter" idx="10"/>
          </p:nvPr>
        </p:nvSpPr>
        <p:spPr/>
        <p:txBody>
          <a:bodyPr/>
          <a:lstStyle/>
          <a:p>
            <a:fld id="{E4DA35ED-F3DD-4B2C-B714-6F478CEA7179}" type="slidenum">
              <a:rPr lang="en-US" smtClean="0"/>
              <a:pPr/>
              <a:t>30</a:t>
            </a:fld>
            <a:endParaRPr lang="en-US" dirty="0"/>
          </a:p>
        </p:txBody>
      </p:sp>
    </p:spTree>
    <p:extLst>
      <p:ext uri="{BB962C8B-B14F-4D97-AF65-F5344CB8AC3E}">
        <p14:creationId xmlns:p14="http://schemas.microsoft.com/office/powerpoint/2010/main" val="9427297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Gini is around 0.3</a:t>
            </a:r>
          </a:p>
          <a:p>
            <a:r>
              <a:rPr lang="en-US" altLang="ko-KR" dirty="0"/>
              <a:t>IGE is less than 0.4</a:t>
            </a:r>
          </a:p>
          <a:p>
            <a:r>
              <a:rPr lang="en-US" altLang="ko-KR" sz="1200" b="0" i="0" kern="1200" dirty="0">
                <a:solidFill>
                  <a:schemeClr val="tx1"/>
                </a:solidFill>
                <a:effectLst/>
                <a:latin typeface="Tahoma" pitchFamily="34" charset="0"/>
                <a:ea typeface="+mn-ea"/>
                <a:cs typeface="+mn-cs"/>
              </a:rPr>
              <a:t>What is the Global Database on Intergenerational Mobility (GDIM)?</a:t>
            </a:r>
          </a:p>
          <a:p>
            <a:r>
              <a:rPr lang="en-US" altLang="ko-KR" dirty="0">
                <a:hlinkClick r:id="rId3"/>
              </a:rPr>
              <a:t>https://www.worldbank.org/en/topic/poverty/brief/what-is-the-global-database-on-intergenerational-mobility-gdim</a:t>
            </a:r>
            <a:endParaRPr lang="en-US" altLang="ko-KR" dirty="0"/>
          </a:p>
          <a:p>
            <a:endParaRPr lang="en-US" altLang="ko-KR" dirty="0"/>
          </a:p>
          <a:p>
            <a:r>
              <a:rPr lang="en-US" altLang="ko-KR" sz="1200" b="1" i="0" u="none" strike="noStrike" kern="1200" dirty="0">
                <a:solidFill>
                  <a:schemeClr val="tx1"/>
                </a:solidFill>
                <a:effectLst/>
                <a:latin typeface="Tahoma" pitchFamily="34" charset="0"/>
                <a:ea typeface="+mn-ea"/>
                <a:cs typeface="+mn-cs"/>
                <a:hlinkClick r:id="rId4"/>
              </a:rPr>
              <a:t>‘</a:t>
            </a:r>
            <a:r>
              <a:rPr lang="en-US" altLang="ko-KR" sz="1200" b="1" i="1" u="none" strike="noStrike" kern="1200" dirty="0">
                <a:solidFill>
                  <a:schemeClr val="tx1"/>
                </a:solidFill>
                <a:effectLst/>
                <a:latin typeface="Tahoma" pitchFamily="34" charset="0"/>
                <a:ea typeface="+mn-ea"/>
                <a:cs typeface="+mn-cs"/>
                <a:hlinkClick r:id="rId4"/>
              </a:rPr>
              <a:t>Fair Progress? Economic Mobility across Generations Around the World’</a:t>
            </a:r>
            <a:r>
              <a:rPr lang="en-US" altLang="ko-KR" sz="1200" b="0" i="0" u="none" strike="noStrike" kern="1200" dirty="0">
                <a:solidFill>
                  <a:schemeClr val="tx1"/>
                </a:solidFill>
                <a:effectLst/>
                <a:latin typeface="Tahoma" pitchFamily="34" charset="0"/>
                <a:ea typeface="+mn-ea"/>
                <a:cs typeface="+mn-cs"/>
                <a:hlinkClick r:id="rId4"/>
              </a:rPr>
              <a:t> report.</a:t>
            </a:r>
            <a:endParaRPr lang="en-US" altLang="ko-KR" sz="1200" b="0" i="0" u="none" strike="noStrike" kern="1200" dirty="0">
              <a:solidFill>
                <a:schemeClr val="tx1"/>
              </a:solidFill>
              <a:effectLst/>
              <a:latin typeface="Tahoma" pitchFamily="34" charset="0"/>
              <a:ea typeface="+mn-ea"/>
              <a:cs typeface="+mn-cs"/>
            </a:endParaRPr>
          </a:p>
          <a:p>
            <a:endParaRPr lang="en-US" altLang="ko-KR" dirty="0"/>
          </a:p>
          <a:p>
            <a:r>
              <a:rPr lang="en-US" altLang="ko-KR" dirty="0"/>
              <a:t>A Broken Social Elevator? How to Promote Social Mobility</a:t>
            </a:r>
          </a:p>
          <a:p>
            <a:r>
              <a:rPr lang="en-US" altLang="ko-KR" dirty="0">
                <a:hlinkClick r:id="rId5"/>
              </a:rPr>
              <a:t>https://www.oecd.org/social/soc/Social-mobility-2018-Overview-MainFindings.pdf</a:t>
            </a:r>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3</a:t>
            </a:fld>
            <a:endParaRPr lang="en-US" dirty="0"/>
          </a:p>
        </p:txBody>
      </p:sp>
    </p:spTree>
    <p:extLst>
      <p:ext uri="{BB962C8B-B14F-4D97-AF65-F5344CB8AC3E}">
        <p14:creationId xmlns:p14="http://schemas.microsoft.com/office/powerpoint/2010/main" val="22556535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31</a:t>
            </a:fld>
            <a:endParaRPr lang="en-US" dirty="0"/>
          </a:p>
        </p:txBody>
      </p:sp>
    </p:spTree>
    <p:extLst>
      <p:ext uri="{BB962C8B-B14F-4D97-AF65-F5344CB8AC3E}">
        <p14:creationId xmlns:p14="http://schemas.microsoft.com/office/powerpoint/2010/main" val="38867839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32</a:t>
            </a:fld>
            <a:endParaRPr lang="en-US" dirty="0"/>
          </a:p>
        </p:txBody>
      </p:sp>
    </p:spTree>
    <p:extLst>
      <p:ext uri="{BB962C8B-B14F-4D97-AF65-F5344CB8AC3E}">
        <p14:creationId xmlns:p14="http://schemas.microsoft.com/office/powerpoint/2010/main" val="1675521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hlinkClick r:id="rId3"/>
              </a:rPr>
              <a:t>https://onland.kbstar.com/quics?page=C059743&amp;%EB%B2%95%EC%A0%95%EB%8F%99%EB%8C%80%EC%A7%80%EC%97%AD%EC%BD%94%EB%93%9C=1100000000&amp;%EA%B8%B0%EC%A4%80%EB%85%84=2016&amp;%EA%B8%B0%EC%A4%80%EC%9B%94=01&amp;QSL=F</a:t>
            </a:r>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34</a:t>
            </a:fld>
            <a:endParaRPr lang="en-US" dirty="0"/>
          </a:p>
        </p:txBody>
      </p:sp>
    </p:spTree>
    <p:extLst>
      <p:ext uri="{BB962C8B-B14F-4D97-AF65-F5344CB8AC3E}">
        <p14:creationId xmlns:p14="http://schemas.microsoft.com/office/powerpoint/2010/main" val="15920996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04"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The probability that a child reaches the top fifth of the income distribution given parents in the bottom fifth of the income distribution is </a:t>
            </a:r>
          </a:p>
          <a:p>
            <a:pPr marL="742829" lvl="1"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8.4% for children born in 1971</a:t>
            </a:r>
          </a:p>
          <a:p>
            <a:pPr marL="742829" lvl="1"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9.0% for those born in 1986</a:t>
            </a:r>
          </a:p>
          <a:p>
            <a:pPr marL="285704" indent="-285704">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Although rank-based measures of mobility remained stable, income inequality increased substantially over the period we study</a:t>
            </a:r>
          </a:p>
          <a:p>
            <a:pPr marL="285704" indent="-285704">
              <a:buFont typeface="Arial" panose="020B0604020202020204" pitchFamily="34" charset="0"/>
              <a:buChar char="•"/>
            </a:pPr>
            <a:endParaRPr lang="en-US" altLang="ko-KR"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dirty="0"/>
              <a:t>더 나아가</a:t>
            </a:r>
            <a:r>
              <a:rPr lang="en-US" altLang="ko-KR" dirty="0"/>
              <a:t>, </a:t>
            </a:r>
            <a:r>
              <a:rPr lang="ko-KR" altLang="en-US" dirty="0"/>
              <a:t>사회 이동성에 영향을 미치는 요인을 찾기 위해 지역 간 차이를 비교하고</a:t>
            </a:r>
            <a:r>
              <a:rPr lang="en-US" altLang="ko-KR" dirty="0"/>
              <a:t>, </a:t>
            </a:r>
            <a:r>
              <a:rPr lang="ko-KR" altLang="en-US" dirty="0"/>
              <a:t>이동성에 기여한 개별 대학의 성과를 비교하는 연구가 활발히 진행되고 있음</a:t>
            </a:r>
            <a:r>
              <a:rPr lang="en-US" altLang="ko-KR" dirty="0"/>
              <a:t>(</a:t>
            </a:r>
            <a:r>
              <a:rPr lang="en-US" altLang="ko-KR" dirty="0" err="1"/>
              <a:t>e.g</a:t>
            </a:r>
            <a:r>
              <a:rPr lang="en-US" altLang="ko-KR" dirty="0"/>
              <a:t>, Chetty et al., 2017; 2018)</a:t>
            </a:r>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dirty="0"/>
              <a:t>취약계층 학생들의 교육 기회 확대 </a:t>
            </a:r>
            <a:br>
              <a:rPr lang="en-US" altLang="ko-KR" dirty="0"/>
            </a:br>
            <a:r>
              <a:rPr lang="en-US" altLang="ko-KR" dirty="0"/>
              <a:t>(e.g., </a:t>
            </a:r>
            <a:r>
              <a:rPr lang="en-US" altLang="ko-KR" dirty="0" err="1"/>
              <a:t>Hoxby</a:t>
            </a:r>
            <a:r>
              <a:rPr lang="en-US" altLang="ko-KR" dirty="0"/>
              <a:t> &amp; Avery, 2016; </a:t>
            </a:r>
            <a:r>
              <a:rPr lang="en-US" altLang="ko-KR" dirty="0" err="1"/>
              <a:t>Dynarski</a:t>
            </a:r>
            <a:r>
              <a:rPr lang="en-US" altLang="ko-KR" dirty="0"/>
              <a:t> et al., 2018)</a:t>
            </a:r>
          </a:p>
          <a:p>
            <a:pPr defTabSz="914251">
              <a:defRPr/>
            </a:pPr>
            <a:endParaRPr lang="en-US" altLang="ko-KR" b="1" dirty="0">
              <a:latin typeface="Tahoma" pitchFamily="34" charset="0"/>
              <a:ea typeface="Tahoma" pitchFamily="34" charset="0"/>
              <a:cs typeface="Tahoma" pitchFamily="34" charset="0"/>
            </a:endParaRPr>
          </a:p>
          <a:p>
            <a:pPr defTabSz="914251">
              <a:defRPr/>
            </a:pPr>
            <a:r>
              <a:rPr lang="en-US" altLang="ko-KR" b="1" dirty="0">
                <a:latin typeface="Tahoma" pitchFamily="34" charset="0"/>
                <a:ea typeface="Tahoma" pitchFamily="34" charset="0"/>
                <a:cs typeface="Tahoma" pitchFamily="34" charset="0"/>
              </a:rPr>
              <a:t>Upward income mobility </a:t>
            </a:r>
            <a:r>
              <a:rPr lang="en-US" altLang="ko-KR" dirty="0">
                <a:latin typeface="Tahoma" panose="020B0604030504040204" pitchFamily="34" charset="0"/>
                <a:ea typeface="Tahoma" panose="020B0604030504040204" pitchFamily="34" charset="0"/>
                <a:cs typeface="Tahoma" panose="020B0604030504040204" pitchFamily="34" charset="0"/>
              </a:rPr>
              <a:t>is measured by the </a:t>
            </a:r>
            <a:r>
              <a:rPr lang="en-US" altLang="ko-KR" b="1" dirty="0">
                <a:latin typeface="Tahoma" pitchFamily="34" charset="0"/>
                <a:ea typeface="Tahoma" pitchFamily="34" charset="0"/>
                <a:cs typeface="Tahoma" pitchFamily="34" charset="0"/>
              </a:rPr>
              <a:t>probability</a:t>
            </a:r>
            <a:r>
              <a:rPr lang="en-US" altLang="ko-KR" dirty="0">
                <a:latin typeface="Tahoma" panose="020B0604030504040204" pitchFamily="34" charset="0"/>
                <a:ea typeface="Tahoma" panose="020B0604030504040204" pitchFamily="34" charset="0"/>
                <a:cs typeface="Tahoma" panose="020B0604030504040204" pitchFamily="34" charset="0"/>
              </a:rPr>
              <a:t> that a child </a:t>
            </a:r>
            <a:r>
              <a:rPr lang="en-US" altLang="ko-KR" b="1" dirty="0">
                <a:latin typeface="Tahoma" pitchFamily="34" charset="0"/>
                <a:ea typeface="Tahoma" pitchFamily="34" charset="0"/>
                <a:cs typeface="Tahoma" pitchFamily="34" charset="0"/>
              </a:rPr>
              <a:t>reaches the top quintile</a:t>
            </a:r>
            <a:r>
              <a:rPr lang="en-US" altLang="ko-KR" dirty="0">
                <a:latin typeface="Tahoma" panose="020B0604030504040204" pitchFamily="34" charset="0"/>
                <a:ea typeface="Tahoma" panose="020B0604030504040204" pitchFamily="34" charset="0"/>
                <a:cs typeface="Tahoma" panose="020B0604030504040204" pitchFamily="34" charset="0"/>
              </a:rPr>
              <a:t> of the national family income distribution for children, conditional on having </a:t>
            </a:r>
            <a:r>
              <a:rPr lang="en-US" altLang="ko-KR" b="1" dirty="0">
                <a:latin typeface="Tahoma" pitchFamily="34" charset="0"/>
                <a:ea typeface="Tahoma" pitchFamily="34" charset="0"/>
                <a:cs typeface="Tahoma" pitchFamily="34" charset="0"/>
              </a:rPr>
              <a:t>parents in the bottom quintile</a:t>
            </a:r>
            <a:r>
              <a:rPr lang="en-US" altLang="ko-KR" dirty="0">
                <a:latin typeface="Tahoma" panose="020B0604030504040204" pitchFamily="34" charset="0"/>
                <a:ea typeface="Tahoma" panose="020B0604030504040204" pitchFamily="34" charset="0"/>
                <a:cs typeface="Tahoma" panose="020B0604030504040204" pitchFamily="34" charset="0"/>
              </a:rPr>
              <a:t> of the family income distribution for parents</a:t>
            </a:r>
          </a:p>
          <a:p>
            <a:endParaRPr lang="en-US" altLang="ko-KR" dirty="0"/>
          </a:p>
          <a:p>
            <a:r>
              <a:rPr lang="en-US" altLang="ko-KR" dirty="0"/>
              <a:t>Mobility Report Cards: The Role of Colleges in Intergenerational Mobility </a:t>
            </a:r>
          </a:p>
          <a:p>
            <a:r>
              <a:rPr lang="en-US" altLang="ko-KR" dirty="0"/>
              <a:t>Note: Bars show estimates of the fraction of parents in each quintile of the income distribution. Lines show estimates of the fraction of students from each of those quintiles who reach the top quintile as adults.</a:t>
            </a:r>
          </a:p>
          <a:p>
            <a:r>
              <a:rPr lang="en-GB" altLang="ko-KR" dirty="0">
                <a:hlinkClick r:id="rId3"/>
              </a:rPr>
              <a:t>https://opportunityinsights.org/wp-content/uploads/2018/03/coll_mrc_summary.pdf</a:t>
            </a:r>
            <a:endParaRPr lang="en-GB" altLang="ko-KR" dirty="0"/>
          </a:p>
          <a:p>
            <a:endParaRPr lang="en-GB" altLang="ko-KR" dirty="0">
              <a:ea typeface="+mn-ea"/>
            </a:endParaRPr>
          </a:p>
          <a:p>
            <a:pPr defTabSz="914251">
              <a:defRPr/>
            </a:pPr>
            <a:r>
              <a:rPr lang="en-US" altLang="ko-KR" b="1" dirty="0" err="1"/>
              <a:t>Dynarski</a:t>
            </a:r>
            <a:r>
              <a:rPr lang="en-US" altLang="ko-KR" b="1" dirty="0"/>
              <a:t>, Susan, C.J. </a:t>
            </a:r>
            <a:r>
              <a:rPr lang="en-US" altLang="ko-KR" b="1" dirty="0" err="1"/>
              <a:t>Libassi</a:t>
            </a:r>
            <a:r>
              <a:rPr lang="en-US" altLang="ko-KR" b="1" dirty="0"/>
              <a:t>, Katherine </a:t>
            </a:r>
            <a:r>
              <a:rPr lang="en-US" altLang="ko-KR" b="1" dirty="0" err="1"/>
              <a:t>Michelmore</a:t>
            </a:r>
            <a:r>
              <a:rPr lang="en-US" altLang="ko-KR" b="1" dirty="0"/>
              <a:t>, and Stephanie Owen. 2018. “Closing the Gap: The Effect of a Targeted, Tuition-Free Promise on College Choices of High-Achieving, Low-Income Students.” NBER Working Paper No. 25349</a:t>
            </a:r>
            <a:endParaRPr lang="ko-KR" altLang="ko-KR" dirty="0">
              <a:effectLst/>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35</a:t>
            </a:fld>
            <a:endParaRPr lang="en-US" dirty="0"/>
          </a:p>
        </p:txBody>
      </p:sp>
    </p:spTree>
    <p:extLst>
      <p:ext uri="{BB962C8B-B14F-4D97-AF65-F5344CB8AC3E}">
        <p14:creationId xmlns:p14="http://schemas.microsoft.com/office/powerpoint/2010/main" val="372751997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36</a:t>
            </a:fld>
            <a:endParaRPr lang="en-US" dirty="0"/>
          </a:p>
        </p:txBody>
      </p:sp>
    </p:spTree>
    <p:extLst>
      <p:ext uri="{BB962C8B-B14F-4D97-AF65-F5344CB8AC3E}">
        <p14:creationId xmlns:p14="http://schemas.microsoft.com/office/powerpoint/2010/main" val="41275344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b="1" dirty="0">
                <a:cs typeface="Tahoma" pitchFamily="34" charset="0"/>
              </a:rPr>
              <a:t>recode </a:t>
            </a:r>
            <a:r>
              <a:rPr lang="en-US" altLang="ko-KR" b="1" dirty="0" err="1">
                <a:cs typeface="Tahoma" pitchFamily="34" charset="0"/>
              </a:rPr>
              <a:t>life_satis</a:t>
            </a:r>
            <a:r>
              <a:rPr lang="en-US" altLang="ko-KR" b="1" dirty="0">
                <a:cs typeface="Tahoma" pitchFamily="34" charset="0"/>
              </a:rPr>
              <a:t> (1=5) (2=4) (3=3) (4=2) (5=1)</a:t>
            </a:r>
          </a:p>
          <a:p>
            <a:pPr fontAlgn="base"/>
            <a:r>
              <a:rPr lang="en-US" altLang="ko-KR" b="1" dirty="0">
                <a:cs typeface="Tahoma" pitchFamily="34" charset="0"/>
              </a:rPr>
              <a:t>gen </a:t>
            </a:r>
            <a:r>
              <a:rPr lang="en-US" altLang="ko-KR" b="1" dirty="0" err="1">
                <a:cs typeface="Tahoma" pitchFamily="34" charset="0"/>
              </a:rPr>
              <a:t>d_life_satis_high</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&gt;=4 &amp; </a:t>
            </a:r>
            <a:r>
              <a:rPr lang="en-US" altLang="ko-KR" b="1" dirty="0" err="1">
                <a:cs typeface="Tahoma" pitchFamily="34" charset="0"/>
              </a:rPr>
              <a:t>life_satis</a:t>
            </a:r>
            <a:r>
              <a:rPr lang="en-US" altLang="ko-KR" b="1" dirty="0">
                <a:cs typeface="Tahoma" pitchFamily="34" charset="0"/>
              </a:rPr>
              <a:t>~=.)</a:t>
            </a:r>
          </a:p>
          <a:p>
            <a:pPr fontAlgn="base"/>
            <a:endParaRPr lang="en-US" altLang="ko-KR" b="1" dirty="0">
              <a:cs typeface="Tahoma" pitchFamily="34" charset="0"/>
            </a:endParaRPr>
          </a:p>
          <a:p>
            <a:pPr fontAlgn="base"/>
            <a:r>
              <a:rPr lang="ko-KR" altLang="en-US" b="1">
                <a:cs typeface="Tahoma" pitchFamily="34" charset="0"/>
              </a:rPr>
              <a:t>시간이 </a:t>
            </a:r>
            <a:r>
              <a:rPr lang="ko-KR" altLang="en-US" b="1" dirty="0">
                <a:cs typeface="Tahoma" pitchFamily="34" charset="0"/>
              </a:rPr>
              <a:t>허락하면 </a:t>
            </a:r>
            <a:r>
              <a:rPr lang="en-US" altLang="ko-KR" b="1" dirty="0">
                <a:cs typeface="Tahoma" pitchFamily="34" charset="0"/>
              </a:rPr>
              <a:t>‘</a:t>
            </a:r>
            <a:r>
              <a:rPr lang="ko-KR" altLang="en-US" b="1">
                <a:cs typeface="Tahoma" pitchFamily="34" charset="0"/>
              </a:rPr>
              <a:t>건강 만족도</a:t>
            </a:r>
            <a:r>
              <a:rPr lang="en-US" altLang="ko-KR" b="1" dirty="0">
                <a:cs typeface="Tahoma" pitchFamily="34" charset="0"/>
              </a:rPr>
              <a:t>’</a:t>
            </a:r>
            <a:r>
              <a:rPr lang="ko-KR" altLang="en-US" b="1">
                <a:cs typeface="Tahoma" pitchFamily="34" charset="0"/>
              </a:rPr>
              <a:t>의 변화 확인</a:t>
            </a:r>
            <a:endParaRPr lang="en-US" altLang="ko-KR" b="1" dirty="0">
              <a:cs typeface="Tahoma" pitchFamily="34" charset="0"/>
            </a:endParaRPr>
          </a:p>
          <a:p>
            <a:pPr fontAlgn="base"/>
            <a:r>
              <a:rPr lang="ko-KR" altLang="en-US" b="1" dirty="0" err="1">
                <a:cs typeface="Tahoma" pitchFamily="34" charset="0"/>
              </a:rPr>
              <a:t>서울서베이</a:t>
            </a:r>
            <a:r>
              <a:rPr lang="ko-KR" altLang="en-US" b="1" dirty="0">
                <a:cs typeface="Tahoma" pitchFamily="34" charset="0"/>
              </a:rPr>
              <a:t> 결과와 비교</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37</a:t>
            </a:fld>
            <a:endParaRPr lang="en-US" dirty="0"/>
          </a:p>
        </p:txBody>
      </p:sp>
    </p:spTree>
    <p:extLst>
      <p:ext uri="{BB962C8B-B14F-4D97-AF65-F5344CB8AC3E}">
        <p14:creationId xmlns:p14="http://schemas.microsoft.com/office/powerpoint/2010/main" val="3885000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38</a:t>
            </a:fld>
            <a:endParaRPr lang="en-US" dirty="0"/>
          </a:p>
        </p:txBody>
      </p:sp>
    </p:spTree>
    <p:extLst>
      <p:ext uri="{BB962C8B-B14F-4D97-AF65-F5344CB8AC3E}">
        <p14:creationId xmlns:p14="http://schemas.microsoft.com/office/powerpoint/2010/main" val="8112307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39</a:t>
            </a:fld>
            <a:endParaRPr lang="en-US" dirty="0"/>
          </a:p>
        </p:txBody>
      </p:sp>
    </p:spTree>
    <p:extLst>
      <p:ext uri="{BB962C8B-B14F-4D97-AF65-F5344CB8AC3E}">
        <p14:creationId xmlns:p14="http://schemas.microsoft.com/office/powerpoint/2010/main" val="10361719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pPr fontAlgn="base"/>
            <a:r>
              <a:rPr lang="en-US" altLang="ko-KR" b="1" dirty="0">
                <a:cs typeface="Tahoma" pitchFamily="34" charset="0"/>
              </a:rPr>
              <a:t>recode </a:t>
            </a:r>
            <a:r>
              <a:rPr lang="en-US" altLang="ko-KR" b="1" dirty="0" err="1">
                <a:cs typeface="Tahoma" pitchFamily="34" charset="0"/>
              </a:rPr>
              <a:t>life_satis</a:t>
            </a:r>
            <a:r>
              <a:rPr lang="en-US" altLang="ko-KR" b="1" dirty="0">
                <a:cs typeface="Tahoma" pitchFamily="34" charset="0"/>
              </a:rPr>
              <a:t> (1=5) (2=4) (3=3) (4=2) (5=1)</a:t>
            </a:r>
          </a:p>
          <a:p>
            <a:pPr fontAlgn="base"/>
            <a:r>
              <a:rPr lang="en-US" altLang="ko-KR" b="1" dirty="0">
                <a:cs typeface="Tahoma" pitchFamily="34" charset="0"/>
              </a:rPr>
              <a:t>gen </a:t>
            </a:r>
            <a:r>
              <a:rPr lang="en-US" altLang="ko-KR" b="1" dirty="0" err="1">
                <a:cs typeface="Tahoma" pitchFamily="34" charset="0"/>
              </a:rPr>
              <a:t>d_life_satis_high</a:t>
            </a:r>
            <a:r>
              <a:rPr lang="en-US" altLang="ko-KR" b="1" dirty="0">
                <a:cs typeface="Tahoma" pitchFamily="34" charset="0"/>
              </a:rPr>
              <a:t>=(</a:t>
            </a:r>
            <a:r>
              <a:rPr lang="en-US" altLang="ko-KR" b="1" dirty="0" err="1">
                <a:cs typeface="Tahoma" pitchFamily="34" charset="0"/>
              </a:rPr>
              <a:t>life_satis</a:t>
            </a:r>
            <a:r>
              <a:rPr lang="en-US" altLang="ko-KR" b="1" dirty="0">
                <a:cs typeface="Tahoma" pitchFamily="34" charset="0"/>
              </a:rPr>
              <a:t>&gt;=4 &amp; </a:t>
            </a:r>
            <a:r>
              <a:rPr lang="en-US" altLang="ko-KR" b="1" dirty="0" err="1">
                <a:cs typeface="Tahoma" pitchFamily="34" charset="0"/>
              </a:rPr>
              <a:t>life_satis</a:t>
            </a:r>
            <a:r>
              <a:rPr lang="en-US" altLang="ko-KR" b="1" dirty="0">
                <a:cs typeface="Tahoma" pitchFamily="34" charset="0"/>
              </a:rPr>
              <a:t>~=.)</a:t>
            </a:r>
          </a:p>
          <a:p>
            <a:pPr fontAlgn="base"/>
            <a:endParaRPr lang="en-US" altLang="ko-KR" b="1" dirty="0">
              <a:cs typeface="Tahoma" pitchFamily="34" charset="0"/>
            </a:endParaRPr>
          </a:p>
          <a:p>
            <a:pPr fontAlgn="base"/>
            <a:r>
              <a:rPr lang="ko-KR" altLang="en-US" b="1">
                <a:cs typeface="Tahoma" pitchFamily="34" charset="0"/>
              </a:rPr>
              <a:t>시간이 </a:t>
            </a:r>
            <a:r>
              <a:rPr lang="ko-KR" altLang="en-US" b="1" dirty="0">
                <a:cs typeface="Tahoma" pitchFamily="34" charset="0"/>
              </a:rPr>
              <a:t>허락하면 </a:t>
            </a:r>
            <a:r>
              <a:rPr lang="en-US" altLang="ko-KR" b="1" dirty="0">
                <a:cs typeface="Tahoma" pitchFamily="34" charset="0"/>
              </a:rPr>
              <a:t>‘</a:t>
            </a:r>
            <a:r>
              <a:rPr lang="ko-KR" altLang="en-US" b="1">
                <a:cs typeface="Tahoma" pitchFamily="34" charset="0"/>
              </a:rPr>
              <a:t>건강 만족도</a:t>
            </a:r>
            <a:r>
              <a:rPr lang="en-US" altLang="ko-KR" b="1" dirty="0">
                <a:cs typeface="Tahoma" pitchFamily="34" charset="0"/>
              </a:rPr>
              <a:t>’</a:t>
            </a:r>
            <a:r>
              <a:rPr lang="ko-KR" altLang="en-US" b="1">
                <a:cs typeface="Tahoma" pitchFamily="34" charset="0"/>
              </a:rPr>
              <a:t>의 변화 확인</a:t>
            </a:r>
            <a:endParaRPr lang="en-US" altLang="ko-KR" b="1" dirty="0">
              <a:cs typeface="Tahoma" pitchFamily="34" charset="0"/>
            </a:endParaRPr>
          </a:p>
          <a:p>
            <a:pPr fontAlgn="base"/>
            <a:r>
              <a:rPr lang="ko-KR" altLang="en-US" b="1" dirty="0" err="1">
                <a:cs typeface="Tahoma" pitchFamily="34" charset="0"/>
              </a:rPr>
              <a:t>서울서베이</a:t>
            </a:r>
            <a:r>
              <a:rPr lang="ko-KR" altLang="en-US" b="1" dirty="0">
                <a:cs typeface="Tahoma" pitchFamily="34" charset="0"/>
              </a:rPr>
              <a:t> 결과와 비교</a:t>
            </a:r>
            <a:endParaRPr lang="en-US" altLang="ko-KR" dirty="0"/>
          </a:p>
          <a:p>
            <a:endParaRPr lang="ko-KR" altLang="en-US" dirty="0"/>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40</a:t>
            </a:fld>
            <a:endParaRPr lang="en-US" dirty="0"/>
          </a:p>
        </p:txBody>
      </p:sp>
    </p:spTree>
    <p:extLst>
      <p:ext uri="{BB962C8B-B14F-4D97-AF65-F5344CB8AC3E}">
        <p14:creationId xmlns:p14="http://schemas.microsoft.com/office/powerpoint/2010/main" val="34149731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dirty="0"/>
              <a:t>This study contributes to current scholarship by proposing a survey instrument for measuring the variation in mobility perceptions, which is based on the relationship between parent and child income ranks. We present each respondent with 3 questions of the same format. The question first describes a hypothetical person whose parents’ income ranks at the </a:t>
            </a:r>
            <a:r>
              <a:rPr lang="en-US" altLang="ko-KR" dirty="0" err="1"/>
              <a:t>pth</a:t>
            </a:r>
            <a:r>
              <a:rPr lang="en-US" altLang="ko-KR" dirty="0"/>
              <a:t> percentile of the income distribution. A picture is also presented to illustrate the income ranking (</a:t>
            </a:r>
            <a:r>
              <a:rPr lang="en-US" altLang="ko-KR" i="1" dirty="0"/>
              <a:t>SI Appendix</a:t>
            </a:r>
            <a:r>
              <a:rPr lang="en-US" altLang="ko-KR" dirty="0"/>
              <a:t>, section 2). We then ask the respondent to drag a slider on a marked bar to indicate where she thinks this child’s own family income will rank at age 40. Each respondent will answer 3 such questions in which the hypothetical person’s parent income ranks (i.e., p) are drawn randomly without replacement from a total of 9 deciles (i.e., p =10, 20, : : : , 80, 90). </a:t>
            </a:r>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41</a:t>
            </a:fld>
            <a:endParaRPr lang="en-US" dirty="0"/>
          </a:p>
        </p:txBody>
      </p:sp>
    </p:spTree>
    <p:extLst>
      <p:ext uri="{BB962C8B-B14F-4D97-AF65-F5344CB8AC3E}">
        <p14:creationId xmlns:p14="http://schemas.microsoft.com/office/powerpoint/2010/main" val="2696169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lang="en-US" altLang="ko-KR" dirty="0"/>
              <a:t>An Experimental Study of the POUM Hypothesis</a:t>
            </a:r>
          </a:p>
          <a:p>
            <a:pPr fontAlgn="base"/>
            <a:r>
              <a:rPr lang="en-US" altLang="ko-KR" b="1" dirty="0">
                <a:hlinkClick r:id="rId3"/>
              </a:rPr>
              <a:t>Daniele </a:t>
            </a:r>
            <a:r>
              <a:rPr lang="en-US" altLang="ko-KR" b="1" dirty="0" err="1">
                <a:hlinkClick r:id="rId3"/>
              </a:rPr>
              <a:t>Checchi</a:t>
            </a:r>
            <a:r>
              <a:rPr lang="en-US" altLang="ko-KR" b="1" dirty="0"/>
              <a:t>, </a:t>
            </a:r>
            <a:r>
              <a:rPr lang="en-US" altLang="ko-KR" b="1" dirty="0">
                <a:hlinkClick r:id="rId4"/>
              </a:rPr>
              <a:t>Antonio </a:t>
            </a:r>
            <a:r>
              <a:rPr lang="en-US" altLang="ko-KR" b="1" dirty="0" err="1">
                <a:hlinkClick r:id="rId4"/>
              </a:rPr>
              <a:t>Filippin</a:t>
            </a:r>
            <a:endParaRPr lang="en-US" altLang="ko-KR" b="1" dirty="0"/>
          </a:p>
          <a:p>
            <a:pPr fontAlgn="base"/>
            <a:r>
              <a:rPr lang="en-US" altLang="ko-KR" dirty="0"/>
              <a:t>published in: Research on Economic Inequality, 2004, 11, 15-136</a:t>
            </a:r>
          </a:p>
          <a:p>
            <a:pPr fontAlgn="base"/>
            <a:r>
              <a:rPr lang="en-US" altLang="ko-KR" dirty="0"/>
              <a:t>The “prospect of upward mobility” (POUM) hypothesis </a:t>
            </a:r>
            <a:r>
              <a:rPr lang="en-US" altLang="ko-KR" dirty="0" err="1"/>
              <a:t>formalised</a:t>
            </a:r>
            <a:r>
              <a:rPr lang="en-US" altLang="ko-KR" dirty="0"/>
              <a:t> by </a:t>
            </a:r>
            <a:r>
              <a:rPr lang="en-US" altLang="ko-KR" dirty="0" err="1"/>
              <a:t>Benabou</a:t>
            </a:r>
            <a:r>
              <a:rPr lang="en-US" altLang="ko-KR" dirty="0"/>
              <a:t> and Ok (2001a) finds explicit assumptions under which some individuals that are poorer than the average optimally choose to oppose redistribution policies. The underlying intuition is that these individuals rationally expect to be richer than average in the future. This result holds provided the mobility process is concave in expectations, redistribution policies are expected to last for a sufficiently long period and individuals are not too risk averse. This paper tests the POUM hypothesis by means of a within subjects experiment where the concavity of the mobility process, the degree of social mobility, the knowledge of personal income and the degree of inequality are used as treatments. Other determinants of the demand for redistribution, such as risk aversion and inequality aversion are (partially) controlled for via either the experiment design or the information collected during the experiment. We find that the POUM hypothesis holds under alternative specifications, even when we control for individual fixed effects.</a:t>
            </a:r>
          </a:p>
          <a:p>
            <a:endParaRPr lang="en-US" altLang="ko-KR" dirty="0">
              <a:ea typeface="맑은 고딕" panose="020B0503020000020004" pitchFamily="50" charset="-127"/>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latin typeface="Tahoma" pitchFamily="34" charset="0"/>
              </a:rPr>
              <a:t>Tunnel effect vs. Comparison effect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latin typeface="Tahoma" pitchFamily="34" charset="0"/>
            </a:endParaRPr>
          </a:p>
          <a:p>
            <a:pPr marL="285750" indent="-285750">
              <a:buFont typeface="Wingdings" panose="05000000000000000000" pitchFamily="2" charset="2"/>
              <a:buChar char="à"/>
            </a:pPr>
            <a:r>
              <a:rPr lang="ko-KR" altLang="en-US" sz="1600" dirty="0">
                <a:sym typeface="Wingdings" panose="05000000000000000000" pitchFamily="2" charset="2"/>
              </a:rPr>
              <a:t>구성원들이 인식하는 </a:t>
            </a:r>
            <a:r>
              <a:rPr lang="ko-KR" altLang="en-US" sz="1600" dirty="0"/>
              <a:t>사회적</a:t>
            </a:r>
            <a:r>
              <a:rPr lang="ko-KR" altLang="ko-KR" sz="1600" dirty="0"/>
              <a:t> 이동성</a:t>
            </a:r>
            <a:r>
              <a:rPr lang="ko-KR" altLang="en-US" sz="1600" dirty="0"/>
              <a:t>의 정도가 실제 현실과 </a:t>
            </a:r>
            <a:r>
              <a:rPr lang="ko-KR" altLang="ko-KR" sz="1600" dirty="0"/>
              <a:t>얼마나 부합하는지를 확인하고, 적절한 정책 대안을 모색</a:t>
            </a:r>
            <a:r>
              <a:rPr lang="ko-KR" altLang="en-US" sz="1600" dirty="0"/>
              <a:t>하는 것은 매우 중요한 문제</a:t>
            </a:r>
            <a:endParaRPr lang="en-US" altLang="ko-KR" sz="1600" dirty="0"/>
          </a:p>
          <a:p>
            <a:pPr marL="285750" indent="-285750">
              <a:buFont typeface="Wingdings" panose="05000000000000000000" pitchFamily="2" charset="2"/>
              <a:buChar char="à"/>
            </a:pPr>
            <a:endParaRPr lang="en-US" altLang="ko-KR" sz="16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r>
              <a:rPr lang="en-US" altLang="ko-KR" sz="1200" dirty="0">
                <a:latin typeface="Tahoma" pitchFamily="34" charset="0"/>
              </a:rPr>
              <a:t>(</a:t>
            </a:r>
            <a:r>
              <a:rPr lang="ko-KR" altLang="en-US" sz="1200" dirty="0">
                <a:latin typeface="Tahoma" pitchFamily="34" charset="0"/>
              </a:rPr>
              <a:t>현실적인 이유로는</a:t>
            </a:r>
            <a:r>
              <a:rPr lang="en-US" altLang="ko-KR" sz="1200" dirty="0">
                <a:latin typeface="Tahoma" pitchFamily="34" charset="0"/>
              </a:rPr>
              <a:t>, </a:t>
            </a:r>
            <a:r>
              <a:rPr lang="ko-KR" altLang="en-US" sz="1200" dirty="0">
                <a:latin typeface="Tahoma" pitchFamily="34" charset="0"/>
              </a:rPr>
              <a:t>신뢰할 수 있는 사회 이동성 지표를 산출하는 작업은 분석 자료의 요구 수준이 매우 높음</a:t>
            </a:r>
            <a:r>
              <a:rPr lang="en-US" altLang="ko-KR" sz="1200" dirty="0">
                <a:latin typeface="Tahoma" pitchFamily="34" charset="0"/>
              </a:rPr>
              <a:t>. </a:t>
            </a:r>
            <a:br>
              <a:rPr lang="en-US" altLang="ko-KR" sz="1200" dirty="0">
                <a:latin typeface="Tahoma" pitchFamily="34" charset="0"/>
              </a:rPr>
            </a:br>
            <a:r>
              <a:rPr lang="en-US" altLang="ko-KR" sz="1200" dirty="0">
                <a:latin typeface="Tahoma" pitchFamily="34" charset="0"/>
              </a:rPr>
              <a:t>  </a:t>
            </a:r>
            <a:r>
              <a:rPr lang="ko-KR" altLang="en-US" sz="1200" dirty="0">
                <a:latin typeface="Tahoma" pitchFamily="34" charset="0"/>
              </a:rPr>
              <a:t>따라서 지역 수준에서 세대 간 또는 세대 내 사회 이동성을 실증 분석하고 지역 간 비교를 수행하는 것은 더더욱 어려움</a:t>
            </a:r>
            <a:r>
              <a:rPr lang="en-US" altLang="ko-KR" sz="1200" dirty="0">
                <a:latin typeface="Tahoma" pitchFamily="34" charset="0"/>
              </a:rPr>
              <a:t>)</a:t>
            </a:r>
            <a:endParaRPr lang="en-US" altLang="ko-KR" sz="1200" dirty="0">
              <a:latin typeface="Tahoma" panose="020B0604030504040204" pitchFamily="34" charset="0"/>
              <a:ea typeface="Tahoma" panose="020B0604030504040204" pitchFamily="34" charset="0"/>
              <a:cs typeface="Tahom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ko-KR" sz="1200" dirty="0">
              <a:latin typeface="Tahoma" pitchFamily="34" charset="0"/>
            </a:endParaRPr>
          </a:p>
          <a:p>
            <a:endParaRPr lang="en-US" altLang="ko-KR" dirty="0">
              <a:ea typeface="맑은 고딕" panose="020B0503020000020004" pitchFamily="50" charset="-127"/>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4</a:t>
            </a:fld>
            <a:endParaRPr lang="en-US" dirty="0"/>
          </a:p>
        </p:txBody>
      </p:sp>
    </p:spTree>
    <p:extLst>
      <p:ext uri="{BB962C8B-B14F-4D97-AF65-F5344CB8AC3E}">
        <p14:creationId xmlns:p14="http://schemas.microsoft.com/office/powerpoint/2010/main" val="359799699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dirty="0"/>
              <a:t>1 </a:t>
            </a:r>
            <a:r>
              <a:rPr lang="ko-KR" altLang="en-US" dirty="0"/>
              <a:t>수입과 소득</a:t>
            </a:r>
            <a:endParaRPr lang="en-US" altLang="ko-KR" dirty="0"/>
          </a:p>
          <a:p>
            <a:r>
              <a:rPr lang="en-US" altLang="ko-KR" dirty="0"/>
              <a:t>2 </a:t>
            </a:r>
            <a:r>
              <a:rPr lang="ko-KR" altLang="en-US" dirty="0"/>
              <a:t>일자리</a:t>
            </a:r>
            <a:r>
              <a:rPr lang="en-US" altLang="ko-KR" dirty="0"/>
              <a:t>/</a:t>
            </a:r>
            <a:r>
              <a:rPr lang="ko-KR" altLang="en-US" dirty="0"/>
              <a:t>취업 기회</a:t>
            </a:r>
            <a:endParaRPr lang="en-US" altLang="ko-KR" dirty="0"/>
          </a:p>
          <a:p>
            <a:r>
              <a:rPr lang="en-US" altLang="ko-KR" dirty="0"/>
              <a:t>3 </a:t>
            </a:r>
            <a:r>
              <a:rPr lang="ko-KR" altLang="en-US" dirty="0"/>
              <a:t>대학교육의 기회</a:t>
            </a:r>
            <a:endParaRPr lang="en-US" altLang="ko-KR" dirty="0"/>
          </a:p>
          <a:p>
            <a:r>
              <a:rPr lang="en-US" altLang="ko-KR" dirty="0"/>
              <a:t>4 </a:t>
            </a:r>
            <a:r>
              <a:rPr lang="ko-KR" altLang="en-US" dirty="0"/>
              <a:t>수도권과 지방의 발전</a:t>
            </a:r>
            <a:endParaRPr lang="en-US" altLang="ko-KR" dirty="0"/>
          </a:p>
          <a:p>
            <a:r>
              <a:rPr lang="en-US" altLang="ko-KR" dirty="0"/>
              <a:t>5 </a:t>
            </a:r>
            <a:r>
              <a:rPr lang="ko-KR" altLang="en-US" dirty="0"/>
              <a:t>도시와 농촌의 발전</a:t>
            </a:r>
            <a:endParaRPr lang="en-US" altLang="ko-KR" dirty="0"/>
          </a:p>
          <a:p>
            <a:r>
              <a:rPr lang="en-US" altLang="ko-KR" dirty="0"/>
              <a:t>6 </a:t>
            </a:r>
            <a:r>
              <a:rPr lang="ko-KR" altLang="en-US" dirty="0"/>
              <a:t>사회복지</a:t>
            </a:r>
            <a:endParaRPr lang="en-US" altLang="ko-KR" dirty="0"/>
          </a:p>
          <a:p>
            <a:r>
              <a:rPr lang="en-US" altLang="ko-KR" dirty="0"/>
              <a:t>7 </a:t>
            </a:r>
            <a:r>
              <a:rPr lang="ko-KR" altLang="en-US" dirty="0"/>
              <a:t>조세</a:t>
            </a:r>
            <a:r>
              <a:rPr lang="en-US" altLang="ko-KR" dirty="0"/>
              <a:t>(</a:t>
            </a:r>
            <a:r>
              <a:rPr lang="ko-KR" altLang="en-US" dirty="0"/>
              <a:t>세금</a:t>
            </a:r>
            <a:r>
              <a:rPr lang="en-US" altLang="ko-KR" dirty="0"/>
              <a:t>) </a:t>
            </a:r>
            <a:r>
              <a:rPr lang="ko-KR" altLang="en-US" dirty="0"/>
              <a:t>정책</a:t>
            </a:r>
            <a:endParaRPr lang="en-US" altLang="ko-KR" dirty="0"/>
          </a:p>
          <a:p>
            <a:r>
              <a:rPr lang="en-US" altLang="ko-KR" dirty="0"/>
              <a:t>8 </a:t>
            </a:r>
            <a:r>
              <a:rPr lang="ko-KR" altLang="en-US" dirty="0"/>
              <a:t>남녀평등</a:t>
            </a:r>
            <a:endParaRPr lang="en-US" altLang="ko-KR" dirty="0"/>
          </a:p>
          <a:p>
            <a:r>
              <a:rPr lang="en-US" altLang="ko-KR" dirty="0"/>
              <a:t>9 </a:t>
            </a:r>
            <a:r>
              <a:rPr lang="ko-KR" altLang="en-US" dirty="0"/>
              <a:t>소수자의 권리</a:t>
            </a:r>
            <a:endParaRPr lang="en-US" altLang="ko-KR" dirty="0"/>
          </a:p>
          <a:p>
            <a:endParaRPr lang="ko-KR" altLang="en-US" dirty="0"/>
          </a:p>
        </p:txBody>
      </p:sp>
      <p:sp>
        <p:nvSpPr>
          <p:cNvPr id="4" name="슬라이드 번호 개체 틀 3"/>
          <p:cNvSpPr>
            <a:spLocks noGrp="1"/>
          </p:cNvSpPr>
          <p:nvPr>
            <p:ph type="sldNum" sz="quarter" idx="5"/>
          </p:nvPr>
        </p:nvSpPr>
        <p:spPr/>
        <p:txBody>
          <a:bodyPr/>
          <a:lstStyle/>
          <a:p>
            <a:fld id="{E4DA35ED-F3DD-4B2C-B714-6F478CEA7179}" type="slidenum">
              <a:rPr lang="en-US" smtClean="0"/>
              <a:pPr/>
              <a:t>42</a:t>
            </a:fld>
            <a:endParaRPr lang="en-US" dirty="0"/>
          </a:p>
        </p:txBody>
      </p:sp>
    </p:spTree>
    <p:extLst>
      <p:ext uri="{BB962C8B-B14F-4D97-AF65-F5344CB8AC3E}">
        <p14:creationId xmlns:p14="http://schemas.microsoft.com/office/powerpoint/2010/main" val="4150214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i="1" dirty="0"/>
              <a:t>Notes: </a:t>
            </a:r>
            <a:r>
              <a:rPr lang="en-US" altLang="ko-KR" dirty="0"/>
              <a:t>The figures shows the average perceived probability in each country (</a:t>
            </a:r>
            <a:r>
              <a:rPr lang="en-US" altLang="ko-KR" i="1" dirty="0"/>
              <a:t>y</a:t>
            </a:r>
            <a:r>
              <a:rPr lang="en-US" altLang="ko-KR" dirty="0"/>
              <a:t>-axis) of a child from the bottom quintile remaining in the bottom quintile (panel A), moving to the top quintile (panel B), or moving to the second,</a:t>
            </a:r>
          </a:p>
          <a:p>
            <a:r>
              <a:rPr lang="en-US" altLang="ko-KR" dirty="0"/>
              <a:t>third, or fourth quintile (panel C) against the actual probability in the country (</a:t>
            </a:r>
            <a:r>
              <a:rPr lang="en-US" altLang="ko-KR" i="1" dirty="0"/>
              <a:t>x</a:t>
            </a:r>
            <a:r>
              <a:rPr lang="en-US" altLang="ko-KR" dirty="0"/>
              <a:t>-axis). The dotted line is the </a:t>
            </a:r>
            <a:r>
              <a:rPr lang="en-GB" altLang="ko-KR" dirty="0"/>
              <a:t>45-degree line.</a:t>
            </a:r>
          </a:p>
          <a:p>
            <a:endParaRPr lang="en-GB" altLang="ko-KR" dirty="0"/>
          </a:p>
          <a:p>
            <a:r>
              <a:rPr lang="en-GB" altLang="ko-KR" dirty="0"/>
              <a:t>[</a:t>
            </a:r>
            <a:r>
              <a:rPr lang="ko-KR" altLang="en-US"/>
              <a:t>신현호의 요약</a:t>
            </a:r>
            <a:r>
              <a:rPr lang="en-US" altLang="ko-KR" dirty="0"/>
              <a:t>]</a:t>
            </a:r>
            <a:endParaRPr lang="en-GB" altLang="ko-KR" dirty="0"/>
          </a:p>
          <a:p>
            <a:r>
              <a:rPr lang="ko-KR" altLang="ko-KR" b="1" dirty="0"/>
              <a:t>2. 인식의 변화에 대한 실험</a:t>
            </a:r>
            <a:endParaRPr lang="ko-KR" altLang="ko-KR" dirty="0"/>
          </a:p>
          <a:p>
            <a:r>
              <a:rPr lang="ko-KR" altLang="ko-KR" dirty="0"/>
              <a:t>이들은 여기에서 더 나아가 실험을 포함시켰다. </a:t>
            </a:r>
            <a:r>
              <a:rPr lang="en-US" altLang="ko-KR" dirty="0"/>
              <a:t> </a:t>
            </a:r>
            <a:r>
              <a:rPr lang="ko-KR" altLang="ko-KR"/>
              <a:t>설문에 </a:t>
            </a:r>
            <a:r>
              <a:rPr lang="ko-KR" altLang="ko-KR" dirty="0"/>
              <a:t>응답한 사람들을 임의로 두 그룹으로 나누어서 한 그룹에는 가난한 집 아이가 가난을 벗어나는 가능성이 매우 낮고, </a:t>
            </a:r>
            <a:r>
              <a:rPr lang="ko-KR" altLang="ko-KR" dirty="0" err="1"/>
              <a:t>부자집</a:t>
            </a:r>
            <a:r>
              <a:rPr lang="ko-KR" altLang="ko-KR" dirty="0"/>
              <a:t> 아이가 가난한 성인이 될 가능성도 낮다는, 그러니까 세대간 이동성이 매우 낮다는, 짧은 </a:t>
            </a:r>
            <a:r>
              <a:rPr lang="ko-KR" altLang="ko-KR" dirty="0" err="1"/>
              <a:t>애니매이션을</a:t>
            </a:r>
            <a:r>
              <a:rPr lang="ko-KR" altLang="ko-KR" dirty="0"/>
              <a:t> 보여주었다(처치집단</a:t>
            </a:r>
            <a:r>
              <a:rPr lang="ko-KR" altLang="ko-KR"/>
              <a:t>). </a:t>
            </a:r>
            <a:r>
              <a:rPr lang="en-US" altLang="ko-KR" dirty="0"/>
              <a:t> </a:t>
            </a:r>
            <a:r>
              <a:rPr lang="ko-KR" altLang="ko-KR"/>
              <a:t>다른 </a:t>
            </a:r>
            <a:r>
              <a:rPr lang="ko-KR" altLang="ko-KR" dirty="0"/>
              <a:t>그룹의 사람들에게는 이런 </a:t>
            </a:r>
            <a:r>
              <a:rPr lang="ko-KR" altLang="ko-KR" dirty="0" err="1"/>
              <a:t>애니매이션을</a:t>
            </a:r>
            <a:r>
              <a:rPr lang="ko-KR" altLang="ko-KR" dirty="0"/>
              <a:t> 보여주지 않았다(대조집단).</a:t>
            </a:r>
          </a:p>
          <a:p>
            <a:r>
              <a:rPr lang="ko-KR" altLang="ko-KR" dirty="0"/>
              <a:t>그리고 분석을 진행한 결과가 아래 차트에 나와 있는데 우선 좌파부터 보자. 이들은 이 </a:t>
            </a:r>
            <a:r>
              <a:rPr lang="ko-KR" altLang="ko-KR" dirty="0" err="1"/>
              <a:t>애니매이션을</a:t>
            </a:r>
            <a:r>
              <a:rPr lang="ko-KR" altLang="ko-KR" dirty="0"/>
              <a:t> 본 후 포괄적 의미의 정부 개입에 대한 지지(1)가 강화되었고, 특히 '기회의 평등'과 관련된 항목들이 영향을 받았다. 기회 불평등 문제의 심각성 인식(4), 기회 평등 정책에 대한 지지(2), 상속세에 대한 지지(3) 및 교육·공공의료 예산을 중시하는 경향(6)이 강화되었다. </a:t>
            </a:r>
          </a:p>
          <a:p>
            <a:r>
              <a:rPr lang="ko-KR" altLang="ko-KR" dirty="0"/>
              <a:t>반면에 '결과의 평등'에 대해서는 그렇지 않았다. </a:t>
            </a:r>
            <a:r>
              <a:rPr lang="ko-KR" altLang="ko-KR" dirty="0" err="1"/>
              <a:t>사회안전망</a:t>
            </a:r>
            <a:r>
              <a:rPr lang="ko-KR" altLang="ko-KR" dirty="0"/>
              <a:t> 예산을 중시하는 경향(7), 소득세율변화(7, 8)에서는 변화가 유의미하지 않았다. </a:t>
            </a:r>
          </a:p>
          <a:p>
            <a:r>
              <a:rPr lang="ko-KR" altLang="ko-KR" dirty="0"/>
              <a:t> 우파의 반응은 완전히 달랐다. 우파 역시 이 </a:t>
            </a:r>
            <a:r>
              <a:rPr lang="ko-KR" altLang="ko-KR" dirty="0" err="1"/>
              <a:t>애니매이션을</a:t>
            </a:r>
            <a:r>
              <a:rPr lang="ko-KR" altLang="ko-KR" dirty="0"/>
              <a:t> 보고 가장 낮은 그룹 아이가 성인이 되어 가장 낮은 그룹에 속할 가능성에 대한 인식이 높아졌고, 가장 부유한 그룹에 속할 가능성에 대한 인식이 낮아졌지만, 어떤 정책에 대해서도 선호는 유의미하게 바뀌지 않았다. 그 이유는 흥미롭게도 '정부는 기회의 불평등에 대응할 수단을 갖고 있다'라는 인식(9)을 유의미하게 낮추었기 때문이다. </a:t>
            </a:r>
          </a:p>
          <a:p>
            <a:r>
              <a:rPr lang="ko-KR" altLang="ko-KR" dirty="0"/>
              <a:t>요약하면 </a:t>
            </a:r>
            <a:r>
              <a:rPr lang="ko-KR" altLang="ko-KR" b="1" dirty="0"/>
              <a:t>세대간 이동성이 낮다는 정보에 접하게 되면, 좌파는 결과의 불평등을 줄이는 정책에 대해서는 선호가 바뀌지 않지만 </a:t>
            </a:r>
            <a:r>
              <a:rPr lang="ko-KR" altLang="ko-KR" b="1" u="sng" dirty="0"/>
              <a:t>기회의 불평등을 줄이는 정책에 대해서는 선호도가 높아진다</a:t>
            </a:r>
            <a:r>
              <a:rPr lang="ko-KR" altLang="ko-KR" b="1" dirty="0"/>
              <a:t>.</a:t>
            </a:r>
            <a:r>
              <a:rPr lang="ko-KR" altLang="ko-KR" dirty="0"/>
              <a:t> 하지만 우파는 이 정보를 받아들이지만, 정부능력에 대한 불신으로 불평등을 줄이는 어떤 정책에 대해서도 더 </a:t>
            </a:r>
            <a:r>
              <a:rPr lang="ko-KR" altLang="ko-KR" dirty="0" err="1"/>
              <a:t>선호하는데까지</a:t>
            </a:r>
            <a:r>
              <a:rPr lang="ko-KR" altLang="ko-KR" dirty="0"/>
              <a:t> 나가지는 않는다.</a:t>
            </a: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5</a:t>
            </a:fld>
            <a:endParaRPr lang="en-US" dirty="0"/>
          </a:p>
        </p:txBody>
      </p:sp>
    </p:spTree>
    <p:extLst>
      <p:ext uri="{BB962C8B-B14F-4D97-AF65-F5344CB8AC3E}">
        <p14:creationId xmlns:p14="http://schemas.microsoft.com/office/powerpoint/2010/main" val="4291295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altLang="ko-KR" i="1" dirty="0"/>
              <a:t>Notes: </a:t>
            </a:r>
            <a:r>
              <a:rPr lang="en-US" altLang="ko-KR" dirty="0"/>
              <a:t>The figures shows the average perceived probability in each country (</a:t>
            </a:r>
            <a:r>
              <a:rPr lang="en-US" altLang="ko-KR" i="1" dirty="0"/>
              <a:t>y</a:t>
            </a:r>
            <a:r>
              <a:rPr lang="en-US" altLang="ko-KR" dirty="0"/>
              <a:t>-axis) of a child from the bottom quintile remaining in the bottom quintile (panel A), moving to the top quintile (panel B), or moving to the second,</a:t>
            </a:r>
          </a:p>
          <a:p>
            <a:r>
              <a:rPr lang="en-US" altLang="ko-KR" dirty="0"/>
              <a:t>third, or fourth quintile (panel C) against the actual probability in the country (</a:t>
            </a:r>
            <a:r>
              <a:rPr lang="en-US" altLang="ko-KR" i="1" dirty="0"/>
              <a:t>x</a:t>
            </a:r>
            <a:r>
              <a:rPr lang="en-US" altLang="ko-KR" dirty="0"/>
              <a:t>-axis). The dotted line is the </a:t>
            </a:r>
            <a:r>
              <a:rPr lang="en-GB" altLang="ko-KR" dirty="0"/>
              <a:t>45-degree line.</a:t>
            </a:r>
          </a:p>
          <a:p>
            <a:endParaRPr lang="en-GB" altLang="ko-KR" dirty="0"/>
          </a:p>
          <a:p>
            <a:r>
              <a:rPr lang="en-GB" altLang="ko-KR" dirty="0"/>
              <a:t>[</a:t>
            </a:r>
            <a:r>
              <a:rPr lang="ko-KR" altLang="en-US"/>
              <a:t>신현호의 요약</a:t>
            </a:r>
            <a:r>
              <a:rPr lang="en-US" altLang="ko-KR" dirty="0"/>
              <a:t>]</a:t>
            </a:r>
            <a:endParaRPr lang="en-GB" altLang="ko-KR" dirty="0"/>
          </a:p>
          <a:p>
            <a:r>
              <a:rPr lang="ko-KR" altLang="ko-KR" b="1" dirty="0"/>
              <a:t>2. 인식의 변화에 대한 실험</a:t>
            </a:r>
            <a:endParaRPr lang="ko-KR" altLang="ko-KR" dirty="0"/>
          </a:p>
          <a:p>
            <a:r>
              <a:rPr lang="ko-KR" altLang="ko-KR" dirty="0"/>
              <a:t>이들은 여기에서 더 나아가 실험을 포함시켰다. </a:t>
            </a:r>
            <a:r>
              <a:rPr lang="en-US" altLang="ko-KR" dirty="0"/>
              <a:t> </a:t>
            </a:r>
            <a:r>
              <a:rPr lang="ko-KR" altLang="ko-KR"/>
              <a:t>설문에 </a:t>
            </a:r>
            <a:r>
              <a:rPr lang="ko-KR" altLang="ko-KR" dirty="0"/>
              <a:t>응답한 사람들을 임의로 두 그룹으로 나누어서 한 그룹에는 가난한 집 아이가 가난을 벗어나는 가능성이 매우 낮고, </a:t>
            </a:r>
            <a:r>
              <a:rPr lang="ko-KR" altLang="ko-KR" dirty="0" err="1"/>
              <a:t>부자집</a:t>
            </a:r>
            <a:r>
              <a:rPr lang="ko-KR" altLang="ko-KR" dirty="0"/>
              <a:t> 아이가 가난한 성인이 될 가능성도 낮다는, 그러니까 세대간 이동성이 매우 낮다는, 짧은 </a:t>
            </a:r>
            <a:r>
              <a:rPr lang="ko-KR" altLang="ko-KR" dirty="0" err="1"/>
              <a:t>애니매이션을</a:t>
            </a:r>
            <a:r>
              <a:rPr lang="ko-KR" altLang="ko-KR" dirty="0"/>
              <a:t> 보여주었다(처치집단</a:t>
            </a:r>
            <a:r>
              <a:rPr lang="ko-KR" altLang="ko-KR"/>
              <a:t>). </a:t>
            </a:r>
            <a:r>
              <a:rPr lang="en-US" altLang="ko-KR" dirty="0"/>
              <a:t> </a:t>
            </a:r>
            <a:r>
              <a:rPr lang="ko-KR" altLang="ko-KR"/>
              <a:t>다른 </a:t>
            </a:r>
            <a:r>
              <a:rPr lang="ko-KR" altLang="ko-KR" dirty="0"/>
              <a:t>그룹의 사람들에게는 이런 </a:t>
            </a:r>
            <a:r>
              <a:rPr lang="ko-KR" altLang="ko-KR" dirty="0" err="1"/>
              <a:t>애니매이션을</a:t>
            </a:r>
            <a:r>
              <a:rPr lang="ko-KR" altLang="ko-KR" dirty="0"/>
              <a:t> 보여주지 않았다(대조집단).</a:t>
            </a:r>
          </a:p>
          <a:p>
            <a:r>
              <a:rPr lang="ko-KR" altLang="ko-KR" dirty="0"/>
              <a:t>그리고 분석을 진행한 결과가 아래 차트에 나와 있는데 우선 좌파부터 보자. 이들은 이 </a:t>
            </a:r>
            <a:r>
              <a:rPr lang="ko-KR" altLang="ko-KR" dirty="0" err="1"/>
              <a:t>애니매이션을</a:t>
            </a:r>
            <a:r>
              <a:rPr lang="ko-KR" altLang="ko-KR" dirty="0"/>
              <a:t> 본 후 포괄적 의미의 정부 개입에 대한 지지(1)가 강화되었고, 특히 '기회의 평등'과 관련된 항목들이 영향을 받았다. 기회 불평등 문제의 심각성 인식(4), 기회 평등 정책에 대한 지지(2), 상속세에 대한 지지(3) 및 교육·공공의료 예산을 중시하는 경향(6)이 강화되었다. </a:t>
            </a:r>
          </a:p>
          <a:p>
            <a:r>
              <a:rPr lang="ko-KR" altLang="ko-KR" dirty="0"/>
              <a:t>반면에 '결과의 평등'에 대해서는 그렇지 않았다. </a:t>
            </a:r>
            <a:r>
              <a:rPr lang="ko-KR" altLang="ko-KR" dirty="0" err="1"/>
              <a:t>사회안전망</a:t>
            </a:r>
            <a:r>
              <a:rPr lang="ko-KR" altLang="ko-KR" dirty="0"/>
              <a:t> 예산을 중시하는 경향(7), 소득세율변화(7, 8)에서는 변화가 유의미하지 않았다. </a:t>
            </a:r>
          </a:p>
          <a:p>
            <a:r>
              <a:rPr lang="ko-KR" altLang="ko-KR" dirty="0"/>
              <a:t> 우파의 반응은 완전히 달랐다. 우파 역시 이 </a:t>
            </a:r>
            <a:r>
              <a:rPr lang="ko-KR" altLang="ko-KR" dirty="0" err="1"/>
              <a:t>애니매이션을</a:t>
            </a:r>
            <a:r>
              <a:rPr lang="ko-KR" altLang="ko-KR" dirty="0"/>
              <a:t> 보고 가장 낮은 그룹 아이가 성인이 되어 가장 낮은 그룹에 속할 가능성에 대한 인식이 높아졌고, 가장 부유한 그룹에 속할 가능성에 대한 인식이 낮아졌지만, 어떤 정책에 대해서도 선호는 유의미하게 바뀌지 않았다. 그 이유는 흥미롭게도 '정부는 기회의 불평등에 대응할 수단을 갖고 있다'라는 인식(9)을 유의미하게 낮추었기 때문이다. </a:t>
            </a:r>
          </a:p>
          <a:p>
            <a:r>
              <a:rPr lang="ko-KR" altLang="ko-KR" dirty="0"/>
              <a:t>요약하면 </a:t>
            </a:r>
            <a:r>
              <a:rPr lang="ko-KR" altLang="ko-KR" b="1" dirty="0"/>
              <a:t>세대간 이동성이 낮다는 정보에 접하게 되면, 좌파는 결과의 불평등을 줄이는 정책에 대해서는 선호가 바뀌지 않지만 </a:t>
            </a:r>
            <a:r>
              <a:rPr lang="ko-KR" altLang="ko-KR" b="1" u="sng" dirty="0"/>
              <a:t>기회의 불평등을 줄이는 정책에 대해서는 선호도가 높아진다</a:t>
            </a:r>
            <a:r>
              <a:rPr lang="ko-KR" altLang="ko-KR" b="1" dirty="0"/>
              <a:t>.</a:t>
            </a:r>
            <a:r>
              <a:rPr lang="ko-KR" altLang="ko-KR" dirty="0"/>
              <a:t> 하지만 우파는 이 정보를 받아들이지만, 정부능력에 대한 불신으로 불평등을 줄이는 어떤 정책에 대해서도 더 </a:t>
            </a:r>
            <a:r>
              <a:rPr lang="ko-KR" altLang="ko-KR" dirty="0" err="1"/>
              <a:t>선호하는데까지</a:t>
            </a:r>
            <a:r>
              <a:rPr lang="ko-KR" altLang="ko-KR" dirty="0"/>
              <a:t> 나가지는 않는다.</a:t>
            </a:r>
          </a:p>
        </p:txBody>
      </p:sp>
      <p:sp>
        <p:nvSpPr>
          <p:cNvPr id="4" name="슬라이드 번호 개체 틀 3"/>
          <p:cNvSpPr>
            <a:spLocks noGrp="1"/>
          </p:cNvSpPr>
          <p:nvPr>
            <p:ph type="sldNum" sz="quarter" idx="10"/>
          </p:nvPr>
        </p:nvSpPr>
        <p:spPr/>
        <p:txBody>
          <a:bodyPr/>
          <a:lstStyle/>
          <a:p>
            <a:fld id="{E4DA35ED-F3DD-4B2C-B714-6F478CEA7179}" type="slidenum">
              <a:rPr lang="en-US" smtClean="0"/>
              <a:pPr/>
              <a:t>6</a:t>
            </a:fld>
            <a:endParaRPr lang="en-US" dirty="0"/>
          </a:p>
        </p:txBody>
      </p:sp>
    </p:spTree>
    <p:extLst>
      <p:ext uri="{BB962C8B-B14F-4D97-AF65-F5344CB8AC3E}">
        <p14:creationId xmlns:p14="http://schemas.microsoft.com/office/powerpoint/2010/main" val="2641793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251">
              <a:defRPr/>
            </a:pPr>
            <a:r>
              <a:rPr lang="ko-KR" altLang="en-US" dirty="0"/>
              <a:t>신광영</a:t>
            </a:r>
            <a:r>
              <a:rPr lang="en-US" altLang="ko-KR" dirty="0"/>
              <a:t>(2016), </a:t>
            </a:r>
            <a:r>
              <a:rPr lang="ko-KR" altLang="en-US" dirty="0"/>
              <a:t>이병훈</a:t>
            </a:r>
            <a:r>
              <a:rPr lang="en-US" altLang="ko-KR" dirty="0"/>
              <a:t>(2017)</a:t>
            </a:r>
            <a:r>
              <a:rPr lang="en-US" altLang="ko-KR" baseline="0" dirty="0"/>
              <a:t> - </a:t>
            </a:r>
            <a:r>
              <a:rPr lang="ko-KR" altLang="en-US" dirty="0">
                <a:ea typeface="+mn-ea"/>
              </a:rPr>
              <a:t>동그라미 재단 자료 활용함</a:t>
            </a:r>
            <a:endParaRPr lang="en-US" altLang="ko-KR" dirty="0">
              <a:ea typeface="+mn-ea"/>
            </a:endParaRPr>
          </a:p>
          <a:p>
            <a:pPr defTabSz="914251">
              <a:defRPr/>
            </a:pPr>
            <a:r>
              <a:rPr lang="ko-KR" altLang="en-US" dirty="0"/>
              <a:t>박재완</a:t>
            </a:r>
            <a:r>
              <a:rPr lang="en-US" altLang="ko-KR" dirty="0"/>
              <a:t>(2017) - </a:t>
            </a:r>
            <a:r>
              <a:rPr lang="ko-KR" altLang="en-US" baseline="0" dirty="0">
                <a:ea typeface="+mn-ea"/>
              </a:rPr>
              <a:t>종합적 진단</a:t>
            </a:r>
            <a:endParaRPr lang="en-US" altLang="ko-KR" baseline="0" dirty="0">
              <a:ea typeface="+mn-ea"/>
            </a:endParaRPr>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dirty="0" err="1"/>
              <a:t>계봉오</a:t>
            </a:r>
            <a:r>
              <a:rPr lang="en-US" altLang="ko-KR" dirty="0"/>
              <a:t>·</a:t>
            </a:r>
            <a:r>
              <a:rPr lang="ko-KR" altLang="en-US" dirty="0" err="1"/>
              <a:t>황선재</a:t>
            </a:r>
            <a:r>
              <a:rPr lang="en-US" altLang="ko-KR" dirty="0"/>
              <a:t>(2016): “</a:t>
            </a:r>
            <a:r>
              <a:rPr lang="ko-KR" altLang="en-US" dirty="0"/>
              <a:t>교육과 사회이동 </a:t>
            </a:r>
            <a:r>
              <a:rPr lang="ko-KR" altLang="en-US" dirty="0" err="1"/>
              <a:t>조사연구”를</a:t>
            </a:r>
            <a:r>
              <a:rPr lang="ko-KR" altLang="en-US" dirty="0"/>
              <a:t> 사용하여 세대 간 사회이동 패턴을 출생 </a:t>
            </a:r>
            <a:r>
              <a:rPr lang="ko-KR" altLang="en-US" dirty="0" err="1"/>
              <a:t>코호트별</a:t>
            </a:r>
            <a:r>
              <a:rPr lang="en-US" altLang="ko-KR" dirty="0"/>
              <a:t>, </a:t>
            </a:r>
            <a:r>
              <a:rPr lang="ko-KR" altLang="en-US" dirty="0"/>
              <a:t>성별로 나누어 살펴봄</a:t>
            </a:r>
          </a:p>
          <a:p>
            <a:pPr defTabSz="914251">
              <a:defRPr/>
            </a:pPr>
            <a:r>
              <a:rPr lang="en-US" altLang="ko-KR" dirty="0"/>
              <a:t>: </a:t>
            </a:r>
            <a:r>
              <a:rPr lang="ko-KR" altLang="en-US" dirty="0"/>
              <a:t>사회조사 </a:t>
            </a:r>
            <a:r>
              <a:rPr lang="en-US" altLang="ko-KR" dirty="0"/>
              <a:t>2</a:t>
            </a:r>
            <a:r>
              <a:rPr lang="ko-KR" altLang="en-US" dirty="0"/>
              <a:t>개년</a:t>
            </a:r>
            <a:r>
              <a:rPr lang="en-US" altLang="ko-KR" dirty="0"/>
              <a:t>(2013</a:t>
            </a:r>
            <a:r>
              <a:rPr lang="ko-KR" altLang="en-US" dirty="0"/>
              <a:t>년</a:t>
            </a:r>
            <a:r>
              <a:rPr lang="en-US" altLang="ko-KR" dirty="0"/>
              <a:t>, 2017</a:t>
            </a:r>
            <a:r>
              <a:rPr lang="ko-KR" altLang="en-US" dirty="0"/>
              <a:t>년</a:t>
            </a:r>
            <a:r>
              <a:rPr lang="en-US" altLang="ko-KR" dirty="0"/>
              <a:t>) </a:t>
            </a:r>
            <a:r>
              <a:rPr lang="ko-KR" altLang="en-US" dirty="0"/>
              <a:t>자료를 활용하여 청년층의 주관적 계층의식과 계층이동 가능성에 영향을 주는 요인의 변화 양상을 분석</a:t>
            </a:r>
            <a:endParaRPr lang="en-US" altLang="ko-KR" dirty="0"/>
          </a:p>
          <a:p>
            <a:pPr marL="0" marR="0" lvl="0" indent="0" algn="l" defTabSz="914251" rtl="0" eaLnBrk="1" fontAlgn="auto" latinLnBrk="0" hangingPunct="1">
              <a:lnSpc>
                <a:spcPct val="100000"/>
              </a:lnSpc>
              <a:spcBef>
                <a:spcPts val="0"/>
              </a:spcBef>
              <a:spcAft>
                <a:spcPts val="0"/>
              </a:spcAft>
              <a:buClrTx/>
              <a:buSzTx/>
              <a:buFontTx/>
              <a:buNone/>
              <a:tabLst/>
              <a:defRPr/>
            </a:pPr>
            <a:r>
              <a:rPr lang="ko-KR" altLang="en-US" b="1" dirty="0"/>
              <a:t>주관적 계층의식</a:t>
            </a:r>
            <a:r>
              <a:rPr lang="ko-KR" altLang="en-US" dirty="0"/>
              <a:t>에 관한 연구</a:t>
            </a:r>
            <a:r>
              <a:rPr lang="en-US" altLang="ko-KR" dirty="0"/>
              <a:t>: </a:t>
            </a:r>
            <a:r>
              <a:rPr lang="ko-KR" altLang="en-US" dirty="0"/>
              <a:t>이은우</a:t>
            </a:r>
            <a:r>
              <a:rPr lang="en-US" altLang="ko-KR" dirty="0"/>
              <a:t>(2016), </a:t>
            </a:r>
            <a:r>
              <a:rPr lang="ko-KR" altLang="en-US" dirty="0" err="1"/>
              <a:t>송한나</a:t>
            </a:r>
            <a:r>
              <a:rPr lang="en-US" altLang="ko-KR" dirty="0"/>
              <a:t>·</a:t>
            </a:r>
            <a:r>
              <a:rPr lang="ko-KR" altLang="en-US" dirty="0"/>
              <a:t>이명진</a:t>
            </a:r>
            <a:r>
              <a:rPr lang="en-US" altLang="ko-KR" dirty="0"/>
              <a:t>·</a:t>
            </a:r>
            <a:r>
              <a:rPr lang="ko-KR" altLang="en-US" dirty="0" err="1"/>
              <a:t>최샛별</a:t>
            </a:r>
            <a:r>
              <a:rPr lang="en-US" altLang="ko-KR" dirty="0"/>
              <a:t>(2013)</a:t>
            </a:r>
          </a:p>
          <a:p>
            <a:pPr defTabSz="914251">
              <a:defRPr/>
            </a:pPr>
            <a:endParaRPr lang="en-US" altLang="ko-KR" dirty="0">
              <a:ea typeface="+mn-ea"/>
            </a:endParaRPr>
          </a:p>
          <a:p>
            <a:pPr defTabSz="914251">
              <a:defRPr/>
            </a:pPr>
            <a:r>
              <a:rPr lang="en-US" altLang="ko-KR" dirty="0">
                <a:ea typeface="+mn-ea"/>
              </a:rPr>
              <a:t>Subjective class identification</a:t>
            </a:r>
          </a:p>
          <a:p>
            <a:pPr defTabSz="914251">
              <a:defRPr/>
            </a:pPr>
            <a:r>
              <a:rPr lang="en-US" altLang="ko-KR" dirty="0">
                <a:ea typeface="+mn-ea"/>
              </a:rPr>
              <a:t>Upward mobility consciousness</a:t>
            </a:r>
          </a:p>
          <a:p>
            <a:pPr defTabSz="914251">
              <a:defRPr/>
            </a:pPr>
            <a:endParaRPr lang="en-US" altLang="ko-KR" dirty="0">
              <a:ea typeface="+mn-ea"/>
            </a:endParaRPr>
          </a:p>
        </p:txBody>
      </p:sp>
      <p:sp>
        <p:nvSpPr>
          <p:cNvPr id="4" name="Slide Number Placeholder 3"/>
          <p:cNvSpPr>
            <a:spLocks noGrp="1"/>
          </p:cNvSpPr>
          <p:nvPr>
            <p:ph type="sldNum" sz="quarter" idx="10"/>
          </p:nvPr>
        </p:nvSpPr>
        <p:spPr/>
        <p:txBody>
          <a:bodyPr/>
          <a:lstStyle/>
          <a:p>
            <a:fld id="{E4DA35ED-F3DD-4B2C-B714-6F478CEA7179}" type="slidenum">
              <a:rPr lang="en-US" smtClean="0"/>
              <a:pPr/>
              <a:t>7</a:t>
            </a:fld>
            <a:endParaRPr lang="en-US" dirty="0"/>
          </a:p>
        </p:txBody>
      </p:sp>
    </p:spTree>
    <p:extLst>
      <p:ext uri="{BB962C8B-B14F-4D97-AF65-F5344CB8AC3E}">
        <p14:creationId xmlns:p14="http://schemas.microsoft.com/office/powerpoint/2010/main" val="3521882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ko-KR" sz="1200" b="0" i="0" u="none" strike="noStrike" kern="1200" dirty="0">
                <a:solidFill>
                  <a:schemeClr val="tx1"/>
                </a:solidFill>
                <a:effectLst/>
                <a:latin typeface="Tahoma" pitchFamily="34" charset="0"/>
                <a:ea typeface="+mn-ea"/>
                <a:cs typeface="+mn-cs"/>
                <a:hlinkClick r:id="rId3"/>
              </a:rPr>
              <a:t>2</a:t>
            </a:r>
            <a:r>
              <a:rPr lang="ko-KR" altLang="en-US" sz="1200" b="0" i="0" u="none" strike="noStrike" kern="1200" dirty="0">
                <a:solidFill>
                  <a:schemeClr val="tx1"/>
                </a:solidFill>
                <a:effectLst/>
                <a:latin typeface="Tahoma" pitchFamily="34" charset="0"/>
                <a:ea typeface="+mn-ea"/>
                <a:cs typeface="+mn-cs"/>
                <a:hlinkClick r:id="rId3"/>
              </a:rPr>
              <a:t>년에 한 번 </a:t>
            </a:r>
            <a:r>
              <a:rPr lang="ko-KR" altLang="en-US" sz="1200" b="0" i="0" kern="1200" dirty="0">
                <a:solidFill>
                  <a:schemeClr val="tx1"/>
                </a:solidFill>
                <a:effectLst/>
                <a:latin typeface="Tahoma" pitchFamily="34" charset="0"/>
                <a:ea typeface="+mn-ea"/>
                <a:cs typeface="+mn-cs"/>
              </a:rPr>
              <a:t>단어장 저장</a:t>
            </a:r>
          </a:p>
          <a:p>
            <a:r>
              <a:rPr lang="en-US" altLang="ko-KR" sz="1200" b="0" i="0" kern="1200" dirty="0">
                <a:solidFill>
                  <a:schemeClr val="tx1"/>
                </a:solidFill>
                <a:effectLst/>
                <a:latin typeface="Tahoma" pitchFamily="34" charset="0"/>
                <a:ea typeface="+mn-ea"/>
                <a:cs typeface="+mn-cs"/>
              </a:rPr>
              <a:t>1.once in two years</a:t>
            </a:r>
          </a:p>
          <a:p>
            <a:r>
              <a:rPr lang="en-US" altLang="ko-KR" sz="1200" b="0" i="0" kern="1200" dirty="0">
                <a:solidFill>
                  <a:schemeClr val="tx1"/>
                </a:solidFill>
                <a:effectLst/>
                <a:latin typeface="Tahoma" pitchFamily="34" charset="0"/>
                <a:ea typeface="+mn-ea"/>
                <a:cs typeface="+mn-cs"/>
              </a:rPr>
              <a:t>2.biennially</a:t>
            </a:r>
          </a:p>
          <a:p>
            <a:pPr defTabSz="914251">
              <a:defRPr/>
            </a:pPr>
            <a:endParaRPr lang="en-GB" altLang="ko-KR" dirty="0"/>
          </a:p>
          <a:p>
            <a:br>
              <a:rPr lang="en-US" altLang="ko-KR" dirty="0"/>
            </a:br>
            <a:r>
              <a:rPr lang="en-GB" altLang="ko-KR" dirty="0"/>
              <a:t> year |      Freq.     Percent        Cum.</a:t>
            </a:r>
          </a:p>
          <a:p>
            <a:pPr defTabSz="914251">
              <a:defRPr/>
            </a:pPr>
            <a:r>
              <a:rPr lang="en-GB" altLang="ko-KR" dirty="0"/>
              <a:t>------------+-----------------------------------</a:t>
            </a:r>
          </a:p>
          <a:p>
            <a:pPr defTabSz="914251">
              <a:defRPr/>
            </a:pPr>
            <a:r>
              <a:rPr lang="en-GB" altLang="ko-KR" dirty="0"/>
              <a:t>       2009 |     30,159       20.81       20.81</a:t>
            </a:r>
          </a:p>
          <a:p>
            <a:pPr defTabSz="914251">
              <a:defRPr/>
            </a:pPr>
            <a:r>
              <a:rPr lang="en-GB" altLang="ko-KR" dirty="0"/>
              <a:t>       2011 |     29,050       20.05       40.86</a:t>
            </a:r>
          </a:p>
          <a:p>
            <a:pPr defTabSz="914251">
              <a:defRPr/>
            </a:pPr>
            <a:r>
              <a:rPr lang="en-GB" altLang="ko-KR" dirty="0"/>
              <a:t>       2013 |     28,831       19.90       60.76</a:t>
            </a:r>
          </a:p>
          <a:p>
            <a:pPr defTabSz="914251">
              <a:defRPr/>
            </a:pPr>
            <a:r>
              <a:rPr lang="en-GB" altLang="ko-KR" dirty="0"/>
              <a:t>       2015 |     28,514       19.68       80.44</a:t>
            </a:r>
          </a:p>
          <a:p>
            <a:pPr defTabSz="914251">
              <a:defRPr/>
            </a:pPr>
            <a:r>
              <a:rPr lang="en-GB" altLang="ko-KR" dirty="0"/>
              <a:t>       2017 |     28,340       19.56      100.00</a:t>
            </a:r>
          </a:p>
          <a:p>
            <a:pPr defTabSz="914251">
              <a:defRPr/>
            </a:pPr>
            <a:r>
              <a:rPr lang="en-GB" altLang="ko-KR" dirty="0"/>
              <a:t>------------+-----------------------------------</a:t>
            </a:r>
          </a:p>
          <a:p>
            <a:pPr defTabSz="914251">
              <a:defRPr/>
            </a:pPr>
            <a:r>
              <a:rPr lang="en-GB" altLang="ko-KR" dirty="0"/>
              <a:t>      Total |    144,894      100.00</a:t>
            </a:r>
          </a:p>
          <a:p>
            <a:pPr defTabSz="914251">
              <a:defRPr/>
            </a:pPr>
            <a:endParaRPr lang="en-GB" altLang="ko-KR" dirty="0"/>
          </a:p>
          <a:p>
            <a:pPr defTabSz="914251">
              <a:defRPr/>
            </a:pPr>
            <a:r>
              <a:rPr lang="en-US" altLang="ko-KR" sz="1200" dirty="0">
                <a:latin typeface="Tahoma" pitchFamily="34" charset="0"/>
              </a:rPr>
              <a:t>, </a:t>
            </a:r>
            <a:r>
              <a:rPr lang="ko-KR" altLang="ko-KR" sz="1200" dirty="0">
                <a:latin typeface="Tahoma" pitchFamily="34" charset="0"/>
              </a:rPr>
              <a:t>응답</a:t>
            </a:r>
            <a:r>
              <a:rPr lang="en-US" altLang="ko-KR" sz="1200" dirty="0">
                <a:latin typeface="Tahoma" pitchFamily="34" charset="0"/>
              </a:rPr>
              <a:t> </a:t>
            </a:r>
            <a:r>
              <a:rPr lang="ko-KR" altLang="ko-KR" sz="1200" dirty="0">
                <a:latin typeface="Tahoma" pitchFamily="34" charset="0"/>
              </a:rPr>
              <a:t>항목도</a:t>
            </a:r>
            <a:r>
              <a:rPr lang="en-US" altLang="ko-KR" sz="1200" dirty="0">
                <a:latin typeface="Tahoma" pitchFamily="34" charset="0"/>
              </a:rPr>
              <a:t> 6</a:t>
            </a:r>
            <a:r>
              <a:rPr lang="ko-KR" altLang="ko-KR" sz="1200" dirty="0">
                <a:latin typeface="Tahoma" pitchFamily="34" charset="0"/>
              </a:rPr>
              <a:t>개로</a:t>
            </a:r>
            <a:r>
              <a:rPr lang="en-US" altLang="ko-KR" sz="1200" dirty="0">
                <a:latin typeface="Tahoma" pitchFamily="34" charset="0"/>
              </a:rPr>
              <a:t> 2006</a:t>
            </a:r>
            <a:r>
              <a:rPr lang="ko-KR" altLang="ko-KR" sz="1200" dirty="0">
                <a:latin typeface="Tahoma" pitchFamily="34" charset="0"/>
              </a:rPr>
              <a:t>년</a:t>
            </a:r>
            <a:r>
              <a:rPr lang="en-US" altLang="ko-KR" sz="1200" dirty="0">
                <a:latin typeface="Tahoma" pitchFamily="34" charset="0"/>
              </a:rPr>
              <a:t> </a:t>
            </a:r>
            <a:r>
              <a:rPr lang="ko-KR" altLang="ko-KR" sz="1200" dirty="0">
                <a:latin typeface="Tahoma" pitchFamily="34" charset="0"/>
              </a:rPr>
              <a:t>이후와</a:t>
            </a:r>
            <a:r>
              <a:rPr lang="en-US" altLang="ko-KR" sz="1200" dirty="0">
                <a:latin typeface="Tahoma" pitchFamily="34" charset="0"/>
              </a:rPr>
              <a:t> </a:t>
            </a:r>
            <a:r>
              <a:rPr lang="ko-KR" altLang="ko-KR" sz="1200" dirty="0">
                <a:latin typeface="Tahoma" pitchFamily="34" charset="0"/>
              </a:rPr>
              <a:t>불일치</a:t>
            </a:r>
            <a:r>
              <a:rPr lang="en-US" altLang="ko-KR" sz="1200" dirty="0">
                <a:latin typeface="Tahoma" pitchFamily="34" charset="0"/>
              </a:rPr>
              <a:t> (3=</a:t>
            </a:r>
            <a:r>
              <a:rPr lang="ko-KR" altLang="ko-KR" sz="1200" dirty="0">
                <a:latin typeface="Tahoma" pitchFamily="34" charset="0"/>
              </a:rPr>
              <a:t>보통</a:t>
            </a:r>
            <a:r>
              <a:rPr lang="en-US" altLang="ko-KR" sz="1200" dirty="0">
                <a:latin typeface="Tahoma" pitchFamily="34" charset="0"/>
              </a:rPr>
              <a:t>, 6=</a:t>
            </a:r>
            <a:r>
              <a:rPr lang="ko-KR" altLang="ko-KR" sz="1200" dirty="0">
                <a:latin typeface="Tahoma" pitchFamily="34" charset="0"/>
              </a:rPr>
              <a:t>모름</a:t>
            </a:r>
            <a:r>
              <a:rPr lang="en-US" altLang="ko-KR" sz="1200" dirty="0">
                <a:latin typeface="Tahoma" pitchFamily="34" charset="0"/>
              </a:rPr>
              <a:t>)</a:t>
            </a:r>
          </a:p>
          <a:p>
            <a:pPr defTabSz="914251">
              <a:defRPr/>
            </a:pPr>
            <a:endParaRPr lang="en-US" altLang="ko-KR" sz="1200" dirty="0">
              <a:latin typeface="Tahoma" pitchFamily="34" charset="0"/>
            </a:endParaRPr>
          </a:p>
          <a:p>
            <a:pPr marL="285750" indent="-285750">
              <a:buFont typeface="Arial" panose="020B0604020202020204" pitchFamily="34" charset="0"/>
              <a:buChar char="•"/>
            </a:pPr>
            <a:r>
              <a:rPr lang="ko-KR" altLang="en-US" dirty="0"/>
              <a:t>사회지표체계 </a:t>
            </a:r>
            <a:r>
              <a:rPr lang="en-US" altLang="ko-KR" dirty="0"/>
              <a:t>10</a:t>
            </a:r>
            <a:r>
              <a:rPr lang="ko-KR" altLang="en-US" dirty="0"/>
              <a:t>개 부문 중 매년 </a:t>
            </a:r>
            <a:r>
              <a:rPr lang="en-US" altLang="ko-KR" dirty="0"/>
              <a:t>5</a:t>
            </a:r>
            <a:r>
              <a:rPr lang="ko-KR" altLang="en-US" dirty="0"/>
              <a:t>개 부문을 선정</a:t>
            </a:r>
            <a:r>
              <a:rPr lang="en-US" altLang="ko-KR" dirty="0"/>
              <a:t>, 2</a:t>
            </a:r>
            <a:r>
              <a:rPr lang="ko-KR" altLang="en-US" dirty="0"/>
              <a:t>년 주기로 반복 조사</a:t>
            </a:r>
            <a:endParaRPr lang="en-US" altLang="ko-KR" dirty="0"/>
          </a:p>
          <a:p>
            <a:pPr marL="742950" lvl="1" indent="-285750">
              <a:buFont typeface="Arial" panose="020B0604020202020204" pitchFamily="34" charset="0"/>
              <a:buChar char="•"/>
            </a:pPr>
            <a:r>
              <a:rPr lang="ko-KR" altLang="en-US" b="1" dirty="0" err="1"/>
              <a:t>홀수년</a:t>
            </a:r>
            <a:r>
              <a:rPr lang="en-US" altLang="ko-KR" dirty="0"/>
              <a:t>: </a:t>
            </a:r>
            <a:r>
              <a:rPr lang="ko-KR" altLang="en-US" dirty="0"/>
              <a:t>복지</a:t>
            </a:r>
            <a:r>
              <a:rPr lang="en-US" altLang="ko-KR" dirty="0"/>
              <a:t>, </a:t>
            </a:r>
            <a:r>
              <a:rPr lang="ko-KR" altLang="en-US" b="1" dirty="0"/>
              <a:t>사회참여</a:t>
            </a:r>
            <a:r>
              <a:rPr lang="en-US" altLang="ko-KR" dirty="0"/>
              <a:t>, </a:t>
            </a:r>
            <a:r>
              <a:rPr lang="ko-KR" altLang="en-US" dirty="0"/>
              <a:t>문화와 여가</a:t>
            </a:r>
            <a:r>
              <a:rPr lang="en-US" altLang="ko-KR" dirty="0"/>
              <a:t>, </a:t>
            </a:r>
            <a:r>
              <a:rPr lang="ko-KR" altLang="en-US" dirty="0"/>
              <a:t>소득과 소비</a:t>
            </a:r>
            <a:r>
              <a:rPr lang="en-US" altLang="ko-KR" dirty="0"/>
              <a:t>, </a:t>
            </a:r>
            <a:r>
              <a:rPr lang="ko-KR" altLang="en-US" dirty="0"/>
              <a:t>노동</a:t>
            </a:r>
            <a:endParaRPr lang="en-US" altLang="ko-KR" dirty="0"/>
          </a:p>
          <a:p>
            <a:pPr marL="742950" lvl="1" indent="-285750">
              <a:buFont typeface="Arial" panose="020B0604020202020204" pitchFamily="34" charset="0"/>
              <a:buChar char="•"/>
            </a:pPr>
            <a:r>
              <a:rPr lang="ko-KR" altLang="en-US" dirty="0" err="1"/>
              <a:t>짝수년</a:t>
            </a:r>
            <a:r>
              <a:rPr lang="en-US" altLang="ko-KR" dirty="0"/>
              <a:t>: </a:t>
            </a:r>
            <a:r>
              <a:rPr lang="ko-KR" altLang="en-US" dirty="0"/>
              <a:t>보건</a:t>
            </a:r>
            <a:r>
              <a:rPr lang="en-US" altLang="ko-KR" dirty="0"/>
              <a:t>, </a:t>
            </a:r>
            <a:r>
              <a:rPr lang="ko-KR" altLang="en-US" dirty="0"/>
              <a:t>교육</a:t>
            </a:r>
            <a:r>
              <a:rPr lang="en-US" altLang="ko-KR" dirty="0"/>
              <a:t>, </a:t>
            </a:r>
            <a:r>
              <a:rPr lang="ko-KR" altLang="en-US" dirty="0"/>
              <a:t>안전</a:t>
            </a:r>
            <a:r>
              <a:rPr lang="en-US" altLang="ko-KR" dirty="0"/>
              <a:t>, </a:t>
            </a:r>
            <a:r>
              <a:rPr lang="ko-KR" altLang="en-US" dirty="0"/>
              <a:t>가족</a:t>
            </a:r>
            <a:r>
              <a:rPr lang="en-US" altLang="ko-KR" dirty="0"/>
              <a:t>, </a:t>
            </a:r>
            <a:r>
              <a:rPr lang="ko-KR" altLang="en-US" dirty="0"/>
              <a:t>환경</a:t>
            </a:r>
            <a:endParaRPr lang="en-US" altLang="ko-KR" dirty="0"/>
          </a:p>
          <a:p>
            <a:pPr defTabSz="914251">
              <a:defRPr/>
            </a:pPr>
            <a:endParaRPr lang="en-US" altLang="ko-KR" sz="1200" dirty="0">
              <a:latin typeface="Tahoma" pitchFamily="34" charset="0"/>
            </a:endParaRPr>
          </a:p>
          <a:p>
            <a:pPr defTabSz="914251">
              <a:defRPr/>
            </a:pPr>
            <a:endParaRPr lang="en-US" altLang="ko-KR" sz="1200" dirty="0">
              <a:latin typeface="Tahoma" pitchFamily="34" charset="0"/>
            </a:endParaRPr>
          </a:p>
          <a:p>
            <a:pPr marL="0" marR="0" lvl="0" indent="0" algn="l" defTabSz="914251" rtl="0" eaLnBrk="1" fontAlgn="auto" latinLnBrk="0" hangingPunct="1">
              <a:lnSpc>
                <a:spcPct val="100000"/>
              </a:lnSpc>
              <a:spcBef>
                <a:spcPts val="0"/>
              </a:spcBef>
              <a:spcAft>
                <a:spcPts val="0"/>
              </a:spcAft>
              <a:buClrTx/>
              <a:buSzTx/>
              <a:buFontTx/>
              <a:buNone/>
              <a:tabLst/>
              <a:defRPr/>
            </a:pPr>
            <a:r>
              <a:rPr lang="en-US" altLang="ko-KR" sz="1200" b="1" dirty="0">
                <a:latin typeface="Tahoma" pitchFamily="34" charset="0"/>
              </a:rPr>
              <a:t>19999 - </a:t>
            </a:r>
            <a:r>
              <a:rPr lang="ko-KR" altLang="ko-KR" sz="1200" dirty="0">
                <a:latin typeface="Tahoma" pitchFamily="34" charset="0"/>
              </a:rPr>
              <a:t>은</a:t>
            </a:r>
            <a:r>
              <a:rPr lang="en-US" altLang="ko-KR" sz="1200" dirty="0">
                <a:latin typeface="Tahoma" pitchFamily="34" charset="0"/>
              </a:rPr>
              <a:t> </a:t>
            </a:r>
            <a:r>
              <a:rPr lang="ko-KR" altLang="ko-KR" sz="1200" dirty="0">
                <a:latin typeface="Tahoma" pitchFamily="34" charset="0"/>
              </a:rPr>
              <a:t>가구주</a:t>
            </a:r>
            <a:r>
              <a:rPr lang="en-US" altLang="ko-KR" sz="1200" dirty="0">
                <a:latin typeface="Tahoma" pitchFamily="34" charset="0"/>
              </a:rPr>
              <a:t> </a:t>
            </a:r>
            <a:r>
              <a:rPr lang="ko-KR" altLang="ko-KR" sz="1200" dirty="0" err="1">
                <a:latin typeface="Tahoma" pitchFamily="34" charset="0"/>
              </a:rPr>
              <a:t>가구원</a:t>
            </a:r>
            <a:r>
              <a:rPr lang="en-US" altLang="ko-KR" sz="1200" dirty="0">
                <a:latin typeface="Tahoma" pitchFamily="34" charset="0"/>
              </a:rPr>
              <a:t> </a:t>
            </a:r>
            <a:r>
              <a:rPr lang="ko-KR" altLang="ko-KR" sz="1200" dirty="0">
                <a:latin typeface="Tahoma" pitchFamily="34" charset="0"/>
              </a:rPr>
              <a:t>모두</a:t>
            </a:r>
            <a:r>
              <a:rPr lang="en-US" altLang="ko-KR" sz="1200" dirty="0">
                <a:latin typeface="Tahoma" pitchFamily="34" charset="0"/>
              </a:rPr>
              <a:t> </a:t>
            </a:r>
            <a:r>
              <a:rPr lang="ko-KR" altLang="ko-KR" sz="1200" dirty="0">
                <a:latin typeface="Tahoma" pitchFamily="34" charset="0"/>
              </a:rPr>
              <a:t>응답하지만</a:t>
            </a:r>
            <a:r>
              <a:rPr lang="en-US" altLang="ko-KR" sz="1200" dirty="0">
                <a:latin typeface="Tahoma" pitchFamily="34" charset="0"/>
              </a:rPr>
              <a:t>, </a:t>
            </a:r>
            <a:r>
              <a:rPr lang="ko-KR" altLang="ko-KR" sz="1200" dirty="0">
                <a:latin typeface="Tahoma" pitchFamily="34" charset="0"/>
              </a:rPr>
              <a:t>응답</a:t>
            </a:r>
            <a:r>
              <a:rPr lang="en-US" altLang="ko-KR" sz="1200" dirty="0">
                <a:latin typeface="Tahoma" pitchFamily="34" charset="0"/>
              </a:rPr>
              <a:t> </a:t>
            </a:r>
            <a:r>
              <a:rPr lang="ko-KR" altLang="ko-KR" sz="1200" dirty="0">
                <a:latin typeface="Tahoma" pitchFamily="34" charset="0"/>
              </a:rPr>
              <a:t>항목이</a:t>
            </a:r>
            <a:r>
              <a:rPr lang="en-US" altLang="ko-KR" sz="1200" dirty="0">
                <a:latin typeface="Tahoma" pitchFamily="34" charset="0"/>
              </a:rPr>
              <a:t> 6</a:t>
            </a:r>
            <a:r>
              <a:rPr lang="ko-KR" altLang="ko-KR" sz="1200" dirty="0">
                <a:latin typeface="Tahoma" pitchFamily="34" charset="0"/>
              </a:rPr>
              <a:t>개로</a:t>
            </a:r>
            <a:r>
              <a:rPr lang="en-US" altLang="ko-KR" sz="1200" dirty="0">
                <a:latin typeface="Tahoma" pitchFamily="34" charset="0"/>
              </a:rPr>
              <a:t> 2006</a:t>
            </a:r>
            <a:r>
              <a:rPr lang="ko-KR" altLang="ko-KR" sz="1200" dirty="0">
                <a:latin typeface="Tahoma" pitchFamily="34" charset="0"/>
              </a:rPr>
              <a:t>년</a:t>
            </a:r>
            <a:r>
              <a:rPr lang="en-US" altLang="ko-KR" sz="1200" dirty="0">
                <a:latin typeface="Tahoma" pitchFamily="34" charset="0"/>
              </a:rPr>
              <a:t> </a:t>
            </a:r>
            <a:r>
              <a:rPr lang="ko-KR" altLang="ko-KR" sz="1200" dirty="0">
                <a:latin typeface="Tahoma" pitchFamily="34" charset="0"/>
              </a:rPr>
              <a:t>이후와</a:t>
            </a:r>
            <a:r>
              <a:rPr lang="en-US" altLang="ko-KR" sz="1200" dirty="0">
                <a:latin typeface="Tahoma" pitchFamily="34" charset="0"/>
              </a:rPr>
              <a:t> </a:t>
            </a:r>
            <a:r>
              <a:rPr lang="ko-KR" altLang="ko-KR" sz="1200" dirty="0">
                <a:latin typeface="Tahoma" pitchFamily="34" charset="0"/>
              </a:rPr>
              <a:t>불일치</a:t>
            </a:r>
            <a:r>
              <a:rPr lang="en-US" altLang="ko-KR" sz="1200" dirty="0">
                <a:latin typeface="Tahoma" pitchFamily="34" charset="0"/>
              </a:rPr>
              <a:t> (3=</a:t>
            </a:r>
            <a:r>
              <a:rPr lang="ko-KR" altLang="ko-KR" sz="1200" dirty="0">
                <a:latin typeface="Tahoma" pitchFamily="34" charset="0"/>
              </a:rPr>
              <a:t>보통</a:t>
            </a:r>
            <a:r>
              <a:rPr lang="en-US" altLang="ko-KR" sz="1200" dirty="0">
                <a:latin typeface="Tahoma" pitchFamily="34" charset="0"/>
              </a:rPr>
              <a:t>, 6=</a:t>
            </a:r>
            <a:r>
              <a:rPr lang="ko-KR" altLang="ko-KR" sz="1200" dirty="0">
                <a:latin typeface="Tahoma" pitchFamily="34" charset="0"/>
              </a:rPr>
              <a:t>모름</a:t>
            </a:r>
            <a:r>
              <a:rPr lang="en-US" altLang="ko-KR" sz="1200" dirty="0">
                <a:latin typeface="Tahoma" pitchFamily="34" charset="0"/>
              </a:rPr>
              <a:t>)</a:t>
            </a:r>
          </a:p>
          <a:p>
            <a:pPr defTabSz="914251">
              <a:defRPr/>
            </a:pPr>
            <a:endParaRPr lang="ko-KR" altLang="ko-KR" dirty="0"/>
          </a:p>
        </p:txBody>
      </p:sp>
      <p:sp>
        <p:nvSpPr>
          <p:cNvPr id="4" name="Slide Number Placeholder 3"/>
          <p:cNvSpPr>
            <a:spLocks noGrp="1"/>
          </p:cNvSpPr>
          <p:nvPr>
            <p:ph type="sldNum" sz="quarter" idx="10"/>
          </p:nvPr>
        </p:nvSpPr>
        <p:spPr/>
        <p:txBody>
          <a:bodyPr/>
          <a:lstStyle/>
          <a:p>
            <a:fld id="{E4DA35ED-F3DD-4B2C-B714-6F478CEA7179}" type="slidenum">
              <a:rPr lang="en-US" smtClean="0"/>
              <a:pPr/>
              <a:t>8</a:t>
            </a:fld>
            <a:endParaRPr lang="en-US" dirty="0"/>
          </a:p>
        </p:txBody>
      </p:sp>
    </p:spTree>
    <p:extLst>
      <p:ext uri="{BB962C8B-B14F-4D97-AF65-F5344CB8AC3E}">
        <p14:creationId xmlns:p14="http://schemas.microsoft.com/office/powerpoint/2010/main" val="2289816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txBox="1">
            <a:spLocks noGrp="1" noChangeArrowheads="1"/>
          </p:cNvSpPr>
          <p:nvPr/>
        </p:nvSpPr>
        <p:spPr bwMode="auto">
          <a:xfrm>
            <a:off x="4022633" y="9721869"/>
            <a:ext cx="3076671" cy="512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986" tIns="49493" rIns="98986" bIns="49493" anchor="b"/>
          <a:lstStyle>
            <a:lvl1pPr defTabSz="1066800" eaLnBrk="0" hangingPunct="0">
              <a:defRPr sz="2000">
                <a:solidFill>
                  <a:schemeClr val="tx1"/>
                </a:solidFill>
                <a:latin typeface="Arial" pitchFamily="34" charset="0"/>
                <a:cs typeface="Arial" pitchFamily="34" charset="0"/>
              </a:defRPr>
            </a:lvl1pPr>
            <a:lvl2pPr marL="742950" indent="-285750" defTabSz="1066800" eaLnBrk="0" hangingPunct="0">
              <a:defRPr sz="2000">
                <a:solidFill>
                  <a:schemeClr val="tx1"/>
                </a:solidFill>
                <a:latin typeface="Arial" pitchFamily="34" charset="0"/>
                <a:cs typeface="Arial" pitchFamily="34" charset="0"/>
              </a:defRPr>
            </a:lvl2pPr>
            <a:lvl3pPr marL="1143000" indent="-228600" defTabSz="1066800" eaLnBrk="0" hangingPunct="0">
              <a:defRPr sz="2000">
                <a:solidFill>
                  <a:schemeClr val="tx1"/>
                </a:solidFill>
                <a:latin typeface="Arial" pitchFamily="34" charset="0"/>
                <a:cs typeface="Arial" pitchFamily="34" charset="0"/>
              </a:defRPr>
            </a:lvl3pPr>
            <a:lvl4pPr marL="1600200" indent="-228600" defTabSz="1066800" eaLnBrk="0" hangingPunct="0">
              <a:defRPr sz="2000">
                <a:solidFill>
                  <a:schemeClr val="tx1"/>
                </a:solidFill>
                <a:latin typeface="Arial" pitchFamily="34" charset="0"/>
                <a:cs typeface="Arial" pitchFamily="34" charset="0"/>
              </a:defRPr>
            </a:lvl4pPr>
            <a:lvl5pPr marL="2057400" indent="-228600" defTabSz="1066800" eaLnBrk="0" hangingPunct="0">
              <a:defRPr sz="2000">
                <a:solidFill>
                  <a:schemeClr val="tx1"/>
                </a:solidFill>
                <a:latin typeface="Arial" pitchFamily="34" charset="0"/>
                <a:cs typeface="Arial" pitchFamily="34" charset="0"/>
              </a:defRPr>
            </a:lvl5pPr>
            <a:lvl6pPr marL="2514600" indent="-228600" defTabSz="10668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defTabSz="10668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defTabSz="10668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defTabSz="1066800" eaLnBrk="0" fontAlgn="base" hangingPunct="0">
              <a:spcBef>
                <a:spcPct val="0"/>
              </a:spcBef>
              <a:spcAft>
                <a:spcPct val="0"/>
              </a:spcAft>
              <a:defRPr sz="2000">
                <a:solidFill>
                  <a:schemeClr val="tx1"/>
                </a:solidFill>
                <a:latin typeface="Arial" pitchFamily="34" charset="0"/>
                <a:cs typeface="Arial" pitchFamily="34" charset="0"/>
              </a:defRPr>
            </a:lvl9pPr>
          </a:lstStyle>
          <a:p>
            <a:pPr algn="r" fontAlgn="base">
              <a:spcBef>
                <a:spcPct val="0"/>
              </a:spcBef>
              <a:spcAft>
                <a:spcPct val="0"/>
              </a:spcAft>
            </a:pPr>
            <a:fld id="{6623AD2F-6C88-4EE8-8864-D569AE8800B7}" type="slidenum">
              <a:rPr lang="en-US" sz="1100">
                <a:solidFill>
                  <a:srgbClr val="000000"/>
                </a:solidFill>
                <a:latin typeface="Chalkboard"/>
              </a:rPr>
              <a:pPr algn="r" fontAlgn="base">
                <a:spcBef>
                  <a:spcPct val="0"/>
                </a:spcBef>
                <a:spcAft>
                  <a:spcPct val="0"/>
                </a:spcAft>
              </a:pPr>
              <a:t>9</a:t>
            </a:fld>
            <a:endParaRPr lang="en-US" sz="1100">
              <a:solidFill>
                <a:srgbClr val="000000"/>
              </a:solidFill>
              <a:latin typeface="Chalkboard"/>
            </a:endParaRPr>
          </a:p>
        </p:txBody>
      </p:sp>
      <p:sp>
        <p:nvSpPr>
          <p:cNvPr id="278531" name="Rectangle 2"/>
          <p:cNvSpPr>
            <a:spLocks noGrp="1" noRot="1" noChangeAspect="1" noChangeArrowheads="1" noTextEdit="1"/>
          </p:cNvSpPr>
          <p:nvPr>
            <p:ph type="sldImg"/>
          </p:nvPr>
        </p:nvSpPr>
        <p:spPr>
          <a:ln/>
        </p:spPr>
      </p:sp>
      <p:sp>
        <p:nvSpPr>
          <p:cNvPr id="278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latinLnBrk="1"/>
            <a:endParaRPr lang="ko-KR" altLang="en-US" dirty="0"/>
          </a:p>
        </p:txBody>
      </p:sp>
    </p:spTree>
    <p:extLst>
      <p:ext uri="{BB962C8B-B14F-4D97-AF65-F5344CB8AC3E}">
        <p14:creationId xmlns:p14="http://schemas.microsoft.com/office/powerpoint/2010/main" val="5778923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143000" y="1122363"/>
            <a:ext cx="6858000" cy="2387600"/>
          </a:xfrm>
        </p:spPr>
        <p:txBody>
          <a:bodyPr anchor="b"/>
          <a:lstStyle>
            <a:lvl1pPr algn="ctr">
              <a:defRPr sz="4500"/>
            </a:lvl1pPr>
          </a:lstStyle>
          <a:p>
            <a:r>
              <a:rPr lang="ko-KR" altLang="en-US"/>
              <a:t>마스터 제목 스타일 편집</a:t>
            </a:r>
          </a:p>
        </p:txBody>
      </p:sp>
      <p:sp>
        <p:nvSpPr>
          <p:cNvPr id="3" name="부제목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ko-KR" altLang="en-US"/>
              <a:t>마스터 부제목 스타일 편집</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31659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807999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6543675" y="365125"/>
            <a:ext cx="1971675"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628650" y="365125"/>
            <a:ext cx="5800725" cy="5811838"/>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169205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4107920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623888" y="1709739"/>
            <a:ext cx="7886700" cy="2852737"/>
          </a:xfrm>
        </p:spPr>
        <p:txBody>
          <a:bodyPr anchor="b"/>
          <a:lstStyle>
            <a:lvl1pPr>
              <a:defRPr sz="4500"/>
            </a:lvl1pPr>
          </a:lstStyle>
          <a:p>
            <a:r>
              <a:rPr lang="ko-KR" altLang="en-US"/>
              <a:t>마스터 제목 스타일 편집</a:t>
            </a:r>
          </a:p>
        </p:txBody>
      </p:sp>
      <p:sp>
        <p:nvSpPr>
          <p:cNvPr id="3" name="텍스트 개체 틀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p>
            <a:fld id="{DA16849D-5720-4562-AE75-126251427B06}" type="datetimeFigureOut">
              <a:rPr lang="en-US" smtClean="0"/>
              <a:pPr/>
              <a:t>2/7/2020</a:t>
            </a:fld>
            <a:endParaRPr lang="en-US"/>
          </a:p>
        </p:txBody>
      </p:sp>
      <p:sp>
        <p:nvSpPr>
          <p:cNvPr id="5" name="바닥글 개체 틀 4"/>
          <p:cNvSpPr>
            <a:spLocks noGrp="1"/>
          </p:cNvSpPr>
          <p:nvPr>
            <p:ph type="ftr" sz="quarter" idx="11"/>
          </p:nvPr>
        </p:nvSpPr>
        <p:spPr/>
        <p:txBody>
          <a:bodyPr/>
          <a:lstStyle/>
          <a:p>
            <a:endParaRPr lang="en-US"/>
          </a:p>
        </p:txBody>
      </p:sp>
      <p:sp>
        <p:nvSpPr>
          <p:cNvPr id="6" name="슬라이드 번호 개체 틀 5"/>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524536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6286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29150" y="1825625"/>
            <a:ext cx="3886200" cy="435133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DA16849D-5720-4562-AE75-126251427B06}" type="datetimeFigureOut">
              <a:rPr lang="en-US" smtClean="0"/>
              <a:pPr/>
              <a:t>2/7/2020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03389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29841" y="365126"/>
            <a:ext cx="7886700" cy="1325563"/>
          </a:xfrm>
        </p:spPr>
        <p:txBody>
          <a:bodyPr/>
          <a:lstStyle/>
          <a:p>
            <a:r>
              <a:rPr lang="ko-KR" altLang="en-US"/>
              <a:t>마스터 제목 스타일 편집</a:t>
            </a:r>
          </a:p>
        </p:txBody>
      </p:sp>
      <p:sp>
        <p:nvSpPr>
          <p:cNvPr id="3" name="텍스트 개체 틀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편집합니다</a:t>
            </a:r>
          </a:p>
        </p:txBody>
      </p:sp>
      <p:sp>
        <p:nvSpPr>
          <p:cNvPr id="4" name="내용 개체 틀 3"/>
          <p:cNvSpPr>
            <a:spLocks noGrp="1"/>
          </p:cNvSpPr>
          <p:nvPr>
            <p:ph sz="half" idx="2"/>
          </p:nvPr>
        </p:nvSpPr>
        <p:spPr>
          <a:xfrm>
            <a:off x="629842" y="2505075"/>
            <a:ext cx="3868340"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ko-KR" altLang="en-US"/>
              <a:t>마스터 텍스트 스타일을 편집합니다</a:t>
            </a:r>
          </a:p>
        </p:txBody>
      </p:sp>
      <p:sp>
        <p:nvSpPr>
          <p:cNvPr id="6" name="내용 개체 틀 5"/>
          <p:cNvSpPr>
            <a:spLocks noGrp="1"/>
          </p:cNvSpPr>
          <p:nvPr>
            <p:ph sz="quarter" idx="4"/>
          </p:nvPr>
        </p:nvSpPr>
        <p:spPr>
          <a:xfrm>
            <a:off x="4629150" y="2505075"/>
            <a:ext cx="3887391" cy="3684588"/>
          </a:xfrm>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DA16849D-5720-4562-AE75-126251427B06}" type="datetimeFigureOut">
              <a:rPr lang="en-US" smtClean="0"/>
              <a:pPr/>
              <a:t>2/7/2020</a:t>
            </a:fld>
            <a:endParaRPr lang="en-US"/>
          </a:p>
        </p:txBody>
      </p:sp>
      <p:sp>
        <p:nvSpPr>
          <p:cNvPr id="8" name="바닥글 개체 틀 7"/>
          <p:cNvSpPr>
            <a:spLocks noGrp="1"/>
          </p:cNvSpPr>
          <p:nvPr>
            <p:ph type="ftr" sz="quarter" idx="11"/>
          </p:nvPr>
        </p:nvSpPr>
        <p:spPr/>
        <p:txBody>
          <a:bodyPr/>
          <a:lstStyle/>
          <a:p>
            <a:endParaRPr lang="en-US"/>
          </a:p>
        </p:txBody>
      </p:sp>
      <p:sp>
        <p:nvSpPr>
          <p:cNvPr id="9" name="슬라이드 번호 개체 틀 8"/>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329692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DA16849D-5720-4562-AE75-126251427B06}" type="datetimeFigureOut">
              <a:rPr lang="en-US" smtClean="0"/>
              <a:pPr/>
              <a:t>2/7/2020</a:t>
            </a:fld>
            <a:endParaRPr lang="en-US"/>
          </a:p>
        </p:txBody>
      </p:sp>
      <p:sp>
        <p:nvSpPr>
          <p:cNvPr id="4" name="바닥글 개체 틀 3"/>
          <p:cNvSpPr>
            <a:spLocks noGrp="1"/>
          </p:cNvSpPr>
          <p:nvPr>
            <p:ph type="ftr" sz="quarter" idx="11"/>
          </p:nvPr>
        </p:nvSpPr>
        <p:spPr/>
        <p:txBody>
          <a:bodyPr/>
          <a:lstStyle/>
          <a:p>
            <a:endParaRPr lang="en-US"/>
          </a:p>
        </p:txBody>
      </p:sp>
      <p:sp>
        <p:nvSpPr>
          <p:cNvPr id="5" name="슬라이드 번호 개체 틀 4"/>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1211102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DA16849D-5720-4562-AE75-126251427B06}" type="datetimeFigureOut">
              <a:rPr lang="en-US" smtClean="0"/>
              <a:pPr/>
              <a:t>2/7/2020</a:t>
            </a:fld>
            <a:endParaRPr lang="en-US"/>
          </a:p>
        </p:txBody>
      </p:sp>
      <p:sp>
        <p:nvSpPr>
          <p:cNvPr id="3" name="바닥글 개체 틀 2"/>
          <p:cNvSpPr>
            <a:spLocks noGrp="1"/>
          </p:cNvSpPr>
          <p:nvPr>
            <p:ph type="ftr" sz="quarter" idx="11"/>
          </p:nvPr>
        </p:nvSpPr>
        <p:spPr/>
        <p:txBody>
          <a:bodyPr/>
          <a:lstStyle/>
          <a:p>
            <a:endParaRPr lang="en-US"/>
          </a:p>
        </p:txBody>
      </p:sp>
      <p:sp>
        <p:nvSpPr>
          <p:cNvPr id="4" name="슬라이드 번호 개체 틀 3"/>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2078958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내용 개체 틀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A16849D-5720-4562-AE75-126251427B06}" type="datetimeFigureOut">
              <a:rPr lang="en-US" smtClean="0"/>
              <a:pPr/>
              <a:t>2/7/2020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4076309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629841" y="457200"/>
            <a:ext cx="2949178" cy="1600200"/>
          </a:xfrm>
        </p:spPr>
        <p:txBody>
          <a:bodyPr anchor="b"/>
          <a:lstStyle>
            <a:lvl1pPr>
              <a:defRPr sz="2400"/>
            </a:lvl1pPr>
          </a:lstStyle>
          <a:p>
            <a:r>
              <a:rPr lang="ko-KR" altLang="en-US"/>
              <a:t>마스터 제목 스타일 편집</a:t>
            </a:r>
          </a:p>
        </p:txBody>
      </p:sp>
      <p:sp>
        <p:nvSpPr>
          <p:cNvPr id="3" name="그림 개체 틀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ko-KR" altLang="en-US"/>
          </a:p>
        </p:txBody>
      </p:sp>
      <p:sp>
        <p:nvSpPr>
          <p:cNvPr id="4" name="텍스트 개체 틀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ko-KR" altLang="en-US"/>
              <a:t>마스터 텍스트 스타일을 편집합니다</a:t>
            </a:r>
          </a:p>
        </p:txBody>
      </p:sp>
      <p:sp>
        <p:nvSpPr>
          <p:cNvPr id="5" name="날짜 개체 틀 4"/>
          <p:cNvSpPr>
            <a:spLocks noGrp="1"/>
          </p:cNvSpPr>
          <p:nvPr>
            <p:ph type="dt" sz="half" idx="10"/>
          </p:nvPr>
        </p:nvSpPr>
        <p:spPr/>
        <p:txBody>
          <a:bodyPr/>
          <a:lstStyle/>
          <a:p>
            <a:fld id="{DA16849D-5720-4562-AE75-126251427B06}" type="datetimeFigureOut">
              <a:rPr lang="en-US" smtClean="0"/>
              <a:pPr/>
              <a:t>2/7/2020</a:t>
            </a:fld>
            <a:endParaRPr lang="en-US"/>
          </a:p>
        </p:txBody>
      </p:sp>
      <p:sp>
        <p:nvSpPr>
          <p:cNvPr id="6" name="바닥글 개체 틀 5"/>
          <p:cNvSpPr>
            <a:spLocks noGrp="1"/>
          </p:cNvSpPr>
          <p:nvPr>
            <p:ph type="ftr" sz="quarter" idx="11"/>
          </p:nvPr>
        </p:nvSpPr>
        <p:spPr/>
        <p:txBody>
          <a:bodyPr/>
          <a:lstStyle/>
          <a:p>
            <a:endParaRPr lang="en-US"/>
          </a:p>
        </p:txBody>
      </p:sp>
      <p:sp>
        <p:nvSpPr>
          <p:cNvPr id="7" name="슬라이드 번호 개체 틀 6"/>
          <p:cNvSpPr>
            <a:spLocks noGrp="1"/>
          </p:cNvSpPr>
          <p:nvPr>
            <p:ph type="sldNum" sz="quarter" idx="12"/>
          </p:nvPr>
        </p:nvSpPr>
        <p:spPr/>
        <p:txBody>
          <a:bodyPr/>
          <a:lstStyle/>
          <a:p>
            <a:fld id="{E4BC10DC-1F7D-4685-A5FC-7F1593F22D0B}" type="slidenum">
              <a:rPr lang="en-US" smtClean="0"/>
              <a:pPr/>
              <a:t>‹#›</a:t>
            </a:fld>
            <a:endParaRPr lang="en-US"/>
          </a:p>
        </p:txBody>
      </p:sp>
    </p:spTree>
    <p:extLst>
      <p:ext uri="{BB962C8B-B14F-4D97-AF65-F5344CB8AC3E}">
        <p14:creationId xmlns:p14="http://schemas.microsoft.com/office/powerpoint/2010/main" val="2163192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latin typeface="맑은 고딕" panose="020B0503020000020004" pitchFamily="50" charset="-127"/>
              </a:defRPr>
            </a:lvl1pPr>
          </a:lstStyle>
          <a:p>
            <a:fld id="{DA16849D-5720-4562-AE75-126251427B06}" type="datetimeFigureOut">
              <a:rPr lang="en-US" smtClean="0"/>
              <a:pPr/>
              <a:t>2/7/2020</a:t>
            </a:fld>
            <a:endParaRPr lang="en-US" dirty="0"/>
          </a:p>
        </p:txBody>
      </p:sp>
      <p:sp>
        <p:nvSpPr>
          <p:cNvPr id="5" name="바닥글 개체 틀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latin typeface="맑은 고딕" panose="020B0503020000020004" pitchFamily="50" charset="-127"/>
              </a:defRPr>
            </a:lvl1pPr>
          </a:lstStyle>
          <a:p>
            <a:endParaRPr lang="en-US" dirty="0"/>
          </a:p>
        </p:txBody>
      </p:sp>
      <p:sp>
        <p:nvSpPr>
          <p:cNvPr id="6" name="슬라이드 번호 개체 틀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latin typeface="맑은 고딕" panose="020B0503020000020004" pitchFamily="50" charset="-127"/>
              </a:defRPr>
            </a:lvl1pPr>
          </a:lstStyle>
          <a:p>
            <a:fld id="{E4BC10DC-1F7D-4685-A5FC-7F1593F22D0B}" type="slidenum">
              <a:rPr lang="en-US" smtClean="0"/>
              <a:pPr/>
              <a:t>‹#›</a:t>
            </a:fld>
            <a:endParaRPr lang="en-US" dirty="0"/>
          </a:p>
        </p:txBody>
      </p:sp>
    </p:spTree>
    <p:extLst>
      <p:ext uri="{BB962C8B-B14F-4D97-AF65-F5344CB8AC3E}">
        <p14:creationId xmlns:p14="http://schemas.microsoft.com/office/powerpoint/2010/main" val="303722383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685800" rtl="0" eaLnBrk="1" latinLnBrk="1" hangingPunct="1">
        <a:lnSpc>
          <a:spcPct val="90000"/>
        </a:lnSpc>
        <a:spcBef>
          <a:spcPct val="0"/>
        </a:spcBef>
        <a:buNone/>
        <a:defRPr sz="3300" kern="1200">
          <a:solidFill>
            <a:schemeClr val="tx1"/>
          </a:solidFill>
          <a:latin typeface="맑은 고딕" panose="020B0503020000020004" pitchFamily="50" charset="-127"/>
          <a:ea typeface="맑은 고딕" panose="020B0503020000020004" pitchFamily="50" charset="-127"/>
          <a:cs typeface="+mj-cs"/>
        </a:defRPr>
      </a:lvl1pPr>
    </p:titleStyle>
    <p:bodyStyle>
      <a:lvl1pPr marL="171450" indent="-171450" algn="l" defTabSz="685800" rtl="0" eaLnBrk="1" latinLnBrk="1" hangingPunct="1">
        <a:lnSpc>
          <a:spcPct val="90000"/>
        </a:lnSpc>
        <a:spcBef>
          <a:spcPts val="750"/>
        </a:spcBef>
        <a:buFont typeface="Arial" panose="020B0604020202020204" pitchFamily="34" charset="0"/>
        <a:buChar char="•"/>
        <a:defRPr sz="2100" kern="1200">
          <a:solidFill>
            <a:schemeClr val="tx1"/>
          </a:solidFill>
          <a:latin typeface="맑은 고딕" panose="020B0503020000020004" pitchFamily="50" charset="-127"/>
          <a:ea typeface="맑은 고딕" panose="020B0503020000020004" pitchFamily="50" charset="-127"/>
          <a:cs typeface="+mn-cs"/>
        </a:defRPr>
      </a:lvl1pPr>
      <a:lvl2pPr marL="514350" indent="-171450" algn="l" defTabSz="685800" rtl="0" eaLnBrk="1" latinLnBrk="1" hangingPunct="1">
        <a:lnSpc>
          <a:spcPct val="90000"/>
        </a:lnSpc>
        <a:spcBef>
          <a:spcPts val="375"/>
        </a:spcBef>
        <a:buFont typeface="Arial" panose="020B0604020202020204" pitchFamily="34" charset="0"/>
        <a:buChar char="•"/>
        <a:defRPr sz="1800" kern="1200">
          <a:solidFill>
            <a:schemeClr val="tx1"/>
          </a:solidFill>
          <a:latin typeface="맑은 고딕" panose="020B0503020000020004" pitchFamily="50" charset="-127"/>
          <a:ea typeface="맑은 고딕" panose="020B0503020000020004" pitchFamily="50" charset="-127"/>
          <a:cs typeface="+mn-cs"/>
        </a:defRPr>
      </a:lvl2pPr>
      <a:lvl3pPr marL="857250" indent="-171450" algn="l" defTabSz="685800" rtl="0" eaLnBrk="1" latinLnBrk="1" hangingPunct="1">
        <a:lnSpc>
          <a:spcPct val="90000"/>
        </a:lnSpc>
        <a:spcBef>
          <a:spcPts val="375"/>
        </a:spcBef>
        <a:buFont typeface="Arial" panose="020B0604020202020204" pitchFamily="34" charset="0"/>
        <a:buChar char="•"/>
        <a:defRPr sz="1500" kern="1200">
          <a:solidFill>
            <a:schemeClr val="tx1"/>
          </a:solidFill>
          <a:latin typeface="맑은 고딕" panose="020B0503020000020004" pitchFamily="50" charset="-127"/>
          <a:ea typeface="맑은 고딕" panose="020B0503020000020004" pitchFamily="50" charset="-127"/>
          <a:cs typeface="+mn-cs"/>
        </a:defRPr>
      </a:lvl3pPr>
      <a:lvl4pPr marL="12001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맑은 고딕" panose="020B0503020000020004" pitchFamily="50" charset="-127"/>
          <a:ea typeface="맑은 고딕" panose="020B0503020000020004" pitchFamily="50" charset="-127"/>
          <a:cs typeface="+mn-cs"/>
        </a:defRPr>
      </a:lvl4pPr>
      <a:lvl5pPr marL="15430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맑은 고딕" panose="020B0503020000020004" pitchFamily="50" charset="-127"/>
          <a:ea typeface="맑은 고딕" panose="020B0503020000020004" pitchFamily="50" charset="-127"/>
          <a:cs typeface="+mn-cs"/>
        </a:defRPr>
      </a:lvl5pPr>
      <a:lvl6pPr marL="18859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1"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ko-KR"/>
      </a:defPPr>
      <a:lvl1pPr marL="0" algn="l" defTabSz="685800" rtl="0" eaLnBrk="1" latinLnBrk="1" hangingPunct="1">
        <a:defRPr sz="1350" kern="1200">
          <a:solidFill>
            <a:schemeClr val="tx1"/>
          </a:solidFill>
          <a:latin typeface="+mn-lt"/>
          <a:ea typeface="+mn-ea"/>
          <a:cs typeface="+mn-cs"/>
        </a:defRPr>
      </a:lvl1pPr>
      <a:lvl2pPr marL="342900" algn="l" defTabSz="685800" rtl="0" eaLnBrk="1" latinLnBrk="1" hangingPunct="1">
        <a:defRPr sz="1350" kern="1200">
          <a:solidFill>
            <a:schemeClr val="tx1"/>
          </a:solidFill>
          <a:latin typeface="+mn-lt"/>
          <a:ea typeface="+mn-ea"/>
          <a:cs typeface="+mn-cs"/>
        </a:defRPr>
      </a:lvl2pPr>
      <a:lvl3pPr marL="685800" algn="l" defTabSz="685800" rtl="0" eaLnBrk="1" latinLnBrk="1" hangingPunct="1">
        <a:defRPr sz="1350" kern="1200">
          <a:solidFill>
            <a:schemeClr val="tx1"/>
          </a:solidFill>
          <a:latin typeface="+mn-lt"/>
          <a:ea typeface="+mn-ea"/>
          <a:cs typeface="+mn-cs"/>
        </a:defRPr>
      </a:lvl3pPr>
      <a:lvl4pPr marL="1028700" algn="l" defTabSz="685800" rtl="0" eaLnBrk="1" latinLnBrk="1" hangingPunct="1">
        <a:defRPr sz="1350" kern="1200">
          <a:solidFill>
            <a:schemeClr val="tx1"/>
          </a:solidFill>
          <a:latin typeface="+mn-lt"/>
          <a:ea typeface="+mn-ea"/>
          <a:cs typeface="+mn-cs"/>
        </a:defRPr>
      </a:lvl4pPr>
      <a:lvl5pPr marL="1371600" algn="l" defTabSz="685800" rtl="0" eaLnBrk="1" latinLnBrk="1" hangingPunct="1">
        <a:defRPr sz="1350" kern="1200">
          <a:solidFill>
            <a:schemeClr val="tx1"/>
          </a:solidFill>
          <a:latin typeface="+mn-lt"/>
          <a:ea typeface="+mn-ea"/>
          <a:cs typeface="+mn-cs"/>
        </a:defRPr>
      </a:lvl5pPr>
      <a:lvl6pPr marL="1714500" algn="l" defTabSz="685800" rtl="0" eaLnBrk="1" latinLnBrk="1" hangingPunct="1">
        <a:defRPr sz="1350" kern="1200">
          <a:solidFill>
            <a:schemeClr val="tx1"/>
          </a:solidFill>
          <a:latin typeface="+mn-lt"/>
          <a:ea typeface="+mn-ea"/>
          <a:cs typeface="+mn-cs"/>
        </a:defRPr>
      </a:lvl6pPr>
      <a:lvl7pPr marL="2057400" algn="l" defTabSz="685800" rtl="0" eaLnBrk="1" latinLnBrk="1" hangingPunct="1">
        <a:defRPr sz="1350" kern="1200">
          <a:solidFill>
            <a:schemeClr val="tx1"/>
          </a:solidFill>
          <a:latin typeface="+mn-lt"/>
          <a:ea typeface="+mn-ea"/>
          <a:cs typeface="+mn-cs"/>
        </a:defRPr>
      </a:lvl7pPr>
      <a:lvl8pPr marL="2400300" algn="l" defTabSz="685800" rtl="0" eaLnBrk="1" latinLnBrk="1" hangingPunct="1">
        <a:defRPr sz="1350" kern="1200">
          <a:solidFill>
            <a:schemeClr val="tx1"/>
          </a:solidFill>
          <a:latin typeface="+mn-lt"/>
          <a:ea typeface="+mn-ea"/>
          <a:cs typeface="+mn-cs"/>
        </a:defRPr>
      </a:lvl8pPr>
      <a:lvl9pPr marL="2743200" algn="l" defTabSz="685800" rtl="0" eaLnBrk="1" latinLnBrk="1"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www.koreatimes.co.kr/www/common/printpreviews.asp?categoryCode=367&amp;newsIdx=27930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trends.google.com/trends/explore?date=2009-01-01%202020-01-31&amp;geo=KR&amp;q=%ED%97%AC%EC%A1%B0%EC%84%A0,%EC%88%98%EC%A0%80%EA%B3%84%EA%B8%89,%EB%85%B8%EC%98%A4%EB%A0%A5,%ED%9D%99%EC%88%98%EC%A0%80"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www.worldbank.org/en/topic/poverty/publication/fair-progress-economic-mobility-across-generations-around-the-world"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3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76200" y="609600"/>
            <a:ext cx="8991600" cy="2057400"/>
          </a:xfrm>
        </p:spPr>
        <p:txBody>
          <a:bodyPr>
            <a:noAutofit/>
          </a:bodyPr>
          <a:lstStyle/>
          <a:p>
            <a:pPr algn="ctr"/>
            <a:r>
              <a:rPr lang="en-US" altLang="ko-KR" sz="4400" b="1" dirty="0">
                <a:solidFill>
                  <a:srgbClr val="002060"/>
                </a:solidFill>
                <a:latin typeface="Tahoma" panose="020B0604030504040204" pitchFamily="34" charset="0"/>
                <a:ea typeface="Tahoma" panose="020B0604030504040204" pitchFamily="34" charset="0"/>
                <a:cs typeface="Tahoma" panose="020B0604030504040204" pitchFamily="34" charset="0"/>
              </a:rPr>
              <a:t>The Decline of Social Mobility Perception in South Korea</a:t>
            </a:r>
            <a:br>
              <a:rPr lang="en-US" altLang="ko-KR" sz="4400" b="1" dirty="0">
                <a:solidFill>
                  <a:srgbClr val="002060"/>
                </a:solidFill>
                <a:latin typeface="Tahoma" panose="020B0604030504040204" pitchFamily="34" charset="0"/>
                <a:ea typeface="Tahoma" panose="020B0604030504040204" pitchFamily="34" charset="0"/>
                <a:cs typeface="Tahoma" panose="020B0604030504040204" pitchFamily="34" charset="0"/>
              </a:rPr>
            </a:br>
            <a:endParaRPr lang="en-US" altLang="ko-KR" sz="3600" b="1" dirty="0">
              <a:solidFill>
                <a:srgbClr val="002060"/>
              </a:solidFill>
              <a:latin typeface="Tahoma" panose="020B0604030504040204" pitchFamily="34" charset="0"/>
              <a:ea typeface="Tahoma" panose="020B0604030504040204" pitchFamily="34" charset="0"/>
              <a:cs typeface="Tahoma" panose="020B0604030504040204" pitchFamily="34" charset="0"/>
            </a:endParaRPr>
          </a:p>
        </p:txBody>
      </p:sp>
      <p:sp>
        <p:nvSpPr>
          <p:cNvPr id="2" name="TextBox 1"/>
          <p:cNvSpPr txBox="1"/>
          <p:nvPr/>
        </p:nvSpPr>
        <p:spPr>
          <a:xfrm>
            <a:off x="1828800" y="2625566"/>
            <a:ext cx="5367175" cy="2708434"/>
          </a:xfrm>
          <a:prstGeom prst="rect">
            <a:avLst/>
          </a:prstGeom>
          <a:noFill/>
        </p:spPr>
        <p:txBody>
          <a:bodyPr wrap="none" rtlCol="0">
            <a:spAutoFit/>
          </a:bodyPr>
          <a:lstStyle/>
          <a:p>
            <a:pPr algn="ctr"/>
            <a:r>
              <a:rPr lang="en-US" altLang="ko-KR" sz="3000" dirty="0" err="1">
                <a:latin typeface="Tahoma" panose="020B0604030504040204" pitchFamily="34" charset="0"/>
                <a:ea typeface="Tahoma" panose="020B0604030504040204" pitchFamily="34" charset="0"/>
                <a:cs typeface="Tahoma" panose="020B0604030504040204" pitchFamily="34" charset="0"/>
              </a:rPr>
              <a:t>Jaesung</a:t>
            </a:r>
            <a:r>
              <a:rPr lang="en-US" altLang="ko-KR" sz="3000" dirty="0">
                <a:latin typeface="Tahoma" panose="020B0604030504040204" pitchFamily="34" charset="0"/>
                <a:ea typeface="Tahoma" panose="020B0604030504040204" pitchFamily="34" charset="0"/>
                <a:cs typeface="Tahoma" panose="020B0604030504040204" pitchFamily="34" charset="0"/>
              </a:rPr>
              <a:t> Choi</a:t>
            </a:r>
          </a:p>
          <a:p>
            <a:r>
              <a:rPr lang="en-US" altLang="ko-KR" sz="2800" dirty="0">
                <a:latin typeface="Tahoma" panose="020B0604030504040204" pitchFamily="34" charset="0"/>
                <a:ea typeface="Tahoma" panose="020B0604030504040204" pitchFamily="34" charset="0"/>
                <a:cs typeface="Tahoma" panose="020B0604030504040204" pitchFamily="34" charset="0"/>
              </a:rPr>
              <a:t>Department of Global Economics</a:t>
            </a:r>
          </a:p>
          <a:p>
            <a:pPr algn="ctr"/>
            <a:r>
              <a:rPr lang="en-US" altLang="ko-KR" sz="2800" dirty="0">
                <a:latin typeface="Tahoma" panose="020B0604030504040204" pitchFamily="34" charset="0"/>
                <a:ea typeface="Tahoma" panose="020B0604030504040204" pitchFamily="34" charset="0"/>
                <a:cs typeface="Tahoma" panose="020B0604030504040204" pitchFamily="34" charset="0"/>
              </a:rPr>
              <a:t>Sungkyunkwan University</a:t>
            </a:r>
          </a:p>
          <a:p>
            <a:pPr algn="ctr"/>
            <a:endParaRPr lang="en-US" altLang="ko-KR" sz="2800" dirty="0">
              <a:latin typeface="Tahoma" panose="020B0604030504040204" pitchFamily="34" charset="0"/>
              <a:ea typeface="Tahoma" panose="020B0604030504040204" pitchFamily="34" charset="0"/>
              <a:cs typeface="Tahoma" panose="020B0604030504040204" pitchFamily="34" charset="0"/>
            </a:endParaRPr>
          </a:p>
          <a:p>
            <a:pPr algn="ctr"/>
            <a:r>
              <a:rPr lang="en-US" altLang="ko-KR" sz="2800" dirty="0" err="1">
                <a:latin typeface="Tahoma" panose="020B0604030504040204" pitchFamily="34" charset="0"/>
                <a:ea typeface="Tahoma" panose="020B0604030504040204" pitchFamily="34" charset="0"/>
                <a:cs typeface="Tahoma" panose="020B0604030504040204" pitchFamily="34" charset="0"/>
              </a:rPr>
              <a:t>Sooa</a:t>
            </a:r>
            <a:r>
              <a:rPr lang="ko-KR" altLang="en-US" sz="2800" dirty="0">
                <a:latin typeface="Tahoma" panose="020B0604030504040204" pitchFamily="34" charset="0"/>
                <a:ea typeface="Tahoma" panose="020B0604030504040204" pitchFamily="34" charset="0"/>
                <a:cs typeface="Tahoma" panose="020B0604030504040204" pitchFamily="34" charset="0"/>
              </a:rPr>
              <a:t> </a:t>
            </a:r>
            <a:r>
              <a:rPr lang="en-US" altLang="ko-KR" sz="2800" dirty="0" err="1">
                <a:latin typeface="Tahoma" panose="020B0604030504040204" pitchFamily="34" charset="0"/>
                <a:ea typeface="Tahoma" panose="020B0604030504040204" pitchFamily="34" charset="0"/>
                <a:cs typeface="Tahoma" panose="020B0604030504040204" pitchFamily="34" charset="0"/>
              </a:rPr>
              <a:t>Ahn</a:t>
            </a:r>
            <a:endParaRPr lang="en-US" altLang="ko-KR" sz="2800" dirty="0">
              <a:latin typeface="Tahoma" panose="020B0604030504040204" pitchFamily="34" charset="0"/>
              <a:ea typeface="Tahoma" panose="020B0604030504040204" pitchFamily="34" charset="0"/>
              <a:cs typeface="Tahoma" panose="020B0604030504040204" pitchFamily="34" charset="0"/>
            </a:endParaRPr>
          </a:p>
          <a:p>
            <a:pPr algn="ctr"/>
            <a:r>
              <a:rPr lang="en-US" altLang="ko-KR" sz="2800" dirty="0">
                <a:latin typeface="Tahoma" panose="020B0604030504040204" pitchFamily="34" charset="0"/>
                <a:ea typeface="Tahoma" panose="020B0604030504040204" pitchFamily="34" charset="0"/>
                <a:cs typeface="Tahoma" panose="020B0604030504040204" pitchFamily="34" charset="0"/>
              </a:rPr>
              <a:t>Bank of Korea</a:t>
            </a:r>
          </a:p>
        </p:txBody>
      </p:sp>
      <p:sp>
        <p:nvSpPr>
          <p:cNvPr id="3" name="TextBox 2">
            <a:extLst>
              <a:ext uri="{FF2B5EF4-FFF2-40B4-BE49-F238E27FC236}">
                <a16:creationId xmlns:a16="http://schemas.microsoft.com/office/drawing/2014/main" id="{8738E815-EC4E-4EC0-B038-E7267B2DDF0A}"/>
              </a:ext>
            </a:extLst>
          </p:cNvPr>
          <p:cNvSpPr txBox="1"/>
          <p:nvPr/>
        </p:nvSpPr>
        <p:spPr>
          <a:xfrm>
            <a:off x="381000" y="5858470"/>
            <a:ext cx="8382000" cy="923330"/>
          </a:xfrm>
          <a:prstGeom prst="rect">
            <a:avLst/>
          </a:prstGeom>
          <a:noFill/>
        </p:spPr>
        <p:txBody>
          <a:bodyPr wrap="square" rtlCol="0">
            <a:sp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We gratefully acknowledge the financial support of the Bank of Korea through Daejeon &amp; </a:t>
            </a:r>
            <a:r>
              <a:rPr lang="en-US" altLang="ko-KR" dirty="0" err="1">
                <a:latin typeface="Tahoma" panose="020B0604030504040204" pitchFamily="34" charset="0"/>
                <a:ea typeface="Tahoma" panose="020B0604030504040204" pitchFamily="34" charset="0"/>
                <a:cs typeface="Tahoma" panose="020B0604030504040204" pitchFamily="34" charset="0"/>
              </a:rPr>
              <a:t>Chungnam</a:t>
            </a:r>
            <a:r>
              <a:rPr lang="en-US" altLang="ko-KR" dirty="0">
                <a:latin typeface="Tahoma" panose="020B0604030504040204" pitchFamily="34" charset="0"/>
                <a:ea typeface="Tahoma" panose="020B0604030504040204" pitchFamily="34" charset="0"/>
                <a:cs typeface="Tahoma" panose="020B0604030504040204" pitchFamily="34" charset="0"/>
              </a:rPr>
              <a:t> branch. All views expressed in this study are those of the authors and not necessarily of the Bank of Korea</a:t>
            </a:r>
            <a:endParaRPr lang="ko-KR"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099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3" name="Rectangle 2"/>
          <p:cNvSpPr>
            <a:spLocks noChangeArrowheads="1"/>
          </p:cNvSpPr>
          <p:nvPr/>
        </p:nvSpPr>
        <p:spPr bwMode="auto">
          <a:xfrm>
            <a:off x="266700" y="76200"/>
            <a:ext cx="8686800" cy="1723549"/>
          </a:xfrm>
          <a:prstGeom prst="rect">
            <a:avLst/>
          </a:prstGeom>
          <a:noFill/>
          <a:ln w="9525">
            <a:noFill/>
            <a:miter lim="800000"/>
            <a:headEnd/>
            <a:tailEnd/>
          </a:ln>
        </p:spPr>
        <p:txBody>
          <a:bodyPr wrap="square">
            <a:spAutoFit/>
          </a:bodyPr>
          <a:lstStyle/>
          <a:p>
            <a:pPr marL="609600" indent="-376238" eaLnBrk="0" fontAlgn="base" hangingPunct="0">
              <a:spcBef>
                <a:spcPct val="0"/>
              </a:spcBef>
              <a:spcAft>
                <a:spcPct val="0"/>
              </a:spcAft>
              <a:defRPr/>
            </a:pPr>
            <a:r>
              <a:rPr lang="en-US" sz="2000" u="sng" dirty="0">
                <a:solidFill>
                  <a:srgbClr val="000000"/>
                </a:solidFill>
              </a:rPr>
              <a:t> </a:t>
            </a:r>
            <a:endParaRPr lang="en-US" sz="2000" dirty="0">
              <a:solidFill>
                <a:srgbClr val="000000"/>
              </a:solidFill>
            </a:endParaRPr>
          </a:p>
          <a:p>
            <a:pPr marL="609600" indent="-376238" eaLnBrk="0" fontAlgn="base" hangingPunct="0">
              <a:spcBef>
                <a:spcPct val="0"/>
              </a:spcBef>
              <a:spcAft>
                <a:spcPct val="0"/>
              </a:spcAft>
              <a:buSzPct val="80000"/>
              <a:buFontTx/>
              <a:buBlip>
                <a:blip r:embed="rId3"/>
              </a:buBlip>
              <a:defRPr/>
            </a:pPr>
            <a:endParaRPr lang="en-US" sz="2000" dirty="0">
              <a:solidFill>
                <a:srgbClr val="000000"/>
              </a:solidFill>
            </a:endParaRPr>
          </a:p>
          <a:p>
            <a:pPr marL="341313" indent="-341313" eaLnBrk="0" fontAlgn="base" hangingPunct="0">
              <a:spcBef>
                <a:spcPct val="20000"/>
              </a:spcBef>
              <a:spcAft>
                <a:spcPct val="0"/>
              </a:spcAft>
              <a:buSzPct val="80000"/>
              <a:buFontTx/>
              <a:buBlip>
                <a:blip r:embed="rId3"/>
              </a:buBlip>
            </a:pPr>
            <a:endParaRPr lang="en-US" sz="1000" kern="0" dirty="0">
              <a:solidFill>
                <a:srgbClr val="000000"/>
              </a:solidFill>
              <a:ea typeface="ＭＳ Ｐゴシック"/>
              <a:cs typeface="ＭＳ Ｐゴシック"/>
            </a:endParaRPr>
          </a:p>
          <a:p>
            <a:pPr marL="341313" indent="-341313" eaLnBrk="0" fontAlgn="base" hangingPunct="0">
              <a:spcBef>
                <a:spcPct val="20000"/>
              </a:spcBef>
              <a:spcAft>
                <a:spcPct val="0"/>
              </a:spcAft>
              <a:buSzPct val="80000"/>
              <a:buFontTx/>
              <a:buBlip>
                <a:blip r:embed="rId3"/>
              </a:buBlip>
            </a:pPr>
            <a:endParaRPr lang="en-US" altLang="ko-KR" sz="1500" kern="0" dirty="0">
              <a:solidFill>
                <a:srgbClr val="000000"/>
              </a:solidFill>
              <a:ea typeface="ＭＳ Ｐゴシック" charset="0"/>
            </a:endParaRPr>
          </a:p>
          <a:p>
            <a:pPr marL="341313" indent="-341313" eaLnBrk="0" fontAlgn="base" hangingPunct="0">
              <a:spcBef>
                <a:spcPct val="20000"/>
              </a:spcBef>
              <a:spcAft>
                <a:spcPct val="0"/>
              </a:spcAft>
              <a:buSzPct val="80000"/>
              <a:buFontTx/>
              <a:buBlip>
                <a:blip r:embed="rId3"/>
              </a:buBlip>
            </a:pPr>
            <a:endParaRPr lang="en-US" altLang="ko-KR" sz="1500" kern="0" dirty="0">
              <a:solidFill>
                <a:srgbClr val="000000"/>
              </a:solidFill>
              <a:ea typeface="ＭＳ Ｐゴシック" charset="0"/>
            </a:endParaRPr>
          </a:p>
          <a:p>
            <a:pPr lvl="8" eaLnBrk="0" fontAlgn="base" hangingPunct="0">
              <a:spcBef>
                <a:spcPct val="20000"/>
              </a:spcBef>
              <a:spcAft>
                <a:spcPct val="0"/>
              </a:spcAft>
              <a:buSzPct val="80000"/>
            </a:pPr>
            <a:r>
              <a:rPr lang="en-US" altLang="ko-KR" sz="1500" kern="0" dirty="0">
                <a:solidFill>
                  <a:srgbClr val="000000"/>
                </a:solidFill>
                <a:ea typeface="ＭＳ Ｐゴシック" charset="0"/>
              </a:rPr>
              <a:t> </a:t>
            </a:r>
            <a:r>
              <a:rPr lang="ko-KR" altLang="en-US" sz="1500" kern="0" dirty="0">
                <a:solidFill>
                  <a:srgbClr val="000000"/>
                </a:solidFill>
                <a:ea typeface="ＭＳ Ｐゴシック" charset="0"/>
              </a:rPr>
              <a:t> </a:t>
            </a:r>
            <a:endParaRPr lang="en-US" sz="1500" kern="0" dirty="0">
              <a:solidFill>
                <a:srgbClr val="000000"/>
              </a:solidFill>
              <a:ea typeface="ＭＳ Ｐゴシック" charset="0"/>
            </a:endParaRPr>
          </a:p>
        </p:txBody>
      </p:sp>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218116" name="Text Box 7"/>
          <p:cNvSpPr txBox="1">
            <a:spLocks noChangeArrowheads="1"/>
          </p:cNvSpPr>
          <p:nvPr/>
        </p:nvSpPr>
        <p:spPr bwMode="auto">
          <a:xfrm>
            <a:off x="228600" y="76200"/>
            <a:ext cx="8915400"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609600" indent="-609600" eaLnBrk="0" hangingPunct="0">
              <a:defRPr sz="2000">
                <a:solidFill>
                  <a:schemeClr val="tx1"/>
                </a:solidFill>
                <a:latin typeface="Arial" pitchFamily="34" charset="0"/>
                <a:cs typeface="Arial" pitchFamily="34" charset="0"/>
              </a:defRPr>
            </a:lvl1pPr>
            <a:lvl2pPr marL="742950" indent="-285750" eaLnBrk="0" hangingPunct="0">
              <a:defRPr sz="2000">
                <a:solidFill>
                  <a:schemeClr val="tx1"/>
                </a:solidFill>
                <a:latin typeface="Arial" pitchFamily="34" charset="0"/>
                <a:cs typeface="Arial" pitchFamily="34" charset="0"/>
              </a:defRPr>
            </a:lvl2pPr>
            <a:lvl3pPr marL="1143000" indent="-228600" eaLnBrk="0" hangingPunct="0">
              <a:defRPr sz="2000">
                <a:solidFill>
                  <a:schemeClr val="tx1"/>
                </a:solidFill>
                <a:latin typeface="Arial" pitchFamily="34" charset="0"/>
                <a:cs typeface="Arial" pitchFamily="34" charset="0"/>
              </a:defRPr>
            </a:lvl3pPr>
            <a:lvl4pPr marL="1600200" indent="-228600" eaLnBrk="0" hangingPunct="0">
              <a:defRPr sz="2000">
                <a:solidFill>
                  <a:schemeClr val="tx1"/>
                </a:solidFill>
                <a:latin typeface="Arial" pitchFamily="34" charset="0"/>
                <a:cs typeface="Arial" pitchFamily="34" charset="0"/>
              </a:defRPr>
            </a:lvl4pPr>
            <a:lvl5pPr marL="2057400" indent="-228600" eaLnBrk="0" hangingPunct="0">
              <a:defRPr sz="2000">
                <a:solidFill>
                  <a:schemeClr val="tx1"/>
                </a:solidFill>
                <a:latin typeface="Arial" pitchFamily="34" charset="0"/>
                <a:cs typeface="Arial" pitchFamily="34" charset="0"/>
              </a:defRPr>
            </a:lvl5pPr>
            <a:lvl6pPr marL="2514600" indent="-228600" eaLnBrk="0" fontAlgn="base" hangingPunct="0">
              <a:spcBef>
                <a:spcPct val="0"/>
              </a:spcBef>
              <a:spcAft>
                <a:spcPct val="0"/>
              </a:spcAft>
              <a:defRPr sz="2000">
                <a:solidFill>
                  <a:schemeClr val="tx1"/>
                </a:solidFill>
                <a:latin typeface="Arial" pitchFamily="34" charset="0"/>
                <a:cs typeface="Arial" pitchFamily="34" charset="0"/>
              </a:defRPr>
            </a:lvl6pPr>
            <a:lvl7pPr marL="2971800" indent="-228600" eaLnBrk="0" fontAlgn="base" hangingPunct="0">
              <a:spcBef>
                <a:spcPct val="0"/>
              </a:spcBef>
              <a:spcAft>
                <a:spcPct val="0"/>
              </a:spcAft>
              <a:defRPr sz="2000">
                <a:solidFill>
                  <a:schemeClr val="tx1"/>
                </a:solidFill>
                <a:latin typeface="Arial" pitchFamily="34" charset="0"/>
                <a:cs typeface="Arial" pitchFamily="34" charset="0"/>
              </a:defRPr>
            </a:lvl7pPr>
            <a:lvl8pPr marL="3429000" indent="-228600" eaLnBrk="0" fontAlgn="base" hangingPunct="0">
              <a:spcBef>
                <a:spcPct val="0"/>
              </a:spcBef>
              <a:spcAft>
                <a:spcPct val="0"/>
              </a:spcAft>
              <a:defRPr sz="2000">
                <a:solidFill>
                  <a:schemeClr val="tx1"/>
                </a:solidFill>
                <a:latin typeface="Arial" pitchFamily="34" charset="0"/>
                <a:cs typeface="Arial" pitchFamily="34" charset="0"/>
              </a:defRPr>
            </a:lvl8pPr>
            <a:lvl9pPr marL="3886200" indent="-228600" eaLnBrk="0" fontAlgn="base" hangingPunct="0">
              <a:spcBef>
                <a:spcPct val="0"/>
              </a:spcBef>
              <a:spcAft>
                <a:spcPct val="0"/>
              </a:spcAft>
              <a:defRPr sz="2000">
                <a:solidFill>
                  <a:schemeClr val="tx1"/>
                </a:solidFill>
                <a:latin typeface="Arial" pitchFamily="34" charset="0"/>
                <a:cs typeface="Arial" pitchFamily="34" charset="0"/>
              </a:defRPr>
            </a:lvl9pPr>
          </a:lstStyle>
          <a:p>
            <a:pPr eaLnBrk="1" fontAlgn="base" hangingPunct="1">
              <a:spcBef>
                <a:spcPct val="50000"/>
              </a:spcBef>
              <a:spcAft>
                <a:spcPct val="0"/>
              </a:spcAft>
            </a:pPr>
            <a:r>
              <a:rPr lang="en-US" altLang="ko-KR" sz="3200" dirty="0">
                <a:solidFill>
                  <a:srgbClr val="FFFFFF"/>
                </a:solidFill>
                <a:latin typeface="cmss10" pitchFamily="34" charset="0"/>
              </a:rPr>
              <a:t>DATA</a:t>
            </a:r>
          </a:p>
          <a:p>
            <a:pPr eaLnBrk="1" fontAlgn="base" hangingPunct="1">
              <a:spcBef>
                <a:spcPct val="50000"/>
              </a:spcBef>
              <a:spcAft>
                <a:spcPct val="0"/>
              </a:spcAft>
            </a:pPr>
            <a:endParaRPr lang="en-US" altLang="ko-KR" sz="3200" dirty="0">
              <a:solidFill>
                <a:srgbClr val="FFFFFF"/>
              </a:solidFill>
              <a:latin typeface="cmss10" pitchFamily="34" charset="0"/>
            </a:endParaRPr>
          </a:p>
        </p:txBody>
      </p:sp>
      <p:sp>
        <p:nvSpPr>
          <p:cNvPr id="9" name="Rectangle 2"/>
          <p:cNvSpPr>
            <a:spLocks noChangeArrowheads="1"/>
          </p:cNvSpPr>
          <p:nvPr/>
        </p:nvSpPr>
        <p:spPr bwMode="auto">
          <a:xfrm>
            <a:off x="304800" y="4208366"/>
            <a:ext cx="8553450" cy="2268634"/>
          </a:xfrm>
          <a:prstGeom prst="rect">
            <a:avLst/>
          </a:prstGeom>
          <a:noFill/>
          <a:ln w="9525">
            <a:noFill/>
            <a:miter lim="800000"/>
            <a:headEnd/>
            <a:tailEnd/>
          </a:ln>
        </p:spPr>
        <p:txBody>
          <a:bodyPr wrap="square">
            <a:spAutoFit/>
          </a:bodyPr>
          <a:lstStyle/>
          <a:p>
            <a:pPr marL="180000" lvl="1" indent="-180000" eaLnBrk="0" fontAlgn="base" hangingPunct="0">
              <a:lnSpc>
                <a:spcPct val="120000"/>
              </a:lnSpc>
              <a:spcAft>
                <a:spcPct val="0"/>
              </a:spcAft>
              <a:buSzPct val="80000"/>
              <a:buFont typeface="Arial" panose="020B0604020202020204" pitchFamily="34" charset="0"/>
              <a:buChar char="•"/>
            </a:pP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Construct a</a:t>
            </a:r>
            <a:r>
              <a:rPr lang="ko-KR" altLang="en-US"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variable</a:t>
            </a:r>
            <a:r>
              <a:rPr lang="ko-KR" altLang="en-US"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with</a:t>
            </a:r>
            <a:r>
              <a:rPr lang="ko-KR" altLang="en-US"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three levels of ordinal categories</a:t>
            </a:r>
          </a:p>
          <a:p>
            <a:pPr marL="637200" lvl="2" indent="-180000" eaLnBrk="0" fontAlgn="base" hangingPunct="0">
              <a:lnSpc>
                <a:spcPct val="120000"/>
              </a:lnSpc>
              <a:spcAft>
                <a:spcPct val="0"/>
              </a:spcAft>
              <a:buSzPct val="80000"/>
              <a:buFont typeface="Arial" panose="020B0604020202020204" pitchFamily="34" charset="0"/>
              <a:buChar char="•"/>
            </a:pP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Combine </a:t>
            </a: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“Very high”</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and </a:t>
            </a: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“Somewhat high”</a:t>
            </a:r>
            <a:r>
              <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into </a:t>
            </a: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“High”</a:t>
            </a:r>
          </a:p>
          <a:p>
            <a:pPr marL="637200" lvl="2" indent="-180000" eaLnBrk="0" fontAlgn="base" hangingPunct="0">
              <a:lnSpc>
                <a:spcPct val="120000"/>
              </a:lnSpc>
              <a:spcAft>
                <a:spcPct val="0"/>
              </a:spcAft>
              <a:buSzPct val="80000"/>
              <a:buFont typeface="Arial" panose="020B0604020202020204" pitchFamily="34" charset="0"/>
              <a:buChar char="•"/>
            </a:pP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Reverse coding: </a:t>
            </a:r>
            <a:b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br>
            <a:r>
              <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High=3, Somewhat low=2, Very low=1</a:t>
            </a:r>
            <a:endParaRPr lang="en-US" altLang="ko-KR" sz="200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indent="-457200" eaLnBrk="0" fontAlgn="base" hangingPunct="0">
              <a:lnSpc>
                <a:spcPct val="120000"/>
              </a:lnSpc>
              <a:spcAft>
                <a:spcPct val="0"/>
              </a:spcAft>
              <a:buSzPct val="80000"/>
              <a:buFont typeface="+mj-lt"/>
              <a:buAutoNum type="arabicParenR"/>
            </a:pPr>
            <a:endParaRPr lang="en-US" altLang="ko-KR" sz="20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indent="-180000" eaLnBrk="0" fontAlgn="base" hangingPunct="0">
              <a:lnSpc>
                <a:spcPct val="120000"/>
              </a:lnSpc>
              <a:spcAft>
                <a:spcPct val="0"/>
              </a:spcAft>
              <a:buSzPct val="80000"/>
              <a:buFont typeface="Arial" panose="020B0604020202020204" pitchFamily="34" charset="0"/>
              <a:buChar char="•"/>
            </a:pPr>
            <a:r>
              <a:rPr lang="en-US" altLang="ko-KR" sz="2000" kern="0" dirty="0">
                <a:solidFill>
                  <a:prstClr val="black"/>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Exclude those who answered as “Do not know” in the analysis</a:t>
            </a:r>
          </a:p>
        </p:txBody>
      </p:sp>
      <p:sp>
        <p:nvSpPr>
          <p:cNvPr id="7" name="Title 1"/>
          <p:cNvSpPr txBox="1">
            <a:spLocks/>
          </p:cNvSpPr>
          <p:nvPr/>
        </p:nvSpPr>
        <p:spPr>
          <a:xfrm>
            <a:off x="152400" y="76200"/>
            <a:ext cx="8767482" cy="609600"/>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Key</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Variables: Social Mobility Perception (SMP)</a:t>
            </a:r>
            <a:endParaRPr lang="ko-KR" altLang="en-US" sz="3200" b="1" dirty="0">
              <a:solidFill>
                <a:schemeClr val="tx1"/>
              </a:solidFill>
              <a:latin typeface="Tahoma" panose="020B0604030504040204" pitchFamily="34" charset="0"/>
              <a:ea typeface="맑은 고딕" panose="020B0503020000020004" pitchFamily="50" charset="-127"/>
              <a:cs typeface="Tahoma" pitchFamily="34" charset="0"/>
            </a:endParaRPr>
          </a:p>
        </p:txBody>
      </p:sp>
      <p:graphicFrame>
        <p:nvGraphicFramePr>
          <p:cNvPr id="3" name="표 2">
            <a:extLst>
              <a:ext uri="{FF2B5EF4-FFF2-40B4-BE49-F238E27FC236}">
                <a16:creationId xmlns:a16="http://schemas.microsoft.com/office/drawing/2014/main" id="{4BEF620F-CD88-4D9E-A73F-3EA58E5E6CEB}"/>
              </a:ext>
            </a:extLst>
          </p:cNvPr>
          <p:cNvGraphicFramePr>
            <a:graphicFrameLocks noGrp="1"/>
          </p:cNvGraphicFramePr>
          <p:nvPr>
            <p:extLst>
              <p:ext uri="{D42A27DB-BD31-4B8C-83A1-F6EECF244321}">
                <p14:modId xmlns:p14="http://schemas.microsoft.com/office/powerpoint/2010/main" val="3818106112"/>
              </p:ext>
            </p:extLst>
          </p:nvPr>
        </p:nvGraphicFramePr>
        <p:xfrm>
          <a:off x="931862" y="1318421"/>
          <a:ext cx="7280275" cy="2261235"/>
        </p:xfrm>
        <a:graphic>
          <a:graphicData uri="http://schemas.openxmlformats.org/drawingml/2006/table">
            <a:tbl>
              <a:tblPr>
                <a:tableStyleId>{5C22544A-7EE6-4342-B048-85BDC9FD1C3A}</a:tableStyleId>
              </a:tblPr>
              <a:tblGrid>
                <a:gridCol w="1134588">
                  <a:extLst>
                    <a:ext uri="{9D8B030D-6E8A-4147-A177-3AD203B41FA5}">
                      <a16:colId xmlns:a16="http://schemas.microsoft.com/office/drawing/2014/main" val="1240606581"/>
                    </a:ext>
                  </a:extLst>
                </a:gridCol>
                <a:gridCol w="1437145">
                  <a:extLst>
                    <a:ext uri="{9D8B030D-6E8A-4147-A177-3AD203B41FA5}">
                      <a16:colId xmlns:a16="http://schemas.microsoft.com/office/drawing/2014/main" val="2198133848"/>
                    </a:ext>
                  </a:extLst>
                </a:gridCol>
                <a:gridCol w="1985530">
                  <a:extLst>
                    <a:ext uri="{9D8B030D-6E8A-4147-A177-3AD203B41FA5}">
                      <a16:colId xmlns:a16="http://schemas.microsoft.com/office/drawing/2014/main" val="1384194475"/>
                    </a:ext>
                  </a:extLst>
                </a:gridCol>
                <a:gridCol w="1361506">
                  <a:extLst>
                    <a:ext uri="{9D8B030D-6E8A-4147-A177-3AD203B41FA5}">
                      <a16:colId xmlns:a16="http://schemas.microsoft.com/office/drawing/2014/main" val="2055802122"/>
                    </a:ext>
                  </a:extLst>
                </a:gridCol>
                <a:gridCol w="1361506">
                  <a:extLst>
                    <a:ext uri="{9D8B030D-6E8A-4147-A177-3AD203B41FA5}">
                      <a16:colId xmlns:a16="http://schemas.microsoft.com/office/drawing/2014/main" val="4206702601"/>
                    </a:ext>
                  </a:extLst>
                </a:gridCol>
              </a:tblGrid>
              <a:tr h="252413">
                <a:tc gridSpan="5">
                  <a:txBody>
                    <a:bodyPr/>
                    <a:lstStyle/>
                    <a:p>
                      <a:pPr algn="ctr" fontAlgn="ctr"/>
                      <a:r>
                        <a:rPr lang="en-US" sz="1800" u="none" strike="noStrike" dirty="0">
                          <a:effectLst/>
                        </a:rPr>
                        <a:t>Social Mobility Perception</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34414813"/>
                  </a:ext>
                </a:extLst>
              </a:tr>
              <a:tr h="249555">
                <a:tc>
                  <a:txBody>
                    <a:bodyPr/>
                    <a:lstStyle/>
                    <a:p>
                      <a:pPr algn="ctr" fontAlgn="ctr"/>
                      <a:r>
                        <a:rPr lang="en-US" sz="1800" u="none" strike="noStrike" dirty="0">
                          <a:effectLst/>
                        </a:rPr>
                        <a:t>Survey</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rPr>
                        <a:t>Analysis</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Value</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Own Gen.</a:t>
                      </a:r>
                      <a:br>
                        <a:rPr lang="en-US" sz="1800" u="none" strike="noStrike" dirty="0">
                          <a:effectLst/>
                        </a:rPr>
                      </a:br>
                      <a:r>
                        <a:rPr lang="en-US" altLang="ko-KR" sz="1800" u="none" strike="noStrike" dirty="0">
                          <a:effectLst/>
                        </a:rPr>
                        <a:t>(%)</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Next Gen.</a:t>
                      </a:r>
                      <a:br>
                        <a:rPr lang="en-US" sz="1800" u="none" strike="noStrike" dirty="0">
                          <a:effectLst/>
                        </a:rPr>
                      </a:br>
                      <a:r>
                        <a:rPr lang="en-US" altLang="ko-KR" sz="1800" u="none" strike="noStrike" dirty="0">
                          <a:effectLst/>
                        </a:rPr>
                        <a:t>(%)</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59834164"/>
                  </a:ext>
                </a:extLst>
              </a:tr>
              <a:tr h="252413">
                <a:tc>
                  <a:txBody>
                    <a:bodyPr/>
                    <a:lstStyle/>
                    <a:p>
                      <a:pPr algn="ctr" fontAlgn="ctr"/>
                      <a:r>
                        <a:rPr lang="en-US" altLang="ko-KR" sz="1800" u="none" strike="noStrike" dirty="0">
                          <a:effectLst/>
                        </a:rPr>
                        <a:t>1</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ko-KR" sz="1800" b="1" u="none" strike="noStrike" dirty="0">
                          <a:effectLst/>
                        </a:rPr>
                        <a:t>3</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sz="1800" u="none" strike="noStrike" dirty="0">
                          <a:effectLst/>
                        </a:rPr>
                        <a:t>Very high</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solidFill>
                      <a:schemeClr val="accent1"/>
                    </a:solidFill>
                  </a:tcPr>
                </a:tc>
                <a:tc>
                  <a:txBody>
                    <a:bodyPr/>
                    <a:lstStyle/>
                    <a:p>
                      <a:pPr algn="ctr" fontAlgn="ctr"/>
                      <a:r>
                        <a:rPr lang="en-US" altLang="ko-KR" sz="1800" u="none" strike="noStrike" dirty="0">
                          <a:effectLst/>
                        </a:rPr>
                        <a:t>2.3</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tc>
                  <a:txBody>
                    <a:bodyPr/>
                    <a:lstStyle/>
                    <a:p>
                      <a:pPr algn="ctr" fontAlgn="ctr"/>
                      <a:r>
                        <a:rPr lang="en-US" altLang="ko-KR" sz="1800" u="none" strike="noStrike">
                          <a:effectLst/>
                        </a:rPr>
                        <a:t>3.8</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089306497"/>
                  </a:ext>
                </a:extLst>
              </a:tr>
              <a:tr h="252413">
                <a:tc>
                  <a:txBody>
                    <a:bodyPr/>
                    <a:lstStyle/>
                    <a:p>
                      <a:pPr algn="ctr" fontAlgn="ctr"/>
                      <a:r>
                        <a:rPr lang="en-US" altLang="ko-KR" sz="1800" u="none" strike="noStrike">
                          <a:effectLst/>
                        </a:rPr>
                        <a:t>2</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b="1" u="none" strike="noStrike" dirty="0">
                          <a:effectLst/>
                        </a:rPr>
                        <a:t>3</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sz="1800" u="none" strike="noStrike" dirty="0">
                          <a:effectLst/>
                        </a:rPr>
                        <a:t>Somewhat high</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solidFill>
                      <a:schemeClr val="accent1"/>
                    </a:solidFill>
                  </a:tcPr>
                </a:tc>
                <a:tc>
                  <a:txBody>
                    <a:bodyPr/>
                    <a:lstStyle/>
                    <a:p>
                      <a:pPr algn="ctr" fontAlgn="ctr"/>
                      <a:r>
                        <a:rPr lang="en-US" altLang="ko-KR" sz="1800" u="none" strike="noStrike" dirty="0">
                          <a:effectLst/>
                        </a:rPr>
                        <a:t>26.1</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34.8</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extLst>
                  <a:ext uri="{0D108BD9-81ED-4DB2-BD59-A6C34878D82A}">
                    <a16:rowId xmlns:a16="http://schemas.microsoft.com/office/drawing/2014/main" val="2998969374"/>
                  </a:ext>
                </a:extLst>
              </a:tr>
              <a:tr h="252413">
                <a:tc>
                  <a:txBody>
                    <a:bodyPr/>
                    <a:lstStyle/>
                    <a:p>
                      <a:pPr algn="ctr" fontAlgn="ctr"/>
                      <a:r>
                        <a:rPr lang="en-US" altLang="ko-KR" sz="1800" u="none" strike="noStrike">
                          <a:effectLst/>
                        </a:rPr>
                        <a:t>3</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b="1" u="none" strike="noStrike" dirty="0">
                          <a:effectLst/>
                        </a:rPr>
                        <a:t>2</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sz="1800" u="none" strike="noStrike" dirty="0">
                          <a:effectLst/>
                        </a:rPr>
                        <a:t>Somewhat low</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42.2</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a:effectLst/>
                        </a:rPr>
                        <a:t>33.7</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extLst>
                  <a:ext uri="{0D108BD9-81ED-4DB2-BD59-A6C34878D82A}">
                    <a16:rowId xmlns:a16="http://schemas.microsoft.com/office/drawing/2014/main" val="1923569799"/>
                  </a:ext>
                </a:extLst>
              </a:tr>
              <a:tr h="252413">
                <a:tc>
                  <a:txBody>
                    <a:bodyPr/>
                    <a:lstStyle/>
                    <a:p>
                      <a:pPr algn="ctr" fontAlgn="ctr"/>
                      <a:r>
                        <a:rPr lang="en-US" altLang="ko-KR" sz="1800" u="none" strike="noStrike">
                          <a:effectLst/>
                        </a:rPr>
                        <a:t>4</a:t>
                      </a:r>
                      <a:endParaRPr lang="en-US" altLang="ko-KR" sz="1800" b="0" i="0" u="none" strike="noStrike">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b="1" u="none" strike="noStrike" dirty="0">
                          <a:effectLst/>
                        </a:rPr>
                        <a:t>1</a:t>
                      </a:r>
                      <a:endParaRPr lang="en-US" altLang="ko-KR"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sz="1800" u="none" strike="noStrike" dirty="0">
                          <a:effectLst/>
                        </a:rPr>
                        <a:t>Very low</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16.3</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tc>
                  <a:txBody>
                    <a:bodyPr/>
                    <a:lstStyle/>
                    <a:p>
                      <a:pPr algn="ctr" fontAlgn="ctr"/>
                      <a:r>
                        <a:rPr lang="en-US" altLang="ko-KR" sz="1800" u="none" strike="noStrike" dirty="0">
                          <a:effectLst/>
                        </a:rPr>
                        <a:t>11.1</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noFill/>
                  </a:tcPr>
                </a:tc>
                <a:extLst>
                  <a:ext uri="{0D108BD9-81ED-4DB2-BD59-A6C34878D82A}">
                    <a16:rowId xmlns:a16="http://schemas.microsoft.com/office/drawing/2014/main" val="3592649196"/>
                  </a:ext>
                </a:extLst>
              </a:tr>
              <a:tr h="252413">
                <a:tc>
                  <a:txBody>
                    <a:bodyPr/>
                    <a:lstStyle/>
                    <a:p>
                      <a:pPr algn="ctr" fontAlgn="ctr"/>
                      <a:r>
                        <a:rPr lang="en-US" altLang="ko-KR" sz="1800" u="none" strike="noStrike" dirty="0">
                          <a:effectLst/>
                        </a:rPr>
                        <a:t>5</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b="1" u="none" strike="noStrike" dirty="0">
                          <a:effectLst/>
                        </a:rPr>
                        <a:t>Drop</a:t>
                      </a:r>
                      <a:endParaRPr lang="en-US" sz="1800" b="1"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sz="1800" u="none" strike="noStrike" dirty="0">
                          <a:effectLst/>
                        </a:rPr>
                        <a:t>Do not know</a:t>
                      </a:r>
                      <a:endParaRPr lang="en-US"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solidFill>
                      <a:schemeClr val="accent4"/>
                    </a:solidFill>
                  </a:tcPr>
                </a:tc>
                <a:tc>
                  <a:txBody>
                    <a:bodyPr/>
                    <a:lstStyle/>
                    <a:p>
                      <a:pPr algn="ctr" fontAlgn="ctr"/>
                      <a:r>
                        <a:rPr lang="en-US" altLang="ko-KR" sz="1800" u="none" strike="noStrike" dirty="0">
                          <a:effectLst/>
                        </a:rPr>
                        <a:t>13.2</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tc>
                  <a:txBody>
                    <a:bodyPr/>
                    <a:lstStyle/>
                    <a:p>
                      <a:pPr algn="ctr" fontAlgn="ctr"/>
                      <a:r>
                        <a:rPr lang="en-US" altLang="ko-KR" sz="1800" u="none" strike="noStrike" dirty="0">
                          <a:effectLst/>
                        </a:rPr>
                        <a:t>16.7</a:t>
                      </a:r>
                      <a:endParaRPr lang="en-US" altLang="ko-KR" sz="1800" b="0" i="0" u="none" strike="noStrike" dirty="0">
                        <a:solidFill>
                          <a:srgbClr val="000000"/>
                        </a:solidFill>
                        <a:effectLst/>
                        <a:latin typeface="Tahoma" panose="020B0604030504040204" pitchFamily="34" charset="0"/>
                        <a:ea typeface="맑은 고딕" panose="020B0503020000020004" pitchFamily="50" charset="-127"/>
                      </a:endParaRPr>
                    </a:p>
                  </a:txBody>
                  <a:tcPr marL="9525" marR="9525" marT="9525" marB="0" anchor="ct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288423"/>
                  </a:ext>
                </a:extLst>
              </a:tr>
            </a:tbl>
          </a:graphicData>
        </a:graphic>
      </p:graphicFrame>
    </p:spTree>
    <p:extLst>
      <p:ext uri="{BB962C8B-B14F-4D97-AF65-F5344CB8AC3E}">
        <p14:creationId xmlns:p14="http://schemas.microsoft.com/office/powerpoint/2010/main" val="347026398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9" name="Rectangle 2"/>
          <p:cNvSpPr>
            <a:spLocks noChangeArrowheads="1"/>
          </p:cNvSpPr>
          <p:nvPr/>
        </p:nvSpPr>
        <p:spPr bwMode="auto">
          <a:xfrm>
            <a:off x="304800" y="762000"/>
            <a:ext cx="8534400" cy="6011389"/>
          </a:xfrm>
          <a:prstGeom prst="rect">
            <a:avLst/>
          </a:prstGeom>
          <a:noFill/>
          <a:ln w="9525">
            <a:noFill/>
            <a:miter lim="800000"/>
            <a:headEnd/>
            <a:tailEnd/>
          </a:ln>
        </p:spPr>
        <p:txBody>
          <a:bodyPr wrap="square">
            <a:spAutoFit/>
          </a:bodyPr>
          <a:lstStyle/>
          <a:p>
            <a:pPr marL="285750"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Demographic characteristics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Gender(2): </a:t>
            </a:r>
            <a:r>
              <a:rPr lang="en-US" altLang="ko-KR" sz="2000" b="1" dirty="0">
                <a:latin typeface="Tahoma" panose="020B0604030504040204" pitchFamily="34" charset="0"/>
                <a:ea typeface="Tahoma" panose="020B0604030504040204" pitchFamily="34" charset="0"/>
                <a:cs typeface="Tahoma" panose="020B0604030504040204" pitchFamily="34" charset="0"/>
              </a:rPr>
              <a:t>Female</a:t>
            </a:r>
            <a:r>
              <a:rPr lang="en-US" altLang="ko-KR" sz="2000" dirty="0">
                <a:latin typeface="Tahoma" panose="020B0604030504040204" pitchFamily="34" charset="0"/>
                <a:ea typeface="Tahoma" panose="020B0604030504040204" pitchFamily="34" charset="0"/>
                <a:cs typeface="Tahoma" panose="020B0604030504040204" pitchFamily="34" charset="0"/>
              </a:rPr>
              <a:t>, Male</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Cohort(5): </a:t>
            </a:r>
            <a:r>
              <a:rPr lang="en-US" altLang="ko-KR" sz="2000" b="1" dirty="0">
                <a:latin typeface="Tahoma" panose="020B0604030504040204" pitchFamily="34" charset="0"/>
                <a:ea typeface="Tahoma" panose="020B0604030504040204" pitchFamily="34" charset="0"/>
                <a:cs typeface="Tahoma" panose="020B0604030504040204" pitchFamily="34" charset="0"/>
              </a:rPr>
              <a:t>20s</a:t>
            </a:r>
            <a:r>
              <a:rPr lang="en-US" altLang="ko-KR" sz="2000" dirty="0">
                <a:latin typeface="Tahoma" panose="020B0604030504040204" pitchFamily="34" charset="0"/>
                <a:ea typeface="Tahoma" panose="020B0604030504040204" pitchFamily="34" charset="0"/>
                <a:cs typeface="Tahoma" panose="020B0604030504040204" pitchFamily="34" charset="0"/>
              </a:rPr>
              <a:t>, 30s, … , 60s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Marital</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status(3): </a:t>
            </a:r>
            <a:r>
              <a:rPr lang="en-US" altLang="ko-KR" sz="2000" b="1" dirty="0">
                <a:latin typeface="Tahoma" panose="020B0604030504040204" pitchFamily="34" charset="0"/>
                <a:ea typeface="Tahoma" panose="020B0604030504040204" pitchFamily="34" charset="0"/>
                <a:cs typeface="Tahoma" panose="020B0604030504040204" pitchFamily="34" charset="0"/>
              </a:rPr>
              <a:t>Never</a:t>
            </a:r>
            <a:r>
              <a:rPr lang="ko-KR" altLang="en-US" sz="2000" b="1" dirty="0">
                <a:latin typeface="Tahoma" panose="020B0604030504040204" pitchFamily="34" charset="0"/>
                <a:ea typeface="Tahoma" panose="020B0604030504040204" pitchFamily="34" charset="0"/>
                <a:cs typeface="Tahoma" panose="020B0604030504040204" pitchFamily="34" charset="0"/>
              </a:rPr>
              <a:t> </a:t>
            </a:r>
            <a:r>
              <a:rPr lang="en-US" altLang="ko-KR" sz="2000" b="1" dirty="0">
                <a:latin typeface="Tahoma" panose="020B0604030504040204" pitchFamily="34" charset="0"/>
                <a:ea typeface="Tahoma" panose="020B0604030504040204" pitchFamily="34" charset="0"/>
                <a:cs typeface="Tahoma" panose="020B0604030504040204" pitchFamily="34" charset="0"/>
              </a:rPr>
              <a:t>married</a:t>
            </a:r>
            <a:r>
              <a:rPr lang="en-US" altLang="ko-KR" sz="2000" dirty="0">
                <a:latin typeface="Tahoma" panose="020B0604030504040204" pitchFamily="34" charset="0"/>
                <a:ea typeface="Tahoma" panose="020B0604030504040204" pitchFamily="34" charset="0"/>
                <a:cs typeface="Tahoma" panose="020B0604030504040204" pitchFamily="34" charset="0"/>
              </a:rPr>
              <a:t>, married, divorced + widowed</a:t>
            </a:r>
          </a:p>
          <a:p>
            <a:pPr lvl="1">
              <a:lnSpc>
                <a:spcPct val="130000"/>
              </a:lnSpc>
            </a:pPr>
            <a:r>
              <a:rPr lang="en-US" altLang="ko-KR" sz="2000" dirty="0">
                <a:latin typeface="Tahoma" panose="020B0604030504040204" pitchFamily="34" charset="0"/>
                <a:ea typeface="Tahoma" panose="020B0604030504040204" pitchFamily="34" charset="0"/>
                <a:cs typeface="Tahoma" panose="020B0604030504040204" pitchFamily="34" charset="0"/>
              </a:rPr>
              <a:t> </a:t>
            </a:r>
            <a:endParaRPr lang="ko-KR" altLang="ko-KR" sz="2000" dirty="0">
              <a:latin typeface="Tahoma" panose="020B0604030504040204" pitchFamily="34" charset="0"/>
              <a:cs typeface="Tahoma" panose="020B0604030504040204" pitchFamily="34" charset="0"/>
            </a:endParaRPr>
          </a:p>
          <a:p>
            <a:pPr marL="285750"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Socioeconomic characteristics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Education(5): </a:t>
            </a:r>
            <a:r>
              <a:rPr lang="en-US" altLang="ko-KR" sz="2000" b="1" dirty="0">
                <a:latin typeface="Tahoma" panose="020B0604030504040204" pitchFamily="34" charset="0"/>
                <a:ea typeface="Tahoma" panose="020B0604030504040204" pitchFamily="34" charset="0"/>
                <a:cs typeface="Tahoma" panose="020B0604030504040204" pitchFamily="34" charset="0"/>
              </a:rPr>
              <a:t>Middle school graduates or below</a:t>
            </a:r>
            <a:r>
              <a:rPr lang="en-US" altLang="ko-KR" sz="2000" dirty="0">
                <a:latin typeface="Tahoma" panose="020B0604030504040204" pitchFamily="34" charset="0"/>
                <a:ea typeface="Tahoma" panose="020B0604030504040204" pitchFamily="34" charset="0"/>
                <a:cs typeface="Tahoma" panose="020B0604030504040204" pitchFamily="34" charset="0"/>
              </a:rPr>
              <a:t>, High school graduates, Junior college graduates, University graduates, Master+ </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Household</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Income(8): </a:t>
            </a:r>
            <a:r>
              <a:rPr lang="en-US" altLang="ko-KR" sz="2000" b="1" dirty="0">
                <a:latin typeface="Tahoma" panose="020B0604030504040204" pitchFamily="34" charset="0"/>
                <a:ea typeface="Tahoma" panose="020B0604030504040204" pitchFamily="34" charset="0"/>
                <a:cs typeface="Tahoma" panose="020B0604030504040204" pitchFamily="34" charset="0"/>
              </a:rPr>
              <a:t>Below 100</a:t>
            </a:r>
            <a:r>
              <a:rPr lang="en-US" altLang="ko-KR" sz="2000" dirty="0">
                <a:latin typeface="Tahoma" panose="020B0604030504040204" pitchFamily="34" charset="0"/>
                <a:ea typeface="Tahoma" panose="020B0604030504040204" pitchFamily="34" charset="0"/>
                <a:cs typeface="Tahoma" panose="020B0604030504040204" pitchFamily="34" charset="0"/>
              </a:rPr>
              <a:t>, 101~200, …, Above 701 (in 10,000 won, approximately $8.5)</a:t>
            </a:r>
          </a:p>
          <a:p>
            <a:pPr marL="742950" lvl="1" indent="-285750">
              <a:lnSpc>
                <a:spcPct val="13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Other characteristics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Region(16)</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Employment status</a:t>
            </a:r>
          </a:p>
          <a:p>
            <a:pPr marL="742950" lvl="1" indent="-285750">
              <a:lnSpc>
                <a:spcPct val="13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Housing ownership and Housing type (apartment, multi-family, </a:t>
            </a:r>
            <a:r>
              <a:rPr lang="en-US" altLang="ko-KR" sz="2000" dirty="0" err="1">
                <a:latin typeface="Tahoma" panose="020B0604030504040204" pitchFamily="34" charset="0"/>
                <a:ea typeface="Tahoma" panose="020B0604030504040204" pitchFamily="34" charset="0"/>
                <a:cs typeface="Tahoma" panose="020B0604030504040204" pitchFamily="34" charset="0"/>
              </a:rPr>
              <a:t>etc</a:t>
            </a:r>
            <a:r>
              <a:rPr lang="en-US" altLang="ko-KR" sz="2000" dirty="0">
                <a:latin typeface="Tahoma" panose="020B0604030504040204" pitchFamily="34" charset="0"/>
                <a:ea typeface="Tahoma" panose="020B0604030504040204" pitchFamily="34" charset="0"/>
                <a:cs typeface="Tahoma" panose="020B0604030504040204" pitchFamily="34" charset="0"/>
              </a:rPr>
              <a:t>)</a:t>
            </a:r>
          </a:p>
        </p:txBody>
      </p:sp>
      <p:sp>
        <p:nvSpPr>
          <p:cNvPr id="6"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Covariates</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Tree>
    <p:extLst>
      <p:ext uri="{BB962C8B-B14F-4D97-AF65-F5344CB8AC3E}">
        <p14:creationId xmlns:p14="http://schemas.microsoft.com/office/powerpoint/2010/main" val="74442782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Method</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381000" y="914400"/>
            <a:ext cx="8458200" cy="2708434"/>
          </a:xfrm>
          <a:prstGeom prst="rect">
            <a:avLst/>
          </a:prstGeom>
          <a:noFill/>
        </p:spPr>
        <p:txBody>
          <a:bodyPr wrap="square" rtlCol="0">
            <a:spAutoFit/>
          </a:bodyPr>
          <a:lstStyle/>
          <a:p>
            <a:pPr marL="342900" indent="-342900">
              <a:buFont typeface="Arial" panose="020B0604020202020204" pitchFamily="34" charset="0"/>
              <a:buChar char="•"/>
            </a:pPr>
            <a:r>
              <a:rPr lang="en-US" altLang="ko-KR" sz="2000" b="1" dirty="0">
                <a:solidFill>
                  <a:schemeClr val="accent5"/>
                </a:solidFill>
                <a:latin typeface="Tahoma" panose="020B0604030504040204" pitchFamily="34" charset="0"/>
                <a:ea typeface="Tahoma" panose="020B0604030504040204" pitchFamily="34" charset="0"/>
                <a:cs typeface="Tahoma" panose="020B0604030504040204" pitchFamily="34" charset="0"/>
              </a:rPr>
              <a:t>Ordered logistic regression</a:t>
            </a: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28600" indent="-228600">
              <a:buFont typeface="+mj-lt"/>
              <a:buAutoNum type="arabicPeriod"/>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lvl="1"/>
            <a:r>
              <a:rPr lang="en-US" altLang="ko-KR" sz="2000" dirty="0" err="1">
                <a:latin typeface="Tahoma" panose="020B0604030504040204" pitchFamily="34" charset="0"/>
                <a:ea typeface="Tahoma" panose="020B0604030504040204" pitchFamily="34" charset="0"/>
                <a:cs typeface="Tahoma" panose="020B0604030504040204" pitchFamily="34" charset="0"/>
              </a:rPr>
              <a:t>Y</a:t>
            </a:r>
            <a:r>
              <a:rPr lang="en-US" altLang="ko-KR" sz="2000" baseline="-25000" dirty="0" err="1">
                <a:latin typeface="Tahoma" panose="020B0604030504040204" pitchFamily="34" charset="0"/>
                <a:ea typeface="Tahoma" panose="020B0604030504040204" pitchFamily="34" charset="0"/>
                <a:cs typeface="Tahoma" panose="020B0604030504040204" pitchFamily="34" charset="0"/>
              </a:rPr>
              <a:t>it</a:t>
            </a:r>
            <a:r>
              <a:rPr lang="en-US" altLang="ko-KR" sz="2000" baseline="-25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  1: Very</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low</a:t>
            </a:r>
          </a:p>
          <a:p>
            <a:pPr lvl="1"/>
            <a:r>
              <a:rPr lang="en-US" altLang="ko-KR" sz="2000" dirty="0">
                <a:latin typeface="Tahoma" panose="020B0604030504040204" pitchFamily="34" charset="0"/>
                <a:ea typeface="Tahoma" panose="020B0604030504040204" pitchFamily="34" charset="0"/>
                <a:cs typeface="Tahoma" panose="020B0604030504040204" pitchFamily="34" charset="0"/>
              </a:rPr>
              <a:t>        2: Somewhat</a:t>
            </a:r>
            <a:r>
              <a:rPr lang="ko-KR" altLang="en-US" sz="2000" dirty="0">
                <a:latin typeface="Tahoma" panose="020B0604030504040204" pitchFamily="34" charset="0"/>
                <a:ea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low</a:t>
            </a:r>
          </a:p>
          <a:p>
            <a:pPr lvl="1"/>
            <a:r>
              <a:rPr lang="en-US" altLang="ko-KR" sz="2000" dirty="0">
                <a:latin typeface="Tahoma" panose="020B0604030504040204" pitchFamily="34" charset="0"/>
                <a:ea typeface="Tahoma" panose="020B0604030504040204" pitchFamily="34" charset="0"/>
                <a:cs typeface="Tahoma" panose="020B0604030504040204" pitchFamily="34" charset="0"/>
              </a:rPr>
              <a:t>        3: High (Somewhat high + Very high)</a:t>
            </a:r>
          </a:p>
          <a:p>
            <a:pPr lvl="1"/>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lvl="1"/>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342900" indent="-34290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Present </a:t>
            </a:r>
            <a:r>
              <a:rPr lang="en-US" altLang="ko-KR" sz="2000" b="1" dirty="0">
                <a:latin typeface="Tahoma" panose="020B0604030504040204" pitchFamily="34" charset="0"/>
                <a:ea typeface="Tahoma" panose="020B0604030504040204" pitchFamily="34" charset="0"/>
                <a:cs typeface="Tahoma" panose="020B0604030504040204" pitchFamily="34" charset="0"/>
              </a:rPr>
              <a:t>marginal effects</a:t>
            </a:r>
            <a:r>
              <a:rPr lang="en-US" altLang="ko-KR" sz="2000" dirty="0">
                <a:latin typeface="Tahoma" panose="020B0604030504040204" pitchFamily="34" charset="0"/>
                <a:ea typeface="Tahoma" panose="020B0604030504040204" pitchFamily="34" charset="0"/>
                <a:cs typeface="Tahoma" panose="020B0604030504040204" pitchFamily="34" charset="0"/>
              </a:rPr>
              <a:t> (and predicted probability) based on estimated coefficients</a:t>
            </a:r>
            <a:r>
              <a:rPr lang="ko-KR" altLang="en-US" sz="2000" dirty="0">
                <a:latin typeface="Tahoma" panose="020B0604030504040204" pitchFamily="34" charset="0"/>
                <a:ea typeface="Tahoma" panose="020B0604030504040204" pitchFamily="34" charset="0"/>
                <a:cs typeface="Tahoma" panose="020B0604030504040204" pitchFamily="34" charset="0"/>
              </a:rPr>
              <a:t> </a:t>
            </a:r>
            <a:endParaRPr lang="en-US" altLang="ko-KR" sz="600" dirty="0">
              <a:latin typeface="Tahoma" panose="020B0604030504040204" pitchFamily="34" charset="0"/>
              <a:ea typeface="Tahoma" panose="020B0604030504040204" pitchFamily="34" charset="0"/>
              <a:cs typeface="Tahoma" panose="020B0604030504040204" pitchFamily="34" charset="0"/>
            </a:endParaRPr>
          </a:p>
        </p:txBody>
      </p:sp>
      <mc:AlternateContent xmlns:mc="http://schemas.openxmlformats.org/markup-compatibility/2006" xmlns:a14="http://schemas.microsoft.com/office/drawing/2010/main">
        <mc:Choice Requires="a14">
          <p:sp>
            <p:nvSpPr>
              <p:cNvPr id="8" name="개체 7"/>
              <p:cNvSpPr txBox="1"/>
              <p:nvPr/>
            </p:nvSpPr>
            <p:spPr>
              <a:xfrm>
                <a:off x="2057400" y="3962400"/>
                <a:ext cx="4953000" cy="28194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func>
                        <m:funcPr>
                          <m:ctrlPr>
                            <a:rPr lang="ko-KR" altLang="en-US" sz="900" i="1" smtClean="0">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𝑌</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m:t>
                      </m:r>
                    </m:oMath>
                  </m:oMathPara>
                </a14:m>
                <a:br>
                  <a:rPr lang="en-US" altLang="ko-KR" sz="900" i="1" dirty="0">
                    <a:solidFill>
                      <a:srgbClr val="000000"/>
                    </a:solidFill>
                    <a:latin typeface="Cambria Math" panose="02040503050406030204" pitchFamily="18" charset="0"/>
                  </a:rPr>
                </a:br>
                <a:br>
                  <a:rPr lang="en-US" altLang="ko-KR" sz="9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ko-KR" altLang="en-US" sz="900" i="1">
                          <a:solidFill>
                            <a:srgbClr val="000000"/>
                          </a:solidFill>
                          <a:latin typeface="Cambria Math" panose="02040503050406030204" pitchFamily="18" charset="0"/>
                        </a:rPr>
                        <m:t>=</m:t>
                      </m:r>
                      <m:d>
                        <m:dPr>
                          <m:begChr m:val="{"/>
                          <m:endChr m:val=""/>
                          <m:ctrlPr>
                            <a:rPr lang="ko-KR" altLang="en-US" sz="900" i="1">
                              <a:solidFill>
                                <a:srgbClr val="000000"/>
                              </a:solidFill>
                              <a:latin typeface="Cambria Math" panose="02040503050406030204" pitchFamily="18" charset="0"/>
                            </a:rPr>
                          </m:ctrlPr>
                        </m:dPr>
                        <m:e>
                          <m:m>
                            <m:mPr>
                              <m:plcHide m:val="on"/>
                              <m:mcs>
                                <m:mc>
                                  <m:mcPr>
                                    <m:count m:val="1"/>
                                    <m:mcJc m:val="center"/>
                                  </m:mcPr>
                                </m:mc>
                              </m:mcs>
                              <m:ctrlPr>
                                <a:rPr lang="ko-KR" altLang="en-US" sz="900" i="1">
                                  <a:solidFill>
                                    <a:srgbClr val="000000"/>
                                  </a:solidFill>
                                  <a:latin typeface="Cambria Math" panose="02040503050406030204" pitchFamily="18" charset="0"/>
                                </a:rPr>
                              </m:ctrlPr>
                            </m:mPr>
                            <m:mr>
                              <m:e>
                                <m:m>
                                  <m:mPr>
                                    <m:plcHide m:val="on"/>
                                    <m:mcs>
                                      <m:mc>
                                        <m:mcPr>
                                          <m:count m:val="2"/>
                                          <m:mcJc m:val="center"/>
                                        </m:mcPr>
                                      </m:mc>
                                    </m:mcs>
                                    <m:ctrlPr>
                                      <a:rPr lang="ko-KR" altLang="en-US" sz="900" i="1">
                                        <a:solidFill>
                                          <a:srgbClr val="000000"/>
                                        </a:solidFill>
                                        <a:latin typeface="Cambria Math" panose="02040503050406030204" pitchFamily="18" charset="0"/>
                                      </a:rPr>
                                    </m:ctrlPr>
                                  </m:mPr>
                                  <m:mr>
                                    <m:e>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−∞&lt;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𝑢</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e>
                                    <m:e>
                                      <m:m>
                                        <m:mPr>
                                          <m:plcHide m:val="on"/>
                                          <m:mcs>
                                            <m:mc>
                                              <m:mcPr>
                                                <m:count m:val="2"/>
                                                <m:mcJc m:val="center"/>
                                              </m:mcPr>
                                            </m:mc>
                                          </m:mcs>
                                          <m:ctrlPr>
                                            <a:rPr lang="ko-KR" altLang="en-US" sz="900" i="1">
                                              <a:solidFill>
                                                <a:srgbClr val="000000"/>
                                              </a:solidFill>
                                              <a:latin typeface="Cambria Math" panose="02040503050406030204" pitchFamily="18" charset="0"/>
                                            </a:rPr>
                                          </m:ctrlPr>
                                        </m:mPr>
                                        <m:mr>
                                          <m:e>
                                            <m:r>
                                              <a:rPr lang="ko-KR" altLang="en-US" sz="900" i="1">
                                                <a:solidFill>
                                                  <a:srgbClr val="000000"/>
                                                </a:solidFill>
                                                <a:latin typeface="Cambria Math" panose="02040503050406030204" pitchFamily="18" charset="0"/>
                                              </a:rPr>
                                              <m:t>𝑖𝑓</m:t>
                                            </m:r>
                                          </m:e>
                                          <m:e>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=1</m:t>
                                            </m:r>
                                          </m:e>
                                        </m:mr>
                                      </m:m>
                                    </m:e>
                                  </m:mr>
                                </m:m>
                              </m:e>
                            </m:mr>
                            <m:mr>
                              <m:e>
                                <m:m>
                                  <m:mPr>
                                    <m:plcHide m:val="on"/>
                                    <m:mcs>
                                      <m:mc>
                                        <m:mcPr>
                                          <m:count m:val="2"/>
                                          <m:mcJc m:val="center"/>
                                        </m:mcPr>
                                      </m:mc>
                                    </m:mcs>
                                    <m:ctrlPr>
                                      <a:rPr lang="ko-KR" altLang="en-US" sz="900" i="1">
                                        <a:solidFill>
                                          <a:srgbClr val="000000"/>
                                        </a:solidFill>
                                        <a:latin typeface="Cambria Math" panose="02040503050406030204" pitchFamily="18" charset="0"/>
                                      </a:rPr>
                                    </m:ctrlPr>
                                  </m:mPr>
                                  <m:mr>
                                    <m:e>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&lt;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𝑢</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r>
                                        <a:rPr lang="ko-KR" altLang="en-US" sz="900" i="1">
                                          <a:solidFill>
                                            <a:srgbClr val="000000"/>
                                          </a:solidFill>
                                          <a:latin typeface="Cambria Math" panose="02040503050406030204" pitchFamily="18" charset="0"/>
                                        </a:rPr>
                                        <m:t>−</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e>
                                    <m:e>
                                      <m:m>
                                        <m:mPr>
                                          <m:plcHide m:val="on"/>
                                          <m:mcs>
                                            <m:mc>
                                              <m:mcPr>
                                                <m:count m:val="2"/>
                                                <m:mcJc m:val="center"/>
                                              </m:mcPr>
                                            </m:mc>
                                          </m:mcs>
                                          <m:ctrlPr>
                                            <a:rPr lang="ko-KR" altLang="en-US" sz="900" i="1">
                                              <a:solidFill>
                                                <a:srgbClr val="000000"/>
                                              </a:solidFill>
                                              <a:latin typeface="Cambria Math" panose="02040503050406030204" pitchFamily="18" charset="0"/>
                                            </a:rPr>
                                          </m:ctrlPr>
                                        </m:mPr>
                                        <m:mr>
                                          <m:e>
                                            <m:r>
                                              <a:rPr lang="ko-KR" altLang="en-US" sz="900" i="1">
                                                <a:solidFill>
                                                  <a:srgbClr val="000000"/>
                                                </a:solidFill>
                                                <a:latin typeface="Cambria Math" panose="02040503050406030204" pitchFamily="18" charset="0"/>
                                              </a:rPr>
                                              <m:t>𝑖𝑓</m:t>
                                            </m:r>
                                          </m:e>
                                          <m:e>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=2</m:t>
                                            </m:r>
                                          </m:e>
                                        </m:mr>
                                      </m:m>
                                    </m:e>
                                  </m:mr>
                                </m:m>
                              </m:e>
                            </m:mr>
                            <m:mr>
                              <m:e>
                                <m:m>
                                  <m:mPr>
                                    <m:plcHide m:val="on"/>
                                    <m:mcs>
                                      <m:mc>
                                        <m:mcPr>
                                          <m:count m:val="2"/>
                                          <m:mcJc m:val="center"/>
                                        </m:mcPr>
                                      </m:mc>
                                    </m:mcs>
                                    <m:ctrlPr>
                                      <a:rPr lang="ko-KR" altLang="en-US" sz="900" i="1">
                                        <a:solidFill>
                                          <a:srgbClr val="000000"/>
                                        </a:solidFill>
                                        <a:latin typeface="Cambria Math" panose="02040503050406030204" pitchFamily="18" charset="0"/>
                                      </a:rPr>
                                    </m:ctrlPr>
                                  </m:mPr>
                                  <m:mr>
                                    <m:e>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Pr</m:t>
                                          </m:r>
                                        </m:fName>
                                        <m:e>
                                          <m:r>
                                            <a:rPr lang="ko-KR" altLang="en-US" sz="900" i="1">
                                              <a:solidFill>
                                                <a:srgbClr val="000000"/>
                                              </a:solidFill>
                                              <a:latin typeface="Cambria Math" panose="02040503050406030204" pitchFamily="18" charset="0"/>
                                            </a:rPr>
                                            <m:t>(</m:t>
                                          </m:r>
                                        </m:e>
                                      </m:func>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&lt;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𝑢</m:t>
                                      </m:r>
                                      <m:r>
                                        <a:rPr lang="ko-KR" altLang="en-US" sz="900" i="1">
                                          <a:solidFill>
                                            <a:srgbClr val="000000"/>
                                          </a:solidFill>
                                          <a:latin typeface="Cambria Math" panose="02040503050406030204" pitchFamily="18" charset="0"/>
                                        </a:rPr>
                                        <m:t>≤∞)=1−</m:t>
                                      </m:r>
                                      <m:f>
                                        <m:fPr>
                                          <m:ctrlPr>
                                            <a:rPr lang="ko-KR" altLang="en-US" sz="900" i="1">
                                              <a:solidFill>
                                                <a:srgbClr val="000000"/>
                                              </a:solidFill>
                                              <a:latin typeface="Cambria Math" panose="02040503050406030204" pitchFamily="18" charset="0"/>
                                            </a:rPr>
                                          </m:ctrlPr>
                                        </m:fPr>
                                        <m:num>
                                          <m:r>
                                            <a:rPr lang="ko-KR" altLang="en-US" sz="900" i="1">
                                              <a:solidFill>
                                                <a:srgbClr val="000000"/>
                                              </a:solidFill>
                                              <a:latin typeface="Cambria Math" panose="02040503050406030204" pitchFamily="18" charset="0"/>
                                            </a:rPr>
                                            <m:t>1</m:t>
                                          </m:r>
                                        </m:num>
                                        <m:den>
                                          <m:r>
                                            <a:rPr lang="ko-KR" altLang="en-US" sz="900" i="1">
                                              <a:solidFill>
                                                <a:srgbClr val="000000"/>
                                              </a:solidFill>
                                              <a:latin typeface="Cambria Math" panose="02040503050406030204" pitchFamily="18" charset="0"/>
                                            </a:rPr>
                                            <m:t>1+</m:t>
                                          </m:r>
                                          <m:func>
                                            <m:funcPr>
                                              <m:ctrlPr>
                                                <a:rPr lang="ko-KR" altLang="en-US" sz="900" i="1">
                                                  <a:solidFill>
                                                    <a:srgbClr val="000000"/>
                                                  </a:solidFill>
                                                  <a:latin typeface="Cambria Math" panose="02040503050406030204" pitchFamily="18" charset="0"/>
                                                </a:rPr>
                                              </m:ctrlPr>
                                            </m:funcPr>
                                            <m:fName>
                                              <m:r>
                                                <m:rPr>
                                                  <m:sty m:val="p"/>
                                                </m:rPr>
                                                <a:rPr lang="ko-KR" altLang="en-US" sz="900" i="0">
                                                  <a:solidFill>
                                                    <a:srgbClr val="000000"/>
                                                  </a:solidFill>
                                                  <a:latin typeface="Cambria Math" panose="02040503050406030204" pitchFamily="18" charset="0"/>
                                                </a:rPr>
                                                <m:t>exp</m:t>
                                              </m:r>
                                            </m:fName>
                                            <m:e>
                                              <m:r>
                                                <a:rPr lang="ko-KR" altLang="en-US" sz="900" i="1">
                                                  <a:solidFill>
                                                    <a:srgbClr val="000000"/>
                                                  </a:solidFill>
                                                  <a:latin typeface="Cambria Math" panose="02040503050406030204" pitchFamily="18" charset="0"/>
                                                </a:rPr>
                                                <m:t>(</m:t>
                                              </m:r>
                                            </m:e>
                                          </m:func>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𝜑</m:t>
                                              </m:r>
                                            </m:e>
                                            <m:sub>
                                              <m:r>
                                                <a:rPr lang="ko-KR" altLang="en-US" sz="900" i="1">
                                                  <a:solidFill>
                                                    <a:srgbClr val="000000"/>
                                                  </a:solidFill>
                                                  <a:latin typeface="Cambria Math" panose="02040503050406030204" pitchFamily="18" charset="0"/>
                                                </a:rPr>
                                                <m:t>2</m:t>
                                              </m:r>
                                            </m:sub>
                                          </m:sSub>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den>
                                      </m:f>
                                    </m:e>
                                    <m:e>
                                      <m:m>
                                        <m:mPr>
                                          <m:plcHide m:val="on"/>
                                          <m:mcs>
                                            <m:mc>
                                              <m:mcPr>
                                                <m:count m:val="2"/>
                                                <m:mcJc m:val="center"/>
                                              </m:mcPr>
                                            </m:mc>
                                          </m:mcs>
                                          <m:ctrlPr>
                                            <a:rPr lang="ko-KR" altLang="en-US" sz="900" i="1">
                                              <a:solidFill>
                                                <a:srgbClr val="000000"/>
                                              </a:solidFill>
                                              <a:latin typeface="Cambria Math" panose="02040503050406030204" pitchFamily="18" charset="0"/>
                                            </a:rPr>
                                          </m:ctrlPr>
                                        </m:mPr>
                                        <m:mr>
                                          <m:e>
                                            <m:r>
                                              <a:rPr lang="ko-KR" altLang="en-US" sz="900" i="1">
                                                <a:solidFill>
                                                  <a:srgbClr val="000000"/>
                                                </a:solidFill>
                                                <a:latin typeface="Cambria Math" panose="02040503050406030204" pitchFamily="18" charset="0"/>
                                              </a:rPr>
                                              <m:t>𝑖𝑓</m:t>
                                            </m:r>
                                          </m:e>
                                          <m:e>
                                            <m:r>
                                              <a:rPr lang="ko-KR" altLang="en-US" sz="900" i="1">
                                                <a:solidFill>
                                                  <a:srgbClr val="000000"/>
                                                </a:solidFill>
                                                <a:latin typeface="Cambria Math" panose="02040503050406030204" pitchFamily="18" charset="0"/>
                                              </a:rPr>
                                              <m:t>𝑗</m:t>
                                            </m:r>
                                            <m:r>
                                              <a:rPr lang="ko-KR" altLang="en-US" sz="900" i="1">
                                                <a:solidFill>
                                                  <a:srgbClr val="000000"/>
                                                </a:solidFill>
                                                <a:latin typeface="Cambria Math" panose="02040503050406030204" pitchFamily="18" charset="0"/>
                                              </a:rPr>
                                              <m:t>=3</m:t>
                                            </m:r>
                                          </m:e>
                                        </m:mr>
                                      </m:m>
                                    </m:e>
                                  </m:mr>
                                </m:m>
                              </m:e>
                            </m:mr>
                          </m:m>
                        </m:e>
                      </m:d>
                    </m:oMath>
                  </m:oMathPara>
                </a14:m>
                <a:br>
                  <a:rPr lang="ko-KR" altLang="en-US" sz="900" i="1" dirty="0">
                    <a:solidFill>
                      <a:srgbClr val="000000"/>
                    </a:solidFill>
                    <a:latin typeface="Cambria Math" panose="02040503050406030204" pitchFamily="18" charset="0"/>
                  </a:rPr>
                </a:br>
                <a:br>
                  <a:rPr lang="en-US" altLang="ko-KR" sz="9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𝑤h𝑒𝑟𝑒</m:t>
                      </m:r>
                    </m:oMath>
                    <m:oMath xmlns:m="http://schemas.openxmlformats.org/officeDocument/2006/math">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𝑋</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𝛽</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1</m:t>
                          </m:r>
                        </m:sub>
                      </m:sSub>
                      <m:r>
                        <a:rPr lang="ko-KR" altLang="en-US" sz="900" i="1">
                          <a:solidFill>
                            <a:srgbClr val="000000"/>
                          </a:solidFill>
                          <a:latin typeface="Cambria Math" panose="02040503050406030204" pitchFamily="18" charset="0"/>
                        </a:rPr>
                        <m:t>𝑀𝑎𝑙</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𝑒</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𝑐</m:t>
                          </m:r>
                          <m:r>
                            <a:rPr lang="ko-KR" altLang="en-US" sz="900" i="1">
                              <a:solidFill>
                                <a:srgbClr val="000000"/>
                              </a:solidFill>
                              <a:latin typeface="Cambria Math" panose="02040503050406030204" pitchFamily="18" charset="0"/>
                            </a:rPr>
                            <m:t>=3</m:t>
                          </m:r>
                        </m:sub>
                        <m:sup>
                          <m:r>
                            <a:rPr lang="en-US" altLang="ko-KR" sz="900" b="0" i="1" smtClean="0">
                              <a:solidFill>
                                <a:srgbClr val="000000"/>
                              </a:solidFill>
                              <a:latin typeface="Cambria Math" panose="02040503050406030204" pitchFamily="18" charset="0"/>
                            </a:rPr>
                            <m:t>6</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2</m:t>
                              </m:r>
                              <m:r>
                                <a:rPr lang="ko-KR" altLang="en-US" sz="900" i="1">
                                  <a:solidFill>
                                    <a:srgbClr val="000000"/>
                                  </a:solidFill>
                                  <a:latin typeface="Cambria Math" panose="02040503050406030204" pitchFamily="18" charset="0"/>
                                </a:rPr>
                                <m:t>𝑐</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𝐶𝑜h𝑜𝑟</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𝑡</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𝑐</m:t>
                      </m:r>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𝑒</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5</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3</m:t>
                              </m:r>
                              <m:r>
                                <a:rPr lang="ko-KR" altLang="en-US" sz="900" i="1">
                                  <a:solidFill>
                                    <a:srgbClr val="000000"/>
                                  </a:solidFill>
                                  <a:latin typeface="Cambria Math" panose="02040503050406030204" pitchFamily="18" charset="0"/>
                                </a:rPr>
                                <m:t>𝑒</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𝐸𝑑</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𝑢</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𝑒</m:t>
                      </m:r>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𝑘</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8</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4</m:t>
                              </m:r>
                              <m:r>
                                <a:rPr lang="ko-KR" altLang="en-US" sz="900" i="1">
                                  <a:solidFill>
                                    <a:srgbClr val="000000"/>
                                  </a:solidFill>
                                  <a:latin typeface="Cambria Math" panose="02040503050406030204" pitchFamily="18" charset="0"/>
                                </a:rPr>
                                <m:t>𝑘</m:t>
                              </m:r>
                            </m:sub>
                          </m:sSub>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e>
                      </m:nary>
                      <m:r>
                        <a:rPr lang="ko-KR" altLang="en-US" sz="900" i="1">
                          <a:solidFill>
                            <a:srgbClr val="000000"/>
                          </a:solidFill>
                          <a:latin typeface="Cambria Math" panose="02040503050406030204" pitchFamily="18" charset="0"/>
                        </a:rPr>
                        <m:t>𝐼𝑛𝑐𝑜𝑚</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𝑒</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𝑘</m:t>
                      </m:r>
                      <m:r>
                        <a:rPr lang="ko-KR" altLang="en-US" sz="900" i="1">
                          <a:solidFill>
                            <a:srgbClr val="000000"/>
                          </a:solidFill>
                          <a:latin typeface="Cambria Math" panose="02040503050406030204" pitchFamily="18" charset="0"/>
                        </a:rPr>
                        <m:t>)</m:t>
                      </m:r>
                    </m:oMath>
                    <m:oMath xmlns:m="http://schemas.openxmlformats.org/officeDocument/2006/math">
                      <m:r>
                        <m:rPr>
                          <m:nor/>
                        </m:rP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𝑚</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3</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5</m:t>
                              </m:r>
                              <m:r>
                                <a:rPr lang="ko-KR" altLang="en-US" sz="900" i="1">
                                  <a:solidFill>
                                    <a:srgbClr val="000000"/>
                                  </a:solidFill>
                                  <a:latin typeface="Cambria Math" panose="02040503050406030204" pitchFamily="18" charset="0"/>
                                </a:rPr>
                                <m:t>𝑚</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𝑀𝑎𝑟𝑟𝑖𝑎𝑔</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𝑒</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𝑚</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6</m:t>
                          </m:r>
                        </m:sub>
                      </m:sSub>
                      <m:r>
                        <a:rPr lang="ko-KR" altLang="en-US" sz="900" i="1">
                          <a:solidFill>
                            <a:srgbClr val="000000"/>
                          </a:solidFill>
                          <a:latin typeface="Cambria Math" panose="02040503050406030204" pitchFamily="18" charset="0"/>
                        </a:rPr>
                        <m:t>𝑊𝑜𝑟</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𝑘</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nary>
                        <m:naryPr>
                          <m:chr m:val="∑"/>
                          <m:ctrlPr>
                            <a:rPr lang="ko-KR" altLang="en-US" sz="900" i="1">
                              <a:solidFill>
                                <a:srgbClr val="000000"/>
                              </a:solidFill>
                              <a:latin typeface="Cambria Math" panose="02040503050406030204" pitchFamily="18" charset="0"/>
                            </a:rPr>
                          </m:ctrlPr>
                        </m:naryPr>
                        <m:sub>
                          <m:r>
                            <a:rPr lang="ko-KR" altLang="en-US" sz="900" i="1">
                              <a:solidFill>
                                <a:srgbClr val="000000"/>
                              </a:solidFill>
                              <a:latin typeface="Cambria Math" panose="02040503050406030204" pitchFamily="18" charset="0"/>
                            </a:rPr>
                            <m:t>𝑟</m:t>
                          </m:r>
                          <m:r>
                            <a:rPr lang="ko-KR" altLang="en-US" sz="900" i="1">
                              <a:solidFill>
                                <a:srgbClr val="000000"/>
                              </a:solidFill>
                              <a:latin typeface="Cambria Math" panose="02040503050406030204" pitchFamily="18" charset="0"/>
                            </a:rPr>
                            <m:t>=2</m:t>
                          </m:r>
                        </m:sub>
                        <m:sup>
                          <m:r>
                            <a:rPr lang="ko-KR" altLang="en-US" sz="900" i="1">
                              <a:solidFill>
                                <a:srgbClr val="000000"/>
                              </a:solidFill>
                              <a:latin typeface="Cambria Math" panose="02040503050406030204" pitchFamily="18" charset="0"/>
                            </a:rPr>
                            <m:t>16</m:t>
                          </m:r>
                        </m:sup>
                        <m:e>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𝛽</m:t>
                              </m:r>
                            </m:e>
                            <m:sub>
                              <m:r>
                                <a:rPr lang="ko-KR" altLang="en-US" sz="900" i="1">
                                  <a:solidFill>
                                    <a:srgbClr val="000000"/>
                                  </a:solidFill>
                                  <a:latin typeface="Cambria Math" panose="02040503050406030204" pitchFamily="18" charset="0"/>
                                </a:rPr>
                                <m:t>7</m:t>
                              </m:r>
                              <m:r>
                                <a:rPr lang="ko-KR" altLang="en-US" sz="900" i="1">
                                  <a:solidFill>
                                    <a:srgbClr val="000000"/>
                                  </a:solidFill>
                                  <a:latin typeface="Cambria Math" panose="02040503050406030204" pitchFamily="18" charset="0"/>
                                </a:rPr>
                                <m:t>𝑟</m:t>
                              </m:r>
                            </m:sub>
                          </m:sSub>
                        </m:e>
                      </m:nary>
                      <m:r>
                        <a:rPr lang="ko-KR" altLang="en-US" sz="900" i="1">
                          <a:solidFill>
                            <a:srgbClr val="000000"/>
                          </a:solidFill>
                          <a:latin typeface="Cambria Math" panose="02040503050406030204" pitchFamily="18" charset="0"/>
                        </a:rPr>
                        <m:t>1</m:t>
                      </m:r>
                      <m:r>
                        <a:rPr lang="ko-KR" altLang="en-US" sz="900" i="0">
                          <a:solidFill>
                            <a:srgbClr val="000000"/>
                          </a:solidFill>
                          <a:latin typeface="Cambria Math" panose="02040503050406030204" pitchFamily="18" charset="0"/>
                        </a:rPr>
                        <m:t> </m:t>
                      </m:r>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𝑟𝑒𝑔𝑖𝑜</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𝑛</m:t>
                          </m:r>
                        </m:e>
                        <m:sub>
                          <m:r>
                            <a:rPr lang="ko-KR" altLang="en-US" sz="900" i="1">
                              <a:solidFill>
                                <a:srgbClr val="000000"/>
                              </a:solidFill>
                              <a:latin typeface="Cambria Math" panose="02040503050406030204" pitchFamily="18" charset="0"/>
                            </a:rPr>
                            <m:t>𝑖𝑡</m:t>
                          </m:r>
                        </m:sub>
                      </m:sSub>
                      <m:r>
                        <a:rPr lang="ko-KR" altLang="en-US" sz="900" i="1">
                          <a:solidFill>
                            <a:srgbClr val="000000"/>
                          </a:solidFill>
                          <a:latin typeface="Cambria Math" panose="02040503050406030204" pitchFamily="18" charset="0"/>
                        </a:rPr>
                        <m:t>=</m:t>
                      </m:r>
                      <m:r>
                        <a:rPr lang="ko-KR" altLang="en-US" sz="900" i="1">
                          <a:solidFill>
                            <a:srgbClr val="000000"/>
                          </a:solidFill>
                          <a:latin typeface="Cambria Math" panose="02040503050406030204" pitchFamily="18" charset="0"/>
                        </a:rPr>
                        <m:t>𝑟</m:t>
                      </m:r>
                      <m:r>
                        <a:rPr lang="ko-KR" altLang="en-US" sz="900" i="1">
                          <a:solidFill>
                            <a:srgbClr val="000000"/>
                          </a:solidFill>
                          <a:latin typeface="Cambria Math" panose="02040503050406030204" pitchFamily="18" charset="0"/>
                        </a:rPr>
                        <m:t>)+</m:t>
                      </m:r>
                      <m:sSub>
                        <m:sSubPr>
                          <m:ctrlPr>
                            <a:rPr lang="ko-KR" altLang="en-US" sz="900" i="1">
                              <a:solidFill>
                                <a:srgbClr val="000000"/>
                              </a:solidFill>
                              <a:latin typeface="Cambria Math" panose="02040503050406030204" pitchFamily="18" charset="0"/>
                            </a:rPr>
                          </m:ctrlPr>
                        </m:sSubPr>
                        <m:e>
                          <m:r>
                            <a:rPr lang="ko-KR" altLang="en-US" sz="900" i="1">
                              <a:solidFill>
                                <a:srgbClr val="000000"/>
                              </a:solidFill>
                              <a:latin typeface="Cambria Math" panose="02040503050406030204" pitchFamily="18" charset="0"/>
                            </a:rPr>
                            <m:t>𝜇</m:t>
                          </m:r>
                        </m:e>
                        <m:sub>
                          <m:r>
                            <a:rPr lang="ko-KR" altLang="en-US" sz="900" i="1">
                              <a:solidFill>
                                <a:srgbClr val="000000"/>
                              </a:solidFill>
                              <a:latin typeface="Cambria Math" panose="02040503050406030204" pitchFamily="18" charset="0"/>
                            </a:rPr>
                            <m:t>𝑡</m:t>
                          </m:r>
                        </m:sub>
                      </m:sSub>
                    </m:oMath>
                  </m:oMathPara>
                </a14:m>
                <a:endParaRPr lang="ko-KR" altLang="en-US" sz="900" dirty="0"/>
              </a:p>
            </p:txBody>
          </p:sp>
        </mc:Choice>
        <mc:Fallback xmlns="">
          <p:sp>
            <p:nvSpPr>
              <p:cNvPr id="8" name="개체 7"/>
              <p:cNvSpPr txBox="1">
                <a:spLocks noRot="1" noChangeAspect="1" noMove="1" noResize="1" noEditPoints="1" noAdjustHandles="1" noChangeArrowheads="1" noChangeShapeType="1" noTextEdit="1"/>
              </p:cNvSpPr>
              <p:nvPr/>
            </p:nvSpPr>
            <p:spPr>
              <a:xfrm>
                <a:off x="2057400" y="3962400"/>
                <a:ext cx="4953000" cy="2819400"/>
              </a:xfrm>
              <a:prstGeom prst="rect">
                <a:avLst/>
              </a:prstGeom>
              <a:blipFill>
                <a:blip r:embed="rId3"/>
                <a:stretch>
                  <a:fillRect l="-1724" b="-6911"/>
                </a:stretch>
              </a:blipFill>
            </p:spPr>
            <p:txBody>
              <a:bodyPr/>
              <a:lstStyle/>
              <a:p>
                <a:r>
                  <a:rPr lang="ko-KR" altLang="en-US">
                    <a:noFill/>
                  </a:rPr>
                  <a:t> </a:t>
                </a:r>
              </a:p>
            </p:txBody>
          </p:sp>
        </mc:Fallback>
      </mc:AlternateContent>
      <p:sp>
        <p:nvSpPr>
          <p:cNvPr id="6" name="왼쪽 중괄호 5"/>
          <p:cNvSpPr/>
          <p:nvPr/>
        </p:nvSpPr>
        <p:spPr>
          <a:xfrm>
            <a:off x="1447800" y="1524000"/>
            <a:ext cx="45719" cy="685800"/>
          </a:xfrm>
          <a:prstGeom prst="leftBrace">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ko-KR" altLang="en-US"/>
          </a:p>
        </p:txBody>
      </p:sp>
    </p:spTree>
    <p:extLst>
      <p:ext uri="{BB962C8B-B14F-4D97-AF65-F5344CB8AC3E}">
        <p14:creationId xmlns:p14="http://schemas.microsoft.com/office/powerpoint/2010/main" val="1591224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Trends</a:t>
            </a:r>
            <a:r>
              <a:rPr lang="ko-KR" altLang="en-US" sz="3200" b="1" dirty="0">
                <a:solidFill>
                  <a:schemeClr val="tx1"/>
                </a:solidFill>
                <a:latin typeface="Tahoma" panose="020B0604030504040204" pitchFamily="34" charset="0"/>
                <a:cs typeface="Tahoma" pitchFamily="34" charset="0"/>
              </a:rPr>
              <a:t> </a:t>
            </a:r>
            <a:r>
              <a:rPr lang="en-US" altLang="ko-KR" sz="3200" b="1" dirty="0">
                <a:solidFill>
                  <a:schemeClr val="tx1"/>
                </a:solidFill>
                <a:latin typeface="Tahoma" panose="020B0604030504040204" pitchFamily="34" charset="0"/>
                <a:cs typeface="Tahoma" pitchFamily="34" charset="0"/>
              </a:rPr>
              <a:t>(2006~2019)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434926" y="5239357"/>
            <a:ext cx="8534400" cy="951286"/>
          </a:xfrm>
          <a:prstGeom prst="rect">
            <a:avLst/>
          </a:prstGeom>
          <a:noFill/>
        </p:spPr>
        <p:txBody>
          <a:bodyPr wrap="square" rtlCol="0">
            <a:spAutoFit/>
          </a:bodyPr>
          <a:lstStyle/>
          <a:p>
            <a:pPr marL="285750" indent="-285750" fontAlgn="base" latinLnBrk="1">
              <a:lnSpc>
                <a:spcPct val="120000"/>
              </a:lnSpc>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Rapid decline in social mobility perception between 2009 and 2015</a:t>
            </a:r>
          </a:p>
          <a:p>
            <a:pPr marL="742950" lvl="1" indent="-285750" fontAlgn="base" latinLnBrk="1">
              <a:lnSpc>
                <a:spcPct val="120000"/>
              </a:lnSpc>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SM for next generation &gt; SM for own generation</a:t>
            </a:r>
          </a:p>
          <a:p>
            <a:pPr marL="742950" lvl="1" indent="-285750" fontAlgn="base" latinLnBrk="1">
              <a:lnSpc>
                <a:spcPct val="120000"/>
              </a:lnSpc>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But the gap has been narrowed (17.7%p in 2009 </a:t>
            </a:r>
            <a:r>
              <a:rPr lang="en-US" altLang="ko-KR" sz="16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r>
              <a:rPr lang="en-US" altLang="ko-KR" sz="1600" dirty="0">
                <a:latin typeface="Tahoma" panose="020B0604030504040204" pitchFamily="34" charset="0"/>
                <a:ea typeface="Tahoma" panose="020B0604030504040204" pitchFamily="34" charset="0"/>
                <a:cs typeface="Tahoma" panose="020B0604030504040204" pitchFamily="34" charset="0"/>
              </a:rPr>
              <a:t> 8.0%p in 2019) </a:t>
            </a:r>
          </a:p>
        </p:txBody>
      </p:sp>
      <p:sp>
        <p:nvSpPr>
          <p:cNvPr id="6" name="TextBox 5">
            <a:extLst>
              <a:ext uri="{FF2B5EF4-FFF2-40B4-BE49-F238E27FC236}">
                <a16:creationId xmlns:a16="http://schemas.microsoft.com/office/drawing/2014/main" id="{6694B81C-CB35-4275-A3FC-42BA223F9144}"/>
              </a:ext>
            </a:extLst>
          </p:cNvPr>
          <p:cNvSpPr txBox="1"/>
          <p:nvPr/>
        </p:nvSpPr>
        <p:spPr>
          <a:xfrm>
            <a:off x="381000" y="6324600"/>
            <a:ext cx="8534400" cy="511743"/>
          </a:xfrm>
          <a:prstGeom prst="rect">
            <a:avLst/>
          </a:prstGeom>
          <a:noFill/>
        </p:spPr>
        <p:txBody>
          <a:bodyPr wrap="square" rtlCol="0">
            <a:spAutoFit/>
          </a:bodyPr>
          <a:lstStyle/>
          <a:p>
            <a:pPr fontAlgn="base" latinLnBrk="1">
              <a:lnSpc>
                <a:spcPct val="120000"/>
              </a:lnSpc>
            </a:pPr>
            <a:r>
              <a:rPr lang="en-US" altLang="ko-KR" sz="1200" dirty="0">
                <a:latin typeface="Tahoma" panose="020B0604030504040204" pitchFamily="34" charset="0"/>
                <a:ea typeface="Tahoma" panose="020B0604030504040204" pitchFamily="34" charset="0"/>
                <a:cs typeface="Tahoma" panose="020B0604030504040204" pitchFamily="34" charset="0"/>
              </a:rPr>
              <a:t>Notes: In 2006, proportion of those who answered as “do not know” on SMP questionnaire is higher than the preceding survey years.</a:t>
            </a:r>
          </a:p>
        </p:txBody>
      </p:sp>
      <p:pic>
        <p:nvPicPr>
          <p:cNvPr id="8" name="그림 7">
            <a:extLst>
              <a:ext uri="{FF2B5EF4-FFF2-40B4-BE49-F238E27FC236}">
                <a16:creationId xmlns:a16="http://schemas.microsoft.com/office/drawing/2014/main" id="{56EEEAA1-27E3-4191-ADDE-F46D95B580E6}"/>
              </a:ext>
            </a:extLst>
          </p:cNvPr>
          <p:cNvPicPr>
            <a:picLocks noChangeAspect="1"/>
          </p:cNvPicPr>
          <p:nvPr/>
        </p:nvPicPr>
        <p:blipFill>
          <a:blip r:embed="rId3"/>
          <a:stretch>
            <a:fillRect/>
          </a:stretch>
        </p:blipFill>
        <p:spPr>
          <a:xfrm>
            <a:off x="1692000" y="922613"/>
            <a:ext cx="5760000" cy="4204338"/>
          </a:xfrm>
          <a:prstGeom prst="rect">
            <a:avLst/>
          </a:prstGeom>
        </p:spPr>
      </p:pic>
    </p:spTree>
    <p:extLst>
      <p:ext uri="{BB962C8B-B14F-4D97-AF65-F5344CB8AC3E}">
        <p14:creationId xmlns:p14="http://schemas.microsoft.com/office/powerpoint/2010/main" val="34104784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919E5F5E-5F43-4A8A-A9EF-8B330FC89712}"/>
              </a:ext>
            </a:extLst>
          </p:cNvPr>
          <p:cNvPicPr>
            <a:picLocks noChangeAspect="1"/>
          </p:cNvPicPr>
          <p:nvPr/>
        </p:nvPicPr>
        <p:blipFill>
          <a:blip r:embed="rId3"/>
          <a:stretch>
            <a:fillRect/>
          </a:stretch>
        </p:blipFill>
        <p:spPr>
          <a:xfrm>
            <a:off x="612000" y="701006"/>
            <a:ext cx="7920000" cy="5090194"/>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 in SMP by Cohort: 2009 - 2019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5798403"/>
            <a:ext cx="8534400" cy="98488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SMP for own generation drops most among the 20s</a:t>
            </a:r>
          </a:p>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SMP for next generation drops most among 30s and then 40s</a:t>
            </a:r>
          </a:p>
          <a:p>
            <a:pPr marL="285750" indent="-285750" fontAlgn="base" latinLnBrk="1">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1600" b="1" dirty="0"/>
              <a:t>0.5 for 20~29 in 2009 (</a:t>
            </a:r>
            <a:r>
              <a:rPr lang="en-US" altLang="ko-KR" sz="1600" b="1" dirty="0">
                <a:solidFill>
                  <a:srgbClr val="002060"/>
                </a:solidFill>
              </a:rPr>
              <a:t>Millennials</a:t>
            </a:r>
            <a:r>
              <a:rPr lang="en-US" altLang="ko-KR" sz="1600" b="1" dirty="0"/>
              <a:t> born in 1980~1989) -&gt; 0.23 for 30~39 in 2019</a:t>
            </a:r>
            <a:endParaRPr lang="en-US" altLang="ko-KR" sz="1600" b="1"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651596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직사각형 2">
            <a:extLst>
              <a:ext uri="{FF2B5EF4-FFF2-40B4-BE49-F238E27FC236}">
                <a16:creationId xmlns:a16="http://schemas.microsoft.com/office/drawing/2014/main" id="{FE5AB8E2-D469-47B8-9B82-AA93E7F1C5BE}"/>
              </a:ext>
            </a:extLst>
          </p:cNvPr>
          <p:cNvSpPr/>
          <p:nvPr/>
        </p:nvSpPr>
        <p:spPr>
          <a:xfrm>
            <a:off x="4724400" y="1066800"/>
            <a:ext cx="3657600" cy="396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pic>
        <p:nvPicPr>
          <p:cNvPr id="7" name="그림 6">
            <a:extLst>
              <a:ext uri="{FF2B5EF4-FFF2-40B4-BE49-F238E27FC236}">
                <a16:creationId xmlns:a16="http://schemas.microsoft.com/office/drawing/2014/main" id="{B69EBA93-8D4A-40C2-8767-6702F5621413}"/>
              </a:ext>
            </a:extLst>
          </p:cNvPr>
          <p:cNvPicPr>
            <a:picLocks noChangeAspect="1"/>
          </p:cNvPicPr>
          <p:nvPr/>
        </p:nvPicPr>
        <p:blipFill>
          <a:blip r:embed="rId3"/>
          <a:stretch>
            <a:fillRect/>
          </a:stretch>
        </p:blipFill>
        <p:spPr>
          <a:xfrm>
            <a:off x="612000" y="935150"/>
            <a:ext cx="7920000" cy="5090194"/>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Cohort: 2009 vs. 2019</a:t>
            </a:r>
            <a:endParaRPr lang="ko-KR" altLang="en-US" sz="3200" b="1" dirty="0">
              <a:solidFill>
                <a:schemeClr val="tx1"/>
              </a:solidFill>
              <a:latin typeface="Tahoma" pitchFamily="34" charset="0"/>
              <a:cs typeface="Tahoma" pitchFamily="34" charset="0"/>
            </a:endParaRPr>
          </a:p>
        </p:txBody>
      </p:sp>
      <p:sp>
        <p:nvSpPr>
          <p:cNvPr id="2" name="TextBox 1"/>
          <p:cNvSpPr txBox="1"/>
          <p:nvPr/>
        </p:nvSpPr>
        <p:spPr>
          <a:xfrm>
            <a:off x="304800" y="5845314"/>
            <a:ext cx="8534400" cy="707886"/>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SMP for own generation drops most among the 20s</a:t>
            </a: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SMP for next generation drops most among the 30s</a:t>
            </a:r>
          </a:p>
        </p:txBody>
      </p:sp>
      <p:sp>
        <p:nvSpPr>
          <p:cNvPr id="5" name="직사각형 4">
            <a:extLst>
              <a:ext uri="{FF2B5EF4-FFF2-40B4-BE49-F238E27FC236}">
                <a16:creationId xmlns:a16="http://schemas.microsoft.com/office/drawing/2014/main" id="{5A418574-70FA-47F3-90F9-2B4FF2CA3CB5}"/>
              </a:ext>
            </a:extLst>
          </p:cNvPr>
          <p:cNvSpPr/>
          <p:nvPr/>
        </p:nvSpPr>
        <p:spPr>
          <a:xfrm>
            <a:off x="609600" y="17119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4AE99C04-C6A4-4802-8CE9-39759EF910C5}"/>
              </a:ext>
            </a:extLst>
          </p:cNvPr>
          <p:cNvSpPr/>
          <p:nvPr/>
        </p:nvSpPr>
        <p:spPr>
          <a:xfrm>
            <a:off x="4419600" y="23977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84888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직사각형 1"/>
          <p:cNvSpPr/>
          <p:nvPr/>
        </p:nvSpPr>
        <p:spPr>
          <a:xfrm>
            <a:off x="7010400" y="2743200"/>
            <a:ext cx="990600" cy="533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6" name="그림 5">
            <a:extLst>
              <a:ext uri="{FF2B5EF4-FFF2-40B4-BE49-F238E27FC236}">
                <a16:creationId xmlns:a16="http://schemas.microsoft.com/office/drawing/2014/main" id="{8CF4AF2D-AED5-43F5-B133-AF050FC8D213}"/>
              </a:ext>
            </a:extLst>
          </p:cNvPr>
          <p:cNvPicPr>
            <a:picLocks noChangeAspect="1"/>
          </p:cNvPicPr>
          <p:nvPr/>
        </p:nvPicPr>
        <p:blipFill>
          <a:blip r:embed="rId3"/>
          <a:stretch>
            <a:fillRect/>
          </a:stretch>
        </p:blipFill>
        <p:spPr>
          <a:xfrm>
            <a:off x="972000" y="1011351"/>
            <a:ext cx="7200000" cy="4627449"/>
          </a:xfrm>
          <a:prstGeom prst="rect">
            <a:avLst/>
          </a:prstGeom>
        </p:spPr>
      </p:pic>
      <p:sp>
        <p:nvSpPr>
          <p:cNvPr id="7" name="직사각형 6">
            <a:extLst>
              <a:ext uri="{FF2B5EF4-FFF2-40B4-BE49-F238E27FC236}">
                <a16:creationId xmlns:a16="http://schemas.microsoft.com/office/drawing/2014/main" id="{DC7436C6-D586-4B34-9961-6D9E420E6E00}"/>
              </a:ext>
            </a:extLst>
          </p:cNvPr>
          <p:cNvSpPr/>
          <p:nvPr/>
        </p:nvSpPr>
        <p:spPr>
          <a:xfrm>
            <a:off x="4724400" y="1219200"/>
            <a:ext cx="3505200" cy="3657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 in SMP by Education Level: 2009 - 2019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5968425"/>
            <a:ext cx="8534400" cy="5847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Magnitude of decline is larger for more educated, especially between 2009 and 2015</a:t>
            </a:r>
          </a:p>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There is very little gap for SMP of next generation across groups by education level</a:t>
            </a:r>
          </a:p>
        </p:txBody>
      </p:sp>
    </p:spTree>
    <p:extLst>
      <p:ext uri="{BB962C8B-B14F-4D97-AF65-F5344CB8AC3E}">
        <p14:creationId xmlns:p14="http://schemas.microsoft.com/office/powerpoint/2010/main" val="10061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D8E74321-702B-4F1E-8506-5B0C60F697A2}"/>
              </a:ext>
            </a:extLst>
          </p:cNvPr>
          <p:cNvPicPr>
            <a:picLocks noChangeAspect="1"/>
          </p:cNvPicPr>
          <p:nvPr/>
        </p:nvPicPr>
        <p:blipFill>
          <a:blip r:embed="rId3"/>
          <a:stretch>
            <a:fillRect/>
          </a:stretch>
        </p:blipFill>
        <p:spPr>
          <a:xfrm>
            <a:off x="612000" y="838200"/>
            <a:ext cx="7920000" cy="5090194"/>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Education Level: 2009 vs. 2019</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6062246"/>
            <a:ext cx="8534400" cy="338554"/>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The gap in SMP by education level has been narrowed, especially for next generation</a:t>
            </a:r>
          </a:p>
        </p:txBody>
      </p:sp>
    </p:spTree>
    <p:extLst>
      <p:ext uri="{BB962C8B-B14F-4D97-AF65-F5344CB8AC3E}">
        <p14:creationId xmlns:p14="http://schemas.microsoft.com/office/powerpoint/2010/main" val="30213296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A31B00CF-65C9-4DBF-882F-8BA3A9F6E489}"/>
              </a:ext>
            </a:extLst>
          </p:cNvPr>
          <p:cNvPicPr>
            <a:picLocks noChangeAspect="1"/>
          </p:cNvPicPr>
          <p:nvPr/>
        </p:nvPicPr>
        <p:blipFill>
          <a:blip r:embed="rId3"/>
          <a:stretch>
            <a:fillRect/>
          </a:stretch>
        </p:blipFill>
        <p:spPr>
          <a:xfrm>
            <a:off x="275400" y="695461"/>
            <a:ext cx="8640000" cy="5552939"/>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Region: 2009 vs. 2019</a:t>
            </a:r>
            <a:endParaRPr lang="ko-KR" altLang="en-US" sz="3200" b="1" dirty="0">
              <a:solidFill>
                <a:schemeClr val="tx1"/>
              </a:solidFill>
              <a:latin typeface="Tahoma" pitchFamily="34" charset="0"/>
              <a:cs typeface="Tahoma" pitchFamily="34" charset="0"/>
            </a:endParaRPr>
          </a:p>
        </p:txBody>
      </p:sp>
      <p:sp>
        <p:nvSpPr>
          <p:cNvPr id="6" name="TextBox 5"/>
          <p:cNvSpPr txBox="1"/>
          <p:nvPr/>
        </p:nvSpPr>
        <p:spPr>
          <a:xfrm>
            <a:off x="304800" y="5867400"/>
            <a:ext cx="8534400" cy="830997"/>
          </a:xfrm>
          <a:prstGeom prst="rect">
            <a:avLst/>
          </a:prstGeom>
          <a:noFill/>
        </p:spPr>
        <p:txBody>
          <a:bodyPr wrap="square" rtlCol="0">
            <a:spAutoFit/>
          </a:bodyPr>
          <a:lstStyle/>
          <a:p>
            <a:pPr marL="180000" indent="-18000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Regional difference</a:t>
            </a:r>
          </a:p>
          <a:p>
            <a:pPr marL="637200" lvl="1" indent="-18000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Own generation: Seoul and </a:t>
            </a:r>
            <a:r>
              <a:rPr lang="en-US" altLang="ko-KR" sz="1600" dirty="0" err="1">
                <a:latin typeface="Tahoma" panose="020B0604030504040204" pitchFamily="34" charset="0"/>
                <a:ea typeface="Tahoma" panose="020B0604030504040204" pitchFamily="34" charset="0"/>
                <a:cs typeface="Tahoma" panose="020B0604030504040204" pitchFamily="34" charset="0"/>
              </a:rPr>
              <a:t>Jeju</a:t>
            </a:r>
            <a:endParaRPr lang="en-US" altLang="ko-KR" sz="1600" dirty="0">
              <a:latin typeface="Tahoma" panose="020B0604030504040204" pitchFamily="34" charset="0"/>
              <a:ea typeface="Tahoma" panose="020B0604030504040204" pitchFamily="34" charset="0"/>
              <a:cs typeface="Tahoma" panose="020B0604030504040204" pitchFamily="34" charset="0"/>
            </a:endParaRPr>
          </a:p>
          <a:p>
            <a:pPr marL="637200" lvl="1" indent="-180000" fontAlgn="base" latinLnBrk="1">
              <a:buFont typeface="Arial" panose="020B0604020202020204" pitchFamily="34" charset="0"/>
              <a:buChar char="•"/>
            </a:pPr>
            <a:r>
              <a:rPr lang="en-US" altLang="ko-KR" sz="1600" dirty="0">
                <a:latin typeface="Tahoma" panose="020B0604030504040204" pitchFamily="34" charset="0"/>
                <a:ea typeface="Tahoma" panose="020B0604030504040204" pitchFamily="34" charset="0"/>
                <a:cs typeface="Tahoma" panose="020B0604030504040204" pitchFamily="34" charset="0"/>
              </a:rPr>
              <a:t>Next generation: Seoul, Gyeonggi, and </a:t>
            </a:r>
            <a:r>
              <a:rPr lang="en-US" altLang="ko-KR" sz="1600" dirty="0" err="1">
                <a:latin typeface="Tahoma" panose="020B0604030504040204" pitchFamily="34" charset="0"/>
                <a:ea typeface="Tahoma" panose="020B0604030504040204" pitchFamily="34" charset="0"/>
                <a:cs typeface="Tahoma" panose="020B0604030504040204" pitchFamily="34" charset="0"/>
              </a:rPr>
              <a:t>Jeju</a:t>
            </a:r>
            <a:endParaRPr lang="en-US" altLang="ko-KR" sz="1600" dirty="0">
              <a:latin typeface="Tahoma" panose="020B0604030504040204" pitchFamily="34" charset="0"/>
              <a:ea typeface="Tahoma" panose="020B0604030504040204" pitchFamily="34" charset="0"/>
              <a:cs typeface="Tahoma" panose="020B0604030504040204" pitchFamily="34" charset="0"/>
            </a:endParaRPr>
          </a:p>
        </p:txBody>
      </p:sp>
      <p:grpSp>
        <p:nvGrpSpPr>
          <p:cNvPr id="13" name="그룹 12">
            <a:extLst>
              <a:ext uri="{FF2B5EF4-FFF2-40B4-BE49-F238E27FC236}">
                <a16:creationId xmlns:a16="http://schemas.microsoft.com/office/drawing/2014/main" id="{A2D13AC7-4C49-4788-8BE8-363720A36A9C}"/>
              </a:ext>
            </a:extLst>
          </p:cNvPr>
          <p:cNvGrpSpPr/>
          <p:nvPr/>
        </p:nvGrpSpPr>
        <p:grpSpPr>
          <a:xfrm>
            <a:off x="762000" y="1330960"/>
            <a:ext cx="685800" cy="3774440"/>
            <a:chOff x="762000" y="1330960"/>
            <a:chExt cx="685800" cy="3774440"/>
          </a:xfrm>
        </p:grpSpPr>
        <p:sp>
          <p:nvSpPr>
            <p:cNvPr id="10" name="직사각형 9"/>
            <p:cNvSpPr/>
            <p:nvPr/>
          </p:nvSpPr>
          <p:spPr>
            <a:xfrm>
              <a:off x="762000" y="13309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1" name="직사각형 10"/>
            <p:cNvSpPr/>
            <p:nvPr/>
          </p:nvSpPr>
          <p:spPr>
            <a:xfrm>
              <a:off x="762000" y="4836160"/>
              <a:ext cx="685800" cy="26924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grpSp>
        <p:nvGrpSpPr>
          <p:cNvPr id="14" name="그룹 13">
            <a:extLst>
              <a:ext uri="{FF2B5EF4-FFF2-40B4-BE49-F238E27FC236}">
                <a16:creationId xmlns:a16="http://schemas.microsoft.com/office/drawing/2014/main" id="{E39FDE5D-228F-44CB-856E-1347FB66A73D}"/>
              </a:ext>
            </a:extLst>
          </p:cNvPr>
          <p:cNvGrpSpPr/>
          <p:nvPr/>
        </p:nvGrpSpPr>
        <p:grpSpPr>
          <a:xfrm>
            <a:off x="4876800" y="1330960"/>
            <a:ext cx="685800" cy="3774440"/>
            <a:chOff x="762000" y="1330960"/>
            <a:chExt cx="685800" cy="3774440"/>
          </a:xfrm>
        </p:grpSpPr>
        <p:sp>
          <p:nvSpPr>
            <p:cNvPr id="15" name="직사각형 14">
              <a:extLst>
                <a:ext uri="{FF2B5EF4-FFF2-40B4-BE49-F238E27FC236}">
                  <a16:creationId xmlns:a16="http://schemas.microsoft.com/office/drawing/2014/main" id="{62AE3CA5-2BB8-40D7-AA31-783341EDC572}"/>
                </a:ext>
              </a:extLst>
            </p:cNvPr>
            <p:cNvSpPr/>
            <p:nvPr/>
          </p:nvSpPr>
          <p:spPr>
            <a:xfrm>
              <a:off x="762000" y="13309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6" name="직사각형 15">
              <a:extLst>
                <a:ext uri="{FF2B5EF4-FFF2-40B4-BE49-F238E27FC236}">
                  <a16:creationId xmlns:a16="http://schemas.microsoft.com/office/drawing/2014/main" id="{EE35009D-69A2-4954-8A49-D6B02F2CC740}"/>
                </a:ext>
              </a:extLst>
            </p:cNvPr>
            <p:cNvSpPr/>
            <p:nvPr/>
          </p:nvSpPr>
          <p:spPr>
            <a:xfrm>
              <a:off x="762000" y="4836160"/>
              <a:ext cx="685800" cy="269240"/>
            </a:xfrm>
            <a:prstGeom prst="rect">
              <a:avLst/>
            </a:pr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직사각형 16">
              <a:extLst>
                <a:ext uri="{FF2B5EF4-FFF2-40B4-BE49-F238E27FC236}">
                  <a16:creationId xmlns:a16="http://schemas.microsoft.com/office/drawing/2014/main" id="{77A213E2-A317-44F1-A9C4-D835845FA011}"/>
                </a:ext>
              </a:extLst>
            </p:cNvPr>
            <p:cNvSpPr/>
            <p:nvPr/>
          </p:nvSpPr>
          <p:spPr>
            <a:xfrm>
              <a:off x="762000" y="2931160"/>
              <a:ext cx="685800" cy="269240"/>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Tree>
    <p:extLst>
      <p:ext uri="{BB962C8B-B14F-4D97-AF65-F5344CB8AC3E}">
        <p14:creationId xmlns:p14="http://schemas.microsoft.com/office/powerpoint/2010/main" val="2454898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71718" y="40640"/>
            <a:ext cx="8767482" cy="609600"/>
          </a:xfrm>
          <a:prstGeom prst="rect">
            <a:avLst/>
          </a:prstGeom>
        </p:spPr>
        <p:txBody>
          <a:bodyPr vert="horz" lIns="91440" tIns="45720" rIns="91440" bIns="45720" rtlCol="0" anchor="ctr">
            <a:normAutofit fontScale="925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Marginal Effects for SMP about </a:t>
            </a:r>
            <a:r>
              <a:rPr lang="en-US" altLang="ko-KR" sz="3200" b="1" dirty="0">
                <a:solidFill>
                  <a:schemeClr val="accent5"/>
                </a:solidFill>
                <a:latin typeface="Tahoma" panose="020B0604030504040204" pitchFamily="34" charset="0"/>
                <a:cs typeface="Tahoma" pitchFamily="34" charset="0"/>
              </a:rPr>
              <a:t>Own Generation</a:t>
            </a:r>
            <a:endParaRPr lang="ko-KR" altLang="en-US" sz="3200" b="1" dirty="0">
              <a:solidFill>
                <a:schemeClr val="accent5"/>
              </a:solidFill>
              <a:latin typeface="Tahoma" panose="020B0604030504040204" pitchFamily="34" charset="0"/>
              <a:cs typeface="Tahoma" pitchFamily="34" charset="0"/>
            </a:endParaRPr>
          </a:p>
        </p:txBody>
      </p:sp>
      <p:sp>
        <p:nvSpPr>
          <p:cNvPr id="2" name="TextBox 1"/>
          <p:cNvSpPr txBox="1"/>
          <p:nvPr/>
        </p:nvSpPr>
        <p:spPr>
          <a:xfrm>
            <a:off x="340659" y="758465"/>
            <a:ext cx="8229600" cy="400110"/>
          </a:xfrm>
          <a:prstGeom prst="rect">
            <a:avLst/>
          </a:prstGeom>
          <a:noFill/>
        </p:spPr>
        <p:txBody>
          <a:bodyPr wrap="square" rtlCol="0">
            <a:spAutoFit/>
          </a:bodyPr>
          <a:lstStyle/>
          <a:p>
            <a:r>
              <a:rPr lang="en-US" altLang="ko-KR" sz="2000" dirty="0" err="1">
                <a:latin typeface="Tahoma" panose="020B0604030504040204" pitchFamily="34" charset="0"/>
                <a:ea typeface="Tahoma" panose="020B0604030504040204" pitchFamily="34" charset="0"/>
                <a:cs typeface="Tahoma" panose="020B0604030504040204" pitchFamily="34" charset="0"/>
              </a:rPr>
              <a:t>Pr</a:t>
            </a:r>
            <a:r>
              <a:rPr lang="en-US" altLang="ko-KR" sz="2000" dirty="0">
                <a:latin typeface="Tahoma" panose="020B0604030504040204" pitchFamily="34" charset="0"/>
                <a:ea typeface="Tahoma" panose="020B0604030504040204" pitchFamily="34" charset="0"/>
                <a:cs typeface="Tahoma" panose="020B0604030504040204" pitchFamily="34" charset="0"/>
              </a:rPr>
              <a:t>(Y=3|X), Change in probability of answering as “High”</a:t>
            </a:r>
            <a:endParaRPr lang="ko-KR" altLang="en-US" sz="2000" dirty="0">
              <a:latin typeface="Tahoma" panose="020B0604030504040204" pitchFamily="34" charset="0"/>
              <a:cs typeface="Tahoma" panose="020B0604030504040204" pitchFamily="34" charset="0"/>
            </a:endParaRPr>
          </a:p>
        </p:txBody>
      </p:sp>
      <p:sp>
        <p:nvSpPr>
          <p:cNvPr id="3" name="직사각형 2"/>
          <p:cNvSpPr/>
          <p:nvPr/>
        </p:nvSpPr>
        <p:spPr>
          <a:xfrm>
            <a:off x="2819400" y="5029200"/>
            <a:ext cx="228600" cy="2286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6" name="직사각형 5"/>
          <p:cNvSpPr/>
          <p:nvPr/>
        </p:nvSpPr>
        <p:spPr>
          <a:xfrm>
            <a:off x="3505200" y="5105400"/>
            <a:ext cx="228600" cy="228600"/>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pic>
        <p:nvPicPr>
          <p:cNvPr id="11" name="그림 10">
            <a:extLst>
              <a:ext uri="{FF2B5EF4-FFF2-40B4-BE49-F238E27FC236}">
                <a16:creationId xmlns:a16="http://schemas.microsoft.com/office/drawing/2014/main" id="{10A6FB8F-BCBD-4CAE-80E5-9BE0EEF22B67}"/>
              </a:ext>
            </a:extLst>
          </p:cNvPr>
          <p:cNvPicPr>
            <a:picLocks noChangeAspect="1"/>
          </p:cNvPicPr>
          <p:nvPr/>
        </p:nvPicPr>
        <p:blipFill>
          <a:blip r:embed="rId3"/>
          <a:stretch>
            <a:fillRect/>
          </a:stretch>
        </p:blipFill>
        <p:spPr>
          <a:xfrm>
            <a:off x="1512000" y="1295400"/>
            <a:ext cx="6120000" cy="5454209"/>
          </a:xfrm>
          <a:prstGeom prst="rect">
            <a:avLst/>
          </a:prstGeom>
        </p:spPr>
      </p:pic>
      <p:sp>
        <p:nvSpPr>
          <p:cNvPr id="4" name="직사각형 3">
            <a:extLst>
              <a:ext uri="{FF2B5EF4-FFF2-40B4-BE49-F238E27FC236}">
                <a16:creationId xmlns:a16="http://schemas.microsoft.com/office/drawing/2014/main" id="{7E64600A-B924-48AF-A537-29FDDE1BAF75}"/>
              </a:ext>
            </a:extLst>
          </p:cNvPr>
          <p:cNvSpPr/>
          <p:nvPr/>
        </p:nvSpPr>
        <p:spPr>
          <a:xfrm>
            <a:off x="6019800" y="5638800"/>
            <a:ext cx="1295400" cy="533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9384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hlinkClick r:id="rId3"/>
            <a:extLst>
              <a:ext uri="{FF2B5EF4-FFF2-40B4-BE49-F238E27FC236}">
                <a16:creationId xmlns:a16="http://schemas.microsoft.com/office/drawing/2014/main" id="{89120C4A-7104-49B2-BE15-20E07E3D4E13}"/>
              </a:ext>
            </a:extLst>
          </p:cNvPr>
          <p:cNvPicPr>
            <a:picLocks noChangeAspect="1"/>
          </p:cNvPicPr>
          <p:nvPr/>
        </p:nvPicPr>
        <p:blipFill>
          <a:blip r:embed="rId4"/>
          <a:stretch>
            <a:fillRect/>
          </a:stretch>
        </p:blipFill>
        <p:spPr>
          <a:xfrm>
            <a:off x="1600200" y="882418"/>
            <a:ext cx="5638800" cy="4146782"/>
          </a:xfrm>
          <a:prstGeom prst="rect">
            <a:avLst/>
          </a:prstGeom>
        </p:spPr>
      </p:pic>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Motivation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직사각형 6">
            <a:extLst>
              <a:ext uri="{FF2B5EF4-FFF2-40B4-BE49-F238E27FC236}">
                <a16:creationId xmlns:a16="http://schemas.microsoft.com/office/drawing/2014/main" id="{7604C10A-B869-4850-8C91-4A1167A33627}"/>
              </a:ext>
            </a:extLst>
          </p:cNvPr>
          <p:cNvSpPr/>
          <p:nvPr/>
        </p:nvSpPr>
        <p:spPr>
          <a:xfrm>
            <a:off x="685800" y="5228272"/>
            <a:ext cx="7825154" cy="1477328"/>
          </a:xfrm>
          <a:prstGeom prst="rect">
            <a:avLst/>
          </a:prstGeom>
        </p:spPr>
        <p:txBody>
          <a:bodyPr wrap="square">
            <a:spAutoFit/>
          </a:bodyPr>
          <a:lstStyle/>
          <a:p>
            <a:pPr marL="285750" indent="-285750">
              <a:buFont typeface="Arial" panose="020B0604020202020204" pitchFamily="34" charset="0"/>
              <a:buChar char="•"/>
            </a:pPr>
            <a:r>
              <a:rPr lang="en-US" altLang="ko-KR" dirty="0">
                <a:latin typeface="Tahoma" pitchFamily="34" charset="0"/>
              </a:rPr>
              <a:t>Widening income and consumption disparities and increasing polarization in South Korea</a:t>
            </a:r>
          </a:p>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Growing concerns on r</a:t>
            </a:r>
            <a:r>
              <a:rPr lang="en-US" altLang="ko-KR" dirty="0">
                <a:latin typeface="Tahoma" pitchFamily="34" charset="0"/>
              </a:rPr>
              <a:t>apidly declining social mobility perception</a:t>
            </a:r>
            <a:endParaRPr lang="en-US" altLang="ko-KR" sz="1500" b="1" dirty="0"/>
          </a:p>
          <a:p>
            <a:pPr marL="742950" lvl="1"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Increasing public interests, policy discussions, and media coverages on social mobility (perception)</a:t>
            </a:r>
          </a:p>
        </p:txBody>
      </p:sp>
      <p:sp>
        <p:nvSpPr>
          <p:cNvPr id="9" name="TextBox 8">
            <a:extLst>
              <a:ext uri="{FF2B5EF4-FFF2-40B4-BE49-F238E27FC236}">
                <a16:creationId xmlns:a16="http://schemas.microsoft.com/office/drawing/2014/main" id="{2BCDC477-1B75-4A86-AAA6-B906D920446C}"/>
              </a:ext>
            </a:extLst>
          </p:cNvPr>
          <p:cNvSpPr txBox="1"/>
          <p:nvPr/>
        </p:nvSpPr>
        <p:spPr>
          <a:xfrm>
            <a:off x="7010400" y="4615190"/>
            <a:ext cx="1929256" cy="261610"/>
          </a:xfrm>
          <a:prstGeom prst="rect">
            <a:avLst/>
          </a:prstGeom>
          <a:noFill/>
        </p:spPr>
        <p:txBody>
          <a:bodyPr wrap="square" rtlCol="0">
            <a:spAutoFit/>
          </a:bodyPr>
          <a:lstStyle/>
          <a:p>
            <a:r>
              <a:rPr lang="en-US" altLang="ko-KR" sz="1100" dirty="0"/>
              <a:t>Source: </a:t>
            </a:r>
            <a:r>
              <a:rPr lang="en-US" altLang="ko-KR" sz="1100" dirty="0" err="1"/>
              <a:t>Koreatimes</a:t>
            </a:r>
            <a:r>
              <a:rPr lang="en-US" altLang="ko-KR" sz="1100" dirty="0"/>
              <a:t>, 2019</a:t>
            </a:r>
            <a:endParaRPr lang="ko-KR" altLang="en-US" sz="1100" dirty="0"/>
          </a:p>
        </p:txBody>
      </p:sp>
    </p:spTree>
    <p:extLst>
      <p:ext uri="{BB962C8B-B14F-4D97-AF65-F5344CB8AC3E}">
        <p14:creationId xmlns:p14="http://schemas.microsoft.com/office/powerpoint/2010/main" val="11553378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Marginal Effects for SMP about </a:t>
            </a:r>
            <a:r>
              <a:rPr lang="en-US" altLang="ko-KR" sz="3200" b="1" dirty="0">
                <a:solidFill>
                  <a:schemeClr val="accent5"/>
                </a:solidFill>
                <a:latin typeface="Tahoma" panose="020B0604030504040204" pitchFamily="34" charset="0"/>
                <a:cs typeface="Tahoma" pitchFamily="34" charset="0"/>
              </a:rPr>
              <a:t>Next Generation</a:t>
            </a:r>
            <a:endParaRPr lang="ko-KR" altLang="en-US" sz="3200" b="1" dirty="0">
              <a:solidFill>
                <a:schemeClr val="accent5"/>
              </a:solidFill>
              <a:latin typeface="Tahoma" panose="020B0604030504040204" pitchFamily="34" charset="0"/>
              <a:cs typeface="Tahoma" pitchFamily="34" charset="0"/>
            </a:endParaRPr>
          </a:p>
        </p:txBody>
      </p:sp>
      <p:sp>
        <p:nvSpPr>
          <p:cNvPr id="6" name="TextBox 5"/>
          <p:cNvSpPr txBox="1"/>
          <p:nvPr/>
        </p:nvSpPr>
        <p:spPr>
          <a:xfrm>
            <a:off x="340659" y="758465"/>
            <a:ext cx="8229600" cy="369332"/>
          </a:xfrm>
          <a:prstGeom prst="rect">
            <a:avLst/>
          </a:prstGeom>
          <a:noFill/>
        </p:spPr>
        <p:txBody>
          <a:bodyPr wrap="square" rtlCol="0">
            <a:spAutoFit/>
          </a:bodyPr>
          <a:lstStyle/>
          <a:p>
            <a:r>
              <a:rPr lang="en-US" altLang="ko-KR" dirty="0" err="1">
                <a:latin typeface="Tahoma" panose="020B0604030504040204" pitchFamily="34" charset="0"/>
                <a:ea typeface="Tahoma" panose="020B0604030504040204" pitchFamily="34" charset="0"/>
                <a:cs typeface="Tahoma" panose="020B0604030504040204" pitchFamily="34" charset="0"/>
              </a:rPr>
              <a:t>Pr</a:t>
            </a:r>
            <a:r>
              <a:rPr lang="en-US" altLang="ko-KR" dirty="0">
                <a:latin typeface="Tahoma" panose="020B0604030504040204" pitchFamily="34" charset="0"/>
                <a:ea typeface="Tahoma" panose="020B0604030504040204" pitchFamily="34" charset="0"/>
                <a:cs typeface="Tahoma" panose="020B0604030504040204" pitchFamily="34" charset="0"/>
              </a:rPr>
              <a:t>(Y=3|X), Change in probability of answering as “High”</a:t>
            </a:r>
            <a:endParaRPr lang="ko-KR" altLang="en-US" dirty="0">
              <a:latin typeface="Tahoma" panose="020B0604030504040204" pitchFamily="34" charset="0"/>
              <a:cs typeface="Tahoma" panose="020B0604030504040204" pitchFamily="34" charset="0"/>
            </a:endParaRPr>
          </a:p>
        </p:txBody>
      </p:sp>
      <p:pic>
        <p:nvPicPr>
          <p:cNvPr id="10" name="그림 9">
            <a:extLst>
              <a:ext uri="{FF2B5EF4-FFF2-40B4-BE49-F238E27FC236}">
                <a16:creationId xmlns:a16="http://schemas.microsoft.com/office/drawing/2014/main" id="{9090E481-6199-4441-B0A0-E2ECAEAF9CEC}"/>
              </a:ext>
            </a:extLst>
          </p:cNvPr>
          <p:cNvPicPr>
            <a:picLocks noChangeAspect="1"/>
          </p:cNvPicPr>
          <p:nvPr/>
        </p:nvPicPr>
        <p:blipFill>
          <a:blip r:embed="rId2"/>
          <a:stretch>
            <a:fillRect/>
          </a:stretch>
        </p:blipFill>
        <p:spPr>
          <a:xfrm>
            <a:off x="1512000" y="1219200"/>
            <a:ext cx="6120000" cy="5454209"/>
          </a:xfrm>
          <a:prstGeom prst="rect">
            <a:avLst/>
          </a:prstGeom>
        </p:spPr>
      </p:pic>
      <p:sp>
        <p:nvSpPr>
          <p:cNvPr id="7" name="직사각형 6">
            <a:extLst>
              <a:ext uri="{FF2B5EF4-FFF2-40B4-BE49-F238E27FC236}">
                <a16:creationId xmlns:a16="http://schemas.microsoft.com/office/drawing/2014/main" id="{3DD0FF39-6D5D-4BA9-9852-3047F112573F}"/>
              </a:ext>
            </a:extLst>
          </p:cNvPr>
          <p:cNvSpPr/>
          <p:nvPr/>
        </p:nvSpPr>
        <p:spPr>
          <a:xfrm>
            <a:off x="6019800" y="5410200"/>
            <a:ext cx="1295400" cy="5334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1962818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Trends in ‘Satisfaction’</a:t>
            </a:r>
            <a:endParaRPr lang="ko-KR" altLang="en-US" sz="3200" b="1" dirty="0">
              <a:solidFill>
                <a:schemeClr val="tx1"/>
              </a:solidFill>
              <a:latin typeface="Tahoma" panose="020B0604030504040204" pitchFamily="34" charset="0"/>
              <a:cs typeface="Tahoma" pitchFamily="34" charset="0"/>
            </a:endParaRPr>
          </a:p>
        </p:txBody>
      </p:sp>
      <p:sp>
        <p:nvSpPr>
          <p:cNvPr id="6" name="TextBox 5"/>
          <p:cNvSpPr txBox="1"/>
          <p:nvPr/>
        </p:nvSpPr>
        <p:spPr>
          <a:xfrm>
            <a:off x="457200" y="845403"/>
            <a:ext cx="8458200" cy="1015663"/>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a:latin typeface="Tahoma" panose="020B0604030504040204" pitchFamily="34" charset="0"/>
                <a:cs typeface="Tahoma" pitchFamily="34" charset="0"/>
              </a:rPr>
              <a:t>Three questions on the levels of satisfaction</a:t>
            </a:r>
          </a:p>
          <a:p>
            <a:pPr marL="742950" lvl="1" indent="-285750">
              <a:buFont typeface="Arial" panose="020B0604020202020204" pitchFamily="34" charset="0"/>
              <a:buChar char="•"/>
            </a:pPr>
            <a:r>
              <a:rPr lang="en-US" altLang="ko-KR" sz="2000" b="1" dirty="0">
                <a:latin typeface="Tahoma" panose="020B0604030504040204" pitchFamily="34" charset="0"/>
                <a:cs typeface="Tahoma" pitchFamily="34" charset="0"/>
              </a:rPr>
              <a:t>Life overall</a:t>
            </a:r>
            <a:r>
              <a:rPr lang="en-US" altLang="ko-KR" sz="2000" dirty="0">
                <a:latin typeface="Tahoma" panose="020B0604030504040204" pitchFamily="34" charset="0"/>
                <a:cs typeface="Tahoma" pitchFamily="34" charset="0"/>
              </a:rPr>
              <a:t>, </a:t>
            </a:r>
            <a:r>
              <a:rPr lang="en-US" altLang="ko-KR" sz="2000" b="1" dirty="0">
                <a:latin typeface="Tahoma" panose="020B0604030504040204" pitchFamily="34" charset="0"/>
                <a:cs typeface="Tahoma" pitchFamily="34" charset="0"/>
              </a:rPr>
              <a:t>Income</a:t>
            </a:r>
            <a:r>
              <a:rPr lang="en-US" altLang="ko-KR" sz="2000" dirty="0">
                <a:latin typeface="Tahoma" panose="020B0604030504040204" pitchFamily="34" charset="0"/>
                <a:cs typeface="Tahoma" pitchFamily="34" charset="0"/>
              </a:rPr>
              <a:t>, </a:t>
            </a:r>
            <a:r>
              <a:rPr lang="en-US" altLang="ko-KR" sz="2000" b="1" dirty="0">
                <a:latin typeface="Tahoma" panose="020B0604030504040204" pitchFamily="34" charset="0"/>
                <a:cs typeface="Tahoma" pitchFamily="34" charset="0"/>
              </a:rPr>
              <a:t>Consumption</a:t>
            </a:r>
          </a:p>
          <a:p>
            <a:pPr marL="742950" lvl="1" indent="-285750">
              <a:buFont typeface="Arial" panose="020B0604020202020204" pitchFamily="34" charset="0"/>
              <a:buChar char="•"/>
            </a:pPr>
            <a:r>
              <a:rPr lang="en-US" altLang="ko-KR" sz="2000" b="1" dirty="0">
                <a:solidFill>
                  <a:schemeClr val="accent5"/>
                </a:solidFill>
                <a:latin typeface="Tahoma" panose="020B0604030504040204" pitchFamily="34" charset="0"/>
                <a:cs typeface="Tahoma" pitchFamily="34" charset="0"/>
              </a:rPr>
              <a:t>{4, 5: Positive}</a:t>
            </a:r>
            <a:r>
              <a:rPr lang="en-US" altLang="ko-KR" sz="2000" dirty="0">
                <a:latin typeface="Tahoma" panose="020B0604030504040204" pitchFamily="34" charset="0"/>
                <a:cs typeface="Tahoma" pitchFamily="34" charset="0"/>
              </a:rPr>
              <a:t>, {3: Middle}, </a:t>
            </a:r>
            <a:r>
              <a:rPr lang="en-US" altLang="ko-KR" sz="2000" b="1" dirty="0">
                <a:solidFill>
                  <a:srgbClr val="C00000"/>
                </a:solidFill>
                <a:latin typeface="Tahoma" panose="020B0604030504040204" pitchFamily="34" charset="0"/>
                <a:cs typeface="Tahoma" pitchFamily="34" charset="0"/>
              </a:rPr>
              <a:t>{1, 2: Negative}</a:t>
            </a:r>
            <a:endParaRPr lang="en-US" altLang="ko-KR" sz="2000" dirty="0">
              <a:latin typeface="Tahoma" panose="020B0604030504040204" pitchFamily="34" charset="0"/>
              <a:cs typeface="Tahoma" pitchFamily="34" charset="0"/>
            </a:endParaRPr>
          </a:p>
        </p:txBody>
      </p:sp>
      <p:pic>
        <p:nvPicPr>
          <p:cNvPr id="3" name="그림 2">
            <a:extLst>
              <a:ext uri="{FF2B5EF4-FFF2-40B4-BE49-F238E27FC236}">
                <a16:creationId xmlns:a16="http://schemas.microsoft.com/office/drawing/2014/main" id="{4CB6AFC3-10B2-43B6-9DA5-DB7E31956DD7}"/>
              </a:ext>
            </a:extLst>
          </p:cNvPr>
          <p:cNvPicPr>
            <a:picLocks noChangeAspect="1"/>
          </p:cNvPicPr>
          <p:nvPr/>
        </p:nvPicPr>
        <p:blipFill>
          <a:blip r:embed="rId3"/>
          <a:stretch>
            <a:fillRect/>
          </a:stretch>
        </p:blipFill>
        <p:spPr>
          <a:xfrm>
            <a:off x="953400" y="2001951"/>
            <a:ext cx="7200000" cy="4627449"/>
          </a:xfrm>
          <a:prstGeom prst="rect">
            <a:avLst/>
          </a:prstGeom>
        </p:spPr>
      </p:pic>
      <p:sp>
        <p:nvSpPr>
          <p:cNvPr id="2" name="직사각형 1">
            <a:extLst>
              <a:ext uri="{FF2B5EF4-FFF2-40B4-BE49-F238E27FC236}">
                <a16:creationId xmlns:a16="http://schemas.microsoft.com/office/drawing/2014/main" id="{AFF3EC1D-4022-48EC-9E14-77C99DF1AB57}"/>
              </a:ext>
            </a:extLst>
          </p:cNvPr>
          <p:cNvSpPr/>
          <p:nvPr/>
        </p:nvSpPr>
        <p:spPr>
          <a:xfrm>
            <a:off x="1752600" y="2209800"/>
            <a:ext cx="2362200" cy="3048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1674660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What about ‘Fairness’?</a:t>
            </a:r>
            <a:endParaRPr lang="ko-KR" altLang="en-US" sz="3200" b="1" dirty="0">
              <a:solidFill>
                <a:schemeClr val="tx1"/>
              </a:solidFill>
              <a:latin typeface="Tahoma" panose="020B0604030504040204" pitchFamily="34" charset="0"/>
              <a:cs typeface="Tahoma" pitchFamily="34" charset="0"/>
            </a:endParaRPr>
          </a:p>
        </p:txBody>
      </p:sp>
      <p:sp>
        <p:nvSpPr>
          <p:cNvPr id="6" name="TextBox 5"/>
          <p:cNvSpPr txBox="1"/>
          <p:nvPr/>
        </p:nvSpPr>
        <p:spPr>
          <a:xfrm>
            <a:off x="457200" y="762000"/>
            <a:ext cx="8458200" cy="1538883"/>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u="sng" dirty="0">
                <a:solidFill>
                  <a:srgbClr val="002060"/>
                </a:solidFill>
                <a:latin typeface="Tahoma" panose="020B0604030504040204" pitchFamily="34" charset="0"/>
                <a:cs typeface="Tahoma" pitchFamily="34" charset="0"/>
              </a:rPr>
              <a:t>Seoul Survey</a:t>
            </a:r>
            <a:r>
              <a:rPr lang="en-US" altLang="ko-KR" sz="2000" dirty="0">
                <a:solidFill>
                  <a:srgbClr val="002060"/>
                </a:solidFill>
                <a:latin typeface="Tahoma" panose="020B0604030504040204" pitchFamily="34" charset="0"/>
                <a:cs typeface="Tahoma" pitchFamily="34" charset="0"/>
              </a:rPr>
              <a:t> </a:t>
            </a:r>
            <a:r>
              <a:rPr lang="en-US" altLang="ko-KR" sz="2000" dirty="0">
                <a:latin typeface="Tahoma" panose="020B0604030504040204" pitchFamily="34" charset="0"/>
                <a:cs typeface="Tahoma" pitchFamily="34" charset="0"/>
              </a:rPr>
              <a:t>– 2013 ~ 2016</a:t>
            </a:r>
          </a:p>
          <a:p>
            <a:pPr lvl="1"/>
            <a:r>
              <a:rPr lang="en-US" altLang="ko-KR" sz="2000" b="1" dirty="0">
                <a:latin typeface="Tahoma" panose="020B0604030504040204" pitchFamily="34" charset="0"/>
                <a:cs typeface="Tahoma" pitchFamily="34" charset="0"/>
              </a:rPr>
              <a:t>“How fair do you think our society is in terms of … ?”</a:t>
            </a:r>
          </a:p>
          <a:p>
            <a:pPr marL="1200150" lvl="2" indent="-285750">
              <a:buFont typeface="Arial" panose="020B0604020202020204" pitchFamily="34" charset="0"/>
              <a:buChar char="•"/>
            </a:pPr>
            <a:r>
              <a:rPr lang="en-US" altLang="ko-KR" dirty="0">
                <a:latin typeface="Tahoma" panose="020B0604030504040204" pitchFamily="34" charset="0"/>
                <a:cs typeface="Tahoma" pitchFamily="34" charset="0"/>
              </a:rPr>
              <a:t>{1, 2: Unfair, Somewhat unfair}</a:t>
            </a:r>
          </a:p>
          <a:p>
            <a:pPr marL="1200150" lvl="2" indent="-285750">
              <a:buFont typeface="Arial" panose="020B0604020202020204" pitchFamily="34" charset="0"/>
              <a:buChar char="•"/>
            </a:pPr>
            <a:r>
              <a:rPr lang="en-US" altLang="ko-KR" dirty="0">
                <a:latin typeface="Tahoma" panose="020B0604030504040204" pitchFamily="34" charset="0"/>
                <a:cs typeface="Tahoma" pitchFamily="34" charset="0"/>
              </a:rPr>
              <a:t>{3: Neutral}</a:t>
            </a:r>
          </a:p>
          <a:p>
            <a:pPr marL="1200150" lvl="2" indent="-285750">
              <a:buFont typeface="Arial" panose="020B0604020202020204" pitchFamily="34" charset="0"/>
              <a:buChar char="•"/>
            </a:pPr>
            <a:r>
              <a:rPr lang="en-US" altLang="ko-KR" b="1" dirty="0">
                <a:solidFill>
                  <a:schemeClr val="accent5"/>
                </a:solidFill>
                <a:latin typeface="Tahoma" panose="020B0604030504040204" pitchFamily="34" charset="0"/>
                <a:cs typeface="Tahoma" pitchFamily="34" charset="0"/>
              </a:rPr>
              <a:t>{4, 5: Somewhat Fair, Fair}</a:t>
            </a:r>
            <a:endParaRPr lang="en-US" altLang="ko-KR" dirty="0">
              <a:latin typeface="Tahoma" panose="020B0604030504040204" pitchFamily="34" charset="0"/>
              <a:cs typeface="Tahoma" pitchFamily="34" charset="0"/>
            </a:endParaRPr>
          </a:p>
        </p:txBody>
      </p:sp>
      <p:pic>
        <p:nvPicPr>
          <p:cNvPr id="7" name="그림 6">
            <a:extLst>
              <a:ext uri="{FF2B5EF4-FFF2-40B4-BE49-F238E27FC236}">
                <a16:creationId xmlns:a16="http://schemas.microsoft.com/office/drawing/2014/main" id="{6CB56313-4521-46EB-970E-2DC1D1F70B16}"/>
              </a:ext>
            </a:extLst>
          </p:cNvPr>
          <p:cNvPicPr>
            <a:picLocks noChangeAspect="1"/>
          </p:cNvPicPr>
          <p:nvPr/>
        </p:nvPicPr>
        <p:blipFill>
          <a:blip r:embed="rId3"/>
          <a:stretch>
            <a:fillRect/>
          </a:stretch>
        </p:blipFill>
        <p:spPr>
          <a:xfrm>
            <a:off x="972000" y="2209800"/>
            <a:ext cx="7200000" cy="4626320"/>
          </a:xfrm>
          <a:prstGeom prst="rect">
            <a:avLst/>
          </a:prstGeom>
        </p:spPr>
      </p:pic>
    </p:spTree>
    <p:extLst>
      <p:ext uri="{BB962C8B-B14F-4D97-AF65-F5344CB8AC3E}">
        <p14:creationId xmlns:p14="http://schemas.microsoft.com/office/powerpoint/2010/main" val="29597437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What about ‘Fairness’?</a:t>
            </a:r>
            <a:endParaRPr lang="ko-KR" altLang="en-US" sz="3200" b="1" dirty="0">
              <a:solidFill>
                <a:schemeClr val="tx1"/>
              </a:solidFill>
              <a:latin typeface="Tahoma" panose="020B0604030504040204" pitchFamily="34" charset="0"/>
              <a:cs typeface="Tahoma" pitchFamily="34" charset="0"/>
            </a:endParaRPr>
          </a:p>
        </p:txBody>
      </p:sp>
      <p:sp>
        <p:nvSpPr>
          <p:cNvPr id="6" name="TextBox 5"/>
          <p:cNvSpPr txBox="1"/>
          <p:nvPr/>
        </p:nvSpPr>
        <p:spPr>
          <a:xfrm>
            <a:off x="457200" y="762000"/>
            <a:ext cx="8458200" cy="1261884"/>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u="sng" dirty="0">
                <a:solidFill>
                  <a:srgbClr val="002060"/>
                </a:solidFill>
                <a:latin typeface="Tahoma" pitchFamily="34" charset="0"/>
              </a:rPr>
              <a:t>Korea Social Integration Survey</a:t>
            </a:r>
            <a:r>
              <a:rPr lang="en-US" altLang="ko-KR" sz="2000" b="1" dirty="0">
                <a:solidFill>
                  <a:srgbClr val="002060"/>
                </a:solidFill>
              </a:rPr>
              <a:t> </a:t>
            </a:r>
            <a:r>
              <a:rPr lang="en-US" altLang="ko-KR" sz="2000" dirty="0">
                <a:latin typeface="Tahoma" panose="020B0604030504040204" pitchFamily="34" charset="0"/>
                <a:cs typeface="Tahoma" pitchFamily="34" charset="0"/>
              </a:rPr>
              <a:t>– 2013 ~ 2018</a:t>
            </a:r>
          </a:p>
          <a:p>
            <a:pPr lvl="1"/>
            <a:r>
              <a:rPr lang="en-US" altLang="ko-KR" sz="2000" b="1" dirty="0">
                <a:latin typeface="Tahoma" panose="020B0604030504040204" pitchFamily="34" charset="0"/>
                <a:cs typeface="Tahoma" pitchFamily="34" charset="0"/>
              </a:rPr>
              <a:t>“How fair do you think our society is in terms of … ?”</a:t>
            </a:r>
          </a:p>
          <a:p>
            <a:pPr marL="1200150" lvl="2" indent="-285750">
              <a:buFont typeface="Arial" panose="020B0604020202020204" pitchFamily="34" charset="0"/>
              <a:buChar char="•"/>
            </a:pPr>
            <a:r>
              <a:rPr lang="en-US" altLang="ko-KR" dirty="0">
                <a:latin typeface="Tahoma" panose="020B0604030504040204" pitchFamily="34" charset="0"/>
                <a:cs typeface="Tahoma" pitchFamily="34" charset="0"/>
              </a:rPr>
              <a:t>{1, 2: Unfair, Somewhat unfair}</a:t>
            </a:r>
          </a:p>
          <a:p>
            <a:pPr marL="1200150" lvl="2" indent="-285750">
              <a:buFont typeface="Arial" panose="020B0604020202020204" pitchFamily="34" charset="0"/>
              <a:buChar char="•"/>
            </a:pPr>
            <a:r>
              <a:rPr lang="en-US" altLang="ko-KR" b="1" dirty="0">
                <a:solidFill>
                  <a:schemeClr val="accent5"/>
                </a:solidFill>
                <a:latin typeface="Tahoma" panose="020B0604030504040204" pitchFamily="34" charset="0"/>
                <a:cs typeface="Tahoma" pitchFamily="34" charset="0"/>
              </a:rPr>
              <a:t>{3, 4: Somewhat Fair, Fair}</a:t>
            </a:r>
            <a:endParaRPr lang="en-US" altLang="ko-KR" dirty="0">
              <a:latin typeface="Tahoma" panose="020B0604030504040204" pitchFamily="34" charset="0"/>
              <a:cs typeface="Tahoma" pitchFamily="34" charset="0"/>
            </a:endParaRPr>
          </a:p>
        </p:txBody>
      </p:sp>
      <p:pic>
        <p:nvPicPr>
          <p:cNvPr id="7" name="그림 6">
            <a:extLst>
              <a:ext uri="{FF2B5EF4-FFF2-40B4-BE49-F238E27FC236}">
                <a16:creationId xmlns:a16="http://schemas.microsoft.com/office/drawing/2014/main" id="{CFCAEE72-8F7A-4E75-9CDE-BE9B8F13C73E}"/>
              </a:ext>
            </a:extLst>
          </p:cNvPr>
          <p:cNvPicPr>
            <a:picLocks noChangeAspect="1"/>
          </p:cNvPicPr>
          <p:nvPr/>
        </p:nvPicPr>
        <p:blipFill>
          <a:blip r:embed="rId3"/>
          <a:stretch>
            <a:fillRect/>
          </a:stretch>
        </p:blipFill>
        <p:spPr>
          <a:xfrm>
            <a:off x="972000" y="2133600"/>
            <a:ext cx="7200000" cy="4626320"/>
          </a:xfrm>
          <a:prstGeom prst="rect">
            <a:avLst/>
          </a:prstGeom>
        </p:spPr>
      </p:pic>
    </p:spTree>
    <p:extLst>
      <p:ext uri="{BB962C8B-B14F-4D97-AF65-F5344CB8AC3E}">
        <p14:creationId xmlns:p14="http://schemas.microsoft.com/office/powerpoint/2010/main" val="1587810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Discussion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281147" y="1143000"/>
            <a:ext cx="8610600" cy="5223289"/>
          </a:xfrm>
          <a:prstGeom prst="rect">
            <a:avLst/>
          </a:prstGeom>
          <a:noFill/>
        </p:spPr>
        <p:txBody>
          <a:bodyPr wrap="square" rtlCol="0">
            <a:spAutoFit/>
          </a:bodyPr>
          <a:lstStyle/>
          <a:p>
            <a:pPr marL="171450"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Although descriptive, provide detailed pictures on changing social mobility perception in South Korea</a:t>
            </a:r>
          </a:p>
          <a:p>
            <a:pPr marL="171450"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171450"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Policy Implication</a:t>
            </a:r>
          </a:p>
          <a:p>
            <a:pPr marL="171450" indent="-1714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To elevate social mobility perception, Korean government needs to be more focused on the most vulnerable groups such as youth and those living in Seoul metropolitan areas</a:t>
            </a:r>
          </a:p>
          <a:p>
            <a:pPr marL="171450"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Information on social mobility can change SM perception and policy preferences (</a:t>
            </a:r>
            <a:r>
              <a:rPr lang="en-US" altLang="ko-KR" sz="2000" dirty="0" err="1">
                <a:latin typeface="Tahoma" panose="020B0604030504040204" pitchFamily="34" charset="0"/>
                <a:ea typeface="Tahoma" panose="020B0604030504040204" pitchFamily="34" charset="0"/>
                <a:cs typeface="Tahoma" panose="020B0604030504040204" pitchFamily="34" charset="0"/>
              </a:rPr>
              <a:t>Alesina</a:t>
            </a:r>
            <a:r>
              <a:rPr lang="en-US" altLang="ko-KR" sz="2000" dirty="0">
                <a:latin typeface="Tahoma" panose="020B0604030504040204" pitchFamily="34" charset="0"/>
                <a:ea typeface="Tahoma" panose="020B0604030504040204" pitchFamily="34" charset="0"/>
                <a:cs typeface="Tahoma" panose="020B0604030504040204" pitchFamily="34" charset="0"/>
              </a:rPr>
              <a:t> et al., 2018)</a:t>
            </a:r>
          </a:p>
          <a:p>
            <a:pPr marL="628650" lvl="1"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817200" lvl="1" fontAlgn="base" latinLnBrk="1">
              <a:lnSpc>
                <a:spcPct val="120000"/>
              </a:lnSpc>
            </a:pPr>
            <a:r>
              <a:rPr lang="en-US" altLang="ko-KR" sz="2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a:t>
            </a:r>
            <a:r>
              <a:rPr lang="en-US" altLang="ko-KR" sz="2000" dirty="0">
                <a:latin typeface="Tahoma" panose="020B0604030504040204" pitchFamily="34" charset="0"/>
                <a:ea typeface="Tahoma" panose="020B0604030504040204" pitchFamily="34" charset="0"/>
                <a:cs typeface="Tahoma" panose="020B0604030504040204" pitchFamily="34" charset="0"/>
              </a:rPr>
              <a:t>Necessary to provide more reliable measures for social mobility measures using administrative data as in other countries</a:t>
            </a:r>
          </a:p>
        </p:txBody>
      </p:sp>
    </p:spTree>
    <p:extLst>
      <p:ext uri="{BB962C8B-B14F-4D97-AF65-F5344CB8AC3E}">
        <p14:creationId xmlns:p14="http://schemas.microsoft.com/office/powerpoint/2010/main" val="150630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Limitation and Future Work</a:t>
            </a:r>
            <a:endParaRPr lang="ko-KR" altLang="en-US" sz="3200" b="1" dirty="0">
              <a:solidFill>
                <a:schemeClr val="tx1"/>
              </a:solidFill>
              <a:latin typeface="Tahoma" panose="020B0604030504040204" pitchFamily="34" charset="0"/>
              <a:ea typeface="맑은 고딕" panose="020B0503020000020004" pitchFamily="50" charset="-127"/>
              <a:cs typeface="Tahoma" pitchFamily="34" charset="0"/>
            </a:endParaRPr>
          </a:p>
        </p:txBody>
      </p:sp>
      <p:sp>
        <p:nvSpPr>
          <p:cNvPr id="2" name="TextBox 1"/>
          <p:cNvSpPr txBox="1"/>
          <p:nvPr/>
        </p:nvSpPr>
        <p:spPr>
          <a:xfrm>
            <a:off x="152400" y="685800"/>
            <a:ext cx="8767482" cy="6220485"/>
          </a:xfrm>
          <a:prstGeom prst="rect">
            <a:avLst/>
          </a:prstGeom>
          <a:noFill/>
        </p:spPr>
        <p:txBody>
          <a:bodyPr wrap="square" rtlCol="0">
            <a:spAutoFit/>
          </a:bodyPr>
          <a:lstStyle/>
          <a:p>
            <a:pPr marL="171450" indent="-171450" fontAlgn="base" latinLnBrk="1">
              <a:lnSpc>
                <a:spcPct val="120000"/>
              </a:lnSpc>
              <a:buFont typeface="Arial" panose="020B0604020202020204" pitchFamily="34" charset="0"/>
              <a:buChar char="•"/>
            </a:pPr>
            <a:r>
              <a:rPr lang="en-US" altLang="ko-KR" sz="2400" b="1" dirty="0">
                <a:solidFill>
                  <a:srgbClr val="0070C0"/>
                </a:solidFill>
                <a:latin typeface="Tahoma" panose="020B0604030504040204" pitchFamily="34" charset="0"/>
                <a:ea typeface="Tahoma" panose="020B0604030504040204" pitchFamily="34" charset="0"/>
                <a:cs typeface="Tahoma" panose="020B0604030504040204" pitchFamily="34" charset="0"/>
              </a:rPr>
              <a:t>“WHY SMP has been declined over the last 10 years?” </a:t>
            </a:r>
          </a:p>
          <a:p>
            <a:pPr marL="171450" indent="-171450" fontAlgn="base" latinLnBrk="1">
              <a:lnSpc>
                <a:spcPct val="120000"/>
              </a:lnSpc>
              <a:buFont typeface="Arial" panose="020B0604020202020204" pitchFamily="34" charset="0"/>
              <a:buChar char="•"/>
            </a:pPr>
            <a:endParaRPr lang="en-US" altLang="ko-KR" sz="1000" b="1"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itchFamily="34" charset="0"/>
              </a:rPr>
              <a:t>C</a:t>
            </a:r>
            <a:r>
              <a:rPr lang="ko-KR" altLang="ko-KR" sz="2000" dirty="0" err="1">
                <a:latin typeface="Tahoma" pitchFamily="34" charset="0"/>
              </a:rPr>
              <a:t>hanging</a:t>
            </a:r>
            <a:r>
              <a:rPr lang="ko-KR" altLang="ko-KR" sz="2000" dirty="0">
                <a:latin typeface="Tahoma" pitchFamily="34" charset="0"/>
              </a:rPr>
              <a:t> </a:t>
            </a:r>
            <a:r>
              <a:rPr lang="ko-KR" altLang="ko-KR" sz="2000" dirty="0" err="1">
                <a:latin typeface="Tahoma" pitchFamily="34" charset="0"/>
              </a:rPr>
              <a:t>industrial</a:t>
            </a:r>
            <a:r>
              <a:rPr lang="ko-KR" altLang="ko-KR" sz="2000" dirty="0">
                <a:latin typeface="Tahoma" pitchFamily="34" charset="0"/>
              </a:rPr>
              <a:t> </a:t>
            </a:r>
            <a:r>
              <a:rPr lang="ko-KR" altLang="ko-KR" sz="2000" dirty="0" err="1">
                <a:latin typeface="Tahoma" pitchFamily="34" charset="0"/>
              </a:rPr>
              <a:t>structures</a:t>
            </a:r>
            <a:r>
              <a:rPr lang="ko-KR" altLang="ko-KR" sz="2000" dirty="0">
                <a:latin typeface="Tahoma" pitchFamily="34" charset="0"/>
              </a:rPr>
              <a:t> and </a:t>
            </a:r>
            <a:r>
              <a:rPr lang="ko-KR" altLang="ko-KR" sz="2000" dirty="0" err="1">
                <a:latin typeface="Tahoma" pitchFamily="34" charset="0"/>
              </a:rPr>
              <a:t>low</a:t>
            </a:r>
            <a:r>
              <a:rPr lang="ko-KR" altLang="ko-KR" sz="2000" dirty="0">
                <a:latin typeface="Tahoma" pitchFamily="34" charset="0"/>
              </a:rPr>
              <a:t> </a:t>
            </a:r>
            <a:r>
              <a:rPr lang="ko-KR" altLang="ko-KR" sz="2000" dirty="0" err="1">
                <a:latin typeface="Tahoma" pitchFamily="34" charset="0"/>
              </a:rPr>
              <a:t>growth</a:t>
            </a:r>
            <a:r>
              <a:rPr lang="en-US" altLang="ko-KR" sz="2000" dirty="0">
                <a:latin typeface="Tahoma" pitchFamily="34" charset="0"/>
              </a:rPr>
              <a:t>?</a:t>
            </a:r>
          </a:p>
          <a:p>
            <a:pPr marL="628650" lvl="1" indent="-171450" fontAlgn="base" latinLnBrk="1">
              <a:lnSpc>
                <a:spcPct val="120000"/>
              </a:lnSpc>
              <a:buFont typeface="Arial" panose="020B0604020202020204" pitchFamily="34" charset="0"/>
              <a:buChar char="•"/>
            </a:pPr>
            <a:endParaRPr lang="en-US" altLang="ko-KR" sz="1000" b="1"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Moon &amp; Choi (2019): Examining the role of comparison groups in social mobility perception, “</a:t>
            </a:r>
            <a:r>
              <a:rPr lang="en-US" altLang="ko-KR" sz="2000" b="1" dirty="0">
                <a:latin typeface="Tahoma" panose="020B0604030504040204" pitchFamily="34" charset="0"/>
                <a:ea typeface="Tahoma" panose="020B0604030504040204" pitchFamily="34" charset="0"/>
                <a:cs typeface="Tahoma" panose="020B0604030504040204" pitchFamily="34" charset="0"/>
              </a:rPr>
              <a:t>relative position</a:t>
            </a:r>
            <a:r>
              <a:rPr lang="en-US" altLang="ko-KR" sz="2000" dirty="0">
                <a:latin typeface="Tahoma" panose="020B0604030504040204" pitchFamily="34" charset="0"/>
                <a:ea typeface="Tahoma" panose="020B0604030504040204" pitchFamily="34" charset="0"/>
                <a:cs typeface="Tahoma" panose="020B0604030504040204" pitchFamily="34" charset="0"/>
              </a:rPr>
              <a:t>”</a:t>
            </a:r>
          </a:p>
          <a:p>
            <a:pPr marL="628650" lvl="1" indent="-1714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Qualitative studies</a:t>
            </a:r>
            <a:r>
              <a:rPr lang="en-US" altLang="ko-KR" sz="2000" dirty="0">
                <a:latin typeface="Tahoma" panose="020B0604030504040204" pitchFamily="34" charset="0"/>
                <a:ea typeface="Tahoma" panose="020B0604030504040204" pitchFamily="34" charset="0"/>
                <a:cs typeface="Tahoma" panose="020B0604030504040204" pitchFamily="34" charset="0"/>
              </a:rPr>
              <a:t> that can provide deeper understanding on “why”</a:t>
            </a: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More questions in the survey on why people think social mobility is declining in Korea</a:t>
            </a: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(More analysis using panel data)</a:t>
            </a:r>
          </a:p>
          <a:p>
            <a:pPr marL="628650" lvl="1" indent="-1714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More thoughts on</a:t>
            </a:r>
          </a:p>
          <a:p>
            <a:pPr marL="1085850" lvl="2"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Insecurity in the </a:t>
            </a:r>
            <a:r>
              <a:rPr lang="en-US" altLang="ko-KR" sz="2000" b="1" dirty="0">
                <a:latin typeface="Tahoma" panose="020B0604030504040204" pitchFamily="34" charset="0"/>
                <a:ea typeface="Tahoma" panose="020B0604030504040204" pitchFamily="34" charset="0"/>
                <a:cs typeface="Tahoma" panose="020B0604030504040204" pitchFamily="34" charset="0"/>
              </a:rPr>
              <a:t>labor</a:t>
            </a:r>
            <a:r>
              <a:rPr lang="en-US" altLang="ko-KR" sz="2000" dirty="0">
                <a:latin typeface="Tahoma" panose="020B0604030504040204" pitchFamily="34" charset="0"/>
                <a:ea typeface="Tahoma" panose="020B0604030504040204" pitchFamily="34" charset="0"/>
                <a:cs typeface="Tahoma" panose="020B0604030504040204" pitchFamily="34" charset="0"/>
              </a:rPr>
              <a:t> market, </a:t>
            </a:r>
            <a:r>
              <a:rPr lang="en-US" altLang="ko-KR" sz="2000" b="1" dirty="0">
                <a:latin typeface="Tahoma" panose="020B0604030504040204" pitchFamily="34" charset="0"/>
                <a:ea typeface="Tahoma" panose="020B0604030504040204" pitchFamily="34" charset="0"/>
                <a:cs typeface="Tahoma" panose="020B0604030504040204" pitchFamily="34" charset="0"/>
              </a:rPr>
              <a:t>housing</a:t>
            </a:r>
            <a:r>
              <a:rPr lang="en-US" altLang="ko-KR" sz="2000" dirty="0">
                <a:latin typeface="Tahoma" panose="020B0604030504040204" pitchFamily="34" charset="0"/>
                <a:ea typeface="Tahoma" panose="020B0604030504040204" pitchFamily="34" charset="0"/>
                <a:cs typeface="Tahoma" panose="020B0604030504040204" pitchFamily="34" charset="0"/>
              </a:rPr>
              <a:t> market, </a:t>
            </a:r>
            <a:r>
              <a:rPr lang="en-US" altLang="ko-KR" sz="2000" b="1" dirty="0">
                <a:latin typeface="Tahoma" panose="020B0604030504040204" pitchFamily="34" charset="0"/>
                <a:ea typeface="Tahoma" panose="020B0604030504040204" pitchFamily="34" charset="0"/>
                <a:cs typeface="Tahoma" panose="020B0604030504040204" pitchFamily="34" charset="0"/>
              </a:rPr>
              <a:t>education</a:t>
            </a:r>
            <a:r>
              <a:rPr lang="en-US" altLang="ko-KR" sz="2000" dirty="0">
                <a:latin typeface="Tahoma" panose="020B0604030504040204" pitchFamily="34" charset="0"/>
                <a:ea typeface="Tahoma" panose="020B0604030504040204" pitchFamily="34" charset="0"/>
                <a:cs typeface="Tahoma" panose="020B0604030504040204" pitchFamily="34" charset="0"/>
              </a:rPr>
              <a:t>al opportunities</a:t>
            </a:r>
          </a:p>
          <a:p>
            <a:pPr marL="1085850" lvl="2" indent="-171450" fontAlgn="base" latinLnBrk="1">
              <a:lnSpc>
                <a:spcPct val="120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Fairness (e.g., employment, admission), discrimination, inequality</a:t>
            </a:r>
          </a:p>
          <a:p>
            <a:pPr marL="1085850" lvl="2" indent="-171450" fontAlgn="base" latinLnBrk="1">
              <a:lnSpc>
                <a:spcPct val="120000"/>
              </a:lnSpc>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628650" lvl="1" indent="-171450" fontAlgn="base" latinLnBrk="1">
              <a:lnSpc>
                <a:spcPct val="120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Cross national</a:t>
            </a:r>
            <a:r>
              <a:rPr lang="en-US" altLang="ko-KR" sz="2000" dirty="0">
                <a:latin typeface="Tahoma" panose="020B0604030504040204" pitchFamily="34" charset="0"/>
                <a:ea typeface="Tahoma" panose="020B0604030504040204" pitchFamily="34" charset="0"/>
                <a:cs typeface="Tahoma" panose="020B0604030504040204" pitchFamily="34" charset="0"/>
              </a:rPr>
              <a:t> comparative study</a:t>
            </a:r>
          </a:p>
        </p:txBody>
      </p:sp>
    </p:spTree>
    <p:extLst>
      <p:ext uri="{BB962C8B-B14F-4D97-AF65-F5344CB8AC3E}">
        <p14:creationId xmlns:p14="http://schemas.microsoft.com/office/powerpoint/2010/main" val="33097958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F84791B6-0E61-4207-9DC4-0FD198CAEADA}"/>
              </a:ext>
            </a:extLst>
          </p:cNvPr>
          <p:cNvPicPr>
            <a:picLocks noChangeAspect="1"/>
          </p:cNvPicPr>
          <p:nvPr/>
        </p:nvPicPr>
        <p:blipFill>
          <a:blip r:embed="rId3"/>
          <a:stretch>
            <a:fillRect/>
          </a:stretch>
        </p:blipFill>
        <p:spPr>
          <a:xfrm>
            <a:off x="1676400" y="2667000"/>
            <a:ext cx="5481415" cy="4012887"/>
          </a:xfrm>
          <a:prstGeom prst="rect">
            <a:avLst/>
          </a:prstGeom>
        </p:spPr>
      </p:pic>
      <p:pic>
        <p:nvPicPr>
          <p:cNvPr id="7" name="그림 6">
            <a:hlinkClick r:id="rId4"/>
            <a:extLst>
              <a:ext uri="{FF2B5EF4-FFF2-40B4-BE49-F238E27FC236}">
                <a16:creationId xmlns:a16="http://schemas.microsoft.com/office/drawing/2014/main" id="{A2082E29-3698-42FF-BADE-96A9379D8CE9}"/>
              </a:ext>
            </a:extLst>
          </p:cNvPr>
          <p:cNvPicPr>
            <a:picLocks noChangeAspect="1"/>
          </p:cNvPicPr>
          <p:nvPr/>
        </p:nvPicPr>
        <p:blipFill>
          <a:blip r:embed="rId5"/>
          <a:stretch>
            <a:fillRect/>
          </a:stretch>
        </p:blipFill>
        <p:spPr>
          <a:xfrm>
            <a:off x="252000" y="533400"/>
            <a:ext cx="8640000" cy="5766344"/>
          </a:xfrm>
          <a:prstGeom prst="rect">
            <a:avLst/>
          </a:prstGeom>
        </p:spPr>
      </p:pic>
    </p:spTree>
    <p:extLst>
      <p:ext uri="{BB962C8B-B14F-4D97-AF65-F5344CB8AC3E}">
        <p14:creationId xmlns:p14="http://schemas.microsoft.com/office/powerpoint/2010/main" val="13079047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그림 1">
            <a:extLst>
              <a:ext uri="{FF2B5EF4-FFF2-40B4-BE49-F238E27FC236}">
                <a16:creationId xmlns:a16="http://schemas.microsoft.com/office/drawing/2014/main" id="{4EC52644-1DB4-4E6E-8397-E3FC42B57E3E}"/>
              </a:ext>
            </a:extLst>
          </p:cNvPr>
          <p:cNvPicPr>
            <a:picLocks noChangeAspect="1"/>
          </p:cNvPicPr>
          <p:nvPr/>
        </p:nvPicPr>
        <p:blipFill>
          <a:blip r:embed="rId3"/>
          <a:stretch>
            <a:fillRect/>
          </a:stretch>
        </p:blipFill>
        <p:spPr>
          <a:xfrm>
            <a:off x="252000" y="602989"/>
            <a:ext cx="8640000" cy="5569211"/>
          </a:xfrm>
          <a:prstGeom prst="rect">
            <a:avLst/>
          </a:prstGeom>
        </p:spPr>
      </p:pic>
    </p:spTree>
    <p:extLst>
      <p:ext uri="{BB962C8B-B14F-4D97-AF65-F5344CB8AC3E}">
        <p14:creationId xmlns:p14="http://schemas.microsoft.com/office/powerpoint/2010/main" val="41570614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0040" y="2032337"/>
            <a:ext cx="8519160" cy="1569660"/>
          </a:xfrm>
          <a:prstGeom prst="rect">
            <a:avLst/>
          </a:prstGeom>
          <a:noFill/>
        </p:spPr>
        <p:txBody>
          <a:bodyPr wrap="square" rtlCol="0">
            <a:spAutoFit/>
          </a:bodyPr>
          <a:lstStyle/>
          <a:p>
            <a:pPr algn="ctr"/>
            <a:r>
              <a:rPr lang="en-US" altLang="ko-KR" sz="9600" b="1" dirty="0">
                <a:latin typeface="Tahoma" panose="020B0604030504040204" pitchFamily="34" charset="0"/>
                <a:ea typeface="Tahoma" panose="020B0604030504040204" pitchFamily="34" charset="0"/>
                <a:cs typeface="Tahoma" panose="020B0604030504040204" pitchFamily="34" charset="0"/>
              </a:rPr>
              <a:t>Appendix</a:t>
            </a:r>
          </a:p>
        </p:txBody>
      </p:sp>
    </p:spTree>
    <p:extLst>
      <p:ext uri="{BB962C8B-B14F-4D97-AF65-F5344CB8AC3E}">
        <p14:creationId xmlns:p14="http://schemas.microsoft.com/office/powerpoint/2010/main" val="16258238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0AFC1EB4-ACD9-4FAB-AABF-2DB26BF9D3D7}"/>
              </a:ext>
            </a:extLst>
          </p:cNvPr>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Youth Unemployment</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pic>
        <p:nvPicPr>
          <p:cNvPr id="8" name="그림 7">
            <a:extLst>
              <a:ext uri="{FF2B5EF4-FFF2-40B4-BE49-F238E27FC236}">
                <a16:creationId xmlns:a16="http://schemas.microsoft.com/office/drawing/2014/main" id="{0503FC34-7AD9-4A12-9800-589C6B49B56A}"/>
              </a:ext>
            </a:extLst>
          </p:cNvPr>
          <p:cNvPicPr>
            <a:picLocks noChangeAspect="1"/>
          </p:cNvPicPr>
          <p:nvPr/>
        </p:nvPicPr>
        <p:blipFill>
          <a:blip r:embed="rId3"/>
          <a:stretch>
            <a:fillRect/>
          </a:stretch>
        </p:blipFill>
        <p:spPr>
          <a:xfrm>
            <a:off x="304800" y="1396457"/>
            <a:ext cx="8534400" cy="4242343"/>
          </a:xfrm>
          <a:prstGeom prst="rect">
            <a:avLst/>
          </a:prstGeom>
        </p:spPr>
      </p:pic>
      <p:sp>
        <p:nvSpPr>
          <p:cNvPr id="9" name="직사각형 8">
            <a:extLst>
              <a:ext uri="{FF2B5EF4-FFF2-40B4-BE49-F238E27FC236}">
                <a16:creationId xmlns:a16="http://schemas.microsoft.com/office/drawing/2014/main" id="{D784577C-E92B-412D-A48F-5DAAD29560D3}"/>
              </a:ext>
            </a:extLst>
          </p:cNvPr>
          <p:cNvSpPr/>
          <p:nvPr/>
        </p:nvSpPr>
        <p:spPr>
          <a:xfrm>
            <a:off x="3581400" y="3276600"/>
            <a:ext cx="3962400" cy="8382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758176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Where is Korea? - </a:t>
            </a:r>
            <a:r>
              <a:rPr lang="en-US" altLang="ko-KR" sz="3200" b="1" dirty="0">
                <a:solidFill>
                  <a:srgbClr val="000000"/>
                </a:solidFill>
                <a:latin typeface="Tahoma" panose="020B0604030504040204" pitchFamily="34" charset="0"/>
                <a:ea typeface="Tahoma" panose="020B0604030504040204" pitchFamily="34" charset="0"/>
                <a:cs typeface="Tahoma" panose="020B0604030504040204" pitchFamily="34" charset="0"/>
              </a:rPr>
              <a:t>Great</a:t>
            </a:r>
            <a:r>
              <a:rPr lang="ko-KR" altLang="en-US" sz="3200" b="1"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ko-KR" sz="3200" b="1" dirty="0">
                <a:solidFill>
                  <a:srgbClr val="000000"/>
                </a:solidFill>
                <a:latin typeface="Tahoma" panose="020B0604030504040204" pitchFamily="34" charset="0"/>
                <a:ea typeface="Tahoma" panose="020B0604030504040204" pitchFamily="34" charset="0"/>
                <a:cs typeface="Tahoma" panose="020B0604030504040204" pitchFamily="34" charset="0"/>
              </a:rPr>
              <a:t>Gatsby</a:t>
            </a:r>
            <a:r>
              <a:rPr lang="ko-KR" altLang="en-US" sz="3200" b="1"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ko-KR" sz="3200" b="1" dirty="0">
                <a:solidFill>
                  <a:srgbClr val="000000"/>
                </a:solidFill>
                <a:latin typeface="Tahoma" panose="020B0604030504040204" pitchFamily="34" charset="0"/>
                <a:ea typeface="Tahoma" panose="020B0604030504040204" pitchFamily="34" charset="0"/>
                <a:cs typeface="Tahoma" panose="020B0604030504040204" pitchFamily="34" charset="0"/>
              </a:rPr>
              <a:t>Curve</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grpSp>
        <p:nvGrpSpPr>
          <p:cNvPr id="10" name="그룹 9">
            <a:extLst>
              <a:ext uri="{FF2B5EF4-FFF2-40B4-BE49-F238E27FC236}">
                <a16:creationId xmlns:a16="http://schemas.microsoft.com/office/drawing/2014/main" id="{86EB758A-9A8A-462B-A70C-53205E173D18}"/>
              </a:ext>
            </a:extLst>
          </p:cNvPr>
          <p:cNvGrpSpPr/>
          <p:nvPr/>
        </p:nvGrpSpPr>
        <p:grpSpPr>
          <a:xfrm>
            <a:off x="1320800" y="2209800"/>
            <a:ext cx="6705600" cy="3657600"/>
            <a:chOff x="838200" y="938661"/>
            <a:chExt cx="7543800" cy="4663864"/>
          </a:xfrm>
        </p:grpSpPr>
        <p:grpSp>
          <p:nvGrpSpPr>
            <p:cNvPr id="2" name="그룹 1">
              <a:extLst>
                <a:ext uri="{FF2B5EF4-FFF2-40B4-BE49-F238E27FC236}">
                  <a16:creationId xmlns:a16="http://schemas.microsoft.com/office/drawing/2014/main" id="{8E1007E0-098A-440C-B67D-BE3649EF7C7A}"/>
                </a:ext>
              </a:extLst>
            </p:cNvPr>
            <p:cNvGrpSpPr/>
            <p:nvPr/>
          </p:nvGrpSpPr>
          <p:grpSpPr>
            <a:xfrm>
              <a:off x="838200" y="938661"/>
              <a:ext cx="7543800" cy="4663864"/>
              <a:chOff x="838200" y="938661"/>
              <a:chExt cx="7543800" cy="4663864"/>
            </a:xfrm>
          </p:grpSpPr>
          <p:pic>
            <p:nvPicPr>
              <p:cNvPr id="4" name="그림 3"/>
              <p:cNvPicPr>
                <a:picLocks noChangeAspect="1"/>
              </p:cNvPicPr>
              <p:nvPr/>
            </p:nvPicPr>
            <p:blipFill rotWithShape="1">
              <a:blip r:embed="rId3"/>
              <a:srcRect b="15789"/>
              <a:stretch/>
            </p:blipFill>
            <p:spPr>
              <a:xfrm>
                <a:off x="838200" y="938661"/>
                <a:ext cx="7543800" cy="4663864"/>
              </a:xfrm>
              <a:prstGeom prst="rect">
                <a:avLst/>
              </a:prstGeom>
            </p:spPr>
          </p:pic>
          <p:sp>
            <p:nvSpPr>
              <p:cNvPr id="5" name="직사각형 4"/>
              <p:cNvSpPr/>
              <p:nvPr/>
            </p:nvSpPr>
            <p:spPr>
              <a:xfrm>
                <a:off x="3810000" y="38862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7" name="직사각형 6">
                <a:extLst>
                  <a:ext uri="{FF2B5EF4-FFF2-40B4-BE49-F238E27FC236}">
                    <a16:creationId xmlns:a16="http://schemas.microsoft.com/office/drawing/2014/main" id="{7F278AE6-1CA7-401B-AC7D-A2A9AFCFEAD7}"/>
                  </a:ext>
                </a:extLst>
              </p:cNvPr>
              <p:cNvSpPr/>
              <p:nvPr/>
            </p:nvSpPr>
            <p:spPr>
              <a:xfrm>
                <a:off x="2971800" y="48006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직사각형 7">
                <a:extLst>
                  <a:ext uri="{FF2B5EF4-FFF2-40B4-BE49-F238E27FC236}">
                    <a16:creationId xmlns:a16="http://schemas.microsoft.com/office/drawing/2014/main" id="{3074E0E2-42C9-4706-B068-7F6E2DD50F25}"/>
                  </a:ext>
                </a:extLst>
              </p:cNvPr>
              <p:cNvSpPr/>
              <p:nvPr/>
            </p:nvSpPr>
            <p:spPr>
              <a:xfrm>
                <a:off x="4495800" y="33528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직사각형 8">
              <a:extLst>
                <a:ext uri="{FF2B5EF4-FFF2-40B4-BE49-F238E27FC236}">
                  <a16:creationId xmlns:a16="http://schemas.microsoft.com/office/drawing/2014/main" id="{FBE80029-EC45-4F7A-B90D-E6FBA0524634}"/>
                </a:ext>
              </a:extLst>
            </p:cNvPr>
            <p:cNvSpPr/>
            <p:nvPr/>
          </p:nvSpPr>
          <p:spPr>
            <a:xfrm>
              <a:off x="3886200" y="4191000"/>
              <a:ext cx="228600" cy="1524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1" name="직사각형 10">
            <a:extLst>
              <a:ext uri="{FF2B5EF4-FFF2-40B4-BE49-F238E27FC236}">
                <a16:creationId xmlns:a16="http://schemas.microsoft.com/office/drawing/2014/main" id="{61042F0B-C256-4FDB-BC89-F887B5942740}"/>
              </a:ext>
            </a:extLst>
          </p:cNvPr>
          <p:cNvSpPr/>
          <p:nvPr/>
        </p:nvSpPr>
        <p:spPr>
          <a:xfrm>
            <a:off x="304800" y="877669"/>
            <a:ext cx="8686800" cy="646331"/>
          </a:xfrm>
          <a:prstGeom prst="rect">
            <a:avLst/>
          </a:prstGeom>
        </p:spPr>
        <p:txBody>
          <a:bodyPr wrap="square">
            <a:spAutoFit/>
          </a:bodyPr>
          <a:lstStyle/>
          <a:p>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Plotting the relationship between </a:t>
            </a:r>
            <a:r>
              <a:rPr lang="en-US" altLang="ko-KR" b="1" dirty="0">
                <a:solidFill>
                  <a:srgbClr val="000000"/>
                </a:solidFill>
                <a:latin typeface="Tahoma" panose="020B0604030504040204" pitchFamily="34" charset="0"/>
                <a:ea typeface="Tahoma" panose="020B0604030504040204" pitchFamily="34" charset="0"/>
                <a:cs typeface="Tahoma" panose="020B0604030504040204" pitchFamily="34" charset="0"/>
              </a:rPr>
              <a:t>inequality</a:t>
            </a:r>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 (</a:t>
            </a:r>
            <a:r>
              <a:rPr lang="en-US" altLang="ko-KR" b="1" dirty="0">
                <a:solidFill>
                  <a:srgbClr val="002060"/>
                </a:solidFill>
                <a:latin typeface="Tahoma" panose="020B0604030504040204" pitchFamily="34" charset="0"/>
                <a:ea typeface="Tahoma" panose="020B0604030504040204" pitchFamily="34" charset="0"/>
                <a:cs typeface="Tahoma" panose="020B0604030504040204" pitchFamily="34" charset="0"/>
              </a:rPr>
              <a:t>Gini</a:t>
            </a:r>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 and </a:t>
            </a:r>
            <a:r>
              <a:rPr lang="en-US" altLang="ko-KR" b="1" dirty="0">
                <a:solidFill>
                  <a:srgbClr val="000000"/>
                </a:solidFill>
                <a:latin typeface="Tahoma" panose="020B0604030504040204" pitchFamily="34" charset="0"/>
                <a:ea typeface="Tahoma" panose="020B0604030504040204" pitchFamily="34" charset="0"/>
                <a:cs typeface="Tahoma" panose="020B0604030504040204" pitchFamily="34" charset="0"/>
              </a:rPr>
              <a:t>intergenerational social immobility (</a:t>
            </a:r>
            <a:r>
              <a:rPr lang="en-US" altLang="ko-KR" b="1" dirty="0">
                <a:solidFill>
                  <a:srgbClr val="002060"/>
                </a:solidFill>
                <a:latin typeface="Tahoma" panose="020B0604030504040204" pitchFamily="34" charset="0"/>
                <a:ea typeface="Tahoma" panose="020B0604030504040204" pitchFamily="34" charset="0"/>
                <a:cs typeface="Tahoma" panose="020B0604030504040204" pitchFamily="34" charset="0"/>
              </a:rPr>
              <a:t>IGE</a:t>
            </a:r>
            <a:r>
              <a:rPr lang="en-US" altLang="ko-KR" b="1" dirty="0">
                <a:solidFill>
                  <a:srgbClr val="000000"/>
                </a:solidFill>
                <a:latin typeface="Tahoma" panose="020B0604030504040204" pitchFamily="34" charset="0"/>
                <a:ea typeface="Tahoma" panose="020B0604030504040204" pitchFamily="34" charset="0"/>
                <a:cs typeface="Tahoma" panose="020B0604030504040204" pitchFamily="34" charset="0"/>
              </a:rPr>
              <a:t>)</a:t>
            </a:r>
            <a:r>
              <a:rPr lang="ko-KR" altLang="en-US" dirty="0">
                <a:solidFill>
                  <a:srgbClr val="000000"/>
                </a:solidFill>
                <a:latin typeface="Tahoma" panose="020B0604030504040204" pitchFamily="34" charset="0"/>
                <a:ea typeface="Malgun Gothic" panose="020B0503020000020004" pitchFamily="50" charset="-127"/>
                <a:cs typeface="Tahoma" panose="020B0604030504040204" pitchFamily="34" charset="0"/>
              </a:rPr>
              <a:t> </a:t>
            </a:r>
            <a:r>
              <a:rPr lang="en-US" altLang="ko-KR" dirty="0">
                <a:solidFill>
                  <a:srgbClr val="000000"/>
                </a:solidFill>
                <a:latin typeface="Tahoma" panose="020B0604030504040204" pitchFamily="34" charset="0"/>
                <a:ea typeface="Tahoma" panose="020B0604030504040204" pitchFamily="34" charset="0"/>
                <a:cs typeface="Tahoma" panose="020B0604030504040204" pitchFamily="34" charset="0"/>
              </a:rPr>
              <a:t>in several countries</a:t>
            </a:r>
          </a:p>
        </p:txBody>
      </p:sp>
      <mc:AlternateContent xmlns:mc="http://schemas.openxmlformats.org/markup-compatibility/2006" xmlns:a14="http://schemas.microsoft.com/office/drawing/2010/main">
        <mc:Choice Requires="a14">
          <p:sp>
            <p:nvSpPr>
              <p:cNvPr id="12" name="직사각형 11">
                <a:extLst>
                  <a:ext uri="{FF2B5EF4-FFF2-40B4-BE49-F238E27FC236}">
                    <a16:creationId xmlns:a16="http://schemas.microsoft.com/office/drawing/2014/main" id="{C0B55D25-9FC6-4929-9107-F84CA6451720}"/>
                  </a:ext>
                </a:extLst>
              </p:cNvPr>
              <p:cNvSpPr/>
              <p:nvPr/>
            </p:nvSpPr>
            <p:spPr>
              <a:xfrm>
                <a:off x="348957" y="1548825"/>
                <a:ext cx="8382000" cy="584775"/>
              </a:xfrm>
              <a:prstGeom prst="rect">
                <a:avLst/>
              </a:prstGeom>
            </p:spPr>
            <p:txBody>
              <a:bodyPr wrap="square">
                <a:spAutoFit/>
              </a:bodyPr>
              <a:lstStyle/>
              <a:p>
                <a:pPr algn="ctr"/>
                <a:r>
                  <a:rPr lang="en-US" altLang="ko-KR" b="1" dirty="0">
                    <a:solidFill>
                      <a:schemeClr val="tx2"/>
                    </a:solidFill>
                    <a:latin typeface="Tahoma" panose="020B0604030504040204" pitchFamily="34" charset="0"/>
                    <a:ea typeface="Tahoma" panose="020B0604030504040204" pitchFamily="34" charset="0"/>
                    <a:cs typeface="Tahoma" panose="020B0604030504040204" pitchFamily="34" charset="0"/>
                  </a:rPr>
                  <a:t>IGE: </a:t>
                </a:r>
                <a14:m>
                  <m:oMath xmlns:m="http://schemas.openxmlformats.org/officeDocument/2006/math">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𝒍𝒏</m:t>
                    </m:r>
                    <m:sSub>
                      <m:sSubPr>
                        <m:ctrlP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𝒀</m:t>
                        </m:r>
                      </m:e>
                      <m: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𝟏</m:t>
                        </m:r>
                      </m:sub>
                    </m:s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𝜶</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𝜷</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𝒍𝒏</m:t>
                    </m:r>
                    <m:sSub>
                      <m:sSubPr>
                        <m:ctrlP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ctrlPr>
                      </m:sSubPr>
                      <m:e>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𝒀</m:t>
                        </m:r>
                      </m:e>
                      <m: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𝟎</m:t>
                        </m:r>
                      </m:sub>
                    </m:sSub>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m:t>
                    </m:r>
                    <m:r>
                      <a:rPr lang="en-US" altLang="ko-KR" b="1" i="1">
                        <a:solidFill>
                          <a:schemeClr val="tx2"/>
                        </a:solidFill>
                        <a:latin typeface="Cambria Math" panose="02040503050406030204" pitchFamily="18" charset="0"/>
                        <a:ea typeface="Tahoma" panose="020B0604030504040204" pitchFamily="34" charset="0"/>
                        <a:cs typeface="Tahoma" panose="020B0604030504040204" pitchFamily="34" charset="0"/>
                      </a:rPr>
                      <m:t>𝝐</m:t>
                    </m:r>
                  </m:oMath>
                </a14:m>
                <a:r>
                  <a:rPr lang="en-US" altLang="ko-KR" b="1" dirty="0">
                    <a:solidFill>
                      <a:schemeClr val="tx2"/>
                    </a:solidFill>
                    <a:latin typeface="Tahoma" panose="020B0604030504040204" pitchFamily="34" charset="0"/>
                    <a:ea typeface="Tahoma" panose="020B0604030504040204" pitchFamily="34" charset="0"/>
                    <a:cs typeface="Tahoma" panose="020B0604030504040204" pitchFamily="34" charset="0"/>
                  </a:rPr>
                  <a:t> </a:t>
                </a:r>
              </a:p>
              <a:p>
                <a:pPr algn="ctr"/>
                <a:r>
                  <a:rPr lang="en-US" altLang="ko-KR" sz="1400" dirty="0">
                    <a:latin typeface="Tahoma" panose="020B0604030504040204" pitchFamily="34" charset="0"/>
                    <a:ea typeface="Tahoma" panose="020B0604030504040204" pitchFamily="34" charset="0"/>
                    <a:cs typeface="Tahoma" panose="020B0604030504040204" pitchFamily="34" charset="0"/>
                  </a:rPr>
                  <a:t>where Y</a:t>
                </a:r>
                <a:r>
                  <a:rPr lang="en-US" altLang="ko-KR" sz="1400" baseline="-25000" dirty="0">
                    <a:latin typeface="Tahoma" panose="020B0604030504040204" pitchFamily="34" charset="0"/>
                    <a:ea typeface="Tahoma" panose="020B0604030504040204" pitchFamily="34" charset="0"/>
                    <a:cs typeface="Tahoma" panose="020B0604030504040204" pitchFamily="34" charset="0"/>
                  </a:rPr>
                  <a:t>1</a:t>
                </a:r>
                <a:r>
                  <a:rPr lang="en-US" altLang="ko-KR" sz="1400" dirty="0">
                    <a:latin typeface="Tahoma" panose="020B0604030504040204" pitchFamily="34" charset="0"/>
                    <a:ea typeface="Tahoma" panose="020B0604030504040204" pitchFamily="34" charset="0"/>
                    <a:cs typeface="Tahoma" panose="020B0604030504040204" pitchFamily="34" charset="0"/>
                  </a:rPr>
                  <a:t> is income in current generation and Y</a:t>
                </a:r>
                <a:r>
                  <a:rPr lang="en-US" altLang="ko-KR" sz="1400" baseline="-25000" dirty="0">
                    <a:latin typeface="Tahoma" panose="020B0604030504040204" pitchFamily="34" charset="0"/>
                    <a:ea typeface="Tahoma" panose="020B0604030504040204" pitchFamily="34" charset="0"/>
                    <a:cs typeface="Tahoma" panose="020B0604030504040204" pitchFamily="34" charset="0"/>
                  </a:rPr>
                  <a:t>0</a:t>
                </a:r>
                <a:r>
                  <a:rPr lang="en-US" altLang="ko-KR" sz="1400" dirty="0">
                    <a:latin typeface="Tahoma" panose="020B0604030504040204" pitchFamily="34" charset="0"/>
                    <a:ea typeface="Tahoma" panose="020B0604030504040204" pitchFamily="34" charset="0"/>
                    <a:cs typeface="Tahoma" panose="020B0604030504040204" pitchFamily="34" charset="0"/>
                  </a:rPr>
                  <a:t> is income of parents</a:t>
                </a:r>
              </a:p>
            </p:txBody>
          </p:sp>
        </mc:Choice>
        <mc:Fallback xmlns="">
          <p:sp>
            <p:nvSpPr>
              <p:cNvPr id="12" name="직사각형 11">
                <a:extLst>
                  <a:ext uri="{FF2B5EF4-FFF2-40B4-BE49-F238E27FC236}">
                    <a16:creationId xmlns:a16="http://schemas.microsoft.com/office/drawing/2014/main" id="{C0B55D25-9FC6-4929-9107-F84CA6451720}"/>
                  </a:ext>
                </a:extLst>
              </p:cNvPr>
              <p:cNvSpPr>
                <a:spLocks noRot="1" noChangeAspect="1" noMove="1" noResize="1" noEditPoints="1" noAdjustHandles="1" noChangeArrowheads="1" noChangeShapeType="1" noTextEdit="1"/>
              </p:cNvSpPr>
              <p:nvPr/>
            </p:nvSpPr>
            <p:spPr>
              <a:xfrm>
                <a:off x="348957" y="1548825"/>
                <a:ext cx="8382000" cy="584775"/>
              </a:xfrm>
              <a:prstGeom prst="rect">
                <a:avLst/>
              </a:prstGeom>
              <a:blipFill>
                <a:blip r:embed="rId4"/>
                <a:stretch>
                  <a:fillRect t="-5208" b="-10417"/>
                </a:stretch>
              </a:blipFill>
            </p:spPr>
            <p:txBody>
              <a:bodyPr/>
              <a:lstStyle/>
              <a:p>
                <a:r>
                  <a:rPr lang="ko-KR" altLang="en-US">
                    <a:noFill/>
                  </a:rPr>
                  <a:t> </a:t>
                </a:r>
              </a:p>
            </p:txBody>
          </p:sp>
        </mc:Fallback>
      </mc:AlternateContent>
      <p:sp>
        <p:nvSpPr>
          <p:cNvPr id="3" name="내용 개체 틀 2"/>
          <p:cNvSpPr>
            <a:spLocks noGrp="1"/>
          </p:cNvSpPr>
          <p:nvPr>
            <p:ph idx="1"/>
          </p:nvPr>
        </p:nvSpPr>
        <p:spPr>
          <a:xfrm>
            <a:off x="3657600" y="5562600"/>
            <a:ext cx="4953000" cy="538162"/>
          </a:xfrm>
        </p:spPr>
        <p:txBody>
          <a:bodyPr>
            <a:normAutofit/>
          </a:bodyPr>
          <a:lstStyle/>
          <a:p>
            <a:pPr marL="0" indent="0" algn="r">
              <a:buNone/>
            </a:pPr>
            <a:r>
              <a:rPr lang="en-US" altLang="ko-KR" sz="1000" dirty="0"/>
              <a:t>(Source: World Bank, 2018)</a:t>
            </a:r>
          </a:p>
          <a:p>
            <a:pPr marL="0" indent="0" algn="r">
              <a:buNone/>
            </a:pPr>
            <a:r>
              <a:rPr lang="ko-KR" altLang="ko-KR" sz="900" dirty="0"/>
              <a:t> '</a:t>
            </a:r>
            <a:r>
              <a:rPr lang="ko-KR" altLang="ko-KR" sz="900" b="1" dirty="0">
                <a:hlinkClick r:id="rId5"/>
              </a:rPr>
              <a:t>Fair Progress?: Economic Mobility across Generations around the World</a:t>
            </a:r>
            <a:r>
              <a:rPr lang="ko-KR" altLang="ko-KR" sz="900" dirty="0"/>
              <a:t>'</a:t>
            </a:r>
            <a:endParaRPr lang="en-US" altLang="ko-KR" sz="1000" dirty="0"/>
          </a:p>
          <a:p>
            <a:pPr marL="0" indent="0" algn="r">
              <a:buNone/>
            </a:pPr>
            <a:endParaRPr lang="ko-KR" altLang="en-US" sz="1200" dirty="0"/>
          </a:p>
        </p:txBody>
      </p:sp>
      <p:sp>
        <p:nvSpPr>
          <p:cNvPr id="13" name="TextBox 12">
            <a:extLst>
              <a:ext uri="{FF2B5EF4-FFF2-40B4-BE49-F238E27FC236}">
                <a16:creationId xmlns:a16="http://schemas.microsoft.com/office/drawing/2014/main" id="{9FE3F801-8DE4-401C-B05B-BE516327AAF8}"/>
              </a:ext>
            </a:extLst>
          </p:cNvPr>
          <p:cNvSpPr txBox="1"/>
          <p:nvPr/>
        </p:nvSpPr>
        <p:spPr>
          <a:xfrm>
            <a:off x="381000" y="6137090"/>
            <a:ext cx="8197557"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In Korea, educational mobility is high, but earnings mobility is around average among OECD countries (OECD, 2018)</a:t>
            </a:r>
            <a:endParaRPr lang="ko-KR"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04485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Youth Unemployment (Choi, 2020)</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244805" y="5105400"/>
            <a:ext cx="8686800" cy="1631216"/>
          </a:xfrm>
          <a:prstGeom prst="rect">
            <a:avLst/>
          </a:prstGeom>
          <a:noFill/>
        </p:spPr>
        <p:txBody>
          <a:bodyPr wrap="square" rtlCol="0">
            <a:spAutoFit/>
          </a:bodyPr>
          <a:lstStyle/>
          <a:p>
            <a:pPr marL="285750" indent="-285750">
              <a:buFont typeface="Arial" panose="020B0604020202020204" pitchFamily="34" charset="0"/>
              <a:buChar char="•"/>
            </a:pPr>
            <a:r>
              <a:rPr lang="en-US" altLang="ko-KR" sz="1500" dirty="0">
                <a:latin typeface="Tahoma" panose="020B0604030504040204" pitchFamily="34" charset="0"/>
                <a:ea typeface="Tahoma" panose="020B0604030504040204" pitchFamily="34" charset="0"/>
                <a:cs typeface="Tahoma" panose="020B0604030504040204" pitchFamily="34" charset="0"/>
              </a:rPr>
              <a:t>Youth </a:t>
            </a:r>
            <a:r>
              <a:rPr lang="en-US" altLang="ko-KR" sz="1500" b="1" dirty="0">
                <a:latin typeface="Tahoma" panose="020B0604030504040204" pitchFamily="34" charset="0"/>
                <a:ea typeface="Tahoma" panose="020B0604030504040204" pitchFamily="34" charset="0"/>
                <a:cs typeface="Tahoma" panose="020B0604030504040204" pitchFamily="34" charset="0"/>
              </a:rPr>
              <a:t>Unemployment Rate (UR)</a:t>
            </a:r>
            <a:r>
              <a:rPr lang="en-US" altLang="ko-KR" sz="1500" dirty="0">
                <a:latin typeface="Tahoma" panose="020B0604030504040204" pitchFamily="34" charset="0"/>
                <a:ea typeface="Tahoma" panose="020B0604030504040204" pitchFamily="34" charset="0"/>
                <a:cs typeface="Tahoma" panose="020B0604030504040204" pitchFamily="34" charset="0"/>
              </a:rPr>
              <a:t> has increased sharply, especially striking since 2011 </a:t>
            </a:r>
            <a:br>
              <a:rPr lang="en-US" altLang="ko-KR" sz="1500" dirty="0">
                <a:latin typeface="Tahoma" panose="020B0604030504040204" pitchFamily="34" charset="0"/>
                <a:ea typeface="Tahoma" panose="020B0604030504040204" pitchFamily="34" charset="0"/>
                <a:cs typeface="Tahoma" panose="020B0604030504040204" pitchFamily="34" charset="0"/>
              </a:rPr>
            </a:br>
            <a:r>
              <a:rPr lang="en-US" altLang="ko-KR" sz="1500" dirty="0">
                <a:latin typeface="Tahoma" panose="020B0604030504040204" pitchFamily="34" charset="0"/>
                <a:ea typeface="Tahoma" panose="020B0604030504040204" pitchFamily="34" charset="0"/>
                <a:cs typeface="Tahoma" panose="020B0604030504040204" pitchFamily="34" charset="0"/>
              </a:rPr>
              <a:t>(In contrast with the trend for the entire population)</a:t>
            </a: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1500" dirty="0">
                <a:latin typeface="Tahoma" panose="020B0604030504040204" pitchFamily="34" charset="0"/>
                <a:ea typeface="Tahoma" panose="020B0604030504040204" pitchFamily="34" charset="0"/>
                <a:cs typeface="Tahoma" panose="020B0604030504040204" pitchFamily="34" charset="0"/>
              </a:rPr>
              <a:t>The greatest increase in UR is among young people with a </a:t>
            </a:r>
            <a:r>
              <a:rPr lang="en-US" altLang="ko-KR" sz="1500" b="1" dirty="0">
                <a:latin typeface="Tahoma" panose="020B0604030504040204" pitchFamily="34" charset="0"/>
                <a:ea typeface="Tahoma" panose="020B0604030504040204" pitchFamily="34" charset="0"/>
                <a:cs typeface="Tahoma" panose="020B0604030504040204" pitchFamily="34" charset="0"/>
              </a:rPr>
              <a:t>university degree or above</a:t>
            </a:r>
            <a:r>
              <a:rPr lang="en-US" altLang="ko-KR" sz="1500" dirty="0">
                <a:latin typeface="Tahoma" panose="020B0604030504040204" pitchFamily="34" charset="0"/>
                <a:ea typeface="Tahoma" panose="020B0604030504040204" pitchFamily="34" charset="0"/>
                <a:cs typeface="Tahoma" panose="020B0604030504040204" pitchFamily="34" charset="0"/>
              </a:rPr>
              <a:t>, from 5.9% to 11.1% (in contrast to the pattern before 2011)</a:t>
            </a:r>
            <a:endParaRPr lang="ko-KR" altLang="ko-KR" sz="1500" dirty="0">
              <a:latin typeface="Tahoma" panose="020B0604030504040204" pitchFamily="34" charset="0"/>
              <a:ea typeface="맑은 고딕" panose="020B0503020000020004" pitchFamily="50" charset="-127"/>
              <a:cs typeface="Tahoma" panose="020B0604030504040204" pitchFamily="34" charset="0"/>
            </a:endParaRP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1500" dirty="0">
                <a:latin typeface="Tahoma" panose="020B0604030504040204" pitchFamily="34" charset="0"/>
                <a:ea typeface="Tahoma" panose="020B0604030504040204" pitchFamily="34" charset="0"/>
                <a:cs typeface="Tahoma" panose="020B0604030504040204" pitchFamily="34" charset="0"/>
              </a:rPr>
              <a:t>Labor market conditions for youth in Korea are poor compared with conditions for other age groups, </a:t>
            </a:r>
            <a:r>
              <a:rPr lang="en-US" altLang="ko-KR" sz="1500" b="1" dirty="0">
                <a:latin typeface="Tahoma" panose="020B0604030504040204" pitchFamily="34" charset="0"/>
                <a:ea typeface="Tahoma" panose="020B0604030504040204" pitchFamily="34" charset="0"/>
                <a:cs typeface="Tahoma" panose="020B0604030504040204" pitchFamily="34" charset="0"/>
              </a:rPr>
              <a:t>particularly for youth with a university degree or above</a:t>
            </a:r>
            <a:endParaRPr lang="en-US" altLang="ko-KR" sz="1500" dirty="0">
              <a:latin typeface="Tahoma" panose="020B0604030504040204" pitchFamily="34" charset="0"/>
              <a:ea typeface="Tahoma" panose="020B0604030504040204" pitchFamily="34" charset="0"/>
              <a:cs typeface="Tahoma" panose="020B0604030504040204" pitchFamily="34" charset="0"/>
            </a:endParaRPr>
          </a:p>
        </p:txBody>
      </p:sp>
      <p:pic>
        <p:nvPicPr>
          <p:cNvPr id="9" name="그림 8"/>
          <p:cNvPicPr>
            <a:picLocks noChangeAspect="1"/>
          </p:cNvPicPr>
          <p:nvPr/>
        </p:nvPicPr>
        <p:blipFill>
          <a:blip r:embed="rId3"/>
          <a:stretch>
            <a:fillRect/>
          </a:stretch>
        </p:blipFill>
        <p:spPr>
          <a:xfrm>
            <a:off x="1600200" y="853209"/>
            <a:ext cx="5760000" cy="4216387"/>
          </a:xfrm>
          <a:prstGeom prst="rect">
            <a:avLst/>
          </a:prstGeom>
        </p:spPr>
      </p:pic>
    </p:spTree>
    <p:extLst>
      <p:ext uri="{BB962C8B-B14F-4D97-AF65-F5344CB8AC3E}">
        <p14:creationId xmlns:p14="http://schemas.microsoft.com/office/powerpoint/2010/main" val="1930880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소득분배 지표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 </a:t>
            </a:r>
            <a:r>
              <a:rPr lang="ko-KR" altLang="en-US" sz="3200" b="1">
                <a:solidFill>
                  <a:schemeClr val="tx1"/>
                </a:solidFill>
                <a:latin typeface="Tahoma" panose="020B0604030504040204" pitchFamily="34" charset="0"/>
                <a:ea typeface="맑은 고딕" panose="020B0503020000020004" pitchFamily="50" charset="-127"/>
                <a:cs typeface="Tahoma" pitchFamily="34" charset="0"/>
              </a:rPr>
              <a:t>가계동향조사</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pic>
        <p:nvPicPr>
          <p:cNvPr id="2050" name="Picture 2" descr="0.36 &#10;0.34 &#10;2006 &#10;2007 &#10;전제가구 &#10;전제가구 &#10;200B &#10;2009 &#10;문배지甓별 &#10;지니계수 &#10;지니계수 &#10;지니계수 &#10;지니계수 &#10;지니계수 &#10;지니계수 &#10;2010 &#10;소득분배시甓 &#10;2011 &#10;시장소듁 &#10;저문가틍소듁 &#10;시장소듁 &#10;저문가틍소듁 &#10;시장소듁 &#10;저문가틍소듁 &#10;2012 &#10;2013 &#10;2014 &#10;2015 &#10;2016 &#10;2인미상비농가 &#10;2인미상비농가 &#10;도시 2인미상 &#10;도시 2인미상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400" y="1143000"/>
            <a:ext cx="7920000" cy="3761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2015 &#10;전제가구 &#10;El 目 &#10;0.341 &#10;0.235 &#10;2인미상비농가 &#10;El 目 &#10;0.307 &#10;0.270 &#10;도시 2인미상 &#10;El 目 &#10;2016 &#10;전제가구 &#10;El 目 &#10;0.305 &#10;0.263 &#10;2인미상비농가 &#10;El 目 &#10;0.31B &#10;0.273 &#10;도시 2인미상 &#10;El 目 &#10;0.353 &#10;0.304 &#10;0.317 &#10;0.27B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4399" y="4904025"/>
            <a:ext cx="7920000" cy="1231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2228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소득분배 지표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 </a:t>
            </a:r>
            <a:r>
              <a:rPr lang="ko-KR" altLang="en-US" sz="3200" b="1" dirty="0">
                <a:solidFill>
                  <a:schemeClr val="tx1"/>
                </a:solidFill>
                <a:latin typeface="Tahoma" pitchFamily="34" charset="0"/>
                <a:ea typeface="맑은 고딕" panose="020B0503020000020004" pitchFamily="50" charset="-127"/>
                <a:cs typeface="Tahoma" pitchFamily="34" charset="0"/>
              </a:rPr>
              <a:t>가계금융복지조사</a:t>
            </a:r>
          </a:p>
        </p:txBody>
      </p:sp>
      <p:pic>
        <p:nvPicPr>
          <p:cNvPr id="3076" name="Picture 4" descr="回團囹뎝뎝덥圃呵퇴目團티표딥딥흐 &#10;0.39 &#10;0.35 &#10;2011 &#10;소득 분배시甓 &#10;2014 &#10;2012 &#10;시장소듁 &#10;저문가틍소듁 &#10;2013 &#10;문배지甓별(1) &#10;지니계수 &#10;지니계수 &#10;2015 기 &#10;2016 기 &#10;2017 기 "/>
          <p:cNvPicPr>
            <a:picLocks noChangeAspect="1" noChangeArrowheads="1"/>
          </p:cNvPicPr>
          <p:nvPr/>
        </p:nvPicPr>
        <p:blipFill rotWithShape="1">
          <a:blip r:embed="rId3">
            <a:extLst>
              <a:ext uri="{28A0092B-C50C-407E-A947-70E740481C1C}">
                <a14:useLocalDpi xmlns:a14="http://schemas.microsoft.com/office/drawing/2010/main" val="0"/>
              </a:ext>
            </a:extLst>
          </a:blip>
          <a:srcRect t="12595"/>
          <a:stretch/>
        </p:blipFill>
        <p:spPr bwMode="auto">
          <a:xfrm>
            <a:off x="612000" y="762000"/>
            <a:ext cx="7920000" cy="28956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문배지甓별(1) &#10;지니계수 &#10;2017 &#10;시장소듁 &#10;El 目 &#10;0.406 &#10;2016 p) &#10;저문가틍소듁 &#10;시장소듁 &#10;El 目 &#10;El 目 &#10;0.355 &#10;0.402 &#10;2015 p) &#10;저문가틍소듁 &#10;시장소듁 &#10;El 目 &#10;El 目 &#10;0.355 &#10;0.336 &#10;저문가틍소듁 &#10;El 目 &#10;0.352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000" y="3152800"/>
            <a:ext cx="7920000" cy="8096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2 1 &#10;2 2 &#10;人 | 巪 &#10;人 | 巪 &#10;2 3 &#10;( 1) &#10;PSO/P50 &#10;P5 囗 / P &#10;2 4 &#10;2 5 p) &#10;2 6 p) &#10;2 7 p) "/>
          <p:cNvPicPr>
            <a:picLocks noChangeAspect="1" noChangeArrowheads="1"/>
          </p:cNvPicPr>
          <p:nvPr/>
        </p:nvPicPr>
        <p:blipFill rotWithShape="1">
          <a:blip r:embed="rId5">
            <a:extLst>
              <a:ext uri="{28A0092B-C50C-407E-A947-70E740481C1C}">
                <a14:useLocalDpi xmlns:a14="http://schemas.microsoft.com/office/drawing/2010/main" val="0"/>
              </a:ext>
            </a:extLst>
          </a:blip>
          <a:srcRect t="16310"/>
          <a:stretch/>
        </p:blipFill>
        <p:spPr bwMode="auto">
          <a:xfrm>
            <a:off x="612000" y="4038600"/>
            <a:ext cx="7920000" cy="27660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640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a:extLst>
              <a:ext uri="{FF2B5EF4-FFF2-40B4-BE49-F238E27FC236}">
                <a16:creationId xmlns:a16="http://schemas.microsoft.com/office/drawing/2014/main" id="{12B21E83-DFBE-4E29-8CA8-37ACFAC31C58}"/>
              </a:ext>
            </a:extLst>
          </p:cNvPr>
          <p:cNvSpPr>
            <a:spLocks noGrp="1"/>
          </p:cNvSpPr>
          <p:nvPr>
            <p:ph idx="1"/>
          </p:nvPr>
        </p:nvSpPr>
        <p:spPr/>
        <p:txBody>
          <a:bodyPr/>
          <a:lstStyle/>
          <a:p>
            <a:endParaRPr lang="ko-KR" altLang="en-US"/>
          </a:p>
        </p:txBody>
      </p:sp>
      <p:pic>
        <p:nvPicPr>
          <p:cNvPr id="4" name="그림 3">
            <a:extLst>
              <a:ext uri="{FF2B5EF4-FFF2-40B4-BE49-F238E27FC236}">
                <a16:creationId xmlns:a16="http://schemas.microsoft.com/office/drawing/2014/main" id="{ECEED091-0798-4E77-ADD0-743750AFF0C4}"/>
              </a:ext>
            </a:extLst>
          </p:cNvPr>
          <p:cNvPicPr>
            <a:picLocks noChangeAspect="1"/>
          </p:cNvPicPr>
          <p:nvPr/>
        </p:nvPicPr>
        <p:blipFill>
          <a:blip r:embed="rId2"/>
          <a:stretch>
            <a:fillRect/>
          </a:stretch>
        </p:blipFill>
        <p:spPr>
          <a:xfrm>
            <a:off x="0" y="1129657"/>
            <a:ext cx="9144000" cy="4598685"/>
          </a:xfrm>
          <a:prstGeom prst="rect">
            <a:avLst/>
          </a:prstGeom>
        </p:spPr>
      </p:pic>
      <p:sp>
        <p:nvSpPr>
          <p:cNvPr id="5" name="Title 1">
            <a:extLst>
              <a:ext uri="{FF2B5EF4-FFF2-40B4-BE49-F238E27FC236}">
                <a16:creationId xmlns:a16="http://schemas.microsoft.com/office/drawing/2014/main" id="{34E39EA5-CB09-4DBD-BAD5-635BCA582D4E}"/>
              </a:ext>
            </a:extLst>
          </p:cNvPr>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itchFamily="34" charset="0"/>
                <a:ea typeface="맑은 고딕" panose="020B0503020000020004" pitchFamily="50" charset="-127"/>
                <a:cs typeface="Tahoma" pitchFamily="34" charset="0"/>
              </a:rPr>
              <a:t>Proportion</a:t>
            </a:r>
            <a:r>
              <a:rPr lang="ko-KR" altLang="en-US" sz="3200" b="1" dirty="0">
                <a:solidFill>
                  <a:schemeClr val="tx1"/>
                </a:solidFill>
                <a:latin typeface="Tahoma" pitchFamily="34" charset="0"/>
                <a:ea typeface="맑은 고딕" panose="020B0503020000020004" pitchFamily="50" charset="-127"/>
                <a:cs typeface="Tahoma" pitchFamily="34" charset="0"/>
              </a:rPr>
              <a:t> </a:t>
            </a:r>
            <a:r>
              <a:rPr lang="en-US" altLang="ko-KR" sz="3200" b="1" dirty="0">
                <a:solidFill>
                  <a:schemeClr val="tx1"/>
                </a:solidFill>
                <a:latin typeface="Tahoma" pitchFamily="34" charset="0"/>
                <a:ea typeface="맑은 고딕" panose="020B0503020000020004" pitchFamily="50" charset="-127"/>
                <a:cs typeface="Tahoma" pitchFamily="34" charset="0"/>
              </a:rPr>
              <a:t>of</a:t>
            </a:r>
            <a:r>
              <a:rPr lang="ko-KR" altLang="en-US" sz="3200" b="1" dirty="0">
                <a:solidFill>
                  <a:schemeClr val="tx1"/>
                </a:solidFill>
                <a:latin typeface="Tahoma" pitchFamily="34" charset="0"/>
                <a:ea typeface="맑은 고딕" panose="020B0503020000020004" pitchFamily="50" charset="-127"/>
                <a:cs typeface="Tahoma" pitchFamily="34" charset="0"/>
              </a:rPr>
              <a:t> </a:t>
            </a:r>
            <a:r>
              <a:rPr lang="en-US" altLang="ko-KR" sz="3200" b="1" dirty="0">
                <a:solidFill>
                  <a:schemeClr val="tx1"/>
                </a:solidFill>
                <a:latin typeface="Tahoma" pitchFamily="34" charset="0"/>
                <a:ea typeface="맑은 고딕" panose="020B0503020000020004" pitchFamily="50" charset="-127"/>
                <a:cs typeface="Tahoma" pitchFamily="34" charset="0"/>
              </a:rPr>
              <a:t>non-regular</a:t>
            </a:r>
            <a:r>
              <a:rPr lang="ko-KR" altLang="en-US" sz="3200" b="1" dirty="0">
                <a:solidFill>
                  <a:schemeClr val="tx1"/>
                </a:solidFill>
                <a:latin typeface="Tahoma" pitchFamily="34" charset="0"/>
                <a:ea typeface="맑은 고딕" panose="020B0503020000020004" pitchFamily="50" charset="-127"/>
                <a:cs typeface="Tahoma" pitchFamily="34" charset="0"/>
              </a:rPr>
              <a:t> </a:t>
            </a:r>
            <a:r>
              <a:rPr lang="en-US" altLang="ko-KR" sz="3200" b="1" dirty="0">
                <a:solidFill>
                  <a:schemeClr val="tx1"/>
                </a:solidFill>
                <a:latin typeface="Tahoma" pitchFamily="34" charset="0"/>
                <a:ea typeface="맑은 고딕" panose="020B0503020000020004" pitchFamily="50" charset="-127"/>
                <a:cs typeface="Tahoma" pitchFamily="34" charset="0"/>
              </a:rPr>
              <a:t>workers</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Tree>
    <p:extLst>
      <p:ext uri="{BB962C8B-B14F-4D97-AF65-F5344CB8AC3E}">
        <p14:creationId xmlns:p14="http://schemas.microsoft.com/office/powerpoint/2010/main" val="20401682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048FA0-6B82-42D2-B576-ED27A5EA52DF}"/>
              </a:ext>
            </a:extLst>
          </p:cNvPr>
          <p:cNvSpPr>
            <a:spLocks noGrp="1"/>
          </p:cNvSpPr>
          <p:nvPr>
            <p:ph type="title"/>
          </p:nvPr>
        </p:nvSpPr>
        <p:spPr>
          <a:xfrm>
            <a:off x="228600" y="304800"/>
            <a:ext cx="7886700" cy="625474"/>
          </a:xfrm>
        </p:spPr>
        <p:txBody>
          <a:bodyPr/>
          <a:lstStyle/>
          <a:p>
            <a:r>
              <a:rPr lang="en-US" altLang="ko-KR" dirty="0"/>
              <a:t>KB </a:t>
            </a:r>
            <a:r>
              <a:rPr lang="ko-KR" altLang="en-US" dirty="0"/>
              <a:t>부동산 아파트 가격 추이</a:t>
            </a:r>
            <a:r>
              <a:rPr lang="en-US" altLang="ko-KR" dirty="0"/>
              <a:t>, </a:t>
            </a:r>
            <a:r>
              <a:rPr lang="ko-KR" altLang="en-US" dirty="0"/>
              <a:t>서울</a:t>
            </a:r>
          </a:p>
        </p:txBody>
      </p:sp>
      <p:pic>
        <p:nvPicPr>
          <p:cNvPr id="4" name="내용 개체 틀 3">
            <a:extLst>
              <a:ext uri="{FF2B5EF4-FFF2-40B4-BE49-F238E27FC236}">
                <a16:creationId xmlns:a16="http://schemas.microsoft.com/office/drawing/2014/main" id="{8F8A2FA7-1E15-48E6-875E-0B47158313A5}"/>
              </a:ext>
            </a:extLst>
          </p:cNvPr>
          <p:cNvPicPr>
            <a:picLocks noGrp="1" noChangeAspect="1"/>
          </p:cNvPicPr>
          <p:nvPr>
            <p:ph idx="1"/>
          </p:nvPr>
        </p:nvPicPr>
        <p:blipFill rotWithShape="1">
          <a:blip r:embed="rId3"/>
          <a:srcRect l="3482" r="4257"/>
          <a:stretch/>
        </p:blipFill>
        <p:spPr>
          <a:xfrm>
            <a:off x="533400" y="1295400"/>
            <a:ext cx="8077200" cy="3918099"/>
          </a:xfrm>
          <a:prstGeom prst="rect">
            <a:avLst/>
          </a:prstGeom>
        </p:spPr>
      </p:pic>
      <p:sp>
        <p:nvSpPr>
          <p:cNvPr id="5" name="TextBox 4">
            <a:extLst>
              <a:ext uri="{FF2B5EF4-FFF2-40B4-BE49-F238E27FC236}">
                <a16:creationId xmlns:a16="http://schemas.microsoft.com/office/drawing/2014/main" id="{DA72188A-4DAC-43F9-9251-0517CD128244}"/>
              </a:ext>
            </a:extLst>
          </p:cNvPr>
          <p:cNvSpPr txBox="1"/>
          <p:nvPr/>
        </p:nvSpPr>
        <p:spPr>
          <a:xfrm>
            <a:off x="457200" y="5575411"/>
            <a:ext cx="5867400" cy="923330"/>
          </a:xfrm>
          <a:prstGeom prst="rect">
            <a:avLst/>
          </a:prstGeom>
          <a:noFill/>
        </p:spPr>
        <p:txBody>
          <a:bodyPr wrap="square" rtlCol="0">
            <a:spAutoFit/>
          </a:bodyPr>
          <a:lstStyle/>
          <a:p>
            <a:r>
              <a:rPr lang="en-US" altLang="ko-KR" dirty="0"/>
              <a:t>2017.4:</a:t>
            </a:r>
            <a:r>
              <a:rPr lang="ko-KR" altLang="en-US" dirty="0"/>
              <a:t> </a:t>
            </a:r>
            <a:r>
              <a:rPr lang="en-US" altLang="ko-KR" dirty="0"/>
              <a:t>60,215</a:t>
            </a:r>
            <a:r>
              <a:rPr lang="ko-KR" altLang="en-US" dirty="0"/>
              <a:t>만원 </a:t>
            </a:r>
            <a:r>
              <a:rPr lang="en-US" altLang="ko-KR" dirty="0">
                <a:sym typeface="Wingdings" panose="05000000000000000000" pitchFamily="2" charset="2"/>
              </a:rPr>
              <a:t> </a:t>
            </a:r>
            <a:r>
              <a:rPr lang="en-US" altLang="ko-KR" dirty="0"/>
              <a:t>2019.12: 86,997</a:t>
            </a:r>
            <a:r>
              <a:rPr lang="ko-KR" altLang="en-US" dirty="0"/>
              <a:t>만원 </a:t>
            </a:r>
            <a:r>
              <a:rPr lang="en-US" altLang="ko-KR" dirty="0"/>
              <a:t>($750K)</a:t>
            </a:r>
          </a:p>
          <a:p>
            <a:endParaRPr lang="en-US" altLang="ko-KR" dirty="0"/>
          </a:p>
          <a:p>
            <a:r>
              <a:rPr lang="en-US" altLang="ko-KR" dirty="0"/>
              <a:t>44.5%</a:t>
            </a:r>
            <a:r>
              <a:rPr lang="ko-KR" altLang="en-US" dirty="0"/>
              <a:t> </a:t>
            </a:r>
            <a:r>
              <a:rPr lang="en-US" altLang="ko-KR" dirty="0"/>
              <a:t>increase</a:t>
            </a:r>
            <a:r>
              <a:rPr lang="ko-KR" altLang="en-US" dirty="0"/>
              <a:t> </a:t>
            </a:r>
            <a:r>
              <a:rPr lang="en-US" altLang="ko-KR" dirty="0"/>
              <a:t>in 2 years and 8 months</a:t>
            </a:r>
            <a:endParaRPr lang="ko-KR" altLang="en-US" dirty="0"/>
          </a:p>
        </p:txBody>
      </p:sp>
    </p:spTree>
    <p:extLst>
      <p:ext uri="{BB962C8B-B14F-4D97-AF65-F5344CB8AC3E}">
        <p14:creationId xmlns:p14="http://schemas.microsoft.com/office/powerpoint/2010/main" val="10897542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Background</a:t>
            </a:r>
            <a:endParaRPr lang="ko-KR" altLang="en-US" sz="3200" b="1" dirty="0">
              <a:solidFill>
                <a:schemeClr val="tx1"/>
              </a:solidFill>
              <a:latin typeface="Tahoma" panose="020B0604030504040204" pitchFamily="34" charset="0"/>
              <a:cs typeface="Tahoma" pitchFamily="34" charset="0"/>
            </a:endParaRPr>
          </a:p>
        </p:txBody>
      </p:sp>
      <p:sp>
        <p:nvSpPr>
          <p:cNvPr id="2" name="TextBox 1"/>
          <p:cNvSpPr txBox="1"/>
          <p:nvPr/>
        </p:nvSpPr>
        <p:spPr>
          <a:xfrm>
            <a:off x="285750" y="990600"/>
            <a:ext cx="8572500" cy="2642005"/>
          </a:xfrm>
          <a:prstGeom prst="rect">
            <a:avLst/>
          </a:prstGeom>
          <a:noFill/>
        </p:spPr>
        <p:txBody>
          <a:bodyPr wrap="square" rtlCol="0">
            <a:spAutoFit/>
          </a:bodyPr>
          <a:lstStyle/>
          <a:p>
            <a:pPr fontAlgn="base" latinLnBrk="1">
              <a:lnSpc>
                <a:spcPct val="120000"/>
              </a:lnSpc>
            </a:pPr>
            <a:r>
              <a:rPr lang="en-US" altLang="ko-KR" sz="2000" dirty="0">
                <a:latin typeface="Tahoma" panose="020B0604030504040204" pitchFamily="34" charset="0"/>
                <a:ea typeface="Tahoma" panose="020B0604030504040204" pitchFamily="34" charset="0"/>
                <a:cs typeface="Tahoma" panose="020B0604030504040204" pitchFamily="34" charset="0"/>
              </a:rPr>
              <a:t>Growing</a:t>
            </a:r>
            <a:r>
              <a:rPr lang="ko-KR" altLang="en-US" sz="2000" dirty="0">
                <a:latin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research</a:t>
            </a:r>
            <a:r>
              <a:rPr lang="ko-KR" altLang="en-US" sz="2000" dirty="0">
                <a:latin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on</a:t>
            </a:r>
            <a:r>
              <a:rPr lang="ko-KR" altLang="en-US" sz="2000" dirty="0">
                <a:latin typeface="Tahoma" panose="020B0604030504040204" pitchFamily="34" charset="0"/>
                <a:cs typeface="Tahoma" panose="020B0604030504040204" pitchFamily="34" charset="0"/>
              </a:rPr>
              <a:t> </a:t>
            </a:r>
            <a:r>
              <a:rPr lang="en-US" altLang="ko-KR" sz="2000" dirty="0">
                <a:latin typeface="Tahoma" panose="020B0604030504040204" pitchFamily="34" charset="0"/>
                <a:ea typeface="Tahoma" panose="020B0604030504040204" pitchFamily="34" charset="0"/>
                <a:cs typeface="Tahoma" panose="020B0604030504040204" pitchFamily="34" charset="0"/>
              </a:rPr>
              <a:t>inequality and social mobility using administrative data in the U.S. and Northern European countries</a:t>
            </a:r>
          </a:p>
          <a:p>
            <a:pPr marL="285750" indent="-285750" fontAlgn="base" latinLnBrk="1">
              <a:lnSpc>
                <a:spcPct val="120000"/>
              </a:lnSpc>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Social mobility (</a:t>
            </a:r>
            <a:r>
              <a:rPr lang="en-US" altLang="ko-KR" dirty="0">
                <a:latin typeface="Tahoma" panose="020B0604030504040204" pitchFamily="34" charset="0"/>
                <a:ea typeface="Tahoma" panose="020B0604030504040204" pitchFamily="34" charset="0"/>
                <a:cs typeface="Tahoma" panose="020B0604030504040204" pitchFamily="34" charset="0"/>
              </a:rPr>
              <a:t>e.g., Chetty et al., 2017)</a:t>
            </a: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Inequality among at the top of the distribution </a:t>
            </a:r>
            <a:r>
              <a:rPr lang="en-US" altLang="ko-KR" dirty="0">
                <a:latin typeface="Tahoma" panose="020B0604030504040204" pitchFamily="34" charset="0"/>
                <a:ea typeface="Tahoma" panose="020B0604030504040204" pitchFamily="34" charset="0"/>
                <a:cs typeface="Tahoma" panose="020B0604030504040204" pitchFamily="34" charset="0"/>
              </a:rPr>
              <a:t>(e.g., </a:t>
            </a:r>
            <a:r>
              <a:rPr lang="da-DK" altLang="ko-KR" dirty="0">
                <a:latin typeface="Tahoma" panose="020B0604030504040204" pitchFamily="34" charset="0"/>
                <a:ea typeface="Tahoma" panose="020B0604030504040204" pitchFamily="34" charset="0"/>
                <a:cs typeface="Tahoma" panose="020B0604030504040204" pitchFamily="34" charset="0"/>
              </a:rPr>
              <a:t>Kopczuk et al., 2010; Saez &amp; </a:t>
            </a:r>
            <a:r>
              <a:rPr lang="en-US" altLang="ko-KR" dirty="0">
                <a:latin typeface="Tahoma" panose="020B0604030504040204" pitchFamily="34" charset="0"/>
                <a:ea typeface="Tahoma" panose="020B0604030504040204" pitchFamily="34" charset="0"/>
                <a:cs typeface="Tahoma" panose="020B0604030504040204" pitchFamily="34" charset="0"/>
              </a:rPr>
              <a:t>Piketty, 2003)</a:t>
            </a:r>
            <a:endParaRPr lang="da-DK" altLang="ko-KR"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Long-term trends in inequality </a:t>
            </a:r>
            <a:r>
              <a:rPr lang="en-US" altLang="ko-KR" dirty="0">
                <a:latin typeface="Tahoma" panose="020B0604030504040204" pitchFamily="34" charset="0"/>
                <a:ea typeface="Tahoma" panose="020B0604030504040204" pitchFamily="34" charset="0"/>
                <a:cs typeface="Tahoma" panose="020B0604030504040204" pitchFamily="34" charset="0"/>
              </a:rPr>
              <a:t>(e.g., </a:t>
            </a:r>
            <a:r>
              <a:rPr lang="en-US" altLang="ko-KR" dirty="0" err="1">
                <a:latin typeface="Tahoma" panose="020B0604030504040204" pitchFamily="34" charset="0"/>
                <a:ea typeface="Tahoma" panose="020B0604030504040204" pitchFamily="34" charset="0"/>
                <a:cs typeface="Tahoma" panose="020B0604030504040204" pitchFamily="34" charset="0"/>
              </a:rPr>
              <a:t>Burkhauser</a:t>
            </a:r>
            <a:r>
              <a:rPr lang="en-US" altLang="ko-KR" dirty="0">
                <a:latin typeface="Tahoma" panose="020B0604030504040204" pitchFamily="34" charset="0"/>
                <a:ea typeface="Tahoma" panose="020B0604030504040204" pitchFamily="34" charset="0"/>
                <a:cs typeface="Tahoma" panose="020B0604030504040204" pitchFamily="34" charset="0"/>
              </a:rPr>
              <a:t> et al., 2012)</a:t>
            </a:r>
          </a:p>
          <a:p>
            <a:pPr marL="742950" lvl="1" indent="-285750" fontAlgn="base" latinLnBrk="1">
              <a:lnSpc>
                <a:spcPct val="120000"/>
              </a:lnSpc>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Multi-generational</a:t>
            </a:r>
            <a:r>
              <a:rPr lang="en-US" altLang="ko-KR" dirty="0">
                <a:latin typeface="Tahoma" panose="020B0604030504040204" pitchFamily="34" charset="0"/>
                <a:ea typeface="Tahoma" panose="020B0604030504040204" pitchFamily="34" charset="0"/>
                <a:cs typeface="Tahoma" panose="020B0604030504040204" pitchFamily="34" charset="0"/>
              </a:rPr>
              <a:t> mobility (e.g., Solon, 2018; </a:t>
            </a:r>
            <a:r>
              <a:rPr lang="en-US" altLang="ko-KR" dirty="0" err="1">
                <a:latin typeface="Tahoma" panose="020B0604030504040204" pitchFamily="34" charset="0"/>
                <a:ea typeface="Tahoma" panose="020B0604030504040204" pitchFamily="34" charset="0"/>
                <a:cs typeface="Tahoma" panose="020B0604030504040204" pitchFamily="34" charset="0"/>
              </a:rPr>
              <a:t>Torche</a:t>
            </a:r>
            <a:r>
              <a:rPr lang="en-US" altLang="ko-KR" dirty="0">
                <a:latin typeface="Tahoma" panose="020B0604030504040204" pitchFamily="34" charset="0"/>
                <a:ea typeface="Tahoma" panose="020B0604030504040204" pitchFamily="34" charset="0"/>
                <a:cs typeface="Tahoma" panose="020B0604030504040204" pitchFamily="34" charset="0"/>
              </a:rPr>
              <a:t> 2015)</a:t>
            </a: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7" name="그림 6"/>
          <p:cNvPicPr>
            <a:picLocks noChangeAspect="1"/>
          </p:cNvPicPr>
          <p:nvPr/>
        </p:nvPicPr>
        <p:blipFill>
          <a:blip r:embed="rId3"/>
          <a:stretch>
            <a:fillRect/>
          </a:stretch>
        </p:blipFill>
        <p:spPr>
          <a:xfrm>
            <a:off x="694608" y="4038601"/>
            <a:ext cx="4008791" cy="2285999"/>
          </a:xfrm>
          <a:prstGeom prst="rect">
            <a:avLst/>
          </a:prstGeom>
        </p:spPr>
      </p:pic>
      <p:pic>
        <p:nvPicPr>
          <p:cNvPr id="9" name="Picture 2" descr="https://www.sciencemag.org/content/346/6210/1243089/F1.large.jpg">
            <a:extLst>
              <a:ext uri="{FF2B5EF4-FFF2-40B4-BE49-F238E27FC236}">
                <a16:creationId xmlns:a16="http://schemas.microsoft.com/office/drawing/2014/main" id="{B7782D62-026A-41CD-A376-1C9263F8DCCB}"/>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29200" y="4104408"/>
            <a:ext cx="3269718" cy="214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30693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그림 5">
            <a:extLst>
              <a:ext uri="{FF2B5EF4-FFF2-40B4-BE49-F238E27FC236}">
                <a16:creationId xmlns:a16="http://schemas.microsoft.com/office/drawing/2014/main" id="{9D4C2D8D-6567-4979-9FA9-864ABB32BEDB}"/>
              </a:ext>
            </a:extLst>
          </p:cNvPr>
          <p:cNvPicPr>
            <a:picLocks noChangeAspect="1"/>
          </p:cNvPicPr>
          <p:nvPr/>
        </p:nvPicPr>
        <p:blipFill>
          <a:blip r:embed="rId3"/>
          <a:stretch>
            <a:fillRect/>
          </a:stretch>
        </p:blipFill>
        <p:spPr>
          <a:xfrm>
            <a:off x="1332000" y="742459"/>
            <a:ext cx="6480000" cy="4743941"/>
          </a:xfrm>
          <a:prstGeom prst="rect">
            <a:avLst/>
          </a:prstGeom>
        </p:spPr>
      </p:pic>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cs typeface="Tahoma" pitchFamily="34" charset="0"/>
              </a:rPr>
              <a:t>계층이동 인식과 계층의식의 변화 </a:t>
            </a:r>
            <a:r>
              <a:rPr lang="en-US" altLang="ko-KR" sz="3200" b="1" dirty="0">
                <a:solidFill>
                  <a:schemeClr val="tx1"/>
                </a:solidFill>
                <a:latin typeface="Tahoma" panose="020B0604030504040204" pitchFamily="34" charset="0"/>
                <a:cs typeface="Tahoma" pitchFamily="34" charset="0"/>
              </a:rPr>
              <a:t>(2006~2017)</a:t>
            </a:r>
            <a:endParaRPr lang="ko-KR" altLang="en-US" sz="3200" b="1" dirty="0">
              <a:solidFill>
                <a:schemeClr val="tx1"/>
              </a:solidFill>
              <a:latin typeface="Tahoma" pitchFamily="34" charset="0"/>
              <a:cs typeface="Tahoma" pitchFamily="34" charset="0"/>
            </a:endParaRPr>
          </a:p>
        </p:txBody>
      </p:sp>
      <p:sp>
        <p:nvSpPr>
          <p:cNvPr id="5" name="TextBox 4"/>
          <p:cNvSpPr txBox="1"/>
          <p:nvPr/>
        </p:nvSpPr>
        <p:spPr>
          <a:xfrm>
            <a:off x="304800" y="5507605"/>
            <a:ext cx="8534400" cy="1274195"/>
          </a:xfrm>
          <a:prstGeom prst="rect">
            <a:avLst/>
          </a:prstGeom>
          <a:noFill/>
        </p:spPr>
        <p:txBody>
          <a:bodyPr wrap="square" rtlCol="0">
            <a:spAutoFit/>
          </a:bodyPr>
          <a:lstStyle/>
          <a:p>
            <a:pPr marL="285750" indent="-285750" fontAlgn="base" latinLnBrk="1">
              <a:lnSpc>
                <a:spcPct val="120000"/>
              </a:lnSpc>
              <a:buFont typeface="Arial" panose="020B0604020202020204" pitchFamily="34" charset="0"/>
              <a:buChar char="•"/>
            </a:pPr>
            <a:r>
              <a:rPr lang="en-US" altLang="ko-KR" sz="1600" dirty="0"/>
              <a:t>2009</a:t>
            </a:r>
            <a:r>
              <a:rPr lang="ko-KR" altLang="en-US" sz="1600" dirty="0"/>
              <a:t>년 이후 이동성 인식은 </a:t>
            </a:r>
            <a:r>
              <a:rPr lang="en-US" altLang="ko-KR" sz="1600" dirty="0"/>
              <a:t>2015</a:t>
            </a:r>
            <a:r>
              <a:rPr lang="ko-KR" altLang="en-US" sz="1600" dirty="0"/>
              <a:t>년까지 급격하게 부정적으로 변화</a:t>
            </a:r>
            <a:endParaRPr lang="en-US" altLang="ko-KR" sz="1600" dirty="0"/>
          </a:p>
          <a:p>
            <a:pPr marL="742950" lvl="1" indent="-285750" fontAlgn="base" latinLnBrk="1">
              <a:lnSpc>
                <a:spcPct val="120000"/>
              </a:lnSpc>
              <a:buFont typeface="Arial" panose="020B0604020202020204" pitchFamily="34" charset="0"/>
              <a:buChar char="•"/>
            </a:pPr>
            <a:r>
              <a:rPr lang="ko-KR" altLang="en-US" sz="1600" dirty="0"/>
              <a:t>자녀 세대 이동 가능성을 높다고 보는 비율이 본인 세대 이동 가능성을 높게 보는 비율보다 높지만</a:t>
            </a:r>
            <a:r>
              <a:rPr lang="en-US" altLang="ko-KR" sz="1600" dirty="0"/>
              <a:t>,</a:t>
            </a:r>
            <a:r>
              <a:rPr lang="ko-KR" altLang="en-US" sz="1600" dirty="0"/>
              <a:t> 그 차이는 감소하고 있음</a:t>
            </a:r>
            <a:endParaRPr lang="en-US" altLang="ko-KR" sz="1600" dirty="0"/>
          </a:p>
          <a:p>
            <a:pPr marL="285750" indent="-285750" fontAlgn="base" latinLnBrk="1">
              <a:lnSpc>
                <a:spcPct val="120000"/>
              </a:lnSpc>
              <a:buFont typeface="Arial" panose="020B0604020202020204" pitchFamily="34" charset="0"/>
              <a:buChar char="•"/>
            </a:pPr>
            <a:r>
              <a:rPr lang="ko-KR" altLang="en-US" sz="1600" dirty="0"/>
              <a:t>본인의 계층지위를 일정 수준 이상이라고 응답한 비율은 안정적으로 유지되어 옴</a:t>
            </a:r>
            <a:endParaRPr lang="en-US" altLang="ko-KR" sz="1600" dirty="0"/>
          </a:p>
        </p:txBody>
      </p:sp>
    </p:spTree>
    <p:extLst>
      <p:ext uri="{BB962C8B-B14F-4D97-AF65-F5344CB8AC3E}">
        <p14:creationId xmlns:p14="http://schemas.microsoft.com/office/powerpoint/2010/main" val="36595033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ko-KR" altLang="en-US" sz="3200" b="1" dirty="0">
                <a:solidFill>
                  <a:schemeClr val="tx1"/>
                </a:solidFill>
                <a:latin typeface="Tahoma" panose="020B0604030504040204" pitchFamily="34" charset="0"/>
                <a:cs typeface="Tahoma" pitchFamily="34" charset="0"/>
              </a:rPr>
              <a:t>계층의식 변화</a:t>
            </a:r>
          </a:p>
        </p:txBody>
      </p:sp>
      <p:sp>
        <p:nvSpPr>
          <p:cNvPr id="6" name="TextBox 5"/>
          <p:cNvSpPr txBox="1"/>
          <p:nvPr/>
        </p:nvSpPr>
        <p:spPr>
          <a:xfrm>
            <a:off x="381000" y="827782"/>
            <a:ext cx="8077200" cy="338554"/>
          </a:xfrm>
          <a:prstGeom prst="rect">
            <a:avLst/>
          </a:prstGeom>
          <a:noFill/>
        </p:spPr>
        <p:txBody>
          <a:bodyPr wrap="square" rtlCol="0">
            <a:spAutoFit/>
          </a:bodyPr>
          <a:lstStyle/>
          <a:p>
            <a:pPr marL="285750" indent="-285750">
              <a:buFont typeface="Arial" panose="020B0604020202020204" pitchFamily="34" charset="0"/>
              <a:buChar char="•"/>
            </a:pPr>
            <a:r>
              <a:rPr lang="en-US" altLang="ko-KR" sz="1600" dirty="0">
                <a:latin typeface="Tahoma" panose="020B0604030504040204" pitchFamily="34" charset="0"/>
                <a:cs typeface="Tahoma" pitchFamily="34" charset="0"/>
              </a:rPr>
              <a:t>“</a:t>
            </a:r>
            <a:r>
              <a:rPr lang="ko-KR" altLang="en-US" sz="1600" dirty="0">
                <a:latin typeface="Tahoma" panose="020B0604030504040204" pitchFamily="34" charset="0"/>
                <a:cs typeface="Tahoma" pitchFamily="34" charset="0"/>
              </a:rPr>
              <a:t>귀하의</a:t>
            </a:r>
            <a:endParaRPr lang="en-US" altLang="ko-KR" sz="1600" dirty="0">
              <a:latin typeface="Tahoma" panose="020B0604030504040204" pitchFamily="34" charset="0"/>
              <a:cs typeface="Tahoma" pitchFamily="34" charset="0"/>
            </a:endParaRPr>
          </a:p>
        </p:txBody>
      </p:sp>
      <p:pic>
        <p:nvPicPr>
          <p:cNvPr id="7" name="그림 6">
            <a:extLst>
              <a:ext uri="{FF2B5EF4-FFF2-40B4-BE49-F238E27FC236}">
                <a16:creationId xmlns:a16="http://schemas.microsoft.com/office/drawing/2014/main" id="{D992F129-EAD8-4F26-906B-72B8AA37E248}"/>
              </a:ext>
            </a:extLst>
          </p:cNvPr>
          <p:cNvPicPr>
            <a:picLocks noChangeAspect="1" noChangeArrowheads="1"/>
            <a:extLst>
              <a:ext uri="{84589F7E-364E-4C9E-8A38-B11213B215E9}">
                <a14:cameraTool xmlns:a14="http://schemas.microsoft.com/office/drawing/2010/main" cellRange="$B$2:$F$15"/>
              </a:ext>
            </a:extLst>
          </p:cNvPicPr>
          <p:nvPr/>
        </p:nvPicPr>
        <p:blipFill>
          <a:blip r:embed="rId3"/>
          <a:srcRect/>
          <a:stretch>
            <a:fillRect/>
          </a:stretch>
        </p:blipFill>
        <p:spPr bwMode="auto">
          <a:xfrm>
            <a:off x="2438400" y="1752600"/>
            <a:ext cx="4376738" cy="3801997"/>
          </a:xfrm>
          <a:prstGeom prst="rect">
            <a:avLst/>
          </a:prstGeom>
          <a:solidFill>
            <a:srgbClr xmlns:mc="http://schemas.openxmlformats.org/markup-compatibility/2006" xmlns:a14="http://schemas.microsoft.com/office/drawing/2010/main" val="FFFFFF" mc:Ignorable="a14" a14:legacySpreadsheetColorIndex="9"/>
          </a:solidFill>
          <a:ln w="9525">
            <a:noFill/>
            <a:miter lim="800000"/>
            <a:headEnd/>
            <a:tailEnd/>
          </a:ln>
        </p:spPr>
      </p:pic>
    </p:spTree>
    <p:extLst>
      <p:ext uri="{BB962C8B-B14F-4D97-AF65-F5344CB8AC3E}">
        <p14:creationId xmlns:p14="http://schemas.microsoft.com/office/powerpoint/2010/main" val="9539177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Trend in SMP by Household Income: 2009 - 2019</a:t>
            </a:r>
            <a:endParaRPr lang="ko-KR" altLang="en-US" sz="3200" b="1" dirty="0">
              <a:solidFill>
                <a:schemeClr val="tx1"/>
              </a:solidFill>
              <a:latin typeface="Tahoma" pitchFamily="34" charset="0"/>
              <a:cs typeface="Tahoma" pitchFamily="34" charset="0"/>
            </a:endParaRPr>
          </a:p>
        </p:txBody>
      </p:sp>
      <p:sp>
        <p:nvSpPr>
          <p:cNvPr id="2" name="TextBox 1"/>
          <p:cNvSpPr txBox="1"/>
          <p:nvPr/>
        </p:nvSpPr>
        <p:spPr>
          <a:xfrm>
            <a:off x="304800" y="5774493"/>
            <a:ext cx="8534400" cy="5847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600" dirty="0"/>
              <a:t>2015</a:t>
            </a:r>
            <a:r>
              <a:rPr lang="ko-KR" altLang="en-US" sz="1600" dirty="0"/>
              <a:t>년까지 고소득 그룹의 하락 속도가 빠르며</a:t>
            </a:r>
            <a:r>
              <a:rPr lang="en-US" altLang="ko-KR" sz="1600" dirty="0"/>
              <a:t>, 2015</a:t>
            </a:r>
            <a:r>
              <a:rPr lang="ko-KR" altLang="en-US" sz="1600" dirty="0"/>
              <a:t>년 이후에는 큰 변화가 없음</a:t>
            </a:r>
            <a:endParaRPr lang="en-US" altLang="ko-KR" sz="1600" dirty="0"/>
          </a:p>
          <a:p>
            <a:pPr marL="285750" indent="-285750" fontAlgn="base" latinLnBrk="1">
              <a:buFont typeface="Arial" panose="020B0604020202020204" pitchFamily="34" charset="0"/>
              <a:buChar char="•"/>
            </a:pPr>
            <a:r>
              <a:rPr lang="en-US" altLang="ko-KR" sz="1600" dirty="0"/>
              <a:t>2017</a:t>
            </a:r>
            <a:r>
              <a:rPr lang="ko-KR" altLang="en-US" sz="1600" dirty="0"/>
              <a:t>년 시점에서 자녀세대 상향이동 가능성 긍정 응답 비율의 차이는 축소</a:t>
            </a:r>
            <a:endParaRPr lang="en-US" altLang="ko-KR" sz="500" dirty="0"/>
          </a:p>
        </p:txBody>
      </p:sp>
      <p:pic>
        <p:nvPicPr>
          <p:cNvPr id="3" name="그림 2">
            <a:extLst>
              <a:ext uri="{FF2B5EF4-FFF2-40B4-BE49-F238E27FC236}">
                <a16:creationId xmlns:a16="http://schemas.microsoft.com/office/drawing/2014/main" id="{EB6FFAFF-CC24-4E14-AB16-6F0D8F8C0518}"/>
              </a:ext>
            </a:extLst>
          </p:cNvPr>
          <p:cNvPicPr>
            <a:picLocks noChangeAspect="1"/>
          </p:cNvPicPr>
          <p:nvPr/>
        </p:nvPicPr>
        <p:blipFill>
          <a:blip r:embed="rId3"/>
          <a:stretch>
            <a:fillRect/>
          </a:stretch>
        </p:blipFill>
        <p:spPr>
          <a:xfrm>
            <a:off x="972000" y="914400"/>
            <a:ext cx="7200000" cy="4627449"/>
          </a:xfrm>
          <a:prstGeom prst="rect">
            <a:avLst/>
          </a:prstGeom>
        </p:spPr>
      </p:pic>
      <p:sp>
        <p:nvSpPr>
          <p:cNvPr id="6" name="TextBox 5">
            <a:extLst>
              <a:ext uri="{FF2B5EF4-FFF2-40B4-BE49-F238E27FC236}">
                <a16:creationId xmlns:a16="http://schemas.microsoft.com/office/drawing/2014/main" id="{8F14BEE8-9840-4B21-9A9A-470E83065E9E}"/>
              </a:ext>
            </a:extLst>
          </p:cNvPr>
          <p:cNvSpPr txBox="1"/>
          <p:nvPr/>
        </p:nvSpPr>
        <p:spPr>
          <a:xfrm>
            <a:off x="331763" y="6474023"/>
            <a:ext cx="8534400" cy="307777"/>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1400" dirty="0"/>
              <a:t>Notes: Monthly household income is used in 10,000 Korean won (approximately, $8.5)</a:t>
            </a:r>
          </a:p>
        </p:txBody>
      </p:sp>
    </p:spTree>
    <p:extLst>
      <p:ext uri="{BB962C8B-B14F-4D97-AF65-F5344CB8AC3E}">
        <p14:creationId xmlns:p14="http://schemas.microsoft.com/office/powerpoint/2010/main" val="25358181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fontScale="85000" lnSpcReduction="10000"/>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Change in SMP by Household Income: 2009 vs. 2019</a:t>
            </a:r>
            <a:endParaRPr lang="ko-KR" altLang="en-US" sz="3200" b="1" dirty="0">
              <a:solidFill>
                <a:schemeClr val="tx1"/>
              </a:solidFill>
              <a:latin typeface="Tahoma" pitchFamily="34" charset="0"/>
              <a:cs typeface="Tahoma" pitchFamily="34" charset="0"/>
            </a:endParaRPr>
          </a:p>
        </p:txBody>
      </p:sp>
      <p:sp>
        <p:nvSpPr>
          <p:cNvPr id="2" name="TextBox 1"/>
          <p:cNvSpPr txBox="1"/>
          <p:nvPr/>
        </p:nvSpPr>
        <p:spPr>
          <a:xfrm>
            <a:off x="304800" y="6019800"/>
            <a:ext cx="8534400" cy="5847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ko-KR" altLang="en-US" sz="1600" dirty="0"/>
              <a:t>대체로 소득 수준이 높을수록 감소폭은 크게 나타남</a:t>
            </a:r>
            <a:endParaRPr lang="en-US" altLang="ko-KR" sz="1600" dirty="0"/>
          </a:p>
          <a:p>
            <a:pPr marL="285750" indent="-285750" fontAlgn="base" latinLnBrk="1">
              <a:buFont typeface="Arial" panose="020B0604020202020204" pitchFamily="34" charset="0"/>
              <a:buChar char="•"/>
            </a:pPr>
            <a:r>
              <a:rPr lang="en-US" altLang="ko-KR" sz="1600" dirty="0"/>
              <a:t>(600~700</a:t>
            </a:r>
            <a:r>
              <a:rPr lang="ko-KR" altLang="en-US" sz="1600" dirty="0"/>
              <a:t>만원 미만 그룹의 하락폭이 더 큰 이유는 추가 확인 필요</a:t>
            </a:r>
            <a:r>
              <a:rPr lang="en-US" altLang="ko-KR" sz="1600" dirty="0"/>
              <a:t>)</a:t>
            </a:r>
          </a:p>
        </p:txBody>
      </p:sp>
      <p:pic>
        <p:nvPicPr>
          <p:cNvPr id="6" name="그림 5">
            <a:extLst>
              <a:ext uri="{FF2B5EF4-FFF2-40B4-BE49-F238E27FC236}">
                <a16:creationId xmlns:a16="http://schemas.microsoft.com/office/drawing/2014/main" id="{D96F9D4A-DB8C-4FE6-A014-4FCA8D87222F}"/>
              </a:ext>
            </a:extLst>
          </p:cNvPr>
          <p:cNvPicPr>
            <a:picLocks noChangeAspect="1"/>
          </p:cNvPicPr>
          <p:nvPr/>
        </p:nvPicPr>
        <p:blipFill>
          <a:blip r:embed="rId3"/>
          <a:stretch>
            <a:fillRect/>
          </a:stretch>
        </p:blipFill>
        <p:spPr>
          <a:xfrm>
            <a:off x="972000" y="1066800"/>
            <a:ext cx="7200000" cy="4627449"/>
          </a:xfrm>
          <a:prstGeom prst="rect">
            <a:avLst/>
          </a:prstGeom>
        </p:spPr>
      </p:pic>
    </p:spTree>
    <p:extLst>
      <p:ext uri="{BB962C8B-B14F-4D97-AF65-F5344CB8AC3E}">
        <p14:creationId xmlns:p14="http://schemas.microsoft.com/office/powerpoint/2010/main" val="2201271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Why Social Mobility Perception?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sp>
        <p:nvSpPr>
          <p:cNvPr id="7" name="TextBox 6"/>
          <p:cNvSpPr txBox="1"/>
          <p:nvPr/>
        </p:nvSpPr>
        <p:spPr>
          <a:xfrm>
            <a:off x="304800" y="990600"/>
            <a:ext cx="8534400" cy="5801588"/>
          </a:xfrm>
          <a:prstGeom prst="rect">
            <a:avLst/>
          </a:prstGeom>
          <a:noFill/>
        </p:spPr>
        <p:txBody>
          <a:bodyPr wrap="square" rtlCol="0">
            <a:spAutoFit/>
          </a:bodyPr>
          <a:lstStyle/>
          <a:p>
            <a:pPr fontAlgn="base"/>
            <a:r>
              <a:rPr lang="en-US" altLang="ko-KR" b="1" dirty="0">
                <a:latin typeface="Tahoma" pitchFamily="34" charset="0"/>
              </a:rPr>
              <a:t>Why</a:t>
            </a:r>
            <a:r>
              <a:rPr lang="ko-KR" altLang="en-US" b="1" dirty="0">
                <a:latin typeface="Tahoma" pitchFamily="34" charset="0"/>
              </a:rPr>
              <a:t> </a:t>
            </a:r>
            <a:r>
              <a:rPr lang="en-US" altLang="ko-KR" b="1" u="sng" dirty="0">
                <a:solidFill>
                  <a:srgbClr val="002060"/>
                </a:solidFill>
                <a:latin typeface="Tahoma" pitchFamily="34" charset="0"/>
              </a:rPr>
              <a:t>social</a:t>
            </a:r>
            <a:r>
              <a:rPr lang="ko-KR" altLang="en-US" b="1" u="sng" dirty="0">
                <a:solidFill>
                  <a:srgbClr val="002060"/>
                </a:solidFill>
                <a:latin typeface="Tahoma" pitchFamily="34" charset="0"/>
              </a:rPr>
              <a:t> </a:t>
            </a:r>
            <a:r>
              <a:rPr lang="en-US" altLang="ko-KR" b="1" u="sng" dirty="0">
                <a:solidFill>
                  <a:srgbClr val="002060"/>
                </a:solidFill>
                <a:latin typeface="Tahoma" pitchFamily="34" charset="0"/>
              </a:rPr>
              <a:t>mobility</a:t>
            </a:r>
            <a:r>
              <a:rPr lang="ko-KR" altLang="en-US" b="1" dirty="0">
                <a:solidFill>
                  <a:srgbClr val="002060"/>
                </a:solidFill>
                <a:latin typeface="Tahoma" pitchFamily="34" charset="0"/>
              </a:rPr>
              <a:t> </a:t>
            </a:r>
            <a:r>
              <a:rPr lang="en-US" altLang="ko-KR" b="1" dirty="0">
                <a:latin typeface="Tahoma" pitchFamily="34" charset="0"/>
              </a:rPr>
              <a:t>matters?</a:t>
            </a:r>
          </a:p>
          <a:p>
            <a:pPr fontAlgn="base"/>
            <a:endParaRPr lang="en-US" altLang="ko-KR" b="1"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Higher levels of social mobility mean better and more opportunities for people to overcome historical inequalities and reach their full potential, which leads to economic growth</a:t>
            </a:r>
          </a:p>
          <a:p>
            <a:pPr marL="285750" indent="-285750" fontAlgn="base">
              <a:buFont typeface="Arial" panose="020B0604020202020204" pitchFamily="34" charset="0"/>
              <a:buChar char="•"/>
            </a:pPr>
            <a:endParaRPr lang="en-US" altLang="ko-KR" dirty="0">
              <a:latin typeface="Tahoma" pitchFamily="34" charset="0"/>
            </a:endParaRPr>
          </a:p>
          <a:p>
            <a:pPr fontAlgn="base"/>
            <a:endParaRPr lang="en-US" altLang="ko-KR" sz="1000" dirty="0">
              <a:latin typeface="Tahoma" pitchFamily="34" charset="0"/>
            </a:endParaRPr>
          </a:p>
          <a:p>
            <a:pPr fontAlgn="base"/>
            <a:r>
              <a:rPr lang="en-US" altLang="ko-KR" b="1" dirty="0">
                <a:latin typeface="Tahoma" pitchFamily="34" charset="0"/>
              </a:rPr>
              <a:t>Why </a:t>
            </a:r>
            <a:r>
              <a:rPr lang="en-US" altLang="ko-KR" b="1" u="sng" dirty="0">
                <a:solidFill>
                  <a:srgbClr val="002060"/>
                </a:solidFill>
                <a:latin typeface="Tahoma" pitchFamily="34" charset="0"/>
              </a:rPr>
              <a:t>social mobility perception</a:t>
            </a:r>
            <a:r>
              <a:rPr lang="en-US" altLang="ko-KR" b="1" dirty="0">
                <a:latin typeface="Tahoma" pitchFamily="34" charset="0"/>
              </a:rPr>
              <a:t> matters? </a:t>
            </a:r>
          </a:p>
          <a:p>
            <a:pPr lvl="1" fontAlgn="base"/>
            <a:endParaRPr lang="en-US" altLang="ko-KR" sz="1700"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Individual’s decisions such as human capital investment (e.g., </a:t>
            </a:r>
            <a:r>
              <a:rPr lang="en-US" altLang="ko-KR" sz="1700" dirty="0" err="1">
                <a:latin typeface="Tahoma" pitchFamily="34" charset="0"/>
              </a:rPr>
              <a:t>Browman</a:t>
            </a:r>
            <a:r>
              <a:rPr lang="en-US" altLang="ko-KR" sz="1700" dirty="0">
                <a:latin typeface="Tahoma" pitchFamily="34" charset="0"/>
              </a:rPr>
              <a:t> et al., 2018)</a:t>
            </a:r>
          </a:p>
          <a:p>
            <a:pPr marL="742950" lvl="1" indent="-285750" fontAlgn="base">
              <a:buFont typeface="Arial" panose="020B0604020202020204" pitchFamily="34" charset="0"/>
              <a:buChar char="•"/>
            </a:pPr>
            <a:endParaRPr lang="en-US" altLang="ko-KR" sz="1700"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Influences on the attitude towards inequality and redistributive policies (e.g., </a:t>
            </a:r>
            <a:r>
              <a:rPr lang="en-US" altLang="ko-KR" sz="1700" dirty="0" err="1">
                <a:latin typeface="Tahoma" pitchFamily="34" charset="0"/>
              </a:rPr>
              <a:t>Benabou</a:t>
            </a:r>
            <a:r>
              <a:rPr lang="en-US" altLang="ko-KR" sz="1700" dirty="0">
                <a:latin typeface="Tahoma" pitchFamily="34" charset="0"/>
              </a:rPr>
              <a:t> &amp; Ok, 2001 – POUM hypothesis)</a:t>
            </a:r>
          </a:p>
          <a:p>
            <a:pPr marL="742950" lvl="1" indent="-285750" fontAlgn="base">
              <a:buFont typeface="Arial" panose="020B0604020202020204" pitchFamily="34" charset="0"/>
              <a:buChar char="•"/>
            </a:pPr>
            <a:endParaRPr lang="en-US" altLang="ko-KR" sz="1700" dirty="0">
              <a:latin typeface="Tahoma" pitchFamily="34" charset="0"/>
            </a:endParaRPr>
          </a:p>
          <a:p>
            <a:pPr lvl="2" fontAlgn="base"/>
            <a:r>
              <a:rPr lang="en-US" altLang="ko-KR" sz="1700" dirty="0">
                <a:latin typeface="Tahoma" pitchFamily="34" charset="0"/>
              </a:rPr>
              <a:t>“… across all countries, the more </a:t>
            </a:r>
            <a:r>
              <a:rPr lang="en-US" altLang="ko-KR" sz="1700" b="1" dirty="0">
                <a:latin typeface="Tahoma" pitchFamily="34" charset="0"/>
              </a:rPr>
              <a:t>pessimistic</a:t>
            </a:r>
            <a:r>
              <a:rPr lang="en-US" altLang="ko-KR" sz="1700" dirty="0">
                <a:latin typeface="Tahoma" pitchFamily="34" charset="0"/>
              </a:rPr>
              <a:t> respondents (on social mobility) tend to </a:t>
            </a:r>
            <a:r>
              <a:rPr lang="en-US" altLang="ko-KR" sz="1700" b="1" dirty="0">
                <a:latin typeface="Tahoma" pitchFamily="34" charset="0"/>
              </a:rPr>
              <a:t>favor more generous redistributive policies</a:t>
            </a:r>
            <a:r>
              <a:rPr lang="en-US" altLang="ko-KR" sz="1700" dirty="0">
                <a:latin typeface="Tahoma" pitchFamily="34" charset="0"/>
              </a:rPr>
              <a:t>, especially equality of opportunity policies.” (</a:t>
            </a:r>
            <a:r>
              <a:rPr lang="en-US" altLang="ko-KR" sz="1700" dirty="0" err="1">
                <a:latin typeface="Tahoma" pitchFamily="34" charset="0"/>
              </a:rPr>
              <a:t>Alesina</a:t>
            </a:r>
            <a:r>
              <a:rPr lang="en-US" altLang="ko-KR" sz="1700" dirty="0">
                <a:latin typeface="Tahoma" pitchFamily="34" charset="0"/>
              </a:rPr>
              <a:t> et al., 2018)</a:t>
            </a:r>
          </a:p>
          <a:p>
            <a:pPr lvl="2" fontAlgn="base"/>
            <a:endParaRPr lang="en-US" altLang="ko-KR" sz="1700" dirty="0">
              <a:latin typeface="Tahoma" pitchFamily="34" charset="0"/>
            </a:endParaRPr>
          </a:p>
          <a:p>
            <a:pPr marL="742950" lvl="1" indent="-285750" fontAlgn="base">
              <a:buFont typeface="Arial" panose="020B0604020202020204" pitchFamily="34" charset="0"/>
              <a:buChar char="•"/>
            </a:pPr>
            <a:r>
              <a:rPr lang="en-US" altLang="ko-KR" sz="1700" dirty="0">
                <a:latin typeface="Tahoma" pitchFamily="34" charset="0"/>
              </a:rPr>
              <a:t>(Although correlated with social mobility itself,) people can </a:t>
            </a:r>
            <a:r>
              <a:rPr lang="en-US" altLang="ko-KR" sz="1700" b="1" dirty="0">
                <a:latin typeface="Tahoma" pitchFamily="34" charset="0"/>
              </a:rPr>
              <a:t>underestimate or overestimate </a:t>
            </a:r>
            <a:r>
              <a:rPr lang="en-US" altLang="ko-KR" sz="1700" dirty="0">
                <a:latin typeface="Tahoma" pitchFamily="34" charset="0"/>
              </a:rPr>
              <a:t>the reality (</a:t>
            </a:r>
            <a:r>
              <a:rPr lang="en-US" altLang="ko-KR" sz="1700" dirty="0" err="1">
                <a:latin typeface="Tahoma" pitchFamily="34" charset="0"/>
              </a:rPr>
              <a:t>Alesina</a:t>
            </a:r>
            <a:r>
              <a:rPr lang="en-US" altLang="ko-KR" sz="1700" dirty="0">
                <a:latin typeface="Tahoma" pitchFamily="34" charset="0"/>
              </a:rPr>
              <a:t> et al., 2018; Cheng &amp; Wen, 2019)</a:t>
            </a:r>
          </a:p>
          <a:p>
            <a:pPr lvl="2" fontAlgn="base"/>
            <a:endParaRPr lang="en-US" altLang="ko-KR" sz="1700" dirty="0">
              <a:latin typeface="Tahoma" pitchFamily="34" charset="0"/>
            </a:endParaRPr>
          </a:p>
        </p:txBody>
      </p:sp>
    </p:spTree>
    <p:extLst>
      <p:ext uri="{BB962C8B-B14F-4D97-AF65-F5344CB8AC3E}">
        <p14:creationId xmlns:p14="http://schemas.microsoft.com/office/powerpoint/2010/main" val="124807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1718" y="4064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Discussion – ‘</a:t>
            </a:r>
            <a:r>
              <a:rPr lang="ko-KR" altLang="en-US" sz="3200" b="1">
                <a:solidFill>
                  <a:schemeClr val="accent5"/>
                </a:solidFill>
                <a:latin typeface="Tahoma" panose="020B0604030504040204" pitchFamily="34" charset="0"/>
                <a:cs typeface="Tahoma" pitchFamily="34" charset="0"/>
              </a:rPr>
              <a:t>주관적 만족감</a:t>
            </a:r>
            <a:r>
              <a:rPr lang="en-US" altLang="ko-KR" sz="3200" b="1" dirty="0">
                <a:solidFill>
                  <a:schemeClr val="tx1"/>
                </a:solidFill>
                <a:latin typeface="Tahoma" panose="020B0604030504040204" pitchFamily="34" charset="0"/>
                <a:cs typeface="Tahoma" pitchFamily="34" charset="0"/>
              </a:rPr>
              <a:t>’</a:t>
            </a:r>
            <a:r>
              <a:rPr lang="ko-KR" altLang="en-US" sz="3200" b="1">
                <a:solidFill>
                  <a:schemeClr val="tx1"/>
                </a:solidFill>
                <a:latin typeface="Tahoma" panose="020B0604030504040204" pitchFamily="34" charset="0"/>
                <a:cs typeface="Tahoma" pitchFamily="34" charset="0"/>
              </a:rPr>
              <a:t>의 변화</a:t>
            </a:r>
          </a:p>
        </p:txBody>
      </p:sp>
      <p:sp>
        <p:nvSpPr>
          <p:cNvPr id="5" name="내용 개체 틀 4"/>
          <p:cNvSpPr txBox="1">
            <a:spLocks noGrp="1"/>
          </p:cNvSpPr>
          <p:nvPr>
            <p:ph idx="1"/>
          </p:nvPr>
        </p:nvSpPr>
        <p:spPr>
          <a:xfrm>
            <a:off x="381000" y="5887427"/>
            <a:ext cx="8305800" cy="818173"/>
          </a:xfrm>
          <a:prstGeom prst="rect">
            <a:avLst/>
          </a:prstGeom>
          <a:noFill/>
        </p:spPr>
        <p:txBody>
          <a:bodyPr wrap="square" rtlCol="0">
            <a:spAutoFit/>
          </a:bodyPr>
          <a:lstStyle/>
          <a:p>
            <a:pPr fontAlgn="base"/>
            <a:r>
              <a:rPr lang="ko-KR" altLang="en-US" sz="1500" dirty="0">
                <a:latin typeface="Tahoma" panose="020B0604030504040204" pitchFamily="34" charset="0"/>
                <a:cs typeface="Tahoma" pitchFamily="34" charset="0"/>
              </a:rPr>
              <a:t>삶에 대한 주관적 만족감의 변화를 소득 수준별로 분석</a:t>
            </a:r>
            <a:endParaRPr lang="en-US" altLang="ko-KR" sz="1500" dirty="0">
              <a:latin typeface="Tahoma" panose="020B0604030504040204" pitchFamily="34" charset="0"/>
              <a:cs typeface="Tahoma" pitchFamily="34" charset="0"/>
            </a:endParaRPr>
          </a:p>
          <a:p>
            <a:pPr lvl="1" fontAlgn="base"/>
            <a:r>
              <a:rPr lang="ko-KR" altLang="en-US" sz="1500" dirty="0">
                <a:latin typeface="Tahoma" panose="020B0604030504040204" pitchFamily="34" charset="0"/>
                <a:cs typeface="Tahoma" pitchFamily="34" charset="0"/>
              </a:rPr>
              <a:t>계층이동이나 계층의식의 하락과 달리</a:t>
            </a:r>
            <a:r>
              <a:rPr lang="en-US" altLang="ko-KR" sz="1500" dirty="0">
                <a:latin typeface="Tahoma" panose="020B0604030504040204" pitchFamily="34" charset="0"/>
                <a:cs typeface="Tahoma" pitchFamily="34" charset="0"/>
              </a:rPr>
              <a:t>, </a:t>
            </a:r>
            <a:r>
              <a:rPr lang="ko-KR" altLang="en-US" sz="1500">
                <a:latin typeface="Tahoma" panose="020B0604030504040204" pitchFamily="34" charset="0"/>
                <a:cs typeface="Tahoma" pitchFamily="34" charset="0"/>
              </a:rPr>
              <a:t>삶에 대한 주관적 만족감은 </a:t>
            </a:r>
            <a:r>
              <a:rPr lang="en-US" altLang="ko-KR" sz="1500" dirty="0">
                <a:latin typeface="Tahoma" panose="020B0604030504040204" pitchFamily="34" charset="0"/>
                <a:cs typeface="Tahoma" pitchFamily="34" charset="0"/>
              </a:rPr>
              <a:t>2013</a:t>
            </a:r>
            <a:r>
              <a:rPr lang="ko-KR" altLang="en-US" sz="1500">
                <a:latin typeface="Tahoma" panose="020B0604030504040204" pitchFamily="34" charset="0"/>
                <a:cs typeface="Tahoma" pitchFamily="34" charset="0"/>
              </a:rPr>
              <a:t>년까지 상승</a:t>
            </a:r>
            <a:endParaRPr lang="en-US" altLang="ko-KR" sz="1500" dirty="0">
              <a:latin typeface="Tahoma" panose="020B0604030504040204" pitchFamily="34" charset="0"/>
              <a:cs typeface="Tahoma" pitchFamily="34" charset="0"/>
            </a:endParaRPr>
          </a:p>
          <a:p>
            <a:pPr lvl="1" fontAlgn="base"/>
            <a:r>
              <a:rPr lang="en-US" altLang="ko-KR" sz="1500" dirty="0">
                <a:latin typeface="Tahoma" panose="020B0604030504040204" pitchFamily="34" charset="0"/>
                <a:cs typeface="Tahoma" pitchFamily="34" charset="0"/>
              </a:rPr>
              <a:t>2013</a:t>
            </a:r>
            <a:r>
              <a:rPr lang="ko-KR" altLang="en-US" sz="1500">
                <a:latin typeface="Tahoma" panose="020B0604030504040204" pitchFamily="34" charset="0"/>
                <a:cs typeface="Tahoma" pitchFamily="34" charset="0"/>
              </a:rPr>
              <a:t>년 이후 </a:t>
            </a:r>
            <a:r>
              <a:rPr lang="ko-KR" altLang="en-US" sz="1500" dirty="0">
                <a:latin typeface="Tahoma" panose="020B0604030504040204" pitchFamily="34" charset="0"/>
                <a:cs typeface="Tahoma" pitchFamily="34" charset="0"/>
              </a:rPr>
              <a:t>하락하지만 </a:t>
            </a:r>
            <a:r>
              <a:rPr lang="en-US" altLang="ko-KR" sz="1500" dirty="0">
                <a:latin typeface="Tahoma" panose="020B0604030504040204" pitchFamily="34" charset="0"/>
                <a:cs typeface="Tahoma" pitchFamily="34" charset="0"/>
              </a:rPr>
              <a:t>2009</a:t>
            </a:r>
            <a:r>
              <a:rPr lang="ko-KR" altLang="en-US" sz="1500">
                <a:latin typeface="Tahoma" panose="020B0604030504040204" pitchFamily="34" charset="0"/>
                <a:cs typeface="Tahoma" pitchFamily="34" charset="0"/>
              </a:rPr>
              <a:t>년보다는 여전히 높음</a:t>
            </a:r>
            <a:endParaRPr lang="en-US" altLang="ko-KR" sz="1500" dirty="0">
              <a:latin typeface="Tahoma" panose="020B0604030504040204" pitchFamily="34" charset="0"/>
              <a:cs typeface="Tahoma" pitchFamily="34" charset="0"/>
            </a:endParaRPr>
          </a:p>
        </p:txBody>
      </p:sp>
      <p:sp>
        <p:nvSpPr>
          <p:cNvPr id="6" name="TextBox 5"/>
          <p:cNvSpPr txBox="1"/>
          <p:nvPr/>
        </p:nvSpPr>
        <p:spPr>
          <a:xfrm>
            <a:off x="533400" y="762000"/>
            <a:ext cx="8077200" cy="369332"/>
          </a:xfrm>
          <a:prstGeom prst="rect">
            <a:avLst/>
          </a:prstGeom>
          <a:noFill/>
        </p:spPr>
        <p:txBody>
          <a:bodyPr wrap="square" rtlCol="0">
            <a:spAutoFit/>
          </a:bodyPr>
          <a:lstStyle/>
          <a:p>
            <a:r>
              <a:rPr lang="en-US" altLang="ko-KR" b="1" dirty="0">
                <a:latin typeface="Tahoma" panose="020B0604030504040204" pitchFamily="34" charset="0"/>
                <a:cs typeface="Tahoma" pitchFamily="34" charset="0"/>
              </a:rPr>
              <a:t>“</a:t>
            </a:r>
            <a:r>
              <a:rPr lang="ko-KR" altLang="en-US" b="1">
                <a:latin typeface="Tahoma" panose="020B0604030504040204" pitchFamily="34" charset="0"/>
                <a:cs typeface="Tahoma" pitchFamily="34" charset="0"/>
              </a:rPr>
              <a:t>귀하의 생활을 전반적으로 고려할 때 현재 삶에 어느 정도 만족하십니까</a:t>
            </a:r>
            <a:r>
              <a:rPr lang="en-US" altLang="ko-KR" b="1" dirty="0">
                <a:latin typeface="Tahoma" panose="020B0604030504040204" pitchFamily="34" charset="0"/>
                <a:cs typeface="Tahoma" pitchFamily="34" charset="0"/>
              </a:rPr>
              <a:t>?”</a:t>
            </a:r>
          </a:p>
        </p:txBody>
      </p:sp>
      <p:pic>
        <p:nvPicPr>
          <p:cNvPr id="3" name="그림 2"/>
          <p:cNvPicPr>
            <a:picLocks noChangeAspect="1"/>
          </p:cNvPicPr>
          <p:nvPr/>
        </p:nvPicPr>
        <p:blipFill>
          <a:blip r:embed="rId3"/>
          <a:stretch>
            <a:fillRect/>
          </a:stretch>
        </p:blipFill>
        <p:spPr>
          <a:xfrm>
            <a:off x="972000" y="1219200"/>
            <a:ext cx="7200000" cy="4626957"/>
          </a:xfrm>
          <a:prstGeom prst="rect">
            <a:avLst/>
          </a:prstGeom>
        </p:spPr>
      </p:pic>
    </p:spTree>
    <p:extLst>
      <p:ext uri="{BB962C8B-B14F-4D97-AF65-F5344CB8AC3E}">
        <p14:creationId xmlns:p14="http://schemas.microsoft.com/office/powerpoint/2010/main" val="32310983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Perception vs. Reality (Cheng &amp; Wen, 2019)</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4838700" y="2694325"/>
            <a:ext cx="4081182" cy="3477875"/>
          </a:xfrm>
          <a:prstGeom prst="rect">
            <a:avLst/>
          </a:prstGeom>
          <a:noFill/>
        </p:spPr>
        <p:txBody>
          <a:bodyPr wrap="square" rtlCol="0">
            <a:spAutoFit/>
          </a:bodyPr>
          <a:lstStyle/>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Americans </a:t>
            </a:r>
            <a:r>
              <a:rPr lang="en-US" altLang="ko-KR" sz="2000" b="1" dirty="0">
                <a:latin typeface="Tahoma" panose="020B0604030504040204" pitchFamily="34" charset="0"/>
                <a:ea typeface="Tahoma" panose="020B0604030504040204" pitchFamily="34" charset="0"/>
                <a:cs typeface="Tahoma" panose="020B0604030504040204" pitchFamily="34" charset="0"/>
              </a:rPr>
              <a:t>overestimate</a:t>
            </a:r>
            <a:r>
              <a:rPr lang="en-US" altLang="ko-KR" sz="2000" dirty="0">
                <a:latin typeface="Tahoma" panose="020B0604030504040204" pitchFamily="34" charset="0"/>
                <a:ea typeface="Tahoma" panose="020B0604030504040204" pitchFamily="34" charset="0"/>
                <a:cs typeface="Tahoma" panose="020B0604030504040204" pitchFamily="34" charset="0"/>
              </a:rPr>
              <a:t> the intergenerational persistence in income ranks</a:t>
            </a:r>
          </a:p>
          <a:p>
            <a:pPr marL="285750" indent="-285750" fontAlgn="base" latinLnBrk="1">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Overestimate</a:t>
            </a:r>
            <a:r>
              <a:rPr lang="en-US" altLang="ko-KR" sz="2000" dirty="0">
                <a:latin typeface="Tahoma" panose="020B0604030504040204" pitchFamily="34" charset="0"/>
                <a:ea typeface="Tahoma" panose="020B0604030504040204" pitchFamily="34" charset="0"/>
                <a:cs typeface="Tahoma" panose="020B0604030504040204" pitchFamily="34" charset="0"/>
              </a:rPr>
              <a:t> </a:t>
            </a:r>
            <a:br>
              <a:rPr lang="en-US" altLang="ko-KR" sz="2000" dirty="0">
                <a:latin typeface="Tahoma" panose="020B0604030504040204" pitchFamily="34" charset="0"/>
                <a:ea typeface="Tahoma" panose="020B0604030504040204" pitchFamily="34" charset="0"/>
                <a:cs typeface="Tahoma" panose="020B0604030504040204" pitchFamily="34" charset="0"/>
              </a:rPr>
            </a:br>
            <a:r>
              <a:rPr lang="en-US" altLang="ko-KR" sz="2000" dirty="0">
                <a:latin typeface="Tahoma" panose="020B0604030504040204" pitchFamily="34" charset="0"/>
                <a:ea typeface="Tahoma" panose="020B0604030504040204" pitchFamily="34" charset="0"/>
                <a:cs typeface="Tahoma" panose="020B0604030504040204" pitchFamily="34" charset="0"/>
              </a:rPr>
              <a:t>economic prospects for children from </a:t>
            </a:r>
            <a:r>
              <a:rPr lang="en-US" altLang="ko-KR" sz="2000" b="1" dirty="0">
                <a:latin typeface="Tahoma" panose="020B0604030504040204" pitchFamily="34" charset="0"/>
                <a:ea typeface="Tahoma" panose="020B0604030504040204" pitchFamily="34" charset="0"/>
                <a:cs typeface="Tahoma" panose="020B0604030504040204" pitchFamily="34" charset="0"/>
              </a:rPr>
              <a:t>rich</a:t>
            </a:r>
            <a:r>
              <a:rPr lang="en-US" altLang="ko-KR" sz="2000" dirty="0">
                <a:latin typeface="Tahoma" panose="020B0604030504040204" pitchFamily="34" charset="0"/>
                <a:ea typeface="Tahoma" panose="020B0604030504040204" pitchFamily="34" charset="0"/>
                <a:cs typeface="Tahoma" panose="020B0604030504040204" pitchFamily="34" charset="0"/>
              </a:rPr>
              <a:t> families</a:t>
            </a:r>
          </a:p>
          <a:p>
            <a:pPr marL="742950" lvl="1" indent="-285750" fontAlgn="base" latinLnBrk="1">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Underestimate</a:t>
            </a:r>
            <a:r>
              <a:rPr lang="en-US" altLang="ko-KR" sz="2000" dirty="0">
                <a:latin typeface="Tahoma" panose="020B0604030504040204" pitchFamily="34" charset="0"/>
                <a:ea typeface="Tahoma" panose="020B0604030504040204" pitchFamily="34" charset="0"/>
                <a:cs typeface="Tahoma" panose="020B0604030504040204" pitchFamily="34" charset="0"/>
              </a:rPr>
              <a:t> </a:t>
            </a:r>
            <a:br>
              <a:rPr lang="en-US" altLang="ko-KR" sz="2000" dirty="0">
                <a:latin typeface="Tahoma" panose="020B0604030504040204" pitchFamily="34" charset="0"/>
                <a:ea typeface="Tahoma" panose="020B0604030504040204" pitchFamily="34" charset="0"/>
                <a:cs typeface="Tahoma" panose="020B0604030504040204" pitchFamily="34" charset="0"/>
              </a:rPr>
            </a:br>
            <a:r>
              <a:rPr lang="en-US" altLang="ko-KR" sz="2000" dirty="0">
                <a:latin typeface="Tahoma" panose="020B0604030504040204" pitchFamily="34" charset="0"/>
                <a:ea typeface="Tahoma" panose="020B0604030504040204" pitchFamily="34" charset="0"/>
                <a:cs typeface="Tahoma" panose="020B0604030504040204" pitchFamily="34" charset="0"/>
              </a:rPr>
              <a:t>economic prospects for children from </a:t>
            </a:r>
            <a:r>
              <a:rPr lang="en-US" altLang="ko-KR" sz="2000" b="1" dirty="0">
                <a:latin typeface="Tahoma" panose="020B0604030504040204" pitchFamily="34" charset="0"/>
                <a:ea typeface="Tahoma" panose="020B0604030504040204" pitchFamily="34" charset="0"/>
                <a:cs typeface="Tahoma" panose="020B0604030504040204" pitchFamily="34" charset="0"/>
              </a:rPr>
              <a:t>poor</a:t>
            </a:r>
            <a:r>
              <a:rPr lang="en-US" altLang="ko-KR" sz="2000" dirty="0">
                <a:latin typeface="Tahoma" panose="020B0604030504040204" pitchFamily="34" charset="0"/>
                <a:ea typeface="Tahoma" panose="020B0604030504040204" pitchFamily="34" charset="0"/>
                <a:cs typeface="Tahoma" panose="020B0604030504040204" pitchFamily="34" charset="0"/>
              </a:rPr>
              <a:t> families</a:t>
            </a:r>
          </a:p>
        </p:txBody>
      </p:sp>
      <p:sp>
        <p:nvSpPr>
          <p:cNvPr id="3" name="Rectangle 2"/>
          <p:cNvSpPr>
            <a:spLocks noChangeArrowheads="1"/>
          </p:cNvSpPr>
          <p:nvPr/>
        </p:nvSpPr>
        <p:spPr bwMode="auto">
          <a:xfrm>
            <a:off x="1295400" y="77724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ko-KR" altLang="en-US"/>
          </a:p>
        </p:txBody>
      </p:sp>
      <p:pic>
        <p:nvPicPr>
          <p:cNvPr id="5" name="그림 4"/>
          <p:cNvPicPr>
            <a:picLocks noChangeAspect="1"/>
          </p:cNvPicPr>
          <p:nvPr/>
        </p:nvPicPr>
        <p:blipFill>
          <a:blip r:embed="rId3"/>
          <a:stretch>
            <a:fillRect/>
          </a:stretch>
        </p:blipFill>
        <p:spPr>
          <a:xfrm>
            <a:off x="609600" y="2479495"/>
            <a:ext cx="4114800" cy="4226105"/>
          </a:xfrm>
          <a:prstGeom prst="rect">
            <a:avLst/>
          </a:prstGeom>
        </p:spPr>
      </p:pic>
      <p:sp>
        <p:nvSpPr>
          <p:cNvPr id="7" name="TextBox 6"/>
          <p:cNvSpPr txBox="1"/>
          <p:nvPr/>
        </p:nvSpPr>
        <p:spPr>
          <a:xfrm>
            <a:off x="76200" y="914400"/>
            <a:ext cx="8915400" cy="1400383"/>
          </a:xfrm>
          <a:prstGeom prst="rect">
            <a:avLst/>
          </a:prstGeom>
          <a:noFill/>
        </p:spPr>
        <p:txBody>
          <a:bodyPr wrap="square" rtlCol="0">
            <a:spAutoFit/>
          </a:bodyPr>
          <a:lstStyle/>
          <a:p>
            <a:pPr marL="285750" indent="-285750">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Intergenerational income mobility</a:t>
            </a:r>
            <a:r>
              <a:rPr lang="en-US" altLang="ko-KR" sz="2000" dirty="0">
                <a:latin typeface="Tahoma" panose="020B0604030504040204" pitchFamily="34" charset="0"/>
                <a:ea typeface="Tahoma" panose="020B0604030504040204" pitchFamily="34" charset="0"/>
                <a:cs typeface="Tahoma" panose="020B0604030504040204" pitchFamily="34" charset="0"/>
              </a:rPr>
              <a:t> has remained </a:t>
            </a:r>
            <a:r>
              <a:rPr lang="en-US" altLang="ko-KR" sz="2000" b="1" dirty="0">
                <a:latin typeface="Tahoma" panose="020B0604030504040204" pitchFamily="34" charset="0"/>
                <a:ea typeface="Tahoma" panose="020B0604030504040204" pitchFamily="34" charset="0"/>
                <a:cs typeface="Tahoma" panose="020B0604030504040204" pitchFamily="34" charset="0"/>
              </a:rPr>
              <a:t>low and stable</a:t>
            </a:r>
            <a:r>
              <a:rPr lang="en-US" altLang="ko-KR" sz="2000" dirty="0">
                <a:latin typeface="Tahoma" panose="020B0604030504040204" pitchFamily="34" charset="0"/>
                <a:ea typeface="Tahoma" panose="020B0604030504040204" pitchFamily="34" charset="0"/>
                <a:cs typeface="Tahoma" panose="020B0604030504040204" pitchFamily="34" charset="0"/>
              </a:rPr>
              <a:t> in </a:t>
            </a:r>
            <a:r>
              <a:rPr lang="en-US" altLang="ko-KR" sz="2000" b="1" dirty="0">
                <a:latin typeface="Tahoma" panose="020B0604030504040204" pitchFamily="34" charset="0"/>
                <a:ea typeface="Tahoma" panose="020B0604030504040204" pitchFamily="34" charset="0"/>
                <a:cs typeface="Tahoma" panose="020B0604030504040204" pitchFamily="34" charset="0"/>
              </a:rPr>
              <a:t>America </a:t>
            </a:r>
            <a:r>
              <a:rPr lang="en-US" altLang="ko-KR" sz="2000" dirty="0">
                <a:latin typeface="Tahoma" panose="020B0604030504040204" pitchFamily="34" charset="0"/>
                <a:ea typeface="Tahoma" panose="020B0604030504040204" pitchFamily="34" charset="0"/>
                <a:cs typeface="Tahoma" panose="020B0604030504040204" pitchFamily="34" charset="0"/>
              </a:rPr>
              <a:t>(e.g., Chetty et al., 2014) </a:t>
            </a:r>
          </a:p>
          <a:p>
            <a:pPr marL="285750" indent="-285750">
              <a:buFont typeface="Arial" panose="020B0604020202020204" pitchFamily="34" charset="0"/>
              <a:buChar char="•"/>
            </a:pPr>
            <a:endParaRPr lang="en-US" altLang="ko-KR" sz="5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Popular discourse routinely assumes that Americans are </a:t>
            </a:r>
            <a:r>
              <a:rPr lang="en-US" altLang="ko-KR" sz="2000" b="1" dirty="0">
                <a:latin typeface="Tahoma" panose="020B0604030504040204" pitchFamily="34" charset="0"/>
                <a:ea typeface="Tahoma" panose="020B0604030504040204" pitchFamily="34" charset="0"/>
                <a:cs typeface="Tahoma" panose="020B0604030504040204" pitchFamily="34" charset="0"/>
              </a:rPr>
              <a:t>optimistic</a:t>
            </a:r>
            <a:r>
              <a:rPr lang="en-US" altLang="ko-KR" sz="2000" dirty="0">
                <a:latin typeface="Tahoma" panose="020B0604030504040204" pitchFamily="34" charset="0"/>
                <a:ea typeface="Tahoma" panose="020B0604030504040204" pitchFamily="34" charset="0"/>
                <a:cs typeface="Tahoma" panose="020B0604030504040204" pitchFamily="34" charset="0"/>
              </a:rPr>
              <a:t> about mobility prospects</a:t>
            </a:r>
          </a:p>
        </p:txBody>
      </p:sp>
    </p:spTree>
    <p:extLst>
      <p:ext uri="{BB962C8B-B14F-4D97-AF65-F5344CB8AC3E}">
        <p14:creationId xmlns:p14="http://schemas.microsoft.com/office/powerpoint/2010/main" val="15610222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0s &#10;20s &#10;20s &#10;Item 1 &#10;30s 40s &#10;Item 4 &#10;30s 40s &#10;Item 7 &#10;60s &#10;60s &#10;60s &#10;—ô— &#10;20s &#10;20s &#10;20s &#10;Item 2 &#10;30s 40s &#10;Item 5 &#10;30s 40s &#10;Item 8 &#10;60s &#10;60s &#10;60s &#10;20s &#10;20s &#10;Item 3 &#10;30s 40s &#10;Item 6 &#10;30s 40s &#10;Item 9 &#10;60s &#10;60s &#10;30s &#10;40s &#10;30s &#10;40s &#10;20s 30s 40s 60s &#10;2013 &#10;2016 ">
            <a:extLst>
              <a:ext uri="{FF2B5EF4-FFF2-40B4-BE49-F238E27FC236}">
                <a16:creationId xmlns:a16="http://schemas.microsoft.com/office/drawing/2014/main" id="{7586F6CB-FE0D-492B-9C31-6FC87D3B640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914400" y="685800"/>
            <a:ext cx="7200000" cy="602578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F2FE8DE-2D85-4355-956B-8630ECD4DB45}"/>
              </a:ext>
            </a:extLst>
          </p:cNvPr>
          <p:cNvSpPr txBox="1"/>
          <p:nvPr/>
        </p:nvSpPr>
        <p:spPr>
          <a:xfrm>
            <a:off x="381000" y="228600"/>
            <a:ext cx="4343400" cy="369332"/>
          </a:xfrm>
          <a:prstGeom prst="rect">
            <a:avLst/>
          </a:prstGeom>
          <a:noFill/>
        </p:spPr>
        <p:txBody>
          <a:bodyPr wrap="square" rtlCol="0">
            <a:spAutoFit/>
          </a:bodyPr>
          <a:lstStyle/>
          <a:p>
            <a:r>
              <a:rPr lang="en-US" altLang="ko-KR" dirty="0">
                <a:latin typeface="Tahoma" panose="020B0604030504040204" pitchFamily="34" charset="0"/>
                <a:ea typeface="Tahoma" panose="020B0604030504040204" pitchFamily="34" charset="0"/>
                <a:cs typeface="Tahoma" panose="020B0604030504040204" pitchFamily="34" charset="0"/>
              </a:rPr>
              <a:t>Seoul Survey – Fairness Items</a:t>
            </a:r>
            <a:endParaRPr lang="ko-KR" altLang="en-US" dirty="0">
              <a:latin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59176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Perception vs. Reality (</a:t>
            </a:r>
            <a:r>
              <a:rPr lang="en-US" altLang="ko-KR" sz="3200" b="1" dirty="0" err="1">
                <a:solidFill>
                  <a:schemeClr val="tx1"/>
                </a:solidFill>
                <a:latin typeface="Tahoma" panose="020B0604030504040204" pitchFamily="34" charset="0"/>
                <a:cs typeface="Tahoma" pitchFamily="34" charset="0"/>
              </a:rPr>
              <a:t>Alesina</a:t>
            </a:r>
            <a:r>
              <a:rPr lang="en-US" altLang="ko-KR" sz="3200" b="1" dirty="0">
                <a:solidFill>
                  <a:schemeClr val="tx1"/>
                </a:solidFill>
                <a:latin typeface="Tahoma" panose="020B0604030504040204" pitchFamily="34" charset="0"/>
                <a:cs typeface="Tahoma" pitchFamily="34" charset="0"/>
              </a:rPr>
              <a:t> et al., 2018)</a:t>
            </a:r>
            <a:endParaRPr lang="ko-KR" altLang="en-US" sz="3200" b="1" dirty="0">
              <a:solidFill>
                <a:schemeClr val="tx1"/>
              </a:solidFill>
              <a:latin typeface="Tahoma" panose="020B0604030504040204" pitchFamily="34" charset="0"/>
              <a:cs typeface="Tahoma" pitchFamily="34" charset="0"/>
            </a:endParaRPr>
          </a:p>
        </p:txBody>
      </p:sp>
      <p:pic>
        <p:nvPicPr>
          <p:cNvPr id="2" name="그림 1"/>
          <p:cNvPicPr>
            <a:picLocks noChangeAspect="1"/>
          </p:cNvPicPr>
          <p:nvPr/>
        </p:nvPicPr>
        <p:blipFill>
          <a:blip r:embed="rId3"/>
          <a:stretch>
            <a:fillRect/>
          </a:stretch>
        </p:blipFill>
        <p:spPr>
          <a:xfrm>
            <a:off x="1747857" y="1828800"/>
            <a:ext cx="5795943" cy="4114800"/>
          </a:xfrm>
          <a:prstGeom prst="rect">
            <a:avLst/>
          </a:prstGeom>
        </p:spPr>
      </p:pic>
      <p:sp>
        <p:nvSpPr>
          <p:cNvPr id="5" name="TextBox 4"/>
          <p:cNvSpPr txBox="1"/>
          <p:nvPr/>
        </p:nvSpPr>
        <p:spPr>
          <a:xfrm>
            <a:off x="515470" y="914400"/>
            <a:ext cx="8041341" cy="707886"/>
          </a:xfrm>
          <a:prstGeom prst="rect">
            <a:avLst/>
          </a:prstGeom>
          <a:noFill/>
        </p:spPr>
        <p:txBody>
          <a:bodyPr wrap="square" rtlCol="0">
            <a:spAutoFit/>
          </a:bodyPr>
          <a:lstStyle/>
          <a:p>
            <a:r>
              <a:rPr lang="en-US" altLang="ko-KR" sz="2000" dirty="0">
                <a:latin typeface="Tahoma" panose="020B0604030504040204" pitchFamily="34" charset="0"/>
                <a:ea typeface="Tahoma" panose="020B0604030504040204" pitchFamily="34" charset="0"/>
                <a:cs typeface="Tahoma" panose="020B0604030504040204" pitchFamily="34" charset="0"/>
              </a:rPr>
              <a:t>Conducting an </a:t>
            </a:r>
            <a:r>
              <a:rPr lang="en-US" altLang="ko-KR" sz="2000" b="1" dirty="0">
                <a:latin typeface="Tahoma" panose="020B0604030504040204" pitchFamily="34" charset="0"/>
                <a:ea typeface="Tahoma" panose="020B0604030504040204" pitchFamily="34" charset="0"/>
                <a:cs typeface="Tahoma" panose="020B0604030504040204" pitchFamily="34" charset="0"/>
              </a:rPr>
              <a:t>experiment </a:t>
            </a:r>
            <a:r>
              <a:rPr lang="en-US" altLang="ko-KR" sz="2000" dirty="0">
                <a:latin typeface="Tahoma" panose="020B0604030504040204" pitchFamily="34" charset="0"/>
                <a:ea typeface="Tahoma" panose="020B0604030504040204" pitchFamily="34" charset="0"/>
                <a:cs typeface="Tahoma" panose="020B0604030504040204" pitchFamily="34" charset="0"/>
              </a:rPr>
              <a:t>to investigate </a:t>
            </a:r>
            <a:r>
              <a:rPr lang="en-US" altLang="ko-KR" sz="2000" b="1" dirty="0">
                <a:latin typeface="Tahoma" panose="020B0604030504040204" pitchFamily="34" charset="0"/>
                <a:ea typeface="Tahoma" panose="020B0604030504040204" pitchFamily="34" charset="0"/>
                <a:cs typeface="Tahoma" panose="020B0604030504040204" pitchFamily="34" charset="0"/>
              </a:rPr>
              <a:t>the gap between the reality and perception across countries</a:t>
            </a:r>
            <a:endParaRPr lang="en-US" altLang="ko-KR" sz="2000" dirty="0">
              <a:latin typeface="Tahoma" panose="020B0604030504040204" pitchFamily="34" charset="0"/>
              <a:ea typeface="Tahoma" panose="020B0604030504040204" pitchFamily="34" charset="0"/>
              <a:cs typeface="Tahoma" panose="020B0604030504040204" pitchFamily="34" charset="0"/>
            </a:endParaRPr>
          </a:p>
        </p:txBody>
      </p:sp>
      <p:sp>
        <p:nvSpPr>
          <p:cNvPr id="6" name="TextBox 5">
            <a:extLst>
              <a:ext uri="{FF2B5EF4-FFF2-40B4-BE49-F238E27FC236}">
                <a16:creationId xmlns:a16="http://schemas.microsoft.com/office/drawing/2014/main" id="{5BF9EE4F-04B4-43E8-A277-65F4CB13A191}"/>
              </a:ext>
            </a:extLst>
          </p:cNvPr>
          <p:cNvSpPr txBox="1"/>
          <p:nvPr/>
        </p:nvSpPr>
        <p:spPr>
          <a:xfrm>
            <a:off x="914400" y="6073914"/>
            <a:ext cx="7315200" cy="646331"/>
          </a:xfrm>
          <a:prstGeom prst="rect">
            <a:avLst/>
          </a:prstGeom>
          <a:noFill/>
        </p:spPr>
        <p:txBody>
          <a:bodyPr wrap="square" rtlCol="0">
            <a:spAutoFit/>
          </a:bodyPr>
          <a:lstStyle/>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Prob: Bottom 20%</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(Q1) -&gt;</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Bottom 20% (Q1)</a:t>
            </a:r>
          </a:p>
          <a:p>
            <a:pPr marL="285750" indent="-28575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Prob: Bottom 20%</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(Q1) -&gt;</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Top 20% (Q5)</a:t>
            </a:r>
          </a:p>
        </p:txBody>
      </p:sp>
    </p:spTree>
    <p:extLst>
      <p:ext uri="{BB962C8B-B14F-4D97-AF65-F5344CB8AC3E}">
        <p14:creationId xmlns:p14="http://schemas.microsoft.com/office/powerpoint/2010/main" val="496708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cs typeface="Tahoma" pitchFamily="34" charset="0"/>
              </a:rPr>
              <a:t>Perception vs. Reality</a:t>
            </a:r>
            <a:endParaRPr lang="ko-KR" altLang="en-US" sz="3200" b="1" dirty="0">
              <a:solidFill>
                <a:schemeClr val="tx1"/>
              </a:solidFill>
              <a:latin typeface="Tahoma" panose="020B0604030504040204" pitchFamily="34" charset="0"/>
              <a:cs typeface="Tahoma" pitchFamily="34" charset="0"/>
            </a:endParaRPr>
          </a:p>
        </p:txBody>
      </p:sp>
      <p:pic>
        <p:nvPicPr>
          <p:cNvPr id="4" name="그림 3"/>
          <p:cNvPicPr>
            <a:picLocks noChangeAspect="1"/>
          </p:cNvPicPr>
          <p:nvPr/>
        </p:nvPicPr>
        <p:blipFill>
          <a:blip r:embed="rId3"/>
          <a:stretch>
            <a:fillRect/>
          </a:stretch>
        </p:blipFill>
        <p:spPr>
          <a:xfrm>
            <a:off x="990600" y="1447800"/>
            <a:ext cx="7150182" cy="3310128"/>
          </a:xfrm>
          <a:prstGeom prst="rect">
            <a:avLst/>
          </a:prstGeom>
        </p:spPr>
      </p:pic>
      <p:sp>
        <p:nvSpPr>
          <p:cNvPr id="5" name="TextBox 4"/>
          <p:cNvSpPr txBox="1"/>
          <p:nvPr/>
        </p:nvSpPr>
        <p:spPr>
          <a:xfrm>
            <a:off x="381000" y="909935"/>
            <a:ext cx="7315200" cy="369332"/>
          </a:xfrm>
          <a:prstGeom prst="rect">
            <a:avLst/>
          </a:prstGeom>
          <a:noFill/>
        </p:spPr>
        <p:txBody>
          <a:bodyPr wrap="square" rtlCol="0">
            <a:spAutoFit/>
          </a:bodyPr>
          <a:lstStyle/>
          <a:p>
            <a:pPr marL="342900" indent="-34290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rPr>
              <a:t>U.S.</a:t>
            </a:r>
            <a:r>
              <a:rPr lang="ko-KR" altLang="en-US" dirty="0">
                <a:latin typeface="Tahoma" panose="020B0604030504040204" pitchFamily="34" charset="0"/>
                <a:ea typeface="Tahoma" panose="020B0604030504040204" pitchFamily="34" charset="0"/>
                <a:cs typeface="Tahoma" panose="020B0604030504040204"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vs. European countries</a:t>
            </a:r>
          </a:p>
        </p:txBody>
      </p:sp>
      <p:sp>
        <p:nvSpPr>
          <p:cNvPr id="6" name="TextBox 5">
            <a:extLst>
              <a:ext uri="{FF2B5EF4-FFF2-40B4-BE49-F238E27FC236}">
                <a16:creationId xmlns:a16="http://schemas.microsoft.com/office/drawing/2014/main" id="{8593BD5D-56BC-4DF0-BB99-BF3C4CA16024}"/>
              </a:ext>
            </a:extLst>
          </p:cNvPr>
          <p:cNvSpPr txBox="1"/>
          <p:nvPr/>
        </p:nvSpPr>
        <p:spPr>
          <a:xfrm>
            <a:off x="380999" y="4876800"/>
            <a:ext cx="8356275" cy="1908215"/>
          </a:xfrm>
          <a:prstGeom prst="rect">
            <a:avLst/>
          </a:prstGeom>
          <a:noFill/>
        </p:spPr>
        <p:txBody>
          <a:bodyPr wrap="square" rtlCol="0">
            <a:spAutoFit/>
          </a:bodyPr>
          <a:lstStyle/>
          <a:p>
            <a:pPr marL="342900" indent="-342900">
              <a:buFont typeface="Arial" panose="020B0604020202020204" pitchFamily="34" charset="0"/>
              <a:buChar char="•"/>
            </a:pPr>
            <a:r>
              <a:rPr lang="en-US" altLang="ko-K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Americans are more optimistic in their social mobility perception</a:t>
            </a:r>
          </a:p>
          <a:p>
            <a:pPr marL="342900" indent="-342900">
              <a:buFont typeface="Arial" panose="020B0604020202020204" pitchFamily="34" charset="0"/>
              <a:buChar char="•"/>
            </a:pPr>
            <a:endParaRPr lang="en-US" altLang="ko-KR"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342900" indent="-342900">
              <a:buFont typeface="Arial" panose="020B0604020202020204" pitchFamily="34" charset="0"/>
              <a:buChar char="•"/>
            </a:pPr>
            <a:endParaRPr lang="en-US" altLang="ko-KR" sz="100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285750" indent="-285750" fontAlgn="base" latinLnBrk="1">
              <a:buFont typeface="Arial" panose="020B0604020202020204" pitchFamily="34" charset="0"/>
              <a:buChar char="•"/>
            </a:pPr>
            <a:r>
              <a:rPr lang="en-US" altLang="ko-KR" b="1" dirty="0">
                <a:solidFill>
                  <a:srgbClr val="002060"/>
                </a:solidFill>
                <a:latin typeface="Tahoma" panose="020B0604030504040204" pitchFamily="34" charset="0"/>
                <a:cs typeface="Tahoma" pitchFamily="34" charset="0"/>
              </a:rPr>
              <a:t>Cheng &amp; Wen (2019)</a:t>
            </a:r>
            <a:r>
              <a:rPr lang="en-US" altLang="ko-KR" b="1" dirty="0">
                <a:latin typeface="Tahoma" panose="020B0604030504040204" pitchFamily="34" charset="0"/>
                <a:cs typeface="Tahoma" pitchFamily="34" charset="0"/>
              </a:rPr>
              <a:t>: </a:t>
            </a:r>
            <a:r>
              <a:rPr lang="en-US" altLang="ko-KR" dirty="0">
                <a:latin typeface="Tahoma" panose="020B0604030504040204" pitchFamily="34" charset="0"/>
                <a:ea typeface="Tahoma" panose="020B0604030504040204" pitchFamily="34" charset="0"/>
                <a:cs typeface="Tahoma" panose="020B0604030504040204" pitchFamily="34" charset="0"/>
              </a:rPr>
              <a:t>Americans </a:t>
            </a:r>
            <a:r>
              <a:rPr lang="en-US" altLang="ko-KR" b="1" dirty="0">
                <a:latin typeface="Tahoma" panose="020B0604030504040204" pitchFamily="34" charset="0"/>
                <a:ea typeface="Tahoma" panose="020B0604030504040204" pitchFamily="34" charset="0"/>
                <a:cs typeface="Tahoma" panose="020B0604030504040204" pitchFamily="34" charset="0"/>
              </a:rPr>
              <a:t>overestimate</a:t>
            </a:r>
            <a:r>
              <a:rPr lang="en-US" altLang="ko-KR" dirty="0">
                <a:latin typeface="Tahoma" panose="020B0604030504040204" pitchFamily="34" charset="0"/>
                <a:ea typeface="Tahoma" panose="020B0604030504040204" pitchFamily="34" charset="0"/>
                <a:cs typeface="Tahoma" panose="020B0604030504040204" pitchFamily="34" charset="0"/>
              </a:rPr>
              <a:t> the intergenerational persistence in income ranks</a:t>
            </a:r>
          </a:p>
          <a:p>
            <a:pPr marL="742950" lvl="1" indent="-285750" fontAlgn="base" latinLnBrk="1">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Overestimate</a:t>
            </a:r>
            <a:r>
              <a:rPr lang="en-US" altLang="ko-KR" dirty="0">
                <a:latin typeface="Tahoma" panose="020B0604030504040204" pitchFamily="34" charset="0"/>
                <a:ea typeface="Tahoma" panose="020B0604030504040204" pitchFamily="34" charset="0"/>
                <a:cs typeface="Tahoma" panose="020B0604030504040204" pitchFamily="34" charset="0"/>
              </a:rPr>
              <a:t> economic prospects for children from </a:t>
            </a:r>
            <a:r>
              <a:rPr lang="en-US" altLang="ko-KR" b="1" dirty="0">
                <a:latin typeface="Tahoma" panose="020B0604030504040204" pitchFamily="34" charset="0"/>
                <a:ea typeface="Tahoma" panose="020B0604030504040204" pitchFamily="34" charset="0"/>
                <a:cs typeface="Tahoma" panose="020B0604030504040204" pitchFamily="34" charset="0"/>
              </a:rPr>
              <a:t>rich</a:t>
            </a:r>
            <a:r>
              <a:rPr lang="en-US" altLang="ko-KR" dirty="0">
                <a:latin typeface="Tahoma" panose="020B0604030504040204" pitchFamily="34" charset="0"/>
                <a:ea typeface="Tahoma" panose="020B0604030504040204" pitchFamily="34" charset="0"/>
                <a:cs typeface="Tahoma" panose="020B0604030504040204" pitchFamily="34" charset="0"/>
              </a:rPr>
              <a:t> families</a:t>
            </a:r>
          </a:p>
          <a:p>
            <a:pPr marL="742950" lvl="1" indent="-285750" fontAlgn="base" latinLnBrk="1">
              <a:buFont typeface="Arial" panose="020B0604020202020204" pitchFamily="34" charset="0"/>
              <a:buChar char="•"/>
            </a:pPr>
            <a:r>
              <a:rPr lang="en-US" altLang="ko-KR" b="1" dirty="0">
                <a:latin typeface="Tahoma" panose="020B0604030504040204" pitchFamily="34" charset="0"/>
                <a:ea typeface="Tahoma" panose="020B0604030504040204" pitchFamily="34" charset="0"/>
                <a:cs typeface="Tahoma" panose="020B0604030504040204" pitchFamily="34" charset="0"/>
              </a:rPr>
              <a:t>Underestimate</a:t>
            </a:r>
            <a:r>
              <a:rPr lang="en-US" altLang="ko-KR" dirty="0">
                <a:latin typeface="Tahoma" panose="020B0604030504040204" pitchFamily="34" charset="0"/>
                <a:ea typeface="Tahoma" panose="020B0604030504040204" pitchFamily="34" charset="0"/>
                <a:cs typeface="Tahoma" panose="020B0604030504040204" pitchFamily="34" charset="0"/>
              </a:rPr>
              <a:t> economic prospects for children from </a:t>
            </a:r>
            <a:r>
              <a:rPr lang="en-US" altLang="ko-KR" b="1" dirty="0">
                <a:latin typeface="Tahoma" panose="020B0604030504040204" pitchFamily="34" charset="0"/>
                <a:ea typeface="Tahoma" panose="020B0604030504040204" pitchFamily="34" charset="0"/>
                <a:cs typeface="Tahoma" panose="020B0604030504040204" pitchFamily="34" charset="0"/>
              </a:rPr>
              <a:t>poor</a:t>
            </a:r>
            <a:r>
              <a:rPr lang="en-US" altLang="ko-KR" dirty="0">
                <a:latin typeface="Tahoma" panose="020B0604030504040204" pitchFamily="34" charset="0"/>
                <a:ea typeface="Tahoma" panose="020B0604030504040204" pitchFamily="34" charset="0"/>
                <a:cs typeface="Tahoma" panose="020B0604030504040204" pitchFamily="34" charset="0"/>
              </a:rPr>
              <a:t> families</a:t>
            </a:r>
          </a:p>
        </p:txBody>
      </p:sp>
    </p:spTree>
    <p:extLst>
      <p:ext uri="{BB962C8B-B14F-4D97-AF65-F5344CB8AC3E}">
        <p14:creationId xmlns:p14="http://schemas.microsoft.com/office/powerpoint/2010/main" val="3242223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1524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Literature and Research Question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233082" y="914400"/>
            <a:ext cx="8686800" cy="5817298"/>
          </a:xfrm>
          <a:prstGeom prst="rect">
            <a:avLst/>
          </a:prstGeom>
          <a:noFill/>
        </p:spPr>
        <p:txBody>
          <a:bodyPr wrap="square" rtlCol="0">
            <a:spAutoFit/>
          </a:bodyPr>
          <a:lstStyle/>
          <a:p>
            <a:pPr marL="285750" indent="-285750" fontAlgn="base">
              <a:lnSpc>
                <a:spcPct val="114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(Intergenerational) Social mobility</a:t>
            </a: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Income – Hyun (2018)</a:t>
            </a: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Occupation – Park and Chung (2019) </a:t>
            </a: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Education - Choi and Lee (2018)</a:t>
            </a:r>
          </a:p>
          <a:p>
            <a:pPr marL="285750" indent="-285750" fontAlgn="base">
              <a:lnSpc>
                <a:spcPct val="114000"/>
              </a:lnSpc>
              <a:buFontTx/>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a:lnSpc>
                <a:spcPct val="114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Perception on inequality</a:t>
            </a:r>
            <a:r>
              <a:rPr lang="en-US" altLang="ko-KR" sz="2000" dirty="0">
                <a:latin typeface="Tahoma" panose="020B0604030504040204" pitchFamily="34" charset="0"/>
                <a:ea typeface="Tahoma" panose="020B0604030504040204" pitchFamily="34" charset="0"/>
                <a:cs typeface="Tahoma" panose="020B0604030504040204" pitchFamily="34" charset="0"/>
              </a:rPr>
              <a:t>: Hwang and </a:t>
            </a:r>
            <a:r>
              <a:rPr lang="en-US" altLang="ko-KR" sz="2000" dirty="0" err="1">
                <a:latin typeface="Tahoma" panose="020B0604030504040204" pitchFamily="34" charset="0"/>
                <a:ea typeface="Tahoma" panose="020B0604030504040204" pitchFamily="34" charset="0"/>
                <a:cs typeface="Tahoma" panose="020B0604030504040204" pitchFamily="34" charset="0"/>
              </a:rPr>
              <a:t>Gye</a:t>
            </a:r>
            <a:r>
              <a:rPr lang="en-US" altLang="ko-KR" sz="2000" dirty="0">
                <a:latin typeface="Tahoma" panose="020B0604030504040204" pitchFamily="34" charset="0"/>
                <a:ea typeface="Tahoma" panose="020B0604030504040204" pitchFamily="34" charset="0"/>
                <a:cs typeface="Tahoma" panose="020B0604030504040204" pitchFamily="34" charset="0"/>
              </a:rPr>
              <a:t> (2018)</a:t>
            </a:r>
          </a:p>
          <a:p>
            <a:pPr marL="285750" indent="-285750" fontAlgn="base">
              <a:lnSpc>
                <a:spcPct val="114000"/>
              </a:lnSpc>
              <a:buFont typeface="Arial" panose="020B0604020202020204" pitchFamily="34" charset="0"/>
              <a:buChar cha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a:lnSpc>
                <a:spcPct val="114000"/>
              </a:lnSpc>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Social mobility perception</a:t>
            </a:r>
            <a:endParaRPr lang="ko-KR" altLang="en-US" sz="2000" dirty="0">
              <a:latin typeface="Tahoma" panose="020B0604030504040204" pitchFamily="34" charset="0"/>
              <a:cs typeface="Tahoma" panose="020B0604030504040204" pitchFamily="34" charset="0"/>
            </a:endParaRP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Lee, Kim, and Choi (2016) – ‘Social Survey’ 1999–2009, 2011, 2015</a:t>
            </a:r>
            <a:endParaRPr lang="ko-KR" altLang="en-US" sz="2000" dirty="0">
              <a:latin typeface="Tahoma" panose="020B0604030504040204" pitchFamily="34" charset="0"/>
              <a:cs typeface="Tahoma" panose="020B0604030504040204" pitchFamily="34" charset="0"/>
            </a:endParaRP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Lee (2018) – ‘Social Survey’ 2013 &amp; 2017, focusing on the youth</a:t>
            </a:r>
          </a:p>
          <a:p>
            <a:pPr marL="742950" lvl="1" indent="-285750" fontAlgn="base">
              <a:lnSpc>
                <a:spcPct val="114000"/>
              </a:lnSpc>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Shin (2016) – Focusing on the middle-aged</a:t>
            </a:r>
          </a:p>
          <a:p>
            <a:pPr marL="285750" indent="-285750" fontAlgn="base">
              <a:lnSpc>
                <a:spcPct val="114000"/>
              </a:lnSpc>
              <a:buFontTx/>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342900" indent="-342900" fontAlgn="base" latinLnBrk="1">
              <a:lnSpc>
                <a:spcPct val="120000"/>
              </a:lnSpc>
              <a:spcAft>
                <a:spcPts val="300"/>
              </a:spcAft>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Purpose of this study</a:t>
            </a: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800100" lvl="1" indent="-342900" fontAlgn="base" latinLnBrk="1">
              <a:lnSpc>
                <a:spcPct val="120000"/>
              </a:lnSpc>
              <a:spcAft>
                <a:spcPts val="300"/>
              </a:spcAft>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Investigate long-term trends of social mobility perception </a:t>
            </a:r>
          </a:p>
          <a:p>
            <a:pPr marL="800100" lvl="1" indent="-342900" fontAlgn="base" latinLnBrk="1">
              <a:lnSpc>
                <a:spcPct val="120000"/>
              </a:lnSpc>
              <a:spcAft>
                <a:spcPts val="300"/>
              </a:spcAft>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Examine whether there is any potential </a:t>
            </a:r>
            <a:r>
              <a:rPr lang="en-US" altLang="ko-KR" sz="2000" b="1" dirty="0">
                <a:latin typeface="Tahoma" panose="020B0604030504040204" pitchFamily="34" charset="0"/>
                <a:ea typeface="Tahoma" panose="020B0604030504040204" pitchFamily="34" charset="0"/>
                <a:cs typeface="Tahoma" panose="020B0604030504040204" pitchFamily="34" charset="0"/>
              </a:rPr>
              <a:t>heterogeneity by demographic and socioeconomic characteristics</a:t>
            </a:r>
          </a:p>
        </p:txBody>
      </p:sp>
    </p:spTree>
    <p:extLst>
      <p:ext uri="{BB962C8B-B14F-4D97-AF65-F5344CB8AC3E}">
        <p14:creationId xmlns:p14="http://schemas.microsoft.com/office/powerpoint/2010/main" val="36088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Data</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 Social</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Survey</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sp>
        <p:nvSpPr>
          <p:cNvPr id="2" name="TextBox 1"/>
          <p:cNvSpPr txBox="1"/>
          <p:nvPr/>
        </p:nvSpPr>
        <p:spPr>
          <a:xfrm>
            <a:off x="304800" y="1032331"/>
            <a:ext cx="8615082" cy="5139869"/>
          </a:xfrm>
          <a:prstGeom prst="rect">
            <a:avLst/>
          </a:prstGeom>
          <a:noFill/>
        </p:spPr>
        <p:txBody>
          <a:bodyPr wrap="square" rtlCol="0">
            <a:spAutoFit/>
          </a:bodyPr>
          <a:lstStyle/>
          <a:p>
            <a:pPr marL="285750" indent="-28575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Collected by Korean statistical office to understand quality of life and social changes and to develop social development policies by measuring social interests and subjective opinions</a:t>
            </a:r>
          </a:p>
          <a:p>
            <a:pPr marL="285750" indent="-285750">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Annually collected for 5 modules (out of total 10 modules)</a:t>
            </a:r>
          </a:p>
          <a:p>
            <a:pPr marL="285750" indent="-285750">
              <a:buFont typeface="Arial" panose="020B0604020202020204" pitchFamily="34" charset="0"/>
              <a:buChar cha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A module for ‘</a:t>
            </a:r>
            <a:r>
              <a:rPr lang="en-US" altLang="ko-KR" sz="2000" b="1" dirty="0">
                <a:latin typeface="Tahoma" panose="020B0604030504040204" pitchFamily="34" charset="0"/>
                <a:ea typeface="Tahoma" panose="020B0604030504040204" pitchFamily="34" charset="0"/>
                <a:cs typeface="Tahoma" panose="020B0604030504040204" pitchFamily="34" charset="0"/>
              </a:rPr>
              <a:t>Social Participation</a:t>
            </a:r>
            <a:r>
              <a:rPr lang="en-US" altLang="ko-KR" sz="2000" dirty="0">
                <a:latin typeface="Tahoma" panose="020B0604030504040204" pitchFamily="34" charset="0"/>
                <a:ea typeface="Tahoma" panose="020B0604030504040204" pitchFamily="34" charset="0"/>
                <a:cs typeface="Tahoma" panose="020B0604030504040204" pitchFamily="34" charset="0"/>
              </a:rPr>
              <a:t>’ contains questions on social mobility perception and is collected every two years</a:t>
            </a:r>
          </a:p>
          <a:p>
            <a:pPr marL="742950" lvl="1"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Survey</a:t>
            </a:r>
            <a:r>
              <a:rPr lang="ko-KR" altLang="en-US" sz="2000" b="1" dirty="0">
                <a:latin typeface="Tahoma" panose="020B0604030504040204" pitchFamily="34" charset="0"/>
                <a:cs typeface="Tahoma" panose="020B0604030504040204" pitchFamily="34" charset="0"/>
              </a:rPr>
              <a:t> </a:t>
            </a:r>
            <a:r>
              <a:rPr lang="en-US" altLang="ko-KR" sz="2000" b="1" dirty="0">
                <a:latin typeface="Tahoma" panose="020B0604030504040204" pitchFamily="34" charset="0"/>
                <a:ea typeface="Tahoma" panose="020B0604030504040204" pitchFamily="34" charset="0"/>
                <a:cs typeface="Tahoma" panose="020B0604030504040204" pitchFamily="34" charset="0"/>
              </a:rPr>
              <a:t>years: 2009, 2011, 2013, 2015, 2017,</a:t>
            </a:r>
            <a:r>
              <a:rPr lang="ko-KR" altLang="en-US" sz="2000" b="1" dirty="0">
                <a:latin typeface="Tahoma" panose="020B0604030504040204" pitchFamily="34" charset="0"/>
                <a:cs typeface="Tahoma" panose="020B0604030504040204" pitchFamily="34" charset="0"/>
              </a:rPr>
              <a:t> </a:t>
            </a:r>
            <a:r>
              <a:rPr lang="en-US" altLang="ko-KR" sz="2000" b="1" dirty="0">
                <a:latin typeface="Tahoma" panose="020B0604030504040204" pitchFamily="34" charset="0"/>
                <a:ea typeface="Tahoma" panose="020B0604030504040204" pitchFamily="34" charset="0"/>
                <a:cs typeface="Tahoma" panose="020B0604030504040204" pitchFamily="34" charset="0"/>
              </a:rPr>
              <a:t>2019</a:t>
            </a:r>
          </a:p>
          <a:p>
            <a:pPr marL="285750" indent="-285750" fontAlgn="base" latinLnBrk="1">
              <a:buFont typeface="Arial" panose="020B0604020202020204" pitchFamily="34" charset="0"/>
              <a:buChar char="•"/>
            </a:pPr>
            <a:endParaRPr lang="en-US" altLang="ko-KR" sz="2000"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Rich information on demographic and socioeconomic characteristics</a:t>
            </a:r>
            <a:endParaRPr lang="ko-KR" altLang="en-US" sz="2000" dirty="0">
              <a:latin typeface="Tahoma" panose="020B0604030504040204" pitchFamily="34" charset="0"/>
              <a:cs typeface="Tahoma" panose="020B0604030504040204" pitchFamily="34" charset="0"/>
            </a:endParaRPr>
          </a:p>
          <a:p>
            <a:pPr marL="171450" indent="-171450" fontAlgn="base" latinLnBrk="1">
              <a:buFont typeface="Arial" panose="020B0604020202020204" pitchFamily="34" charset="0"/>
              <a:buChar char="•"/>
            </a:pPr>
            <a:endParaRPr lang="ko-KR" altLang="en-US" sz="2000" b="1" dirty="0">
              <a:latin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b="1" dirty="0">
                <a:latin typeface="Tahoma" panose="020B0604030504040204" pitchFamily="34" charset="0"/>
                <a:ea typeface="Tahoma" panose="020B0604030504040204" pitchFamily="34" charset="0"/>
                <a:cs typeface="Tahoma" panose="020B0604030504040204" pitchFamily="34" charset="0"/>
              </a:rPr>
              <a:t>Age: 20~69</a:t>
            </a:r>
          </a:p>
          <a:p>
            <a:pPr marL="285750" indent="-285750" fontAlgn="base" latinLnBrk="1">
              <a:buFont typeface="Arial" panose="020B0604020202020204" pitchFamily="34" charset="0"/>
              <a:buChar char="•"/>
            </a:pPr>
            <a:endParaRPr lang="en-US" altLang="ko-KR" sz="2000" b="1" dirty="0">
              <a:latin typeface="Tahoma" panose="020B0604030504040204" pitchFamily="34" charset="0"/>
              <a:ea typeface="Tahoma" panose="020B0604030504040204" pitchFamily="34" charset="0"/>
              <a:cs typeface="Tahoma" panose="020B0604030504040204" pitchFamily="34" charset="0"/>
            </a:endParaRPr>
          </a:p>
          <a:p>
            <a:pPr marL="285750" indent="-285750" fontAlgn="base" latinLnBrk="1">
              <a:buFont typeface="Arial" panose="020B0604020202020204" pitchFamily="34" charset="0"/>
              <a:buChar char="•"/>
            </a:pPr>
            <a:r>
              <a:rPr lang="en-US" altLang="ko-KR" sz="2000" dirty="0">
                <a:latin typeface="Tahoma" panose="020B0604030504040204" pitchFamily="34" charset="0"/>
                <a:ea typeface="Tahoma" panose="020B0604030504040204" pitchFamily="34" charset="0"/>
                <a:cs typeface="Tahoma" panose="020B0604030504040204" pitchFamily="34" charset="0"/>
              </a:rPr>
              <a:t>Final analytical sample: 171,846 (approximately, </a:t>
            </a:r>
            <a:r>
              <a:rPr lang="en-US" altLang="ko-KR" sz="2000" b="1" dirty="0">
                <a:latin typeface="Tahoma" panose="020B0604030504040204" pitchFamily="34" charset="0"/>
                <a:ea typeface="Tahoma" panose="020B0604030504040204" pitchFamily="34" charset="0"/>
                <a:cs typeface="Tahoma" panose="020B0604030504040204" pitchFamily="34" charset="0"/>
              </a:rPr>
              <a:t>28,600</a:t>
            </a:r>
            <a:r>
              <a:rPr lang="en-US" altLang="ko-KR" sz="2000" dirty="0">
                <a:latin typeface="Tahoma" panose="020B0604030504040204" pitchFamily="34" charset="0"/>
                <a:ea typeface="Tahoma" panose="020B0604030504040204" pitchFamily="34" charset="0"/>
                <a:cs typeface="Tahoma" panose="020B0604030504040204" pitchFamily="34" charset="0"/>
              </a:rPr>
              <a:t> per year)</a:t>
            </a:r>
            <a:endParaRPr lang="ko-KR" altLang="en-US" sz="2000" dirty="0">
              <a:latin typeface="Tahoma" panose="020B0604030504040204" pitchFamily="34" charset="0"/>
              <a:cs typeface="Tahoma" panose="020B0604030504040204" pitchFamily="34" charset="0"/>
            </a:endParaRPr>
          </a:p>
          <a:p>
            <a:pPr marL="171450" indent="-171450" fontAlgn="base" latinLnBrk="1">
              <a:buFont typeface="Arial" panose="020B0604020202020204" pitchFamily="34" charset="0"/>
              <a:buChar cha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a:p>
            <a:pPr marL="171450" indent="-171450" fontAlgn="base" latinLnBrk="1">
              <a:buFont typeface="Arial" panose="020B0604020202020204" pitchFamily="34" charset="0"/>
              <a:buChar char="•"/>
            </a:pPr>
            <a:endParaRPr lang="en-US" altLang="ko-KR" sz="1400" b="1" dirty="0">
              <a:latin typeface="Tahoma" panose="020B0604030504040204" pitchFamily="34" charset="0"/>
              <a:ea typeface="Tahoma" panose="020B0604030504040204" pitchFamily="34" charset="0"/>
              <a:cs typeface="Tahoma" panose="020B0604030504040204" pitchFamily="34" charset="0"/>
            </a:endParaRPr>
          </a:p>
        </p:txBody>
      </p:sp>
      <p:sp>
        <p:nvSpPr>
          <p:cNvPr id="3" name="TextBox 2">
            <a:extLst>
              <a:ext uri="{FF2B5EF4-FFF2-40B4-BE49-F238E27FC236}">
                <a16:creationId xmlns:a16="http://schemas.microsoft.com/office/drawing/2014/main" id="{F5530966-48A3-4E57-BC61-4B2C55A2792B}"/>
              </a:ext>
            </a:extLst>
          </p:cNvPr>
          <p:cNvSpPr txBox="1"/>
          <p:nvPr/>
        </p:nvSpPr>
        <p:spPr>
          <a:xfrm>
            <a:off x="238922" y="6135469"/>
            <a:ext cx="8433719" cy="600164"/>
          </a:xfrm>
          <a:prstGeom prst="rect">
            <a:avLst/>
          </a:prstGeom>
          <a:noFill/>
        </p:spPr>
        <p:txBody>
          <a:bodyPr wrap="none" rtlCol="0">
            <a:spAutoFit/>
          </a:bodyPr>
          <a:lstStyle/>
          <a:p>
            <a:pPr lvl="0">
              <a:defRPr/>
            </a:pPr>
            <a:r>
              <a:rPr lang="en-US" altLang="ko-KR" sz="1100" dirty="0">
                <a:latin typeface="Tahoma" pitchFamily="34" charset="0"/>
              </a:rPr>
              <a:t>Notes:</a:t>
            </a:r>
          </a:p>
          <a:p>
            <a:pPr lvl="0">
              <a:defRPr/>
            </a:pPr>
            <a:r>
              <a:rPr lang="en-US" altLang="ko-KR" sz="1100" b="1" dirty="0">
                <a:latin typeface="Tahoma" pitchFamily="34" charset="0"/>
              </a:rPr>
              <a:t>2006 Survey – Household income was not collected</a:t>
            </a:r>
            <a:endParaRPr lang="en-US" altLang="ko-KR" sz="1100" dirty="0">
              <a:latin typeface="Tahoma" pitchFamily="34" charset="0"/>
            </a:endParaRPr>
          </a:p>
          <a:p>
            <a:pPr>
              <a:defRPr/>
            </a:pPr>
            <a:r>
              <a:rPr lang="en-US" altLang="ko-KR" sz="1100" b="1" dirty="0">
                <a:latin typeface="Tahoma" pitchFamily="34" charset="0"/>
              </a:rPr>
              <a:t>2003 Survey – Only household head answered on SM questions with a different structure from the following surveys</a:t>
            </a:r>
            <a:endParaRPr lang="en-US" altLang="ko-KR" sz="1100" b="1" dirty="0"/>
          </a:p>
        </p:txBody>
      </p:sp>
    </p:spTree>
    <p:extLst>
      <p:ext uri="{BB962C8B-B14F-4D97-AF65-F5344CB8AC3E}">
        <p14:creationId xmlns:p14="http://schemas.microsoft.com/office/powerpoint/2010/main" val="1583918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그림 7">
            <a:extLst>
              <a:ext uri="{FF2B5EF4-FFF2-40B4-BE49-F238E27FC236}">
                <a16:creationId xmlns:a16="http://schemas.microsoft.com/office/drawing/2014/main" id="{4DEEB832-08B4-477A-9AB4-0BCAE61F67FA}"/>
              </a:ext>
            </a:extLst>
          </p:cNvPr>
          <p:cNvPicPr>
            <a:picLocks noChangeAspect="1"/>
          </p:cNvPicPr>
          <p:nvPr/>
        </p:nvPicPr>
        <p:blipFill rotWithShape="1">
          <a:blip r:embed="rId3"/>
          <a:srcRect l="50000" t="55747" r="1250" b="1702"/>
          <a:stretch/>
        </p:blipFill>
        <p:spPr>
          <a:xfrm>
            <a:off x="5486400" y="4800600"/>
            <a:ext cx="3444285" cy="1905000"/>
          </a:xfrm>
          <a:prstGeom prst="rect">
            <a:avLst/>
          </a:prstGeom>
        </p:spPr>
      </p:pic>
      <p:sp>
        <p:nvSpPr>
          <p:cNvPr id="218115" name="AutoShape 3"/>
          <p:cNvSpPr>
            <a:spLocks noChangeAspect="1" noChangeArrowheads="1" noTextEdit="1"/>
          </p:cNvSpPr>
          <p:nvPr/>
        </p:nvSpPr>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2000">
              <a:solidFill>
                <a:srgbClr val="000000"/>
              </a:solidFill>
              <a:latin typeface="Arial" pitchFamily="34" charset="0"/>
            </a:endParaRPr>
          </a:p>
        </p:txBody>
      </p:sp>
      <p:sp>
        <p:nvSpPr>
          <p:cNvPr id="9" name="Rectangle 2"/>
          <p:cNvSpPr>
            <a:spLocks noChangeArrowheads="1"/>
          </p:cNvSpPr>
          <p:nvPr/>
        </p:nvSpPr>
        <p:spPr bwMode="auto">
          <a:xfrm>
            <a:off x="228600" y="825695"/>
            <a:ext cx="5064952" cy="5975225"/>
          </a:xfrm>
          <a:prstGeom prst="rect">
            <a:avLst/>
          </a:prstGeom>
          <a:noFill/>
          <a:ln w="9525">
            <a:noFill/>
            <a:miter lim="800000"/>
            <a:headEnd/>
            <a:tailEnd/>
          </a:ln>
        </p:spPr>
        <p:txBody>
          <a:bodyPr wrap="square">
            <a:spAutoFit/>
          </a:bodyPr>
          <a:lstStyle/>
          <a:p>
            <a:pPr eaLnBrk="0" fontAlgn="base" hangingPunct="0">
              <a:lnSpc>
                <a:spcPct val="120000"/>
              </a:lnSpc>
              <a:spcAft>
                <a:spcPct val="0"/>
              </a:spcAft>
              <a:buSzPct val="80000"/>
            </a:pPr>
            <a:r>
              <a:rPr lang="en-US" altLang="ko-KR" sz="2000"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Upward mobility perception</a:t>
            </a:r>
          </a:p>
          <a:p>
            <a:pPr eaLnBrk="0" fontAlgn="base" hangingPunct="0">
              <a:lnSpc>
                <a:spcPct val="120000"/>
              </a:lnSpc>
              <a:spcAft>
                <a:spcPct val="0"/>
              </a:spcAft>
              <a:buSzPct val="80000"/>
            </a:pPr>
            <a:endParaRPr lang="en-US" altLang="ko-KR" sz="105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lvl="1" eaLnBrk="0" fontAlgn="base" hangingPunct="0">
              <a:lnSpc>
                <a:spcPct val="120000"/>
              </a:lnSpc>
              <a:spcAft>
                <a:spcPct val="0"/>
              </a:spcAft>
              <a:buSzPct val="80000"/>
            </a:pPr>
            <a:r>
              <a:rPr lang="en-US" altLang="ko-KR"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1) Own generation</a:t>
            </a:r>
          </a:p>
          <a:p>
            <a:pPr marL="342900" lvl="1" indent="-342900" eaLnBrk="0" fontAlgn="base" hangingPunct="0">
              <a:lnSpc>
                <a:spcPct val="120000"/>
              </a:lnSpc>
              <a:spcAft>
                <a:spcPct val="0"/>
              </a:spcAft>
              <a:buSzPct val="80000"/>
              <a:buAutoNum type="arabicParenR"/>
            </a:pPr>
            <a:endParaRPr lang="en-US" altLang="ko-KR" sz="1000"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eaLnBrk="0" fontAlgn="base" hangingPunct="0">
              <a:lnSpc>
                <a:spcPct val="120000"/>
              </a:lnSpc>
              <a:spcAft>
                <a:spcPct val="0"/>
              </a:spcAft>
              <a:buSzPct val="80000"/>
            </a:pP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 our society, what do you think is the likelihood that </a:t>
            </a:r>
            <a:r>
              <a:rPr lang="en-US" altLang="ko-KR"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 person's socioeconomic status will increase if he or she makes lifelong efforts</a:t>
            </a: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p>
          <a:p>
            <a:pPr marL="180000" lvl="1" indent="-180000" eaLnBrk="0" fontAlgn="base" hangingPunct="0">
              <a:lnSpc>
                <a:spcPct val="120000"/>
              </a:lnSpc>
              <a:spcAft>
                <a:spcPct val="0"/>
              </a:spcAft>
              <a:buSzPct val="80000"/>
              <a:buFont typeface="+mj-lt"/>
              <a:buAutoNum type="arabicParenR"/>
            </a:pPr>
            <a:endParaRPr lang="en-US" altLang="ko-KR" sz="105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lvl="1" eaLnBrk="0" fontAlgn="base" hangingPunct="0">
              <a:lnSpc>
                <a:spcPct val="120000"/>
              </a:lnSpc>
              <a:spcAft>
                <a:spcPct val="0"/>
              </a:spcAft>
              <a:buSzPct val="80000"/>
            </a:pPr>
            <a:r>
              <a:rPr lang="en-US" altLang="ko-KR" sz="16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1) Very high,		2) Somewhat high</a:t>
            </a:r>
          </a:p>
          <a:p>
            <a:pPr marL="0" lvl="1" eaLnBrk="0" fontAlgn="base" hangingPunct="0">
              <a:lnSpc>
                <a:spcPct val="120000"/>
              </a:lnSpc>
              <a:spcAft>
                <a:spcPct val="0"/>
              </a:spcAft>
              <a:buSzPct val="80000"/>
            </a:pPr>
            <a:r>
              <a:rPr lang="en-US" altLang="ko-KR" sz="16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3) Somewhat low,	4) Very low</a:t>
            </a:r>
          </a:p>
          <a:p>
            <a:pPr marL="0" lvl="1" eaLnBrk="0" fontAlgn="base" hangingPunct="0">
              <a:lnSpc>
                <a:spcPct val="120000"/>
              </a:lnSpc>
              <a:spcAft>
                <a:spcPct val="0"/>
              </a:spcAft>
              <a:buSzPct val="80000"/>
            </a:pPr>
            <a:r>
              <a:rPr lang="en-US" altLang="ko-KR" sz="16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    5) Do not know</a:t>
            </a:r>
            <a:endParaRPr lang="en-US" altLang="ko-KR" sz="11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indent="-180000" eaLnBrk="0" fontAlgn="base" hangingPunct="0">
              <a:lnSpc>
                <a:spcPct val="120000"/>
              </a:lnSpc>
              <a:spcAft>
                <a:spcPct val="0"/>
              </a:spcAft>
              <a:buSzPct val="80000"/>
              <a:buFont typeface="+mj-lt"/>
              <a:buAutoNum type="arabicParenR"/>
            </a:pPr>
            <a:endParaRPr lang="en-US" altLang="ko-KR" sz="105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indent="-180000" eaLnBrk="0" fontAlgn="base" hangingPunct="0">
              <a:lnSpc>
                <a:spcPct val="120000"/>
              </a:lnSpc>
              <a:spcAft>
                <a:spcPct val="0"/>
              </a:spcAft>
              <a:buSzPct val="80000"/>
              <a:buFont typeface="+mj-lt"/>
              <a:buAutoNum type="arabicParenR"/>
            </a:pPr>
            <a:endParaRPr lang="en-US" altLang="ko-KR" sz="1050"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0" lvl="1" eaLnBrk="0" fontAlgn="base" hangingPunct="0">
              <a:lnSpc>
                <a:spcPct val="120000"/>
              </a:lnSpc>
              <a:spcAft>
                <a:spcPct val="0"/>
              </a:spcAft>
              <a:buSzPct val="80000"/>
            </a:pPr>
            <a:r>
              <a:rPr lang="en-US" altLang="ko-KR"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2) Next generation</a:t>
            </a:r>
          </a:p>
          <a:p>
            <a:pPr marL="0" lvl="1" eaLnBrk="0" fontAlgn="base" hangingPunct="0">
              <a:lnSpc>
                <a:spcPct val="120000"/>
              </a:lnSpc>
              <a:spcAft>
                <a:spcPct val="0"/>
              </a:spcAft>
              <a:buSzPct val="80000"/>
            </a:pPr>
            <a:endParaRPr lang="en-US" altLang="ko-KR" sz="1000" b="1" kern="0" dirty="0">
              <a:solidFill>
                <a:schemeClr val="accent5"/>
              </a:solidFill>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a:p>
            <a:pPr marL="180000" lvl="1" eaLnBrk="0" fontAlgn="base" hangingPunct="0">
              <a:lnSpc>
                <a:spcPct val="120000"/>
              </a:lnSpc>
              <a:spcAft>
                <a:spcPct val="0"/>
              </a:spcAft>
              <a:buSzPct val="80000"/>
            </a:pP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“In our society, what do you think is the likelihood that </a:t>
            </a:r>
            <a:r>
              <a:rPr lang="en-US" altLang="ko-KR"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the socioeconomic status of the next generation will increase compared to your generation</a:t>
            </a:r>
            <a:r>
              <a:rPr lang="en-US" altLang="ko-KR"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rPr>
              <a:t>?”</a:t>
            </a:r>
            <a:endParaRPr lang="en-US" altLang="ko-KR" sz="1100" b="1" kern="0" dirty="0">
              <a:latin typeface="Tahoma" panose="020B0604030504040204" pitchFamily="34" charset="0"/>
              <a:ea typeface="Tahoma" panose="020B0604030504040204" pitchFamily="34" charset="0"/>
              <a:cs typeface="Tahoma" panose="020B0604030504040204" pitchFamily="34" charset="0"/>
              <a:sym typeface="Wingdings" panose="05000000000000000000" pitchFamily="2" charset="2"/>
            </a:endParaRPr>
          </a:p>
        </p:txBody>
      </p:sp>
      <p:sp>
        <p:nvSpPr>
          <p:cNvPr id="7" name="Title 1"/>
          <p:cNvSpPr txBox="1">
            <a:spLocks/>
          </p:cNvSpPr>
          <p:nvPr/>
        </p:nvSpPr>
        <p:spPr>
          <a:xfrm>
            <a:off x="152400" y="76200"/>
            <a:ext cx="8767482" cy="609600"/>
          </a:xfrm>
          <a:prstGeom prst="rect">
            <a:avLst/>
          </a:prstGeom>
        </p:spPr>
        <p:txBody>
          <a:bodyPr vert="horz" lIns="91440" tIns="45720" rIns="91440" bIns="45720" rtlCol="0" anchor="ctr">
            <a:normAutofit/>
          </a:bodyPr>
          <a:lstStyle>
            <a:lvl1pPr algn="l" defTabSz="914400" rtl="0" eaLnBrk="1" latinLnBrk="1" hangingPunct="1">
              <a:spcBef>
                <a:spcPct val="0"/>
              </a:spcBef>
              <a:buNone/>
              <a:defRPr sz="4000" kern="1200" spc="-100" baseline="0">
                <a:solidFill>
                  <a:schemeClr val="tx2"/>
                </a:solidFill>
                <a:latin typeface="+mj-lt"/>
                <a:ea typeface="+mj-ea"/>
                <a:cs typeface="+mj-cs"/>
              </a:defRPr>
            </a:lvl1pPr>
          </a:lstStyle>
          <a:p>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Key</a:t>
            </a:r>
            <a:r>
              <a:rPr lang="ko-KR" altLang="en-US" sz="3200" b="1" dirty="0">
                <a:solidFill>
                  <a:schemeClr val="tx1"/>
                </a:solidFill>
                <a:latin typeface="Tahoma" panose="020B0604030504040204" pitchFamily="34" charset="0"/>
                <a:ea typeface="맑은 고딕" panose="020B0503020000020004" pitchFamily="50" charset="-127"/>
                <a:cs typeface="Tahoma" pitchFamily="34" charset="0"/>
              </a:rPr>
              <a:t> </a:t>
            </a:r>
            <a:r>
              <a:rPr lang="en-US" altLang="ko-KR" sz="3200" b="1" dirty="0">
                <a:solidFill>
                  <a:schemeClr val="tx1"/>
                </a:solidFill>
                <a:latin typeface="Tahoma" panose="020B0604030504040204" pitchFamily="34" charset="0"/>
                <a:ea typeface="맑은 고딕" panose="020B0503020000020004" pitchFamily="50" charset="-127"/>
                <a:cs typeface="Tahoma" pitchFamily="34" charset="0"/>
              </a:rPr>
              <a:t>Variables – Social Mobility Perception</a:t>
            </a:r>
            <a:endParaRPr lang="ko-KR" altLang="en-US" sz="3200" b="1" dirty="0">
              <a:solidFill>
                <a:schemeClr val="tx1"/>
              </a:solidFill>
              <a:latin typeface="Tahoma" pitchFamily="34" charset="0"/>
              <a:ea typeface="맑은 고딕" panose="020B0503020000020004" pitchFamily="50" charset="-127"/>
              <a:cs typeface="Tahoma" pitchFamily="34" charset="0"/>
            </a:endParaRPr>
          </a:p>
        </p:txBody>
      </p:sp>
      <p:pic>
        <p:nvPicPr>
          <p:cNvPr id="2" name="그림 1"/>
          <p:cNvPicPr>
            <a:picLocks noChangeAspect="1"/>
          </p:cNvPicPr>
          <p:nvPr/>
        </p:nvPicPr>
        <p:blipFill rotWithShape="1">
          <a:blip r:embed="rId3"/>
          <a:srcRect l="50000" r="1250" b="44254"/>
          <a:stretch/>
        </p:blipFill>
        <p:spPr>
          <a:xfrm>
            <a:off x="5471115" y="1542844"/>
            <a:ext cx="3444285" cy="2495756"/>
          </a:xfrm>
          <a:prstGeom prst="rect">
            <a:avLst/>
          </a:prstGeom>
        </p:spPr>
      </p:pic>
      <p:sp>
        <p:nvSpPr>
          <p:cNvPr id="6" name="직사각형 5">
            <a:extLst>
              <a:ext uri="{FF2B5EF4-FFF2-40B4-BE49-F238E27FC236}">
                <a16:creationId xmlns:a16="http://schemas.microsoft.com/office/drawing/2014/main" id="{1036B71E-9993-4149-8292-2D70B609F510}"/>
              </a:ext>
            </a:extLst>
          </p:cNvPr>
          <p:cNvSpPr/>
          <p:nvPr/>
        </p:nvSpPr>
        <p:spPr>
          <a:xfrm>
            <a:off x="5486400" y="4572000"/>
            <a:ext cx="3505200" cy="211547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131738672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3" end="13"/>
                                            </p:txEl>
                                          </p:spTgt>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25539</TotalTime>
  <Words>4869</Words>
  <Application>Microsoft Office PowerPoint</Application>
  <PresentationFormat>화면 슬라이드 쇼(4:3)</PresentationFormat>
  <Paragraphs>490</Paragraphs>
  <Slides>42</Slides>
  <Notes>40</Notes>
  <HiddenSlides>0</HiddenSlides>
  <MMClips>0</MMClips>
  <ScaleCrop>false</ScaleCrop>
  <HeadingPairs>
    <vt:vector size="6" baseType="variant">
      <vt:variant>
        <vt:lpstr>사용한 글꼴</vt:lpstr>
      </vt:variant>
      <vt:variant>
        <vt:i4>7</vt:i4>
      </vt:variant>
      <vt:variant>
        <vt:lpstr>테마</vt:lpstr>
      </vt:variant>
      <vt:variant>
        <vt:i4>1</vt:i4>
      </vt:variant>
      <vt:variant>
        <vt:lpstr>슬라이드 제목</vt:lpstr>
      </vt:variant>
      <vt:variant>
        <vt:i4>42</vt:i4>
      </vt:variant>
    </vt:vector>
  </HeadingPairs>
  <TitlesOfParts>
    <vt:vector size="50" baseType="lpstr">
      <vt:lpstr>Chalkboard</vt:lpstr>
      <vt:lpstr>cmss10</vt:lpstr>
      <vt:lpstr>맑은 고딕</vt:lpstr>
      <vt:lpstr>Arial</vt:lpstr>
      <vt:lpstr>Cambria Math</vt:lpstr>
      <vt:lpstr>Tahoma</vt:lpstr>
      <vt:lpstr>Wingdings</vt:lpstr>
      <vt:lpstr>Office 테마</vt:lpstr>
      <vt:lpstr>The Decline of Social Mobility Perception in South Korea </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KB 부동산 아파트 가격 추이, 서울</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Productivity and Equity of Single-Sex Schools  for Students’ STEM Outcomes: Random Assignment in Korean High Schools</dc:title>
  <dc:creator>hypark</dc:creator>
  <cp:lastModifiedBy>embers</cp:lastModifiedBy>
  <cp:revision>1858</cp:revision>
  <cp:lastPrinted>2019-07-29T12:52:58Z</cp:lastPrinted>
  <dcterms:created xsi:type="dcterms:W3CDTF">2011-10-18T21:16:05Z</dcterms:created>
  <dcterms:modified xsi:type="dcterms:W3CDTF">2020-02-07T14:45:10Z</dcterms:modified>
</cp:coreProperties>
</file>