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59" r:id="rId6"/>
    <p:sldId id="262" r:id="rId7"/>
    <p:sldId id="267" r:id="rId8"/>
    <p:sldId id="266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6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5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2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2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4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9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3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B95E-2592-4D24-B6E0-FDABF653485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0064-E7FE-44F1-9381-80382E40F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Parser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8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시작 파일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529806"/>
            <a:ext cx="2971800" cy="942975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5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en-US" altLang="ko-KR" dirty="0" smtClean="0"/>
              <a:t>sonparsing2.py: </a:t>
            </a:r>
            <a:r>
              <a:rPr lang="ko-KR" altLang="en-US" dirty="0" smtClean="0"/>
              <a:t>실행파일</a:t>
            </a:r>
            <a:endParaRPr lang="en-US" altLang="ko-KR" dirty="0" smtClean="0"/>
          </a:p>
          <a:p>
            <a:r>
              <a:rPr lang="en-US" altLang="ko-KR" dirty="0" err="1" smtClean="0"/>
              <a:t>jsondatafile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파싱할</a:t>
            </a:r>
            <a:r>
              <a:rPr lang="ko-KR" altLang="en-US" dirty="0" smtClean="0"/>
              <a:t> 데이터 저장 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2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시작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1506"/>
            <a:ext cx="10515600" cy="2099576"/>
          </a:xfrm>
        </p:spPr>
      </p:pic>
      <p:sp>
        <p:nvSpPr>
          <p:cNvPr id="5" name="TextBox 4"/>
          <p:cNvSpPr txBox="1"/>
          <p:nvPr/>
        </p:nvSpPr>
        <p:spPr>
          <a:xfrm>
            <a:off x="1131734" y="2474874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파싱할</a:t>
            </a:r>
            <a:r>
              <a:rPr lang="ko-KR" altLang="en-US" dirty="0" smtClean="0"/>
              <a:t> 데이터 파일 경로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760047" y="3548185"/>
            <a:ext cx="1686168" cy="18756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60047" y="3867700"/>
            <a:ext cx="10533184" cy="226829"/>
          </a:xfrm>
          <a:prstGeom prst="frame">
            <a:avLst>
              <a:gd name="adj1" fmla="val 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7827" y="2470388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파싱</a:t>
            </a:r>
            <a:r>
              <a:rPr lang="ko-KR" altLang="en-US" dirty="0" smtClean="0"/>
              <a:t> 항목의 </a:t>
            </a:r>
            <a:r>
              <a:rPr lang="ko-KR" altLang="en-US" dirty="0" err="1" smtClean="0"/>
              <a:t>최상위키</a:t>
            </a:r>
            <a:r>
              <a:rPr lang="ko-KR" altLang="en-US" dirty="0" smtClean="0"/>
              <a:t> 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키에 대해서만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진행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760047" y="4238648"/>
            <a:ext cx="4257430" cy="23175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387" y="5128518"/>
            <a:ext cx="55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파싱된</a:t>
            </a:r>
            <a:r>
              <a:rPr lang="ko-KR" altLang="en-US" dirty="0" smtClean="0"/>
              <a:t> 항목 중 원하는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만 선택해서 결과 </a:t>
            </a:r>
            <a:r>
              <a:rPr lang="en-US" altLang="ko-KR" dirty="0" smtClean="0"/>
              <a:t>load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8021" y="5821324"/>
            <a:ext cx="4846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내용 이어서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True 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처음부터 새롭게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7" idx="0"/>
            <a:endCxn id="5" idx="2"/>
          </p:cNvCxnSpPr>
          <p:nvPr/>
        </p:nvCxnSpPr>
        <p:spPr>
          <a:xfrm flipV="1">
            <a:off x="1603131" y="2844206"/>
            <a:ext cx="1041999" cy="703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0"/>
            <a:endCxn id="9" idx="2"/>
          </p:cNvCxnSpPr>
          <p:nvPr/>
        </p:nvCxnSpPr>
        <p:spPr>
          <a:xfrm flipV="1">
            <a:off x="6026639" y="2839720"/>
            <a:ext cx="1789033" cy="1027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2"/>
            <a:endCxn id="11" idx="0"/>
          </p:cNvCxnSpPr>
          <p:nvPr/>
        </p:nvCxnSpPr>
        <p:spPr>
          <a:xfrm>
            <a:off x="2888762" y="4470400"/>
            <a:ext cx="3137877" cy="6581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/>
          <p:cNvSpPr/>
          <p:nvPr/>
        </p:nvSpPr>
        <p:spPr>
          <a:xfrm>
            <a:off x="760047" y="4592955"/>
            <a:ext cx="1304143" cy="23175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27" idx="2"/>
            <a:endCxn id="12" idx="0"/>
          </p:cNvCxnSpPr>
          <p:nvPr/>
        </p:nvCxnSpPr>
        <p:spPr>
          <a:xfrm>
            <a:off x="1412119" y="4824707"/>
            <a:ext cx="2549162" cy="99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8200" y="1690688"/>
            <a:ext cx="55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jsonparsing2.py </a:t>
            </a:r>
            <a:r>
              <a:rPr lang="ko-KR" altLang="en-US" dirty="0" smtClean="0"/>
              <a:t>파일 코드</a:t>
            </a:r>
            <a:r>
              <a:rPr lang="en-US" altLang="ko-KR" dirty="0"/>
              <a:t>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2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Parsing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2658938"/>
            <a:ext cx="9782175" cy="4019550"/>
          </a:xfrm>
        </p:spPr>
      </p:pic>
      <p:sp>
        <p:nvSpPr>
          <p:cNvPr id="5" name="TextBox 4"/>
          <p:cNvSpPr txBox="1"/>
          <p:nvPr/>
        </p:nvSpPr>
        <p:spPr>
          <a:xfrm>
            <a:off x="1349017" y="1620303"/>
            <a:ext cx="4568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시키면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어떤 파일이 진행되는지 표시</a:t>
            </a:r>
            <a:endParaRPr lang="en-US" altLang="ko-KR" dirty="0"/>
          </a:p>
          <a:p>
            <a:r>
              <a:rPr lang="en-US" altLang="ko-KR" dirty="0" smtClean="0"/>
              <a:t>new - </a:t>
            </a:r>
            <a:r>
              <a:rPr lang="ko-KR" altLang="en-US" dirty="0" smtClean="0"/>
              <a:t>새롭게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r>
              <a:rPr lang="en-US" altLang="ko-KR" dirty="0" smtClean="0"/>
              <a:t>done –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파싱된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빠르게 넘어감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91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결과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7" y="3074234"/>
            <a:ext cx="3305175" cy="771525"/>
          </a:xfrm>
        </p:spPr>
      </p:pic>
      <p:sp>
        <p:nvSpPr>
          <p:cNvPr id="5" name="TextBox 4"/>
          <p:cNvSpPr txBox="1"/>
          <p:nvPr/>
        </p:nvSpPr>
        <p:spPr>
          <a:xfrm>
            <a:off x="1349017" y="1620303"/>
            <a:ext cx="6630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결과는 </a:t>
            </a:r>
            <a:r>
              <a:rPr lang="ko-KR" altLang="en-US" dirty="0" err="1" smtClean="0"/>
              <a:t>콘솔창에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load_value</a:t>
            </a:r>
            <a:r>
              <a:rPr lang="ko-KR" altLang="en-US" dirty="0" smtClean="0"/>
              <a:t>에서 선택한 결과만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결과 행렬이 모두 출력됨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6" r="59585" b="27992"/>
          <a:stretch/>
        </p:blipFill>
        <p:spPr>
          <a:xfrm>
            <a:off x="1743547" y="2380693"/>
            <a:ext cx="4249848" cy="3892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9017" y="4517756"/>
            <a:ext cx="540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결과는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save_final_result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폴더가 생성되며 저장 </a:t>
            </a:r>
            <a:endParaRPr lang="en-US" altLang="ko-KR" dirty="0"/>
          </a:p>
        </p:txBody>
      </p:sp>
      <p:pic>
        <p:nvPicPr>
          <p:cNvPr id="10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8" y="4950507"/>
            <a:ext cx="4333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5-1. </a:t>
            </a:r>
            <a:r>
              <a:rPr lang="ko-KR" altLang="en-US" dirty="0" smtClean="0"/>
              <a:t>저장 폴더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5" r="41451"/>
          <a:stretch/>
        </p:blipFill>
        <p:spPr>
          <a:xfrm>
            <a:off x="3721385" y="3220227"/>
            <a:ext cx="1405361" cy="1678251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0" b="53214"/>
          <a:stretch/>
        </p:blipFill>
        <p:spPr>
          <a:xfrm>
            <a:off x="1349017" y="2131399"/>
            <a:ext cx="10515600" cy="38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9017" y="1739411"/>
            <a:ext cx="718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save_final_result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폴더안에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파싱한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input_value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폴더 생성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49" y="2921116"/>
            <a:ext cx="4286250" cy="227647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233263" y="4059353"/>
            <a:ext cx="78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액자 11"/>
          <p:cNvSpPr/>
          <p:nvPr/>
        </p:nvSpPr>
        <p:spPr>
          <a:xfrm>
            <a:off x="7892546" y="3260155"/>
            <a:ext cx="925889" cy="799198"/>
          </a:xfrm>
          <a:prstGeom prst="frame">
            <a:avLst>
              <a:gd name="adj1" fmla="val 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60400" y="4575312"/>
            <a:ext cx="210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파싱</a:t>
            </a:r>
            <a:r>
              <a:rPr lang="ko-KR" altLang="en-US" dirty="0" smtClean="0"/>
              <a:t> 전체 결과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input_value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액자 13"/>
          <p:cNvSpPr/>
          <p:nvPr/>
        </p:nvSpPr>
        <p:spPr>
          <a:xfrm>
            <a:off x="8994470" y="3260155"/>
            <a:ext cx="1664764" cy="1137556"/>
          </a:xfrm>
          <a:prstGeom prst="frame">
            <a:avLst>
              <a:gd name="adj1" fmla="val 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08349" y="5333602"/>
            <a:ext cx="244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선택한 키에 대한 결과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load_value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2" idx="2"/>
            <a:endCxn id="13" idx="0"/>
          </p:cNvCxnSpPr>
          <p:nvPr/>
        </p:nvCxnSpPr>
        <p:spPr>
          <a:xfrm>
            <a:off x="8355491" y="4059353"/>
            <a:ext cx="58554" cy="5159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2"/>
            <a:endCxn id="15" idx="0"/>
          </p:cNvCxnSpPr>
          <p:nvPr/>
        </p:nvCxnSpPr>
        <p:spPr>
          <a:xfrm>
            <a:off x="9826852" y="4397711"/>
            <a:ext cx="304223" cy="9358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내용 개체 틀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9" r="36779"/>
          <a:stretch/>
        </p:blipFill>
        <p:spPr>
          <a:xfrm>
            <a:off x="1464034" y="3602152"/>
            <a:ext cx="1385180" cy="914400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2849214" y="4059353"/>
            <a:ext cx="78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3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5-2.</a:t>
            </a:r>
            <a:r>
              <a:rPr lang="ko-KR" altLang="en-US" dirty="0" smtClean="0"/>
              <a:t> 저장 폴더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1"/>
          <a:stretch/>
        </p:blipFill>
        <p:spPr>
          <a:xfrm>
            <a:off x="1681162" y="2857021"/>
            <a:ext cx="8829675" cy="287382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t="15464" r="70734" b="46569"/>
          <a:stretch/>
        </p:blipFill>
        <p:spPr>
          <a:xfrm>
            <a:off x="5739896" y="1531458"/>
            <a:ext cx="1131671" cy="864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9017" y="1778943"/>
            <a:ext cx="40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file_list.txt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파싱된</a:t>
            </a:r>
            <a:r>
              <a:rPr lang="ko-KR" altLang="en-US" dirty="0" smtClean="0"/>
              <a:t> 파일정보를 저장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04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5-3. </a:t>
            </a:r>
            <a:r>
              <a:rPr lang="ko-KR" altLang="en-US" dirty="0" smtClean="0"/>
              <a:t>저장 폴더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3515519"/>
            <a:ext cx="9048750" cy="97155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59609" r="70523" b="2424"/>
          <a:stretch/>
        </p:blipFill>
        <p:spPr>
          <a:xfrm>
            <a:off x="6491334" y="1531458"/>
            <a:ext cx="1131671" cy="864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9017" y="1778943"/>
            <a:ext cx="456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top_key_list.txt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파싱한</a:t>
            </a:r>
            <a:r>
              <a:rPr lang="ko-KR" altLang="en-US" dirty="0" smtClean="0"/>
              <a:t> 상위키 정보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8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원하는 상위 항목</a:t>
            </a:r>
            <a:r>
              <a:rPr lang="en-US" altLang="ko-KR" dirty="0" smtClean="0"/>
              <a:t>(key) </a:t>
            </a:r>
            <a:r>
              <a:rPr lang="ko-KR" altLang="en-US" dirty="0" smtClean="0"/>
              <a:t>값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8" y="2617023"/>
            <a:ext cx="10515600" cy="1707809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10" y="4653396"/>
            <a:ext cx="4552950" cy="1800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9017" y="1797376"/>
            <a:ext cx="800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reset=False</a:t>
            </a:r>
            <a:r>
              <a:rPr lang="ko-KR" altLang="en-US" dirty="0" smtClean="0"/>
              <a:t>로 설정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load_value</a:t>
            </a:r>
            <a:r>
              <a:rPr lang="ko-KR" altLang="en-US" dirty="0" smtClean="0"/>
              <a:t>에 입력하여 원하는 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바로 출력</a:t>
            </a:r>
            <a:r>
              <a:rPr lang="en-US" altLang="ko-KR" dirty="0" smtClean="0"/>
              <a:t>, </a:t>
            </a:r>
            <a:r>
              <a:rPr lang="ko-KR" altLang="en-US" smtClean="0"/>
              <a:t>저장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액자 6"/>
          <p:cNvSpPr/>
          <p:nvPr/>
        </p:nvSpPr>
        <p:spPr>
          <a:xfrm>
            <a:off x="586039" y="3470927"/>
            <a:ext cx="3097684" cy="297505"/>
          </a:xfrm>
          <a:prstGeom prst="frame">
            <a:avLst>
              <a:gd name="adj1" fmla="val 304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6715234" y="4653396"/>
            <a:ext cx="1541525" cy="950698"/>
          </a:xfrm>
          <a:prstGeom prst="frame">
            <a:avLst>
              <a:gd name="adj1" fmla="val 304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196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Parser Manual</vt:lpstr>
      <vt:lpstr>1. 시작 파일</vt:lpstr>
      <vt:lpstr>2. 시작 설정</vt:lpstr>
      <vt:lpstr>3. Parsing 시작</vt:lpstr>
      <vt:lpstr>4. 결과 생성</vt:lpstr>
      <vt:lpstr>5-1. 저장 폴더1</vt:lpstr>
      <vt:lpstr>5-2. 저장 폴더2</vt:lpstr>
      <vt:lpstr>5-3. 저장 폴더3</vt:lpstr>
      <vt:lpstr>6. 원하는 상위 항목(key) 값 출력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 Manual</dc:title>
  <dc:creator>Lee JaeUk</dc:creator>
  <cp:lastModifiedBy>Lee JaeUk</cp:lastModifiedBy>
  <cp:revision>9</cp:revision>
  <dcterms:created xsi:type="dcterms:W3CDTF">2019-11-17T15:17:13Z</dcterms:created>
  <dcterms:modified xsi:type="dcterms:W3CDTF">2019-11-17T16:34:11Z</dcterms:modified>
</cp:coreProperties>
</file>